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 id="2147483748" r:id="rId2"/>
  </p:sldMasterIdLst>
  <p:notesMasterIdLst>
    <p:notesMasterId r:id="rId24"/>
  </p:notesMasterIdLst>
  <p:handoutMasterIdLst>
    <p:handoutMasterId r:id="rId25"/>
  </p:handoutMasterIdLst>
  <p:sldIdLst>
    <p:sldId id="461" r:id="rId3"/>
    <p:sldId id="462" r:id="rId4"/>
    <p:sldId id="430" r:id="rId5"/>
    <p:sldId id="463" r:id="rId6"/>
    <p:sldId id="464" r:id="rId7"/>
    <p:sldId id="431" r:id="rId8"/>
    <p:sldId id="432" r:id="rId9"/>
    <p:sldId id="433" r:id="rId10"/>
    <p:sldId id="434" r:id="rId11"/>
    <p:sldId id="435" r:id="rId12"/>
    <p:sldId id="436" r:id="rId13"/>
    <p:sldId id="437" r:id="rId14"/>
    <p:sldId id="438" r:id="rId15"/>
    <p:sldId id="439" r:id="rId16"/>
    <p:sldId id="442" r:id="rId17"/>
    <p:sldId id="441" r:id="rId18"/>
    <p:sldId id="440" r:id="rId19"/>
    <p:sldId id="443" r:id="rId20"/>
    <p:sldId id="444" r:id="rId21"/>
    <p:sldId id="445" r:id="rId22"/>
    <p:sldId id="465" r:id="rId23"/>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147" d="100"/>
        <a:sy n="147"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2700">
              <a:solidFill>
                <a:srgbClr val="F3F3F3"/>
              </a:solidFill>
            </a:ln>
          </c:spPr>
          <c:dPt>
            <c:idx val="0"/>
            <c:bubble3D val="0"/>
            <c:spPr>
              <a:solidFill>
                <a:schemeClr val="accent1"/>
              </a:solidFill>
              <a:ln w="12700">
                <a:solidFill>
                  <a:srgbClr val="F3F3F3"/>
                </a:solidFill>
              </a:ln>
              <a:effectLst/>
            </c:spPr>
            <c:extLst xmlns:c16r2="http://schemas.microsoft.com/office/drawing/2015/06/chart">
              <c:ext xmlns:c16="http://schemas.microsoft.com/office/drawing/2014/chart" uri="{C3380CC4-5D6E-409C-BE32-E72D297353CC}">
                <c16:uniqueId val="{00000000-E3A7-49FE-B582-75667DAC3B5E}"/>
              </c:ext>
            </c:extLst>
          </c:dPt>
          <c:dPt>
            <c:idx val="1"/>
            <c:bubble3D val="0"/>
            <c:spPr>
              <a:solidFill>
                <a:schemeClr val="bg1">
                  <a:lumMod val="85000"/>
                </a:schemeClr>
              </a:solidFill>
              <a:ln w="12700">
                <a:solidFill>
                  <a:srgbClr val="F3F3F3"/>
                </a:solidFill>
              </a:ln>
              <a:effectLst/>
            </c:spPr>
            <c:extLst xmlns:c16r2="http://schemas.microsoft.com/office/drawing/2015/06/chart">
              <c:ext xmlns:c16="http://schemas.microsoft.com/office/drawing/2014/chart" uri="{C3380CC4-5D6E-409C-BE32-E72D297353CC}">
                <c16:uniqueId val="{00000001-E3A7-49FE-B582-75667DAC3B5E}"/>
              </c:ext>
            </c:extLst>
          </c:dPt>
          <c:dPt>
            <c:idx val="2"/>
            <c:bubble3D val="0"/>
            <c:spPr>
              <a:solidFill>
                <a:schemeClr val="bg1">
                  <a:lumMod val="75000"/>
                </a:schemeClr>
              </a:solidFill>
              <a:ln w="12700">
                <a:solidFill>
                  <a:srgbClr val="F3F3F3"/>
                </a:solidFill>
              </a:ln>
              <a:effectLst/>
            </c:spPr>
            <c:extLst xmlns:c16r2="http://schemas.microsoft.com/office/drawing/2015/06/chart">
              <c:ext xmlns:c16="http://schemas.microsoft.com/office/drawing/2014/chart" uri="{C3380CC4-5D6E-409C-BE32-E72D297353CC}">
                <c16:uniqueId val="{00000002-E3A7-49FE-B582-75667DAC3B5E}"/>
              </c:ext>
            </c:extLst>
          </c:dPt>
          <c:dPt>
            <c:idx val="3"/>
            <c:bubble3D val="0"/>
            <c:spPr>
              <a:solidFill>
                <a:schemeClr val="bg1">
                  <a:lumMod val="65000"/>
                </a:schemeClr>
              </a:solidFill>
              <a:ln w="12700">
                <a:solidFill>
                  <a:srgbClr val="F3F3F3"/>
                </a:solidFill>
              </a:ln>
              <a:effectLst/>
            </c:spPr>
            <c:extLst xmlns:c16r2="http://schemas.microsoft.com/office/drawing/2015/06/chart">
              <c:ext xmlns:c16="http://schemas.microsoft.com/office/drawing/2014/chart" uri="{C3380CC4-5D6E-409C-BE32-E72D297353CC}">
                <c16:uniqueId val="{00000003-E3A7-49FE-B582-75667DAC3B5E}"/>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50</c:v>
                </c:pt>
                <c:pt idx="1">
                  <c:v>25</c:v>
                </c:pt>
                <c:pt idx="2">
                  <c:v>12.5</c:v>
                </c:pt>
                <c:pt idx="3">
                  <c:v>12.5</c:v>
                </c:pt>
              </c:numCache>
            </c:numRef>
          </c:val>
          <c:extLst xmlns:c16r2="http://schemas.microsoft.com/office/drawing/2015/06/chart">
            <c:ext xmlns:c16="http://schemas.microsoft.com/office/drawing/2014/chart" uri="{C3380CC4-5D6E-409C-BE32-E72D297353CC}">
              <c16:uniqueId val="{00000004-E3A7-49FE-B582-75667DAC3B5E}"/>
            </c:ext>
          </c:extLst>
        </c:ser>
        <c:dLbls>
          <c:showLegendKey val="0"/>
          <c:showVal val="0"/>
          <c:showCatName val="0"/>
          <c:showSerName val="0"/>
          <c:showPercent val="0"/>
          <c:showBubbleSize val="0"/>
          <c:showLeaderLines val="1"/>
        </c:dLbls>
        <c:firstSliceAng val="90"/>
      </c:pieChart>
      <c:spPr>
        <a:noFill/>
        <a:ln>
          <a:noFill/>
        </a:ln>
        <a:effectLst/>
      </c:spPr>
    </c:plotArea>
    <c:plotVisOnly val="1"/>
    <c:dispBlanksAs val="zero"/>
    <c:showDLblsOverMax val="0"/>
  </c:chart>
  <c:spPr>
    <a:noFill/>
    <a:ln w="0">
      <a:noFill/>
    </a:ln>
    <a:effectLst/>
  </c:spPr>
  <c:txPr>
    <a:bodyPr/>
    <a:lstStyle/>
    <a:p>
      <a:pPr>
        <a:defRPr>
          <a:latin typeface="+mn-lt"/>
          <a:ea typeface="+mn-ea"/>
          <a:cs typeface="+mn-ea"/>
          <a:sym typeface="+mn-lt"/>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5876610"/>
            <a:ext cx="11531008"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15214" tIns="57607" rIns="115214" bIns="57607" anchor="ctr"/>
          <a:lstStyle>
            <a:extLst/>
          </a:lstStyle>
          <a:p>
            <a:pPr algn="ctr" eaLnBrk="1" latinLnBrk="0" hangingPunct="1"/>
            <a:endParaRPr kumimoji="0" lang="en-US"/>
          </a:p>
        </p:txBody>
      </p:sp>
      <p:sp>
        <p:nvSpPr>
          <p:cNvPr id="9" name="标题 8"/>
          <p:cNvSpPr>
            <a:spLocks noGrp="1"/>
          </p:cNvSpPr>
          <p:nvPr>
            <p:ph type="ctrTitle"/>
          </p:nvPr>
        </p:nvSpPr>
        <p:spPr>
          <a:xfrm>
            <a:off x="864156" y="2208197"/>
            <a:ext cx="9793764" cy="2305414"/>
          </a:xfrm>
        </p:spPr>
        <p:txBody>
          <a:bodyPr vert="horz" anchor="b">
            <a:normAutofit/>
            <a:scene3d>
              <a:camera prst="orthographicFront"/>
              <a:lightRig rig="soft" dir="t"/>
            </a:scene3d>
            <a:sp3d prstMaterial="softEdge">
              <a:bevelT w="25400" h="25400"/>
            </a:sp3d>
          </a:bodyPr>
          <a:lstStyle>
            <a:lvl1pPr algn="r">
              <a:defRPr sz="60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864156" y="4550458"/>
            <a:ext cx="9793764" cy="1511572"/>
          </a:xfrm>
        </p:spPr>
        <p:txBody>
          <a:bodyPr lIns="57607" rIns="57607"/>
          <a:lstStyle>
            <a:lvl1pPr marL="0" marR="80650" indent="0" algn="r">
              <a:buNone/>
              <a:defRPr>
                <a:solidFill>
                  <a:schemeClr val="tx2"/>
                </a:solidFill>
              </a:defRPr>
            </a:lvl1pPr>
            <a:lvl2pPr marL="576072" indent="0" algn="ctr">
              <a:buNone/>
            </a:lvl2pPr>
            <a:lvl3pPr marL="1152144" indent="0" algn="ctr">
              <a:buNone/>
            </a:lvl3pPr>
            <a:lvl4pPr marL="1728216" indent="0" algn="ctr">
              <a:buNone/>
            </a:lvl4pPr>
            <a:lvl5pPr marL="2304288" indent="0" algn="ctr">
              <a:buNone/>
            </a:lvl5pPr>
            <a:lvl6pPr marL="2880360" indent="0" algn="ctr">
              <a:buNone/>
            </a:lvl6pPr>
            <a:lvl7pPr marL="3456432" indent="0" algn="ctr">
              <a:buNone/>
            </a:lvl7pPr>
            <a:lvl8pPr marL="4032504" indent="0" algn="ctr">
              <a:buNone/>
            </a:lvl8pPr>
            <a:lvl9pPr marL="4608576"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4743" y="6240551"/>
            <a:ext cx="11526819" cy="2409142"/>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576104" y="1866407"/>
            <a:ext cx="10369868" cy="5526247"/>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23931" y="346035"/>
            <a:ext cx="2239736" cy="7046620"/>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576104" y="346035"/>
            <a:ext cx="7969435" cy="7046619"/>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4"/>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2" y="999072"/>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3"/>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1"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3" y="7997015"/>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2" y="999072"/>
            <a:ext cx="11583047" cy="6768927"/>
          </a:xfrm>
          <a:prstGeom prst="rect">
            <a:avLst/>
          </a:prstGeom>
          <a:noFill/>
          <a:ln w="9525">
            <a:noFill/>
            <a:miter lim="800000"/>
            <a:headEnd/>
            <a:tailEnd/>
          </a:ln>
        </p:spPr>
      </p:pic>
      <p:sp>
        <p:nvSpPr>
          <p:cNvPr id="12" name="矩形 11"/>
          <p:cNvSpPr/>
          <p:nvPr userDrawn="1"/>
        </p:nvSpPr>
        <p:spPr bwMode="auto">
          <a:xfrm>
            <a:off x="-10866"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1"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4"/>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3"/>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1"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3" y="7997015"/>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6" y="1054220"/>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1"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4"/>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3"/>
            <a:ext cx="7345323" cy="348031"/>
          </a:xfrm>
          <a:prstGeom prst="rect">
            <a:avLst/>
          </a:prstGeom>
          <a:noFill/>
          <a:ln w="9525">
            <a:noFill/>
            <a:miter lim="800000"/>
            <a:headEnd/>
            <a:tailEnd/>
          </a:ln>
        </p:spPr>
      </p:pic>
      <p:sp>
        <p:nvSpPr>
          <p:cNvPr id="12" name="TextBox 11"/>
          <p:cNvSpPr txBox="1"/>
          <p:nvPr userDrawn="1"/>
        </p:nvSpPr>
        <p:spPr bwMode="auto">
          <a:xfrm>
            <a:off x="4218543" y="7997015"/>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7990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377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469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200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9976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extLst/>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58103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76161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0203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84140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6167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341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0244" y="1335188"/>
            <a:ext cx="9793764" cy="2304203"/>
          </a:xfrm>
        </p:spPr>
        <p:txBody>
          <a:bodyPr vert="horz" anchor="b">
            <a:normAutofit/>
            <a:scene3d>
              <a:camera prst="orthographicFront"/>
              <a:lightRig rig="soft" dir="t"/>
            </a:scene3d>
            <a:sp3d prstMaterial="softEdge">
              <a:bevelT w="25400" h="25400"/>
            </a:sp3d>
          </a:bodyPr>
          <a:lstStyle>
            <a:lvl1pPr algn="r">
              <a:buNone/>
              <a:defRPr sz="60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942891" y="3693821"/>
            <a:ext cx="5761038" cy="1833092"/>
          </a:xfrm>
        </p:spPr>
        <p:txBody>
          <a:bodyPr lIns="115214" rIns="115214" anchor="t"/>
          <a:lstStyle>
            <a:lvl1pPr marL="0" indent="0" algn="l">
              <a:buNone/>
              <a:defRPr sz="2900">
                <a:solidFill>
                  <a:schemeClr val="tx1"/>
                </a:solidFill>
              </a:defRPr>
            </a:lvl1pPr>
            <a:lvl2pPr>
              <a:buNone/>
              <a:defRPr sz="2300">
                <a:solidFill>
                  <a:schemeClr val="tx1">
                    <a:tint val="75000"/>
                  </a:schemeClr>
                </a:solidFill>
              </a:defRPr>
            </a:lvl2pPr>
            <a:lvl3pPr>
              <a:buNone/>
              <a:defRPr sz="2000">
                <a:solidFill>
                  <a:schemeClr val="tx1">
                    <a:tint val="75000"/>
                  </a:schemeClr>
                </a:solidFill>
              </a:defRPr>
            </a:lvl3pPr>
            <a:lvl4pPr>
              <a:buNone/>
              <a:defRPr sz="1800">
                <a:solidFill>
                  <a:schemeClr val="tx1">
                    <a:tint val="75000"/>
                  </a:schemeClr>
                </a:solidFill>
              </a:defRPr>
            </a:lvl4pPr>
            <a:lvl5pPr>
              <a:buNone/>
              <a:defRPr sz="18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7" name="燕尾形 6"/>
          <p:cNvSpPr/>
          <p:nvPr/>
        </p:nvSpPr>
        <p:spPr>
          <a:xfrm>
            <a:off x="4582469" y="3786756"/>
            <a:ext cx="230442" cy="288025"/>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115214" tIns="57607" rIns="115214" bIns="57607" anchor="ctr"/>
          <a:lstStyle>
            <a:extLst/>
          </a:lstStyle>
          <a:p>
            <a:pPr algn="l" eaLnBrk="1" latinLnBrk="0" hangingPunct="1"/>
            <a:endParaRPr kumimoji="0" lang="en-US"/>
          </a:p>
        </p:txBody>
      </p:sp>
      <p:sp>
        <p:nvSpPr>
          <p:cNvPr id="8" name="燕尾形 7"/>
          <p:cNvSpPr/>
          <p:nvPr/>
        </p:nvSpPr>
        <p:spPr>
          <a:xfrm>
            <a:off x="4347572" y="3786756"/>
            <a:ext cx="230442" cy="288025"/>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115214" tIns="57607" rIns="115214" bIns="57607"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576104" y="1866406"/>
            <a:ext cx="5088916" cy="5702504"/>
          </a:xfrm>
        </p:spPr>
        <p:txBody>
          <a:bodyPr/>
          <a:lstStyle>
            <a:lvl1pPr>
              <a:defRPr sz="3500"/>
            </a:lvl1pPr>
            <a:lvl2pPr>
              <a:defRPr sz="3000"/>
            </a:lvl2pPr>
            <a:lvl3pPr>
              <a:defRPr sz="2500"/>
            </a:lvl3pPr>
            <a:lvl4pPr>
              <a:defRPr sz="2300"/>
            </a:lvl4pPr>
            <a:lvl5pPr>
              <a:defRPr sz="23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857055" y="1866406"/>
            <a:ext cx="5088916" cy="5702504"/>
          </a:xfrm>
        </p:spPr>
        <p:txBody>
          <a:bodyPr/>
          <a:lstStyle>
            <a:lvl1pPr>
              <a:defRPr sz="3500"/>
            </a:lvl1pPr>
            <a:lvl2pPr>
              <a:defRPr sz="3000"/>
            </a:lvl2pPr>
            <a:lvl3pPr>
              <a:defRPr sz="2500"/>
            </a:lvl3pPr>
            <a:lvl4pPr>
              <a:defRPr sz="2300"/>
            </a:lvl4pPr>
            <a:lvl5pPr>
              <a:defRPr sz="23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6" name="页脚占位符 5"/>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7" name="灯片编号占位符 6"/>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76104" y="344030"/>
            <a:ext cx="10369868" cy="1440127"/>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76104" y="6816602"/>
            <a:ext cx="5090917" cy="960085"/>
          </a:xfrm>
          <a:solidFill>
            <a:schemeClr val="accent1"/>
          </a:solidFill>
          <a:ln w="9652">
            <a:solidFill>
              <a:schemeClr val="accent1"/>
            </a:solidFill>
            <a:miter lim="800000"/>
          </a:ln>
        </p:spPr>
        <p:txBody>
          <a:bodyPr lIns="230429" anchor="ctr"/>
          <a:lstStyle>
            <a:lvl1pPr marL="0" indent="0">
              <a:buNone/>
              <a:defRPr sz="3000" b="0">
                <a:solidFill>
                  <a:schemeClr val="bg1"/>
                </a:solidFill>
              </a:defRPr>
            </a:lvl1pPr>
            <a:lvl2pPr>
              <a:buNone/>
              <a:defRPr sz="2500" b="1"/>
            </a:lvl2pPr>
            <a:lvl3pPr>
              <a:buNone/>
              <a:defRPr sz="2300" b="1"/>
            </a:lvl3pPr>
            <a:lvl4pPr>
              <a:buNone/>
              <a:defRPr sz="2000" b="1"/>
            </a:lvl4pPr>
            <a:lvl5pPr>
              <a:buNone/>
              <a:defRPr sz="20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5853056" y="6816602"/>
            <a:ext cx="5092917" cy="960085"/>
          </a:xfrm>
          <a:solidFill>
            <a:schemeClr val="accent1"/>
          </a:solidFill>
          <a:ln w="9652">
            <a:solidFill>
              <a:schemeClr val="accent1"/>
            </a:solidFill>
            <a:miter lim="800000"/>
          </a:ln>
        </p:spPr>
        <p:txBody>
          <a:bodyPr lIns="230429" anchor="ctr"/>
          <a:lstStyle>
            <a:lvl1pPr marL="0" indent="0">
              <a:buNone/>
              <a:defRPr sz="3000" b="0">
                <a:solidFill>
                  <a:schemeClr val="bg1"/>
                </a:solidFill>
              </a:defRPr>
            </a:lvl1pPr>
            <a:lvl2pPr>
              <a:buNone/>
              <a:defRPr sz="2500" b="1"/>
            </a:lvl2pPr>
            <a:lvl3pPr>
              <a:buNone/>
              <a:defRPr sz="2300" b="1"/>
            </a:lvl3pPr>
            <a:lvl4pPr>
              <a:buNone/>
              <a:defRPr sz="2000" b="1"/>
            </a:lvl4pPr>
            <a:lvl5pPr>
              <a:buNone/>
              <a:defRPr sz="20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576104" y="1819744"/>
            <a:ext cx="5090917" cy="4966439"/>
          </a:xfrm>
          <a:ln>
            <a:noFill/>
            <a:prstDash val="sysDash"/>
            <a:miter lim="800000"/>
          </a:ln>
        </p:spPr>
        <p:txBody>
          <a:bodyPr/>
          <a:lstStyle>
            <a:lvl1pPr>
              <a:defRPr sz="3000"/>
            </a:lvl1pPr>
            <a:lvl2pPr>
              <a:defRPr sz="2500"/>
            </a:lvl2pPr>
            <a:lvl3pPr>
              <a:defRPr sz="23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5853055" y="1819744"/>
            <a:ext cx="5092917" cy="4966439"/>
          </a:xfrm>
          <a:ln>
            <a:noFill/>
            <a:prstDash val="sysDash"/>
            <a:miter lim="800000"/>
          </a:ln>
        </p:spPr>
        <p:txBody>
          <a:bodyPr/>
          <a:lstStyle>
            <a:lvl1pPr>
              <a:spcBef>
                <a:spcPts val="0"/>
              </a:spcBef>
              <a:defRPr sz="3000"/>
            </a:lvl1pPr>
            <a:lvl2pPr>
              <a:defRPr sz="2500"/>
            </a:lvl2pPr>
            <a:lvl3pPr>
              <a:defRPr sz="23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8" name="页脚占位符 7"/>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9" name="灯片编号占位符 8"/>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4" name="页脚占位符 3"/>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5" name="灯片编号占位符 4"/>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10/26/2019</a:t>
            </a:fld>
            <a:endParaRPr lang="en-US"/>
          </a:p>
        </p:txBody>
      </p:sp>
      <p:sp>
        <p:nvSpPr>
          <p:cNvPr id="3" name="页脚占位符 2"/>
          <p:cNvSpPr>
            <a:spLocks noGrp="1"/>
          </p:cNvSpPr>
          <p:nvPr>
            <p:ph type="ftr" sz="quarter" idx="11"/>
          </p:nvPr>
        </p:nvSpPr>
        <p:spPr/>
        <p:txBody>
          <a:bodyPr/>
          <a:lstStyle>
            <a:extLst/>
          </a:lstStyle>
          <a:p>
            <a:endParaRPr kumimoji="0" lang="en-US"/>
          </a:p>
        </p:txBody>
      </p:sp>
      <p:sp>
        <p:nvSpPr>
          <p:cNvPr id="4" name="灯片编号占位符 3"/>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152208" y="6144543"/>
            <a:ext cx="9427557" cy="576051"/>
          </a:xfrm>
        </p:spPr>
        <p:txBody>
          <a:bodyPr vert="horz" anchor="t">
            <a:noAutofit/>
            <a:sp3d prstMaterial="softEdge">
              <a:bevelT w="0" h="0"/>
            </a:sp3d>
          </a:bodyPr>
          <a:lstStyle>
            <a:lvl1pPr algn="r">
              <a:buNone/>
              <a:defRPr sz="32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5569003" y="6747181"/>
            <a:ext cx="5008262" cy="1152102"/>
          </a:xfrm>
        </p:spPr>
        <p:txBody>
          <a:bodyPr/>
          <a:lstStyle>
            <a:lvl1pPr marL="0" indent="0" algn="r">
              <a:buNone/>
              <a:defRPr sz="2000"/>
            </a:lvl1pPr>
            <a:lvl2pPr>
              <a:buNone/>
              <a:defRPr sz="1500"/>
            </a:lvl2pPr>
            <a:lvl3pPr>
              <a:buNone/>
              <a:defRPr sz="1300"/>
            </a:lvl3pPr>
            <a:lvl4pPr>
              <a:buNone/>
              <a:defRPr sz="1100"/>
            </a:lvl4pPr>
            <a:lvl5pPr>
              <a:buNone/>
              <a:defRPr sz="11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1152208" y="345630"/>
            <a:ext cx="9425057" cy="5760509"/>
          </a:xfrm>
        </p:spPr>
        <p:txBody>
          <a:bodyPr/>
          <a:lstStyle>
            <a:lvl1pPr>
              <a:defRPr sz="4000"/>
            </a:lvl1pPr>
            <a:lvl2pPr>
              <a:defRPr sz="3500"/>
            </a:lvl2pPr>
            <a:lvl3pPr>
              <a:defRPr sz="3000"/>
            </a:lvl3pPr>
            <a:lvl4pPr>
              <a:defRPr sz="2500"/>
            </a:lvl4pPr>
            <a:lvl5pPr>
              <a:defRPr sz="25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8476527" y="8073713"/>
            <a:ext cx="2419636" cy="460841"/>
          </a:xfrm>
        </p:spPr>
        <p:txBody>
          <a:bodyPr/>
          <a:lstStyle>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6" name="页脚占位符 5"/>
          <p:cNvSpPr>
            <a:spLocks noGrp="1"/>
          </p:cNvSpPr>
          <p:nvPr>
            <p:ph type="ftr" sz="quarter" idx="11"/>
          </p:nvPr>
        </p:nvSpPr>
        <p:spPr/>
        <p:txBody>
          <a:bodyPr/>
          <a:lstStyle>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7" name="灯片编号占位符 6"/>
          <p:cNvSpPr>
            <a:spLocks noGrp="1"/>
          </p:cNvSpPr>
          <p:nvPr>
            <p:ph type="sldNum" sz="quarter" idx="12"/>
          </p:nvPr>
        </p:nvSpPr>
        <p:spPr/>
        <p:txBody>
          <a:bodyPr/>
          <a:lstStyle>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438032" y="6858435"/>
            <a:ext cx="9025625" cy="816742"/>
          </a:xfrm>
          <a:noFill/>
        </p:spPr>
        <p:txBody>
          <a:bodyPr lIns="115214" tIns="0" rIns="115214" anchor="t"/>
          <a:lstStyle>
            <a:lvl1pPr marL="0" marR="23043" indent="0" algn="r">
              <a:buNone/>
              <a:defRPr sz="1800"/>
            </a:lvl1pPr>
            <a:lvl2pPr>
              <a:defRPr sz="1500"/>
            </a:lvl2pPr>
            <a:lvl3pPr>
              <a:defRPr sz="1300"/>
            </a:lvl3pPr>
            <a:lvl4pPr>
              <a:defRPr sz="1100"/>
            </a:lvl4pPr>
            <a:lvl5pPr>
              <a:defRPr sz="11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88052" y="239351"/>
            <a:ext cx="10945971" cy="5530088"/>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40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6" name="页脚占位符 5"/>
          <p:cNvSpPr>
            <a:spLocks noGrp="1"/>
          </p:cNvSpPr>
          <p:nvPr>
            <p:ph type="ftr" sz="quarter" idx="11"/>
          </p:nvPr>
        </p:nvSpPr>
        <p:spPr>
          <a:xfrm>
            <a:off x="5519196" y="8073714"/>
            <a:ext cx="2962021" cy="460041"/>
          </a:xfrm>
        </p:spPr>
        <p:txBody>
          <a:bodyPr/>
          <a:lstStyle>
            <a:lvl1pPr>
              <a:defRPr>
                <a:solidFill>
                  <a:schemeClr val="tx1"/>
                </a:solidFill>
              </a:defRPr>
            </a:lvl1pPr>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2" name="标题 1"/>
          <p:cNvSpPr>
            <a:spLocks noGrp="1"/>
          </p:cNvSpPr>
          <p:nvPr>
            <p:ph type="title"/>
          </p:nvPr>
        </p:nvSpPr>
        <p:spPr>
          <a:xfrm>
            <a:off x="288052" y="6129829"/>
            <a:ext cx="10175605" cy="708941"/>
          </a:xfrm>
          <a:noFill/>
        </p:spPr>
        <p:txBody>
          <a:bodyPr anchor="t">
            <a:sp3d prstMaterial="softEdge"/>
          </a:bodyPr>
          <a:lstStyle>
            <a:lvl1pPr marR="0" algn="r">
              <a:buNone/>
              <a:defRPr sz="38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629119" y="7490345"/>
            <a:ext cx="6225529" cy="116051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115214" tIns="57607" rIns="115214" bIns="57607" anchor="t" compatLnSpc="1"/>
          <a:lstStyle>
            <a:extLst/>
          </a:lstStyle>
          <a:p>
            <a:endParaRPr kumimoji="0" lang="en-US"/>
          </a:p>
        </p:txBody>
      </p:sp>
      <p:sp>
        <p:nvSpPr>
          <p:cNvPr id="9" name="任意多边形 8"/>
          <p:cNvSpPr>
            <a:spLocks/>
          </p:cNvSpPr>
          <p:nvPr/>
        </p:nvSpPr>
        <p:spPr bwMode="auto">
          <a:xfrm>
            <a:off x="612038" y="7482879"/>
            <a:ext cx="4650225" cy="1176104"/>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115214" tIns="57607" rIns="115214" bIns="57607" anchor="t" compatLnSpc="1"/>
          <a:lstStyle>
            <a:extLst/>
          </a:lstStyle>
          <a:p>
            <a:endParaRPr kumimoji="0" lang="en-US"/>
          </a:p>
        </p:txBody>
      </p:sp>
      <p:sp>
        <p:nvSpPr>
          <p:cNvPr id="10" name="直角三角形 9"/>
          <p:cNvSpPr>
            <a:spLocks/>
          </p:cNvSpPr>
          <p:nvPr/>
        </p:nvSpPr>
        <p:spPr bwMode="auto">
          <a:xfrm>
            <a:off x="-7613" y="7296711"/>
            <a:ext cx="4287152" cy="1361844"/>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115214" tIns="57607" rIns="115214" bIns="57607" anchor="ctr" compatLnSpc="1"/>
          <a:lstStyle>
            <a:extLst/>
          </a:lstStyle>
          <a:p>
            <a:pPr algn="ctr" eaLnBrk="1" latinLnBrk="0" hangingPunct="1"/>
            <a:endParaRPr kumimoji="0" lang="en-US"/>
          </a:p>
        </p:txBody>
      </p:sp>
      <p:cxnSp>
        <p:nvCxnSpPr>
          <p:cNvPr id="11" name="直接连接符 10"/>
          <p:cNvCxnSpPr/>
          <p:nvPr/>
        </p:nvCxnSpPr>
        <p:spPr>
          <a:xfrm>
            <a:off x="-11639" y="7292283"/>
            <a:ext cx="4291178" cy="1366272"/>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10917383" y="6285204"/>
            <a:ext cx="230442" cy="288025"/>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115214" tIns="57607" rIns="115214" bIns="57607" anchor="ctr"/>
          <a:lstStyle>
            <a:extLst/>
          </a:lstStyle>
          <a:p>
            <a:pPr algn="l" eaLnBrk="1" latinLnBrk="0" hangingPunct="1"/>
            <a:endParaRPr kumimoji="0" lang="en-US"/>
          </a:p>
        </p:txBody>
      </p:sp>
      <p:sp>
        <p:nvSpPr>
          <p:cNvPr id="13" name="燕尾形 12"/>
          <p:cNvSpPr/>
          <p:nvPr/>
        </p:nvSpPr>
        <p:spPr>
          <a:xfrm>
            <a:off x="10682485" y="6285204"/>
            <a:ext cx="230442" cy="288025"/>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115214" tIns="57607" rIns="115214" bIns="57607"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629119" y="7490345"/>
            <a:ext cx="6225529" cy="1160513"/>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115214" tIns="57607" rIns="115214" bIns="57607" anchor="t" compatLnSpc="1"/>
          <a:lstStyle>
            <a:extLst/>
          </a:lstStyle>
          <a:p>
            <a:endParaRPr kumimoji="0" lang="en-US"/>
          </a:p>
        </p:txBody>
      </p:sp>
      <p:sp>
        <p:nvSpPr>
          <p:cNvPr id="12" name="任意多边形 11"/>
          <p:cNvSpPr>
            <a:spLocks/>
          </p:cNvSpPr>
          <p:nvPr/>
        </p:nvSpPr>
        <p:spPr bwMode="auto">
          <a:xfrm>
            <a:off x="612038" y="7482879"/>
            <a:ext cx="4650225" cy="1176104"/>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115214" tIns="57607" rIns="115214" bIns="57607" anchor="t" compatLnSpc="1"/>
          <a:lstStyle>
            <a:extLst/>
          </a:lstStyle>
          <a:p>
            <a:endParaRPr kumimoji="0" lang="en-US"/>
          </a:p>
        </p:txBody>
      </p:sp>
      <p:sp>
        <p:nvSpPr>
          <p:cNvPr id="14" name="直角三角形 13"/>
          <p:cNvSpPr>
            <a:spLocks/>
          </p:cNvSpPr>
          <p:nvPr/>
        </p:nvSpPr>
        <p:spPr bwMode="auto">
          <a:xfrm>
            <a:off x="-7613" y="7296711"/>
            <a:ext cx="4287152" cy="1361844"/>
          </a:xfrm>
          <a:prstGeom prst="rtTriangle">
            <a:avLst/>
          </a:prstGeom>
          <a:blipFill>
            <a:blip r:embed="rId16">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115214" tIns="57607" rIns="115214" bIns="57607" anchor="ctr" compatLnSpc="1"/>
          <a:lstStyle>
            <a:extLst/>
          </a:lstStyle>
          <a:p>
            <a:pPr algn="ctr" eaLnBrk="1" latinLnBrk="0" hangingPunct="1"/>
            <a:endParaRPr kumimoji="0" lang="en-US"/>
          </a:p>
        </p:txBody>
      </p:sp>
      <p:cxnSp>
        <p:nvCxnSpPr>
          <p:cNvPr id="15" name="直接连接符 14"/>
          <p:cNvCxnSpPr/>
          <p:nvPr/>
        </p:nvCxnSpPr>
        <p:spPr>
          <a:xfrm>
            <a:off x="-11639" y="7292283"/>
            <a:ext cx="4291178" cy="1366272"/>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576104" y="346031"/>
            <a:ext cx="10369868" cy="1440127"/>
          </a:xfrm>
          <a:prstGeom prst="rect">
            <a:avLst/>
          </a:prstGeom>
        </p:spPr>
        <p:txBody>
          <a:bodyPr vert="horz" lIns="115214" tIns="57607" rIns="115214" bIns="57607"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576104" y="1866406"/>
            <a:ext cx="10369868" cy="5702504"/>
          </a:xfrm>
          <a:prstGeom prst="rect">
            <a:avLst/>
          </a:prstGeom>
        </p:spPr>
        <p:txBody>
          <a:bodyPr vert="horz" lIns="115214" tIns="57607" rIns="115214" bIns="57607">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8476527" y="8073713"/>
            <a:ext cx="2419636" cy="460841"/>
          </a:xfrm>
          <a:prstGeom prst="rect">
            <a:avLst/>
          </a:prstGeom>
        </p:spPr>
        <p:txBody>
          <a:bodyPr vert="horz" lIns="115214" tIns="57607" rIns="115214" bIns="57607" anchor="b"/>
          <a:lstStyle>
            <a:lvl1pPr algn="l" eaLnBrk="1" latinLnBrk="0" hangingPunct="1">
              <a:defRPr kumimoji="0" sz="1300">
                <a:solidFill>
                  <a:schemeClr val="tx1"/>
                </a:solidFill>
              </a:defRPr>
            </a:lvl1pPr>
            <a:extLst/>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22" name="页脚占位符 21"/>
          <p:cNvSpPr>
            <a:spLocks noGrp="1"/>
          </p:cNvSpPr>
          <p:nvPr>
            <p:ph type="ftr" sz="quarter" idx="3"/>
          </p:nvPr>
        </p:nvSpPr>
        <p:spPr>
          <a:xfrm>
            <a:off x="5519196" y="8073714"/>
            <a:ext cx="2962021" cy="460041"/>
          </a:xfrm>
          <a:prstGeom prst="rect">
            <a:avLst/>
          </a:prstGeom>
        </p:spPr>
        <p:txBody>
          <a:bodyPr vert="horz" lIns="115214" tIns="57607" rIns="115214" bIns="57607" anchor="b"/>
          <a:lstStyle>
            <a:lvl1pPr algn="r" eaLnBrk="1" latinLnBrk="0" hangingPunct="1">
              <a:defRPr kumimoji="0" sz="1300">
                <a:solidFill>
                  <a:schemeClr val="tx1"/>
                </a:solidFill>
              </a:defRPr>
            </a:lvl1pPr>
            <a:extLst/>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18" name="灯片编号占位符 17"/>
          <p:cNvSpPr>
            <a:spLocks noGrp="1"/>
          </p:cNvSpPr>
          <p:nvPr>
            <p:ph type="sldNum" sz="quarter" idx="4"/>
          </p:nvPr>
        </p:nvSpPr>
        <p:spPr>
          <a:xfrm>
            <a:off x="10896163" y="8073714"/>
            <a:ext cx="460883" cy="460041"/>
          </a:xfrm>
          <a:prstGeom prst="rect">
            <a:avLst/>
          </a:prstGeom>
        </p:spPr>
        <p:txBody>
          <a:bodyPr vert="horz" lIns="115214" tIns="57607" rIns="115214" bIns="57607" anchor="b"/>
          <a:lstStyle>
            <a:lvl1pPr algn="r" eaLnBrk="1" latinLnBrk="0" hangingPunct="1">
              <a:defRPr kumimoji="0" sz="1300" b="0">
                <a:solidFill>
                  <a:schemeClr val="tx1"/>
                </a:solidFill>
              </a:defRPr>
            </a:lvl1pPr>
            <a:extLst/>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698" r:id="rId13"/>
    <p:sldLayoutId id="2147483713"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rtl="0" eaLnBrk="1" latinLnBrk="0" hangingPunct="1">
        <a:spcBef>
          <a:spcPct val="0"/>
        </a:spcBef>
        <a:buNone/>
        <a:defRPr kumimoji="0" sz="52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460858" indent="-322600" algn="l" rtl="0" eaLnBrk="1" latinLnBrk="0" hangingPunct="1">
        <a:spcBef>
          <a:spcPts val="504"/>
        </a:spcBef>
        <a:spcAft>
          <a:spcPts val="0"/>
        </a:spcAft>
        <a:buClr>
          <a:schemeClr val="accent1"/>
        </a:buClr>
        <a:buSzPct val="68000"/>
        <a:buFont typeface="Wingdings 3"/>
        <a:buChar char=""/>
        <a:defRPr kumimoji="0" sz="3400" kern="1200">
          <a:solidFill>
            <a:schemeClr val="tx1"/>
          </a:solidFill>
          <a:latin typeface="+mn-lt"/>
          <a:ea typeface="+mn-ea"/>
          <a:cs typeface="+mn-cs"/>
        </a:defRPr>
      </a:lvl1pPr>
      <a:lvl2pPr marL="783458" indent="-288036" algn="l" rtl="0" eaLnBrk="1" latinLnBrk="0" hangingPunct="1">
        <a:spcBef>
          <a:spcPts val="408"/>
        </a:spcBef>
        <a:buClr>
          <a:schemeClr val="accent1"/>
        </a:buClr>
        <a:buFont typeface="Verdana"/>
        <a:buChar char="◦"/>
        <a:defRPr kumimoji="0" sz="2900" kern="1200">
          <a:solidFill>
            <a:schemeClr val="tx1"/>
          </a:solidFill>
          <a:latin typeface="+mn-lt"/>
          <a:ea typeface="+mn-ea"/>
          <a:cs typeface="+mn-cs"/>
        </a:defRPr>
      </a:lvl2pPr>
      <a:lvl3pPr marL="1083015" indent="-288036" algn="l" rtl="0" eaLnBrk="1" latinLnBrk="0" hangingPunct="1">
        <a:spcBef>
          <a:spcPts val="441"/>
        </a:spcBef>
        <a:buClr>
          <a:schemeClr val="accent2"/>
        </a:buClr>
        <a:buSzPct val="100000"/>
        <a:buFont typeface="Wingdings 2"/>
        <a:buChar char=""/>
        <a:defRPr kumimoji="0" sz="2600" kern="1200">
          <a:solidFill>
            <a:schemeClr val="tx1"/>
          </a:solidFill>
          <a:latin typeface="+mn-lt"/>
          <a:ea typeface="+mn-ea"/>
          <a:cs typeface="+mn-cs"/>
        </a:defRPr>
      </a:lvl3pPr>
      <a:lvl4pPr marL="1440180" indent="-288036" algn="l" rtl="0" eaLnBrk="1" latinLnBrk="0" hangingPunct="1">
        <a:spcBef>
          <a:spcPts val="441"/>
        </a:spcBef>
        <a:buClr>
          <a:schemeClr val="accent2"/>
        </a:buClr>
        <a:buFont typeface="Wingdings 2"/>
        <a:buChar char=""/>
        <a:defRPr kumimoji="0" sz="2400" kern="1200">
          <a:solidFill>
            <a:schemeClr val="tx1"/>
          </a:solidFill>
          <a:latin typeface="+mn-lt"/>
          <a:ea typeface="+mn-ea"/>
          <a:cs typeface="+mn-cs"/>
        </a:defRPr>
      </a:lvl4pPr>
      <a:lvl5pPr marL="1728216" indent="-288036" algn="l" rtl="0" eaLnBrk="1" latinLnBrk="0" hangingPunct="1">
        <a:spcBef>
          <a:spcPts val="441"/>
        </a:spcBef>
        <a:buClr>
          <a:schemeClr val="accent2"/>
        </a:buClr>
        <a:buFont typeface="Wingdings 2"/>
        <a:buChar char=""/>
        <a:defRPr kumimoji="0" sz="2300" kern="1200">
          <a:solidFill>
            <a:schemeClr val="tx1"/>
          </a:solidFill>
          <a:latin typeface="+mn-lt"/>
          <a:ea typeface="+mn-ea"/>
          <a:cs typeface="+mn-cs"/>
        </a:defRPr>
      </a:lvl5pPr>
      <a:lvl6pPr marL="2016252" indent="-288036" algn="l" rtl="0" eaLnBrk="1" latinLnBrk="0" hangingPunct="1">
        <a:spcBef>
          <a:spcPts val="441"/>
        </a:spcBef>
        <a:buClr>
          <a:schemeClr val="accent3"/>
        </a:buClr>
        <a:buFont typeface="Wingdings 2"/>
        <a:buChar char=""/>
        <a:defRPr kumimoji="0" sz="2300" kern="1200">
          <a:solidFill>
            <a:schemeClr val="tx1"/>
          </a:solidFill>
          <a:latin typeface="+mn-lt"/>
          <a:ea typeface="+mn-ea"/>
          <a:cs typeface="+mn-cs"/>
        </a:defRPr>
      </a:lvl6pPr>
      <a:lvl7pPr marL="2304288" indent="-288036" algn="l" rtl="0" eaLnBrk="1" latinLnBrk="0" hangingPunct="1">
        <a:spcBef>
          <a:spcPts val="441"/>
        </a:spcBef>
        <a:buClr>
          <a:schemeClr val="accent3"/>
        </a:buClr>
        <a:buFont typeface="Wingdings 2"/>
        <a:buChar char=""/>
        <a:defRPr kumimoji="0" sz="2000" kern="1200">
          <a:solidFill>
            <a:schemeClr val="tx1"/>
          </a:solidFill>
          <a:latin typeface="+mn-lt"/>
          <a:ea typeface="+mn-ea"/>
          <a:cs typeface="+mn-cs"/>
        </a:defRPr>
      </a:lvl7pPr>
      <a:lvl8pPr marL="2592324" indent="-288036" algn="l" rtl="0" eaLnBrk="1" latinLnBrk="0" hangingPunct="1">
        <a:spcBef>
          <a:spcPts val="441"/>
        </a:spcBef>
        <a:buClr>
          <a:schemeClr val="accent3"/>
        </a:buClr>
        <a:buFont typeface="Wingdings 2"/>
        <a:buChar char=""/>
        <a:defRPr kumimoji="0" sz="2000" kern="1200">
          <a:solidFill>
            <a:schemeClr val="tx1"/>
          </a:solidFill>
          <a:latin typeface="+mn-lt"/>
          <a:ea typeface="+mn-ea"/>
          <a:cs typeface="+mn-cs"/>
        </a:defRPr>
      </a:lvl8pPr>
      <a:lvl9pPr marL="2880360" indent="-288036" algn="l" rtl="0" eaLnBrk="1" latinLnBrk="0" hangingPunct="1">
        <a:spcBef>
          <a:spcPts val="441"/>
        </a:spcBef>
        <a:buClr>
          <a:schemeClr val="accent3"/>
        </a:buClr>
        <a:buFont typeface="Wingdings 2"/>
        <a:buChar char=""/>
        <a:defRPr kumimoji="0" sz="20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576072" algn="l" rtl="0" eaLnBrk="1" latinLnBrk="0" hangingPunct="1">
        <a:defRPr kumimoji="0" kern="1200">
          <a:solidFill>
            <a:schemeClr val="tx1"/>
          </a:solidFill>
          <a:latin typeface="+mn-lt"/>
          <a:ea typeface="+mn-ea"/>
          <a:cs typeface="+mn-cs"/>
        </a:defRPr>
      </a:lvl2pPr>
      <a:lvl3pPr marL="1152144" algn="l" rtl="0" eaLnBrk="1" latinLnBrk="0" hangingPunct="1">
        <a:defRPr kumimoji="0" kern="1200">
          <a:solidFill>
            <a:schemeClr val="tx1"/>
          </a:solidFill>
          <a:latin typeface="+mn-lt"/>
          <a:ea typeface="+mn-ea"/>
          <a:cs typeface="+mn-cs"/>
        </a:defRPr>
      </a:lvl3pPr>
      <a:lvl4pPr marL="1728216" algn="l" rtl="0" eaLnBrk="1" latinLnBrk="0" hangingPunct="1">
        <a:defRPr kumimoji="0" kern="1200">
          <a:solidFill>
            <a:schemeClr val="tx1"/>
          </a:solidFill>
          <a:latin typeface="+mn-lt"/>
          <a:ea typeface="+mn-ea"/>
          <a:cs typeface="+mn-cs"/>
        </a:defRPr>
      </a:lvl4pPr>
      <a:lvl5pPr marL="2304288" algn="l" rtl="0" eaLnBrk="1" latinLnBrk="0" hangingPunct="1">
        <a:defRPr kumimoji="0" kern="1200">
          <a:solidFill>
            <a:schemeClr val="tx1"/>
          </a:solidFill>
          <a:latin typeface="+mn-lt"/>
          <a:ea typeface="+mn-ea"/>
          <a:cs typeface="+mn-cs"/>
        </a:defRPr>
      </a:lvl5pPr>
      <a:lvl6pPr marL="2880360" algn="l" rtl="0" eaLnBrk="1" latinLnBrk="0" hangingPunct="1">
        <a:defRPr kumimoji="0" kern="1200">
          <a:solidFill>
            <a:schemeClr val="tx1"/>
          </a:solidFill>
          <a:latin typeface="+mn-lt"/>
          <a:ea typeface="+mn-ea"/>
          <a:cs typeface="+mn-cs"/>
        </a:defRPr>
      </a:lvl6pPr>
      <a:lvl7pPr marL="3456432" algn="l" rtl="0" eaLnBrk="1" latinLnBrk="0" hangingPunct="1">
        <a:defRPr kumimoji="0" kern="1200">
          <a:solidFill>
            <a:schemeClr val="tx1"/>
          </a:solidFill>
          <a:latin typeface="+mn-lt"/>
          <a:ea typeface="+mn-ea"/>
          <a:cs typeface="+mn-cs"/>
        </a:defRPr>
      </a:lvl7pPr>
      <a:lvl8pPr marL="4032504" algn="l" rtl="0" eaLnBrk="1" latinLnBrk="0" hangingPunct="1">
        <a:defRPr kumimoji="0" kern="1200">
          <a:solidFill>
            <a:schemeClr val="tx1"/>
          </a:solidFill>
          <a:latin typeface="+mn-lt"/>
          <a:ea typeface="+mn-ea"/>
          <a:cs typeface="+mn-cs"/>
        </a:defRPr>
      </a:lvl8pPr>
      <a:lvl9pPr marL="4608576"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defTabSz="1152144"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52144" fontAlgn="auto">
                <a:spcBef>
                  <a:spcPts val="0"/>
                </a:spcBef>
                <a:spcAft>
                  <a:spcPts val="0"/>
                </a:spcAft>
              </a:pPr>
              <a:t>2019/10/26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defTabSz="1152144"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defTabSz="1152144"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52144"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01602605"/>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hdphoto" Target="../media/hdphoto3.wdp"/><Relationship Id="rId7"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2.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205977" y="2594243"/>
            <a:ext cx="2105221" cy="3310314"/>
            <a:chOff x="1276096" y="1601141"/>
            <a:chExt cx="2227624" cy="3503321"/>
          </a:xfrm>
        </p:grpSpPr>
        <p:sp>
          <p:nvSpPr>
            <p:cNvPr id="3" name="任意多边形 2"/>
            <p:cNvSpPr/>
            <p:nvPr/>
          </p:nvSpPr>
          <p:spPr>
            <a:xfrm>
              <a:off x="1276096" y="1601141"/>
              <a:ext cx="2227624" cy="3503321"/>
            </a:xfrm>
            <a:custGeom>
              <a:avLst/>
              <a:gdLst>
                <a:gd name="connsiteX0" fmla="*/ 902368 w 1804736"/>
                <a:gd name="connsiteY0" fmla="*/ 0 h 3609475"/>
                <a:gd name="connsiteX1" fmla="*/ 1800077 w 1804736"/>
                <a:gd name="connsiteY1" fmla="*/ 810107 h 3609475"/>
                <a:gd name="connsiteX2" fmla="*/ 1801418 w 1804736"/>
                <a:gd name="connsiteY2" fmla="*/ 836654 h 3609475"/>
                <a:gd name="connsiteX3" fmla="*/ 1804736 w 1804736"/>
                <a:gd name="connsiteY3" fmla="*/ 836654 h 3609475"/>
                <a:gd name="connsiteX4" fmla="*/ 1804736 w 1804736"/>
                <a:gd name="connsiteY4" fmla="*/ 902369 h 3609475"/>
                <a:gd name="connsiteX5" fmla="*/ 1804736 w 1804736"/>
                <a:gd name="connsiteY5" fmla="*/ 2707106 h 3609475"/>
                <a:gd name="connsiteX6" fmla="*/ 1804736 w 1804736"/>
                <a:gd name="connsiteY6" fmla="*/ 2772821 h 3609475"/>
                <a:gd name="connsiteX7" fmla="*/ 1801418 w 1804736"/>
                <a:gd name="connsiteY7" fmla="*/ 2772821 h 3609475"/>
                <a:gd name="connsiteX8" fmla="*/ 1800077 w 1804736"/>
                <a:gd name="connsiteY8" fmla="*/ 2799368 h 3609475"/>
                <a:gd name="connsiteX9" fmla="*/ 902368 w 1804736"/>
                <a:gd name="connsiteY9" fmla="*/ 3609475 h 3609475"/>
                <a:gd name="connsiteX10" fmla="*/ 4659 w 1804736"/>
                <a:gd name="connsiteY10" fmla="*/ 2799368 h 3609475"/>
                <a:gd name="connsiteX11" fmla="*/ 3318 w 1804736"/>
                <a:gd name="connsiteY11" fmla="*/ 2772821 h 3609475"/>
                <a:gd name="connsiteX12" fmla="*/ 0 w 1804736"/>
                <a:gd name="connsiteY12" fmla="*/ 2772821 h 3609475"/>
                <a:gd name="connsiteX13" fmla="*/ 0 w 1804736"/>
                <a:gd name="connsiteY13" fmla="*/ 2707107 h 3609475"/>
                <a:gd name="connsiteX14" fmla="*/ 0 w 1804736"/>
                <a:gd name="connsiteY14" fmla="*/ 2707106 h 3609475"/>
                <a:gd name="connsiteX15" fmla="*/ 0 w 1804736"/>
                <a:gd name="connsiteY15" fmla="*/ 2707106 h 3609475"/>
                <a:gd name="connsiteX16" fmla="*/ 0 w 1804736"/>
                <a:gd name="connsiteY16" fmla="*/ 902369 h 3609475"/>
                <a:gd name="connsiteX17" fmla="*/ 0 w 1804736"/>
                <a:gd name="connsiteY17" fmla="*/ 836654 h 3609475"/>
                <a:gd name="connsiteX18" fmla="*/ 3318 w 1804736"/>
                <a:gd name="connsiteY18" fmla="*/ 836654 h 3609475"/>
                <a:gd name="connsiteX19" fmla="*/ 4659 w 1804736"/>
                <a:gd name="connsiteY19" fmla="*/ 810107 h 3609475"/>
                <a:gd name="connsiteX20" fmla="*/ 902368 w 1804736"/>
                <a:gd name="connsiteY20" fmla="*/ 0 h 360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04736" h="3609475">
                  <a:moveTo>
                    <a:pt x="902368" y="0"/>
                  </a:moveTo>
                  <a:cubicBezTo>
                    <a:pt x="1369584" y="0"/>
                    <a:pt x="1753867" y="355082"/>
                    <a:pt x="1800077" y="810107"/>
                  </a:cubicBezTo>
                  <a:lnTo>
                    <a:pt x="1801418" y="836654"/>
                  </a:lnTo>
                  <a:lnTo>
                    <a:pt x="1804736" y="836654"/>
                  </a:lnTo>
                  <a:lnTo>
                    <a:pt x="1804736" y="902369"/>
                  </a:lnTo>
                  <a:lnTo>
                    <a:pt x="1804736" y="2707106"/>
                  </a:lnTo>
                  <a:lnTo>
                    <a:pt x="1804736" y="2772821"/>
                  </a:lnTo>
                  <a:lnTo>
                    <a:pt x="1801418" y="2772821"/>
                  </a:lnTo>
                  <a:lnTo>
                    <a:pt x="1800077" y="2799368"/>
                  </a:lnTo>
                  <a:cubicBezTo>
                    <a:pt x="1753867" y="3254394"/>
                    <a:pt x="1369584" y="3609475"/>
                    <a:pt x="902368" y="3609475"/>
                  </a:cubicBezTo>
                  <a:cubicBezTo>
                    <a:pt x="435152" y="3609475"/>
                    <a:pt x="50869" y="3254394"/>
                    <a:pt x="4659" y="2799368"/>
                  </a:cubicBezTo>
                  <a:lnTo>
                    <a:pt x="3318" y="2772821"/>
                  </a:lnTo>
                  <a:lnTo>
                    <a:pt x="0" y="2772821"/>
                  </a:lnTo>
                  <a:lnTo>
                    <a:pt x="0" y="2707107"/>
                  </a:lnTo>
                  <a:lnTo>
                    <a:pt x="0" y="2707106"/>
                  </a:lnTo>
                  <a:lnTo>
                    <a:pt x="0" y="2707106"/>
                  </a:lnTo>
                  <a:lnTo>
                    <a:pt x="0" y="902369"/>
                  </a:lnTo>
                  <a:lnTo>
                    <a:pt x="0" y="836654"/>
                  </a:lnTo>
                  <a:lnTo>
                    <a:pt x="3318" y="836654"/>
                  </a:lnTo>
                  <a:lnTo>
                    <a:pt x="4659" y="810107"/>
                  </a:lnTo>
                  <a:cubicBezTo>
                    <a:pt x="50869" y="355082"/>
                    <a:pt x="435152" y="0"/>
                    <a:pt x="902368" y="0"/>
                  </a:cubicBezTo>
                  <a:close/>
                </a:path>
              </a:pathLst>
            </a:custGeom>
            <a:gradFill>
              <a:gsLst>
                <a:gs pos="0">
                  <a:schemeClr val="bg1">
                    <a:lumMod val="50000"/>
                    <a:alpha val="57000"/>
                  </a:schemeClr>
                </a:gs>
                <a:gs pos="100000">
                  <a:schemeClr val="bg1">
                    <a:lumMod val="50000"/>
                    <a:alpha val="57000"/>
                  </a:schemeClr>
                </a:gs>
                <a:gs pos="65000">
                  <a:srgbClr val="EEEEEE">
                    <a:alpha val="0"/>
                  </a:srgbClr>
                </a:gs>
                <a:gs pos="35000">
                  <a:srgbClr val="EEEEEE">
                    <a:alpha val="0"/>
                  </a:srgbClr>
                </a:gs>
                <a:gs pos="17000">
                  <a:schemeClr val="bg1">
                    <a:lumMod val="65000"/>
                    <a:alpha val="35000"/>
                  </a:schemeClr>
                </a:gs>
                <a:gs pos="84000">
                  <a:schemeClr val="bg1">
                    <a:lumMod val="65000"/>
                    <a:alpha val="35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8"/>
            <p:cNvGrpSpPr/>
            <p:nvPr/>
          </p:nvGrpSpPr>
          <p:grpSpPr>
            <a:xfrm>
              <a:off x="1450902" y="1635656"/>
              <a:ext cx="1878015" cy="3434289"/>
              <a:chOff x="2474495" y="1443791"/>
              <a:chExt cx="1985210" cy="3970419"/>
            </a:xfrm>
            <a:effectLst/>
          </p:grpSpPr>
          <p:grpSp>
            <p:nvGrpSpPr>
              <p:cNvPr id="5" name="组合 7"/>
              <p:cNvGrpSpPr/>
              <p:nvPr/>
            </p:nvGrpSpPr>
            <p:grpSpPr>
              <a:xfrm>
                <a:off x="2474495" y="1443791"/>
                <a:ext cx="1985210" cy="3970419"/>
                <a:chOff x="2474495" y="1140996"/>
                <a:chExt cx="1985210" cy="3970419"/>
              </a:xfrm>
            </p:grpSpPr>
            <p:sp>
              <p:nvSpPr>
                <p:cNvPr id="7" name="椭圆 6"/>
                <p:cNvSpPr/>
                <p:nvPr/>
              </p:nvSpPr>
              <p:spPr>
                <a:xfrm>
                  <a:off x="2474495" y="1140996"/>
                  <a:ext cx="1985209" cy="198521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2474495" y="3126205"/>
                  <a:ext cx="1985210" cy="198521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矩形 5"/>
              <p:cNvSpPr/>
              <p:nvPr/>
            </p:nvSpPr>
            <p:spPr>
              <a:xfrm>
                <a:off x="2474495" y="2364109"/>
                <a:ext cx="1985210" cy="21297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nvGrpSpPr>
          <p:cNvPr id="9" name="组合 9"/>
          <p:cNvGrpSpPr/>
          <p:nvPr/>
        </p:nvGrpSpPr>
        <p:grpSpPr>
          <a:xfrm>
            <a:off x="3540942" y="2594243"/>
            <a:ext cx="2105221" cy="3310314"/>
            <a:chOff x="3746823" y="1601141"/>
            <a:chExt cx="2227624" cy="3503321"/>
          </a:xfrm>
        </p:grpSpPr>
        <p:sp>
          <p:nvSpPr>
            <p:cNvPr id="10" name="任意多边形 9"/>
            <p:cNvSpPr/>
            <p:nvPr/>
          </p:nvSpPr>
          <p:spPr>
            <a:xfrm>
              <a:off x="3746823" y="1601141"/>
              <a:ext cx="2227624" cy="3503321"/>
            </a:xfrm>
            <a:custGeom>
              <a:avLst/>
              <a:gdLst>
                <a:gd name="connsiteX0" fmla="*/ 902368 w 1804736"/>
                <a:gd name="connsiteY0" fmla="*/ 0 h 3609475"/>
                <a:gd name="connsiteX1" fmla="*/ 1800077 w 1804736"/>
                <a:gd name="connsiteY1" fmla="*/ 810107 h 3609475"/>
                <a:gd name="connsiteX2" fmla="*/ 1801418 w 1804736"/>
                <a:gd name="connsiteY2" fmla="*/ 836654 h 3609475"/>
                <a:gd name="connsiteX3" fmla="*/ 1804736 w 1804736"/>
                <a:gd name="connsiteY3" fmla="*/ 836654 h 3609475"/>
                <a:gd name="connsiteX4" fmla="*/ 1804736 w 1804736"/>
                <a:gd name="connsiteY4" fmla="*/ 902369 h 3609475"/>
                <a:gd name="connsiteX5" fmla="*/ 1804736 w 1804736"/>
                <a:gd name="connsiteY5" fmla="*/ 2707106 h 3609475"/>
                <a:gd name="connsiteX6" fmla="*/ 1804736 w 1804736"/>
                <a:gd name="connsiteY6" fmla="*/ 2772821 h 3609475"/>
                <a:gd name="connsiteX7" fmla="*/ 1801418 w 1804736"/>
                <a:gd name="connsiteY7" fmla="*/ 2772821 h 3609475"/>
                <a:gd name="connsiteX8" fmla="*/ 1800077 w 1804736"/>
                <a:gd name="connsiteY8" fmla="*/ 2799368 h 3609475"/>
                <a:gd name="connsiteX9" fmla="*/ 902368 w 1804736"/>
                <a:gd name="connsiteY9" fmla="*/ 3609475 h 3609475"/>
                <a:gd name="connsiteX10" fmla="*/ 4659 w 1804736"/>
                <a:gd name="connsiteY10" fmla="*/ 2799368 h 3609475"/>
                <a:gd name="connsiteX11" fmla="*/ 3318 w 1804736"/>
                <a:gd name="connsiteY11" fmla="*/ 2772821 h 3609475"/>
                <a:gd name="connsiteX12" fmla="*/ 0 w 1804736"/>
                <a:gd name="connsiteY12" fmla="*/ 2772821 h 3609475"/>
                <a:gd name="connsiteX13" fmla="*/ 0 w 1804736"/>
                <a:gd name="connsiteY13" fmla="*/ 2707107 h 3609475"/>
                <a:gd name="connsiteX14" fmla="*/ 0 w 1804736"/>
                <a:gd name="connsiteY14" fmla="*/ 2707106 h 3609475"/>
                <a:gd name="connsiteX15" fmla="*/ 0 w 1804736"/>
                <a:gd name="connsiteY15" fmla="*/ 2707106 h 3609475"/>
                <a:gd name="connsiteX16" fmla="*/ 0 w 1804736"/>
                <a:gd name="connsiteY16" fmla="*/ 902369 h 3609475"/>
                <a:gd name="connsiteX17" fmla="*/ 0 w 1804736"/>
                <a:gd name="connsiteY17" fmla="*/ 836654 h 3609475"/>
                <a:gd name="connsiteX18" fmla="*/ 3318 w 1804736"/>
                <a:gd name="connsiteY18" fmla="*/ 836654 h 3609475"/>
                <a:gd name="connsiteX19" fmla="*/ 4659 w 1804736"/>
                <a:gd name="connsiteY19" fmla="*/ 810107 h 3609475"/>
                <a:gd name="connsiteX20" fmla="*/ 902368 w 1804736"/>
                <a:gd name="connsiteY20" fmla="*/ 0 h 360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04736" h="3609475">
                  <a:moveTo>
                    <a:pt x="902368" y="0"/>
                  </a:moveTo>
                  <a:cubicBezTo>
                    <a:pt x="1369584" y="0"/>
                    <a:pt x="1753867" y="355082"/>
                    <a:pt x="1800077" y="810107"/>
                  </a:cubicBezTo>
                  <a:lnTo>
                    <a:pt x="1801418" y="836654"/>
                  </a:lnTo>
                  <a:lnTo>
                    <a:pt x="1804736" y="836654"/>
                  </a:lnTo>
                  <a:lnTo>
                    <a:pt x="1804736" y="902369"/>
                  </a:lnTo>
                  <a:lnTo>
                    <a:pt x="1804736" y="2707106"/>
                  </a:lnTo>
                  <a:lnTo>
                    <a:pt x="1804736" y="2772821"/>
                  </a:lnTo>
                  <a:lnTo>
                    <a:pt x="1801418" y="2772821"/>
                  </a:lnTo>
                  <a:lnTo>
                    <a:pt x="1800077" y="2799368"/>
                  </a:lnTo>
                  <a:cubicBezTo>
                    <a:pt x="1753867" y="3254394"/>
                    <a:pt x="1369584" y="3609475"/>
                    <a:pt x="902368" y="3609475"/>
                  </a:cubicBezTo>
                  <a:cubicBezTo>
                    <a:pt x="435152" y="3609475"/>
                    <a:pt x="50869" y="3254394"/>
                    <a:pt x="4659" y="2799368"/>
                  </a:cubicBezTo>
                  <a:lnTo>
                    <a:pt x="3318" y="2772821"/>
                  </a:lnTo>
                  <a:lnTo>
                    <a:pt x="0" y="2772821"/>
                  </a:lnTo>
                  <a:lnTo>
                    <a:pt x="0" y="2707107"/>
                  </a:lnTo>
                  <a:lnTo>
                    <a:pt x="0" y="2707106"/>
                  </a:lnTo>
                  <a:lnTo>
                    <a:pt x="0" y="2707106"/>
                  </a:lnTo>
                  <a:lnTo>
                    <a:pt x="0" y="902369"/>
                  </a:lnTo>
                  <a:lnTo>
                    <a:pt x="0" y="836654"/>
                  </a:lnTo>
                  <a:lnTo>
                    <a:pt x="3318" y="836654"/>
                  </a:lnTo>
                  <a:lnTo>
                    <a:pt x="4659" y="810107"/>
                  </a:lnTo>
                  <a:cubicBezTo>
                    <a:pt x="50869" y="355082"/>
                    <a:pt x="435152" y="0"/>
                    <a:pt x="902368" y="0"/>
                  </a:cubicBezTo>
                  <a:close/>
                </a:path>
              </a:pathLst>
            </a:custGeom>
            <a:gradFill>
              <a:gsLst>
                <a:gs pos="0">
                  <a:schemeClr val="bg1">
                    <a:lumMod val="50000"/>
                    <a:alpha val="57000"/>
                  </a:schemeClr>
                </a:gs>
                <a:gs pos="100000">
                  <a:schemeClr val="bg1">
                    <a:lumMod val="50000"/>
                    <a:alpha val="57000"/>
                  </a:schemeClr>
                </a:gs>
                <a:gs pos="65000">
                  <a:srgbClr val="EEEEEE">
                    <a:alpha val="0"/>
                  </a:srgbClr>
                </a:gs>
                <a:gs pos="35000">
                  <a:srgbClr val="EEEEEE">
                    <a:alpha val="0"/>
                  </a:srgbClr>
                </a:gs>
                <a:gs pos="17000">
                  <a:schemeClr val="bg1">
                    <a:lumMod val="65000"/>
                    <a:alpha val="35000"/>
                  </a:schemeClr>
                </a:gs>
                <a:gs pos="84000">
                  <a:schemeClr val="bg1">
                    <a:lumMod val="65000"/>
                    <a:alpha val="35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1" name="组合 10"/>
            <p:cNvGrpSpPr/>
            <p:nvPr/>
          </p:nvGrpSpPr>
          <p:grpSpPr>
            <a:xfrm>
              <a:off x="3921629" y="1635655"/>
              <a:ext cx="1878015" cy="3434290"/>
              <a:chOff x="2474495" y="1443790"/>
              <a:chExt cx="1985210" cy="3970420"/>
            </a:xfrm>
          </p:grpSpPr>
          <p:grpSp>
            <p:nvGrpSpPr>
              <p:cNvPr id="12" name="组合 11"/>
              <p:cNvGrpSpPr/>
              <p:nvPr/>
            </p:nvGrpSpPr>
            <p:grpSpPr>
              <a:xfrm>
                <a:off x="2474495" y="1443790"/>
                <a:ext cx="1985210" cy="3970420"/>
                <a:chOff x="2474495" y="1140995"/>
                <a:chExt cx="1985210" cy="3970420"/>
              </a:xfrm>
            </p:grpSpPr>
            <p:sp>
              <p:nvSpPr>
                <p:cNvPr id="14" name="椭圆 13"/>
                <p:cNvSpPr/>
                <p:nvPr/>
              </p:nvSpPr>
              <p:spPr>
                <a:xfrm>
                  <a:off x="2474495" y="1140995"/>
                  <a:ext cx="1985210" cy="198521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2474495" y="3126205"/>
                  <a:ext cx="1985210" cy="198521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矩形 12"/>
              <p:cNvSpPr/>
              <p:nvPr/>
            </p:nvSpPr>
            <p:spPr>
              <a:xfrm>
                <a:off x="2474495" y="2364109"/>
                <a:ext cx="1985210" cy="21297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nvGrpSpPr>
          <p:cNvPr id="16" name="组合 25"/>
          <p:cNvGrpSpPr/>
          <p:nvPr/>
        </p:nvGrpSpPr>
        <p:grpSpPr>
          <a:xfrm>
            <a:off x="5875909" y="2594243"/>
            <a:ext cx="2105221" cy="3310314"/>
            <a:chOff x="6217550" y="1601141"/>
            <a:chExt cx="2227624" cy="3503321"/>
          </a:xfrm>
        </p:grpSpPr>
        <p:sp>
          <p:nvSpPr>
            <p:cNvPr id="17" name="任意多边形 16"/>
            <p:cNvSpPr/>
            <p:nvPr/>
          </p:nvSpPr>
          <p:spPr>
            <a:xfrm>
              <a:off x="6217550" y="1601141"/>
              <a:ext cx="2227624" cy="3503321"/>
            </a:xfrm>
            <a:custGeom>
              <a:avLst/>
              <a:gdLst>
                <a:gd name="connsiteX0" fmla="*/ 902368 w 1804736"/>
                <a:gd name="connsiteY0" fmla="*/ 0 h 3609475"/>
                <a:gd name="connsiteX1" fmla="*/ 1800077 w 1804736"/>
                <a:gd name="connsiteY1" fmla="*/ 810107 h 3609475"/>
                <a:gd name="connsiteX2" fmla="*/ 1801418 w 1804736"/>
                <a:gd name="connsiteY2" fmla="*/ 836654 h 3609475"/>
                <a:gd name="connsiteX3" fmla="*/ 1804736 w 1804736"/>
                <a:gd name="connsiteY3" fmla="*/ 836654 h 3609475"/>
                <a:gd name="connsiteX4" fmla="*/ 1804736 w 1804736"/>
                <a:gd name="connsiteY4" fmla="*/ 902369 h 3609475"/>
                <a:gd name="connsiteX5" fmla="*/ 1804736 w 1804736"/>
                <a:gd name="connsiteY5" fmla="*/ 2707106 h 3609475"/>
                <a:gd name="connsiteX6" fmla="*/ 1804736 w 1804736"/>
                <a:gd name="connsiteY6" fmla="*/ 2772821 h 3609475"/>
                <a:gd name="connsiteX7" fmla="*/ 1801418 w 1804736"/>
                <a:gd name="connsiteY7" fmla="*/ 2772821 h 3609475"/>
                <a:gd name="connsiteX8" fmla="*/ 1800077 w 1804736"/>
                <a:gd name="connsiteY8" fmla="*/ 2799368 h 3609475"/>
                <a:gd name="connsiteX9" fmla="*/ 902368 w 1804736"/>
                <a:gd name="connsiteY9" fmla="*/ 3609475 h 3609475"/>
                <a:gd name="connsiteX10" fmla="*/ 4659 w 1804736"/>
                <a:gd name="connsiteY10" fmla="*/ 2799368 h 3609475"/>
                <a:gd name="connsiteX11" fmla="*/ 3318 w 1804736"/>
                <a:gd name="connsiteY11" fmla="*/ 2772821 h 3609475"/>
                <a:gd name="connsiteX12" fmla="*/ 0 w 1804736"/>
                <a:gd name="connsiteY12" fmla="*/ 2772821 h 3609475"/>
                <a:gd name="connsiteX13" fmla="*/ 0 w 1804736"/>
                <a:gd name="connsiteY13" fmla="*/ 2707107 h 3609475"/>
                <a:gd name="connsiteX14" fmla="*/ 0 w 1804736"/>
                <a:gd name="connsiteY14" fmla="*/ 2707106 h 3609475"/>
                <a:gd name="connsiteX15" fmla="*/ 0 w 1804736"/>
                <a:gd name="connsiteY15" fmla="*/ 2707106 h 3609475"/>
                <a:gd name="connsiteX16" fmla="*/ 0 w 1804736"/>
                <a:gd name="connsiteY16" fmla="*/ 902369 h 3609475"/>
                <a:gd name="connsiteX17" fmla="*/ 0 w 1804736"/>
                <a:gd name="connsiteY17" fmla="*/ 836654 h 3609475"/>
                <a:gd name="connsiteX18" fmla="*/ 3318 w 1804736"/>
                <a:gd name="connsiteY18" fmla="*/ 836654 h 3609475"/>
                <a:gd name="connsiteX19" fmla="*/ 4659 w 1804736"/>
                <a:gd name="connsiteY19" fmla="*/ 810107 h 3609475"/>
                <a:gd name="connsiteX20" fmla="*/ 902368 w 1804736"/>
                <a:gd name="connsiteY20" fmla="*/ 0 h 360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04736" h="3609475">
                  <a:moveTo>
                    <a:pt x="902368" y="0"/>
                  </a:moveTo>
                  <a:cubicBezTo>
                    <a:pt x="1369584" y="0"/>
                    <a:pt x="1753867" y="355082"/>
                    <a:pt x="1800077" y="810107"/>
                  </a:cubicBezTo>
                  <a:lnTo>
                    <a:pt x="1801418" y="836654"/>
                  </a:lnTo>
                  <a:lnTo>
                    <a:pt x="1804736" y="836654"/>
                  </a:lnTo>
                  <a:lnTo>
                    <a:pt x="1804736" y="902369"/>
                  </a:lnTo>
                  <a:lnTo>
                    <a:pt x="1804736" y="2707106"/>
                  </a:lnTo>
                  <a:lnTo>
                    <a:pt x="1804736" y="2772821"/>
                  </a:lnTo>
                  <a:lnTo>
                    <a:pt x="1801418" y="2772821"/>
                  </a:lnTo>
                  <a:lnTo>
                    <a:pt x="1800077" y="2799368"/>
                  </a:lnTo>
                  <a:cubicBezTo>
                    <a:pt x="1753867" y="3254394"/>
                    <a:pt x="1369584" y="3609475"/>
                    <a:pt x="902368" y="3609475"/>
                  </a:cubicBezTo>
                  <a:cubicBezTo>
                    <a:pt x="435152" y="3609475"/>
                    <a:pt x="50869" y="3254394"/>
                    <a:pt x="4659" y="2799368"/>
                  </a:cubicBezTo>
                  <a:lnTo>
                    <a:pt x="3318" y="2772821"/>
                  </a:lnTo>
                  <a:lnTo>
                    <a:pt x="0" y="2772821"/>
                  </a:lnTo>
                  <a:lnTo>
                    <a:pt x="0" y="2707107"/>
                  </a:lnTo>
                  <a:lnTo>
                    <a:pt x="0" y="2707106"/>
                  </a:lnTo>
                  <a:lnTo>
                    <a:pt x="0" y="2707106"/>
                  </a:lnTo>
                  <a:lnTo>
                    <a:pt x="0" y="902369"/>
                  </a:lnTo>
                  <a:lnTo>
                    <a:pt x="0" y="836654"/>
                  </a:lnTo>
                  <a:lnTo>
                    <a:pt x="3318" y="836654"/>
                  </a:lnTo>
                  <a:lnTo>
                    <a:pt x="4659" y="810107"/>
                  </a:lnTo>
                  <a:cubicBezTo>
                    <a:pt x="50869" y="355082"/>
                    <a:pt x="435152" y="0"/>
                    <a:pt x="902368" y="0"/>
                  </a:cubicBezTo>
                  <a:close/>
                </a:path>
              </a:pathLst>
            </a:custGeom>
            <a:gradFill>
              <a:gsLst>
                <a:gs pos="0">
                  <a:schemeClr val="bg1">
                    <a:lumMod val="50000"/>
                    <a:alpha val="57000"/>
                  </a:schemeClr>
                </a:gs>
                <a:gs pos="100000">
                  <a:schemeClr val="bg1">
                    <a:lumMod val="50000"/>
                    <a:alpha val="57000"/>
                  </a:schemeClr>
                </a:gs>
                <a:gs pos="65000">
                  <a:srgbClr val="EEEEEE">
                    <a:alpha val="0"/>
                  </a:srgbClr>
                </a:gs>
                <a:gs pos="35000">
                  <a:srgbClr val="EEEEEE">
                    <a:alpha val="0"/>
                  </a:srgbClr>
                </a:gs>
                <a:gs pos="17000">
                  <a:schemeClr val="bg1">
                    <a:lumMod val="65000"/>
                    <a:alpha val="35000"/>
                  </a:schemeClr>
                </a:gs>
                <a:gs pos="84000">
                  <a:schemeClr val="bg1">
                    <a:lumMod val="65000"/>
                    <a:alpha val="35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8" name="组合 15"/>
            <p:cNvGrpSpPr/>
            <p:nvPr/>
          </p:nvGrpSpPr>
          <p:grpSpPr>
            <a:xfrm>
              <a:off x="6392356" y="1635655"/>
              <a:ext cx="1878015" cy="3434290"/>
              <a:chOff x="2474495" y="1443790"/>
              <a:chExt cx="1985210" cy="3970420"/>
            </a:xfrm>
          </p:grpSpPr>
          <p:grpSp>
            <p:nvGrpSpPr>
              <p:cNvPr id="19" name="组合 16"/>
              <p:cNvGrpSpPr/>
              <p:nvPr/>
            </p:nvGrpSpPr>
            <p:grpSpPr>
              <a:xfrm>
                <a:off x="2474495" y="1443790"/>
                <a:ext cx="1985210" cy="3970420"/>
                <a:chOff x="2474495" y="1140995"/>
                <a:chExt cx="1985210" cy="3970420"/>
              </a:xfrm>
            </p:grpSpPr>
            <p:sp>
              <p:nvSpPr>
                <p:cNvPr id="21" name="椭圆 20"/>
                <p:cNvSpPr/>
                <p:nvPr/>
              </p:nvSpPr>
              <p:spPr>
                <a:xfrm>
                  <a:off x="2474495" y="1140995"/>
                  <a:ext cx="1985210" cy="1985210"/>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2474495" y="3126205"/>
                  <a:ext cx="1985210" cy="198521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矩形 19"/>
              <p:cNvSpPr/>
              <p:nvPr/>
            </p:nvSpPr>
            <p:spPr>
              <a:xfrm>
                <a:off x="2474495" y="2364109"/>
                <a:ext cx="1985210" cy="21297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nvGrpSpPr>
          <p:cNvPr id="23" name="组合 26"/>
          <p:cNvGrpSpPr/>
          <p:nvPr/>
        </p:nvGrpSpPr>
        <p:grpSpPr>
          <a:xfrm>
            <a:off x="8210874" y="2594243"/>
            <a:ext cx="2105221" cy="3310314"/>
            <a:chOff x="8688277" y="1601141"/>
            <a:chExt cx="2227624" cy="3503321"/>
          </a:xfrm>
        </p:grpSpPr>
        <p:sp>
          <p:nvSpPr>
            <p:cNvPr id="24" name="任意多边形 23"/>
            <p:cNvSpPr/>
            <p:nvPr/>
          </p:nvSpPr>
          <p:spPr>
            <a:xfrm>
              <a:off x="8688277" y="1601141"/>
              <a:ext cx="2227624" cy="3503321"/>
            </a:xfrm>
            <a:custGeom>
              <a:avLst/>
              <a:gdLst>
                <a:gd name="connsiteX0" fmla="*/ 902368 w 1804736"/>
                <a:gd name="connsiteY0" fmla="*/ 0 h 3609475"/>
                <a:gd name="connsiteX1" fmla="*/ 1800077 w 1804736"/>
                <a:gd name="connsiteY1" fmla="*/ 810107 h 3609475"/>
                <a:gd name="connsiteX2" fmla="*/ 1801418 w 1804736"/>
                <a:gd name="connsiteY2" fmla="*/ 836654 h 3609475"/>
                <a:gd name="connsiteX3" fmla="*/ 1804736 w 1804736"/>
                <a:gd name="connsiteY3" fmla="*/ 836654 h 3609475"/>
                <a:gd name="connsiteX4" fmla="*/ 1804736 w 1804736"/>
                <a:gd name="connsiteY4" fmla="*/ 902369 h 3609475"/>
                <a:gd name="connsiteX5" fmla="*/ 1804736 w 1804736"/>
                <a:gd name="connsiteY5" fmla="*/ 2707106 h 3609475"/>
                <a:gd name="connsiteX6" fmla="*/ 1804736 w 1804736"/>
                <a:gd name="connsiteY6" fmla="*/ 2772821 h 3609475"/>
                <a:gd name="connsiteX7" fmla="*/ 1801418 w 1804736"/>
                <a:gd name="connsiteY7" fmla="*/ 2772821 h 3609475"/>
                <a:gd name="connsiteX8" fmla="*/ 1800077 w 1804736"/>
                <a:gd name="connsiteY8" fmla="*/ 2799368 h 3609475"/>
                <a:gd name="connsiteX9" fmla="*/ 902368 w 1804736"/>
                <a:gd name="connsiteY9" fmla="*/ 3609475 h 3609475"/>
                <a:gd name="connsiteX10" fmla="*/ 4659 w 1804736"/>
                <a:gd name="connsiteY10" fmla="*/ 2799368 h 3609475"/>
                <a:gd name="connsiteX11" fmla="*/ 3318 w 1804736"/>
                <a:gd name="connsiteY11" fmla="*/ 2772821 h 3609475"/>
                <a:gd name="connsiteX12" fmla="*/ 0 w 1804736"/>
                <a:gd name="connsiteY12" fmla="*/ 2772821 h 3609475"/>
                <a:gd name="connsiteX13" fmla="*/ 0 w 1804736"/>
                <a:gd name="connsiteY13" fmla="*/ 2707107 h 3609475"/>
                <a:gd name="connsiteX14" fmla="*/ 0 w 1804736"/>
                <a:gd name="connsiteY14" fmla="*/ 2707106 h 3609475"/>
                <a:gd name="connsiteX15" fmla="*/ 0 w 1804736"/>
                <a:gd name="connsiteY15" fmla="*/ 2707106 h 3609475"/>
                <a:gd name="connsiteX16" fmla="*/ 0 w 1804736"/>
                <a:gd name="connsiteY16" fmla="*/ 902369 h 3609475"/>
                <a:gd name="connsiteX17" fmla="*/ 0 w 1804736"/>
                <a:gd name="connsiteY17" fmla="*/ 836654 h 3609475"/>
                <a:gd name="connsiteX18" fmla="*/ 3318 w 1804736"/>
                <a:gd name="connsiteY18" fmla="*/ 836654 h 3609475"/>
                <a:gd name="connsiteX19" fmla="*/ 4659 w 1804736"/>
                <a:gd name="connsiteY19" fmla="*/ 810107 h 3609475"/>
                <a:gd name="connsiteX20" fmla="*/ 902368 w 1804736"/>
                <a:gd name="connsiteY20" fmla="*/ 0 h 3609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04736" h="3609475">
                  <a:moveTo>
                    <a:pt x="902368" y="0"/>
                  </a:moveTo>
                  <a:cubicBezTo>
                    <a:pt x="1369584" y="0"/>
                    <a:pt x="1753867" y="355082"/>
                    <a:pt x="1800077" y="810107"/>
                  </a:cubicBezTo>
                  <a:lnTo>
                    <a:pt x="1801418" y="836654"/>
                  </a:lnTo>
                  <a:lnTo>
                    <a:pt x="1804736" y="836654"/>
                  </a:lnTo>
                  <a:lnTo>
                    <a:pt x="1804736" y="902369"/>
                  </a:lnTo>
                  <a:lnTo>
                    <a:pt x="1804736" y="2707106"/>
                  </a:lnTo>
                  <a:lnTo>
                    <a:pt x="1804736" y="2772821"/>
                  </a:lnTo>
                  <a:lnTo>
                    <a:pt x="1801418" y="2772821"/>
                  </a:lnTo>
                  <a:lnTo>
                    <a:pt x="1800077" y="2799368"/>
                  </a:lnTo>
                  <a:cubicBezTo>
                    <a:pt x="1753867" y="3254394"/>
                    <a:pt x="1369584" y="3609475"/>
                    <a:pt x="902368" y="3609475"/>
                  </a:cubicBezTo>
                  <a:cubicBezTo>
                    <a:pt x="435152" y="3609475"/>
                    <a:pt x="50869" y="3254394"/>
                    <a:pt x="4659" y="2799368"/>
                  </a:cubicBezTo>
                  <a:lnTo>
                    <a:pt x="3318" y="2772821"/>
                  </a:lnTo>
                  <a:lnTo>
                    <a:pt x="0" y="2772821"/>
                  </a:lnTo>
                  <a:lnTo>
                    <a:pt x="0" y="2707107"/>
                  </a:lnTo>
                  <a:lnTo>
                    <a:pt x="0" y="2707106"/>
                  </a:lnTo>
                  <a:lnTo>
                    <a:pt x="0" y="2707106"/>
                  </a:lnTo>
                  <a:lnTo>
                    <a:pt x="0" y="902369"/>
                  </a:lnTo>
                  <a:lnTo>
                    <a:pt x="0" y="836654"/>
                  </a:lnTo>
                  <a:lnTo>
                    <a:pt x="3318" y="836654"/>
                  </a:lnTo>
                  <a:lnTo>
                    <a:pt x="4659" y="810107"/>
                  </a:lnTo>
                  <a:cubicBezTo>
                    <a:pt x="50869" y="355082"/>
                    <a:pt x="435152" y="0"/>
                    <a:pt x="902368" y="0"/>
                  </a:cubicBezTo>
                  <a:close/>
                </a:path>
              </a:pathLst>
            </a:custGeom>
            <a:gradFill>
              <a:gsLst>
                <a:gs pos="0">
                  <a:schemeClr val="bg1">
                    <a:lumMod val="50000"/>
                    <a:alpha val="57000"/>
                  </a:schemeClr>
                </a:gs>
                <a:gs pos="100000">
                  <a:schemeClr val="bg1">
                    <a:lumMod val="50000"/>
                    <a:alpha val="57000"/>
                  </a:schemeClr>
                </a:gs>
                <a:gs pos="65000">
                  <a:srgbClr val="EEEEEE">
                    <a:alpha val="0"/>
                  </a:srgbClr>
                </a:gs>
                <a:gs pos="35000">
                  <a:srgbClr val="EEEEEE">
                    <a:alpha val="0"/>
                  </a:srgbClr>
                </a:gs>
                <a:gs pos="17000">
                  <a:schemeClr val="bg1">
                    <a:lumMod val="65000"/>
                    <a:alpha val="35000"/>
                  </a:schemeClr>
                </a:gs>
                <a:gs pos="84000">
                  <a:schemeClr val="bg1">
                    <a:lumMod val="65000"/>
                    <a:alpha val="35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5" name="组合 24"/>
            <p:cNvGrpSpPr/>
            <p:nvPr/>
          </p:nvGrpSpPr>
          <p:grpSpPr>
            <a:xfrm>
              <a:off x="8863084" y="1635655"/>
              <a:ext cx="1878015" cy="3434290"/>
              <a:chOff x="2474495" y="1443790"/>
              <a:chExt cx="1985210" cy="3970420"/>
            </a:xfrm>
          </p:grpSpPr>
          <p:grpSp>
            <p:nvGrpSpPr>
              <p:cNvPr id="26" name="组合 25"/>
              <p:cNvGrpSpPr/>
              <p:nvPr/>
            </p:nvGrpSpPr>
            <p:grpSpPr>
              <a:xfrm>
                <a:off x="2474495" y="1443790"/>
                <a:ext cx="1985210" cy="3970420"/>
                <a:chOff x="2474495" y="1140995"/>
                <a:chExt cx="1985210" cy="3970420"/>
              </a:xfrm>
            </p:grpSpPr>
            <p:sp>
              <p:nvSpPr>
                <p:cNvPr id="28" name="椭圆 27"/>
                <p:cNvSpPr/>
                <p:nvPr/>
              </p:nvSpPr>
              <p:spPr>
                <a:xfrm>
                  <a:off x="2474495" y="1140995"/>
                  <a:ext cx="1985210" cy="198521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2474495" y="3126205"/>
                  <a:ext cx="1985210" cy="198521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7" name="矩形 26"/>
              <p:cNvSpPr/>
              <p:nvPr/>
            </p:nvSpPr>
            <p:spPr>
              <a:xfrm>
                <a:off x="2474495" y="2364109"/>
                <a:ext cx="1985210" cy="21297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nvGrpSpPr>
          <p:cNvPr id="30" name="组合 27"/>
          <p:cNvGrpSpPr/>
          <p:nvPr/>
        </p:nvGrpSpPr>
        <p:grpSpPr>
          <a:xfrm>
            <a:off x="1454364" y="2676474"/>
            <a:ext cx="1682634" cy="2951311"/>
            <a:chOff x="1538925" y="1688166"/>
            <a:chExt cx="1780467" cy="3123386"/>
          </a:xfrm>
        </p:grpSpPr>
        <p:grpSp>
          <p:nvGrpSpPr>
            <p:cNvPr id="31" name="组合 36"/>
            <p:cNvGrpSpPr/>
            <p:nvPr/>
          </p:nvGrpSpPr>
          <p:grpSpPr>
            <a:xfrm>
              <a:off x="2064399" y="1688166"/>
              <a:ext cx="760283" cy="708483"/>
              <a:chOff x="1460111" y="2419508"/>
              <a:chExt cx="1224443" cy="708483"/>
            </a:xfrm>
          </p:grpSpPr>
          <p:sp>
            <p:nvSpPr>
              <p:cNvPr id="43" name="文本框 37"/>
              <p:cNvSpPr txBox="1"/>
              <p:nvPr/>
            </p:nvSpPr>
            <p:spPr>
              <a:xfrm>
                <a:off x="1460111" y="2419508"/>
                <a:ext cx="1205000" cy="651443"/>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01</a:t>
                </a:r>
                <a:endParaRPr lang="zh-CN" altLang="en-US" sz="3400" dirty="0">
                  <a:solidFill>
                    <a:schemeClr val="bg1"/>
                  </a:solidFill>
                  <a:latin typeface="+mn-lt"/>
                  <a:ea typeface="+mn-ea"/>
                  <a:cs typeface="+mn-ea"/>
                  <a:sym typeface="+mn-lt"/>
                </a:endParaRPr>
              </a:p>
            </p:txBody>
          </p:sp>
          <p:sp>
            <p:nvSpPr>
              <p:cNvPr id="44" name="文本框 38"/>
              <p:cNvSpPr txBox="1"/>
              <p:nvPr/>
            </p:nvSpPr>
            <p:spPr>
              <a:xfrm>
                <a:off x="1478068" y="2867414"/>
                <a:ext cx="1206486" cy="260577"/>
              </a:xfrm>
              <a:prstGeom prst="rect">
                <a:avLst/>
              </a:prstGeom>
              <a:noFill/>
            </p:spPr>
            <p:txBody>
              <a:bodyPr wrap="square" rtlCol="0">
                <a:spAutoFit/>
              </a:bodyPr>
              <a:lstStyle/>
              <a:p>
                <a:pPr algn="ctr"/>
                <a:r>
                  <a:rPr lang="en-US" altLang="zh-CN" sz="1000" dirty="0">
                    <a:solidFill>
                      <a:schemeClr val="bg1"/>
                    </a:solidFill>
                    <a:latin typeface="+mn-lt"/>
                    <a:ea typeface="+mn-ea"/>
                    <a:cs typeface="+mn-ea"/>
                    <a:sym typeface="+mn-lt"/>
                  </a:rPr>
                  <a:t>OPTION</a:t>
                </a:r>
                <a:endParaRPr lang="zh-CN" altLang="en-US" sz="1000" dirty="0">
                  <a:solidFill>
                    <a:schemeClr val="bg1"/>
                  </a:solidFill>
                  <a:latin typeface="+mn-lt"/>
                  <a:ea typeface="+mn-ea"/>
                  <a:cs typeface="+mn-ea"/>
                  <a:sym typeface="+mn-lt"/>
                </a:endParaRPr>
              </a:p>
            </p:txBody>
          </p:sp>
        </p:grpSp>
        <p:grpSp>
          <p:nvGrpSpPr>
            <p:cNvPr id="32" name="组合 51"/>
            <p:cNvGrpSpPr/>
            <p:nvPr/>
          </p:nvGrpSpPr>
          <p:grpSpPr>
            <a:xfrm>
              <a:off x="1538925" y="2779964"/>
              <a:ext cx="1780467" cy="1223117"/>
              <a:chOff x="223455" y="2735579"/>
              <a:chExt cx="1780467" cy="1223117"/>
            </a:xfrm>
          </p:grpSpPr>
          <p:sp>
            <p:nvSpPr>
              <p:cNvPr id="41" name="文本框 52"/>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42" name="文本框 53"/>
              <p:cNvSpPr txBox="1"/>
              <p:nvPr/>
            </p:nvSpPr>
            <p:spPr>
              <a:xfrm>
                <a:off x="241790" y="3054819"/>
                <a:ext cx="1686322" cy="903877"/>
              </a:xfrm>
              <a:prstGeom prst="rect">
                <a:avLst/>
              </a:prstGeom>
              <a:noFill/>
            </p:spPr>
            <p:txBody>
              <a:bodyPr wrap="square" rtlCol="0">
                <a:spAutoFit/>
              </a:bodyPr>
              <a:lstStyle/>
              <a:p>
                <a:pPr>
                  <a:lnSpc>
                    <a:spcPct val="150000"/>
                  </a:lnSpc>
                </a:pPr>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33" name="Group 8"/>
            <p:cNvGrpSpPr>
              <a:grpSpLocks noChangeAspect="1"/>
            </p:cNvGrpSpPr>
            <p:nvPr/>
          </p:nvGrpSpPr>
          <p:grpSpPr bwMode="auto">
            <a:xfrm>
              <a:off x="2200593" y="4484848"/>
              <a:ext cx="323214" cy="326704"/>
              <a:chOff x="4313" y="1262"/>
              <a:chExt cx="463" cy="468"/>
            </a:xfrm>
            <a:solidFill>
              <a:schemeClr val="bg1"/>
            </a:solidFill>
          </p:grpSpPr>
          <p:sp>
            <p:nvSpPr>
              <p:cNvPr id="34"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5"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6"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7"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8"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9"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0"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45" name="组合 28"/>
          <p:cNvGrpSpPr/>
          <p:nvPr/>
        </p:nvGrpSpPr>
        <p:grpSpPr>
          <a:xfrm>
            <a:off x="3785412" y="2676474"/>
            <a:ext cx="1682634" cy="2998012"/>
            <a:chOff x="4005506" y="1688166"/>
            <a:chExt cx="1780467" cy="3172811"/>
          </a:xfrm>
        </p:grpSpPr>
        <p:grpSp>
          <p:nvGrpSpPr>
            <p:cNvPr id="46" name="组合 39"/>
            <p:cNvGrpSpPr/>
            <p:nvPr/>
          </p:nvGrpSpPr>
          <p:grpSpPr>
            <a:xfrm>
              <a:off x="4525262" y="1688166"/>
              <a:ext cx="786103" cy="708484"/>
              <a:chOff x="1460109" y="2419508"/>
              <a:chExt cx="1228795" cy="708484"/>
            </a:xfrm>
          </p:grpSpPr>
          <p:sp>
            <p:nvSpPr>
              <p:cNvPr id="51" name="文本框 40"/>
              <p:cNvSpPr txBox="1"/>
              <p:nvPr/>
            </p:nvSpPr>
            <p:spPr>
              <a:xfrm>
                <a:off x="1460109" y="2419508"/>
                <a:ext cx="1228795"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02</a:t>
                </a:r>
                <a:endParaRPr lang="zh-CN" altLang="en-US" sz="3400" dirty="0">
                  <a:solidFill>
                    <a:schemeClr val="bg1"/>
                  </a:solidFill>
                  <a:latin typeface="+mn-lt"/>
                  <a:ea typeface="+mn-ea"/>
                  <a:cs typeface="+mn-ea"/>
                  <a:sym typeface="+mn-lt"/>
                </a:endParaRPr>
              </a:p>
            </p:txBody>
          </p:sp>
          <p:sp>
            <p:nvSpPr>
              <p:cNvPr id="52" name="文本框 41"/>
              <p:cNvSpPr txBox="1"/>
              <p:nvPr/>
            </p:nvSpPr>
            <p:spPr>
              <a:xfrm>
                <a:off x="1478065" y="2867415"/>
                <a:ext cx="1191966" cy="260577"/>
              </a:xfrm>
              <a:prstGeom prst="rect">
                <a:avLst/>
              </a:prstGeom>
              <a:noFill/>
            </p:spPr>
            <p:txBody>
              <a:bodyPr wrap="square" rtlCol="0">
                <a:spAutoFit/>
              </a:bodyPr>
              <a:lstStyle/>
              <a:p>
                <a:pPr algn="ctr"/>
                <a:r>
                  <a:rPr lang="en-US" altLang="zh-CN" sz="1000" dirty="0">
                    <a:solidFill>
                      <a:schemeClr val="bg1"/>
                    </a:solidFill>
                    <a:latin typeface="+mn-lt"/>
                    <a:ea typeface="+mn-ea"/>
                    <a:cs typeface="+mn-ea"/>
                    <a:sym typeface="+mn-lt"/>
                  </a:rPr>
                  <a:t>OPTION</a:t>
                </a:r>
                <a:endParaRPr lang="zh-CN" altLang="en-US" sz="1000" dirty="0">
                  <a:solidFill>
                    <a:schemeClr val="bg1"/>
                  </a:solidFill>
                  <a:latin typeface="+mn-lt"/>
                  <a:ea typeface="+mn-ea"/>
                  <a:cs typeface="+mn-ea"/>
                  <a:sym typeface="+mn-lt"/>
                </a:endParaRPr>
              </a:p>
            </p:txBody>
          </p:sp>
        </p:grpSp>
        <p:grpSp>
          <p:nvGrpSpPr>
            <p:cNvPr id="47" name="组合 54"/>
            <p:cNvGrpSpPr/>
            <p:nvPr/>
          </p:nvGrpSpPr>
          <p:grpSpPr>
            <a:xfrm>
              <a:off x="4005506" y="2779964"/>
              <a:ext cx="1780467" cy="1223117"/>
              <a:chOff x="223455" y="2735579"/>
              <a:chExt cx="1780467" cy="1223117"/>
            </a:xfrm>
          </p:grpSpPr>
          <p:sp>
            <p:nvSpPr>
              <p:cNvPr id="49" name="文本框 55"/>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50" name="文本框 56"/>
              <p:cNvSpPr txBox="1"/>
              <p:nvPr/>
            </p:nvSpPr>
            <p:spPr>
              <a:xfrm>
                <a:off x="241790" y="3054819"/>
                <a:ext cx="1686322" cy="903877"/>
              </a:xfrm>
              <a:prstGeom prst="rect">
                <a:avLst/>
              </a:prstGeom>
              <a:noFill/>
            </p:spPr>
            <p:txBody>
              <a:bodyPr wrap="square" rtlCol="0">
                <a:spAutoFit/>
              </a:bodyPr>
              <a:lstStyle/>
              <a:p>
                <a:pPr>
                  <a:lnSpc>
                    <a:spcPct val="150000"/>
                  </a:lnSpc>
                </a:pPr>
                <a:r>
                  <a:rPr lang="zh-CN" altLang="en-US" sz="1100" dirty="0">
                    <a:solidFill>
                      <a:schemeClr val="bg1"/>
                    </a:solidFill>
                    <a:latin typeface="+mn-lt"/>
                    <a:ea typeface="+mn-ea"/>
                    <a:cs typeface="+mn-ea"/>
                    <a:sym typeface="+mn-lt"/>
                  </a:rPr>
                  <a:t>点击添加文字说明或复制文本黏贴自此内容要言简意赅</a:t>
                </a:r>
              </a:p>
            </p:txBody>
          </p:sp>
        </p:grpSp>
        <p:sp>
          <p:nvSpPr>
            <p:cNvPr id="48" name="Freeform 19"/>
            <p:cNvSpPr>
              <a:spLocks/>
            </p:cNvSpPr>
            <p:nvPr/>
          </p:nvSpPr>
          <p:spPr bwMode="auto">
            <a:xfrm>
              <a:off x="4742688" y="4435423"/>
              <a:ext cx="217424" cy="425554"/>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53" name="组合 29"/>
          <p:cNvGrpSpPr/>
          <p:nvPr/>
        </p:nvGrpSpPr>
        <p:grpSpPr>
          <a:xfrm>
            <a:off x="6120172" y="2676474"/>
            <a:ext cx="1682634" cy="2969710"/>
            <a:chOff x="6476015" y="1688166"/>
            <a:chExt cx="1780467" cy="3142859"/>
          </a:xfrm>
        </p:grpSpPr>
        <p:grpSp>
          <p:nvGrpSpPr>
            <p:cNvPr id="54" name="组合 42"/>
            <p:cNvGrpSpPr/>
            <p:nvPr/>
          </p:nvGrpSpPr>
          <p:grpSpPr>
            <a:xfrm>
              <a:off x="6989248" y="1688166"/>
              <a:ext cx="784660" cy="708484"/>
              <a:chOff x="1460111" y="2419508"/>
              <a:chExt cx="1202372" cy="708484"/>
            </a:xfrm>
          </p:grpSpPr>
          <p:sp>
            <p:nvSpPr>
              <p:cNvPr id="61" name="文本框 43"/>
              <p:cNvSpPr txBox="1"/>
              <p:nvPr/>
            </p:nvSpPr>
            <p:spPr>
              <a:xfrm>
                <a:off x="1460111" y="2419508"/>
                <a:ext cx="1128384" cy="651443"/>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03</a:t>
                </a:r>
                <a:endParaRPr lang="zh-CN" altLang="en-US" sz="3400" dirty="0">
                  <a:solidFill>
                    <a:schemeClr val="bg1"/>
                  </a:solidFill>
                  <a:latin typeface="+mn-lt"/>
                  <a:ea typeface="+mn-ea"/>
                  <a:cs typeface="+mn-ea"/>
                  <a:sym typeface="+mn-lt"/>
                </a:endParaRPr>
              </a:p>
            </p:txBody>
          </p:sp>
          <p:sp>
            <p:nvSpPr>
              <p:cNvPr id="62" name="文本框 44"/>
              <p:cNvSpPr txBox="1"/>
              <p:nvPr/>
            </p:nvSpPr>
            <p:spPr>
              <a:xfrm>
                <a:off x="1478068" y="2867415"/>
                <a:ext cx="1184415" cy="260577"/>
              </a:xfrm>
              <a:prstGeom prst="rect">
                <a:avLst/>
              </a:prstGeom>
              <a:noFill/>
            </p:spPr>
            <p:txBody>
              <a:bodyPr wrap="square" rtlCol="0">
                <a:spAutoFit/>
              </a:bodyPr>
              <a:lstStyle/>
              <a:p>
                <a:pPr algn="ctr"/>
                <a:r>
                  <a:rPr lang="en-US" altLang="zh-CN" sz="1000" dirty="0">
                    <a:solidFill>
                      <a:schemeClr val="bg1"/>
                    </a:solidFill>
                    <a:latin typeface="+mn-lt"/>
                    <a:ea typeface="+mn-ea"/>
                    <a:cs typeface="+mn-ea"/>
                    <a:sym typeface="+mn-lt"/>
                  </a:rPr>
                  <a:t>OPTION</a:t>
                </a:r>
                <a:endParaRPr lang="zh-CN" altLang="en-US" sz="1000" dirty="0">
                  <a:solidFill>
                    <a:schemeClr val="bg1"/>
                  </a:solidFill>
                  <a:latin typeface="+mn-lt"/>
                  <a:ea typeface="+mn-ea"/>
                  <a:cs typeface="+mn-ea"/>
                  <a:sym typeface="+mn-lt"/>
                </a:endParaRPr>
              </a:p>
            </p:txBody>
          </p:sp>
        </p:grpSp>
        <p:grpSp>
          <p:nvGrpSpPr>
            <p:cNvPr id="55" name="组合 57"/>
            <p:cNvGrpSpPr/>
            <p:nvPr/>
          </p:nvGrpSpPr>
          <p:grpSpPr>
            <a:xfrm>
              <a:off x="6476015" y="2779964"/>
              <a:ext cx="1780467" cy="1223117"/>
              <a:chOff x="223455" y="2735579"/>
              <a:chExt cx="1780467" cy="1223117"/>
            </a:xfrm>
          </p:grpSpPr>
          <p:sp>
            <p:nvSpPr>
              <p:cNvPr id="59" name="文本框 58"/>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60" name="文本框 59"/>
              <p:cNvSpPr txBox="1"/>
              <p:nvPr/>
            </p:nvSpPr>
            <p:spPr>
              <a:xfrm>
                <a:off x="241790" y="3054819"/>
                <a:ext cx="1686322" cy="903877"/>
              </a:xfrm>
              <a:prstGeom prst="rect">
                <a:avLst/>
              </a:prstGeom>
              <a:noFill/>
            </p:spPr>
            <p:txBody>
              <a:bodyPr wrap="square" rtlCol="0">
                <a:spAutoFit/>
              </a:bodyPr>
              <a:lstStyle/>
              <a:p>
                <a:pPr>
                  <a:lnSpc>
                    <a:spcPct val="150000"/>
                  </a:lnSpc>
                </a:pPr>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56" name="Group 22"/>
            <p:cNvGrpSpPr>
              <a:grpSpLocks noChangeAspect="1"/>
            </p:cNvGrpSpPr>
            <p:nvPr/>
          </p:nvGrpSpPr>
          <p:grpSpPr bwMode="auto">
            <a:xfrm>
              <a:off x="7157775" y="4465375"/>
              <a:ext cx="365650" cy="365650"/>
              <a:chOff x="3617" y="1935"/>
              <a:chExt cx="446" cy="446"/>
            </a:xfrm>
            <a:solidFill>
              <a:schemeClr val="bg1"/>
            </a:solidFill>
          </p:grpSpPr>
          <p:sp>
            <p:nvSpPr>
              <p:cNvPr id="57"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8"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63" name="组合 30"/>
          <p:cNvGrpSpPr/>
          <p:nvPr/>
        </p:nvGrpSpPr>
        <p:grpSpPr>
          <a:xfrm>
            <a:off x="8455083" y="2676474"/>
            <a:ext cx="1682634" cy="2967281"/>
            <a:chOff x="8946685" y="1688166"/>
            <a:chExt cx="1780467" cy="3140288"/>
          </a:xfrm>
        </p:grpSpPr>
        <p:grpSp>
          <p:nvGrpSpPr>
            <p:cNvPr id="64" name="组合 45"/>
            <p:cNvGrpSpPr/>
            <p:nvPr/>
          </p:nvGrpSpPr>
          <p:grpSpPr>
            <a:xfrm>
              <a:off x="9463365" y="1688166"/>
              <a:ext cx="748943" cy="708483"/>
              <a:chOff x="1460113" y="2419508"/>
              <a:chExt cx="1159120" cy="708483"/>
            </a:xfrm>
          </p:grpSpPr>
          <p:sp>
            <p:nvSpPr>
              <p:cNvPr id="69" name="文本框 46"/>
              <p:cNvSpPr txBox="1"/>
              <p:nvPr/>
            </p:nvSpPr>
            <p:spPr>
              <a:xfrm>
                <a:off x="1460113" y="2419508"/>
                <a:ext cx="1140436" cy="651443"/>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04</a:t>
                </a:r>
                <a:endParaRPr lang="zh-CN" altLang="en-US" sz="3400" dirty="0">
                  <a:solidFill>
                    <a:schemeClr val="bg1"/>
                  </a:solidFill>
                  <a:latin typeface="+mn-lt"/>
                  <a:ea typeface="+mn-ea"/>
                  <a:cs typeface="+mn-ea"/>
                  <a:sym typeface="+mn-lt"/>
                </a:endParaRPr>
              </a:p>
            </p:txBody>
          </p:sp>
          <p:sp>
            <p:nvSpPr>
              <p:cNvPr id="70" name="文本框 47"/>
              <p:cNvSpPr txBox="1"/>
              <p:nvPr/>
            </p:nvSpPr>
            <p:spPr>
              <a:xfrm>
                <a:off x="1478067" y="2867414"/>
                <a:ext cx="1141166" cy="260577"/>
              </a:xfrm>
              <a:prstGeom prst="rect">
                <a:avLst/>
              </a:prstGeom>
              <a:noFill/>
            </p:spPr>
            <p:txBody>
              <a:bodyPr wrap="square" rtlCol="0">
                <a:spAutoFit/>
              </a:bodyPr>
              <a:lstStyle/>
              <a:p>
                <a:pPr algn="ctr"/>
                <a:r>
                  <a:rPr lang="en-US" altLang="zh-CN" sz="1000" dirty="0">
                    <a:solidFill>
                      <a:schemeClr val="bg1"/>
                    </a:solidFill>
                    <a:latin typeface="+mn-lt"/>
                    <a:ea typeface="+mn-ea"/>
                    <a:cs typeface="+mn-ea"/>
                    <a:sym typeface="+mn-lt"/>
                  </a:rPr>
                  <a:t>OPTION</a:t>
                </a:r>
                <a:endParaRPr lang="zh-CN" altLang="en-US" sz="1000" dirty="0">
                  <a:solidFill>
                    <a:schemeClr val="bg1"/>
                  </a:solidFill>
                  <a:latin typeface="+mn-lt"/>
                  <a:ea typeface="+mn-ea"/>
                  <a:cs typeface="+mn-ea"/>
                  <a:sym typeface="+mn-lt"/>
                </a:endParaRPr>
              </a:p>
            </p:txBody>
          </p:sp>
        </p:grpSp>
        <p:grpSp>
          <p:nvGrpSpPr>
            <p:cNvPr id="65" name="组合 60"/>
            <p:cNvGrpSpPr/>
            <p:nvPr/>
          </p:nvGrpSpPr>
          <p:grpSpPr>
            <a:xfrm>
              <a:off x="8946685" y="2779964"/>
              <a:ext cx="1780467" cy="1223117"/>
              <a:chOff x="223455" y="2735579"/>
              <a:chExt cx="1780467" cy="1223117"/>
            </a:xfrm>
          </p:grpSpPr>
          <p:sp>
            <p:nvSpPr>
              <p:cNvPr id="67" name="文本框 61"/>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68" name="文本框 62"/>
              <p:cNvSpPr txBox="1"/>
              <p:nvPr/>
            </p:nvSpPr>
            <p:spPr>
              <a:xfrm>
                <a:off x="241790" y="3054819"/>
                <a:ext cx="1686322" cy="903877"/>
              </a:xfrm>
              <a:prstGeom prst="rect">
                <a:avLst/>
              </a:prstGeom>
              <a:noFill/>
            </p:spPr>
            <p:txBody>
              <a:bodyPr wrap="square" rtlCol="0">
                <a:spAutoFit/>
              </a:bodyPr>
              <a:lstStyle/>
              <a:p>
                <a:pPr>
                  <a:lnSpc>
                    <a:spcPct val="150000"/>
                  </a:lnSpc>
                </a:pPr>
                <a:r>
                  <a:rPr lang="zh-CN" altLang="en-US" sz="1100" dirty="0">
                    <a:solidFill>
                      <a:schemeClr val="bg1"/>
                    </a:solidFill>
                    <a:latin typeface="+mn-lt"/>
                    <a:ea typeface="+mn-ea"/>
                    <a:cs typeface="+mn-ea"/>
                    <a:sym typeface="+mn-lt"/>
                  </a:rPr>
                  <a:t>点击添加文字说明或复制文本黏贴自此内容要言简意赅</a:t>
                </a:r>
              </a:p>
            </p:txBody>
          </p:sp>
        </p:grpSp>
        <p:sp>
          <p:nvSpPr>
            <p:cNvPr id="66" name="Freeform 28"/>
            <p:cNvSpPr>
              <a:spLocks noEditPoints="1"/>
            </p:cNvSpPr>
            <p:nvPr/>
          </p:nvSpPr>
          <p:spPr bwMode="auto">
            <a:xfrm>
              <a:off x="9607269" y="4467946"/>
              <a:ext cx="445062" cy="36050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Tree>
    <p:extLst>
      <p:ext uri="{BB962C8B-B14F-4D97-AF65-F5344CB8AC3E}">
        <p14:creationId xmlns:p14="http://schemas.microsoft.com/office/powerpoint/2010/main" val="1349916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96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8" presetClass="emph" presetSubtype="0" autoRev="1" fill="hold" nodeType="withEffect">
                                  <p:stCondLst>
                                    <p:cond delay="250"/>
                                  </p:stCondLst>
                                  <p:childTnLst>
                                    <p:animRot by="-180000">
                                      <p:cBhvr>
                                        <p:cTn id="10" dur="250" fill="hold"/>
                                        <p:tgtEl>
                                          <p:spTgt spid="2"/>
                                        </p:tgtEl>
                                        <p:attrNameLst>
                                          <p:attrName>r</p:attrName>
                                        </p:attrNameLst>
                                      </p:cBhvr>
                                    </p:animRot>
                                  </p:childTnLst>
                                </p:cTn>
                              </p:par>
                            </p:childTnLst>
                          </p:cTn>
                        </p:par>
                        <p:par>
                          <p:cTn id="11" fill="hold">
                            <p:stCondLst>
                              <p:cond delay="750"/>
                            </p:stCondLst>
                            <p:childTnLst>
                              <p:par>
                                <p:cTn id="12" presetID="14" presetClass="entr" presetSubtype="10"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randombar(horizontal)">
                                      <p:cBhvr>
                                        <p:cTn id="14" dur="500"/>
                                        <p:tgtEl>
                                          <p:spTgt spid="30"/>
                                        </p:tgtEl>
                                      </p:cBhvr>
                                    </p:animEffect>
                                  </p:childTnLst>
                                </p:cTn>
                              </p:par>
                            </p:childTnLst>
                          </p:cTn>
                        </p:par>
                        <p:par>
                          <p:cTn id="15" fill="hold">
                            <p:stCondLst>
                              <p:cond delay="1250"/>
                            </p:stCondLst>
                            <p:childTnLst>
                              <p:par>
                                <p:cTn id="16" presetID="2" presetClass="entr" presetSubtype="2" decel="9600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8" presetClass="emph" presetSubtype="0" autoRev="1" fill="hold" nodeType="withEffect">
                                  <p:stCondLst>
                                    <p:cond delay="250"/>
                                  </p:stCondLst>
                                  <p:childTnLst>
                                    <p:animRot by="-180000">
                                      <p:cBhvr>
                                        <p:cTn id="21" dur="250" fill="hold"/>
                                        <p:tgtEl>
                                          <p:spTgt spid="9"/>
                                        </p:tgtEl>
                                        <p:attrNameLst>
                                          <p:attrName>r</p:attrName>
                                        </p:attrNameLst>
                                      </p:cBhvr>
                                    </p:animRot>
                                  </p:childTnLst>
                                </p:cTn>
                              </p:par>
                            </p:childTnLst>
                          </p:cTn>
                        </p:par>
                        <p:par>
                          <p:cTn id="22" fill="hold">
                            <p:stCondLst>
                              <p:cond delay="2000"/>
                            </p:stCondLst>
                            <p:childTnLst>
                              <p:par>
                                <p:cTn id="23" presetID="14" presetClass="entr" presetSubtype="10"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randombar(horizontal)">
                                      <p:cBhvr>
                                        <p:cTn id="25" dur="500"/>
                                        <p:tgtEl>
                                          <p:spTgt spid="45"/>
                                        </p:tgtEl>
                                      </p:cBhvr>
                                    </p:animEffect>
                                  </p:childTnLst>
                                </p:cTn>
                              </p:par>
                            </p:childTnLst>
                          </p:cTn>
                        </p:par>
                        <p:par>
                          <p:cTn id="26" fill="hold">
                            <p:stCondLst>
                              <p:cond delay="2500"/>
                            </p:stCondLst>
                            <p:childTnLst>
                              <p:par>
                                <p:cTn id="27" presetID="2" presetClass="entr" presetSubtype="2" decel="9600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par>
                                <p:cTn id="31" presetID="8" presetClass="emph" presetSubtype="0" autoRev="1" fill="hold" nodeType="withEffect">
                                  <p:stCondLst>
                                    <p:cond delay="250"/>
                                  </p:stCondLst>
                                  <p:childTnLst>
                                    <p:animRot by="-180000">
                                      <p:cBhvr>
                                        <p:cTn id="32" dur="250" fill="hold"/>
                                        <p:tgtEl>
                                          <p:spTgt spid="16"/>
                                        </p:tgtEl>
                                        <p:attrNameLst>
                                          <p:attrName>r</p:attrName>
                                        </p:attrNameLst>
                                      </p:cBhvr>
                                    </p:animRot>
                                  </p:childTnLst>
                                </p:cTn>
                              </p:par>
                            </p:childTnLst>
                          </p:cTn>
                        </p:par>
                        <p:par>
                          <p:cTn id="33" fill="hold">
                            <p:stCondLst>
                              <p:cond delay="3250"/>
                            </p:stCondLst>
                            <p:childTnLst>
                              <p:par>
                                <p:cTn id="34" presetID="14" presetClass="entr" presetSubtype="10"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randombar(horizontal)">
                                      <p:cBhvr>
                                        <p:cTn id="36" dur="500"/>
                                        <p:tgtEl>
                                          <p:spTgt spid="53"/>
                                        </p:tgtEl>
                                      </p:cBhvr>
                                    </p:animEffect>
                                  </p:childTnLst>
                                </p:cTn>
                              </p:par>
                            </p:childTnLst>
                          </p:cTn>
                        </p:par>
                        <p:par>
                          <p:cTn id="37" fill="hold">
                            <p:stCondLst>
                              <p:cond delay="3750"/>
                            </p:stCondLst>
                            <p:childTnLst>
                              <p:par>
                                <p:cTn id="38" presetID="2" presetClass="entr" presetSubtype="2" decel="96000"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1+#ppt_w/2"/>
                                          </p:val>
                                        </p:tav>
                                        <p:tav tm="100000">
                                          <p:val>
                                            <p:strVal val="#ppt_x"/>
                                          </p:val>
                                        </p:tav>
                                      </p:tavLst>
                                    </p:anim>
                                    <p:anim calcmode="lin" valueType="num">
                                      <p:cBhvr additive="base">
                                        <p:cTn id="41" dur="500" fill="hold"/>
                                        <p:tgtEl>
                                          <p:spTgt spid="23"/>
                                        </p:tgtEl>
                                        <p:attrNameLst>
                                          <p:attrName>ppt_y</p:attrName>
                                        </p:attrNameLst>
                                      </p:cBhvr>
                                      <p:tavLst>
                                        <p:tav tm="0">
                                          <p:val>
                                            <p:strVal val="#ppt_y"/>
                                          </p:val>
                                        </p:tav>
                                        <p:tav tm="100000">
                                          <p:val>
                                            <p:strVal val="#ppt_y"/>
                                          </p:val>
                                        </p:tav>
                                      </p:tavLst>
                                    </p:anim>
                                  </p:childTnLst>
                                </p:cTn>
                              </p:par>
                              <p:par>
                                <p:cTn id="42" presetID="8" presetClass="emph" presetSubtype="0" autoRev="1" fill="hold" nodeType="withEffect">
                                  <p:stCondLst>
                                    <p:cond delay="250"/>
                                  </p:stCondLst>
                                  <p:childTnLst>
                                    <p:animRot by="-180000">
                                      <p:cBhvr>
                                        <p:cTn id="43" dur="250" fill="hold"/>
                                        <p:tgtEl>
                                          <p:spTgt spid="23"/>
                                        </p:tgtEl>
                                        <p:attrNameLst>
                                          <p:attrName>r</p:attrName>
                                        </p:attrNameLst>
                                      </p:cBhvr>
                                    </p:animRot>
                                  </p:childTnLst>
                                </p:cTn>
                              </p:par>
                            </p:childTnLst>
                          </p:cTn>
                        </p:par>
                        <p:par>
                          <p:cTn id="44" fill="hold">
                            <p:stCondLst>
                              <p:cond delay="4500"/>
                            </p:stCondLst>
                            <p:childTnLst>
                              <p:par>
                                <p:cTn id="45" presetID="14" presetClass="entr" presetSubtype="1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randombar(horizontal)">
                                      <p:cBhvr>
                                        <p:cTn id="4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3044083" y="2291848"/>
            <a:ext cx="2085720" cy="1268810"/>
            <a:chOff x="3106438" y="1380321"/>
            <a:chExt cx="2206989" cy="1342788"/>
          </a:xfrm>
        </p:grpSpPr>
        <p:sp>
          <p:nvSpPr>
            <p:cNvPr id="3" name="同侧圆角矩形 2"/>
            <p:cNvSpPr/>
            <p:nvPr/>
          </p:nvSpPr>
          <p:spPr>
            <a:xfrm rot="16200000">
              <a:off x="3538539" y="9482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同侧圆角矩形 3"/>
            <p:cNvSpPr/>
            <p:nvPr/>
          </p:nvSpPr>
          <p:spPr>
            <a:xfrm rot="16200000">
              <a:off x="3616287" y="1036385"/>
              <a:ext cx="1187295" cy="2030659"/>
            </a:xfrm>
            <a:prstGeom prst="round2SameRect">
              <a:avLst>
                <a:gd name="adj1" fmla="val 50000"/>
                <a:gd name="adj2" fmla="val 8208"/>
              </a:avLst>
            </a:prstGeom>
            <a:solidFill>
              <a:schemeClr val="accent1"/>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28"/>
          <p:cNvGrpSpPr/>
          <p:nvPr/>
        </p:nvGrpSpPr>
        <p:grpSpPr>
          <a:xfrm>
            <a:off x="4876182" y="2232149"/>
            <a:ext cx="1267079" cy="1115422"/>
            <a:chOff x="4826146" y="1399826"/>
            <a:chExt cx="1340751" cy="1180456"/>
          </a:xfrm>
        </p:grpSpPr>
        <p:sp>
          <p:nvSpPr>
            <p:cNvPr id="6" name="任意多边形 5"/>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任意多边形 6"/>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30"/>
          <p:cNvGrpSpPr/>
          <p:nvPr/>
        </p:nvGrpSpPr>
        <p:grpSpPr>
          <a:xfrm>
            <a:off x="3025388" y="2549599"/>
            <a:ext cx="2098052" cy="970357"/>
            <a:chOff x="3616333" y="5191935"/>
            <a:chExt cx="2220039" cy="1026933"/>
          </a:xfrm>
        </p:grpSpPr>
        <p:grpSp>
          <p:nvGrpSpPr>
            <p:cNvPr id="9" name="组合 31"/>
            <p:cNvGrpSpPr/>
            <p:nvPr/>
          </p:nvGrpSpPr>
          <p:grpSpPr>
            <a:xfrm>
              <a:off x="3616333" y="5209973"/>
              <a:ext cx="1000117" cy="1008895"/>
              <a:chOff x="3521074" y="5343323"/>
              <a:chExt cx="1000117" cy="1008895"/>
            </a:xfrm>
          </p:grpSpPr>
          <p:sp>
            <p:nvSpPr>
              <p:cNvPr id="13" name="文本框 35"/>
              <p:cNvSpPr txBox="1"/>
              <p:nvPr/>
            </p:nvSpPr>
            <p:spPr>
              <a:xfrm>
                <a:off x="3521074" y="5343323"/>
                <a:ext cx="1000117"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01</a:t>
                </a:r>
                <a:endParaRPr lang="zh-CN" altLang="en-US" sz="3400" dirty="0">
                  <a:solidFill>
                    <a:schemeClr val="bg1"/>
                  </a:solidFill>
                  <a:latin typeface="+mn-lt"/>
                  <a:ea typeface="+mn-ea"/>
                  <a:cs typeface="+mn-ea"/>
                  <a:sym typeface="+mn-lt"/>
                </a:endParaRPr>
              </a:p>
            </p:txBody>
          </p:sp>
          <p:sp>
            <p:nvSpPr>
              <p:cNvPr id="14" name="文本框 36"/>
              <p:cNvSpPr txBox="1"/>
              <p:nvPr/>
            </p:nvSpPr>
            <p:spPr>
              <a:xfrm>
                <a:off x="3696490" y="5765920"/>
                <a:ext cx="673100" cy="586298"/>
              </a:xfrm>
              <a:prstGeom prst="rect">
                <a:avLst/>
              </a:prstGeom>
              <a:noFill/>
            </p:spPr>
            <p:txBody>
              <a:bodyPr wrap="square" rtlCol="0">
                <a:spAutoFit/>
              </a:bodyPr>
              <a:lstStyle/>
              <a:p>
                <a:pPr algn="ctr"/>
                <a:r>
                  <a:rPr lang="en-US" altLang="zh-CN" sz="1500" dirty="0">
                    <a:solidFill>
                      <a:schemeClr val="bg1"/>
                    </a:solidFill>
                    <a:latin typeface="+mn-lt"/>
                    <a:ea typeface="+mn-ea"/>
                    <a:cs typeface="+mn-ea"/>
                    <a:sym typeface="+mn-lt"/>
                  </a:rPr>
                  <a:t>DATA</a:t>
                </a:r>
                <a:endParaRPr lang="zh-CN" altLang="en-US" sz="1500" dirty="0">
                  <a:solidFill>
                    <a:schemeClr val="bg1"/>
                  </a:solidFill>
                  <a:latin typeface="+mn-lt"/>
                  <a:ea typeface="+mn-ea"/>
                  <a:cs typeface="+mn-ea"/>
                  <a:sym typeface="+mn-lt"/>
                </a:endParaRPr>
              </a:p>
            </p:txBody>
          </p:sp>
        </p:grpSp>
        <p:grpSp>
          <p:nvGrpSpPr>
            <p:cNvPr id="10" name="组合 32"/>
            <p:cNvGrpSpPr/>
            <p:nvPr/>
          </p:nvGrpSpPr>
          <p:grpSpPr>
            <a:xfrm>
              <a:off x="4317206" y="5191935"/>
              <a:ext cx="1519166" cy="979720"/>
              <a:chOff x="4420271" y="5132048"/>
              <a:chExt cx="1519166" cy="979720"/>
            </a:xfrm>
          </p:grpSpPr>
          <p:sp>
            <p:nvSpPr>
              <p:cNvPr id="11" name="文本框 33"/>
              <p:cNvSpPr txBox="1"/>
              <p:nvPr/>
            </p:nvSpPr>
            <p:spPr>
              <a:xfrm>
                <a:off x="4420271" y="5132048"/>
                <a:ext cx="1519166" cy="342007"/>
              </a:xfrm>
              <a:prstGeom prst="rect">
                <a:avLst/>
              </a:prstGeom>
              <a:noFill/>
            </p:spPr>
            <p:txBody>
              <a:bodyPr wrap="square" rtlCol="0">
                <a:spAutoFit/>
              </a:bodyPr>
              <a:lstStyle/>
              <a:p>
                <a:r>
                  <a:rPr lang="zh-CN" altLang="en-US" sz="1500" dirty="0">
                    <a:solidFill>
                      <a:schemeClr val="bg1"/>
                    </a:solidFill>
                    <a:latin typeface="+mn-lt"/>
                    <a:ea typeface="+mn-ea"/>
                    <a:cs typeface="+mn-ea"/>
                    <a:sym typeface="+mn-lt"/>
                  </a:rPr>
                  <a:t>在此添加标题</a:t>
                </a:r>
              </a:p>
            </p:txBody>
          </p:sp>
          <p:sp>
            <p:nvSpPr>
              <p:cNvPr id="12" name="文本框 34"/>
              <p:cNvSpPr txBox="1"/>
              <p:nvPr/>
            </p:nvSpPr>
            <p:spPr>
              <a:xfrm>
                <a:off x="4424521" y="5378896"/>
                <a:ext cx="1393002" cy="732872"/>
              </a:xfrm>
              <a:prstGeom prst="rect">
                <a:avLst/>
              </a:prstGeom>
              <a:noFill/>
            </p:spPr>
            <p:txBody>
              <a:bodyPr wrap="square" rtlCol="0">
                <a:spAutoFit/>
              </a:bodyPr>
              <a:lstStyle/>
              <a:p>
                <a:pPr algn="just">
                  <a:lnSpc>
                    <a:spcPct val="130000"/>
                  </a:lnSpc>
                </a:pPr>
                <a:r>
                  <a:rPr lang="zh-CN" altLang="en-US" sz="1000" dirty="0">
                    <a:solidFill>
                      <a:schemeClr val="bg1"/>
                    </a:solidFill>
                    <a:latin typeface="+mn-lt"/>
                    <a:ea typeface="+mn-ea"/>
                    <a:cs typeface="+mn-ea"/>
                    <a:sym typeface="+mn-lt"/>
                  </a:rPr>
                  <a:t>点击添加文字说明详情介绍点击添加文字说明详情介绍</a:t>
                </a:r>
              </a:p>
            </p:txBody>
          </p:sp>
        </p:grpSp>
      </p:grpSp>
      <p:grpSp>
        <p:nvGrpSpPr>
          <p:cNvPr id="15" name="组合 14"/>
          <p:cNvGrpSpPr/>
          <p:nvPr/>
        </p:nvGrpSpPr>
        <p:grpSpPr>
          <a:xfrm>
            <a:off x="3044083" y="3809888"/>
            <a:ext cx="2085720" cy="1268810"/>
            <a:chOff x="3106438" y="2986871"/>
            <a:chExt cx="2206989" cy="1342788"/>
          </a:xfrm>
        </p:grpSpPr>
        <p:sp>
          <p:nvSpPr>
            <p:cNvPr id="16" name="同侧圆角矩形 15"/>
            <p:cNvSpPr/>
            <p:nvPr/>
          </p:nvSpPr>
          <p:spPr>
            <a:xfrm rot="16200000">
              <a:off x="3538539" y="255477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同侧圆角矩形 16"/>
            <p:cNvSpPr/>
            <p:nvPr/>
          </p:nvSpPr>
          <p:spPr>
            <a:xfrm rot="16200000">
              <a:off x="3616287" y="2642935"/>
              <a:ext cx="1187295" cy="2030659"/>
            </a:xfrm>
            <a:prstGeom prst="round2SameRect">
              <a:avLst>
                <a:gd name="adj1" fmla="val 50000"/>
                <a:gd name="adj2" fmla="val 8208"/>
              </a:avLst>
            </a:prstGeom>
            <a:solidFill>
              <a:schemeClr val="accent2"/>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41"/>
          <p:cNvGrpSpPr/>
          <p:nvPr/>
        </p:nvGrpSpPr>
        <p:grpSpPr>
          <a:xfrm>
            <a:off x="4876182" y="3750189"/>
            <a:ext cx="1267079" cy="1115422"/>
            <a:chOff x="4826146" y="1399826"/>
            <a:chExt cx="1340751" cy="1180456"/>
          </a:xfrm>
        </p:grpSpPr>
        <p:sp>
          <p:nvSpPr>
            <p:cNvPr id="19" name="任意多边形 1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43"/>
          <p:cNvGrpSpPr/>
          <p:nvPr/>
        </p:nvGrpSpPr>
        <p:grpSpPr>
          <a:xfrm>
            <a:off x="3025388" y="4067641"/>
            <a:ext cx="2098052" cy="970357"/>
            <a:chOff x="3616333" y="5191935"/>
            <a:chExt cx="2220039" cy="1026933"/>
          </a:xfrm>
        </p:grpSpPr>
        <p:grpSp>
          <p:nvGrpSpPr>
            <p:cNvPr id="22" name="组合 44"/>
            <p:cNvGrpSpPr/>
            <p:nvPr/>
          </p:nvGrpSpPr>
          <p:grpSpPr>
            <a:xfrm>
              <a:off x="3616333" y="5209973"/>
              <a:ext cx="1000117" cy="1008895"/>
              <a:chOff x="3521074" y="5343323"/>
              <a:chExt cx="1000117" cy="1008895"/>
            </a:xfrm>
          </p:grpSpPr>
          <p:sp>
            <p:nvSpPr>
              <p:cNvPr id="26" name="文本框 48"/>
              <p:cNvSpPr txBox="1"/>
              <p:nvPr/>
            </p:nvSpPr>
            <p:spPr>
              <a:xfrm>
                <a:off x="3521074" y="5343323"/>
                <a:ext cx="1000117"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03</a:t>
                </a:r>
                <a:endParaRPr lang="zh-CN" altLang="en-US" sz="3400" dirty="0">
                  <a:solidFill>
                    <a:schemeClr val="bg1"/>
                  </a:solidFill>
                  <a:latin typeface="+mn-lt"/>
                  <a:ea typeface="+mn-ea"/>
                  <a:cs typeface="+mn-ea"/>
                  <a:sym typeface="+mn-lt"/>
                </a:endParaRPr>
              </a:p>
            </p:txBody>
          </p:sp>
          <p:sp>
            <p:nvSpPr>
              <p:cNvPr id="27" name="文本框 49"/>
              <p:cNvSpPr txBox="1"/>
              <p:nvPr/>
            </p:nvSpPr>
            <p:spPr>
              <a:xfrm>
                <a:off x="3696490" y="5765920"/>
                <a:ext cx="673100" cy="586298"/>
              </a:xfrm>
              <a:prstGeom prst="rect">
                <a:avLst/>
              </a:prstGeom>
              <a:noFill/>
            </p:spPr>
            <p:txBody>
              <a:bodyPr wrap="square" rtlCol="0">
                <a:spAutoFit/>
              </a:bodyPr>
              <a:lstStyle/>
              <a:p>
                <a:pPr algn="ctr"/>
                <a:r>
                  <a:rPr lang="en-US" altLang="zh-CN" sz="1500" dirty="0">
                    <a:solidFill>
                      <a:schemeClr val="bg1"/>
                    </a:solidFill>
                    <a:latin typeface="+mn-lt"/>
                    <a:ea typeface="+mn-ea"/>
                    <a:cs typeface="+mn-ea"/>
                    <a:sym typeface="+mn-lt"/>
                  </a:rPr>
                  <a:t>DATA</a:t>
                </a:r>
                <a:endParaRPr lang="zh-CN" altLang="en-US" sz="1500" dirty="0">
                  <a:solidFill>
                    <a:schemeClr val="bg1"/>
                  </a:solidFill>
                  <a:latin typeface="+mn-lt"/>
                  <a:ea typeface="+mn-ea"/>
                  <a:cs typeface="+mn-ea"/>
                  <a:sym typeface="+mn-lt"/>
                </a:endParaRPr>
              </a:p>
            </p:txBody>
          </p:sp>
        </p:grpSp>
        <p:grpSp>
          <p:nvGrpSpPr>
            <p:cNvPr id="23" name="组合 45"/>
            <p:cNvGrpSpPr/>
            <p:nvPr/>
          </p:nvGrpSpPr>
          <p:grpSpPr>
            <a:xfrm>
              <a:off x="4317206" y="5191935"/>
              <a:ext cx="1519166" cy="979720"/>
              <a:chOff x="4420271" y="5132048"/>
              <a:chExt cx="1519166" cy="979720"/>
            </a:xfrm>
          </p:grpSpPr>
          <p:sp>
            <p:nvSpPr>
              <p:cNvPr id="24" name="文本框 46"/>
              <p:cNvSpPr txBox="1"/>
              <p:nvPr/>
            </p:nvSpPr>
            <p:spPr>
              <a:xfrm>
                <a:off x="4420271" y="5132048"/>
                <a:ext cx="1519166" cy="342007"/>
              </a:xfrm>
              <a:prstGeom prst="rect">
                <a:avLst/>
              </a:prstGeom>
              <a:noFill/>
            </p:spPr>
            <p:txBody>
              <a:bodyPr wrap="square" rtlCol="0">
                <a:spAutoFit/>
              </a:bodyPr>
              <a:lstStyle/>
              <a:p>
                <a:r>
                  <a:rPr lang="zh-CN" altLang="en-US" sz="1500" dirty="0">
                    <a:solidFill>
                      <a:schemeClr val="bg1"/>
                    </a:solidFill>
                    <a:latin typeface="+mn-lt"/>
                    <a:ea typeface="+mn-ea"/>
                    <a:cs typeface="+mn-ea"/>
                    <a:sym typeface="+mn-lt"/>
                  </a:rPr>
                  <a:t>在此添加标题</a:t>
                </a:r>
              </a:p>
            </p:txBody>
          </p:sp>
          <p:sp>
            <p:nvSpPr>
              <p:cNvPr id="25" name="文本框 47"/>
              <p:cNvSpPr txBox="1"/>
              <p:nvPr/>
            </p:nvSpPr>
            <p:spPr>
              <a:xfrm>
                <a:off x="4424521" y="5378896"/>
                <a:ext cx="1393002" cy="732872"/>
              </a:xfrm>
              <a:prstGeom prst="rect">
                <a:avLst/>
              </a:prstGeom>
              <a:noFill/>
            </p:spPr>
            <p:txBody>
              <a:bodyPr wrap="square" rtlCol="0">
                <a:spAutoFit/>
              </a:bodyPr>
              <a:lstStyle/>
              <a:p>
                <a:pPr algn="just">
                  <a:lnSpc>
                    <a:spcPct val="130000"/>
                  </a:lnSpc>
                </a:pPr>
                <a:r>
                  <a:rPr lang="zh-CN" altLang="en-US" sz="1000" dirty="0">
                    <a:solidFill>
                      <a:schemeClr val="bg1"/>
                    </a:solidFill>
                    <a:latin typeface="+mn-lt"/>
                    <a:ea typeface="+mn-ea"/>
                    <a:cs typeface="+mn-ea"/>
                    <a:sym typeface="+mn-lt"/>
                  </a:rPr>
                  <a:t>点击添加文字说明详情介绍点击添加文字说明详情介绍</a:t>
                </a:r>
              </a:p>
            </p:txBody>
          </p:sp>
        </p:grpSp>
      </p:grpSp>
      <p:grpSp>
        <p:nvGrpSpPr>
          <p:cNvPr id="28" name="组合 8"/>
          <p:cNvGrpSpPr/>
          <p:nvPr/>
        </p:nvGrpSpPr>
        <p:grpSpPr>
          <a:xfrm>
            <a:off x="3044083" y="5327930"/>
            <a:ext cx="2085720" cy="1268810"/>
            <a:chOff x="3106438" y="4593421"/>
            <a:chExt cx="2206989" cy="1342788"/>
          </a:xfrm>
        </p:grpSpPr>
        <p:sp>
          <p:nvSpPr>
            <p:cNvPr id="29" name="同侧圆角矩形 28"/>
            <p:cNvSpPr/>
            <p:nvPr/>
          </p:nvSpPr>
          <p:spPr>
            <a:xfrm rot="16200000">
              <a:off x="3538539" y="4161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同侧圆角矩形 29"/>
            <p:cNvSpPr/>
            <p:nvPr/>
          </p:nvSpPr>
          <p:spPr>
            <a:xfrm rot="16200000">
              <a:off x="3616287" y="4249485"/>
              <a:ext cx="1187295" cy="2030659"/>
            </a:xfrm>
            <a:prstGeom prst="round2SameRect">
              <a:avLst>
                <a:gd name="adj1" fmla="val 50000"/>
                <a:gd name="adj2" fmla="val 8208"/>
              </a:avLst>
            </a:prstGeom>
            <a:solidFill>
              <a:schemeClr val="accent3"/>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1" name="组合 55"/>
          <p:cNvGrpSpPr/>
          <p:nvPr/>
        </p:nvGrpSpPr>
        <p:grpSpPr>
          <a:xfrm>
            <a:off x="4876182" y="5268231"/>
            <a:ext cx="1267079" cy="1115422"/>
            <a:chOff x="4826146" y="1399826"/>
            <a:chExt cx="1340751" cy="1180456"/>
          </a:xfrm>
        </p:grpSpPr>
        <p:sp>
          <p:nvSpPr>
            <p:cNvPr id="32" name="任意多边形 31"/>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32"/>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4" name="组合 57"/>
          <p:cNvGrpSpPr/>
          <p:nvPr/>
        </p:nvGrpSpPr>
        <p:grpSpPr>
          <a:xfrm>
            <a:off x="3025388" y="5585681"/>
            <a:ext cx="2098052" cy="970357"/>
            <a:chOff x="3616333" y="5191935"/>
            <a:chExt cx="2220039" cy="1026933"/>
          </a:xfrm>
        </p:grpSpPr>
        <p:grpSp>
          <p:nvGrpSpPr>
            <p:cNvPr id="35" name="组合 58"/>
            <p:cNvGrpSpPr/>
            <p:nvPr/>
          </p:nvGrpSpPr>
          <p:grpSpPr>
            <a:xfrm>
              <a:off x="3616333" y="5209973"/>
              <a:ext cx="1000117" cy="1008895"/>
              <a:chOff x="3521074" y="5343323"/>
              <a:chExt cx="1000117" cy="1008895"/>
            </a:xfrm>
          </p:grpSpPr>
          <p:sp>
            <p:nvSpPr>
              <p:cNvPr id="39" name="文本框 62"/>
              <p:cNvSpPr txBox="1"/>
              <p:nvPr/>
            </p:nvSpPr>
            <p:spPr>
              <a:xfrm>
                <a:off x="3521074" y="5343323"/>
                <a:ext cx="1000117"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05</a:t>
                </a:r>
                <a:endParaRPr lang="zh-CN" altLang="en-US" sz="3400" dirty="0">
                  <a:solidFill>
                    <a:schemeClr val="bg1"/>
                  </a:solidFill>
                  <a:latin typeface="+mn-lt"/>
                  <a:ea typeface="+mn-ea"/>
                  <a:cs typeface="+mn-ea"/>
                  <a:sym typeface="+mn-lt"/>
                </a:endParaRPr>
              </a:p>
            </p:txBody>
          </p:sp>
          <p:sp>
            <p:nvSpPr>
              <p:cNvPr id="40" name="文本框 63"/>
              <p:cNvSpPr txBox="1"/>
              <p:nvPr/>
            </p:nvSpPr>
            <p:spPr>
              <a:xfrm>
                <a:off x="3696490" y="5765920"/>
                <a:ext cx="673100" cy="586298"/>
              </a:xfrm>
              <a:prstGeom prst="rect">
                <a:avLst/>
              </a:prstGeom>
              <a:noFill/>
            </p:spPr>
            <p:txBody>
              <a:bodyPr wrap="square" rtlCol="0">
                <a:spAutoFit/>
              </a:bodyPr>
              <a:lstStyle/>
              <a:p>
                <a:pPr algn="ctr"/>
                <a:r>
                  <a:rPr lang="en-US" altLang="zh-CN" sz="1500" dirty="0">
                    <a:solidFill>
                      <a:schemeClr val="bg1"/>
                    </a:solidFill>
                    <a:latin typeface="+mn-lt"/>
                    <a:ea typeface="+mn-ea"/>
                    <a:cs typeface="+mn-ea"/>
                    <a:sym typeface="+mn-lt"/>
                  </a:rPr>
                  <a:t>DATA</a:t>
                </a:r>
                <a:endParaRPr lang="zh-CN" altLang="en-US" sz="1500" dirty="0">
                  <a:solidFill>
                    <a:schemeClr val="bg1"/>
                  </a:solidFill>
                  <a:latin typeface="+mn-lt"/>
                  <a:ea typeface="+mn-ea"/>
                  <a:cs typeface="+mn-ea"/>
                  <a:sym typeface="+mn-lt"/>
                </a:endParaRPr>
              </a:p>
            </p:txBody>
          </p:sp>
        </p:grpSp>
        <p:grpSp>
          <p:nvGrpSpPr>
            <p:cNvPr id="36" name="组合 59"/>
            <p:cNvGrpSpPr/>
            <p:nvPr/>
          </p:nvGrpSpPr>
          <p:grpSpPr>
            <a:xfrm>
              <a:off x="4317206" y="5191935"/>
              <a:ext cx="1519166" cy="979720"/>
              <a:chOff x="4420271" y="5132048"/>
              <a:chExt cx="1519166" cy="979720"/>
            </a:xfrm>
          </p:grpSpPr>
          <p:sp>
            <p:nvSpPr>
              <p:cNvPr id="37" name="文本框 60"/>
              <p:cNvSpPr txBox="1"/>
              <p:nvPr/>
            </p:nvSpPr>
            <p:spPr>
              <a:xfrm>
                <a:off x="4420271" y="5132048"/>
                <a:ext cx="1519166" cy="342007"/>
              </a:xfrm>
              <a:prstGeom prst="rect">
                <a:avLst/>
              </a:prstGeom>
              <a:noFill/>
            </p:spPr>
            <p:txBody>
              <a:bodyPr wrap="square" rtlCol="0">
                <a:spAutoFit/>
              </a:bodyPr>
              <a:lstStyle/>
              <a:p>
                <a:r>
                  <a:rPr lang="zh-CN" altLang="en-US" sz="1500" dirty="0">
                    <a:solidFill>
                      <a:schemeClr val="bg1"/>
                    </a:solidFill>
                    <a:latin typeface="+mn-lt"/>
                    <a:ea typeface="+mn-ea"/>
                    <a:cs typeface="+mn-ea"/>
                    <a:sym typeface="+mn-lt"/>
                  </a:rPr>
                  <a:t>在此添加标题</a:t>
                </a:r>
              </a:p>
            </p:txBody>
          </p:sp>
          <p:sp>
            <p:nvSpPr>
              <p:cNvPr id="38" name="文本框 61"/>
              <p:cNvSpPr txBox="1"/>
              <p:nvPr/>
            </p:nvSpPr>
            <p:spPr>
              <a:xfrm>
                <a:off x="4424521" y="5378896"/>
                <a:ext cx="1393002" cy="732872"/>
              </a:xfrm>
              <a:prstGeom prst="rect">
                <a:avLst/>
              </a:prstGeom>
              <a:noFill/>
            </p:spPr>
            <p:txBody>
              <a:bodyPr wrap="square" rtlCol="0">
                <a:spAutoFit/>
              </a:bodyPr>
              <a:lstStyle/>
              <a:p>
                <a:pPr algn="just">
                  <a:lnSpc>
                    <a:spcPct val="130000"/>
                  </a:lnSpc>
                </a:pPr>
                <a:r>
                  <a:rPr lang="zh-CN" altLang="en-US" sz="1000" dirty="0">
                    <a:solidFill>
                      <a:schemeClr val="bg1"/>
                    </a:solidFill>
                    <a:latin typeface="+mn-lt"/>
                    <a:ea typeface="+mn-ea"/>
                    <a:cs typeface="+mn-ea"/>
                    <a:sym typeface="+mn-lt"/>
                  </a:rPr>
                  <a:t>点击添加文字说明详情介绍点击添加文字说明详情介绍</a:t>
                </a:r>
              </a:p>
            </p:txBody>
          </p:sp>
        </p:grpSp>
      </p:grpSp>
      <p:grpSp>
        <p:nvGrpSpPr>
          <p:cNvPr id="41" name="组合 4"/>
          <p:cNvGrpSpPr/>
          <p:nvPr/>
        </p:nvGrpSpPr>
        <p:grpSpPr>
          <a:xfrm>
            <a:off x="6627633" y="3047869"/>
            <a:ext cx="2085720" cy="1268810"/>
            <a:chOff x="6898345" y="2180421"/>
            <a:chExt cx="2206989" cy="1342788"/>
          </a:xfrm>
        </p:grpSpPr>
        <p:sp>
          <p:nvSpPr>
            <p:cNvPr id="42" name="同侧圆角矩形 41"/>
            <p:cNvSpPr/>
            <p:nvPr/>
          </p:nvSpPr>
          <p:spPr>
            <a:xfrm rot="5400000" flipH="1">
              <a:off x="7330446" y="1748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同侧圆角矩形 42"/>
            <p:cNvSpPr/>
            <p:nvPr/>
          </p:nvSpPr>
          <p:spPr>
            <a:xfrm rot="5400000" flipH="1">
              <a:off x="7408191" y="1836485"/>
              <a:ext cx="1187295" cy="2030659"/>
            </a:xfrm>
            <a:prstGeom prst="round2SameRect">
              <a:avLst>
                <a:gd name="adj1" fmla="val 50000"/>
                <a:gd name="adj2" fmla="val 8208"/>
              </a:avLst>
            </a:prstGeom>
            <a:solidFill>
              <a:schemeClr val="accent4"/>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4" name="组合 69"/>
          <p:cNvGrpSpPr/>
          <p:nvPr/>
        </p:nvGrpSpPr>
        <p:grpSpPr>
          <a:xfrm flipH="1">
            <a:off x="5614177" y="2988170"/>
            <a:ext cx="1267079" cy="1115422"/>
            <a:chOff x="4826146" y="1399826"/>
            <a:chExt cx="1340751" cy="1180456"/>
          </a:xfrm>
        </p:grpSpPr>
        <p:sp>
          <p:nvSpPr>
            <p:cNvPr id="45" name="任意多边形 44"/>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任意多边形 45"/>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7" name="组合 71"/>
          <p:cNvGrpSpPr/>
          <p:nvPr/>
        </p:nvGrpSpPr>
        <p:grpSpPr>
          <a:xfrm>
            <a:off x="6750261" y="3305620"/>
            <a:ext cx="1963104" cy="970357"/>
            <a:chOff x="4317206" y="5191935"/>
            <a:chExt cx="2077244" cy="1026933"/>
          </a:xfrm>
        </p:grpSpPr>
        <p:grpSp>
          <p:nvGrpSpPr>
            <p:cNvPr id="48" name="组合 72"/>
            <p:cNvGrpSpPr/>
            <p:nvPr/>
          </p:nvGrpSpPr>
          <p:grpSpPr>
            <a:xfrm>
              <a:off x="5394333" y="5209973"/>
              <a:ext cx="1000117" cy="1008895"/>
              <a:chOff x="5299074" y="5343323"/>
              <a:chExt cx="1000117" cy="1008895"/>
            </a:xfrm>
          </p:grpSpPr>
          <p:sp>
            <p:nvSpPr>
              <p:cNvPr id="52" name="文本框 76"/>
              <p:cNvSpPr txBox="1"/>
              <p:nvPr/>
            </p:nvSpPr>
            <p:spPr>
              <a:xfrm>
                <a:off x="5299074" y="5343323"/>
                <a:ext cx="1000117"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02</a:t>
                </a:r>
                <a:endParaRPr lang="zh-CN" altLang="en-US" sz="3400" dirty="0">
                  <a:solidFill>
                    <a:schemeClr val="bg1"/>
                  </a:solidFill>
                  <a:latin typeface="+mn-lt"/>
                  <a:ea typeface="+mn-ea"/>
                  <a:cs typeface="+mn-ea"/>
                  <a:sym typeface="+mn-lt"/>
                </a:endParaRPr>
              </a:p>
            </p:txBody>
          </p:sp>
          <p:sp>
            <p:nvSpPr>
              <p:cNvPr id="53" name="文本框 77"/>
              <p:cNvSpPr txBox="1"/>
              <p:nvPr/>
            </p:nvSpPr>
            <p:spPr>
              <a:xfrm>
                <a:off x="5474490" y="5765920"/>
                <a:ext cx="673100" cy="586298"/>
              </a:xfrm>
              <a:prstGeom prst="rect">
                <a:avLst/>
              </a:prstGeom>
              <a:noFill/>
            </p:spPr>
            <p:txBody>
              <a:bodyPr wrap="square" rtlCol="0">
                <a:spAutoFit/>
              </a:bodyPr>
              <a:lstStyle/>
              <a:p>
                <a:pPr algn="ctr"/>
                <a:r>
                  <a:rPr lang="en-US" altLang="zh-CN" sz="1500" dirty="0">
                    <a:solidFill>
                      <a:schemeClr val="bg1"/>
                    </a:solidFill>
                    <a:latin typeface="+mn-lt"/>
                    <a:ea typeface="+mn-ea"/>
                    <a:cs typeface="+mn-ea"/>
                    <a:sym typeface="+mn-lt"/>
                  </a:rPr>
                  <a:t>DATA</a:t>
                </a:r>
                <a:endParaRPr lang="zh-CN" altLang="en-US" sz="1500" dirty="0">
                  <a:solidFill>
                    <a:schemeClr val="bg1"/>
                  </a:solidFill>
                  <a:latin typeface="+mn-lt"/>
                  <a:ea typeface="+mn-ea"/>
                  <a:cs typeface="+mn-ea"/>
                  <a:sym typeface="+mn-lt"/>
                </a:endParaRPr>
              </a:p>
            </p:txBody>
          </p:sp>
        </p:grpSp>
        <p:grpSp>
          <p:nvGrpSpPr>
            <p:cNvPr id="49" name="组合 73"/>
            <p:cNvGrpSpPr/>
            <p:nvPr/>
          </p:nvGrpSpPr>
          <p:grpSpPr>
            <a:xfrm>
              <a:off x="4317206" y="5191935"/>
              <a:ext cx="1519166" cy="979720"/>
              <a:chOff x="4420271" y="5132048"/>
              <a:chExt cx="1519166" cy="979720"/>
            </a:xfrm>
          </p:grpSpPr>
          <p:sp>
            <p:nvSpPr>
              <p:cNvPr id="50" name="文本框 74"/>
              <p:cNvSpPr txBox="1"/>
              <p:nvPr/>
            </p:nvSpPr>
            <p:spPr>
              <a:xfrm>
                <a:off x="4420271" y="5132048"/>
                <a:ext cx="1519166" cy="342007"/>
              </a:xfrm>
              <a:prstGeom prst="rect">
                <a:avLst/>
              </a:prstGeom>
              <a:noFill/>
            </p:spPr>
            <p:txBody>
              <a:bodyPr wrap="square" rtlCol="0">
                <a:spAutoFit/>
              </a:bodyPr>
              <a:lstStyle/>
              <a:p>
                <a:r>
                  <a:rPr lang="zh-CN" altLang="en-US" sz="1500" dirty="0">
                    <a:solidFill>
                      <a:schemeClr val="bg1"/>
                    </a:solidFill>
                    <a:latin typeface="+mn-lt"/>
                    <a:ea typeface="+mn-ea"/>
                    <a:cs typeface="+mn-ea"/>
                    <a:sym typeface="+mn-lt"/>
                  </a:rPr>
                  <a:t>在此添加标题</a:t>
                </a:r>
              </a:p>
            </p:txBody>
          </p:sp>
          <p:sp>
            <p:nvSpPr>
              <p:cNvPr id="51" name="文本框 75"/>
              <p:cNvSpPr txBox="1"/>
              <p:nvPr/>
            </p:nvSpPr>
            <p:spPr>
              <a:xfrm>
                <a:off x="4424522" y="5378896"/>
                <a:ext cx="1393002" cy="732872"/>
              </a:xfrm>
              <a:prstGeom prst="rect">
                <a:avLst/>
              </a:prstGeom>
              <a:noFill/>
            </p:spPr>
            <p:txBody>
              <a:bodyPr wrap="square" rtlCol="0">
                <a:spAutoFit/>
              </a:bodyPr>
              <a:lstStyle/>
              <a:p>
                <a:pPr algn="just">
                  <a:lnSpc>
                    <a:spcPct val="130000"/>
                  </a:lnSpc>
                </a:pPr>
                <a:r>
                  <a:rPr lang="zh-CN" altLang="en-US" sz="1000" dirty="0">
                    <a:solidFill>
                      <a:schemeClr val="bg1"/>
                    </a:solidFill>
                    <a:latin typeface="+mn-lt"/>
                    <a:ea typeface="+mn-ea"/>
                    <a:cs typeface="+mn-ea"/>
                    <a:sym typeface="+mn-lt"/>
                  </a:rPr>
                  <a:t>点击添加文字说明详情介绍点击添加文字说明详情介绍</a:t>
                </a:r>
              </a:p>
            </p:txBody>
          </p:sp>
        </p:grpSp>
      </p:grpSp>
      <p:grpSp>
        <p:nvGrpSpPr>
          <p:cNvPr id="54" name="组合 3"/>
          <p:cNvGrpSpPr/>
          <p:nvPr/>
        </p:nvGrpSpPr>
        <p:grpSpPr>
          <a:xfrm>
            <a:off x="6627633" y="4560054"/>
            <a:ext cx="2085720" cy="1268810"/>
            <a:chOff x="6898345" y="3780775"/>
            <a:chExt cx="2206989" cy="1342788"/>
          </a:xfrm>
        </p:grpSpPr>
        <p:sp>
          <p:nvSpPr>
            <p:cNvPr id="55" name="同侧圆角矩形 54"/>
            <p:cNvSpPr/>
            <p:nvPr/>
          </p:nvSpPr>
          <p:spPr>
            <a:xfrm rot="5400000" flipH="1">
              <a:off x="7330446" y="3348674"/>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同侧圆角矩形 55"/>
            <p:cNvSpPr/>
            <p:nvPr/>
          </p:nvSpPr>
          <p:spPr>
            <a:xfrm rot="5400000" flipH="1">
              <a:off x="7408191" y="3436839"/>
              <a:ext cx="1187295" cy="2030659"/>
            </a:xfrm>
            <a:prstGeom prst="round2SameRect">
              <a:avLst>
                <a:gd name="adj1" fmla="val 50000"/>
                <a:gd name="adj2" fmla="val 8208"/>
              </a:avLst>
            </a:prstGeom>
            <a:solidFill>
              <a:schemeClr val="accent1"/>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7" name="组合 84"/>
          <p:cNvGrpSpPr/>
          <p:nvPr/>
        </p:nvGrpSpPr>
        <p:grpSpPr>
          <a:xfrm flipH="1">
            <a:off x="5614177" y="4500355"/>
            <a:ext cx="1267079" cy="1115422"/>
            <a:chOff x="4826146" y="1399826"/>
            <a:chExt cx="1340751" cy="1180456"/>
          </a:xfrm>
        </p:grpSpPr>
        <p:sp>
          <p:nvSpPr>
            <p:cNvPr id="58" name="任意多边形 57"/>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任意多边形 58"/>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86"/>
          <p:cNvGrpSpPr/>
          <p:nvPr/>
        </p:nvGrpSpPr>
        <p:grpSpPr>
          <a:xfrm>
            <a:off x="6750261" y="4817807"/>
            <a:ext cx="1963104" cy="970357"/>
            <a:chOff x="4317206" y="5191935"/>
            <a:chExt cx="2077244" cy="1026933"/>
          </a:xfrm>
        </p:grpSpPr>
        <p:grpSp>
          <p:nvGrpSpPr>
            <p:cNvPr id="61" name="组合 87"/>
            <p:cNvGrpSpPr/>
            <p:nvPr/>
          </p:nvGrpSpPr>
          <p:grpSpPr>
            <a:xfrm>
              <a:off x="5394333" y="5209973"/>
              <a:ext cx="1000117" cy="1008895"/>
              <a:chOff x="5299074" y="5343323"/>
              <a:chExt cx="1000117" cy="1008895"/>
            </a:xfrm>
          </p:grpSpPr>
          <p:sp>
            <p:nvSpPr>
              <p:cNvPr id="65" name="文本框 91"/>
              <p:cNvSpPr txBox="1"/>
              <p:nvPr/>
            </p:nvSpPr>
            <p:spPr>
              <a:xfrm>
                <a:off x="5299074" y="5343323"/>
                <a:ext cx="1000117" cy="677108"/>
              </a:xfrm>
              <a:prstGeom prst="rect">
                <a:avLst/>
              </a:prstGeom>
              <a:noFill/>
            </p:spPr>
            <p:txBody>
              <a:bodyPr wrap="square" rtlCol="0">
                <a:spAutoFit/>
              </a:bodyPr>
              <a:lstStyle/>
              <a:p>
                <a:pPr algn="ctr"/>
                <a:r>
                  <a:rPr lang="en-US" altLang="zh-CN" sz="3400" dirty="0">
                    <a:solidFill>
                      <a:schemeClr val="bg1"/>
                    </a:solidFill>
                    <a:latin typeface="+mn-lt"/>
                    <a:ea typeface="+mn-ea"/>
                    <a:cs typeface="+mn-ea"/>
                    <a:sym typeface="+mn-lt"/>
                  </a:rPr>
                  <a:t>04</a:t>
                </a:r>
                <a:endParaRPr lang="zh-CN" altLang="en-US" sz="3400" dirty="0">
                  <a:solidFill>
                    <a:schemeClr val="bg1"/>
                  </a:solidFill>
                  <a:latin typeface="+mn-lt"/>
                  <a:ea typeface="+mn-ea"/>
                  <a:cs typeface="+mn-ea"/>
                  <a:sym typeface="+mn-lt"/>
                </a:endParaRPr>
              </a:p>
            </p:txBody>
          </p:sp>
          <p:sp>
            <p:nvSpPr>
              <p:cNvPr id="66" name="文本框 92"/>
              <p:cNvSpPr txBox="1"/>
              <p:nvPr/>
            </p:nvSpPr>
            <p:spPr>
              <a:xfrm>
                <a:off x="5474490" y="5765920"/>
                <a:ext cx="673100" cy="586298"/>
              </a:xfrm>
              <a:prstGeom prst="rect">
                <a:avLst/>
              </a:prstGeom>
              <a:noFill/>
            </p:spPr>
            <p:txBody>
              <a:bodyPr wrap="square" rtlCol="0">
                <a:spAutoFit/>
              </a:bodyPr>
              <a:lstStyle/>
              <a:p>
                <a:pPr algn="ctr"/>
                <a:r>
                  <a:rPr lang="en-US" altLang="zh-CN" sz="1500" dirty="0">
                    <a:solidFill>
                      <a:schemeClr val="bg1"/>
                    </a:solidFill>
                    <a:latin typeface="+mn-lt"/>
                    <a:ea typeface="+mn-ea"/>
                    <a:cs typeface="+mn-ea"/>
                    <a:sym typeface="+mn-lt"/>
                  </a:rPr>
                  <a:t>DATA</a:t>
                </a:r>
                <a:endParaRPr lang="zh-CN" altLang="en-US" sz="1500" dirty="0">
                  <a:solidFill>
                    <a:schemeClr val="bg1"/>
                  </a:solidFill>
                  <a:latin typeface="+mn-lt"/>
                  <a:ea typeface="+mn-ea"/>
                  <a:cs typeface="+mn-ea"/>
                  <a:sym typeface="+mn-lt"/>
                </a:endParaRPr>
              </a:p>
            </p:txBody>
          </p:sp>
        </p:grpSp>
        <p:grpSp>
          <p:nvGrpSpPr>
            <p:cNvPr id="62" name="组合 88"/>
            <p:cNvGrpSpPr/>
            <p:nvPr/>
          </p:nvGrpSpPr>
          <p:grpSpPr>
            <a:xfrm>
              <a:off x="4317206" y="5191935"/>
              <a:ext cx="1519166" cy="979720"/>
              <a:chOff x="4420271" y="5132048"/>
              <a:chExt cx="1519166" cy="979720"/>
            </a:xfrm>
          </p:grpSpPr>
          <p:sp>
            <p:nvSpPr>
              <p:cNvPr id="63" name="文本框 89"/>
              <p:cNvSpPr txBox="1"/>
              <p:nvPr/>
            </p:nvSpPr>
            <p:spPr>
              <a:xfrm>
                <a:off x="4420271" y="5132048"/>
                <a:ext cx="1519166" cy="342007"/>
              </a:xfrm>
              <a:prstGeom prst="rect">
                <a:avLst/>
              </a:prstGeom>
              <a:noFill/>
            </p:spPr>
            <p:txBody>
              <a:bodyPr wrap="square" rtlCol="0">
                <a:spAutoFit/>
              </a:bodyPr>
              <a:lstStyle/>
              <a:p>
                <a:r>
                  <a:rPr lang="zh-CN" altLang="en-US" sz="1500" dirty="0">
                    <a:solidFill>
                      <a:schemeClr val="bg1"/>
                    </a:solidFill>
                    <a:latin typeface="+mn-lt"/>
                    <a:ea typeface="+mn-ea"/>
                    <a:cs typeface="+mn-ea"/>
                    <a:sym typeface="+mn-lt"/>
                  </a:rPr>
                  <a:t>在此添加标题</a:t>
                </a:r>
              </a:p>
            </p:txBody>
          </p:sp>
          <p:sp>
            <p:nvSpPr>
              <p:cNvPr id="64" name="文本框 90"/>
              <p:cNvSpPr txBox="1"/>
              <p:nvPr/>
            </p:nvSpPr>
            <p:spPr>
              <a:xfrm>
                <a:off x="4424522" y="5378896"/>
                <a:ext cx="1393002" cy="732872"/>
              </a:xfrm>
              <a:prstGeom prst="rect">
                <a:avLst/>
              </a:prstGeom>
              <a:noFill/>
            </p:spPr>
            <p:txBody>
              <a:bodyPr wrap="square" rtlCol="0">
                <a:spAutoFit/>
              </a:bodyPr>
              <a:lstStyle/>
              <a:p>
                <a:pPr algn="just">
                  <a:lnSpc>
                    <a:spcPct val="130000"/>
                  </a:lnSpc>
                </a:pPr>
                <a:r>
                  <a:rPr lang="zh-CN" altLang="en-US" sz="1000" dirty="0">
                    <a:solidFill>
                      <a:schemeClr val="bg1"/>
                    </a:solidFill>
                    <a:latin typeface="+mn-lt"/>
                    <a:ea typeface="+mn-ea"/>
                    <a:cs typeface="+mn-ea"/>
                    <a:sym typeface="+mn-lt"/>
                  </a:rPr>
                  <a:t>点击添加文字说明详情介绍点击添加文字说明详情介绍</a:t>
                </a:r>
              </a:p>
            </p:txBody>
          </p:sp>
        </p:grpSp>
      </p:grpSp>
      <p:grpSp>
        <p:nvGrpSpPr>
          <p:cNvPr id="67" name="组合 9"/>
          <p:cNvGrpSpPr/>
          <p:nvPr/>
        </p:nvGrpSpPr>
        <p:grpSpPr>
          <a:xfrm>
            <a:off x="5338125" y="2662244"/>
            <a:ext cx="528095" cy="528014"/>
            <a:chOff x="5533863" y="1772314"/>
            <a:chExt cx="558800" cy="558800"/>
          </a:xfrm>
        </p:grpSpPr>
        <p:sp>
          <p:nvSpPr>
            <p:cNvPr id="68" name="椭圆 67"/>
            <p:cNvSpPr/>
            <p:nvPr/>
          </p:nvSpPr>
          <p:spPr>
            <a:xfrm>
              <a:off x="5533863" y="1772314"/>
              <a:ext cx="558800" cy="558800"/>
            </a:xfrm>
            <a:prstGeom prst="ellipse">
              <a:avLst/>
            </a:prstGeom>
            <a:solidFill>
              <a:schemeClr val="accent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9" name="组合 110"/>
            <p:cNvGrpSpPr/>
            <p:nvPr/>
          </p:nvGrpSpPr>
          <p:grpSpPr>
            <a:xfrm>
              <a:off x="5642766" y="1844527"/>
              <a:ext cx="348943" cy="405128"/>
              <a:chOff x="3267075" y="2523213"/>
              <a:chExt cx="561976" cy="652463"/>
            </a:xfrm>
            <a:solidFill>
              <a:schemeClr val="bg1"/>
            </a:solidFill>
            <a:effectLst/>
          </p:grpSpPr>
          <p:sp>
            <p:nvSpPr>
              <p:cNvPr id="70"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1"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2"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3"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4"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5"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6"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7"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8"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9"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0"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1"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82" name="组合 10"/>
          <p:cNvGrpSpPr/>
          <p:nvPr/>
        </p:nvGrpSpPr>
        <p:grpSpPr>
          <a:xfrm>
            <a:off x="5891215" y="3418264"/>
            <a:ext cx="528095" cy="528014"/>
            <a:chOff x="6119110" y="2572414"/>
            <a:chExt cx="558800" cy="558800"/>
          </a:xfrm>
        </p:grpSpPr>
        <p:sp>
          <p:nvSpPr>
            <p:cNvPr id="83" name="椭圆 82"/>
            <p:cNvSpPr/>
            <p:nvPr/>
          </p:nvSpPr>
          <p:spPr>
            <a:xfrm>
              <a:off x="6119110" y="2572414"/>
              <a:ext cx="558800" cy="558800"/>
            </a:xfrm>
            <a:prstGeom prst="ellipse">
              <a:avLst/>
            </a:prstGeom>
            <a:solidFill>
              <a:schemeClr val="accent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4" name="Group 167"/>
            <p:cNvGrpSpPr>
              <a:grpSpLocks noChangeAspect="1"/>
            </p:cNvGrpSpPr>
            <p:nvPr/>
          </p:nvGrpSpPr>
          <p:grpSpPr bwMode="auto">
            <a:xfrm>
              <a:off x="6232936" y="2672997"/>
              <a:ext cx="329114" cy="326669"/>
              <a:chOff x="2072" y="1904"/>
              <a:chExt cx="404" cy="401"/>
            </a:xfrm>
            <a:solidFill>
              <a:schemeClr val="bg1"/>
            </a:solidFill>
            <a:effectLst/>
          </p:grpSpPr>
          <p:sp>
            <p:nvSpPr>
              <p:cNvPr id="85"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6"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7"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8"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9"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0"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91" name="组合 11"/>
          <p:cNvGrpSpPr/>
          <p:nvPr/>
        </p:nvGrpSpPr>
        <p:grpSpPr>
          <a:xfrm>
            <a:off x="5338125" y="4180285"/>
            <a:ext cx="528095" cy="528014"/>
            <a:chOff x="5533863" y="3378864"/>
            <a:chExt cx="558800" cy="558800"/>
          </a:xfrm>
        </p:grpSpPr>
        <p:sp>
          <p:nvSpPr>
            <p:cNvPr id="92" name="椭圆 91"/>
            <p:cNvSpPr/>
            <p:nvPr/>
          </p:nvSpPr>
          <p:spPr>
            <a:xfrm>
              <a:off x="5533863" y="3378864"/>
              <a:ext cx="558800" cy="558800"/>
            </a:xfrm>
            <a:prstGeom prst="ellipse">
              <a:avLst/>
            </a:prstGeom>
            <a:solidFill>
              <a:schemeClr val="accent2"/>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3" name="Group 181"/>
            <p:cNvGrpSpPr>
              <a:grpSpLocks noChangeAspect="1"/>
            </p:cNvGrpSpPr>
            <p:nvPr/>
          </p:nvGrpSpPr>
          <p:grpSpPr bwMode="auto">
            <a:xfrm>
              <a:off x="5643593" y="3482937"/>
              <a:ext cx="334816" cy="332372"/>
              <a:chOff x="2160" y="2262"/>
              <a:chExt cx="411" cy="408"/>
            </a:xfrm>
            <a:solidFill>
              <a:schemeClr val="bg1"/>
            </a:solidFill>
            <a:effectLst/>
          </p:grpSpPr>
          <p:sp>
            <p:nvSpPr>
              <p:cNvPr id="94"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5"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6"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7"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8"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9"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0"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01" name="组合 12"/>
          <p:cNvGrpSpPr/>
          <p:nvPr/>
        </p:nvGrpSpPr>
        <p:grpSpPr>
          <a:xfrm>
            <a:off x="5891215" y="4930451"/>
            <a:ext cx="528095" cy="528014"/>
            <a:chOff x="6119110" y="4172768"/>
            <a:chExt cx="558800" cy="558800"/>
          </a:xfrm>
        </p:grpSpPr>
        <p:sp>
          <p:nvSpPr>
            <p:cNvPr id="102" name="椭圆 101"/>
            <p:cNvSpPr/>
            <p:nvPr/>
          </p:nvSpPr>
          <p:spPr>
            <a:xfrm>
              <a:off x="6119110" y="4172768"/>
              <a:ext cx="558800" cy="558800"/>
            </a:xfrm>
            <a:prstGeom prst="ellipse">
              <a:avLst/>
            </a:prstGeom>
            <a:solidFill>
              <a:schemeClr val="accent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3" name="Group 198"/>
            <p:cNvGrpSpPr>
              <a:grpSpLocks noChangeAspect="1"/>
            </p:cNvGrpSpPr>
            <p:nvPr/>
          </p:nvGrpSpPr>
          <p:grpSpPr bwMode="auto">
            <a:xfrm>
              <a:off x="6230362" y="4317972"/>
              <a:ext cx="353065" cy="271520"/>
              <a:chOff x="2216" y="2944"/>
              <a:chExt cx="394" cy="303"/>
            </a:xfrm>
            <a:solidFill>
              <a:schemeClr val="bg1"/>
            </a:solidFill>
            <a:effectLst/>
          </p:grpSpPr>
          <p:sp>
            <p:nvSpPr>
              <p:cNvPr id="104"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5"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6"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7"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8"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9"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10" name="组合 13"/>
          <p:cNvGrpSpPr/>
          <p:nvPr/>
        </p:nvGrpSpPr>
        <p:grpSpPr>
          <a:xfrm>
            <a:off x="5338125" y="5698326"/>
            <a:ext cx="528095" cy="528014"/>
            <a:chOff x="5533863" y="4985414"/>
            <a:chExt cx="558800" cy="558800"/>
          </a:xfrm>
        </p:grpSpPr>
        <p:sp>
          <p:nvSpPr>
            <p:cNvPr id="111" name="椭圆 110"/>
            <p:cNvSpPr/>
            <p:nvPr/>
          </p:nvSpPr>
          <p:spPr>
            <a:xfrm>
              <a:off x="5533863" y="4985414"/>
              <a:ext cx="558800" cy="558800"/>
            </a:xfrm>
            <a:prstGeom prst="ellipse">
              <a:avLst/>
            </a:prstGeom>
            <a:solidFill>
              <a:schemeClr val="accent3"/>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2" name="Group 909"/>
            <p:cNvGrpSpPr>
              <a:grpSpLocks noChangeAspect="1"/>
            </p:cNvGrpSpPr>
            <p:nvPr/>
          </p:nvGrpSpPr>
          <p:grpSpPr bwMode="auto">
            <a:xfrm>
              <a:off x="5653741" y="5133011"/>
              <a:ext cx="316069" cy="269553"/>
              <a:chOff x="6090" y="1175"/>
              <a:chExt cx="265" cy="226"/>
            </a:xfrm>
            <a:solidFill>
              <a:schemeClr val="bg1"/>
            </a:solidFill>
            <a:effectLst/>
          </p:grpSpPr>
          <p:sp>
            <p:nvSpPr>
              <p:cNvPr id="11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11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11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11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spTree>
    <p:extLst>
      <p:ext uri="{BB962C8B-B14F-4D97-AF65-F5344CB8AC3E}">
        <p14:creationId xmlns:p14="http://schemas.microsoft.com/office/powerpoint/2010/main" val="2671877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6"/>
          <p:cNvGrpSpPr/>
          <p:nvPr/>
        </p:nvGrpSpPr>
        <p:grpSpPr>
          <a:xfrm>
            <a:off x="3969575" y="3778514"/>
            <a:ext cx="2198186" cy="1172014"/>
            <a:chOff x="4022555" y="3163035"/>
            <a:chExt cx="2325691" cy="1240635"/>
          </a:xfrm>
        </p:grpSpPr>
        <p:sp>
          <p:nvSpPr>
            <p:cNvPr id="3" name="矩形 2"/>
            <p:cNvSpPr/>
            <p:nvPr/>
          </p:nvSpPr>
          <p:spPr>
            <a:xfrm flipH="1">
              <a:off x="4585713" y="3163035"/>
              <a:ext cx="1762533" cy="12406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圆角矩形 3"/>
            <p:cNvSpPr/>
            <p:nvPr/>
          </p:nvSpPr>
          <p:spPr>
            <a:xfrm rot="2700000">
              <a:off x="4022555" y="3214612"/>
              <a:ext cx="1105257" cy="1105257"/>
            </a:xfrm>
            <a:prstGeom prst="roundRect">
              <a:avLst>
                <a:gd name="adj" fmla="val 7690"/>
              </a:avLst>
            </a:prstGeom>
            <a:gradFill flip="none" rotWithShape="1">
              <a:gsLst>
                <a:gs pos="59000">
                  <a:srgbClr val="F9F9F9"/>
                </a:gs>
                <a:gs pos="0">
                  <a:srgbClr val="EAEAEA"/>
                </a:gs>
                <a:gs pos="100000">
                  <a:schemeClr val="bg1"/>
                </a:gs>
              </a:gsLst>
              <a:lin ang="2700000" scaled="1"/>
              <a:tileRect/>
            </a:gradFill>
            <a:ln w="19050">
              <a:gradFill>
                <a:gsLst>
                  <a:gs pos="26000">
                    <a:schemeClr val="bg1"/>
                  </a:gs>
                  <a:gs pos="100000">
                    <a:srgbClr val="E2E2E2"/>
                  </a:gs>
                </a:gsLst>
              </a:gradFill>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圆角矩形 4"/>
            <p:cNvSpPr/>
            <p:nvPr/>
          </p:nvSpPr>
          <p:spPr>
            <a:xfrm rot="2700000">
              <a:off x="4183762" y="3387429"/>
              <a:ext cx="777598" cy="777596"/>
            </a:xfrm>
            <a:prstGeom prst="roundRect">
              <a:avLst>
                <a:gd name="adj" fmla="val 7690"/>
              </a:avLst>
            </a:prstGeom>
            <a:solidFill>
              <a:schemeClr val="accent4"/>
            </a:solidFill>
            <a:ln>
              <a:noFill/>
            </a:ln>
            <a:effectLst>
              <a:innerShdw blurRad="2159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6" name="文本框 89"/>
            <p:cNvSpPr txBox="1"/>
            <p:nvPr/>
          </p:nvSpPr>
          <p:spPr>
            <a:xfrm>
              <a:off x="4371111" y="3490964"/>
              <a:ext cx="407042" cy="586434"/>
            </a:xfrm>
            <a:prstGeom prst="rect">
              <a:avLst/>
            </a:prstGeom>
            <a:noFill/>
          </p:spPr>
          <p:txBody>
            <a:bodyPr wrap="square" rtlCol="0">
              <a:spAutoFit/>
            </a:bodyPr>
            <a:lstStyle/>
            <a:p>
              <a:pPr algn="ctr"/>
              <a:r>
                <a:rPr lang="en-US" altLang="zh-CN" sz="3000" dirty="0">
                  <a:solidFill>
                    <a:prstClr val="white"/>
                  </a:solidFill>
                  <a:latin typeface="+mn-lt"/>
                  <a:ea typeface="+mn-ea"/>
                  <a:cs typeface="+mn-ea"/>
                  <a:sym typeface="+mn-lt"/>
                </a:rPr>
                <a:t>D</a:t>
              </a:r>
              <a:endParaRPr lang="zh-CN" altLang="en-US" sz="3000" dirty="0">
                <a:solidFill>
                  <a:prstClr val="white"/>
                </a:solidFill>
                <a:latin typeface="+mn-lt"/>
                <a:ea typeface="+mn-ea"/>
                <a:cs typeface="+mn-ea"/>
                <a:sym typeface="+mn-lt"/>
              </a:endParaRPr>
            </a:p>
          </p:txBody>
        </p:sp>
        <p:sp>
          <p:nvSpPr>
            <p:cNvPr id="7" name="Freeform 31"/>
            <p:cNvSpPr>
              <a:spLocks noEditPoints="1"/>
            </p:cNvSpPr>
            <p:nvPr/>
          </p:nvSpPr>
          <p:spPr bwMode="auto">
            <a:xfrm>
              <a:off x="5427212" y="3488175"/>
              <a:ext cx="768469" cy="516991"/>
            </a:xfrm>
            <a:custGeom>
              <a:avLst/>
              <a:gdLst>
                <a:gd name="T0" fmla="*/ 187 w 278"/>
                <a:gd name="T1" fmla="*/ 96 h 187"/>
                <a:gd name="T2" fmla="*/ 166 w 278"/>
                <a:gd name="T3" fmla="*/ 69 h 187"/>
                <a:gd name="T4" fmla="*/ 161 w 278"/>
                <a:gd name="T5" fmla="*/ 29 h 187"/>
                <a:gd name="T6" fmla="*/ 128 w 278"/>
                <a:gd name="T7" fmla="*/ 25 h 187"/>
                <a:gd name="T8" fmla="*/ 95 w 278"/>
                <a:gd name="T9" fmla="*/ 0 h 187"/>
                <a:gd name="T10" fmla="*/ 69 w 278"/>
                <a:gd name="T11" fmla="*/ 20 h 187"/>
                <a:gd name="T12" fmla="*/ 29 w 278"/>
                <a:gd name="T13" fmla="*/ 25 h 187"/>
                <a:gd name="T14" fmla="*/ 25 w 278"/>
                <a:gd name="T15" fmla="*/ 59 h 187"/>
                <a:gd name="T16" fmla="*/ 0 w 278"/>
                <a:gd name="T17" fmla="*/ 91 h 187"/>
                <a:gd name="T18" fmla="*/ 20 w 278"/>
                <a:gd name="T19" fmla="*/ 117 h 187"/>
                <a:gd name="T20" fmla="*/ 25 w 278"/>
                <a:gd name="T21" fmla="*/ 158 h 187"/>
                <a:gd name="T22" fmla="*/ 59 w 278"/>
                <a:gd name="T23" fmla="*/ 162 h 187"/>
                <a:gd name="T24" fmla="*/ 91 w 278"/>
                <a:gd name="T25" fmla="*/ 187 h 187"/>
                <a:gd name="T26" fmla="*/ 117 w 278"/>
                <a:gd name="T27" fmla="*/ 166 h 187"/>
                <a:gd name="T28" fmla="*/ 158 w 278"/>
                <a:gd name="T29" fmla="*/ 161 h 187"/>
                <a:gd name="T30" fmla="*/ 162 w 278"/>
                <a:gd name="T31" fmla="*/ 128 h 187"/>
                <a:gd name="T32" fmla="*/ 58 w 278"/>
                <a:gd name="T33" fmla="*/ 140 h 187"/>
                <a:gd name="T34" fmla="*/ 129 w 278"/>
                <a:gd name="T35" fmla="*/ 47 h 187"/>
                <a:gd name="T36" fmla="*/ 58 w 278"/>
                <a:gd name="T37" fmla="*/ 140 h 187"/>
                <a:gd name="T38" fmla="*/ 272 w 278"/>
                <a:gd name="T39" fmla="*/ 128 h 187"/>
                <a:gd name="T40" fmla="*/ 270 w 278"/>
                <a:gd name="T41" fmla="*/ 109 h 187"/>
                <a:gd name="T42" fmla="*/ 276 w 278"/>
                <a:gd name="T43" fmla="*/ 94 h 187"/>
                <a:gd name="T44" fmla="*/ 260 w 278"/>
                <a:gd name="T45" fmla="*/ 82 h 187"/>
                <a:gd name="T46" fmla="*/ 254 w 278"/>
                <a:gd name="T47" fmla="*/ 67 h 187"/>
                <a:gd name="T48" fmla="*/ 235 w 278"/>
                <a:gd name="T49" fmla="*/ 70 h 187"/>
                <a:gd name="T50" fmla="*/ 220 w 278"/>
                <a:gd name="T51" fmla="*/ 64 h 187"/>
                <a:gd name="T52" fmla="*/ 208 w 278"/>
                <a:gd name="T53" fmla="*/ 79 h 187"/>
                <a:gd name="T54" fmla="*/ 193 w 278"/>
                <a:gd name="T55" fmla="*/ 85 h 187"/>
                <a:gd name="T56" fmla="*/ 196 w 278"/>
                <a:gd name="T57" fmla="*/ 105 h 187"/>
                <a:gd name="T58" fmla="*/ 190 w 278"/>
                <a:gd name="T59" fmla="*/ 120 h 187"/>
                <a:gd name="T60" fmla="*/ 205 w 278"/>
                <a:gd name="T61" fmla="*/ 131 h 187"/>
                <a:gd name="T62" fmla="*/ 211 w 278"/>
                <a:gd name="T63" fmla="*/ 146 h 187"/>
                <a:gd name="T64" fmla="*/ 231 w 278"/>
                <a:gd name="T65" fmla="*/ 144 h 187"/>
                <a:gd name="T66" fmla="*/ 246 w 278"/>
                <a:gd name="T67" fmla="*/ 150 h 187"/>
                <a:gd name="T68" fmla="*/ 257 w 278"/>
                <a:gd name="T69" fmla="*/ 134 h 187"/>
                <a:gd name="T70" fmla="*/ 219 w 278"/>
                <a:gd name="T71" fmla="*/ 125 h 187"/>
                <a:gd name="T72" fmla="*/ 247 w 278"/>
                <a:gd name="T73" fmla="*/ 89 h 187"/>
                <a:gd name="T74" fmla="*/ 219 w 278"/>
                <a:gd name="T75" fmla="*/ 12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8" h="187">
                  <a:moveTo>
                    <a:pt x="170" y="98"/>
                  </a:moveTo>
                  <a:cubicBezTo>
                    <a:pt x="187" y="96"/>
                    <a:pt x="187" y="96"/>
                    <a:pt x="187" y="96"/>
                  </a:cubicBezTo>
                  <a:cubicBezTo>
                    <a:pt x="183" y="67"/>
                    <a:pt x="183" y="67"/>
                    <a:pt x="183" y="67"/>
                  </a:cubicBezTo>
                  <a:cubicBezTo>
                    <a:pt x="166" y="69"/>
                    <a:pt x="166" y="69"/>
                    <a:pt x="166" y="69"/>
                  </a:cubicBezTo>
                  <a:cubicBezTo>
                    <a:pt x="163" y="59"/>
                    <a:pt x="158" y="50"/>
                    <a:pt x="151" y="42"/>
                  </a:cubicBezTo>
                  <a:cubicBezTo>
                    <a:pt x="161" y="29"/>
                    <a:pt x="161" y="29"/>
                    <a:pt x="161" y="29"/>
                  </a:cubicBezTo>
                  <a:cubicBezTo>
                    <a:pt x="138" y="11"/>
                    <a:pt x="138" y="11"/>
                    <a:pt x="138" y="11"/>
                  </a:cubicBezTo>
                  <a:cubicBezTo>
                    <a:pt x="128" y="25"/>
                    <a:pt x="128" y="25"/>
                    <a:pt x="128" y="25"/>
                  </a:cubicBezTo>
                  <a:cubicBezTo>
                    <a:pt x="118" y="20"/>
                    <a:pt x="108" y="17"/>
                    <a:pt x="98" y="17"/>
                  </a:cubicBezTo>
                  <a:cubicBezTo>
                    <a:pt x="95" y="0"/>
                    <a:pt x="95" y="0"/>
                    <a:pt x="95" y="0"/>
                  </a:cubicBezTo>
                  <a:cubicBezTo>
                    <a:pt x="67" y="3"/>
                    <a:pt x="67" y="3"/>
                    <a:pt x="67" y="3"/>
                  </a:cubicBezTo>
                  <a:cubicBezTo>
                    <a:pt x="69" y="20"/>
                    <a:pt x="69" y="20"/>
                    <a:pt x="69" y="20"/>
                  </a:cubicBezTo>
                  <a:cubicBezTo>
                    <a:pt x="59" y="24"/>
                    <a:pt x="50" y="29"/>
                    <a:pt x="42" y="36"/>
                  </a:cubicBezTo>
                  <a:cubicBezTo>
                    <a:pt x="29" y="25"/>
                    <a:pt x="29" y="25"/>
                    <a:pt x="29" y="25"/>
                  </a:cubicBezTo>
                  <a:cubicBezTo>
                    <a:pt x="11" y="48"/>
                    <a:pt x="11" y="48"/>
                    <a:pt x="11" y="48"/>
                  </a:cubicBezTo>
                  <a:cubicBezTo>
                    <a:pt x="25" y="59"/>
                    <a:pt x="25" y="59"/>
                    <a:pt x="25" y="59"/>
                  </a:cubicBezTo>
                  <a:cubicBezTo>
                    <a:pt x="20" y="68"/>
                    <a:pt x="17" y="78"/>
                    <a:pt x="17" y="89"/>
                  </a:cubicBezTo>
                  <a:cubicBezTo>
                    <a:pt x="0" y="91"/>
                    <a:pt x="0" y="91"/>
                    <a:pt x="0" y="91"/>
                  </a:cubicBezTo>
                  <a:cubicBezTo>
                    <a:pt x="3" y="120"/>
                    <a:pt x="3" y="120"/>
                    <a:pt x="3" y="120"/>
                  </a:cubicBezTo>
                  <a:cubicBezTo>
                    <a:pt x="20" y="117"/>
                    <a:pt x="20" y="117"/>
                    <a:pt x="20" y="117"/>
                  </a:cubicBezTo>
                  <a:cubicBezTo>
                    <a:pt x="24" y="127"/>
                    <a:pt x="29" y="136"/>
                    <a:pt x="36" y="144"/>
                  </a:cubicBezTo>
                  <a:cubicBezTo>
                    <a:pt x="25" y="158"/>
                    <a:pt x="25" y="158"/>
                    <a:pt x="25" y="158"/>
                  </a:cubicBezTo>
                  <a:cubicBezTo>
                    <a:pt x="48" y="175"/>
                    <a:pt x="48" y="175"/>
                    <a:pt x="48" y="175"/>
                  </a:cubicBezTo>
                  <a:cubicBezTo>
                    <a:pt x="59" y="162"/>
                    <a:pt x="59" y="162"/>
                    <a:pt x="59" y="162"/>
                  </a:cubicBezTo>
                  <a:cubicBezTo>
                    <a:pt x="68" y="167"/>
                    <a:pt x="78" y="169"/>
                    <a:pt x="89" y="170"/>
                  </a:cubicBezTo>
                  <a:cubicBezTo>
                    <a:pt x="91" y="187"/>
                    <a:pt x="91" y="187"/>
                    <a:pt x="91" y="187"/>
                  </a:cubicBezTo>
                  <a:cubicBezTo>
                    <a:pt x="120" y="183"/>
                    <a:pt x="120" y="183"/>
                    <a:pt x="120" y="183"/>
                  </a:cubicBezTo>
                  <a:cubicBezTo>
                    <a:pt x="117" y="166"/>
                    <a:pt x="117" y="166"/>
                    <a:pt x="117" y="166"/>
                  </a:cubicBezTo>
                  <a:cubicBezTo>
                    <a:pt x="127" y="163"/>
                    <a:pt x="136" y="158"/>
                    <a:pt x="144" y="151"/>
                  </a:cubicBezTo>
                  <a:cubicBezTo>
                    <a:pt x="158" y="161"/>
                    <a:pt x="158" y="161"/>
                    <a:pt x="158" y="161"/>
                  </a:cubicBezTo>
                  <a:cubicBezTo>
                    <a:pt x="175" y="138"/>
                    <a:pt x="175" y="138"/>
                    <a:pt x="175" y="138"/>
                  </a:cubicBezTo>
                  <a:cubicBezTo>
                    <a:pt x="162" y="128"/>
                    <a:pt x="162" y="128"/>
                    <a:pt x="162" y="128"/>
                  </a:cubicBezTo>
                  <a:cubicBezTo>
                    <a:pt x="166" y="118"/>
                    <a:pt x="169" y="108"/>
                    <a:pt x="170" y="98"/>
                  </a:cubicBezTo>
                  <a:close/>
                  <a:moveTo>
                    <a:pt x="58" y="140"/>
                  </a:moveTo>
                  <a:cubicBezTo>
                    <a:pt x="32" y="120"/>
                    <a:pt x="27" y="83"/>
                    <a:pt x="47" y="58"/>
                  </a:cubicBezTo>
                  <a:cubicBezTo>
                    <a:pt x="66" y="32"/>
                    <a:pt x="103" y="27"/>
                    <a:pt x="129" y="47"/>
                  </a:cubicBezTo>
                  <a:cubicBezTo>
                    <a:pt x="154" y="66"/>
                    <a:pt x="159" y="103"/>
                    <a:pt x="140" y="129"/>
                  </a:cubicBezTo>
                  <a:cubicBezTo>
                    <a:pt x="120" y="154"/>
                    <a:pt x="83" y="159"/>
                    <a:pt x="58" y="140"/>
                  </a:cubicBezTo>
                  <a:close/>
                  <a:moveTo>
                    <a:pt x="264" y="139"/>
                  </a:moveTo>
                  <a:cubicBezTo>
                    <a:pt x="272" y="128"/>
                    <a:pt x="272" y="128"/>
                    <a:pt x="272" y="128"/>
                  </a:cubicBezTo>
                  <a:cubicBezTo>
                    <a:pt x="266" y="123"/>
                    <a:pt x="266" y="123"/>
                    <a:pt x="266" y="123"/>
                  </a:cubicBezTo>
                  <a:cubicBezTo>
                    <a:pt x="268" y="119"/>
                    <a:pt x="269" y="114"/>
                    <a:pt x="270" y="109"/>
                  </a:cubicBezTo>
                  <a:cubicBezTo>
                    <a:pt x="278" y="108"/>
                    <a:pt x="278" y="108"/>
                    <a:pt x="278" y="108"/>
                  </a:cubicBezTo>
                  <a:cubicBezTo>
                    <a:pt x="276" y="94"/>
                    <a:pt x="276" y="94"/>
                    <a:pt x="276" y="94"/>
                  </a:cubicBezTo>
                  <a:cubicBezTo>
                    <a:pt x="268" y="95"/>
                    <a:pt x="268" y="95"/>
                    <a:pt x="268" y="95"/>
                  </a:cubicBezTo>
                  <a:cubicBezTo>
                    <a:pt x="266" y="91"/>
                    <a:pt x="264" y="86"/>
                    <a:pt x="260" y="82"/>
                  </a:cubicBezTo>
                  <a:cubicBezTo>
                    <a:pt x="265" y="76"/>
                    <a:pt x="265" y="76"/>
                    <a:pt x="265" y="76"/>
                  </a:cubicBezTo>
                  <a:cubicBezTo>
                    <a:pt x="254" y="67"/>
                    <a:pt x="254" y="67"/>
                    <a:pt x="254" y="67"/>
                  </a:cubicBezTo>
                  <a:cubicBezTo>
                    <a:pt x="249" y="74"/>
                    <a:pt x="249" y="74"/>
                    <a:pt x="249" y="74"/>
                  </a:cubicBezTo>
                  <a:cubicBezTo>
                    <a:pt x="245" y="72"/>
                    <a:pt x="240" y="70"/>
                    <a:pt x="235" y="70"/>
                  </a:cubicBezTo>
                  <a:cubicBezTo>
                    <a:pt x="234" y="62"/>
                    <a:pt x="234" y="62"/>
                    <a:pt x="234" y="62"/>
                  </a:cubicBezTo>
                  <a:cubicBezTo>
                    <a:pt x="220" y="64"/>
                    <a:pt x="220" y="64"/>
                    <a:pt x="220" y="64"/>
                  </a:cubicBezTo>
                  <a:cubicBezTo>
                    <a:pt x="221" y="72"/>
                    <a:pt x="221" y="72"/>
                    <a:pt x="221" y="72"/>
                  </a:cubicBezTo>
                  <a:cubicBezTo>
                    <a:pt x="217" y="73"/>
                    <a:pt x="212" y="76"/>
                    <a:pt x="208" y="79"/>
                  </a:cubicBezTo>
                  <a:cubicBezTo>
                    <a:pt x="202" y="74"/>
                    <a:pt x="202" y="74"/>
                    <a:pt x="202" y="74"/>
                  </a:cubicBezTo>
                  <a:cubicBezTo>
                    <a:pt x="193" y="85"/>
                    <a:pt x="193" y="85"/>
                    <a:pt x="193" y="85"/>
                  </a:cubicBezTo>
                  <a:cubicBezTo>
                    <a:pt x="200" y="90"/>
                    <a:pt x="200" y="90"/>
                    <a:pt x="200" y="90"/>
                  </a:cubicBezTo>
                  <a:cubicBezTo>
                    <a:pt x="198" y="95"/>
                    <a:pt x="196" y="100"/>
                    <a:pt x="196" y="105"/>
                  </a:cubicBezTo>
                  <a:cubicBezTo>
                    <a:pt x="188" y="106"/>
                    <a:pt x="188" y="106"/>
                    <a:pt x="188" y="106"/>
                  </a:cubicBezTo>
                  <a:cubicBezTo>
                    <a:pt x="190" y="120"/>
                    <a:pt x="190" y="120"/>
                    <a:pt x="190" y="120"/>
                  </a:cubicBezTo>
                  <a:cubicBezTo>
                    <a:pt x="198" y="118"/>
                    <a:pt x="198" y="118"/>
                    <a:pt x="198" y="118"/>
                  </a:cubicBezTo>
                  <a:cubicBezTo>
                    <a:pt x="199" y="123"/>
                    <a:pt x="202" y="128"/>
                    <a:pt x="205" y="131"/>
                  </a:cubicBezTo>
                  <a:cubicBezTo>
                    <a:pt x="200" y="138"/>
                    <a:pt x="200" y="138"/>
                    <a:pt x="200" y="138"/>
                  </a:cubicBezTo>
                  <a:cubicBezTo>
                    <a:pt x="211" y="146"/>
                    <a:pt x="211" y="146"/>
                    <a:pt x="211" y="146"/>
                  </a:cubicBezTo>
                  <a:cubicBezTo>
                    <a:pt x="216" y="140"/>
                    <a:pt x="216" y="140"/>
                    <a:pt x="216" y="140"/>
                  </a:cubicBezTo>
                  <a:cubicBezTo>
                    <a:pt x="221" y="142"/>
                    <a:pt x="226" y="143"/>
                    <a:pt x="231" y="144"/>
                  </a:cubicBezTo>
                  <a:cubicBezTo>
                    <a:pt x="232" y="152"/>
                    <a:pt x="232" y="152"/>
                    <a:pt x="232" y="152"/>
                  </a:cubicBezTo>
                  <a:cubicBezTo>
                    <a:pt x="246" y="150"/>
                    <a:pt x="246" y="150"/>
                    <a:pt x="246" y="150"/>
                  </a:cubicBezTo>
                  <a:cubicBezTo>
                    <a:pt x="244" y="142"/>
                    <a:pt x="244" y="142"/>
                    <a:pt x="244" y="142"/>
                  </a:cubicBezTo>
                  <a:cubicBezTo>
                    <a:pt x="249" y="140"/>
                    <a:pt x="254" y="138"/>
                    <a:pt x="257" y="134"/>
                  </a:cubicBezTo>
                  <a:lnTo>
                    <a:pt x="264" y="139"/>
                  </a:lnTo>
                  <a:close/>
                  <a:moveTo>
                    <a:pt x="219" y="125"/>
                  </a:moveTo>
                  <a:cubicBezTo>
                    <a:pt x="209" y="117"/>
                    <a:pt x="207" y="103"/>
                    <a:pt x="215" y="93"/>
                  </a:cubicBezTo>
                  <a:cubicBezTo>
                    <a:pt x="222" y="83"/>
                    <a:pt x="237" y="81"/>
                    <a:pt x="247" y="89"/>
                  </a:cubicBezTo>
                  <a:cubicBezTo>
                    <a:pt x="257" y="96"/>
                    <a:pt x="259" y="111"/>
                    <a:pt x="251" y="121"/>
                  </a:cubicBezTo>
                  <a:cubicBezTo>
                    <a:pt x="243" y="131"/>
                    <a:pt x="229" y="133"/>
                    <a:pt x="219" y="1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8" name="组合 22"/>
          <p:cNvGrpSpPr/>
          <p:nvPr/>
        </p:nvGrpSpPr>
        <p:grpSpPr>
          <a:xfrm>
            <a:off x="1344042" y="3778514"/>
            <a:ext cx="2200435" cy="1172014"/>
            <a:chOff x="1244727" y="3163035"/>
            <a:chExt cx="2328072" cy="1240635"/>
          </a:xfrm>
        </p:grpSpPr>
        <p:sp>
          <p:nvSpPr>
            <p:cNvPr id="9" name="矩形 8"/>
            <p:cNvSpPr/>
            <p:nvPr/>
          </p:nvSpPr>
          <p:spPr>
            <a:xfrm>
              <a:off x="1244727" y="3163035"/>
              <a:ext cx="1762533" cy="12406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圆角矩形 9"/>
            <p:cNvSpPr/>
            <p:nvPr/>
          </p:nvSpPr>
          <p:spPr>
            <a:xfrm rot="2700000">
              <a:off x="2467542" y="3222668"/>
              <a:ext cx="1105257" cy="1105257"/>
            </a:xfrm>
            <a:prstGeom prst="roundRect">
              <a:avLst>
                <a:gd name="adj" fmla="val 7690"/>
              </a:avLst>
            </a:prstGeom>
            <a:gradFill flip="none" rotWithShape="1">
              <a:gsLst>
                <a:gs pos="59000">
                  <a:srgbClr val="F9F9F9"/>
                </a:gs>
                <a:gs pos="0">
                  <a:srgbClr val="EAEAEA"/>
                </a:gs>
                <a:gs pos="100000">
                  <a:schemeClr val="bg1"/>
                </a:gs>
              </a:gsLst>
              <a:lin ang="2700000" scaled="1"/>
              <a:tileRect/>
            </a:gradFill>
            <a:ln w="19050">
              <a:gradFill flip="none" rotWithShape="1">
                <a:gsLst>
                  <a:gs pos="26000">
                    <a:schemeClr val="bg1"/>
                  </a:gs>
                  <a:gs pos="100000">
                    <a:srgbClr val="E2E2E2"/>
                  </a:gs>
                </a:gsLst>
                <a:lin ang="2700000" scaled="1"/>
                <a:tileRect/>
              </a:gradFill>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圆角矩形 10"/>
            <p:cNvSpPr/>
            <p:nvPr/>
          </p:nvSpPr>
          <p:spPr>
            <a:xfrm rot="2700000">
              <a:off x="2632976" y="3387429"/>
              <a:ext cx="777598" cy="777596"/>
            </a:xfrm>
            <a:prstGeom prst="roundRect">
              <a:avLst>
                <a:gd name="adj" fmla="val 7690"/>
              </a:avLst>
            </a:prstGeom>
            <a:solidFill>
              <a:schemeClr val="accent1"/>
            </a:solidFill>
            <a:ln>
              <a:noFill/>
            </a:ln>
            <a:effectLst>
              <a:innerShdw blurRad="2159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2" name="文本框 88"/>
            <p:cNvSpPr txBox="1"/>
            <p:nvPr/>
          </p:nvSpPr>
          <p:spPr>
            <a:xfrm>
              <a:off x="2792487" y="3499845"/>
              <a:ext cx="407042" cy="586434"/>
            </a:xfrm>
            <a:prstGeom prst="rect">
              <a:avLst/>
            </a:prstGeom>
            <a:noFill/>
          </p:spPr>
          <p:txBody>
            <a:bodyPr wrap="square" rtlCol="0">
              <a:spAutoFit/>
            </a:bodyPr>
            <a:lstStyle/>
            <a:p>
              <a:pPr algn="ctr"/>
              <a:r>
                <a:rPr lang="en-US" altLang="zh-CN" sz="3000" dirty="0">
                  <a:solidFill>
                    <a:prstClr val="white"/>
                  </a:solidFill>
                  <a:latin typeface="+mn-lt"/>
                  <a:ea typeface="+mn-ea"/>
                  <a:cs typeface="+mn-ea"/>
                  <a:sym typeface="+mn-lt"/>
                </a:rPr>
                <a:t>B</a:t>
              </a:r>
              <a:endParaRPr lang="zh-CN" altLang="en-US" sz="3000" dirty="0">
                <a:solidFill>
                  <a:prstClr val="white"/>
                </a:solidFill>
                <a:latin typeface="+mn-lt"/>
                <a:ea typeface="+mn-ea"/>
                <a:cs typeface="+mn-ea"/>
                <a:sym typeface="+mn-lt"/>
              </a:endParaRPr>
            </a:p>
          </p:txBody>
        </p:sp>
        <p:sp>
          <p:nvSpPr>
            <p:cNvPr id="13" name="Freeform 32"/>
            <p:cNvSpPr>
              <a:spLocks noEditPoints="1"/>
            </p:cNvSpPr>
            <p:nvPr/>
          </p:nvSpPr>
          <p:spPr bwMode="auto">
            <a:xfrm>
              <a:off x="1459679" y="3533881"/>
              <a:ext cx="674896" cy="483072"/>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14" name="组合 28"/>
          <p:cNvGrpSpPr/>
          <p:nvPr/>
        </p:nvGrpSpPr>
        <p:grpSpPr>
          <a:xfrm>
            <a:off x="3178333" y="4573154"/>
            <a:ext cx="1172618" cy="2195499"/>
            <a:chOff x="3185416" y="4004202"/>
            <a:chExt cx="1240635" cy="2324044"/>
          </a:xfrm>
        </p:grpSpPr>
        <p:sp>
          <p:nvSpPr>
            <p:cNvPr id="15" name="矩形 14"/>
            <p:cNvSpPr/>
            <p:nvPr/>
          </p:nvSpPr>
          <p:spPr>
            <a:xfrm rot="16200000">
              <a:off x="2924467" y="4826662"/>
              <a:ext cx="1762533" cy="124063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圆角矩形 15"/>
            <p:cNvSpPr/>
            <p:nvPr/>
          </p:nvSpPr>
          <p:spPr>
            <a:xfrm rot="2700000">
              <a:off x="3249076" y="4004202"/>
              <a:ext cx="1105257" cy="1105257"/>
            </a:xfrm>
            <a:prstGeom prst="roundRect">
              <a:avLst>
                <a:gd name="adj" fmla="val 7690"/>
              </a:avLst>
            </a:prstGeom>
            <a:gradFill flip="none" rotWithShape="1">
              <a:gsLst>
                <a:gs pos="59000">
                  <a:srgbClr val="F9F9F9"/>
                </a:gs>
                <a:gs pos="0">
                  <a:srgbClr val="EAEAEA"/>
                </a:gs>
                <a:gs pos="100000">
                  <a:schemeClr val="bg1"/>
                </a:gs>
              </a:gsLst>
              <a:lin ang="2700000" scaled="1"/>
              <a:tileRect/>
            </a:gradFill>
            <a:ln w="19050">
              <a:gradFill>
                <a:gsLst>
                  <a:gs pos="26000">
                    <a:schemeClr val="bg1"/>
                  </a:gs>
                  <a:gs pos="100000">
                    <a:srgbClr val="E2E2E2"/>
                  </a:gs>
                </a:gsLst>
              </a:gradFill>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圆角矩形 16"/>
            <p:cNvSpPr/>
            <p:nvPr/>
          </p:nvSpPr>
          <p:spPr>
            <a:xfrm rot="8100000">
              <a:off x="3421349" y="4166937"/>
              <a:ext cx="777598" cy="777596"/>
            </a:xfrm>
            <a:prstGeom prst="roundRect">
              <a:avLst>
                <a:gd name="adj" fmla="val 7690"/>
              </a:avLst>
            </a:prstGeom>
            <a:solidFill>
              <a:schemeClr val="accent3"/>
            </a:solidFill>
            <a:ln>
              <a:noFill/>
            </a:ln>
            <a:effectLst>
              <a:innerShdw blurRad="215900" dist="76200" dir="8100000">
                <a:srgbClr val="180E1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8" name="文本框 87"/>
            <p:cNvSpPr txBox="1"/>
            <p:nvPr/>
          </p:nvSpPr>
          <p:spPr>
            <a:xfrm>
              <a:off x="3601515" y="4265674"/>
              <a:ext cx="407041" cy="586434"/>
            </a:xfrm>
            <a:prstGeom prst="rect">
              <a:avLst/>
            </a:prstGeom>
            <a:noFill/>
          </p:spPr>
          <p:txBody>
            <a:bodyPr wrap="square" rtlCol="0">
              <a:spAutoFit/>
            </a:bodyPr>
            <a:lstStyle/>
            <a:p>
              <a:pPr algn="ctr"/>
              <a:r>
                <a:rPr lang="en-US" altLang="zh-CN" sz="3000" dirty="0">
                  <a:solidFill>
                    <a:prstClr val="white"/>
                  </a:solidFill>
                  <a:latin typeface="+mn-lt"/>
                  <a:ea typeface="+mn-ea"/>
                  <a:cs typeface="+mn-ea"/>
                  <a:sym typeface="+mn-lt"/>
                </a:rPr>
                <a:t>C</a:t>
              </a:r>
              <a:endParaRPr lang="zh-CN" altLang="en-US" sz="3000" dirty="0">
                <a:solidFill>
                  <a:prstClr val="white"/>
                </a:solidFill>
                <a:latin typeface="+mn-lt"/>
                <a:ea typeface="+mn-ea"/>
                <a:cs typeface="+mn-ea"/>
                <a:sym typeface="+mn-lt"/>
              </a:endParaRPr>
            </a:p>
          </p:txBody>
        </p:sp>
        <p:grpSp>
          <p:nvGrpSpPr>
            <p:cNvPr id="19" name="组合 31"/>
            <p:cNvGrpSpPr/>
            <p:nvPr/>
          </p:nvGrpSpPr>
          <p:grpSpPr>
            <a:xfrm>
              <a:off x="3529010" y="5488347"/>
              <a:ext cx="536875" cy="605886"/>
              <a:chOff x="10815638" y="1174750"/>
              <a:chExt cx="728663" cy="822325"/>
            </a:xfrm>
            <a:solidFill>
              <a:schemeClr val="bg1"/>
            </a:solidFill>
          </p:grpSpPr>
          <p:sp>
            <p:nvSpPr>
              <p:cNvPr id="20"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1"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22" name="组合 24"/>
          <p:cNvGrpSpPr/>
          <p:nvPr/>
        </p:nvGrpSpPr>
        <p:grpSpPr>
          <a:xfrm>
            <a:off x="3178333" y="1945166"/>
            <a:ext cx="1172618" cy="2195499"/>
            <a:chOff x="3185416" y="1222346"/>
            <a:chExt cx="1240635" cy="2324044"/>
          </a:xfrm>
        </p:grpSpPr>
        <p:sp>
          <p:nvSpPr>
            <p:cNvPr id="23" name="矩形 22"/>
            <p:cNvSpPr/>
            <p:nvPr/>
          </p:nvSpPr>
          <p:spPr>
            <a:xfrm rot="16200000" flipH="1">
              <a:off x="2924467" y="1483295"/>
              <a:ext cx="1762533" cy="12406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圆角矩形 23"/>
            <p:cNvSpPr/>
            <p:nvPr/>
          </p:nvSpPr>
          <p:spPr>
            <a:xfrm rot="2700000">
              <a:off x="3249076" y="2441133"/>
              <a:ext cx="1105257" cy="1105257"/>
            </a:xfrm>
            <a:prstGeom prst="roundRect">
              <a:avLst>
                <a:gd name="adj" fmla="val 7690"/>
              </a:avLst>
            </a:prstGeom>
            <a:gradFill flip="none" rotWithShape="1">
              <a:gsLst>
                <a:gs pos="59000">
                  <a:srgbClr val="F9F9F9"/>
                </a:gs>
                <a:gs pos="0">
                  <a:srgbClr val="EAEAEA"/>
                </a:gs>
                <a:gs pos="100000">
                  <a:schemeClr val="bg1"/>
                </a:gs>
              </a:gsLst>
              <a:lin ang="2700000" scaled="1"/>
              <a:tileRect/>
            </a:gradFill>
            <a:ln w="19050">
              <a:gradFill flip="none" rotWithShape="1">
                <a:gsLst>
                  <a:gs pos="26000">
                    <a:schemeClr val="bg1"/>
                  </a:gs>
                  <a:gs pos="100000">
                    <a:srgbClr val="E2E2E2"/>
                  </a:gs>
                </a:gsLst>
                <a:lin ang="2700000" scaled="1"/>
                <a:tileRect/>
              </a:gradFill>
            </a:ln>
            <a:effectLst>
              <a:outerShdw blurRad="1016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圆角矩形 24"/>
            <p:cNvSpPr/>
            <p:nvPr/>
          </p:nvSpPr>
          <p:spPr>
            <a:xfrm rot="8100000">
              <a:off x="3421349" y="2616151"/>
              <a:ext cx="777598" cy="777596"/>
            </a:xfrm>
            <a:prstGeom prst="roundRect">
              <a:avLst>
                <a:gd name="adj" fmla="val 7690"/>
              </a:avLst>
            </a:prstGeom>
            <a:solidFill>
              <a:schemeClr val="accent2"/>
            </a:solidFill>
            <a:ln>
              <a:noFill/>
            </a:ln>
            <a:effectLst>
              <a:innerShdw blurRad="215900" dist="76200" dir="8100000">
                <a:srgbClr val="7E4B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26" name="文本框 19"/>
            <p:cNvSpPr txBox="1"/>
            <p:nvPr/>
          </p:nvSpPr>
          <p:spPr>
            <a:xfrm>
              <a:off x="3601515" y="2684849"/>
              <a:ext cx="407041" cy="586434"/>
            </a:xfrm>
            <a:prstGeom prst="rect">
              <a:avLst/>
            </a:prstGeom>
            <a:noFill/>
          </p:spPr>
          <p:txBody>
            <a:bodyPr wrap="square" rtlCol="0">
              <a:spAutoFit/>
            </a:bodyPr>
            <a:lstStyle/>
            <a:p>
              <a:pPr algn="ctr"/>
              <a:r>
                <a:rPr lang="en-US" altLang="zh-CN" sz="3000" dirty="0">
                  <a:solidFill>
                    <a:prstClr val="white"/>
                  </a:solidFill>
                  <a:latin typeface="+mn-lt"/>
                  <a:ea typeface="+mn-ea"/>
                  <a:cs typeface="+mn-ea"/>
                  <a:sym typeface="+mn-lt"/>
                </a:rPr>
                <a:t>A</a:t>
              </a:r>
              <a:endParaRPr lang="zh-CN" altLang="en-US" sz="3000" dirty="0">
                <a:solidFill>
                  <a:prstClr val="white"/>
                </a:solidFill>
                <a:latin typeface="+mn-lt"/>
                <a:ea typeface="+mn-ea"/>
                <a:cs typeface="+mn-ea"/>
                <a:sym typeface="+mn-lt"/>
              </a:endParaRPr>
            </a:p>
          </p:txBody>
        </p:sp>
        <p:grpSp>
          <p:nvGrpSpPr>
            <p:cNvPr id="27" name="组合 26"/>
            <p:cNvGrpSpPr/>
            <p:nvPr/>
          </p:nvGrpSpPr>
          <p:grpSpPr>
            <a:xfrm>
              <a:off x="3508959" y="1485745"/>
              <a:ext cx="602378" cy="545064"/>
              <a:chOff x="8578850" y="285750"/>
              <a:chExt cx="817563" cy="739775"/>
            </a:xfrm>
            <a:solidFill>
              <a:schemeClr val="bg1"/>
            </a:solidFill>
          </p:grpSpPr>
          <p:sp>
            <p:nvSpPr>
              <p:cNvPr id="28"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9"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30" name="组合 29"/>
          <p:cNvGrpSpPr/>
          <p:nvPr/>
        </p:nvGrpSpPr>
        <p:grpSpPr>
          <a:xfrm>
            <a:off x="1362043" y="2708915"/>
            <a:ext cx="1671327" cy="1070474"/>
            <a:chOff x="1263772" y="2030809"/>
            <a:chExt cx="1768273" cy="1133149"/>
          </a:xfrm>
        </p:grpSpPr>
        <p:sp>
          <p:nvSpPr>
            <p:cNvPr id="31" name="文本框 91"/>
            <p:cNvSpPr txBox="1"/>
            <p:nvPr/>
          </p:nvSpPr>
          <p:spPr>
            <a:xfrm>
              <a:off x="1263772" y="2030809"/>
              <a:ext cx="1768273" cy="407246"/>
            </a:xfrm>
            <a:prstGeom prst="rect">
              <a:avLst/>
            </a:prstGeom>
            <a:noFill/>
          </p:spPr>
          <p:txBody>
            <a:bodyPr wrap="square" rtlCol="0">
              <a:spAutoFit/>
            </a:bodyPr>
            <a:lstStyle/>
            <a:p>
              <a:r>
                <a:rPr lang="zh-CN" altLang="en-US" sz="1900" dirty="0">
                  <a:solidFill>
                    <a:schemeClr val="accent2"/>
                  </a:solidFill>
                  <a:latin typeface="+mn-lt"/>
                  <a:ea typeface="+mn-ea"/>
                  <a:cs typeface="+mn-ea"/>
                  <a:sym typeface="+mn-lt"/>
                </a:rPr>
                <a:t>在此添加标题</a:t>
              </a:r>
            </a:p>
          </p:txBody>
        </p:sp>
        <p:sp>
          <p:nvSpPr>
            <p:cNvPr id="32" name="文本框 149"/>
            <p:cNvSpPr txBox="1"/>
            <p:nvPr/>
          </p:nvSpPr>
          <p:spPr>
            <a:xfrm>
              <a:off x="1282582" y="2430916"/>
              <a:ext cx="1437140" cy="733042"/>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nvGrpSpPr>
          <p:cNvPr id="33" name="组合 32"/>
          <p:cNvGrpSpPr/>
          <p:nvPr/>
        </p:nvGrpSpPr>
        <p:grpSpPr>
          <a:xfrm>
            <a:off x="4543286" y="2708912"/>
            <a:ext cx="1671327" cy="1063409"/>
            <a:chOff x="4629543" y="2030809"/>
            <a:chExt cx="1768273" cy="1125671"/>
          </a:xfrm>
        </p:grpSpPr>
        <p:sp>
          <p:nvSpPr>
            <p:cNvPr id="34" name="文本框 93"/>
            <p:cNvSpPr txBox="1"/>
            <p:nvPr/>
          </p:nvSpPr>
          <p:spPr>
            <a:xfrm>
              <a:off x="4629543" y="2030809"/>
              <a:ext cx="1768273" cy="407246"/>
            </a:xfrm>
            <a:prstGeom prst="rect">
              <a:avLst/>
            </a:prstGeom>
            <a:noFill/>
          </p:spPr>
          <p:txBody>
            <a:bodyPr wrap="square" rtlCol="0">
              <a:spAutoFit/>
            </a:bodyPr>
            <a:lstStyle/>
            <a:p>
              <a:r>
                <a:rPr lang="zh-CN" altLang="en-US" sz="1900" dirty="0">
                  <a:solidFill>
                    <a:schemeClr val="accent4">
                      <a:lumMod val="75000"/>
                    </a:schemeClr>
                  </a:solidFill>
                  <a:latin typeface="+mn-lt"/>
                  <a:ea typeface="+mn-ea"/>
                  <a:cs typeface="+mn-ea"/>
                  <a:sym typeface="+mn-lt"/>
                </a:rPr>
                <a:t>在此添加标题</a:t>
              </a:r>
            </a:p>
          </p:txBody>
        </p:sp>
        <p:sp>
          <p:nvSpPr>
            <p:cNvPr id="35" name="文本框 149"/>
            <p:cNvSpPr txBox="1"/>
            <p:nvPr/>
          </p:nvSpPr>
          <p:spPr>
            <a:xfrm>
              <a:off x="4655046" y="2423438"/>
              <a:ext cx="1437140" cy="733042"/>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nvGrpSpPr>
          <p:cNvPr id="36" name="组合 47"/>
          <p:cNvGrpSpPr/>
          <p:nvPr/>
        </p:nvGrpSpPr>
        <p:grpSpPr>
          <a:xfrm>
            <a:off x="1362043" y="5073550"/>
            <a:ext cx="1671327" cy="1067595"/>
            <a:chOff x="1263772" y="4533898"/>
            <a:chExt cx="1768273" cy="1130102"/>
          </a:xfrm>
        </p:grpSpPr>
        <p:sp>
          <p:nvSpPr>
            <p:cNvPr id="37" name="文本框 95"/>
            <p:cNvSpPr txBox="1"/>
            <p:nvPr/>
          </p:nvSpPr>
          <p:spPr>
            <a:xfrm>
              <a:off x="1263772" y="4533898"/>
              <a:ext cx="1768273" cy="407246"/>
            </a:xfrm>
            <a:prstGeom prst="rect">
              <a:avLst/>
            </a:prstGeom>
            <a:noFill/>
          </p:spPr>
          <p:txBody>
            <a:bodyPr wrap="square" rtlCol="0">
              <a:spAutoFit/>
            </a:bodyPr>
            <a:lstStyle/>
            <a:p>
              <a:r>
                <a:rPr lang="zh-CN" altLang="en-US" sz="1900" dirty="0">
                  <a:solidFill>
                    <a:schemeClr val="accent1"/>
                  </a:solidFill>
                  <a:latin typeface="+mn-lt"/>
                  <a:ea typeface="+mn-ea"/>
                  <a:cs typeface="+mn-ea"/>
                  <a:sym typeface="+mn-lt"/>
                </a:rPr>
                <a:t>在此添加标题</a:t>
              </a:r>
            </a:p>
          </p:txBody>
        </p:sp>
        <p:sp>
          <p:nvSpPr>
            <p:cNvPr id="38" name="文本框 149"/>
            <p:cNvSpPr txBox="1"/>
            <p:nvPr/>
          </p:nvSpPr>
          <p:spPr>
            <a:xfrm>
              <a:off x="1285602" y="4930958"/>
              <a:ext cx="1437140" cy="733042"/>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nvGrpSpPr>
          <p:cNvPr id="39" name="组合 46"/>
          <p:cNvGrpSpPr/>
          <p:nvPr/>
        </p:nvGrpSpPr>
        <p:grpSpPr>
          <a:xfrm>
            <a:off x="4543286" y="5073555"/>
            <a:ext cx="1671327" cy="1060527"/>
            <a:chOff x="4629543" y="4533898"/>
            <a:chExt cx="1768273" cy="1122620"/>
          </a:xfrm>
        </p:grpSpPr>
        <p:sp>
          <p:nvSpPr>
            <p:cNvPr id="40" name="文本框 97"/>
            <p:cNvSpPr txBox="1"/>
            <p:nvPr/>
          </p:nvSpPr>
          <p:spPr>
            <a:xfrm>
              <a:off x="4629543" y="4533898"/>
              <a:ext cx="1768273" cy="407246"/>
            </a:xfrm>
            <a:prstGeom prst="rect">
              <a:avLst/>
            </a:prstGeom>
            <a:noFill/>
          </p:spPr>
          <p:txBody>
            <a:bodyPr wrap="square" rtlCol="0">
              <a:spAutoFit/>
            </a:bodyPr>
            <a:lstStyle/>
            <a:p>
              <a:r>
                <a:rPr lang="zh-CN" altLang="en-US" sz="1900" dirty="0">
                  <a:solidFill>
                    <a:schemeClr val="accent3"/>
                  </a:solidFill>
                  <a:latin typeface="+mn-lt"/>
                  <a:ea typeface="+mn-ea"/>
                  <a:cs typeface="+mn-ea"/>
                  <a:sym typeface="+mn-lt"/>
                </a:rPr>
                <a:t>在此添加标题</a:t>
              </a:r>
            </a:p>
          </p:txBody>
        </p:sp>
        <p:sp>
          <p:nvSpPr>
            <p:cNvPr id="41" name="文本框 149"/>
            <p:cNvSpPr txBox="1"/>
            <p:nvPr/>
          </p:nvSpPr>
          <p:spPr>
            <a:xfrm>
              <a:off x="4658066" y="4923476"/>
              <a:ext cx="1437140" cy="733042"/>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sp>
        <p:nvSpPr>
          <p:cNvPr id="42" name="文本框 194"/>
          <p:cNvSpPr txBox="1"/>
          <p:nvPr/>
        </p:nvSpPr>
        <p:spPr>
          <a:xfrm>
            <a:off x="7221738" y="2310715"/>
            <a:ext cx="2859779" cy="552431"/>
          </a:xfrm>
          <a:prstGeom prst="rect">
            <a:avLst/>
          </a:prstGeom>
          <a:noFill/>
        </p:spPr>
        <p:txBody>
          <a:bodyPr wrap="square" lIns="86411" tIns="43205" rIns="86411" bIns="43205" rtlCol="0">
            <a:spAutoFit/>
          </a:bodyPr>
          <a:lstStyle/>
          <a:p>
            <a:r>
              <a:rPr lang="zh-CN" altLang="en-US" sz="3000" dirty="0">
                <a:latin typeface="+mn-lt"/>
                <a:ea typeface="+mn-ea"/>
                <a:cs typeface="+mn-ea"/>
                <a:sym typeface="+mn-lt"/>
              </a:rPr>
              <a:t>在此添加标题</a:t>
            </a:r>
          </a:p>
        </p:txBody>
      </p:sp>
      <p:cxnSp>
        <p:nvCxnSpPr>
          <p:cNvPr id="43" name="直接连接符 42"/>
          <p:cNvCxnSpPr/>
          <p:nvPr/>
        </p:nvCxnSpPr>
        <p:spPr>
          <a:xfrm>
            <a:off x="7305008" y="2979445"/>
            <a:ext cx="277650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107"/>
          <p:cNvSpPr txBox="1"/>
          <p:nvPr/>
        </p:nvSpPr>
        <p:spPr>
          <a:xfrm>
            <a:off x="7221738" y="3159923"/>
            <a:ext cx="2859779" cy="2935347"/>
          </a:xfrm>
          <a:prstGeom prst="rect">
            <a:avLst/>
          </a:prstGeom>
          <a:noFill/>
        </p:spPr>
        <p:txBody>
          <a:bodyPr wrap="square" lIns="86411" tIns="43205" rIns="86411" bIns="43205" rtlCol="0">
            <a:spAutoFit/>
          </a:bodyPr>
          <a:lstStyle/>
          <a:p>
            <a:pPr algn="just">
              <a:lnSpc>
                <a:spcPct val="130000"/>
              </a:lnSpc>
            </a:pPr>
            <a:r>
              <a:rPr lang="zh-CN" altLang="en-US" sz="1400" dirty="0">
                <a:latin typeface="+mn-lt"/>
                <a:ea typeface="+mn-ea"/>
                <a:cs typeface="+mn-ea"/>
                <a:sym typeface="+mn-lt"/>
              </a:rPr>
              <a:t>      点击</a:t>
            </a:r>
            <a:r>
              <a:rPr lang="zh-CN" altLang="en-US" sz="1400" dirty="0">
                <a:latin typeface="+mn-lt"/>
                <a:ea typeface="+mn-ea"/>
                <a:cs typeface="+mn-ea"/>
                <a:sym typeface="+mn-lt"/>
              </a:rPr>
              <a:t>添加文字说明详情介绍点击添加文字说明详情介绍点击添加文字说明详情介绍点击添加文字说明详情介绍</a:t>
            </a:r>
          </a:p>
          <a:p>
            <a:pPr algn="just">
              <a:lnSpc>
                <a:spcPct val="130000"/>
              </a:lnSpc>
            </a:pPr>
            <a:endParaRPr lang="en-US" altLang="zh-CN" sz="1400" dirty="0">
              <a:latin typeface="+mn-lt"/>
              <a:ea typeface="+mn-ea"/>
              <a:cs typeface="+mn-ea"/>
              <a:sym typeface="+mn-lt"/>
            </a:endParaRPr>
          </a:p>
          <a:p>
            <a:pPr algn="just">
              <a:lnSpc>
                <a:spcPct val="130000"/>
              </a:lnSpc>
            </a:pPr>
            <a:r>
              <a:rPr lang="zh-CN" altLang="en-US" sz="1400" dirty="0">
                <a:latin typeface="+mn-lt"/>
                <a:ea typeface="+mn-ea"/>
                <a:cs typeface="+mn-ea"/>
                <a:sym typeface="+mn-lt"/>
              </a:rPr>
              <a:t>        点击</a:t>
            </a:r>
            <a:r>
              <a:rPr lang="zh-CN" altLang="en-US" sz="1400" dirty="0">
                <a:latin typeface="+mn-lt"/>
                <a:ea typeface="+mn-ea"/>
                <a:cs typeface="+mn-ea"/>
                <a:sym typeface="+mn-lt"/>
              </a:rPr>
              <a:t>添加文字说明详情介绍点击添加文字说明详情介绍</a:t>
            </a:r>
          </a:p>
          <a:p>
            <a:pPr algn="just">
              <a:lnSpc>
                <a:spcPct val="130000"/>
              </a:lnSpc>
            </a:pPr>
            <a:r>
              <a:rPr lang="zh-CN" altLang="en-US" sz="1400" dirty="0">
                <a:latin typeface="+mn-lt"/>
                <a:ea typeface="+mn-ea"/>
                <a:cs typeface="+mn-ea"/>
                <a:sym typeface="+mn-lt"/>
              </a:rPr>
              <a:t>点击添加文字说明详情介绍点击添加文字说明详情介绍</a:t>
            </a:r>
          </a:p>
          <a:p>
            <a:pPr algn="just">
              <a:lnSpc>
                <a:spcPct val="130000"/>
              </a:lnSpc>
            </a:pPr>
            <a:endParaRPr lang="zh-CN" altLang="en-US" sz="1400" dirty="0">
              <a:latin typeface="+mn-lt"/>
              <a:ea typeface="+mn-ea"/>
              <a:cs typeface="+mn-ea"/>
              <a:sym typeface="+mn-lt"/>
            </a:endParaRPr>
          </a:p>
        </p:txBody>
      </p:sp>
      <p:pic>
        <p:nvPicPr>
          <p:cNvPr id="45" name="图片 44"/>
          <p:cNvPicPr>
            <a:picLocks noChangeAspect="1"/>
          </p:cNvPicPr>
          <p:nvPr/>
        </p:nvPicPr>
        <p:blipFill rotWithShape="1">
          <a:blip r:embed="rId2" cstate="print">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Lst>
          </a:blip>
          <a:srcRect b="72279"/>
          <a:stretch/>
        </p:blipFill>
        <p:spPr>
          <a:xfrm rot="10800000">
            <a:off x="2671792" y="1946924"/>
            <a:ext cx="2170467" cy="181906"/>
          </a:xfrm>
          <a:prstGeom prst="rect">
            <a:avLst/>
          </a:prstGeom>
        </p:spPr>
      </p:pic>
      <p:pic>
        <p:nvPicPr>
          <p:cNvPr id="46" name="图片 45"/>
          <p:cNvPicPr>
            <a:picLocks noChangeAspect="1"/>
          </p:cNvPicPr>
          <p:nvPr/>
        </p:nvPicPr>
        <p:blipFill rotWithShape="1">
          <a:blip r:embed="rId2" cstate="print">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Lst>
          </a:blip>
          <a:srcRect b="72279"/>
          <a:stretch/>
        </p:blipFill>
        <p:spPr>
          <a:xfrm flipH="1">
            <a:off x="2671792" y="6584990"/>
            <a:ext cx="2170467" cy="181906"/>
          </a:xfrm>
          <a:prstGeom prst="rect">
            <a:avLst/>
          </a:prstGeom>
        </p:spPr>
      </p:pic>
      <p:pic>
        <p:nvPicPr>
          <p:cNvPr id="47" name="图片 46"/>
          <p:cNvPicPr>
            <a:picLocks noChangeAspect="1"/>
          </p:cNvPicPr>
          <p:nvPr/>
        </p:nvPicPr>
        <p:blipFill rotWithShape="1">
          <a:blip r:embed="rId4" cstate="print">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Lst>
          </a:blip>
          <a:srcRect b="72279"/>
          <a:stretch/>
        </p:blipFill>
        <p:spPr>
          <a:xfrm rot="16200000">
            <a:off x="4992579" y="4265909"/>
            <a:ext cx="2169350" cy="182001"/>
          </a:xfrm>
          <a:prstGeom prst="rect">
            <a:avLst/>
          </a:prstGeom>
        </p:spPr>
      </p:pic>
      <p:pic>
        <p:nvPicPr>
          <p:cNvPr id="48" name="图片 47"/>
          <p:cNvPicPr>
            <a:picLocks noChangeAspect="1"/>
          </p:cNvPicPr>
          <p:nvPr/>
        </p:nvPicPr>
        <p:blipFill rotWithShape="1">
          <a:blip r:embed="rId4" cstate="print">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Lst>
          </a:blip>
          <a:srcRect b="72279"/>
          <a:stretch/>
        </p:blipFill>
        <p:spPr>
          <a:xfrm rot="5400000" flipH="1">
            <a:off x="352125" y="4265909"/>
            <a:ext cx="2169350" cy="182001"/>
          </a:xfrm>
          <a:prstGeom prst="rect">
            <a:avLst/>
          </a:prstGeom>
        </p:spPr>
      </p:pic>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par>
                                <p:cTn id="25" presetID="22" presetClass="entr" presetSubtype="8"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par>
                                <p:cTn id="28" presetID="22" presetClass="entr" presetSubtype="4"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par>
                                <p:cTn id="31" presetID="22" presetClass="entr" presetSubtype="2"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right)">
                                      <p:cBhvr>
                                        <p:cTn id="33" dur="500"/>
                                        <p:tgtEl>
                                          <p:spTgt spid="2"/>
                                        </p:tgtEl>
                                      </p:cBhvr>
                                    </p:animEffect>
                                  </p:childTnLst>
                                </p:cTn>
                              </p:par>
                            </p:childTnLst>
                          </p:cTn>
                        </p:par>
                        <p:par>
                          <p:cTn id="34" fill="hold">
                            <p:stCondLst>
                              <p:cond delay="1000"/>
                            </p:stCondLst>
                            <p:childTnLst>
                              <p:par>
                                <p:cTn id="35" presetID="14" presetClass="entr" presetSubtype="5"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randombar(vertical)">
                                      <p:cBhvr>
                                        <p:cTn id="37" dur="500"/>
                                        <p:tgtEl>
                                          <p:spTgt spid="30"/>
                                        </p:tgtEl>
                                      </p:cBhvr>
                                    </p:animEffect>
                                  </p:childTnLst>
                                </p:cTn>
                              </p:par>
                              <p:par>
                                <p:cTn id="38" presetID="14" presetClass="entr" presetSubtype="5"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randombar(vertical)">
                                      <p:cBhvr>
                                        <p:cTn id="40" dur="500"/>
                                        <p:tgtEl>
                                          <p:spTgt spid="33"/>
                                        </p:tgtEl>
                                      </p:cBhvr>
                                    </p:animEffect>
                                  </p:childTnLst>
                                </p:cTn>
                              </p:par>
                              <p:par>
                                <p:cTn id="41" presetID="14" presetClass="entr" presetSubtype="5"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randombar(vertical)">
                                      <p:cBhvr>
                                        <p:cTn id="43" dur="500"/>
                                        <p:tgtEl>
                                          <p:spTgt spid="36"/>
                                        </p:tgtEl>
                                      </p:cBhvr>
                                    </p:animEffect>
                                  </p:childTnLst>
                                </p:cTn>
                              </p:par>
                              <p:par>
                                <p:cTn id="44" presetID="14" presetClass="entr" presetSubtype="5"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randombar(vertical)">
                                      <p:cBhvr>
                                        <p:cTn id="46" dur="500"/>
                                        <p:tgtEl>
                                          <p:spTgt spid="39"/>
                                        </p:tgtEl>
                                      </p:cBhvr>
                                    </p:animEffect>
                                  </p:childTnLst>
                                </p:cTn>
                              </p:par>
                            </p:childTnLst>
                          </p:cTn>
                        </p:par>
                        <p:par>
                          <p:cTn id="47" fill="hold">
                            <p:stCondLst>
                              <p:cond delay="1500"/>
                            </p:stCondLst>
                            <p:childTnLst>
                              <p:par>
                                <p:cTn id="48" presetID="22" presetClass="entr" presetSubtype="8"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par>
                          <p:cTn id="51" fill="hold">
                            <p:stCondLst>
                              <p:cond delay="2000"/>
                            </p:stCondLst>
                            <p:childTnLst>
                              <p:par>
                                <p:cTn id="52" presetID="22" presetClass="entr" presetSubtype="8"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2500"/>
                            </p:stCondLst>
                            <p:childTnLst>
                              <p:par>
                                <p:cTn id="56" presetID="22" presetClass="entr" presetSubtype="1"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up)">
                                      <p:cBhvr>
                                        <p:cTn id="5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8"/>
          <p:cNvGrpSpPr/>
          <p:nvPr/>
        </p:nvGrpSpPr>
        <p:grpSpPr>
          <a:xfrm>
            <a:off x="3207600" y="1895752"/>
            <a:ext cx="939091" cy="938947"/>
            <a:chOff x="3394098" y="968460"/>
            <a:chExt cx="993692" cy="993692"/>
          </a:xfrm>
        </p:grpSpPr>
        <p:sp>
          <p:nvSpPr>
            <p:cNvPr id="3" name="椭圆 2"/>
            <p:cNvSpPr/>
            <p:nvPr/>
          </p:nvSpPr>
          <p:spPr>
            <a:xfrm>
              <a:off x="3394098" y="968460"/>
              <a:ext cx="993692" cy="993692"/>
            </a:xfrm>
            <a:prstGeom prst="ellipse">
              <a:avLst/>
            </a:prstGeom>
            <a:gradFill>
              <a:gsLst>
                <a:gs pos="51000">
                  <a:srgbClr val="ECECEC">
                    <a:alpha val="41000"/>
                  </a:srgbClr>
                </a:gs>
                <a:gs pos="24000">
                  <a:srgbClr val="F6F6F6"/>
                </a:gs>
                <a:gs pos="0">
                  <a:schemeClr val="bg1"/>
                </a:gs>
                <a:gs pos="100000">
                  <a:schemeClr val="bg1">
                    <a:lumMod val="85000"/>
                    <a:alpha val="57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75"/>
            <p:cNvSpPr txBox="1"/>
            <p:nvPr/>
          </p:nvSpPr>
          <p:spPr>
            <a:xfrm>
              <a:off x="3539481" y="1234473"/>
              <a:ext cx="702927" cy="718145"/>
            </a:xfrm>
            <a:prstGeom prst="rect">
              <a:avLst/>
            </a:prstGeom>
            <a:noFill/>
          </p:spPr>
          <p:txBody>
            <a:bodyPr wrap="square" rtlCol="0">
              <a:spAutoFit/>
            </a:bodyPr>
            <a:lstStyle/>
            <a:p>
              <a:pPr algn="ctr"/>
              <a:r>
                <a:rPr lang="en-US" altLang="zh-CN" sz="2300" dirty="0">
                  <a:solidFill>
                    <a:schemeClr val="accent1"/>
                  </a:solidFill>
                  <a:latin typeface="+mn-lt"/>
                  <a:ea typeface="+mn-ea"/>
                  <a:cs typeface="+mn-ea"/>
                  <a:sym typeface="+mn-lt"/>
                </a:rPr>
                <a:t>26</a:t>
              </a:r>
              <a:r>
                <a:rPr lang="en-US" altLang="zh-CN" sz="1400" dirty="0">
                  <a:solidFill>
                    <a:schemeClr val="accent1"/>
                  </a:solidFill>
                  <a:latin typeface="+mn-lt"/>
                  <a:ea typeface="+mn-ea"/>
                  <a:cs typeface="+mn-ea"/>
                  <a:sym typeface="+mn-lt"/>
                </a:rPr>
                <a:t>%</a:t>
              </a:r>
              <a:endParaRPr lang="zh-CN" altLang="en-US" sz="2300" dirty="0">
                <a:solidFill>
                  <a:schemeClr val="accent1"/>
                </a:solidFill>
                <a:latin typeface="+mn-lt"/>
                <a:ea typeface="+mn-ea"/>
                <a:cs typeface="+mn-ea"/>
                <a:sym typeface="+mn-lt"/>
              </a:endParaRPr>
            </a:p>
          </p:txBody>
        </p:sp>
      </p:grpSp>
      <p:grpSp>
        <p:nvGrpSpPr>
          <p:cNvPr id="5" name="组合 17"/>
          <p:cNvGrpSpPr/>
          <p:nvPr/>
        </p:nvGrpSpPr>
        <p:grpSpPr>
          <a:xfrm>
            <a:off x="4248790" y="1895752"/>
            <a:ext cx="939091" cy="938947"/>
            <a:chOff x="4495825" y="968460"/>
            <a:chExt cx="993692" cy="993692"/>
          </a:xfrm>
        </p:grpSpPr>
        <p:sp>
          <p:nvSpPr>
            <p:cNvPr id="6" name="椭圆 5"/>
            <p:cNvSpPr/>
            <p:nvPr/>
          </p:nvSpPr>
          <p:spPr>
            <a:xfrm>
              <a:off x="4495825" y="968460"/>
              <a:ext cx="993692" cy="993692"/>
            </a:xfrm>
            <a:prstGeom prst="ellipse">
              <a:avLst/>
            </a:prstGeom>
            <a:gradFill>
              <a:gsLst>
                <a:gs pos="51000">
                  <a:srgbClr val="ECECEC">
                    <a:alpha val="41000"/>
                  </a:srgbClr>
                </a:gs>
                <a:gs pos="24000">
                  <a:srgbClr val="F6F6F6"/>
                </a:gs>
                <a:gs pos="0">
                  <a:schemeClr val="bg1"/>
                </a:gs>
                <a:gs pos="100000">
                  <a:schemeClr val="bg1">
                    <a:lumMod val="85000"/>
                    <a:alpha val="57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165"/>
            <p:cNvSpPr txBox="1"/>
            <p:nvPr/>
          </p:nvSpPr>
          <p:spPr>
            <a:xfrm>
              <a:off x="4641208" y="1234473"/>
              <a:ext cx="702927" cy="718145"/>
            </a:xfrm>
            <a:prstGeom prst="rect">
              <a:avLst/>
            </a:prstGeom>
            <a:noFill/>
          </p:spPr>
          <p:txBody>
            <a:bodyPr wrap="square" rtlCol="0">
              <a:spAutoFit/>
            </a:bodyPr>
            <a:lstStyle/>
            <a:p>
              <a:pPr algn="ctr"/>
              <a:r>
                <a:rPr lang="en-US" altLang="zh-CN" sz="2300" dirty="0">
                  <a:solidFill>
                    <a:schemeClr val="accent2"/>
                  </a:solidFill>
                  <a:latin typeface="+mn-lt"/>
                  <a:ea typeface="+mn-ea"/>
                  <a:cs typeface="+mn-ea"/>
                  <a:sym typeface="+mn-lt"/>
                </a:rPr>
                <a:t>37</a:t>
              </a:r>
              <a:r>
                <a:rPr lang="en-US" altLang="zh-CN" sz="1400" dirty="0">
                  <a:solidFill>
                    <a:schemeClr val="accent2"/>
                  </a:solidFill>
                  <a:latin typeface="+mn-lt"/>
                  <a:ea typeface="+mn-ea"/>
                  <a:cs typeface="+mn-ea"/>
                  <a:sym typeface="+mn-lt"/>
                </a:rPr>
                <a:t>%</a:t>
              </a:r>
              <a:endParaRPr lang="zh-CN" altLang="en-US" sz="2300" dirty="0">
                <a:solidFill>
                  <a:schemeClr val="accent2"/>
                </a:solidFill>
                <a:latin typeface="+mn-lt"/>
                <a:ea typeface="+mn-ea"/>
                <a:cs typeface="+mn-ea"/>
                <a:sym typeface="+mn-lt"/>
              </a:endParaRPr>
            </a:p>
          </p:txBody>
        </p:sp>
      </p:grpSp>
      <p:grpSp>
        <p:nvGrpSpPr>
          <p:cNvPr id="8" name="组合 16"/>
          <p:cNvGrpSpPr/>
          <p:nvPr/>
        </p:nvGrpSpPr>
        <p:grpSpPr>
          <a:xfrm>
            <a:off x="5291493" y="1895752"/>
            <a:ext cx="939091" cy="938947"/>
            <a:chOff x="5599154" y="968460"/>
            <a:chExt cx="993692" cy="993692"/>
          </a:xfrm>
        </p:grpSpPr>
        <p:sp>
          <p:nvSpPr>
            <p:cNvPr id="9" name="椭圆 8"/>
            <p:cNvSpPr/>
            <p:nvPr/>
          </p:nvSpPr>
          <p:spPr>
            <a:xfrm>
              <a:off x="5599154" y="968460"/>
              <a:ext cx="993692" cy="993692"/>
            </a:xfrm>
            <a:prstGeom prst="ellipse">
              <a:avLst/>
            </a:prstGeom>
            <a:gradFill>
              <a:gsLst>
                <a:gs pos="51000">
                  <a:srgbClr val="ECECEC">
                    <a:alpha val="41000"/>
                  </a:srgbClr>
                </a:gs>
                <a:gs pos="24000">
                  <a:srgbClr val="F6F6F6"/>
                </a:gs>
                <a:gs pos="0">
                  <a:schemeClr val="bg1"/>
                </a:gs>
                <a:gs pos="100000">
                  <a:schemeClr val="bg1">
                    <a:lumMod val="85000"/>
                    <a:alpha val="57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166"/>
            <p:cNvSpPr txBox="1"/>
            <p:nvPr/>
          </p:nvSpPr>
          <p:spPr>
            <a:xfrm>
              <a:off x="5745899" y="1234473"/>
              <a:ext cx="702927" cy="718145"/>
            </a:xfrm>
            <a:prstGeom prst="rect">
              <a:avLst/>
            </a:prstGeom>
            <a:noFill/>
          </p:spPr>
          <p:txBody>
            <a:bodyPr wrap="square" rtlCol="0">
              <a:spAutoFit/>
            </a:bodyPr>
            <a:lstStyle/>
            <a:p>
              <a:pPr algn="ctr"/>
              <a:r>
                <a:rPr lang="en-US" altLang="zh-CN" sz="2300" dirty="0">
                  <a:solidFill>
                    <a:schemeClr val="accent3"/>
                  </a:solidFill>
                  <a:latin typeface="+mn-lt"/>
                  <a:ea typeface="+mn-ea"/>
                  <a:cs typeface="+mn-ea"/>
                  <a:sym typeface="+mn-lt"/>
                </a:rPr>
                <a:t>54</a:t>
              </a:r>
              <a:r>
                <a:rPr lang="en-US" altLang="zh-CN" sz="1400" dirty="0">
                  <a:solidFill>
                    <a:schemeClr val="accent3"/>
                  </a:solidFill>
                  <a:latin typeface="+mn-lt"/>
                  <a:ea typeface="+mn-ea"/>
                  <a:cs typeface="+mn-ea"/>
                  <a:sym typeface="+mn-lt"/>
                </a:rPr>
                <a:t>%</a:t>
              </a:r>
              <a:endParaRPr lang="zh-CN" altLang="en-US" sz="2300" dirty="0">
                <a:solidFill>
                  <a:schemeClr val="accent3"/>
                </a:solidFill>
                <a:latin typeface="+mn-lt"/>
                <a:ea typeface="+mn-ea"/>
                <a:cs typeface="+mn-ea"/>
                <a:sym typeface="+mn-lt"/>
              </a:endParaRPr>
            </a:p>
          </p:txBody>
        </p:sp>
      </p:grpSp>
      <p:grpSp>
        <p:nvGrpSpPr>
          <p:cNvPr id="11" name="组合 15"/>
          <p:cNvGrpSpPr/>
          <p:nvPr/>
        </p:nvGrpSpPr>
        <p:grpSpPr>
          <a:xfrm>
            <a:off x="6334196" y="1895752"/>
            <a:ext cx="939091" cy="938947"/>
            <a:chOff x="6702483" y="968460"/>
            <a:chExt cx="993692" cy="993692"/>
          </a:xfrm>
        </p:grpSpPr>
        <p:sp>
          <p:nvSpPr>
            <p:cNvPr id="12" name="椭圆 11"/>
            <p:cNvSpPr/>
            <p:nvPr/>
          </p:nvSpPr>
          <p:spPr>
            <a:xfrm>
              <a:off x="6702483" y="968460"/>
              <a:ext cx="993692" cy="993692"/>
            </a:xfrm>
            <a:prstGeom prst="ellipse">
              <a:avLst/>
            </a:prstGeom>
            <a:gradFill>
              <a:gsLst>
                <a:gs pos="51000">
                  <a:srgbClr val="ECECEC">
                    <a:alpha val="41000"/>
                  </a:srgbClr>
                </a:gs>
                <a:gs pos="24000">
                  <a:srgbClr val="F6F6F6"/>
                </a:gs>
                <a:gs pos="0">
                  <a:schemeClr val="bg1"/>
                </a:gs>
                <a:gs pos="100000">
                  <a:schemeClr val="bg1">
                    <a:lumMod val="85000"/>
                    <a:alpha val="57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67"/>
            <p:cNvSpPr txBox="1"/>
            <p:nvPr/>
          </p:nvSpPr>
          <p:spPr>
            <a:xfrm>
              <a:off x="6843035" y="1234473"/>
              <a:ext cx="702927" cy="718145"/>
            </a:xfrm>
            <a:prstGeom prst="rect">
              <a:avLst/>
            </a:prstGeom>
            <a:noFill/>
          </p:spPr>
          <p:txBody>
            <a:bodyPr wrap="square" rtlCol="0">
              <a:spAutoFit/>
            </a:bodyPr>
            <a:lstStyle/>
            <a:p>
              <a:pPr algn="ctr"/>
              <a:r>
                <a:rPr lang="en-US" altLang="zh-CN" sz="2300" dirty="0">
                  <a:solidFill>
                    <a:schemeClr val="accent4"/>
                  </a:solidFill>
                  <a:latin typeface="+mn-lt"/>
                  <a:ea typeface="+mn-ea"/>
                  <a:cs typeface="+mn-ea"/>
                  <a:sym typeface="+mn-lt"/>
                </a:rPr>
                <a:t>79</a:t>
              </a:r>
              <a:r>
                <a:rPr lang="en-US" altLang="zh-CN" sz="1400" dirty="0">
                  <a:solidFill>
                    <a:schemeClr val="accent4"/>
                  </a:solidFill>
                  <a:latin typeface="+mn-lt"/>
                  <a:ea typeface="+mn-ea"/>
                  <a:cs typeface="+mn-ea"/>
                  <a:sym typeface="+mn-lt"/>
                </a:rPr>
                <a:t>%</a:t>
              </a:r>
              <a:endParaRPr lang="zh-CN" altLang="en-US" sz="2300" dirty="0">
                <a:solidFill>
                  <a:schemeClr val="accent4"/>
                </a:solidFill>
                <a:latin typeface="+mn-lt"/>
                <a:ea typeface="+mn-ea"/>
                <a:cs typeface="+mn-ea"/>
                <a:sym typeface="+mn-lt"/>
              </a:endParaRPr>
            </a:p>
          </p:txBody>
        </p:sp>
      </p:grpSp>
      <p:grpSp>
        <p:nvGrpSpPr>
          <p:cNvPr id="14" name="组合 14"/>
          <p:cNvGrpSpPr/>
          <p:nvPr/>
        </p:nvGrpSpPr>
        <p:grpSpPr>
          <a:xfrm>
            <a:off x="7381318" y="1895752"/>
            <a:ext cx="939091" cy="938947"/>
            <a:chOff x="7810488" y="968460"/>
            <a:chExt cx="993692" cy="993692"/>
          </a:xfrm>
        </p:grpSpPr>
        <p:sp>
          <p:nvSpPr>
            <p:cNvPr id="15" name="椭圆 14"/>
            <p:cNvSpPr/>
            <p:nvPr/>
          </p:nvSpPr>
          <p:spPr>
            <a:xfrm>
              <a:off x="7810488" y="968460"/>
              <a:ext cx="993692" cy="993692"/>
            </a:xfrm>
            <a:prstGeom prst="ellipse">
              <a:avLst/>
            </a:prstGeom>
            <a:gradFill>
              <a:gsLst>
                <a:gs pos="51000">
                  <a:srgbClr val="ECECEC">
                    <a:alpha val="41000"/>
                  </a:srgbClr>
                </a:gs>
                <a:gs pos="24000">
                  <a:srgbClr val="F6F6F6"/>
                </a:gs>
                <a:gs pos="0">
                  <a:schemeClr val="bg1"/>
                </a:gs>
                <a:gs pos="100000">
                  <a:schemeClr val="bg1">
                    <a:lumMod val="85000"/>
                    <a:alpha val="57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68"/>
            <p:cNvSpPr txBox="1"/>
            <p:nvPr/>
          </p:nvSpPr>
          <p:spPr>
            <a:xfrm>
              <a:off x="7955871" y="1234473"/>
              <a:ext cx="756329" cy="472296"/>
            </a:xfrm>
            <a:prstGeom prst="rect">
              <a:avLst/>
            </a:prstGeom>
            <a:noFill/>
          </p:spPr>
          <p:txBody>
            <a:bodyPr wrap="square" rtlCol="0">
              <a:spAutoFit/>
            </a:bodyPr>
            <a:lstStyle/>
            <a:p>
              <a:pPr algn="ctr"/>
              <a:r>
                <a:rPr lang="en-US" altLang="zh-CN" sz="2300" dirty="0">
                  <a:solidFill>
                    <a:schemeClr val="accent1"/>
                  </a:solidFill>
                  <a:latin typeface="+mn-lt"/>
                  <a:ea typeface="+mn-ea"/>
                  <a:cs typeface="+mn-ea"/>
                  <a:sym typeface="+mn-lt"/>
                </a:rPr>
                <a:t>96</a:t>
              </a:r>
              <a:r>
                <a:rPr lang="en-US" altLang="zh-CN" sz="1400" dirty="0">
                  <a:solidFill>
                    <a:schemeClr val="accent1"/>
                  </a:solidFill>
                  <a:latin typeface="+mn-lt"/>
                  <a:ea typeface="+mn-ea"/>
                  <a:cs typeface="+mn-ea"/>
                  <a:sym typeface="+mn-lt"/>
                </a:rPr>
                <a:t>%</a:t>
              </a:r>
              <a:endParaRPr lang="zh-CN" altLang="en-US" sz="2300" dirty="0">
                <a:solidFill>
                  <a:schemeClr val="accent1"/>
                </a:solidFill>
                <a:latin typeface="+mn-lt"/>
                <a:ea typeface="+mn-ea"/>
                <a:cs typeface="+mn-ea"/>
                <a:sym typeface="+mn-lt"/>
              </a:endParaRPr>
            </a:p>
          </p:txBody>
        </p:sp>
      </p:grpSp>
      <p:grpSp>
        <p:nvGrpSpPr>
          <p:cNvPr id="17" name="组合 5"/>
          <p:cNvGrpSpPr/>
          <p:nvPr/>
        </p:nvGrpSpPr>
        <p:grpSpPr>
          <a:xfrm>
            <a:off x="3371809" y="2925527"/>
            <a:ext cx="616742" cy="2638420"/>
            <a:chOff x="3564648" y="2058276"/>
            <a:chExt cx="652596" cy="2792252"/>
          </a:xfrm>
        </p:grpSpPr>
        <p:grpSp>
          <p:nvGrpSpPr>
            <p:cNvPr id="18" name="组合 4"/>
            <p:cNvGrpSpPr/>
            <p:nvPr/>
          </p:nvGrpSpPr>
          <p:grpSpPr>
            <a:xfrm>
              <a:off x="3564648" y="2058276"/>
              <a:ext cx="652596" cy="2792252"/>
              <a:chOff x="3564648" y="2363074"/>
              <a:chExt cx="652596" cy="2792252"/>
            </a:xfrm>
          </p:grpSpPr>
          <p:sp>
            <p:nvSpPr>
              <p:cNvPr id="20" name="椭圆 19"/>
              <p:cNvSpPr/>
              <p:nvPr/>
            </p:nvSpPr>
            <p:spPr>
              <a:xfrm>
                <a:off x="3564648" y="4859000"/>
                <a:ext cx="652596" cy="296326"/>
              </a:xfrm>
              <a:prstGeom prst="ellipse">
                <a:avLst/>
              </a:prstGeom>
              <a:gradFill flip="none" rotWithShape="1">
                <a:gsLst>
                  <a:gs pos="0">
                    <a:schemeClr val="tx1">
                      <a:lumMod val="75000"/>
                      <a:lumOff val="25000"/>
                      <a:alpha val="75000"/>
                    </a:schemeClr>
                  </a:gs>
                  <a:gs pos="40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1084"/>
              <p:cNvGrpSpPr/>
              <p:nvPr/>
            </p:nvGrpSpPr>
            <p:grpSpPr>
              <a:xfrm>
                <a:off x="3570934" y="2363074"/>
                <a:ext cx="640095" cy="2646578"/>
                <a:chOff x="2316163" y="1460107"/>
                <a:chExt cx="908133" cy="3754831"/>
              </a:xfrm>
            </p:grpSpPr>
            <p:sp>
              <p:nvSpPr>
                <p:cNvPr id="22"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3" name="Freeform 35"/>
                <p:cNvSpPr>
                  <a:spLocks/>
                </p:cNvSpPr>
                <p:nvPr/>
              </p:nvSpPr>
              <p:spPr bwMode="auto">
                <a:xfrm>
                  <a:off x="2316256" y="1548976"/>
                  <a:ext cx="908040"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adFill>
                  <a:gsLst>
                    <a:gs pos="0">
                      <a:schemeClr val="tx1">
                        <a:lumMod val="65000"/>
                        <a:lumOff val="35000"/>
                        <a:alpha val="30000"/>
                      </a:schemeClr>
                    </a:gs>
                    <a:gs pos="52000">
                      <a:schemeClr val="bg1">
                        <a:alpha val="30000"/>
                      </a:schemeClr>
                    </a:gs>
                    <a:gs pos="100000">
                      <a:schemeClr val="tx1">
                        <a:lumMod val="65000"/>
                        <a:lumOff val="35000"/>
                        <a:alpha val="30000"/>
                      </a:schemeClr>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4" name="任意多边形 23"/>
                <p:cNvSpPr>
                  <a:spLocks/>
                </p:cNvSpPr>
                <p:nvPr/>
              </p:nvSpPr>
              <p:spPr bwMode="auto">
                <a:xfrm>
                  <a:off x="2316163" y="4360464"/>
                  <a:ext cx="908050" cy="811613"/>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adFill>
                  <a:gsLst>
                    <a:gs pos="32000">
                      <a:srgbClr val="ECDCC2"/>
                    </a:gs>
                    <a:gs pos="65000">
                      <a:srgbClr val="CFA96C"/>
                    </a:gs>
                    <a:gs pos="0">
                      <a:srgbClr val="E9D1A9"/>
                    </a:gs>
                    <a:gs pos="100000">
                      <a:srgbClr val="B4812E"/>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sp>
              <p:nvSpPr>
                <p:cNvPr id="25" name="椭圆 24"/>
                <p:cNvSpPr/>
                <p:nvPr/>
              </p:nvSpPr>
              <p:spPr>
                <a:xfrm>
                  <a:off x="2329516" y="1460107"/>
                  <a:ext cx="881344" cy="177740"/>
                </a:xfrm>
                <a:prstGeom prst="ellipse">
                  <a:avLst/>
                </a:prstGeom>
                <a:solidFill>
                  <a:srgbClr val="E9D1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2613370" y="1510502"/>
                  <a:ext cx="313635" cy="81710"/>
                </a:xfrm>
                <a:prstGeom prst="ellipse">
                  <a:avLst/>
                </a:prstGeom>
                <a:solidFill>
                  <a:srgbClr val="B481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adFill>
                  <a:gsLst>
                    <a:gs pos="66000">
                      <a:schemeClr val="bg1">
                        <a:lumMod val="50000"/>
                      </a:schemeClr>
                    </a:gs>
                    <a:gs pos="37000">
                      <a:schemeClr val="tx1">
                        <a:lumMod val="75000"/>
                        <a:lumOff val="25000"/>
                      </a:schemeClr>
                    </a:gs>
                    <a:gs pos="0">
                      <a:schemeClr val="tx1">
                        <a:lumMod val="95000"/>
                        <a:lumOff val="5000"/>
                      </a:schemeClr>
                    </a:gs>
                    <a:gs pos="100000">
                      <a:schemeClr val="tx1"/>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grpSp>
        </p:grpSp>
        <p:sp>
          <p:nvSpPr>
            <p:cNvPr id="19" name="文本框 7"/>
            <p:cNvSpPr txBox="1"/>
            <p:nvPr/>
          </p:nvSpPr>
          <p:spPr>
            <a:xfrm>
              <a:off x="3587052" y="2894616"/>
              <a:ext cx="604102"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01</a:t>
              </a:r>
              <a:endParaRPr lang="zh-CN" altLang="en-US" sz="2300" dirty="0">
                <a:solidFill>
                  <a:schemeClr val="bg1"/>
                </a:solidFill>
                <a:latin typeface="+mn-lt"/>
                <a:ea typeface="+mn-ea"/>
                <a:cs typeface="+mn-ea"/>
                <a:sym typeface="+mn-lt"/>
              </a:endParaRPr>
            </a:p>
          </p:txBody>
        </p:sp>
      </p:grpSp>
      <p:grpSp>
        <p:nvGrpSpPr>
          <p:cNvPr id="28" name="组合 6"/>
          <p:cNvGrpSpPr/>
          <p:nvPr/>
        </p:nvGrpSpPr>
        <p:grpSpPr>
          <a:xfrm>
            <a:off x="4409967" y="2925527"/>
            <a:ext cx="616737" cy="2638420"/>
            <a:chOff x="4666373" y="2058276"/>
            <a:chExt cx="652596" cy="2792252"/>
          </a:xfrm>
        </p:grpSpPr>
        <p:grpSp>
          <p:nvGrpSpPr>
            <p:cNvPr id="29" name="组合 72"/>
            <p:cNvGrpSpPr/>
            <p:nvPr/>
          </p:nvGrpSpPr>
          <p:grpSpPr>
            <a:xfrm>
              <a:off x="4666373" y="2058276"/>
              <a:ext cx="652596" cy="2792252"/>
              <a:chOff x="4807643" y="2367331"/>
              <a:chExt cx="652596" cy="2792252"/>
            </a:xfrm>
          </p:grpSpPr>
          <p:grpSp>
            <p:nvGrpSpPr>
              <p:cNvPr id="31" name="组合 109"/>
              <p:cNvGrpSpPr/>
              <p:nvPr/>
            </p:nvGrpSpPr>
            <p:grpSpPr>
              <a:xfrm>
                <a:off x="4817096" y="2367331"/>
                <a:ext cx="640037" cy="2646578"/>
                <a:chOff x="2316160" y="1460107"/>
                <a:chExt cx="908053" cy="3754831"/>
              </a:xfrm>
            </p:grpSpPr>
            <p:sp>
              <p:nvSpPr>
                <p:cNvPr id="33"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4" name="Freeform 35"/>
                <p:cNvSpPr>
                  <a:spLocks/>
                </p:cNvSpPr>
                <p:nvPr/>
              </p:nvSpPr>
              <p:spPr bwMode="auto">
                <a:xfrm>
                  <a:off x="2316160" y="1520406"/>
                  <a:ext cx="908049"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adFill>
                  <a:gsLst>
                    <a:gs pos="0">
                      <a:schemeClr val="tx1">
                        <a:lumMod val="65000"/>
                        <a:lumOff val="35000"/>
                        <a:alpha val="30000"/>
                      </a:schemeClr>
                    </a:gs>
                    <a:gs pos="52000">
                      <a:schemeClr val="bg1">
                        <a:alpha val="30000"/>
                      </a:schemeClr>
                    </a:gs>
                    <a:gs pos="100000">
                      <a:schemeClr val="tx1">
                        <a:lumMod val="65000"/>
                        <a:lumOff val="35000"/>
                        <a:alpha val="30000"/>
                      </a:schemeClr>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5" name="任意多边形 34"/>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adFill>
                  <a:gsLst>
                    <a:gs pos="32000">
                      <a:srgbClr val="ECDCC2"/>
                    </a:gs>
                    <a:gs pos="65000">
                      <a:srgbClr val="CFA96C"/>
                    </a:gs>
                    <a:gs pos="0">
                      <a:srgbClr val="E9D1A9"/>
                    </a:gs>
                    <a:gs pos="100000">
                      <a:srgbClr val="B4812E"/>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sp>
              <p:nvSpPr>
                <p:cNvPr id="36" name="椭圆 35"/>
                <p:cNvSpPr/>
                <p:nvPr/>
              </p:nvSpPr>
              <p:spPr>
                <a:xfrm>
                  <a:off x="2329516" y="1460107"/>
                  <a:ext cx="881344" cy="177740"/>
                </a:xfrm>
                <a:prstGeom prst="ellipse">
                  <a:avLst/>
                </a:prstGeom>
                <a:solidFill>
                  <a:srgbClr val="E9D1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2613370" y="1510502"/>
                  <a:ext cx="313635" cy="81710"/>
                </a:xfrm>
                <a:prstGeom prst="ellipse">
                  <a:avLst/>
                </a:prstGeom>
                <a:solidFill>
                  <a:srgbClr val="B481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任意多边形 37"/>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adFill>
                  <a:gsLst>
                    <a:gs pos="66000">
                      <a:schemeClr val="bg1">
                        <a:lumMod val="50000"/>
                      </a:schemeClr>
                    </a:gs>
                    <a:gs pos="37000">
                      <a:schemeClr val="tx1">
                        <a:lumMod val="75000"/>
                        <a:lumOff val="25000"/>
                      </a:schemeClr>
                    </a:gs>
                    <a:gs pos="0">
                      <a:schemeClr val="tx1">
                        <a:lumMod val="95000"/>
                        <a:lumOff val="5000"/>
                      </a:schemeClr>
                    </a:gs>
                    <a:gs pos="100000">
                      <a:schemeClr val="tx1"/>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grpSp>
          <p:sp>
            <p:nvSpPr>
              <p:cNvPr id="32" name="椭圆 31"/>
              <p:cNvSpPr/>
              <p:nvPr/>
            </p:nvSpPr>
            <p:spPr>
              <a:xfrm>
                <a:off x="4807643" y="4863257"/>
                <a:ext cx="652596" cy="296326"/>
              </a:xfrm>
              <a:prstGeom prst="ellipse">
                <a:avLst/>
              </a:prstGeom>
              <a:gradFill flip="none" rotWithShape="1">
                <a:gsLst>
                  <a:gs pos="0">
                    <a:schemeClr val="tx1">
                      <a:lumMod val="75000"/>
                      <a:lumOff val="25000"/>
                      <a:alpha val="75000"/>
                    </a:schemeClr>
                  </a:gs>
                  <a:gs pos="40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文本框 85"/>
            <p:cNvSpPr txBox="1"/>
            <p:nvPr/>
          </p:nvSpPr>
          <p:spPr>
            <a:xfrm>
              <a:off x="4702349" y="2894616"/>
              <a:ext cx="604103"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02</a:t>
              </a:r>
              <a:endParaRPr lang="zh-CN" altLang="en-US" sz="2300" dirty="0">
                <a:solidFill>
                  <a:schemeClr val="bg1"/>
                </a:solidFill>
                <a:latin typeface="+mn-lt"/>
                <a:ea typeface="+mn-ea"/>
                <a:cs typeface="+mn-ea"/>
                <a:sym typeface="+mn-lt"/>
              </a:endParaRPr>
            </a:p>
          </p:txBody>
        </p:sp>
      </p:grpSp>
      <p:grpSp>
        <p:nvGrpSpPr>
          <p:cNvPr id="39" name="组合 10"/>
          <p:cNvGrpSpPr/>
          <p:nvPr/>
        </p:nvGrpSpPr>
        <p:grpSpPr>
          <a:xfrm>
            <a:off x="5451135" y="2925527"/>
            <a:ext cx="616801" cy="2638420"/>
            <a:chOff x="5768064" y="2058276"/>
            <a:chExt cx="652662" cy="2792252"/>
          </a:xfrm>
        </p:grpSpPr>
        <p:grpSp>
          <p:nvGrpSpPr>
            <p:cNvPr id="40" name="组合 71"/>
            <p:cNvGrpSpPr/>
            <p:nvPr/>
          </p:nvGrpSpPr>
          <p:grpSpPr>
            <a:xfrm>
              <a:off x="5768064" y="2058276"/>
              <a:ext cx="652662" cy="2792252"/>
              <a:chOff x="5766493" y="2367331"/>
              <a:chExt cx="652662" cy="2792252"/>
            </a:xfrm>
          </p:grpSpPr>
          <p:grpSp>
            <p:nvGrpSpPr>
              <p:cNvPr id="42" name="组合 117"/>
              <p:cNvGrpSpPr/>
              <p:nvPr/>
            </p:nvGrpSpPr>
            <p:grpSpPr>
              <a:xfrm>
                <a:off x="5770646" y="2367331"/>
                <a:ext cx="648509" cy="2646578"/>
                <a:chOff x="2304139" y="1460107"/>
                <a:chExt cx="920074" cy="3754831"/>
              </a:xfrm>
            </p:grpSpPr>
            <p:sp>
              <p:nvSpPr>
                <p:cNvPr id="44"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5" name="Freeform 35"/>
                <p:cNvSpPr>
                  <a:spLocks/>
                </p:cNvSpPr>
                <p:nvPr/>
              </p:nvSpPr>
              <p:spPr bwMode="auto">
                <a:xfrm>
                  <a:off x="2304139" y="1520406"/>
                  <a:ext cx="908049"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adFill>
                  <a:gsLst>
                    <a:gs pos="0">
                      <a:schemeClr val="tx1">
                        <a:lumMod val="65000"/>
                        <a:lumOff val="35000"/>
                        <a:alpha val="30000"/>
                      </a:schemeClr>
                    </a:gs>
                    <a:gs pos="52000">
                      <a:schemeClr val="bg1">
                        <a:alpha val="30000"/>
                      </a:schemeClr>
                    </a:gs>
                    <a:gs pos="100000">
                      <a:schemeClr val="tx1">
                        <a:lumMod val="65000"/>
                        <a:lumOff val="35000"/>
                        <a:alpha val="30000"/>
                      </a:schemeClr>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6" name="任意多边形 45"/>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adFill>
                  <a:gsLst>
                    <a:gs pos="32000">
                      <a:srgbClr val="ECDCC2"/>
                    </a:gs>
                    <a:gs pos="65000">
                      <a:srgbClr val="CFA96C"/>
                    </a:gs>
                    <a:gs pos="0">
                      <a:srgbClr val="E9D1A9"/>
                    </a:gs>
                    <a:gs pos="100000">
                      <a:srgbClr val="B4812E"/>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sp>
              <p:nvSpPr>
                <p:cNvPr id="47" name="椭圆 46"/>
                <p:cNvSpPr/>
                <p:nvPr/>
              </p:nvSpPr>
              <p:spPr>
                <a:xfrm>
                  <a:off x="2329516" y="1460107"/>
                  <a:ext cx="881344" cy="177740"/>
                </a:xfrm>
                <a:prstGeom prst="ellipse">
                  <a:avLst/>
                </a:prstGeom>
                <a:solidFill>
                  <a:srgbClr val="E9D1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椭圆 47"/>
                <p:cNvSpPr/>
                <p:nvPr/>
              </p:nvSpPr>
              <p:spPr>
                <a:xfrm>
                  <a:off x="2613370" y="1510502"/>
                  <a:ext cx="313635" cy="81710"/>
                </a:xfrm>
                <a:prstGeom prst="ellipse">
                  <a:avLst/>
                </a:prstGeom>
                <a:solidFill>
                  <a:srgbClr val="B481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任意多边形 48"/>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adFill>
                  <a:gsLst>
                    <a:gs pos="66000">
                      <a:schemeClr val="bg1">
                        <a:lumMod val="50000"/>
                      </a:schemeClr>
                    </a:gs>
                    <a:gs pos="37000">
                      <a:schemeClr val="tx1">
                        <a:lumMod val="75000"/>
                        <a:lumOff val="25000"/>
                      </a:schemeClr>
                    </a:gs>
                    <a:gs pos="0">
                      <a:schemeClr val="tx1">
                        <a:lumMod val="95000"/>
                        <a:lumOff val="5000"/>
                      </a:schemeClr>
                    </a:gs>
                    <a:gs pos="100000">
                      <a:schemeClr val="tx1"/>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grpSp>
          <p:sp>
            <p:nvSpPr>
              <p:cNvPr id="43" name="椭圆 42"/>
              <p:cNvSpPr/>
              <p:nvPr/>
            </p:nvSpPr>
            <p:spPr>
              <a:xfrm>
                <a:off x="5766493" y="4863257"/>
                <a:ext cx="652596" cy="296326"/>
              </a:xfrm>
              <a:prstGeom prst="ellipse">
                <a:avLst/>
              </a:prstGeom>
              <a:gradFill flip="none" rotWithShape="1">
                <a:gsLst>
                  <a:gs pos="0">
                    <a:schemeClr val="tx1">
                      <a:lumMod val="75000"/>
                      <a:lumOff val="25000"/>
                      <a:alpha val="75000"/>
                    </a:schemeClr>
                  </a:gs>
                  <a:gs pos="40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文本框 86"/>
            <p:cNvSpPr txBox="1"/>
            <p:nvPr/>
          </p:nvSpPr>
          <p:spPr>
            <a:xfrm>
              <a:off x="5798200" y="2894616"/>
              <a:ext cx="604102"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03</a:t>
              </a:r>
              <a:endParaRPr lang="zh-CN" altLang="en-US" sz="2300" dirty="0">
                <a:solidFill>
                  <a:schemeClr val="bg1"/>
                </a:solidFill>
                <a:latin typeface="+mn-lt"/>
                <a:ea typeface="+mn-ea"/>
                <a:cs typeface="+mn-ea"/>
                <a:sym typeface="+mn-lt"/>
              </a:endParaRPr>
            </a:p>
          </p:txBody>
        </p:sp>
      </p:grpSp>
      <p:grpSp>
        <p:nvGrpSpPr>
          <p:cNvPr id="50" name="组合 12"/>
          <p:cNvGrpSpPr/>
          <p:nvPr/>
        </p:nvGrpSpPr>
        <p:grpSpPr>
          <a:xfrm>
            <a:off x="6490805" y="2925527"/>
            <a:ext cx="619812" cy="2638420"/>
            <a:chOff x="6868201" y="2058276"/>
            <a:chExt cx="655850" cy="2792252"/>
          </a:xfrm>
        </p:grpSpPr>
        <p:grpSp>
          <p:nvGrpSpPr>
            <p:cNvPr id="51" name="组合 70"/>
            <p:cNvGrpSpPr/>
            <p:nvPr/>
          </p:nvGrpSpPr>
          <p:grpSpPr>
            <a:xfrm>
              <a:off x="6868201" y="2058276"/>
              <a:ext cx="655850" cy="2792252"/>
              <a:chOff x="6725343" y="2367331"/>
              <a:chExt cx="655850" cy="2792252"/>
            </a:xfrm>
          </p:grpSpPr>
          <p:grpSp>
            <p:nvGrpSpPr>
              <p:cNvPr id="53" name="组合 125"/>
              <p:cNvGrpSpPr/>
              <p:nvPr/>
            </p:nvGrpSpPr>
            <p:grpSpPr>
              <a:xfrm>
                <a:off x="6741155" y="2367331"/>
                <a:ext cx="640038" cy="2646578"/>
                <a:chOff x="2316163" y="1460107"/>
                <a:chExt cx="908050" cy="3754831"/>
              </a:xfrm>
            </p:grpSpPr>
            <p:sp>
              <p:nvSpPr>
                <p:cNvPr id="55"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6" name="Freeform 35"/>
                <p:cNvSpPr>
                  <a:spLocks/>
                </p:cNvSpPr>
                <p:nvPr/>
              </p:nvSpPr>
              <p:spPr bwMode="auto">
                <a:xfrm>
                  <a:off x="2316166" y="1520406"/>
                  <a:ext cx="908047"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adFill>
                  <a:gsLst>
                    <a:gs pos="0">
                      <a:schemeClr val="tx1">
                        <a:lumMod val="65000"/>
                        <a:lumOff val="35000"/>
                        <a:alpha val="30000"/>
                      </a:schemeClr>
                    </a:gs>
                    <a:gs pos="52000">
                      <a:schemeClr val="bg1">
                        <a:alpha val="30000"/>
                      </a:schemeClr>
                    </a:gs>
                    <a:gs pos="100000">
                      <a:schemeClr val="tx1">
                        <a:lumMod val="65000"/>
                        <a:lumOff val="35000"/>
                        <a:alpha val="30000"/>
                      </a:schemeClr>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7" name="任意多边形 56"/>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adFill>
                  <a:gsLst>
                    <a:gs pos="32000">
                      <a:srgbClr val="ECDCC2"/>
                    </a:gs>
                    <a:gs pos="65000">
                      <a:srgbClr val="CFA96C"/>
                    </a:gs>
                    <a:gs pos="0">
                      <a:srgbClr val="E9D1A9"/>
                    </a:gs>
                    <a:gs pos="100000">
                      <a:srgbClr val="B4812E"/>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sp>
              <p:nvSpPr>
                <p:cNvPr id="58" name="椭圆 57"/>
                <p:cNvSpPr/>
                <p:nvPr/>
              </p:nvSpPr>
              <p:spPr>
                <a:xfrm>
                  <a:off x="2329516" y="1460107"/>
                  <a:ext cx="881344" cy="177740"/>
                </a:xfrm>
                <a:prstGeom prst="ellipse">
                  <a:avLst/>
                </a:prstGeom>
                <a:solidFill>
                  <a:srgbClr val="E9D1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椭圆 58"/>
                <p:cNvSpPr/>
                <p:nvPr/>
              </p:nvSpPr>
              <p:spPr>
                <a:xfrm>
                  <a:off x="2613370" y="1510502"/>
                  <a:ext cx="313635" cy="81710"/>
                </a:xfrm>
                <a:prstGeom prst="ellipse">
                  <a:avLst/>
                </a:prstGeom>
                <a:solidFill>
                  <a:srgbClr val="B481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任意多边形 59"/>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adFill>
                  <a:gsLst>
                    <a:gs pos="66000">
                      <a:schemeClr val="bg1">
                        <a:lumMod val="50000"/>
                      </a:schemeClr>
                    </a:gs>
                    <a:gs pos="37000">
                      <a:schemeClr val="tx1">
                        <a:lumMod val="75000"/>
                        <a:lumOff val="25000"/>
                      </a:schemeClr>
                    </a:gs>
                    <a:gs pos="0">
                      <a:schemeClr val="tx1">
                        <a:lumMod val="95000"/>
                        <a:lumOff val="5000"/>
                      </a:schemeClr>
                    </a:gs>
                    <a:gs pos="100000">
                      <a:schemeClr val="tx1"/>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grpSp>
          <p:sp>
            <p:nvSpPr>
              <p:cNvPr id="54" name="椭圆 53"/>
              <p:cNvSpPr/>
              <p:nvPr/>
            </p:nvSpPr>
            <p:spPr>
              <a:xfrm>
                <a:off x="6725343" y="4863257"/>
                <a:ext cx="652596" cy="296326"/>
              </a:xfrm>
              <a:prstGeom prst="ellipse">
                <a:avLst/>
              </a:prstGeom>
              <a:gradFill flip="none" rotWithShape="1">
                <a:gsLst>
                  <a:gs pos="0">
                    <a:schemeClr val="tx1">
                      <a:lumMod val="75000"/>
                      <a:lumOff val="25000"/>
                      <a:alpha val="75000"/>
                    </a:schemeClr>
                  </a:gs>
                  <a:gs pos="40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2" name="文本框 87"/>
            <p:cNvSpPr txBox="1"/>
            <p:nvPr/>
          </p:nvSpPr>
          <p:spPr>
            <a:xfrm>
              <a:off x="6901972" y="2894616"/>
              <a:ext cx="604103"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04</a:t>
              </a:r>
              <a:endParaRPr lang="zh-CN" altLang="en-US" sz="2300" dirty="0">
                <a:solidFill>
                  <a:schemeClr val="bg1"/>
                </a:solidFill>
                <a:latin typeface="+mn-lt"/>
                <a:ea typeface="+mn-ea"/>
                <a:cs typeface="+mn-ea"/>
                <a:sym typeface="+mn-lt"/>
              </a:endParaRPr>
            </a:p>
          </p:txBody>
        </p:sp>
      </p:grpSp>
      <p:grpSp>
        <p:nvGrpSpPr>
          <p:cNvPr id="61" name="组合 13"/>
          <p:cNvGrpSpPr/>
          <p:nvPr/>
        </p:nvGrpSpPr>
        <p:grpSpPr>
          <a:xfrm>
            <a:off x="7530524" y="2925527"/>
            <a:ext cx="622820" cy="2638420"/>
            <a:chOff x="7968338" y="2058276"/>
            <a:chExt cx="659030" cy="2792252"/>
          </a:xfrm>
        </p:grpSpPr>
        <p:grpSp>
          <p:nvGrpSpPr>
            <p:cNvPr id="62" name="组合 69"/>
            <p:cNvGrpSpPr/>
            <p:nvPr/>
          </p:nvGrpSpPr>
          <p:grpSpPr>
            <a:xfrm>
              <a:off x="7968338" y="2058276"/>
              <a:ext cx="659030" cy="2792252"/>
              <a:chOff x="7684193" y="2367331"/>
              <a:chExt cx="659030" cy="2792252"/>
            </a:xfrm>
          </p:grpSpPr>
          <p:grpSp>
            <p:nvGrpSpPr>
              <p:cNvPr id="64" name="组合 133"/>
              <p:cNvGrpSpPr/>
              <p:nvPr/>
            </p:nvGrpSpPr>
            <p:grpSpPr>
              <a:xfrm>
                <a:off x="7703152" y="2367331"/>
                <a:ext cx="640071" cy="2646578"/>
                <a:chOff x="2316118" y="1460107"/>
                <a:chExt cx="908095" cy="3754831"/>
              </a:xfrm>
            </p:grpSpPr>
            <p:sp>
              <p:nvSpPr>
                <p:cNvPr id="66"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7" name="Freeform 35"/>
                <p:cNvSpPr>
                  <a:spLocks/>
                </p:cNvSpPr>
                <p:nvPr/>
              </p:nvSpPr>
              <p:spPr bwMode="auto">
                <a:xfrm>
                  <a:off x="2316118" y="1520406"/>
                  <a:ext cx="908042"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adFill>
                  <a:gsLst>
                    <a:gs pos="0">
                      <a:schemeClr val="tx1">
                        <a:lumMod val="65000"/>
                        <a:lumOff val="35000"/>
                        <a:alpha val="30000"/>
                      </a:schemeClr>
                    </a:gs>
                    <a:gs pos="52000">
                      <a:schemeClr val="bg1">
                        <a:alpha val="30000"/>
                      </a:schemeClr>
                    </a:gs>
                    <a:gs pos="100000">
                      <a:schemeClr val="tx1">
                        <a:lumMod val="65000"/>
                        <a:lumOff val="35000"/>
                        <a:alpha val="30000"/>
                      </a:schemeClr>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8" name="任意多边形 67"/>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adFill>
                  <a:gsLst>
                    <a:gs pos="32000">
                      <a:srgbClr val="ECDCC2"/>
                    </a:gs>
                    <a:gs pos="65000">
                      <a:srgbClr val="CFA96C"/>
                    </a:gs>
                    <a:gs pos="0">
                      <a:srgbClr val="E9D1A9"/>
                    </a:gs>
                    <a:gs pos="100000">
                      <a:srgbClr val="B4812E"/>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sp>
              <p:nvSpPr>
                <p:cNvPr id="69" name="椭圆 68"/>
                <p:cNvSpPr/>
                <p:nvPr/>
              </p:nvSpPr>
              <p:spPr>
                <a:xfrm>
                  <a:off x="2329516" y="1460107"/>
                  <a:ext cx="881344" cy="177740"/>
                </a:xfrm>
                <a:prstGeom prst="ellipse">
                  <a:avLst/>
                </a:prstGeom>
                <a:solidFill>
                  <a:srgbClr val="E9D1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2613370" y="1510502"/>
                  <a:ext cx="313635" cy="81710"/>
                </a:xfrm>
                <a:prstGeom prst="ellipse">
                  <a:avLst/>
                </a:prstGeom>
                <a:solidFill>
                  <a:srgbClr val="B481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任意多边形 70"/>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adFill>
                  <a:gsLst>
                    <a:gs pos="66000">
                      <a:schemeClr val="bg1">
                        <a:lumMod val="50000"/>
                      </a:schemeClr>
                    </a:gs>
                    <a:gs pos="37000">
                      <a:schemeClr val="tx1">
                        <a:lumMod val="75000"/>
                        <a:lumOff val="25000"/>
                      </a:schemeClr>
                    </a:gs>
                    <a:gs pos="0">
                      <a:schemeClr val="tx1">
                        <a:lumMod val="95000"/>
                        <a:lumOff val="5000"/>
                      </a:schemeClr>
                    </a:gs>
                    <a:gs pos="100000">
                      <a:schemeClr val="tx1"/>
                    </a:gs>
                  </a:gsLst>
                  <a:lin ang="0" scaled="0"/>
                </a:gradFill>
                <a:ln>
                  <a:noFill/>
                </a:ln>
              </p:spPr>
              <p:txBody>
                <a:bodyPr vert="horz" wrap="square" lIns="91440" tIns="45720" rIns="91440" bIns="45720" numCol="1" anchor="t" anchorCtr="0" compatLnSpc="1">
                  <a:prstTxWarp prst="textNoShape">
                    <a:avLst/>
                  </a:prstTxWarp>
                  <a:noAutofit/>
                </a:bodyPr>
                <a:lstStyle/>
                <a:p>
                  <a:endParaRPr lang="zh-CN" altLang="en-US">
                    <a:latin typeface="+mn-lt"/>
                    <a:ea typeface="+mn-ea"/>
                    <a:cs typeface="+mn-ea"/>
                    <a:sym typeface="+mn-lt"/>
                  </a:endParaRPr>
                </a:p>
              </p:txBody>
            </p:sp>
          </p:grpSp>
          <p:sp>
            <p:nvSpPr>
              <p:cNvPr id="65" name="椭圆 64"/>
              <p:cNvSpPr/>
              <p:nvPr/>
            </p:nvSpPr>
            <p:spPr>
              <a:xfrm>
                <a:off x="7684193" y="4863257"/>
                <a:ext cx="652596" cy="296326"/>
              </a:xfrm>
              <a:prstGeom prst="ellipse">
                <a:avLst/>
              </a:prstGeom>
              <a:gradFill flip="none" rotWithShape="1">
                <a:gsLst>
                  <a:gs pos="0">
                    <a:schemeClr val="tx1">
                      <a:lumMod val="75000"/>
                      <a:lumOff val="25000"/>
                      <a:alpha val="75000"/>
                    </a:schemeClr>
                  </a:gs>
                  <a:gs pos="40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3" name="文本框 88"/>
            <p:cNvSpPr txBox="1"/>
            <p:nvPr/>
          </p:nvSpPr>
          <p:spPr>
            <a:xfrm>
              <a:off x="7996730" y="2894616"/>
              <a:ext cx="604102"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05</a:t>
              </a:r>
              <a:endParaRPr lang="zh-CN" altLang="en-US" sz="2300" dirty="0">
                <a:solidFill>
                  <a:schemeClr val="bg1"/>
                </a:solidFill>
                <a:latin typeface="+mn-lt"/>
                <a:ea typeface="+mn-ea"/>
                <a:cs typeface="+mn-ea"/>
                <a:sym typeface="+mn-lt"/>
              </a:endParaRPr>
            </a:p>
          </p:txBody>
        </p:sp>
      </p:grpSp>
      <p:grpSp>
        <p:nvGrpSpPr>
          <p:cNvPr id="72" name="组合 89"/>
          <p:cNvGrpSpPr/>
          <p:nvPr/>
        </p:nvGrpSpPr>
        <p:grpSpPr>
          <a:xfrm>
            <a:off x="5026513" y="5872993"/>
            <a:ext cx="1550672" cy="823652"/>
            <a:chOff x="7109324" y="3179838"/>
            <a:chExt cx="1640831" cy="871675"/>
          </a:xfrm>
        </p:grpSpPr>
        <p:sp>
          <p:nvSpPr>
            <p:cNvPr id="73" name="文本框 90"/>
            <p:cNvSpPr txBox="1"/>
            <p:nvPr/>
          </p:nvSpPr>
          <p:spPr>
            <a:xfrm>
              <a:off x="7109324" y="3179838"/>
              <a:ext cx="1640831" cy="684015"/>
            </a:xfrm>
            <a:prstGeom prst="rect">
              <a:avLst/>
            </a:prstGeom>
            <a:noFill/>
          </p:spPr>
          <p:txBody>
            <a:bodyPr wrap="square" rtlCol="0">
              <a:spAutoFit/>
            </a:bodyPr>
            <a:lstStyle/>
            <a:p>
              <a:r>
                <a:rPr lang="zh-CN" altLang="en-US" dirty="0">
                  <a:solidFill>
                    <a:schemeClr val="accent3"/>
                  </a:solidFill>
                  <a:latin typeface="+mn-lt"/>
                  <a:ea typeface="+mn-ea"/>
                  <a:cs typeface="+mn-ea"/>
                  <a:sym typeface="+mn-lt"/>
                </a:rPr>
                <a:t>在此添加标题</a:t>
              </a:r>
            </a:p>
          </p:txBody>
        </p:sp>
        <p:sp>
          <p:nvSpPr>
            <p:cNvPr id="74" name="文本框 91"/>
            <p:cNvSpPr txBox="1"/>
            <p:nvPr/>
          </p:nvSpPr>
          <p:spPr>
            <a:xfrm>
              <a:off x="7115247"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75" name="组合 92"/>
          <p:cNvGrpSpPr/>
          <p:nvPr/>
        </p:nvGrpSpPr>
        <p:grpSpPr>
          <a:xfrm>
            <a:off x="615050" y="5261978"/>
            <a:ext cx="1583746" cy="823652"/>
            <a:chOff x="7109327" y="3179838"/>
            <a:chExt cx="1675829" cy="871675"/>
          </a:xfrm>
        </p:grpSpPr>
        <p:sp>
          <p:nvSpPr>
            <p:cNvPr id="76" name="文本框 93"/>
            <p:cNvSpPr txBox="1"/>
            <p:nvPr/>
          </p:nvSpPr>
          <p:spPr>
            <a:xfrm>
              <a:off x="7109327" y="3179838"/>
              <a:ext cx="1675829"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77" name="文本框 94"/>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78" name="组合 95"/>
          <p:cNvGrpSpPr/>
          <p:nvPr/>
        </p:nvGrpSpPr>
        <p:grpSpPr>
          <a:xfrm>
            <a:off x="1636735" y="4356812"/>
            <a:ext cx="1560641" cy="823652"/>
            <a:chOff x="7109327" y="3179838"/>
            <a:chExt cx="1651381" cy="871675"/>
          </a:xfrm>
        </p:grpSpPr>
        <p:sp>
          <p:nvSpPr>
            <p:cNvPr id="79" name="文本框 96"/>
            <p:cNvSpPr txBox="1"/>
            <p:nvPr/>
          </p:nvSpPr>
          <p:spPr>
            <a:xfrm>
              <a:off x="7109327" y="3179838"/>
              <a:ext cx="1651381"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80" name="文本框 97"/>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81" name="组合 98"/>
          <p:cNvGrpSpPr/>
          <p:nvPr/>
        </p:nvGrpSpPr>
        <p:grpSpPr>
          <a:xfrm>
            <a:off x="9430580" y="5261979"/>
            <a:ext cx="1527394" cy="823651"/>
            <a:chOff x="7109326" y="3179839"/>
            <a:chExt cx="1616201" cy="871675"/>
          </a:xfrm>
        </p:grpSpPr>
        <p:sp>
          <p:nvSpPr>
            <p:cNvPr id="82" name="文本框 100"/>
            <p:cNvSpPr txBox="1"/>
            <p:nvPr/>
          </p:nvSpPr>
          <p:spPr>
            <a:xfrm>
              <a:off x="7109326" y="3179839"/>
              <a:ext cx="1616201" cy="68401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83" name="文本框 102"/>
            <p:cNvSpPr txBox="1"/>
            <p:nvPr/>
          </p:nvSpPr>
          <p:spPr>
            <a:xfrm>
              <a:off x="7115248" y="3465214"/>
              <a:ext cx="1559316" cy="586300"/>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84" name="组合 103"/>
          <p:cNvGrpSpPr/>
          <p:nvPr/>
        </p:nvGrpSpPr>
        <p:grpSpPr>
          <a:xfrm>
            <a:off x="8412799" y="4356813"/>
            <a:ext cx="1528991" cy="823651"/>
            <a:chOff x="7109328" y="3179839"/>
            <a:chExt cx="1617891" cy="871675"/>
          </a:xfrm>
        </p:grpSpPr>
        <p:sp>
          <p:nvSpPr>
            <p:cNvPr id="85" name="文本框 105"/>
            <p:cNvSpPr txBox="1"/>
            <p:nvPr/>
          </p:nvSpPr>
          <p:spPr>
            <a:xfrm>
              <a:off x="7109328" y="3179839"/>
              <a:ext cx="1617891" cy="68401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86" name="文本框 106"/>
            <p:cNvSpPr txBox="1"/>
            <p:nvPr/>
          </p:nvSpPr>
          <p:spPr>
            <a:xfrm>
              <a:off x="7115248" y="3465214"/>
              <a:ext cx="1559316" cy="586300"/>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
        <p:nvSpPr>
          <p:cNvPr id="87" name="任意多边形 86"/>
          <p:cNvSpPr/>
          <p:nvPr/>
        </p:nvSpPr>
        <p:spPr>
          <a:xfrm>
            <a:off x="1385393" y="5533912"/>
            <a:ext cx="3346889" cy="768021"/>
          </a:xfrm>
          <a:custGeom>
            <a:avLst/>
            <a:gdLst>
              <a:gd name="connsiteX0" fmla="*/ 3541486 w 3541486"/>
              <a:gd name="connsiteY0" fmla="*/ 0 h 812800"/>
              <a:gd name="connsiteX1" fmla="*/ 3541486 w 3541486"/>
              <a:gd name="connsiteY1" fmla="*/ 812800 h 812800"/>
              <a:gd name="connsiteX2" fmla="*/ 0 w 3541486"/>
              <a:gd name="connsiteY2" fmla="*/ 812800 h 812800"/>
              <a:gd name="connsiteX3" fmla="*/ 0 w 3541486"/>
              <a:gd name="connsiteY3" fmla="*/ 522514 h 812800"/>
            </a:gdLst>
            <a:ahLst/>
            <a:cxnLst>
              <a:cxn ang="0">
                <a:pos x="connsiteX0" y="connsiteY0"/>
              </a:cxn>
              <a:cxn ang="0">
                <a:pos x="connsiteX1" y="connsiteY1"/>
              </a:cxn>
              <a:cxn ang="0">
                <a:pos x="connsiteX2" y="connsiteY2"/>
              </a:cxn>
              <a:cxn ang="0">
                <a:pos x="connsiteX3" y="connsiteY3"/>
              </a:cxn>
            </a:cxnLst>
            <a:rect l="l" t="t" r="r" b="b"/>
            <a:pathLst>
              <a:path w="3541486" h="812800">
                <a:moveTo>
                  <a:pt x="3541486" y="0"/>
                </a:moveTo>
                <a:lnTo>
                  <a:pt x="3541486" y="812800"/>
                </a:lnTo>
                <a:lnTo>
                  <a:pt x="0" y="812800"/>
                </a:lnTo>
                <a:lnTo>
                  <a:pt x="0" y="522514"/>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8" name="任意多边形 87"/>
          <p:cNvSpPr/>
          <p:nvPr/>
        </p:nvSpPr>
        <p:spPr>
          <a:xfrm flipH="1">
            <a:off x="6820013" y="5533912"/>
            <a:ext cx="3346889" cy="768021"/>
          </a:xfrm>
          <a:custGeom>
            <a:avLst/>
            <a:gdLst>
              <a:gd name="connsiteX0" fmla="*/ 3541486 w 3541486"/>
              <a:gd name="connsiteY0" fmla="*/ 0 h 812800"/>
              <a:gd name="connsiteX1" fmla="*/ 3541486 w 3541486"/>
              <a:gd name="connsiteY1" fmla="*/ 812800 h 812800"/>
              <a:gd name="connsiteX2" fmla="*/ 0 w 3541486"/>
              <a:gd name="connsiteY2" fmla="*/ 812800 h 812800"/>
              <a:gd name="connsiteX3" fmla="*/ 0 w 3541486"/>
              <a:gd name="connsiteY3" fmla="*/ 522514 h 812800"/>
            </a:gdLst>
            <a:ahLst/>
            <a:cxnLst>
              <a:cxn ang="0">
                <a:pos x="connsiteX0" y="connsiteY0"/>
              </a:cxn>
              <a:cxn ang="0">
                <a:pos x="connsiteX1" y="connsiteY1"/>
              </a:cxn>
              <a:cxn ang="0">
                <a:pos x="connsiteX2" y="connsiteY2"/>
              </a:cxn>
              <a:cxn ang="0">
                <a:pos x="connsiteX3" y="connsiteY3"/>
              </a:cxn>
            </a:cxnLst>
            <a:rect l="l" t="t" r="r" b="b"/>
            <a:pathLst>
              <a:path w="3541486" h="812800">
                <a:moveTo>
                  <a:pt x="3541486" y="0"/>
                </a:moveTo>
                <a:lnTo>
                  <a:pt x="3541486" y="812800"/>
                </a:lnTo>
                <a:lnTo>
                  <a:pt x="0" y="812800"/>
                </a:lnTo>
                <a:lnTo>
                  <a:pt x="0" y="522514"/>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9" name="任意多边形 88"/>
          <p:cNvSpPr/>
          <p:nvPr/>
        </p:nvSpPr>
        <p:spPr>
          <a:xfrm>
            <a:off x="2400434" y="5149902"/>
            <a:ext cx="1289375" cy="699447"/>
          </a:xfrm>
          <a:custGeom>
            <a:avLst/>
            <a:gdLst>
              <a:gd name="connsiteX0" fmla="*/ 1364343 w 1364343"/>
              <a:gd name="connsiteY0" fmla="*/ 391886 h 740228"/>
              <a:gd name="connsiteX1" fmla="*/ 1364343 w 1364343"/>
              <a:gd name="connsiteY1" fmla="*/ 740228 h 740228"/>
              <a:gd name="connsiteX2" fmla="*/ 0 w 1364343"/>
              <a:gd name="connsiteY2" fmla="*/ 740228 h 740228"/>
              <a:gd name="connsiteX3" fmla="*/ 0 w 1364343"/>
              <a:gd name="connsiteY3" fmla="*/ 0 h 740228"/>
            </a:gdLst>
            <a:ahLst/>
            <a:cxnLst>
              <a:cxn ang="0">
                <a:pos x="connsiteX0" y="connsiteY0"/>
              </a:cxn>
              <a:cxn ang="0">
                <a:pos x="connsiteX1" y="connsiteY1"/>
              </a:cxn>
              <a:cxn ang="0">
                <a:pos x="connsiteX2" y="connsiteY2"/>
              </a:cxn>
              <a:cxn ang="0">
                <a:pos x="connsiteX3" y="connsiteY3"/>
              </a:cxn>
            </a:cxnLst>
            <a:rect l="l" t="t" r="r" b="b"/>
            <a:pathLst>
              <a:path w="1364343" h="740228">
                <a:moveTo>
                  <a:pt x="1364343" y="391886"/>
                </a:moveTo>
                <a:lnTo>
                  <a:pt x="1364343" y="740228"/>
                </a:lnTo>
                <a:lnTo>
                  <a:pt x="0" y="740228"/>
                </a:lnTo>
                <a:lnTo>
                  <a:pt x="0" y="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90" name="任意多边形 89"/>
          <p:cNvSpPr/>
          <p:nvPr/>
        </p:nvSpPr>
        <p:spPr>
          <a:xfrm flipH="1">
            <a:off x="7848770" y="5149902"/>
            <a:ext cx="1289375" cy="699447"/>
          </a:xfrm>
          <a:custGeom>
            <a:avLst/>
            <a:gdLst>
              <a:gd name="connsiteX0" fmla="*/ 1364343 w 1364343"/>
              <a:gd name="connsiteY0" fmla="*/ 391886 h 740228"/>
              <a:gd name="connsiteX1" fmla="*/ 1364343 w 1364343"/>
              <a:gd name="connsiteY1" fmla="*/ 740228 h 740228"/>
              <a:gd name="connsiteX2" fmla="*/ 0 w 1364343"/>
              <a:gd name="connsiteY2" fmla="*/ 740228 h 740228"/>
              <a:gd name="connsiteX3" fmla="*/ 0 w 1364343"/>
              <a:gd name="connsiteY3" fmla="*/ 0 h 740228"/>
            </a:gdLst>
            <a:ahLst/>
            <a:cxnLst>
              <a:cxn ang="0">
                <a:pos x="connsiteX0" y="connsiteY0"/>
              </a:cxn>
              <a:cxn ang="0">
                <a:pos x="connsiteX1" y="connsiteY1"/>
              </a:cxn>
              <a:cxn ang="0">
                <a:pos x="connsiteX2" y="connsiteY2"/>
              </a:cxn>
              <a:cxn ang="0">
                <a:pos x="connsiteX3" y="connsiteY3"/>
              </a:cxn>
            </a:cxnLst>
            <a:rect l="l" t="t" r="r" b="b"/>
            <a:pathLst>
              <a:path w="1364343" h="740228">
                <a:moveTo>
                  <a:pt x="1364343" y="391886"/>
                </a:moveTo>
                <a:lnTo>
                  <a:pt x="1364343" y="740228"/>
                </a:lnTo>
                <a:lnTo>
                  <a:pt x="0" y="740228"/>
                </a:lnTo>
                <a:lnTo>
                  <a:pt x="0" y="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91" name="任意多边形 90"/>
          <p:cNvSpPr/>
          <p:nvPr/>
        </p:nvSpPr>
        <p:spPr>
          <a:xfrm>
            <a:off x="5747322" y="5520198"/>
            <a:ext cx="0" cy="342867"/>
          </a:xfrm>
          <a:custGeom>
            <a:avLst/>
            <a:gdLst>
              <a:gd name="connsiteX0" fmla="*/ 0 w 0"/>
              <a:gd name="connsiteY0" fmla="*/ 0 h 362857"/>
              <a:gd name="connsiteX1" fmla="*/ 0 w 0"/>
              <a:gd name="connsiteY1" fmla="*/ 362857 h 362857"/>
            </a:gdLst>
            <a:ahLst/>
            <a:cxnLst>
              <a:cxn ang="0">
                <a:pos x="connsiteX0" y="connsiteY0"/>
              </a:cxn>
              <a:cxn ang="0">
                <a:pos x="connsiteX1" y="connsiteY1"/>
              </a:cxn>
            </a:cxnLst>
            <a:rect l="l" t="t" r="r" b="b"/>
            <a:pathLst>
              <a:path h="362857">
                <a:moveTo>
                  <a:pt x="0" y="0"/>
                </a:moveTo>
                <a:lnTo>
                  <a:pt x="0" y="362857"/>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900" decel="100000" fill="hold"/>
                                        <p:tgtEl>
                                          <p:spTgt spid="2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900" decel="100000" fill="hold"/>
                                        <p:tgtEl>
                                          <p:spTgt spid="3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anim calcmode="lin" valueType="num">
                                      <p:cBhvr>
                                        <p:cTn id="26" dur="1000" fill="hold"/>
                                        <p:tgtEl>
                                          <p:spTgt spid="50"/>
                                        </p:tgtEl>
                                        <p:attrNameLst>
                                          <p:attrName>ppt_x</p:attrName>
                                        </p:attrNameLst>
                                      </p:cBhvr>
                                      <p:tavLst>
                                        <p:tav tm="0">
                                          <p:val>
                                            <p:strVal val="#ppt_x"/>
                                          </p:val>
                                        </p:tav>
                                        <p:tav tm="100000">
                                          <p:val>
                                            <p:strVal val="#ppt_x"/>
                                          </p:val>
                                        </p:tav>
                                      </p:tavLst>
                                    </p:anim>
                                    <p:anim calcmode="lin" valueType="num">
                                      <p:cBhvr>
                                        <p:cTn id="27" dur="900" decel="100000" fill="hold"/>
                                        <p:tgtEl>
                                          <p:spTgt spid="5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1000"/>
                                        <p:tgtEl>
                                          <p:spTgt spid="61"/>
                                        </p:tgtEl>
                                      </p:cBhvr>
                                    </p:animEffect>
                                    <p:anim calcmode="lin" valueType="num">
                                      <p:cBhvr>
                                        <p:cTn id="32" dur="1000" fill="hold"/>
                                        <p:tgtEl>
                                          <p:spTgt spid="61"/>
                                        </p:tgtEl>
                                        <p:attrNameLst>
                                          <p:attrName>ppt_x</p:attrName>
                                        </p:attrNameLst>
                                      </p:cBhvr>
                                      <p:tavLst>
                                        <p:tav tm="0">
                                          <p:val>
                                            <p:strVal val="#ppt_x"/>
                                          </p:val>
                                        </p:tav>
                                        <p:tav tm="100000">
                                          <p:val>
                                            <p:strVal val="#ppt_x"/>
                                          </p:val>
                                        </p:tav>
                                      </p:tavLst>
                                    </p:anim>
                                    <p:anim calcmode="lin" valueType="num">
                                      <p:cBhvr>
                                        <p:cTn id="33" dur="900" decel="100000" fill="hold"/>
                                        <p:tgtEl>
                                          <p:spTgt spid="61"/>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animEffect transition="in" filter="fade">
                                      <p:cBhvr>
                                        <p:cTn id="40" dur="500"/>
                                        <p:tgtEl>
                                          <p:spTgt spid="2"/>
                                        </p:tgtEl>
                                      </p:cBhvr>
                                    </p:animEffect>
                                  </p:childTnLst>
                                </p:cTn>
                              </p:par>
                            </p:childTnLst>
                          </p:cTn>
                        </p:par>
                        <p:par>
                          <p:cTn id="41" fill="hold">
                            <p:stCondLst>
                              <p:cond delay="2500"/>
                            </p:stCondLst>
                            <p:childTnLst>
                              <p:par>
                                <p:cTn id="42" presetID="5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Effect transition="in" filter="fade">
                                      <p:cBhvr>
                                        <p:cTn id="46" dur="500"/>
                                        <p:tgtEl>
                                          <p:spTgt spid="5"/>
                                        </p:tgtEl>
                                      </p:cBhvr>
                                    </p:animEffect>
                                  </p:childTnLst>
                                </p:cTn>
                              </p:par>
                            </p:childTnLst>
                          </p:cTn>
                        </p:par>
                        <p:par>
                          <p:cTn id="47" fill="hold">
                            <p:stCondLst>
                              <p:cond delay="3000"/>
                            </p:stCondLst>
                            <p:childTnLst>
                              <p:par>
                                <p:cTn id="48" presetID="53" presetClass="entr" presetSubtype="16"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p:cTn id="50" dur="500" fill="hold"/>
                                        <p:tgtEl>
                                          <p:spTgt spid="8"/>
                                        </p:tgtEl>
                                        <p:attrNameLst>
                                          <p:attrName>ppt_w</p:attrName>
                                        </p:attrNameLst>
                                      </p:cBhvr>
                                      <p:tavLst>
                                        <p:tav tm="0">
                                          <p:val>
                                            <p:fltVal val="0"/>
                                          </p:val>
                                        </p:tav>
                                        <p:tav tm="100000">
                                          <p:val>
                                            <p:strVal val="#ppt_w"/>
                                          </p:val>
                                        </p:tav>
                                      </p:tavLst>
                                    </p:anim>
                                    <p:anim calcmode="lin" valueType="num">
                                      <p:cBhvr>
                                        <p:cTn id="51" dur="500" fill="hold"/>
                                        <p:tgtEl>
                                          <p:spTgt spid="8"/>
                                        </p:tgtEl>
                                        <p:attrNameLst>
                                          <p:attrName>ppt_h</p:attrName>
                                        </p:attrNameLst>
                                      </p:cBhvr>
                                      <p:tavLst>
                                        <p:tav tm="0">
                                          <p:val>
                                            <p:fltVal val="0"/>
                                          </p:val>
                                        </p:tav>
                                        <p:tav tm="100000">
                                          <p:val>
                                            <p:strVal val="#ppt_h"/>
                                          </p:val>
                                        </p:tav>
                                      </p:tavLst>
                                    </p:anim>
                                    <p:animEffect transition="in" filter="fade">
                                      <p:cBhvr>
                                        <p:cTn id="52" dur="500"/>
                                        <p:tgtEl>
                                          <p:spTgt spid="8"/>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par>
                          <p:cTn id="59" fill="hold">
                            <p:stCondLst>
                              <p:cond delay="4000"/>
                            </p:stCondLst>
                            <p:childTnLst>
                              <p:par>
                                <p:cTn id="60" presetID="53" presetClass="entr" presetSubtype="16"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childTnLst>
                          </p:cTn>
                        </p:par>
                        <p:par>
                          <p:cTn id="65" fill="hold">
                            <p:stCondLst>
                              <p:cond delay="4500"/>
                            </p:stCondLst>
                            <p:childTnLst>
                              <p:par>
                                <p:cTn id="66" presetID="22" presetClass="entr" presetSubtype="2" fill="hold" grpId="0" nodeType="afterEffect">
                                  <p:stCondLst>
                                    <p:cond delay="0"/>
                                  </p:stCondLst>
                                  <p:childTnLst>
                                    <p:set>
                                      <p:cBhvr>
                                        <p:cTn id="67" dur="1" fill="hold">
                                          <p:stCondLst>
                                            <p:cond delay="0"/>
                                          </p:stCondLst>
                                        </p:cTn>
                                        <p:tgtEl>
                                          <p:spTgt spid="89"/>
                                        </p:tgtEl>
                                        <p:attrNameLst>
                                          <p:attrName>style.visibility</p:attrName>
                                        </p:attrNameLst>
                                      </p:cBhvr>
                                      <p:to>
                                        <p:strVal val="visible"/>
                                      </p:to>
                                    </p:set>
                                    <p:animEffect transition="in" filter="wipe(right)">
                                      <p:cBhvr>
                                        <p:cTn id="68" dur="500"/>
                                        <p:tgtEl>
                                          <p:spTgt spid="89"/>
                                        </p:tgtEl>
                                      </p:cBhvr>
                                    </p:animEffect>
                                  </p:childTnLst>
                                </p:cTn>
                              </p:par>
                            </p:childTnLst>
                          </p:cTn>
                        </p:par>
                        <p:par>
                          <p:cTn id="69" fill="hold">
                            <p:stCondLst>
                              <p:cond delay="5000"/>
                            </p:stCondLst>
                            <p:childTnLst>
                              <p:par>
                                <p:cTn id="70" presetID="14" presetClass="entr" presetSubtype="10" fill="hold" nodeType="afterEffect">
                                  <p:stCondLst>
                                    <p:cond delay="0"/>
                                  </p:stCondLst>
                                  <p:childTnLst>
                                    <p:set>
                                      <p:cBhvr>
                                        <p:cTn id="71" dur="1" fill="hold">
                                          <p:stCondLst>
                                            <p:cond delay="0"/>
                                          </p:stCondLst>
                                        </p:cTn>
                                        <p:tgtEl>
                                          <p:spTgt spid="78"/>
                                        </p:tgtEl>
                                        <p:attrNameLst>
                                          <p:attrName>style.visibility</p:attrName>
                                        </p:attrNameLst>
                                      </p:cBhvr>
                                      <p:to>
                                        <p:strVal val="visible"/>
                                      </p:to>
                                    </p:set>
                                    <p:animEffect transition="in" filter="randombar(horizontal)">
                                      <p:cBhvr>
                                        <p:cTn id="72" dur="500"/>
                                        <p:tgtEl>
                                          <p:spTgt spid="78"/>
                                        </p:tgtEl>
                                      </p:cBhvr>
                                    </p:animEffect>
                                  </p:childTnLst>
                                </p:cTn>
                              </p:par>
                            </p:childTnLst>
                          </p:cTn>
                        </p:par>
                        <p:par>
                          <p:cTn id="73" fill="hold">
                            <p:stCondLst>
                              <p:cond delay="5500"/>
                            </p:stCondLst>
                            <p:childTnLst>
                              <p:par>
                                <p:cTn id="74" presetID="22" presetClass="entr" presetSubtype="2" fill="hold" grpId="0" nodeType="afterEffect">
                                  <p:stCondLst>
                                    <p:cond delay="0"/>
                                  </p:stCondLst>
                                  <p:childTnLst>
                                    <p:set>
                                      <p:cBhvr>
                                        <p:cTn id="75" dur="1" fill="hold">
                                          <p:stCondLst>
                                            <p:cond delay="0"/>
                                          </p:stCondLst>
                                        </p:cTn>
                                        <p:tgtEl>
                                          <p:spTgt spid="87"/>
                                        </p:tgtEl>
                                        <p:attrNameLst>
                                          <p:attrName>style.visibility</p:attrName>
                                        </p:attrNameLst>
                                      </p:cBhvr>
                                      <p:to>
                                        <p:strVal val="visible"/>
                                      </p:to>
                                    </p:set>
                                    <p:animEffect transition="in" filter="wipe(right)">
                                      <p:cBhvr>
                                        <p:cTn id="76" dur="500"/>
                                        <p:tgtEl>
                                          <p:spTgt spid="87"/>
                                        </p:tgtEl>
                                      </p:cBhvr>
                                    </p:animEffect>
                                  </p:childTnLst>
                                </p:cTn>
                              </p:par>
                            </p:childTnLst>
                          </p:cTn>
                        </p:par>
                        <p:par>
                          <p:cTn id="77" fill="hold">
                            <p:stCondLst>
                              <p:cond delay="6000"/>
                            </p:stCondLst>
                            <p:childTnLst>
                              <p:par>
                                <p:cTn id="78" presetID="14" presetClass="entr" presetSubtype="10"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Effect transition="in" filter="randombar(horizontal)">
                                      <p:cBhvr>
                                        <p:cTn id="80" dur="500"/>
                                        <p:tgtEl>
                                          <p:spTgt spid="75"/>
                                        </p:tgtEl>
                                      </p:cBhvr>
                                    </p:animEffect>
                                  </p:childTnLst>
                                </p:cTn>
                              </p:par>
                            </p:childTnLst>
                          </p:cTn>
                        </p:par>
                        <p:par>
                          <p:cTn id="81" fill="hold">
                            <p:stCondLst>
                              <p:cond delay="6500"/>
                            </p:stCondLst>
                            <p:childTnLst>
                              <p:par>
                                <p:cTn id="82" presetID="22" presetClass="entr" presetSubtype="1"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wipe(up)">
                                      <p:cBhvr>
                                        <p:cTn id="84" dur="500"/>
                                        <p:tgtEl>
                                          <p:spTgt spid="91"/>
                                        </p:tgtEl>
                                      </p:cBhvr>
                                    </p:animEffect>
                                  </p:childTnLst>
                                </p:cTn>
                              </p:par>
                            </p:childTnLst>
                          </p:cTn>
                        </p:par>
                        <p:par>
                          <p:cTn id="85" fill="hold">
                            <p:stCondLst>
                              <p:cond delay="7000"/>
                            </p:stCondLst>
                            <p:childTnLst>
                              <p:par>
                                <p:cTn id="86" presetID="14" presetClass="entr" presetSubtype="10" fill="hold"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randombar(horizontal)">
                                      <p:cBhvr>
                                        <p:cTn id="88" dur="500"/>
                                        <p:tgtEl>
                                          <p:spTgt spid="72"/>
                                        </p:tgtEl>
                                      </p:cBhvr>
                                    </p:animEffec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Effect transition="in" filter="wipe(left)">
                                      <p:cBhvr>
                                        <p:cTn id="92" dur="500"/>
                                        <p:tgtEl>
                                          <p:spTgt spid="88"/>
                                        </p:tgtEl>
                                      </p:cBhvr>
                                    </p:animEffect>
                                  </p:childTnLst>
                                </p:cTn>
                              </p:par>
                            </p:childTnLst>
                          </p:cTn>
                        </p:par>
                        <p:par>
                          <p:cTn id="93" fill="hold">
                            <p:stCondLst>
                              <p:cond delay="8000"/>
                            </p:stCondLst>
                            <p:childTnLst>
                              <p:par>
                                <p:cTn id="94" presetID="14" presetClass="entr" presetSubtype="1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randombar(horizontal)">
                                      <p:cBhvr>
                                        <p:cTn id="96" dur="500"/>
                                        <p:tgtEl>
                                          <p:spTgt spid="81"/>
                                        </p:tgtEl>
                                      </p:cBhvr>
                                    </p:animEffect>
                                  </p:childTnLst>
                                </p:cTn>
                              </p:par>
                            </p:childTnLst>
                          </p:cTn>
                        </p:par>
                        <p:par>
                          <p:cTn id="97" fill="hold">
                            <p:stCondLst>
                              <p:cond delay="8500"/>
                            </p:stCondLst>
                            <p:childTnLst>
                              <p:par>
                                <p:cTn id="98" presetID="22" presetClass="entr" presetSubtype="8" fill="hold" grpId="0" nodeType="afterEffect">
                                  <p:stCondLst>
                                    <p:cond delay="0"/>
                                  </p:stCondLst>
                                  <p:childTnLst>
                                    <p:set>
                                      <p:cBhvr>
                                        <p:cTn id="99" dur="1" fill="hold">
                                          <p:stCondLst>
                                            <p:cond delay="0"/>
                                          </p:stCondLst>
                                        </p:cTn>
                                        <p:tgtEl>
                                          <p:spTgt spid="90"/>
                                        </p:tgtEl>
                                        <p:attrNameLst>
                                          <p:attrName>style.visibility</p:attrName>
                                        </p:attrNameLst>
                                      </p:cBhvr>
                                      <p:to>
                                        <p:strVal val="visible"/>
                                      </p:to>
                                    </p:set>
                                    <p:animEffect transition="in" filter="wipe(left)">
                                      <p:cBhvr>
                                        <p:cTn id="100" dur="500"/>
                                        <p:tgtEl>
                                          <p:spTgt spid="90"/>
                                        </p:tgtEl>
                                      </p:cBhvr>
                                    </p:animEffect>
                                  </p:childTnLst>
                                </p:cTn>
                              </p:par>
                            </p:childTnLst>
                          </p:cTn>
                        </p:par>
                        <p:par>
                          <p:cTn id="101" fill="hold">
                            <p:stCondLst>
                              <p:cond delay="9000"/>
                            </p:stCondLst>
                            <p:childTnLst>
                              <p:par>
                                <p:cTn id="102" presetID="14" presetClass="entr" presetSubtype="10" fill="hold" nodeType="afterEffect">
                                  <p:stCondLst>
                                    <p:cond delay="0"/>
                                  </p:stCondLst>
                                  <p:childTnLst>
                                    <p:set>
                                      <p:cBhvr>
                                        <p:cTn id="103" dur="1" fill="hold">
                                          <p:stCondLst>
                                            <p:cond delay="0"/>
                                          </p:stCondLst>
                                        </p:cTn>
                                        <p:tgtEl>
                                          <p:spTgt spid="84"/>
                                        </p:tgtEl>
                                        <p:attrNameLst>
                                          <p:attrName>style.visibility</p:attrName>
                                        </p:attrNameLst>
                                      </p:cBhvr>
                                      <p:to>
                                        <p:strVal val="visible"/>
                                      </p:to>
                                    </p:set>
                                    <p:animEffect transition="in" filter="randombar(horizontal)">
                                      <p:cBhvr>
                                        <p:cTn id="10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8900000">
            <a:off x="8768515" y="3888243"/>
            <a:ext cx="312080" cy="311920"/>
          </a:xfrm>
          <a:prstGeom prst="rtTriangle">
            <a:avLst/>
          </a:prstGeom>
          <a:solidFill>
            <a:schemeClr val="accent4"/>
          </a:solidFill>
          <a:ln w="15875">
            <a:solidFill>
              <a:schemeClr val="accent4">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直角三角形 2"/>
          <p:cNvSpPr/>
          <p:nvPr/>
        </p:nvSpPr>
        <p:spPr>
          <a:xfrm rot="2700000" flipV="1">
            <a:off x="7701527" y="3435160"/>
            <a:ext cx="376340" cy="376534"/>
          </a:xfrm>
          <a:prstGeom prst="rtTriangle">
            <a:avLst/>
          </a:prstGeom>
          <a:solidFill>
            <a:schemeClr val="accent3"/>
          </a:solidFill>
          <a:ln w="15875">
            <a:solidFill>
              <a:schemeClr val="accent3">
                <a:lumMod val="60000"/>
                <a:lumOff val="40000"/>
              </a:schemeClr>
            </a:solidFill>
          </a:ln>
          <a:effectLst>
            <a:outerShdw blurRad="2921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4" name="直角三角形 3"/>
          <p:cNvSpPr/>
          <p:nvPr/>
        </p:nvSpPr>
        <p:spPr>
          <a:xfrm rot="2700000" flipV="1">
            <a:off x="2249854" y="3211890"/>
            <a:ext cx="277434" cy="277576"/>
          </a:xfrm>
          <a:prstGeom prst="rtTriangle">
            <a:avLst/>
          </a:prstGeom>
          <a:solidFill>
            <a:schemeClr val="accent1"/>
          </a:solidFill>
          <a:ln w="15875">
            <a:solidFill>
              <a:schemeClr val="accent1">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 name="直角三角形 4"/>
          <p:cNvSpPr/>
          <p:nvPr/>
        </p:nvSpPr>
        <p:spPr>
          <a:xfrm rot="2700000" flipV="1">
            <a:off x="2541867" y="5019062"/>
            <a:ext cx="277434" cy="277576"/>
          </a:xfrm>
          <a:prstGeom prst="rtTriangle">
            <a:avLst/>
          </a:prstGeom>
          <a:solidFill>
            <a:schemeClr val="accent1"/>
          </a:solidFill>
          <a:ln w="15875">
            <a:solidFill>
              <a:schemeClr val="accent1">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直角三角形 5"/>
          <p:cNvSpPr/>
          <p:nvPr/>
        </p:nvSpPr>
        <p:spPr>
          <a:xfrm rot="18900000">
            <a:off x="4885526" y="5591834"/>
            <a:ext cx="312080" cy="311920"/>
          </a:xfrm>
          <a:prstGeom prst="rtTriangle">
            <a:avLst/>
          </a:prstGeom>
          <a:solidFill>
            <a:schemeClr val="accent2"/>
          </a:solidFill>
          <a:ln w="15875">
            <a:solidFill>
              <a:schemeClr val="accent2">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7" name="直角三角形 6"/>
          <p:cNvSpPr/>
          <p:nvPr/>
        </p:nvSpPr>
        <p:spPr>
          <a:xfrm rot="2700000" flipV="1">
            <a:off x="7568833" y="4357485"/>
            <a:ext cx="1695838" cy="1696711"/>
          </a:xfrm>
          <a:prstGeom prst="rtTriangle">
            <a:avLst/>
          </a:prstGeom>
          <a:solidFill>
            <a:schemeClr val="accent4"/>
          </a:solidFill>
          <a:ln w="15875">
            <a:solidFill>
              <a:schemeClr val="accent4">
                <a:lumMod val="60000"/>
                <a:lumOff val="40000"/>
              </a:schemeClr>
            </a:solid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8" name="直角三角形 7"/>
          <p:cNvSpPr/>
          <p:nvPr/>
        </p:nvSpPr>
        <p:spPr>
          <a:xfrm rot="18900000">
            <a:off x="6087634" y="2819019"/>
            <a:ext cx="2073001" cy="2071932"/>
          </a:xfrm>
          <a:prstGeom prst="rtTriangle">
            <a:avLst/>
          </a:prstGeom>
          <a:solidFill>
            <a:schemeClr val="accent3"/>
          </a:solidFill>
          <a:ln w="15875">
            <a:solidFill>
              <a:schemeClr val="accent3">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9" name="直角三角形 8"/>
          <p:cNvSpPr/>
          <p:nvPr/>
        </p:nvSpPr>
        <p:spPr>
          <a:xfrm rot="2700000" flipV="1">
            <a:off x="4202860" y="4051187"/>
            <a:ext cx="2548561" cy="2549873"/>
          </a:xfrm>
          <a:prstGeom prst="rtTriangle">
            <a:avLst/>
          </a:prstGeom>
          <a:solidFill>
            <a:schemeClr val="accent2"/>
          </a:solidFill>
          <a:ln w="15875">
            <a:solidFill>
              <a:schemeClr val="accent2">
                <a:lumMod val="60000"/>
                <a:lumOff val="40000"/>
              </a:schemeClr>
            </a:soli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0" name="直角三角形 9"/>
          <p:cNvSpPr/>
          <p:nvPr/>
        </p:nvSpPr>
        <p:spPr>
          <a:xfrm rot="18900000">
            <a:off x="2258472" y="2151979"/>
            <a:ext cx="2878724" cy="2877242"/>
          </a:xfrm>
          <a:prstGeom prst="rtTriangle">
            <a:avLst/>
          </a:prstGeom>
          <a:solidFill>
            <a:schemeClr val="accent1"/>
          </a:solidFill>
          <a:ln w="15875">
            <a:solidFill>
              <a:schemeClr val="accent1">
                <a:lumMod val="60000"/>
                <a:lumOff val="40000"/>
              </a:schemeClr>
            </a:solidFill>
          </a:ln>
          <a:effectLst>
            <a:outerShdw blurRad="2921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1" name="直角三角形 10"/>
          <p:cNvSpPr/>
          <p:nvPr/>
        </p:nvSpPr>
        <p:spPr>
          <a:xfrm rot="2700000" flipV="1">
            <a:off x="2518799" y="2595319"/>
            <a:ext cx="2358068" cy="2359281"/>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2" name="直角三角形 11"/>
          <p:cNvSpPr/>
          <p:nvPr/>
        </p:nvSpPr>
        <p:spPr>
          <a:xfrm rot="18900000">
            <a:off x="4620638" y="4182465"/>
            <a:ext cx="2016736" cy="2015698"/>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3" name="直角三角形 12"/>
          <p:cNvSpPr/>
          <p:nvPr/>
        </p:nvSpPr>
        <p:spPr>
          <a:xfrm rot="2700000" flipV="1">
            <a:off x="6275875" y="3127846"/>
            <a:ext cx="1723847" cy="1724735"/>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4" name="直角三角形 13"/>
          <p:cNvSpPr/>
          <p:nvPr/>
        </p:nvSpPr>
        <p:spPr>
          <a:xfrm rot="18900000">
            <a:off x="7766876" y="4400059"/>
            <a:ext cx="1362928" cy="1362226"/>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15" name="组合 70"/>
          <p:cNvGrpSpPr/>
          <p:nvPr/>
        </p:nvGrpSpPr>
        <p:grpSpPr>
          <a:xfrm>
            <a:off x="2911341" y="3730487"/>
            <a:ext cx="1615782" cy="1153239"/>
            <a:chOff x="3080214" y="2991727"/>
            <a:chExt cx="1709505" cy="1220762"/>
          </a:xfrm>
        </p:grpSpPr>
        <p:sp>
          <p:nvSpPr>
            <p:cNvPr id="16" name="文本框 34"/>
            <p:cNvSpPr txBox="1"/>
            <p:nvPr/>
          </p:nvSpPr>
          <p:spPr>
            <a:xfrm>
              <a:off x="3142878" y="2991727"/>
              <a:ext cx="1643678" cy="985114"/>
            </a:xfrm>
            <a:prstGeom prst="rect">
              <a:avLst/>
            </a:prstGeom>
            <a:noFill/>
          </p:spPr>
          <p:txBody>
            <a:bodyPr wrap="square" rtlCol="0">
              <a:spAutoFit/>
            </a:bodyPr>
            <a:lstStyle/>
            <a:p>
              <a:pPr algn="ctr"/>
              <a:r>
                <a:rPr lang="en-US" altLang="zh-CN" sz="2300" dirty="0">
                  <a:solidFill>
                    <a:prstClr val="white"/>
                  </a:solidFill>
                  <a:latin typeface="+mn-lt"/>
                  <a:ea typeface="+mn-ea"/>
                  <a:cs typeface="+mn-ea"/>
                  <a:sym typeface="+mn-lt"/>
                </a:rPr>
                <a:t>OPTION</a:t>
              </a:r>
              <a:r>
                <a:rPr lang="en-US" altLang="zh-CN" sz="1900" dirty="0">
                  <a:solidFill>
                    <a:prstClr val="white"/>
                  </a:solidFill>
                  <a:latin typeface="+mn-lt"/>
                  <a:ea typeface="+mn-ea"/>
                  <a:cs typeface="+mn-ea"/>
                  <a:sym typeface="+mn-lt"/>
                </a:rPr>
                <a:t>   </a:t>
              </a:r>
              <a:r>
                <a:rPr lang="en-US" altLang="zh-CN" sz="3000" dirty="0">
                  <a:solidFill>
                    <a:prstClr val="white"/>
                  </a:solidFill>
                  <a:latin typeface="+mn-lt"/>
                  <a:ea typeface="+mn-ea"/>
                  <a:cs typeface="+mn-ea"/>
                  <a:sym typeface="+mn-lt"/>
                </a:rPr>
                <a:t>01</a:t>
              </a:r>
              <a:endParaRPr lang="zh-CN" altLang="en-US" sz="3000" dirty="0">
                <a:solidFill>
                  <a:prstClr val="white"/>
                </a:solidFill>
                <a:latin typeface="+mn-lt"/>
                <a:ea typeface="+mn-ea"/>
                <a:cs typeface="+mn-ea"/>
                <a:sym typeface="+mn-lt"/>
              </a:endParaRPr>
            </a:p>
          </p:txBody>
        </p:sp>
        <p:sp>
          <p:nvSpPr>
            <p:cNvPr id="17" name="等腰三角形 16"/>
            <p:cNvSpPr/>
            <p:nvPr/>
          </p:nvSpPr>
          <p:spPr>
            <a:xfrm rot="5400000">
              <a:off x="4698683" y="3310825"/>
              <a:ext cx="119407" cy="6266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等腰三角形 17"/>
            <p:cNvSpPr/>
            <p:nvPr/>
          </p:nvSpPr>
          <p:spPr>
            <a:xfrm rot="16200000" flipH="1">
              <a:off x="3051842" y="3310825"/>
              <a:ext cx="119407" cy="6266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9" name="Group 41"/>
            <p:cNvGrpSpPr>
              <a:grpSpLocks noChangeAspect="1"/>
            </p:cNvGrpSpPr>
            <p:nvPr/>
          </p:nvGrpSpPr>
          <p:grpSpPr bwMode="auto">
            <a:xfrm>
              <a:off x="3713810" y="3715032"/>
              <a:ext cx="406375" cy="497457"/>
              <a:chOff x="3783" y="2089"/>
              <a:chExt cx="116" cy="142"/>
            </a:xfrm>
            <a:solidFill>
              <a:schemeClr val="bg1"/>
            </a:solidFill>
            <a:effectLst/>
          </p:grpSpPr>
          <p:sp>
            <p:nvSpPr>
              <p:cNvPr id="2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28" name="组合 77"/>
          <p:cNvGrpSpPr/>
          <p:nvPr/>
        </p:nvGrpSpPr>
        <p:grpSpPr>
          <a:xfrm>
            <a:off x="6355614" y="3933872"/>
            <a:ext cx="1553564" cy="903231"/>
            <a:chOff x="6724272" y="3207022"/>
            <a:chExt cx="1643678" cy="956114"/>
          </a:xfrm>
        </p:grpSpPr>
        <p:sp>
          <p:nvSpPr>
            <p:cNvPr id="29" name="文本框 36"/>
            <p:cNvSpPr txBox="1"/>
            <p:nvPr/>
          </p:nvSpPr>
          <p:spPr>
            <a:xfrm>
              <a:off x="6724272" y="3207022"/>
              <a:ext cx="1643678" cy="861974"/>
            </a:xfrm>
            <a:prstGeom prst="rect">
              <a:avLst/>
            </a:prstGeom>
            <a:noFill/>
          </p:spPr>
          <p:txBody>
            <a:bodyPr wrap="square" rtlCol="0">
              <a:spAutoFit/>
            </a:bodyPr>
            <a:lstStyle/>
            <a:p>
              <a:pPr algn="ctr"/>
              <a:r>
                <a:rPr lang="en-US" altLang="zh-CN" sz="1900" dirty="0">
                  <a:solidFill>
                    <a:prstClr val="white"/>
                  </a:solidFill>
                  <a:latin typeface="+mn-lt"/>
                  <a:ea typeface="+mn-ea"/>
                  <a:cs typeface="+mn-ea"/>
                  <a:sym typeface="+mn-lt"/>
                </a:rPr>
                <a:t>OPTION</a:t>
              </a:r>
              <a:r>
                <a:rPr lang="en-US" altLang="zh-CN" dirty="0">
                  <a:solidFill>
                    <a:prstClr val="white"/>
                  </a:solidFill>
                  <a:latin typeface="+mn-lt"/>
                  <a:ea typeface="+mn-ea"/>
                  <a:cs typeface="+mn-ea"/>
                  <a:sym typeface="+mn-lt"/>
                </a:rPr>
                <a:t> </a:t>
              </a:r>
              <a:r>
                <a:rPr lang="en-US" altLang="zh-CN" sz="1900" dirty="0">
                  <a:solidFill>
                    <a:prstClr val="white"/>
                  </a:solidFill>
                  <a:latin typeface="+mn-lt"/>
                  <a:ea typeface="+mn-ea"/>
                  <a:cs typeface="+mn-ea"/>
                  <a:sym typeface="+mn-lt"/>
                </a:rPr>
                <a:t>  </a:t>
              </a:r>
              <a:r>
                <a:rPr lang="en-US" altLang="zh-CN" sz="2600" dirty="0">
                  <a:solidFill>
                    <a:prstClr val="white"/>
                  </a:solidFill>
                  <a:latin typeface="+mn-lt"/>
                  <a:ea typeface="+mn-ea"/>
                  <a:cs typeface="+mn-ea"/>
                  <a:sym typeface="+mn-lt"/>
                </a:rPr>
                <a:t>03</a:t>
              </a:r>
              <a:endParaRPr lang="zh-CN" altLang="en-US" sz="2600" dirty="0">
                <a:solidFill>
                  <a:prstClr val="white"/>
                </a:solidFill>
                <a:latin typeface="+mn-lt"/>
                <a:ea typeface="+mn-ea"/>
                <a:cs typeface="+mn-ea"/>
                <a:sym typeface="+mn-lt"/>
              </a:endParaRPr>
            </a:p>
          </p:txBody>
        </p:sp>
        <p:sp>
          <p:nvSpPr>
            <p:cNvPr id="30" name="等腰三角形 29"/>
            <p:cNvSpPr/>
            <p:nvPr/>
          </p:nvSpPr>
          <p:spPr>
            <a:xfrm rot="5400000">
              <a:off x="8238064" y="3475590"/>
              <a:ext cx="89713" cy="549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等腰三角形 30"/>
            <p:cNvSpPr/>
            <p:nvPr/>
          </p:nvSpPr>
          <p:spPr>
            <a:xfrm rot="16200000" flipH="1">
              <a:off x="6797904" y="3475590"/>
              <a:ext cx="89713" cy="549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2" name="Group 52"/>
            <p:cNvGrpSpPr>
              <a:grpSpLocks noChangeAspect="1"/>
            </p:cNvGrpSpPr>
            <p:nvPr/>
          </p:nvGrpSpPr>
          <p:grpSpPr bwMode="auto">
            <a:xfrm>
              <a:off x="7344272" y="3740674"/>
              <a:ext cx="426136" cy="422462"/>
              <a:chOff x="3783" y="2102"/>
              <a:chExt cx="116" cy="115"/>
            </a:xfrm>
            <a:solidFill>
              <a:schemeClr val="bg1"/>
            </a:solidFill>
            <a:effectLst/>
          </p:grpSpPr>
          <p:sp>
            <p:nvSpPr>
              <p:cNvPr id="33"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4"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5"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6"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7"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8"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9"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40" name="组合 72"/>
          <p:cNvGrpSpPr/>
          <p:nvPr/>
        </p:nvGrpSpPr>
        <p:grpSpPr>
          <a:xfrm>
            <a:off x="4794235" y="4458464"/>
            <a:ext cx="1553564" cy="1144246"/>
            <a:chOff x="5072324" y="3762325"/>
            <a:chExt cx="1643678" cy="1211241"/>
          </a:xfrm>
        </p:grpSpPr>
        <p:sp>
          <p:nvSpPr>
            <p:cNvPr id="41" name="文本框 35"/>
            <p:cNvSpPr txBox="1"/>
            <p:nvPr/>
          </p:nvSpPr>
          <p:spPr>
            <a:xfrm>
              <a:off x="5072324" y="4029500"/>
              <a:ext cx="1643678" cy="944066"/>
            </a:xfrm>
            <a:prstGeom prst="rect">
              <a:avLst/>
            </a:prstGeom>
            <a:noFill/>
          </p:spPr>
          <p:txBody>
            <a:bodyPr wrap="square" rtlCol="0">
              <a:spAutoFit/>
            </a:bodyPr>
            <a:lstStyle/>
            <a:p>
              <a:pPr algn="ctr"/>
              <a:r>
                <a:rPr lang="en-US" altLang="zh-CN" sz="2100" dirty="0">
                  <a:solidFill>
                    <a:prstClr val="white"/>
                  </a:solidFill>
                  <a:latin typeface="+mn-lt"/>
                  <a:ea typeface="+mn-ea"/>
                  <a:cs typeface="+mn-ea"/>
                  <a:sym typeface="+mn-lt"/>
                </a:rPr>
                <a:t>OPTION</a:t>
              </a:r>
              <a:r>
                <a:rPr lang="en-US" altLang="zh-CN" sz="1900" dirty="0">
                  <a:solidFill>
                    <a:prstClr val="white"/>
                  </a:solidFill>
                  <a:latin typeface="+mn-lt"/>
                  <a:ea typeface="+mn-ea"/>
                  <a:cs typeface="+mn-ea"/>
                  <a:sym typeface="+mn-lt"/>
                </a:rPr>
                <a:t>   </a:t>
              </a:r>
              <a:r>
                <a:rPr lang="en-US" altLang="zh-CN" sz="2900" dirty="0">
                  <a:solidFill>
                    <a:prstClr val="white"/>
                  </a:solidFill>
                  <a:latin typeface="+mn-lt"/>
                  <a:ea typeface="+mn-ea"/>
                  <a:cs typeface="+mn-ea"/>
                  <a:sym typeface="+mn-lt"/>
                </a:rPr>
                <a:t>02</a:t>
              </a:r>
              <a:endParaRPr lang="zh-CN" altLang="en-US" sz="2900" dirty="0">
                <a:solidFill>
                  <a:prstClr val="white"/>
                </a:solidFill>
                <a:latin typeface="+mn-lt"/>
                <a:ea typeface="+mn-ea"/>
                <a:cs typeface="+mn-ea"/>
                <a:sym typeface="+mn-lt"/>
              </a:endParaRPr>
            </a:p>
          </p:txBody>
        </p:sp>
        <p:sp>
          <p:nvSpPr>
            <p:cNvPr id="42" name="等腰三角形 41"/>
            <p:cNvSpPr/>
            <p:nvPr/>
          </p:nvSpPr>
          <p:spPr>
            <a:xfrm rot="5400000">
              <a:off x="6592508" y="4392375"/>
              <a:ext cx="98684" cy="588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等腰三角形 42"/>
            <p:cNvSpPr/>
            <p:nvPr/>
          </p:nvSpPr>
          <p:spPr>
            <a:xfrm rot="16200000" flipH="1">
              <a:off x="5067172" y="4392375"/>
              <a:ext cx="98684" cy="588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44" name="Group 62"/>
            <p:cNvGrpSpPr>
              <a:grpSpLocks noChangeAspect="1"/>
            </p:cNvGrpSpPr>
            <p:nvPr/>
          </p:nvGrpSpPr>
          <p:grpSpPr bwMode="auto">
            <a:xfrm>
              <a:off x="5591722" y="3762325"/>
              <a:ext cx="499860" cy="399113"/>
              <a:chOff x="3775" y="2110"/>
              <a:chExt cx="129" cy="103"/>
            </a:xfrm>
            <a:solidFill>
              <a:schemeClr val="bg1"/>
            </a:solidFill>
            <a:effectLst/>
          </p:grpSpPr>
          <p:sp>
            <p:nvSpPr>
              <p:cNvPr id="4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48" name="组合 79"/>
          <p:cNvGrpSpPr/>
          <p:nvPr/>
        </p:nvGrpSpPr>
        <p:grpSpPr>
          <a:xfrm>
            <a:off x="7643708" y="4398853"/>
            <a:ext cx="1553564" cy="1022362"/>
            <a:chOff x="8087080" y="3699221"/>
            <a:chExt cx="1643678" cy="1082220"/>
          </a:xfrm>
        </p:grpSpPr>
        <p:sp>
          <p:nvSpPr>
            <p:cNvPr id="49" name="文本框 37"/>
            <p:cNvSpPr txBox="1"/>
            <p:nvPr/>
          </p:nvSpPr>
          <p:spPr>
            <a:xfrm>
              <a:off x="8087080" y="3999529"/>
              <a:ext cx="1643678" cy="781912"/>
            </a:xfrm>
            <a:prstGeom prst="rect">
              <a:avLst/>
            </a:prstGeom>
            <a:noFill/>
          </p:spPr>
          <p:txBody>
            <a:bodyPr wrap="square" rtlCol="0">
              <a:spAutoFit/>
            </a:bodyPr>
            <a:lstStyle/>
            <a:p>
              <a:pPr algn="ctr"/>
              <a:r>
                <a:rPr lang="en-US" altLang="zh-CN" dirty="0">
                  <a:solidFill>
                    <a:prstClr val="white"/>
                  </a:solidFill>
                  <a:latin typeface="+mn-lt"/>
                  <a:ea typeface="+mn-ea"/>
                  <a:cs typeface="+mn-ea"/>
                  <a:sym typeface="+mn-lt"/>
                </a:rPr>
                <a:t>OPTION</a:t>
              </a:r>
              <a:r>
                <a:rPr lang="en-US" altLang="zh-CN" sz="1900" dirty="0">
                  <a:solidFill>
                    <a:prstClr val="white"/>
                  </a:solidFill>
                  <a:latin typeface="+mn-lt"/>
                  <a:ea typeface="+mn-ea"/>
                  <a:cs typeface="+mn-ea"/>
                  <a:sym typeface="+mn-lt"/>
                </a:rPr>
                <a:t>   </a:t>
              </a:r>
              <a:r>
                <a:rPr lang="en-US" altLang="zh-CN" sz="2300" dirty="0">
                  <a:solidFill>
                    <a:prstClr val="white"/>
                  </a:solidFill>
                  <a:latin typeface="+mn-lt"/>
                  <a:ea typeface="+mn-ea"/>
                  <a:cs typeface="+mn-ea"/>
                  <a:sym typeface="+mn-lt"/>
                </a:rPr>
                <a:t>04</a:t>
              </a:r>
              <a:endParaRPr lang="zh-CN" altLang="en-US" sz="3000" dirty="0">
                <a:solidFill>
                  <a:prstClr val="white"/>
                </a:solidFill>
                <a:latin typeface="+mn-lt"/>
                <a:ea typeface="+mn-ea"/>
                <a:cs typeface="+mn-ea"/>
                <a:sym typeface="+mn-lt"/>
              </a:endParaRPr>
            </a:p>
          </p:txBody>
        </p:sp>
        <p:sp>
          <p:nvSpPr>
            <p:cNvPr id="50" name="等腰三角形 49"/>
            <p:cNvSpPr/>
            <p:nvPr/>
          </p:nvSpPr>
          <p:spPr>
            <a:xfrm rot="5400000">
              <a:off x="9557843" y="4240253"/>
              <a:ext cx="81557" cy="4995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1" name="等腰三角形 50"/>
            <p:cNvSpPr/>
            <p:nvPr/>
          </p:nvSpPr>
          <p:spPr>
            <a:xfrm rot="16200000" flipH="1">
              <a:off x="8167636" y="4237685"/>
              <a:ext cx="81557" cy="4995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52" name="Group 68"/>
            <p:cNvGrpSpPr>
              <a:grpSpLocks noChangeAspect="1"/>
            </p:cNvGrpSpPr>
            <p:nvPr/>
          </p:nvGrpSpPr>
          <p:grpSpPr bwMode="auto">
            <a:xfrm>
              <a:off x="8712798" y="3699221"/>
              <a:ext cx="368507" cy="355059"/>
              <a:chOff x="3770" y="2095"/>
              <a:chExt cx="137" cy="132"/>
            </a:xfrm>
            <a:solidFill>
              <a:schemeClr val="bg1"/>
            </a:solidFill>
            <a:effectLst/>
          </p:grpSpPr>
          <p:sp>
            <p:nvSpPr>
              <p:cNvPr id="5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60" name="组合 26"/>
          <p:cNvGrpSpPr/>
          <p:nvPr/>
        </p:nvGrpSpPr>
        <p:grpSpPr>
          <a:xfrm>
            <a:off x="3386021" y="1897974"/>
            <a:ext cx="2158725" cy="1818159"/>
            <a:chOff x="3582426" y="1051922"/>
            <a:chExt cx="2283942" cy="1924612"/>
          </a:xfrm>
        </p:grpSpPr>
        <p:grpSp>
          <p:nvGrpSpPr>
            <p:cNvPr id="61" name="组合 20"/>
            <p:cNvGrpSpPr/>
            <p:nvPr/>
          </p:nvGrpSpPr>
          <p:grpSpPr>
            <a:xfrm>
              <a:off x="3582426" y="1051922"/>
              <a:ext cx="2252316" cy="1836419"/>
              <a:chOff x="3582426" y="1051922"/>
              <a:chExt cx="2252316" cy="1836419"/>
            </a:xfrm>
          </p:grpSpPr>
          <p:sp>
            <p:nvSpPr>
              <p:cNvPr id="63" name="任意多边形 62"/>
              <p:cNvSpPr/>
              <p:nvPr/>
            </p:nvSpPr>
            <p:spPr>
              <a:xfrm>
                <a:off x="4644899" y="1080323"/>
                <a:ext cx="1189843" cy="1808018"/>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4" name="椭圆 63"/>
              <p:cNvSpPr/>
              <p:nvPr/>
            </p:nvSpPr>
            <p:spPr>
              <a:xfrm>
                <a:off x="4565568" y="1051922"/>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p:nvPr/>
            </p:nvSpPr>
            <p:spPr>
              <a:xfrm>
                <a:off x="3582426" y="1051922"/>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62" name="椭圆 61"/>
            <p:cNvSpPr/>
            <p:nvPr/>
          </p:nvSpPr>
          <p:spPr>
            <a:xfrm>
              <a:off x="5802868" y="2913034"/>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6" name="组合 29"/>
          <p:cNvGrpSpPr/>
          <p:nvPr/>
        </p:nvGrpSpPr>
        <p:grpSpPr>
          <a:xfrm>
            <a:off x="5975786" y="2137925"/>
            <a:ext cx="2191225" cy="1824053"/>
            <a:chOff x="6195436" y="1305922"/>
            <a:chExt cx="2318330" cy="1930851"/>
          </a:xfrm>
        </p:grpSpPr>
        <p:sp>
          <p:nvSpPr>
            <p:cNvPr id="67" name="椭圆 66"/>
            <p:cNvSpPr/>
            <p:nvPr/>
          </p:nvSpPr>
          <p:spPr>
            <a:xfrm>
              <a:off x="6195436" y="3173273"/>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68" name="组合 23"/>
            <p:cNvGrpSpPr/>
            <p:nvPr/>
          </p:nvGrpSpPr>
          <p:grpSpPr>
            <a:xfrm>
              <a:off x="6226368" y="1305922"/>
              <a:ext cx="2287398" cy="1841185"/>
              <a:chOff x="6226368" y="1305922"/>
              <a:chExt cx="2287398" cy="1841185"/>
            </a:xfrm>
          </p:grpSpPr>
          <p:sp>
            <p:nvSpPr>
              <p:cNvPr id="69" name="任意多边形 68"/>
              <p:cNvSpPr/>
              <p:nvPr/>
            </p:nvSpPr>
            <p:spPr>
              <a:xfrm flipH="1">
                <a:off x="6226368" y="1339089"/>
                <a:ext cx="1189843" cy="1808018"/>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0" name="椭圆 69"/>
              <p:cNvSpPr/>
              <p:nvPr/>
            </p:nvSpPr>
            <p:spPr>
              <a:xfrm>
                <a:off x="8450266" y="1305922"/>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p:nvPr/>
            </p:nvSpPr>
            <p:spPr>
              <a:xfrm>
                <a:off x="7441391" y="1305922"/>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72" name="组合 62"/>
          <p:cNvGrpSpPr/>
          <p:nvPr/>
        </p:nvGrpSpPr>
        <p:grpSpPr>
          <a:xfrm>
            <a:off x="2153848" y="5323191"/>
            <a:ext cx="1996751" cy="847519"/>
            <a:chOff x="2278782" y="4677684"/>
            <a:chExt cx="2112573" cy="897141"/>
          </a:xfrm>
        </p:grpSpPr>
        <p:sp>
          <p:nvSpPr>
            <p:cNvPr id="73" name="任意多边形 72"/>
            <p:cNvSpPr/>
            <p:nvPr/>
          </p:nvSpPr>
          <p:spPr>
            <a:xfrm flipV="1">
              <a:off x="3352800" y="4754413"/>
              <a:ext cx="1005764" cy="785587"/>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p:nvPr/>
          </p:nvSpPr>
          <p:spPr>
            <a:xfrm>
              <a:off x="4327855" y="4677684"/>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5" name="椭圆 74"/>
            <p:cNvSpPr/>
            <p:nvPr/>
          </p:nvSpPr>
          <p:spPr>
            <a:xfrm>
              <a:off x="3261924" y="5511325"/>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椭圆 75"/>
            <p:cNvSpPr/>
            <p:nvPr/>
          </p:nvSpPr>
          <p:spPr>
            <a:xfrm>
              <a:off x="2278782" y="5511325"/>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7" name="组合 64"/>
          <p:cNvGrpSpPr/>
          <p:nvPr/>
        </p:nvGrpSpPr>
        <p:grpSpPr>
          <a:xfrm>
            <a:off x="7412633" y="5093911"/>
            <a:ext cx="2444412" cy="1076799"/>
            <a:chOff x="7842601" y="4434980"/>
            <a:chExt cx="2586200" cy="1139845"/>
          </a:xfrm>
        </p:grpSpPr>
        <p:sp>
          <p:nvSpPr>
            <p:cNvPr id="78" name="任意多边形 77"/>
            <p:cNvSpPr/>
            <p:nvPr/>
          </p:nvSpPr>
          <p:spPr>
            <a:xfrm flipH="1" flipV="1">
              <a:off x="7872849" y="4541050"/>
              <a:ext cx="1524530" cy="998949"/>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9" name="椭圆 78"/>
            <p:cNvSpPr/>
            <p:nvPr/>
          </p:nvSpPr>
          <p:spPr>
            <a:xfrm>
              <a:off x="7842601" y="4434980"/>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p:nvPr/>
          </p:nvSpPr>
          <p:spPr>
            <a:xfrm>
              <a:off x="10365301" y="5511325"/>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1" name="椭圆 80"/>
            <p:cNvSpPr/>
            <p:nvPr/>
          </p:nvSpPr>
          <p:spPr>
            <a:xfrm>
              <a:off x="9407230" y="5511325"/>
              <a:ext cx="63500"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2" name="组合 81"/>
          <p:cNvGrpSpPr/>
          <p:nvPr/>
        </p:nvGrpSpPr>
        <p:grpSpPr>
          <a:xfrm>
            <a:off x="3416439" y="1759908"/>
            <a:ext cx="2060700" cy="1050547"/>
            <a:chOff x="3614611" y="905773"/>
            <a:chExt cx="2180230" cy="1112056"/>
          </a:xfrm>
        </p:grpSpPr>
        <p:sp>
          <p:nvSpPr>
            <p:cNvPr id="83" name="文本框 82"/>
            <p:cNvSpPr txBox="1"/>
            <p:nvPr/>
          </p:nvSpPr>
          <p:spPr>
            <a:xfrm>
              <a:off x="3614611" y="905773"/>
              <a:ext cx="1096475" cy="342086"/>
            </a:xfrm>
            <a:prstGeom prst="rect">
              <a:avLst/>
            </a:prstGeom>
            <a:noFill/>
          </p:spPr>
          <p:txBody>
            <a:bodyPr wrap="square" rtlCol="0">
              <a:spAutoFit/>
            </a:bodyPr>
            <a:lstStyle/>
            <a:p>
              <a:r>
                <a:rPr lang="zh-CN" altLang="en-US" sz="1500" dirty="0">
                  <a:solidFill>
                    <a:schemeClr val="accent1"/>
                  </a:solidFill>
                  <a:latin typeface="+mn-lt"/>
                  <a:ea typeface="+mn-ea"/>
                  <a:cs typeface="+mn-ea"/>
                  <a:sym typeface="+mn-lt"/>
                </a:rPr>
                <a:t>添加</a:t>
              </a:r>
              <a:r>
                <a:rPr lang="zh-CN" altLang="en-US" sz="1500" dirty="0">
                  <a:solidFill>
                    <a:schemeClr val="accent1"/>
                  </a:solidFill>
                  <a:latin typeface="+mn-lt"/>
                  <a:ea typeface="+mn-ea"/>
                  <a:cs typeface="+mn-ea"/>
                  <a:sym typeface="+mn-lt"/>
                </a:rPr>
                <a:t>标题</a:t>
              </a:r>
            </a:p>
          </p:txBody>
        </p:sp>
        <p:sp>
          <p:nvSpPr>
            <p:cNvPr id="84" name="矩形 47"/>
            <p:cNvSpPr>
              <a:spLocks noChangeArrowheads="1"/>
            </p:cNvSpPr>
            <p:nvPr/>
          </p:nvSpPr>
          <p:spPr bwMode="auto">
            <a:xfrm>
              <a:off x="3685510" y="1245698"/>
              <a:ext cx="2109331" cy="77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solidFill>
                    <a:schemeClr val="tx1">
                      <a:lumMod val="50000"/>
                      <a:lumOff val="50000"/>
                    </a:schemeClr>
                  </a:solidFill>
                  <a:latin typeface="+mn-lt"/>
                  <a:ea typeface="+mn-ea"/>
                  <a:cs typeface="+mn-ea"/>
                  <a:sym typeface="+mn-lt"/>
                </a:rPr>
                <a:t>您的内容打在</a:t>
              </a:r>
              <a:r>
                <a:rPr lang="zh-CN" altLang="en-US" sz="1100" dirty="0">
                  <a:solidFill>
                    <a:schemeClr val="tx1">
                      <a:lumMod val="50000"/>
                      <a:lumOff val="50000"/>
                    </a:schemeClr>
                  </a:solidFill>
                  <a:latin typeface="+mn-lt"/>
                  <a:ea typeface="+mn-ea"/>
                  <a:cs typeface="+mn-ea"/>
                  <a:sym typeface="+mn-lt"/>
                </a:rPr>
                <a:t>这里或者</a:t>
              </a:r>
              <a:r>
                <a:rPr lang="zh-CN" altLang="en-US" sz="1100" dirty="0">
                  <a:solidFill>
                    <a:schemeClr val="tx1">
                      <a:lumMod val="50000"/>
                      <a:lumOff val="50000"/>
                    </a:schemeClr>
                  </a:solidFill>
                  <a:latin typeface="+mn-lt"/>
                  <a:ea typeface="+mn-ea"/>
                  <a:cs typeface="+mn-ea"/>
                  <a:sym typeface="+mn-lt"/>
                </a:rPr>
                <a:t>通过复制您</a:t>
              </a:r>
              <a:r>
                <a:rPr lang="zh-CN" altLang="en-US" sz="1100" dirty="0">
                  <a:solidFill>
                    <a:schemeClr val="tx1">
                      <a:lumMod val="50000"/>
                      <a:lumOff val="50000"/>
                    </a:schemeClr>
                  </a:solidFill>
                  <a:latin typeface="+mn-lt"/>
                  <a:ea typeface="+mn-ea"/>
                  <a:cs typeface="+mn-ea"/>
                  <a:sym typeface="+mn-lt"/>
                </a:rPr>
                <a:t>的文本</a:t>
              </a:r>
              <a:r>
                <a:rPr lang="zh-CN" altLang="en-US" sz="1100" dirty="0">
                  <a:solidFill>
                    <a:schemeClr val="tx1">
                      <a:lumMod val="50000"/>
                      <a:lumOff val="50000"/>
                    </a:schemeClr>
                  </a:solidFill>
                  <a:latin typeface="+mn-lt"/>
                  <a:ea typeface="+mn-ea"/>
                  <a:cs typeface="+mn-ea"/>
                  <a:sym typeface="+mn-lt"/>
                </a:rPr>
                <a:t>后，在此框</a:t>
              </a:r>
              <a:r>
                <a:rPr lang="zh-CN" altLang="en-US" sz="1100" dirty="0">
                  <a:solidFill>
                    <a:schemeClr val="tx1">
                      <a:lumMod val="50000"/>
                      <a:lumOff val="50000"/>
                    </a:schemeClr>
                  </a:solidFill>
                  <a:latin typeface="+mn-lt"/>
                  <a:ea typeface="+mn-ea"/>
                  <a:cs typeface="+mn-ea"/>
                  <a:sym typeface="+mn-lt"/>
                </a:rPr>
                <a:t>中选择</a:t>
              </a:r>
              <a:r>
                <a:rPr lang="zh-CN" altLang="en-US" sz="1100" dirty="0">
                  <a:solidFill>
                    <a:schemeClr val="tx1">
                      <a:lumMod val="50000"/>
                      <a:lumOff val="50000"/>
                    </a:schemeClr>
                  </a:solidFill>
                  <a:latin typeface="+mn-lt"/>
                  <a:ea typeface="+mn-ea"/>
                  <a:cs typeface="+mn-ea"/>
                  <a:sym typeface="+mn-lt"/>
                </a:rPr>
                <a:t>粘贴，并</a:t>
              </a:r>
              <a:r>
                <a:rPr lang="zh-CN" altLang="en-US" sz="1100" dirty="0">
                  <a:solidFill>
                    <a:schemeClr val="tx1">
                      <a:lumMod val="50000"/>
                      <a:lumOff val="50000"/>
                    </a:schemeClr>
                  </a:solidFill>
                  <a:latin typeface="+mn-lt"/>
                  <a:ea typeface="+mn-ea"/>
                  <a:cs typeface="+mn-ea"/>
                  <a:sym typeface="+mn-lt"/>
                </a:rPr>
                <a:t>选择只</a:t>
              </a:r>
              <a:r>
                <a:rPr lang="zh-CN" altLang="en-US" sz="1100" dirty="0">
                  <a:solidFill>
                    <a:schemeClr val="tx1">
                      <a:lumMod val="50000"/>
                      <a:lumOff val="50000"/>
                    </a:schemeClr>
                  </a:solidFill>
                  <a:latin typeface="+mn-lt"/>
                  <a:ea typeface="+mn-ea"/>
                  <a:cs typeface="+mn-ea"/>
                  <a:sym typeface="+mn-lt"/>
                </a:rPr>
                <a:t>保留文字</a:t>
              </a:r>
              <a:r>
                <a:rPr lang="zh-CN" altLang="en-US" sz="1100" dirty="0">
                  <a:solidFill>
                    <a:schemeClr val="tx1">
                      <a:lumMod val="50000"/>
                      <a:lumOff val="50000"/>
                    </a:schemeClr>
                  </a:solidFill>
                  <a:latin typeface="+mn-lt"/>
                  <a:ea typeface="+mn-ea"/>
                  <a:cs typeface="+mn-ea"/>
                  <a:sym typeface="+mn-lt"/>
                </a:rPr>
                <a:t>。</a:t>
              </a:r>
              <a:endParaRPr lang="en-US" altLang="zh-CN" sz="1100" dirty="0">
                <a:solidFill>
                  <a:schemeClr val="tx1">
                    <a:lumMod val="50000"/>
                    <a:lumOff val="50000"/>
                  </a:schemeClr>
                </a:solidFill>
                <a:latin typeface="+mn-lt"/>
                <a:ea typeface="+mn-ea"/>
                <a:cs typeface="+mn-ea"/>
                <a:sym typeface="+mn-lt"/>
              </a:endParaRPr>
            </a:p>
          </p:txBody>
        </p:sp>
      </p:grpSp>
      <p:grpSp>
        <p:nvGrpSpPr>
          <p:cNvPr id="85" name="组合 84"/>
          <p:cNvGrpSpPr/>
          <p:nvPr/>
        </p:nvGrpSpPr>
        <p:grpSpPr>
          <a:xfrm>
            <a:off x="7150197" y="1999860"/>
            <a:ext cx="2072552" cy="1036074"/>
            <a:chOff x="7425262" y="1159773"/>
            <a:chExt cx="2192769" cy="1096735"/>
          </a:xfrm>
        </p:grpSpPr>
        <p:sp>
          <p:nvSpPr>
            <p:cNvPr id="86" name="文本框 91"/>
            <p:cNvSpPr txBox="1"/>
            <p:nvPr/>
          </p:nvSpPr>
          <p:spPr>
            <a:xfrm>
              <a:off x="7425262" y="1159773"/>
              <a:ext cx="1095326" cy="342086"/>
            </a:xfrm>
            <a:prstGeom prst="rect">
              <a:avLst/>
            </a:prstGeom>
            <a:noFill/>
          </p:spPr>
          <p:txBody>
            <a:bodyPr wrap="square" rtlCol="0">
              <a:spAutoFit/>
            </a:bodyPr>
            <a:lstStyle/>
            <a:p>
              <a:r>
                <a:rPr lang="zh-CN" altLang="en-US" sz="1500" dirty="0">
                  <a:solidFill>
                    <a:schemeClr val="accent3"/>
                  </a:solidFill>
                  <a:latin typeface="+mn-lt"/>
                  <a:ea typeface="+mn-ea"/>
                  <a:cs typeface="+mn-ea"/>
                  <a:sym typeface="+mn-lt"/>
                </a:rPr>
                <a:t>添加</a:t>
              </a:r>
              <a:r>
                <a:rPr lang="zh-CN" altLang="en-US" sz="1500" dirty="0">
                  <a:solidFill>
                    <a:schemeClr val="accent3"/>
                  </a:solidFill>
                  <a:latin typeface="+mn-lt"/>
                  <a:ea typeface="+mn-ea"/>
                  <a:cs typeface="+mn-ea"/>
                  <a:sym typeface="+mn-lt"/>
                </a:rPr>
                <a:t>标题</a:t>
              </a:r>
            </a:p>
          </p:txBody>
        </p:sp>
        <p:sp>
          <p:nvSpPr>
            <p:cNvPr id="87" name="矩形 47"/>
            <p:cNvSpPr>
              <a:spLocks noChangeArrowheads="1"/>
            </p:cNvSpPr>
            <p:nvPr/>
          </p:nvSpPr>
          <p:spPr bwMode="auto">
            <a:xfrm>
              <a:off x="7535366" y="1484377"/>
              <a:ext cx="2082665" cy="77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solidFill>
                    <a:schemeClr val="tx1">
                      <a:lumMod val="50000"/>
                      <a:lumOff val="50000"/>
                    </a:schemeClr>
                  </a:solidFill>
                  <a:latin typeface="+mn-lt"/>
                  <a:ea typeface="+mn-ea"/>
                  <a:cs typeface="+mn-ea"/>
                  <a:sym typeface="+mn-lt"/>
                </a:rPr>
                <a:t>您的内容打在</a:t>
              </a:r>
              <a:r>
                <a:rPr lang="zh-CN" altLang="en-US" sz="1100" dirty="0">
                  <a:solidFill>
                    <a:schemeClr val="tx1">
                      <a:lumMod val="50000"/>
                      <a:lumOff val="50000"/>
                    </a:schemeClr>
                  </a:solidFill>
                  <a:latin typeface="+mn-lt"/>
                  <a:ea typeface="+mn-ea"/>
                  <a:cs typeface="+mn-ea"/>
                  <a:sym typeface="+mn-lt"/>
                </a:rPr>
                <a:t>这里或者</a:t>
              </a:r>
              <a:r>
                <a:rPr lang="zh-CN" altLang="en-US" sz="1100" dirty="0">
                  <a:solidFill>
                    <a:schemeClr val="tx1">
                      <a:lumMod val="50000"/>
                      <a:lumOff val="50000"/>
                    </a:schemeClr>
                  </a:solidFill>
                  <a:latin typeface="+mn-lt"/>
                  <a:ea typeface="+mn-ea"/>
                  <a:cs typeface="+mn-ea"/>
                  <a:sym typeface="+mn-lt"/>
                </a:rPr>
                <a:t>通过复制您</a:t>
              </a:r>
              <a:r>
                <a:rPr lang="zh-CN" altLang="en-US" sz="1100" dirty="0">
                  <a:solidFill>
                    <a:schemeClr val="tx1">
                      <a:lumMod val="50000"/>
                      <a:lumOff val="50000"/>
                    </a:schemeClr>
                  </a:solidFill>
                  <a:latin typeface="+mn-lt"/>
                  <a:ea typeface="+mn-ea"/>
                  <a:cs typeface="+mn-ea"/>
                  <a:sym typeface="+mn-lt"/>
                </a:rPr>
                <a:t>的文本</a:t>
              </a:r>
              <a:r>
                <a:rPr lang="zh-CN" altLang="en-US" sz="1100" dirty="0">
                  <a:solidFill>
                    <a:schemeClr val="tx1">
                      <a:lumMod val="50000"/>
                      <a:lumOff val="50000"/>
                    </a:schemeClr>
                  </a:solidFill>
                  <a:latin typeface="+mn-lt"/>
                  <a:ea typeface="+mn-ea"/>
                  <a:cs typeface="+mn-ea"/>
                  <a:sym typeface="+mn-lt"/>
                </a:rPr>
                <a:t>后，在此框</a:t>
              </a:r>
              <a:r>
                <a:rPr lang="zh-CN" altLang="en-US" sz="1100" dirty="0">
                  <a:solidFill>
                    <a:schemeClr val="tx1">
                      <a:lumMod val="50000"/>
                      <a:lumOff val="50000"/>
                    </a:schemeClr>
                  </a:solidFill>
                  <a:latin typeface="+mn-lt"/>
                  <a:ea typeface="+mn-ea"/>
                  <a:cs typeface="+mn-ea"/>
                  <a:sym typeface="+mn-lt"/>
                </a:rPr>
                <a:t>中选择</a:t>
              </a:r>
              <a:r>
                <a:rPr lang="zh-CN" altLang="en-US" sz="1100" dirty="0">
                  <a:solidFill>
                    <a:schemeClr val="tx1">
                      <a:lumMod val="50000"/>
                      <a:lumOff val="50000"/>
                    </a:schemeClr>
                  </a:solidFill>
                  <a:latin typeface="+mn-lt"/>
                  <a:ea typeface="+mn-ea"/>
                  <a:cs typeface="+mn-ea"/>
                  <a:sym typeface="+mn-lt"/>
                </a:rPr>
                <a:t>粘贴，并</a:t>
              </a:r>
              <a:r>
                <a:rPr lang="zh-CN" altLang="en-US" sz="1100" dirty="0">
                  <a:solidFill>
                    <a:schemeClr val="tx1">
                      <a:lumMod val="50000"/>
                      <a:lumOff val="50000"/>
                    </a:schemeClr>
                  </a:solidFill>
                  <a:latin typeface="+mn-lt"/>
                  <a:ea typeface="+mn-ea"/>
                  <a:cs typeface="+mn-ea"/>
                  <a:sym typeface="+mn-lt"/>
                </a:rPr>
                <a:t>选择只</a:t>
              </a:r>
              <a:r>
                <a:rPr lang="zh-CN" altLang="en-US" sz="1100" dirty="0">
                  <a:solidFill>
                    <a:schemeClr val="tx1">
                      <a:lumMod val="50000"/>
                      <a:lumOff val="50000"/>
                    </a:schemeClr>
                  </a:solidFill>
                  <a:latin typeface="+mn-lt"/>
                  <a:ea typeface="+mn-ea"/>
                  <a:cs typeface="+mn-ea"/>
                  <a:sym typeface="+mn-lt"/>
                </a:rPr>
                <a:t>保留文字</a:t>
              </a:r>
              <a:r>
                <a:rPr lang="zh-CN" altLang="en-US" sz="1100" dirty="0">
                  <a:solidFill>
                    <a:schemeClr val="tx1">
                      <a:lumMod val="50000"/>
                      <a:lumOff val="50000"/>
                    </a:schemeClr>
                  </a:solidFill>
                  <a:latin typeface="+mn-lt"/>
                  <a:ea typeface="+mn-ea"/>
                  <a:cs typeface="+mn-ea"/>
                  <a:sym typeface="+mn-lt"/>
                </a:rPr>
                <a:t>。</a:t>
              </a:r>
              <a:endParaRPr lang="en-US" altLang="zh-CN" sz="1100" dirty="0">
                <a:solidFill>
                  <a:schemeClr val="tx1">
                    <a:lumMod val="50000"/>
                    <a:lumOff val="50000"/>
                  </a:schemeClr>
                </a:solidFill>
                <a:latin typeface="+mn-lt"/>
                <a:ea typeface="+mn-ea"/>
                <a:cs typeface="+mn-ea"/>
                <a:sym typeface="+mn-lt"/>
              </a:endParaRPr>
            </a:p>
          </p:txBody>
        </p:sp>
      </p:grpSp>
      <p:grpSp>
        <p:nvGrpSpPr>
          <p:cNvPr id="88" name="组合 94"/>
          <p:cNvGrpSpPr/>
          <p:nvPr/>
        </p:nvGrpSpPr>
        <p:grpSpPr>
          <a:xfrm>
            <a:off x="7781995" y="5972660"/>
            <a:ext cx="2143791" cy="1056122"/>
            <a:chOff x="8233391" y="5365176"/>
            <a:chExt cx="2268143" cy="1117956"/>
          </a:xfrm>
        </p:grpSpPr>
        <p:sp>
          <p:nvSpPr>
            <p:cNvPr id="89" name="文本框 106"/>
            <p:cNvSpPr txBox="1"/>
            <p:nvPr/>
          </p:nvSpPr>
          <p:spPr>
            <a:xfrm>
              <a:off x="9382179" y="5365176"/>
              <a:ext cx="1119355" cy="342086"/>
            </a:xfrm>
            <a:prstGeom prst="rect">
              <a:avLst/>
            </a:prstGeom>
            <a:noFill/>
          </p:spPr>
          <p:txBody>
            <a:bodyPr wrap="square" rtlCol="0">
              <a:spAutoFit/>
            </a:bodyPr>
            <a:lstStyle/>
            <a:p>
              <a:r>
                <a:rPr lang="zh-CN" altLang="en-US" sz="1500" dirty="0">
                  <a:solidFill>
                    <a:schemeClr val="accent4"/>
                  </a:solidFill>
                  <a:latin typeface="+mn-lt"/>
                  <a:ea typeface="+mn-ea"/>
                  <a:cs typeface="+mn-ea"/>
                  <a:sym typeface="+mn-lt"/>
                </a:rPr>
                <a:t>添加</a:t>
              </a:r>
              <a:r>
                <a:rPr lang="zh-CN" altLang="en-US" sz="1500" dirty="0">
                  <a:solidFill>
                    <a:schemeClr val="accent4"/>
                  </a:solidFill>
                  <a:latin typeface="+mn-lt"/>
                  <a:ea typeface="+mn-ea"/>
                  <a:cs typeface="+mn-ea"/>
                  <a:sym typeface="+mn-lt"/>
                </a:rPr>
                <a:t>标题</a:t>
              </a:r>
            </a:p>
          </p:txBody>
        </p:sp>
        <p:sp>
          <p:nvSpPr>
            <p:cNvPr id="90" name="矩形 47"/>
            <p:cNvSpPr>
              <a:spLocks noChangeArrowheads="1"/>
            </p:cNvSpPr>
            <p:nvPr/>
          </p:nvSpPr>
          <p:spPr bwMode="auto">
            <a:xfrm>
              <a:off x="8233391" y="5711001"/>
              <a:ext cx="2163660" cy="77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30000"/>
                </a:lnSpc>
                <a:spcBef>
                  <a:spcPct val="0"/>
                </a:spcBef>
              </a:pPr>
              <a:r>
                <a:rPr lang="zh-CN" altLang="en-US" sz="1100" dirty="0">
                  <a:solidFill>
                    <a:schemeClr val="tx1">
                      <a:lumMod val="50000"/>
                      <a:lumOff val="50000"/>
                    </a:schemeClr>
                  </a:solidFill>
                  <a:latin typeface="+mn-lt"/>
                  <a:ea typeface="+mn-ea"/>
                  <a:cs typeface="+mn-ea"/>
                  <a:sym typeface="+mn-lt"/>
                </a:rPr>
                <a:t>您的内容打在</a:t>
              </a:r>
              <a:r>
                <a:rPr lang="zh-CN" altLang="en-US" sz="1100" dirty="0">
                  <a:solidFill>
                    <a:schemeClr val="tx1">
                      <a:lumMod val="50000"/>
                      <a:lumOff val="50000"/>
                    </a:schemeClr>
                  </a:solidFill>
                  <a:latin typeface="+mn-lt"/>
                  <a:ea typeface="+mn-ea"/>
                  <a:cs typeface="+mn-ea"/>
                  <a:sym typeface="+mn-lt"/>
                </a:rPr>
                <a:t>这里或者</a:t>
              </a:r>
              <a:r>
                <a:rPr lang="zh-CN" altLang="en-US" sz="1100" dirty="0">
                  <a:solidFill>
                    <a:schemeClr val="tx1">
                      <a:lumMod val="50000"/>
                      <a:lumOff val="50000"/>
                    </a:schemeClr>
                  </a:solidFill>
                  <a:latin typeface="+mn-lt"/>
                  <a:ea typeface="+mn-ea"/>
                  <a:cs typeface="+mn-ea"/>
                  <a:sym typeface="+mn-lt"/>
                </a:rPr>
                <a:t>通过复制您</a:t>
              </a:r>
              <a:r>
                <a:rPr lang="zh-CN" altLang="en-US" sz="1100" dirty="0">
                  <a:solidFill>
                    <a:schemeClr val="tx1">
                      <a:lumMod val="50000"/>
                      <a:lumOff val="50000"/>
                    </a:schemeClr>
                  </a:solidFill>
                  <a:latin typeface="+mn-lt"/>
                  <a:ea typeface="+mn-ea"/>
                  <a:cs typeface="+mn-ea"/>
                  <a:sym typeface="+mn-lt"/>
                </a:rPr>
                <a:t>的文本</a:t>
              </a:r>
              <a:r>
                <a:rPr lang="zh-CN" altLang="en-US" sz="1100" dirty="0">
                  <a:solidFill>
                    <a:schemeClr val="tx1">
                      <a:lumMod val="50000"/>
                      <a:lumOff val="50000"/>
                    </a:schemeClr>
                  </a:solidFill>
                  <a:latin typeface="+mn-lt"/>
                  <a:ea typeface="+mn-ea"/>
                  <a:cs typeface="+mn-ea"/>
                  <a:sym typeface="+mn-lt"/>
                </a:rPr>
                <a:t>后，在此框</a:t>
              </a:r>
              <a:r>
                <a:rPr lang="zh-CN" altLang="en-US" sz="1100" dirty="0">
                  <a:solidFill>
                    <a:schemeClr val="tx1">
                      <a:lumMod val="50000"/>
                      <a:lumOff val="50000"/>
                    </a:schemeClr>
                  </a:solidFill>
                  <a:latin typeface="+mn-lt"/>
                  <a:ea typeface="+mn-ea"/>
                  <a:cs typeface="+mn-ea"/>
                  <a:sym typeface="+mn-lt"/>
                </a:rPr>
                <a:t>中选择</a:t>
              </a:r>
              <a:r>
                <a:rPr lang="zh-CN" altLang="en-US" sz="1100" dirty="0">
                  <a:solidFill>
                    <a:schemeClr val="tx1">
                      <a:lumMod val="50000"/>
                      <a:lumOff val="50000"/>
                    </a:schemeClr>
                  </a:solidFill>
                  <a:latin typeface="+mn-lt"/>
                  <a:ea typeface="+mn-ea"/>
                  <a:cs typeface="+mn-ea"/>
                  <a:sym typeface="+mn-lt"/>
                </a:rPr>
                <a:t>粘贴，并</a:t>
              </a:r>
              <a:r>
                <a:rPr lang="zh-CN" altLang="en-US" sz="1100" dirty="0">
                  <a:solidFill>
                    <a:schemeClr val="tx1">
                      <a:lumMod val="50000"/>
                      <a:lumOff val="50000"/>
                    </a:schemeClr>
                  </a:solidFill>
                  <a:latin typeface="+mn-lt"/>
                  <a:ea typeface="+mn-ea"/>
                  <a:cs typeface="+mn-ea"/>
                  <a:sym typeface="+mn-lt"/>
                </a:rPr>
                <a:t>选择只</a:t>
              </a:r>
              <a:r>
                <a:rPr lang="zh-CN" altLang="en-US" sz="1100" dirty="0">
                  <a:solidFill>
                    <a:schemeClr val="tx1">
                      <a:lumMod val="50000"/>
                      <a:lumOff val="50000"/>
                    </a:schemeClr>
                  </a:solidFill>
                  <a:latin typeface="+mn-lt"/>
                  <a:ea typeface="+mn-ea"/>
                  <a:cs typeface="+mn-ea"/>
                  <a:sym typeface="+mn-lt"/>
                </a:rPr>
                <a:t>保留文字</a:t>
              </a:r>
              <a:r>
                <a:rPr lang="zh-CN" altLang="en-US" sz="1100" dirty="0">
                  <a:solidFill>
                    <a:schemeClr val="tx1">
                      <a:lumMod val="50000"/>
                      <a:lumOff val="50000"/>
                    </a:schemeClr>
                  </a:solidFill>
                  <a:latin typeface="+mn-lt"/>
                  <a:ea typeface="+mn-ea"/>
                  <a:cs typeface="+mn-ea"/>
                  <a:sym typeface="+mn-lt"/>
                </a:rPr>
                <a:t>。</a:t>
              </a:r>
              <a:endParaRPr lang="en-US" altLang="zh-CN" sz="1100" dirty="0">
                <a:solidFill>
                  <a:schemeClr val="tx1">
                    <a:lumMod val="50000"/>
                    <a:lumOff val="50000"/>
                  </a:schemeClr>
                </a:solidFill>
                <a:latin typeface="+mn-lt"/>
                <a:ea typeface="+mn-ea"/>
                <a:cs typeface="+mn-ea"/>
                <a:sym typeface="+mn-lt"/>
              </a:endParaRPr>
            </a:p>
          </p:txBody>
        </p:sp>
      </p:grpSp>
      <p:grpSp>
        <p:nvGrpSpPr>
          <p:cNvPr id="91" name="组合 93"/>
          <p:cNvGrpSpPr/>
          <p:nvPr/>
        </p:nvGrpSpPr>
        <p:grpSpPr>
          <a:xfrm>
            <a:off x="2172268" y="5972655"/>
            <a:ext cx="2354858" cy="1009869"/>
            <a:chOff x="2298268" y="5365176"/>
            <a:chExt cx="2491451" cy="1068997"/>
          </a:xfrm>
        </p:grpSpPr>
        <p:sp>
          <p:nvSpPr>
            <p:cNvPr id="92" name="文本框 98"/>
            <p:cNvSpPr txBox="1"/>
            <p:nvPr/>
          </p:nvSpPr>
          <p:spPr>
            <a:xfrm>
              <a:off x="2298268" y="5365176"/>
              <a:ext cx="1117585" cy="342086"/>
            </a:xfrm>
            <a:prstGeom prst="rect">
              <a:avLst/>
            </a:prstGeom>
            <a:noFill/>
          </p:spPr>
          <p:txBody>
            <a:bodyPr wrap="square" rtlCol="0">
              <a:spAutoFit/>
            </a:bodyPr>
            <a:lstStyle/>
            <a:p>
              <a:r>
                <a:rPr lang="zh-CN" altLang="en-US" sz="1500" dirty="0">
                  <a:solidFill>
                    <a:schemeClr val="accent2"/>
                  </a:solidFill>
                  <a:latin typeface="+mn-lt"/>
                  <a:ea typeface="+mn-ea"/>
                  <a:cs typeface="+mn-ea"/>
                  <a:sym typeface="+mn-lt"/>
                </a:rPr>
                <a:t>添加</a:t>
              </a:r>
              <a:r>
                <a:rPr lang="zh-CN" altLang="en-US" sz="1500" dirty="0">
                  <a:solidFill>
                    <a:schemeClr val="accent2"/>
                  </a:solidFill>
                  <a:latin typeface="+mn-lt"/>
                  <a:ea typeface="+mn-ea"/>
                  <a:cs typeface="+mn-ea"/>
                  <a:sym typeface="+mn-lt"/>
                </a:rPr>
                <a:t>标题</a:t>
              </a:r>
            </a:p>
          </p:txBody>
        </p:sp>
        <p:sp>
          <p:nvSpPr>
            <p:cNvPr id="93" name="矩形 47"/>
            <p:cNvSpPr>
              <a:spLocks noChangeArrowheads="1"/>
            </p:cNvSpPr>
            <p:nvPr/>
          </p:nvSpPr>
          <p:spPr bwMode="auto">
            <a:xfrm>
              <a:off x="2401699" y="5662041"/>
              <a:ext cx="2388020" cy="77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solidFill>
                    <a:schemeClr val="tx1">
                      <a:lumMod val="50000"/>
                      <a:lumOff val="50000"/>
                    </a:schemeClr>
                  </a:solidFill>
                  <a:latin typeface="+mn-lt"/>
                  <a:ea typeface="+mn-ea"/>
                  <a:cs typeface="+mn-ea"/>
                  <a:sym typeface="+mn-lt"/>
                </a:rPr>
                <a:t>您的内容打在</a:t>
              </a:r>
              <a:r>
                <a:rPr lang="zh-CN" altLang="en-US" sz="1100" dirty="0">
                  <a:solidFill>
                    <a:schemeClr val="tx1">
                      <a:lumMod val="50000"/>
                      <a:lumOff val="50000"/>
                    </a:schemeClr>
                  </a:solidFill>
                  <a:latin typeface="+mn-lt"/>
                  <a:ea typeface="+mn-ea"/>
                  <a:cs typeface="+mn-ea"/>
                  <a:sym typeface="+mn-lt"/>
                </a:rPr>
                <a:t>这里或者</a:t>
              </a:r>
              <a:r>
                <a:rPr lang="zh-CN" altLang="en-US" sz="1100" dirty="0">
                  <a:solidFill>
                    <a:schemeClr val="tx1">
                      <a:lumMod val="50000"/>
                      <a:lumOff val="50000"/>
                    </a:schemeClr>
                  </a:solidFill>
                  <a:latin typeface="+mn-lt"/>
                  <a:ea typeface="+mn-ea"/>
                  <a:cs typeface="+mn-ea"/>
                  <a:sym typeface="+mn-lt"/>
                </a:rPr>
                <a:t>通过复制您</a:t>
              </a:r>
              <a:r>
                <a:rPr lang="zh-CN" altLang="en-US" sz="1100" dirty="0">
                  <a:solidFill>
                    <a:schemeClr val="tx1">
                      <a:lumMod val="50000"/>
                      <a:lumOff val="50000"/>
                    </a:schemeClr>
                  </a:solidFill>
                  <a:latin typeface="+mn-lt"/>
                  <a:ea typeface="+mn-ea"/>
                  <a:cs typeface="+mn-ea"/>
                  <a:sym typeface="+mn-lt"/>
                </a:rPr>
                <a:t>的文本</a:t>
              </a:r>
              <a:r>
                <a:rPr lang="zh-CN" altLang="en-US" sz="1100" dirty="0">
                  <a:solidFill>
                    <a:schemeClr val="tx1">
                      <a:lumMod val="50000"/>
                      <a:lumOff val="50000"/>
                    </a:schemeClr>
                  </a:solidFill>
                  <a:latin typeface="+mn-lt"/>
                  <a:ea typeface="+mn-ea"/>
                  <a:cs typeface="+mn-ea"/>
                  <a:sym typeface="+mn-lt"/>
                </a:rPr>
                <a:t>后，在此框</a:t>
              </a:r>
              <a:r>
                <a:rPr lang="zh-CN" altLang="en-US" sz="1100" dirty="0">
                  <a:solidFill>
                    <a:schemeClr val="tx1">
                      <a:lumMod val="50000"/>
                      <a:lumOff val="50000"/>
                    </a:schemeClr>
                  </a:solidFill>
                  <a:latin typeface="+mn-lt"/>
                  <a:ea typeface="+mn-ea"/>
                  <a:cs typeface="+mn-ea"/>
                  <a:sym typeface="+mn-lt"/>
                </a:rPr>
                <a:t>中选择</a:t>
              </a:r>
              <a:r>
                <a:rPr lang="zh-CN" altLang="en-US" sz="1100" dirty="0">
                  <a:solidFill>
                    <a:schemeClr val="tx1">
                      <a:lumMod val="50000"/>
                      <a:lumOff val="50000"/>
                    </a:schemeClr>
                  </a:solidFill>
                  <a:latin typeface="+mn-lt"/>
                  <a:ea typeface="+mn-ea"/>
                  <a:cs typeface="+mn-ea"/>
                  <a:sym typeface="+mn-lt"/>
                </a:rPr>
                <a:t>粘贴，并</a:t>
              </a:r>
              <a:r>
                <a:rPr lang="zh-CN" altLang="en-US" sz="1100" dirty="0">
                  <a:solidFill>
                    <a:schemeClr val="tx1">
                      <a:lumMod val="50000"/>
                      <a:lumOff val="50000"/>
                    </a:schemeClr>
                  </a:solidFill>
                  <a:latin typeface="+mn-lt"/>
                  <a:ea typeface="+mn-ea"/>
                  <a:cs typeface="+mn-ea"/>
                  <a:sym typeface="+mn-lt"/>
                </a:rPr>
                <a:t>选择只</a:t>
              </a:r>
              <a:r>
                <a:rPr lang="zh-CN" altLang="en-US" sz="1100" dirty="0">
                  <a:solidFill>
                    <a:schemeClr val="tx1">
                      <a:lumMod val="50000"/>
                      <a:lumOff val="50000"/>
                    </a:schemeClr>
                  </a:solidFill>
                  <a:latin typeface="+mn-lt"/>
                  <a:ea typeface="+mn-ea"/>
                  <a:cs typeface="+mn-ea"/>
                  <a:sym typeface="+mn-lt"/>
                </a:rPr>
                <a:t>保留文字</a:t>
              </a:r>
              <a:r>
                <a:rPr lang="zh-CN" altLang="en-US" sz="1100" dirty="0">
                  <a:solidFill>
                    <a:schemeClr val="tx1">
                      <a:lumMod val="50000"/>
                      <a:lumOff val="50000"/>
                    </a:schemeClr>
                  </a:solidFill>
                  <a:latin typeface="+mn-lt"/>
                  <a:ea typeface="+mn-ea"/>
                  <a:cs typeface="+mn-ea"/>
                  <a:sym typeface="+mn-lt"/>
                </a:rPr>
                <a:t>。</a:t>
              </a:r>
              <a:endParaRPr lang="en-US" altLang="zh-CN" sz="1100" dirty="0">
                <a:solidFill>
                  <a:schemeClr val="tx1">
                    <a:lumMod val="50000"/>
                    <a:lumOff val="50000"/>
                  </a:schemeClr>
                </a:solidFill>
                <a:latin typeface="+mn-lt"/>
                <a:ea typeface="+mn-ea"/>
                <a:cs typeface="+mn-ea"/>
                <a:sym typeface="+mn-lt"/>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accel="4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 accel="4000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0-#ppt_h/2"/>
                                          </p:val>
                                        </p:tav>
                                        <p:tav tm="100000">
                                          <p:val>
                                            <p:strVal val="#ppt_y"/>
                                          </p:val>
                                        </p:tav>
                                      </p:tavLst>
                                    </p:anim>
                                  </p:childTnLst>
                                </p:cTn>
                              </p:par>
                              <p:par>
                                <p:cTn id="21" presetID="2" presetClass="entr" presetSubtype="1" accel="40000" fill="hold" grpId="0" nodeType="withEffect">
                                  <p:stCondLst>
                                    <p:cond delay="10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4" accel="40000" fill="hold" grpId="0" nodeType="withEffect">
                                  <p:stCondLst>
                                    <p:cond delay="1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ppt_x"/>
                                          </p:val>
                                        </p:tav>
                                        <p:tav tm="100000">
                                          <p:val>
                                            <p:strVal val="#ppt_x"/>
                                          </p:val>
                                        </p:tav>
                                      </p:tavLst>
                                    </p:anim>
                                    <p:anim calcmode="lin" valueType="num">
                                      <p:cBhvr additive="base">
                                        <p:cTn id="28" dur="10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 accel="4000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000" fill="hold"/>
                                        <p:tgtEl>
                                          <p:spTgt spid="2"/>
                                        </p:tgtEl>
                                        <p:attrNameLst>
                                          <p:attrName>ppt_x</p:attrName>
                                        </p:attrNameLst>
                                      </p:cBhvr>
                                      <p:tavLst>
                                        <p:tav tm="0">
                                          <p:val>
                                            <p:strVal val="#ppt_x"/>
                                          </p:val>
                                        </p:tav>
                                        <p:tav tm="100000">
                                          <p:val>
                                            <p:strVal val="#ppt_x"/>
                                          </p:val>
                                        </p:tav>
                                      </p:tavLst>
                                    </p:anim>
                                    <p:anim calcmode="lin" valueType="num">
                                      <p:cBhvr additive="base">
                                        <p:cTn id="32" dur="1000" fill="hold"/>
                                        <p:tgtEl>
                                          <p:spTgt spid="2"/>
                                        </p:tgtEl>
                                        <p:attrNameLst>
                                          <p:attrName>ppt_y</p:attrName>
                                        </p:attrNameLst>
                                      </p:cBhvr>
                                      <p:tavLst>
                                        <p:tav tm="0">
                                          <p:val>
                                            <p:strVal val="0-#ppt_h/2"/>
                                          </p:val>
                                        </p:tav>
                                        <p:tav tm="100000">
                                          <p:val>
                                            <p:strVal val="#ppt_y"/>
                                          </p:val>
                                        </p:tav>
                                      </p:tavLst>
                                    </p:anim>
                                  </p:childTnLst>
                                </p:cTn>
                              </p:par>
                              <p:par>
                                <p:cTn id="33" presetID="2" presetClass="entr" presetSubtype="4" accel="4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1+#ppt_h/2"/>
                                          </p:val>
                                        </p:tav>
                                        <p:tav tm="100000">
                                          <p:val>
                                            <p:strVal val="#ppt_y"/>
                                          </p:val>
                                        </p:tav>
                                      </p:tavLst>
                                    </p:anim>
                                  </p:childTnLst>
                                </p:cTn>
                              </p:par>
                              <p:par>
                                <p:cTn id="37" presetID="2" presetClass="entr" presetSubtype="4" accel="40000" fill="hold" grpId="0" nodeType="withEffect">
                                  <p:stCondLst>
                                    <p:cond delay="200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1000" fill="hold"/>
                                        <p:tgtEl>
                                          <p:spTgt spid="4"/>
                                        </p:tgtEl>
                                        <p:attrNameLst>
                                          <p:attrName>ppt_x</p:attrName>
                                        </p:attrNameLst>
                                      </p:cBhvr>
                                      <p:tavLst>
                                        <p:tav tm="0">
                                          <p:val>
                                            <p:strVal val="#ppt_x"/>
                                          </p:val>
                                        </p:tav>
                                        <p:tav tm="100000">
                                          <p:val>
                                            <p:strVal val="#ppt_x"/>
                                          </p:val>
                                        </p:tav>
                                      </p:tavLst>
                                    </p:anim>
                                    <p:anim calcmode="lin" valueType="num">
                                      <p:cBhvr additive="base">
                                        <p:cTn id="40" dur="100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4" accel="40000" fill="hold" grpId="0"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1+#ppt_h/2"/>
                                          </p:val>
                                        </p:tav>
                                        <p:tav tm="100000">
                                          <p:val>
                                            <p:strVal val="#ppt_y"/>
                                          </p:val>
                                        </p:tav>
                                      </p:tavLst>
                                    </p:anim>
                                  </p:childTnLst>
                                </p:cTn>
                              </p:par>
                              <p:par>
                                <p:cTn id="45" presetID="2" presetClass="entr" presetSubtype="1" accel="40000" fill="hold" grpId="0" nodeType="withEffect">
                                  <p:stCondLst>
                                    <p:cond delay="250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tgtEl>
                                          <p:spTgt spid="12"/>
                                        </p:tgtEl>
                                        <p:attrNameLst>
                                          <p:attrName>ppt_x</p:attrName>
                                        </p:attrNameLst>
                                      </p:cBhvr>
                                      <p:tavLst>
                                        <p:tav tm="0">
                                          <p:val>
                                            <p:strVal val="#ppt_x"/>
                                          </p:val>
                                        </p:tav>
                                        <p:tav tm="100000">
                                          <p:val>
                                            <p:strVal val="#ppt_x"/>
                                          </p:val>
                                        </p:tav>
                                      </p:tavLst>
                                    </p:anim>
                                    <p:anim calcmode="lin" valueType="num">
                                      <p:cBhvr additive="base">
                                        <p:cTn id="48" dur="1000" fill="hold"/>
                                        <p:tgtEl>
                                          <p:spTgt spid="12"/>
                                        </p:tgtEl>
                                        <p:attrNameLst>
                                          <p:attrName>ppt_y</p:attrName>
                                        </p:attrNameLst>
                                      </p:cBhvr>
                                      <p:tavLst>
                                        <p:tav tm="0">
                                          <p:val>
                                            <p:strVal val="0-#ppt_h/2"/>
                                          </p:val>
                                        </p:tav>
                                        <p:tav tm="100000">
                                          <p:val>
                                            <p:strVal val="#ppt_y"/>
                                          </p:val>
                                        </p:tav>
                                      </p:tavLst>
                                    </p:anim>
                                  </p:childTnLst>
                                </p:cTn>
                              </p:par>
                              <p:par>
                                <p:cTn id="49" presetID="2" presetClass="entr" presetSubtype="1" accel="40000" fill="hold" grpId="0" nodeType="withEffect">
                                  <p:stCondLst>
                                    <p:cond delay="300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1000" fill="hold"/>
                                        <p:tgtEl>
                                          <p:spTgt spid="6"/>
                                        </p:tgtEl>
                                        <p:attrNameLst>
                                          <p:attrName>ppt_x</p:attrName>
                                        </p:attrNameLst>
                                      </p:cBhvr>
                                      <p:tavLst>
                                        <p:tav tm="0">
                                          <p:val>
                                            <p:strVal val="#ppt_x"/>
                                          </p:val>
                                        </p:tav>
                                        <p:tav tm="100000">
                                          <p:val>
                                            <p:strVal val="#ppt_x"/>
                                          </p:val>
                                        </p:tav>
                                      </p:tavLst>
                                    </p:anim>
                                    <p:anim calcmode="lin" valueType="num">
                                      <p:cBhvr additive="base">
                                        <p:cTn id="52" dur="1000" fill="hold"/>
                                        <p:tgtEl>
                                          <p:spTgt spid="6"/>
                                        </p:tgtEl>
                                        <p:attrNameLst>
                                          <p:attrName>ppt_y</p:attrName>
                                        </p:attrNameLst>
                                      </p:cBhvr>
                                      <p:tavLst>
                                        <p:tav tm="0">
                                          <p:val>
                                            <p:strVal val="0-#ppt_h/2"/>
                                          </p:val>
                                        </p:tav>
                                        <p:tav tm="100000">
                                          <p:val>
                                            <p:strVal val="#ppt_y"/>
                                          </p:val>
                                        </p:tav>
                                      </p:tavLst>
                                    </p:anim>
                                  </p:childTnLst>
                                </p:cTn>
                              </p:par>
                              <p:par>
                                <p:cTn id="53" presetID="2" presetClass="entr" presetSubtype="4" accel="40000" fill="hold" grpId="0" nodeType="withEffect">
                                  <p:stCondLst>
                                    <p:cond delay="350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1000" fill="hold"/>
                                        <p:tgtEl>
                                          <p:spTgt spid="11"/>
                                        </p:tgtEl>
                                        <p:attrNameLst>
                                          <p:attrName>ppt_x</p:attrName>
                                        </p:attrNameLst>
                                      </p:cBhvr>
                                      <p:tavLst>
                                        <p:tav tm="0">
                                          <p:val>
                                            <p:strVal val="#ppt_x"/>
                                          </p:val>
                                        </p:tav>
                                        <p:tav tm="100000">
                                          <p:val>
                                            <p:strVal val="#ppt_x"/>
                                          </p:val>
                                        </p:tav>
                                      </p:tavLst>
                                    </p:anim>
                                    <p:anim calcmode="lin" valueType="num">
                                      <p:cBhvr additive="base">
                                        <p:cTn id="56" dur="1000" fill="hold"/>
                                        <p:tgtEl>
                                          <p:spTgt spid="11"/>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16" presetClass="entr" presetSubtype="37"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barn(outVertical)">
                                      <p:cBhvr>
                                        <p:cTn id="60" dur="500"/>
                                        <p:tgtEl>
                                          <p:spTgt spid="15"/>
                                        </p:tgtEl>
                                      </p:cBhvr>
                                    </p:animEffect>
                                  </p:childTnLst>
                                </p:cTn>
                              </p:par>
                              <p:par>
                                <p:cTn id="61" presetID="16" presetClass="entr" presetSubtype="37"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barn(outVertical)">
                                      <p:cBhvr>
                                        <p:cTn id="63" dur="500"/>
                                        <p:tgtEl>
                                          <p:spTgt spid="40"/>
                                        </p:tgtEl>
                                      </p:cBhvr>
                                    </p:animEffect>
                                  </p:childTnLst>
                                </p:cTn>
                              </p:par>
                              <p:par>
                                <p:cTn id="64" presetID="16" presetClass="entr" presetSubtype="37"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barn(outVertical)">
                                      <p:cBhvr>
                                        <p:cTn id="66" dur="500"/>
                                        <p:tgtEl>
                                          <p:spTgt spid="28"/>
                                        </p:tgtEl>
                                      </p:cBhvr>
                                    </p:animEffect>
                                  </p:childTnLst>
                                </p:cTn>
                              </p:par>
                              <p:par>
                                <p:cTn id="67" presetID="16" presetClass="entr" presetSubtype="37" fill="hold"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barn(outVertical)">
                                      <p:cBhvr>
                                        <p:cTn id="69" dur="500"/>
                                        <p:tgtEl>
                                          <p:spTgt spid="48"/>
                                        </p:tgtEl>
                                      </p:cBhvr>
                                    </p:animEffect>
                                  </p:childTnLst>
                                </p:cTn>
                              </p:par>
                            </p:childTnLst>
                          </p:cTn>
                        </p:par>
                        <p:par>
                          <p:cTn id="70" fill="hold">
                            <p:stCondLst>
                              <p:cond delay="5000"/>
                            </p:stCondLst>
                            <p:childTnLst>
                              <p:par>
                                <p:cTn id="71" presetID="22" presetClass="entr" presetSubtype="4" fill="hold"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wipe(down)">
                                      <p:cBhvr>
                                        <p:cTn id="73" dur="500"/>
                                        <p:tgtEl>
                                          <p:spTgt spid="60"/>
                                        </p:tgtEl>
                                      </p:cBhvr>
                                    </p:animEffect>
                                  </p:childTnLst>
                                </p:cTn>
                              </p:par>
                            </p:childTnLst>
                          </p:cTn>
                        </p:par>
                        <p:par>
                          <p:cTn id="74" fill="hold">
                            <p:stCondLst>
                              <p:cond delay="5500"/>
                            </p:stCondLst>
                            <p:childTnLst>
                              <p:par>
                                <p:cTn id="75" presetID="14" presetClass="entr" presetSubtype="10" fill="hold" nodeType="afterEffect">
                                  <p:stCondLst>
                                    <p:cond delay="0"/>
                                  </p:stCondLst>
                                  <p:childTnLst>
                                    <p:set>
                                      <p:cBhvr>
                                        <p:cTn id="76" dur="1" fill="hold">
                                          <p:stCondLst>
                                            <p:cond delay="0"/>
                                          </p:stCondLst>
                                        </p:cTn>
                                        <p:tgtEl>
                                          <p:spTgt spid="82"/>
                                        </p:tgtEl>
                                        <p:attrNameLst>
                                          <p:attrName>style.visibility</p:attrName>
                                        </p:attrNameLst>
                                      </p:cBhvr>
                                      <p:to>
                                        <p:strVal val="visible"/>
                                      </p:to>
                                    </p:set>
                                    <p:animEffect transition="in" filter="randombar(horizontal)">
                                      <p:cBhvr>
                                        <p:cTn id="77" dur="500"/>
                                        <p:tgtEl>
                                          <p:spTgt spid="82"/>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down)">
                                      <p:cBhvr>
                                        <p:cTn id="81" dur="500"/>
                                        <p:tgtEl>
                                          <p:spTgt spid="66"/>
                                        </p:tgtEl>
                                      </p:cBhvr>
                                    </p:animEffect>
                                  </p:childTnLst>
                                </p:cTn>
                              </p:par>
                            </p:childTnLst>
                          </p:cTn>
                        </p:par>
                        <p:par>
                          <p:cTn id="82" fill="hold">
                            <p:stCondLst>
                              <p:cond delay="6500"/>
                            </p:stCondLst>
                            <p:childTnLst>
                              <p:par>
                                <p:cTn id="83" presetID="14" presetClass="entr" presetSubtype="10" fill="hold" nodeType="after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randombar(horizontal)">
                                      <p:cBhvr>
                                        <p:cTn id="85" dur="500"/>
                                        <p:tgtEl>
                                          <p:spTgt spid="85"/>
                                        </p:tgtEl>
                                      </p:cBhvr>
                                    </p:animEffect>
                                  </p:childTnLst>
                                </p:cTn>
                              </p:par>
                            </p:childTnLst>
                          </p:cTn>
                        </p:par>
                        <p:par>
                          <p:cTn id="86" fill="hold">
                            <p:stCondLst>
                              <p:cond delay="7000"/>
                            </p:stCondLst>
                            <p:childTnLst>
                              <p:par>
                                <p:cTn id="87" presetID="22" presetClass="entr" presetSubtype="1" fill="hold" nodeType="after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wipe(up)">
                                      <p:cBhvr>
                                        <p:cTn id="89" dur="500"/>
                                        <p:tgtEl>
                                          <p:spTgt spid="72"/>
                                        </p:tgtEl>
                                      </p:cBhvr>
                                    </p:animEffect>
                                  </p:childTnLst>
                                </p:cTn>
                              </p:par>
                            </p:childTnLst>
                          </p:cTn>
                        </p:par>
                        <p:par>
                          <p:cTn id="90" fill="hold">
                            <p:stCondLst>
                              <p:cond delay="7500"/>
                            </p:stCondLst>
                            <p:childTnLst>
                              <p:par>
                                <p:cTn id="91" presetID="14" presetClass="entr" presetSubtype="10" fill="hold" nodeType="afterEffect">
                                  <p:stCondLst>
                                    <p:cond delay="0"/>
                                  </p:stCondLst>
                                  <p:childTnLst>
                                    <p:set>
                                      <p:cBhvr>
                                        <p:cTn id="92" dur="1" fill="hold">
                                          <p:stCondLst>
                                            <p:cond delay="0"/>
                                          </p:stCondLst>
                                        </p:cTn>
                                        <p:tgtEl>
                                          <p:spTgt spid="91"/>
                                        </p:tgtEl>
                                        <p:attrNameLst>
                                          <p:attrName>style.visibility</p:attrName>
                                        </p:attrNameLst>
                                      </p:cBhvr>
                                      <p:to>
                                        <p:strVal val="visible"/>
                                      </p:to>
                                    </p:set>
                                    <p:animEffect transition="in" filter="randombar(horizontal)">
                                      <p:cBhvr>
                                        <p:cTn id="93" dur="500"/>
                                        <p:tgtEl>
                                          <p:spTgt spid="91"/>
                                        </p:tgtEl>
                                      </p:cBhvr>
                                    </p:animEffect>
                                  </p:childTnLst>
                                </p:cTn>
                              </p:par>
                            </p:childTnLst>
                          </p:cTn>
                        </p:par>
                        <p:par>
                          <p:cTn id="94" fill="hold">
                            <p:stCondLst>
                              <p:cond delay="8000"/>
                            </p:stCondLst>
                            <p:childTnLst>
                              <p:par>
                                <p:cTn id="95" presetID="22" presetClass="entr" presetSubtype="1" fill="hold"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wipe(up)">
                                      <p:cBhvr>
                                        <p:cTn id="97" dur="500"/>
                                        <p:tgtEl>
                                          <p:spTgt spid="77"/>
                                        </p:tgtEl>
                                      </p:cBhvr>
                                    </p:animEffect>
                                  </p:childTnLst>
                                </p:cTn>
                              </p:par>
                            </p:childTnLst>
                          </p:cTn>
                        </p:par>
                        <p:par>
                          <p:cTn id="98" fill="hold">
                            <p:stCondLst>
                              <p:cond delay="8500"/>
                            </p:stCondLst>
                            <p:childTnLst>
                              <p:par>
                                <p:cTn id="99" presetID="14" presetClass="entr" presetSubtype="10" fill="hold" nodeType="afterEffect">
                                  <p:stCondLst>
                                    <p:cond delay="0"/>
                                  </p:stCondLst>
                                  <p:childTnLst>
                                    <p:set>
                                      <p:cBhvr>
                                        <p:cTn id="100" dur="1" fill="hold">
                                          <p:stCondLst>
                                            <p:cond delay="0"/>
                                          </p:stCondLst>
                                        </p:cTn>
                                        <p:tgtEl>
                                          <p:spTgt spid="88"/>
                                        </p:tgtEl>
                                        <p:attrNameLst>
                                          <p:attrName>style.visibility</p:attrName>
                                        </p:attrNameLst>
                                      </p:cBhvr>
                                      <p:to>
                                        <p:strVal val="visible"/>
                                      </p:to>
                                    </p:set>
                                    <p:animEffect transition="in" filter="randombar(horizontal)">
                                      <p:cBhvr>
                                        <p:cTn id="101"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rot="18000000" flipH="1">
            <a:off x="629203" y="3640263"/>
            <a:ext cx="5329350" cy="1574338"/>
          </a:xfrm>
          <a:custGeom>
            <a:avLst/>
            <a:gdLst>
              <a:gd name="connsiteX0" fmla="*/ 549867 w 5640076"/>
              <a:gd name="connsiteY0" fmla="*/ 0 h 1665874"/>
              <a:gd name="connsiteX1" fmla="*/ 660256 w 5640076"/>
              <a:gd name="connsiteY1" fmla="*/ 0 h 1665874"/>
              <a:gd name="connsiteX2" fmla="*/ 802545 w 5640076"/>
              <a:gd name="connsiteY2" fmla="*/ 0 h 1665874"/>
              <a:gd name="connsiteX3" fmla="*/ 1315377 w 5640076"/>
              <a:gd name="connsiteY3" fmla="*/ 0 h 1665874"/>
              <a:gd name="connsiteX4" fmla="*/ 2429468 w 5640076"/>
              <a:gd name="connsiteY4" fmla="*/ 0 h 1665874"/>
              <a:gd name="connsiteX5" fmla="*/ 3194978 w 5640076"/>
              <a:gd name="connsiteY5" fmla="*/ 0 h 1665874"/>
              <a:gd name="connsiteX6" fmla="*/ 4323673 w 5640076"/>
              <a:gd name="connsiteY6" fmla="*/ 0 h 1665874"/>
              <a:gd name="connsiteX7" fmla="*/ 4576351 w 5640076"/>
              <a:gd name="connsiteY7" fmla="*/ 0 h 1665874"/>
              <a:gd name="connsiteX8" fmla="*/ 4766233 w 5640076"/>
              <a:gd name="connsiteY8" fmla="*/ 0 h 1665874"/>
              <a:gd name="connsiteX9" fmla="*/ 4902290 w 5640076"/>
              <a:gd name="connsiteY9" fmla="*/ 0 h 1665874"/>
              <a:gd name="connsiteX10" fmla="*/ 4965556 w 5640076"/>
              <a:gd name="connsiteY10" fmla="*/ 0 h 1665874"/>
              <a:gd name="connsiteX11" fmla="*/ 4993493 w 5640076"/>
              <a:gd name="connsiteY11" fmla="*/ 0 h 1665874"/>
              <a:gd name="connsiteX12" fmla="*/ 5089182 w 5640076"/>
              <a:gd name="connsiteY12" fmla="*/ 0 h 1665874"/>
              <a:gd name="connsiteX13" fmla="*/ 5236816 w 5640076"/>
              <a:gd name="connsiteY13" fmla="*/ 84798 h 1665874"/>
              <a:gd name="connsiteX14" fmla="*/ 5619571 w 5640076"/>
              <a:gd name="connsiteY14" fmla="*/ 748139 h 1665874"/>
              <a:gd name="connsiteX15" fmla="*/ 5619571 w 5640076"/>
              <a:gd name="connsiteY15" fmla="*/ 917735 h 1665874"/>
              <a:gd name="connsiteX16" fmla="*/ 5236816 w 5640076"/>
              <a:gd name="connsiteY16" fmla="*/ 1581076 h 1665874"/>
              <a:gd name="connsiteX17" fmla="*/ 5089182 w 5640076"/>
              <a:gd name="connsiteY17" fmla="*/ 1665874 h 1665874"/>
              <a:gd name="connsiteX18" fmla="*/ 4965556 w 5640076"/>
              <a:gd name="connsiteY18" fmla="*/ 1665874 h 1665874"/>
              <a:gd name="connsiteX19" fmla="*/ 4323673 w 5640076"/>
              <a:gd name="connsiteY19" fmla="*/ 1665874 h 1665874"/>
              <a:gd name="connsiteX20" fmla="*/ 3194978 w 5640076"/>
              <a:gd name="connsiteY20" fmla="*/ 1665874 h 1665874"/>
              <a:gd name="connsiteX21" fmla="*/ 2429468 w 5640076"/>
              <a:gd name="connsiteY21" fmla="*/ 1665874 h 1665874"/>
              <a:gd name="connsiteX22" fmla="*/ 1315377 w 5640076"/>
              <a:gd name="connsiteY22" fmla="*/ 1665874 h 1665874"/>
              <a:gd name="connsiteX23" fmla="*/ 660256 w 5640076"/>
              <a:gd name="connsiteY23" fmla="*/ 1665874 h 1665874"/>
              <a:gd name="connsiteX24" fmla="*/ 549867 w 5640076"/>
              <a:gd name="connsiteY24" fmla="*/ 1665874 h 1665874"/>
              <a:gd name="connsiteX25" fmla="*/ 402233 w 5640076"/>
              <a:gd name="connsiteY25" fmla="*/ 1581076 h 1665874"/>
              <a:gd name="connsiteX26" fmla="*/ 19479 w 5640076"/>
              <a:gd name="connsiteY26" fmla="*/ 917735 h 1665874"/>
              <a:gd name="connsiteX27" fmla="*/ 19479 w 5640076"/>
              <a:gd name="connsiteY27" fmla="*/ 748139 h 1665874"/>
              <a:gd name="connsiteX28" fmla="*/ 402233 w 5640076"/>
              <a:gd name="connsiteY28" fmla="*/ 84798 h 1665874"/>
              <a:gd name="connsiteX29" fmla="*/ 549867 w 5640076"/>
              <a:gd name="connsiteY29" fmla="*/ 0 h 166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0076" h="1665874">
                <a:moveTo>
                  <a:pt x="549867" y="0"/>
                </a:moveTo>
                <a:lnTo>
                  <a:pt x="660256" y="0"/>
                </a:lnTo>
                <a:lnTo>
                  <a:pt x="802545" y="0"/>
                </a:lnTo>
                <a:cubicBezTo>
                  <a:pt x="1315377" y="0"/>
                  <a:pt x="1315377" y="0"/>
                  <a:pt x="1315377" y="0"/>
                </a:cubicBezTo>
                <a:lnTo>
                  <a:pt x="2429468" y="0"/>
                </a:lnTo>
                <a:cubicBezTo>
                  <a:pt x="3194978" y="0"/>
                  <a:pt x="3194978" y="0"/>
                  <a:pt x="3194978" y="0"/>
                </a:cubicBezTo>
                <a:lnTo>
                  <a:pt x="4323673" y="0"/>
                </a:lnTo>
                <a:lnTo>
                  <a:pt x="4576351" y="0"/>
                </a:lnTo>
                <a:lnTo>
                  <a:pt x="4766233" y="0"/>
                </a:lnTo>
                <a:lnTo>
                  <a:pt x="4902290" y="0"/>
                </a:lnTo>
                <a:lnTo>
                  <a:pt x="4965556" y="0"/>
                </a:lnTo>
                <a:lnTo>
                  <a:pt x="4993493" y="0"/>
                </a:lnTo>
                <a:cubicBezTo>
                  <a:pt x="5089182" y="0"/>
                  <a:pt x="5089182" y="0"/>
                  <a:pt x="5089182" y="0"/>
                </a:cubicBezTo>
                <a:cubicBezTo>
                  <a:pt x="5143862" y="0"/>
                  <a:pt x="5209477" y="38296"/>
                  <a:pt x="5236816" y="84798"/>
                </a:cubicBezTo>
                <a:cubicBezTo>
                  <a:pt x="5619571" y="748139"/>
                  <a:pt x="5619571" y="748139"/>
                  <a:pt x="5619571" y="748139"/>
                </a:cubicBezTo>
                <a:cubicBezTo>
                  <a:pt x="5646911" y="794641"/>
                  <a:pt x="5646911" y="871233"/>
                  <a:pt x="5619571" y="917735"/>
                </a:cubicBezTo>
                <a:cubicBezTo>
                  <a:pt x="5236816" y="1581076"/>
                  <a:pt x="5236816" y="1581076"/>
                  <a:pt x="5236816" y="1581076"/>
                </a:cubicBezTo>
                <a:cubicBezTo>
                  <a:pt x="5209477" y="1627578"/>
                  <a:pt x="5143862" y="1665874"/>
                  <a:pt x="5089182" y="1665874"/>
                </a:cubicBezTo>
                <a:lnTo>
                  <a:pt x="4965556" y="1665874"/>
                </a:lnTo>
                <a:lnTo>
                  <a:pt x="4323673" y="1665874"/>
                </a:lnTo>
                <a:lnTo>
                  <a:pt x="3194978" y="1665874"/>
                </a:lnTo>
                <a:lnTo>
                  <a:pt x="2429468" y="1665874"/>
                </a:lnTo>
                <a:lnTo>
                  <a:pt x="1315377" y="1665874"/>
                </a:lnTo>
                <a:lnTo>
                  <a:pt x="660256" y="1665874"/>
                </a:lnTo>
                <a:lnTo>
                  <a:pt x="549867" y="1665874"/>
                </a:lnTo>
                <a:cubicBezTo>
                  <a:pt x="496555" y="1665874"/>
                  <a:pt x="429573" y="1627578"/>
                  <a:pt x="402233" y="1581076"/>
                </a:cubicBezTo>
                <a:cubicBezTo>
                  <a:pt x="19479" y="917735"/>
                  <a:pt x="19479" y="917735"/>
                  <a:pt x="19479" y="917735"/>
                </a:cubicBezTo>
                <a:cubicBezTo>
                  <a:pt x="-6494" y="871233"/>
                  <a:pt x="-6494" y="794641"/>
                  <a:pt x="19479" y="748139"/>
                </a:cubicBezTo>
                <a:cubicBezTo>
                  <a:pt x="402233" y="84798"/>
                  <a:pt x="402233" y="84798"/>
                  <a:pt x="402233" y="84798"/>
                </a:cubicBezTo>
                <a:cubicBezTo>
                  <a:pt x="429573" y="38296"/>
                  <a:pt x="496555" y="0"/>
                  <a:pt x="549867" y="0"/>
                </a:cubicBezTo>
                <a:close/>
              </a:path>
            </a:pathLst>
          </a:custGeom>
          <a:gradFill>
            <a:gsLst>
              <a:gs pos="0">
                <a:schemeClr val="bg1"/>
              </a:gs>
              <a:gs pos="94000">
                <a:srgbClr val="ECECEC"/>
              </a:gs>
            </a:gsLst>
            <a:lin ang="7800000" scaled="0"/>
          </a:gradFill>
          <a:ln w="19050">
            <a:gradFill>
              <a:gsLst>
                <a:gs pos="100000">
                  <a:schemeClr val="bg1"/>
                </a:gs>
                <a:gs pos="0">
                  <a:srgbClr val="ECECEC"/>
                </a:gs>
              </a:gsLst>
              <a:lin ang="7800000" scaled="0"/>
            </a:gradFill>
          </a:ln>
          <a:effectLst>
            <a:outerShdw blurRad="114300" dist="63500" dir="8100000" algn="tr" rotWithShape="0">
              <a:prstClr val="black">
                <a:alpha val="13000"/>
              </a:prstClr>
            </a:outerShdw>
          </a:effectLst>
        </p:spPr>
        <p:txBody>
          <a:bodyPr vert="horz" wrap="square" lIns="86411" tIns="43205" rIns="86411" bIns="43205"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3" name="任意多边形 2"/>
          <p:cNvSpPr>
            <a:spLocks/>
          </p:cNvSpPr>
          <p:nvPr/>
        </p:nvSpPr>
        <p:spPr bwMode="auto">
          <a:xfrm>
            <a:off x="1523313" y="5181300"/>
            <a:ext cx="5330166" cy="1574097"/>
          </a:xfrm>
          <a:custGeom>
            <a:avLst/>
            <a:gdLst>
              <a:gd name="connsiteX0" fmla="*/ 549867 w 5640076"/>
              <a:gd name="connsiteY0" fmla="*/ 0 h 1665874"/>
              <a:gd name="connsiteX1" fmla="*/ 660256 w 5640076"/>
              <a:gd name="connsiteY1" fmla="*/ 0 h 1665874"/>
              <a:gd name="connsiteX2" fmla="*/ 802545 w 5640076"/>
              <a:gd name="connsiteY2" fmla="*/ 0 h 1665874"/>
              <a:gd name="connsiteX3" fmla="*/ 1315377 w 5640076"/>
              <a:gd name="connsiteY3" fmla="*/ 0 h 1665874"/>
              <a:gd name="connsiteX4" fmla="*/ 2429468 w 5640076"/>
              <a:gd name="connsiteY4" fmla="*/ 0 h 1665874"/>
              <a:gd name="connsiteX5" fmla="*/ 3194978 w 5640076"/>
              <a:gd name="connsiteY5" fmla="*/ 0 h 1665874"/>
              <a:gd name="connsiteX6" fmla="*/ 4323673 w 5640076"/>
              <a:gd name="connsiteY6" fmla="*/ 0 h 1665874"/>
              <a:gd name="connsiteX7" fmla="*/ 4576351 w 5640076"/>
              <a:gd name="connsiteY7" fmla="*/ 0 h 1665874"/>
              <a:gd name="connsiteX8" fmla="*/ 4766233 w 5640076"/>
              <a:gd name="connsiteY8" fmla="*/ 0 h 1665874"/>
              <a:gd name="connsiteX9" fmla="*/ 4902290 w 5640076"/>
              <a:gd name="connsiteY9" fmla="*/ 0 h 1665874"/>
              <a:gd name="connsiteX10" fmla="*/ 4965556 w 5640076"/>
              <a:gd name="connsiteY10" fmla="*/ 0 h 1665874"/>
              <a:gd name="connsiteX11" fmla="*/ 4993493 w 5640076"/>
              <a:gd name="connsiteY11" fmla="*/ 0 h 1665874"/>
              <a:gd name="connsiteX12" fmla="*/ 5089182 w 5640076"/>
              <a:gd name="connsiteY12" fmla="*/ 0 h 1665874"/>
              <a:gd name="connsiteX13" fmla="*/ 5236816 w 5640076"/>
              <a:gd name="connsiteY13" fmla="*/ 84798 h 1665874"/>
              <a:gd name="connsiteX14" fmla="*/ 5619571 w 5640076"/>
              <a:gd name="connsiteY14" fmla="*/ 748139 h 1665874"/>
              <a:gd name="connsiteX15" fmla="*/ 5619571 w 5640076"/>
              <a:gd name="connsiteY15" fmla="*/ 917735 h 1665874"/>
              <a:gd name="connsiteX16" fmla="*/ 5236816 w 5640076"/>
              <a:gd name="connsiteY16" fmla="*/ 1581076 h 1665874"/>
              <a:gd name="connsiteX17" fmla="*/ 5089182 w 5640076"/>
              <a:gd name="connsiteY17" fmla="*/ 1665874 h 1665874"/>
              <a:gd name="connsiteX18" fmla="*/ 4965556 w 5640076"/>
              <a:gd name="connsiteY18" fmla="*/ 1665874 h 1665874"/>
              <a:gd name="connsiteX19" fmla="*/ 4323673 w 5640076"/>
              <a:gd name="connsiteY19" fmla="*/ 1665874 h 1665874"/>
              <a:gd name="connsiteX20" fmla="*/ 3194978 w 5640076"/>
              <a:gd name="connsiteY20" fmla="*/ 1665874 h 1665874"/>
              <a:gd name="connsiteX21" fmla="*/ 2429468 w 5640076"/>
              <a:gd name="connsiteY21" fmla="*/ 1665874 h 1665874"/>
              <a:gd name="connsiteX22" fmla="*/ 1315377 w 5640076"/>
              <a:gd name="connsiteY22" fmla="*/ 1665874 h 1665874"/>
              <a:gd name="connsiteX23" fmla="*/ 660256 w 5640076"/>
              <a:gd name="connsiteY23" fmla="*/ 1665874 h 1665874"/>
              <a:gd name="connsiteX24" fmla="*/ 549867 w 5640076"/>
              <a:gd name="connsiteY24" fmla="*/ 1665874 h 1665874"/>
              <a:gd name="connsiteX25" fmla="*/ 402233 w 5640076"/>
              <a:gd name="connsiteY25" fmla="*/ 1581076 h 1665874"/>
              <a:gd name="connsiteX26" fmla="*/ 19479 w 5640076"/>
              <a:gd name="connsiteY26" fmla="*/ 917735 h 1665874"/>
              <a:gd name="connsiteX27" fmla="*/ 19479 w 5640076"/>
              <a:gd name="connsiteY27" fmla="*/ 748139 h 1665874"/>
              <a:gd name="connsiteX28" fmla="*/ 402233 w 5640076"/>
              <a:gd name="connsiteY28" fmla="*/ 84798 h 1665874"/>
              <a:gd name="connsiteX29" fmla="*/ 549867 w 5640076"/>
              <a:gd name="connsiteY29" fmla="*/ 0 h 166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0076" h="1665874">
                <a:moveTo>
                  <a:pt x="549867" y="0"/>
                </a:moveTo>
                <a:lnTo>
                  <a:pt x="660256" y="0"/>
                </a:lnTo>
                <a:lnTo>
                  <a:pt x="802545" y="0"/>
                </a:lnTo>
                <a:cubicBezTo>
                  <a:pt x="1315377" y="0"/>
                  <a:pt x="1315377" y="0"/>
                  <a:pt x="1315377" y="0"/>
                </a:cubicBezTo>
                <a:lnTo>
                  <a:pt x="2429468" y="0"/>
                </a:lnTo>
                <a:cubicBezTo>
                  <a:pt x="3194978" y="0"/>
                  <a:pt x="3194978" y="0"/>
                  <a:pt x="3194978" y="0"/>
                </a:cubicBezTo>
                <a:lnTo>
                  <a:pt x="4323673" y="0"/>
                </a:lnTo>
                <a:lnTo>
                  <a:pt x="4576351" y="0"/>
                </a:lnTo>
                <a:lnTo>
                  <a:pt x="4766233" y="0"/>
                </a:lnTo>
                <a:lnTo>
                  <a:pt x="4902290" y="0"/>
                </a:lnTo>
                <a:lnTo>
                  <a:pt x="4965556" y="0"/>
                </a:lnTo>
                <a:lnTo>
                  <a:pt x="4993493" y="0"/>
                </a:lnTo>
                <a:cubicBezTo>
                  <a:pt x="5089182" y="0"/>
                  <a:pt x="5089182" y="0"/>
                  <a:pt x="5089182" y="0"/>
                </a:cubicBezTo>
                <a:cubicBezTo>
                  <a:pt x="5143862" y="0"/>
                  <a:pt x="5209477" y="38296"/>
                  <a:pt x="5236816" y="84798"/>
                </a:cubicBezTo>
                <a:cubicBezTo>
                  <a:pt x="5619571" y="748139"/>
                  <a:pt x="5619571" y="748139"/>
                  <a:pt x="5619571" y="748139"/>
                </a:cubicBezTo>
                <a:cubicBezTo>
                  <a:pt x="5646911" y="794641"/>
                  <a:pt x="5646911" y="871233"/>
                  <a:pt x="5619571" y="917735"/>
                </a:cubicBezTo>
                <a:cubicBezTo>
                  <a:pt x="5236816" y="1581076"/>
                  <a:pt x="5236816" y="1581076"/>
                  <a:pt x="5236816" y="1581076"/>
                </a:cubicBezTo>
                <a:cubicBezTo>
                  <a:pt x="5209477" y="1627578"/>
                  <a:pt x="5143862" y="1665874"/>
                  <a:pt x="5089182" y="1665874"/>
                </a:cubicBezTo>
                <a:lnTo>
                  <a:pt x="4965556" y="1665874"/>
                </a:lnTo>
                <a:lnTo>
                  <a:pt x="4323673" y="1665874"/>
                </a:lnTo>
                <a:lnTo>
                  <a:pt x="3194978" y="1665874"/>
                </a:lnTo>
                <a:lnTo>
                  <a:pt x="2429468" y="1665874"/>
                </a:lnTo>
                <a:lnTo>
                  <a:pt x="1315377" y="1665874"/>
                </a:lnTo>
                <a:lnTo>
                  <a:pt x="660256" y="1665874"/>
                </a:lnTo>
                <a:lnTo>
                  <a:pt x="549867" y="1665874"/>
                </a:lnTo>
                <a:cubicBezTo>
                  <a:pt x="496555" y="1665874"/>
                  <a:pt x="429573" y="1627578"/>
                  <a:pt x="402233" y="1581076"/>
                </a:cubicBezTo>
                <a:cubicBezTo>
                  <a:pt x="19479" y="917735"/>
                  <a:pt x="19479" y="917735"/>
                  <a:pt x="19479" y="917735"/>
                </a:cubicBezTo>
                <a:cubicBezTo>
                  <a:pt x="-6494" y="871233"/>
                  <a:pt x="-6494" y="794641"/>
                  <a:pt x="19479" y="748139"/>
                </a:cubicBezTo>
                <a:cubicBezTo>
                  <a:pt x="402233" y="84798"/>
                  <a:pt x="402233" y="84798"/>
                  <a:pt x="402233" y="84798"/>
                </a:cubicBezTo>
                <a:cubicBezTo>
                  <a:pt x="429573" y="38296"/>
                  <a:pt x="496555" y="0"/>
                  <a:pt x="549867" y="0"/>
                </a:cubicBezTo>
                <a:close/>
              </a:path>
            </a:pathLst>
          </a:custGeom>
          <a:gradFill flip="none" rotWithShape="1">
            <a:gsLst>
              <a:gs pos="0">
                <a:srgbClr val="ECECEC"/>
              </a:gs>
              <a:gs pos="100000">
                <a:schemeClr val="bg1"/>
              </a:gs>
            </a:gsLst>
            <a:lin ang="2700000" scaled="1"/>
            <a:tileRect/>
          </a:gradFill>
          <a:ln w="19050">
            <a:gradFill flip="none" rotWithShape="1">
              <a:gsLst>
                <a:gs pos="0">
                  <a:schemeClr val="bg1"/>
                </a:gs>
                <a:gs pos="100000">
                  <a:srgbClr val="ECECEC"/>
                </a:gs>
              </a:gsLst>
              <a:lin ang="2700000" scaled="1"/>
              <a:tileRect/>
            </a:gradFill>
          </a:ln>
          <a:effectLst>
            <a:outerShdw blurRad="114300" dist="63500" dir="8100000" algn="tr" rotWithShape="0">
              <a:prstClr val="black">
                <a:alpha val="13000"/>
              </a:prstClr>
            </a:outerShdw>
          </a:effectLst>
        </p:spPr>
        <p:txBody>
          <a:bodyPr vert="horz" wrap="square" lIns="86411" tIns="43205" rIns="86411" bIns="43205"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4" name="任意多边形 3"/>
          <p:cNvSpPr>
            <a:spLocks/>
          </p:cNvSpPr>
          <p:nvPr/>
        </p:nvSpPr>
        <p:spPr bwMode="auto">
          <a:xfrm rot="3600000">
            <a:off x="2400480" y="3640263"/>
            <a:ext cx="5329350" cy="1574338"/>
          </a:xfrm>
          <a:custGeom>
            <a:avLst/>
            <a:gdLst>
              <a:gd name="connsiteX0" fmla="*/ 549867 w 5640076"/>
              <a:gd name="connsiteY0" fmla="*/ 0 h 1665874"/>
              <a:gd name="connsiteX1" fmla="*/ 660256 w 5640076"/>
              <a:gd name="connsiteY1" fmla="*/ 0 h 1665874"/>
              <a:gd name="connsiteX2" fmla="*/ 802545 w 5640076"/>
              <a:gd name="connsiteY2" fmla="*/ 0 h 1665874"/>
              <a:gd name="connsiteX3" fmla="*/ 1315377 w 5640076"/>
              <a:gd name="connsiteY3" fmla="*/ 0 h 1665874"/>
              <a:gd name="connsiteX4" fmla="*/ 2429468 w 5640076"/>
              <a:gd name="connsiteY4" fmla="*/ 0 h 1665874"/>
              <a:gd name="connsiteX5" fmla="*/ 3194978 w 5640076"/>
              <a:gd name="connsiteY5" fmla="*/ 0 h 1665874"/>
              <a:gd name="connsiteX6" fmla="*/ 4323673 w 5640076"/>
              <a:gd name="connsiteY6" fmla="*/ 0 h 1665874"/>
              <a:gd name="connsiteX7" fmla="*/ 4576351 w 5640076"/>
              <a:gd name="connsiteY7" fmla="*/ 0 h 1665874"/>
              <a:gd name="connsiteX8" fmla="*/ 4766233 w 5640076"/>
              <a:gd name="connsiteY8" fmla="*/ 0 h 1665874"/>
              <a:gd name="connsiteX9" fmla="*/ 4902290 w 5640076"/>
              <a:gd name="connsiteY9" fmla="*/ 0 h 1665874"/>
              <a:gd name="connsiteX10" fmla="*/ 4965556 w 5640076"/>
              <a:gd name="connsiteY10" fmla="*/ 0 h 1665874"/>
              <a:gd name="connsiteX11" fmla="*/ 4993493 w 5640076"/>
              <a:gd name="connsiteY11" fmla="*/ 0 h 1665874"/>
              <a:gd name="connsiteX12" fmla="*/ 5089182 w 5640076"/>
              <a:gd name="connsiteY12" fmla="*/ 0 h 1665874"/>
              <a:gd name="connsiteX13" fmla="*/ 5236816 w 5640076"/>
              <a:gd name="connsiteY13" fmla="*/ 84798 h 1665874"/>
              <a:gd name="connsiteX14" fmla="*/ 5619571 w 5640076"/>
              <a:gd name="connsiteY14" fmla="*/ 748139 h 1665874"/>
              <a:gd name="connsiteX15" fmla="*/ 5619571 w 5640076"/>
              <a:gd name="connsiteY15" fmla="*/ 917735 h 1665874"/>
              <a:gd name="connsiteX16" fmla="*/ 5236816 w 5640076"/>
              <a:gd name="connsiteY16" fmla="*/ 1581076 h 1665874"/>
              <a:gd name="connsiteX17" fmla="*/ 5089182 w 5640076"/>
              <a:gd name="connsiteY17" fmla="*/ 1665874 h 1665874"/>
              <a:gd name="connsiteX18" fmla="*/ 4965556 w 5640076"/>
              <a:gd name="connsiteY18" fmla="*/ 1665874 h 1665874"/>
              <a:gd name="connsiteX19" fmla="*/ 4323673 w 5640076"/>
              <a:gd name="connsiteY19" fmla="*/ 1665874 h 1665874"/>
              <a:gd name="connsiteX20" fmla="*/ 3194978 w 5640076"/>
              <a:gd name="connsiteY20" fmla="*/ 1665874 h 1665874"/>
              <a:gd name="connsiteX21" fmla="*/ 2429468 w 5640076"/>
              <a:gd name="connsiteY21" fmla="*/ 1665874 h 1665874"/>
              <a:gd name="connsiteX22" fmla="*/ 1315377 w 5640076"/>
              <a:gd name="connsiteY22" fmla="*/ 1665874 h 1665874"/>
              <a:gd name="connsiteX23" fmla="*/ 660256 w 5640076"/>
              <a:gd name="connsiteY23" fmla="*/ 1665874 h 1665874"/>
              <a:gd name="connsiteX24" fmla="*/ 549867 w 5640076"/>
              <a:gd name="connsiteY24" fmla="*/ 1665874 h 1665874"/>
              <a:gd name="connsiteX25" fmla="*/ 402233 w 5640076"/>
              <a:gd name="connsiteY25" fmla="*/ 1581076 h 1665874"/>
              <a:gd name="connsiteX26" fmla="*/ 19479 w 5640076"/>
              <a:gd name="connsiteY26" fmla="*/ 917735 h 1665874"/>
              <a:gd name="connsiteX27" fmla="*/ 19479 w 5640076"/>
              <a:gd name="connsiteY27" fmla="*/ 748139 h 1665874"/>
              <a:gd name="connsiteX28" fmla="*/ 402233 w 5640076"/>
              <a:gd name="connsiteY28" fmla="*/ 84798 h 1665874"/>
              <a:gd name="connsiteX29" fmla="*/ 549867 w 5640076"/>
              <a:gd name="connsiteY29" fmla="*/ 0 h 166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0076" h="1665874">
                <a:moveTo>
                  <a:pt x="549867" y="0"/>
                </a:moveTo>
                <a:lnTo>
                  <a:pt x="660256" y="0"/>
                </a:lnTo>
                <a:lnTo>
                  <a:pt x="802545" y="0"/>
                </a:lnTo>
                <a:cubicBezTo>
                  <a:pt x="1315377" y="0"/>
                  <a:pt x="1315377" y="0"/>
                  <a:pt x="1315377" y="0"/>
                </a:cubicBezTo>
                <a:lnTo>
                  <a:pt x="2429468" y="0"/>
                </a:lnTo>
                <a:cubicBezTo>
                  <a:pt x="3194978" y="0"/>
                  <a:pt x="3194978" y="0"/>
                  <a:pt x="3194978" y="0"/>
                </a:cubicBezTo>
                <a:lnTo>
                  <a:pt x="4323673" y="0"/>
                </a:lnTo>
                <a:lnTo>
                  <a:pt x="4576351" y="0"/>
                </a:lnTo>
                <a:lnTo>
                  <a:pt x="4766233" y="0"/>
                </a:lnTo>
                <a:lnTo>
                  <a:pt x="4902290" y="0"/>
                </a:lnTo>
                <a:lnTo>
                  <a:pt x="4965556" y="0"/>
                </a:lnTo>
                <a:lnTo>
                  <a:pt x="4993493" y="0"/>
                </a:lnTo>
                <a:cubicBezTo>
                  <a:pt x="5089182" y="0"/>
                  <a:pt x="5089182" y="0"/>
                  <a:pt x="5089182" y="0"/>
                </a:cubicBezTo>
                <a:cubicBezTo>
                  <a:pt x="5143862" y="0"/>
                  <a:pt x="5209477" y="38296"/>
                  <a:pt x="5236816" y="84798"/>
                </a:cubicBezTo>
                <a:cubicBezTo>
                  <a:pt x="5619571" y="748139"/>
                  <a:pt x="5619571" y="748139"/>
                  <a:pt x="5619571" y="748139"/>
                </a:cubicBezTo>
                <a:cubicBezTo>
                  <a:pt x="5646911" y="794641"/>
                  <a:pt x="5646911" y="871233"/>
                  <a:pt x="5619571" y="917735"/>
                </a:cubicBezTo>
                <a:cubicBezTo>
                  <a:pt x="5236816" y="1581076"/>
                  <a:pt x="5236816" y="1581076"/>
                  <a:pt x="5236816" y="1581076"/>
                </a:cubicBezTo>
                <a:cubicBezTo>
                  <a:pt x="5209477" y="1627578"/>
                  <a:pt x="5143862" y="1665874"/>
                  <a:pt x="5089182" y="1665874"/>
                </a:cubicBezTo>
                <a:lnTo>
                  <a:pt x="4965556" y="1665874"/>
                </a:lnTo>
                <a:lnTo>
                  <a:pt x="4323673" y="1665874"/>
                </a:lnTo>
                <a:lnTo>
                  <a:pt x="3194978" y="1665874"/>
                </a:lnTo>
                <a:lnTo>
                  <a:pt x="2429468" y="1665874"/>
                </a:lnTo>
                <a:lnTo>
                  <a:pt x="1315377" y="1665874"/>
                </a:lnTo>
                <a:lnTo>
                  <a:pt x="660256" y="1665874"/>
                </a:lnTo>
                <a:lnTo>
                  <a:pt x="549867" y="1665874"/>
                </a:lnTo>
                <a:cubicBezTo>
                  <a:pt x="496555" y="1665874"/>
                  <a:pt x="429573" y="1627578"/>
                  <a:pt x="402233" y="1581076"/>
                </a:cubicBezTo>
                <a:cubicBezTo>
                  <a:pt x="19479" y="917735"/>
                  <a:pt x="19479" y="917735"/>
                  <a:pt x="19479" y="917735"/>
                </a:cubicBezTo>
                <a:cubicBezTo>
                  <a:pt x="-6494" y="871233"/>
                  <a:pt x="-6494" y="794641"/>
                  <a:pt x="19479" y="748139"/>
                </a:cubicBezTo>
                <a:cubicBezTo>
                  <a:pt x="402233" y="84798"/>
                  <a:pt x="402233" y="84798"/>
                  <a:pt x="402233" y="84798"/>
                </a:cubicBezTo>
                <a:cubicBezTo>
                  <a:pt x="429573" y="38296"/>
                  <a:pt x="496555" y="0"/>
                  <a:pt x="549867" y="0"/>
                </a:cubicBezTo>
                <a:close/>
              </a:path>
            </a:pathLst>
          </a:custGeom>
          <a:gradFill flip="none" rotWithShape="1">
            <a:gsLst>
              <a:gs pos="100000">
                <a:schemeClr val="bg1"/>
              </a:gs>
              <a:gs pos="0">
                <a:srgbClr val="ECECEC"/>
              </a:gs>
            </a:gsLst>
            <a:lin ang="4500000" scaled="0"/>
            <a:tileRect/>
          </a:gradFill>
          <a:ln w="19050">
            <a:gradFill>
              <a:gsLst>
                <a:gs pos="100000">
                  <a:schemeClr val="bg1">
                    <a:lumMod val="85000"/>
                  </a:schemeClr>
                </a:gs>
                <a:gs pos="0">
                  <a:schemeClr val="bg1"/>
                </a:gs>
              </a:gsLst>
              <a:lin ang="4500000" scaled="0"/>
            </a:gradFill>
          </a:ln>
          <a:effectLst>
            <a:outerShdw blurRad="114300" dist="63500" dir="8100000" algn="tr" rotWithShape="0">
              <a:prstClr val="black">
                <a:alpha val="13000"/>
              </a:prstClr>
            </a:outerShdw>
          </a:effectLst>
        </p:spPr>
        <p:txBody>
          <a:bodyPr vert="horz" wrap="square" lIns="86411" tIns="43205" rIns="86411" bIns="43205"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nvGrpSpPr>
          <p:cNvPr id="5" name="组合 3"/>
          <p:cNvGrpSpPr/>
          <p:nvPr/>
        </p:nvGrpSpPr>
        <p:grpSpPr>
          <a:xfrm>
            <a:off x="3280295" y="2097093"/>
            <a:ext cx="1778791" cy="1583569"/>
            <a:chOff x="3471019" y="1000390"/>
            <a:chExt cx="1882215" cy="1675898"/>
          </a:xfrm>
        </p:grpSpPr>
        <p:sp>
          <p:nvSpPr>
            <p:cNvPr id="6" name="Freeform 5"/>
            <p:cNvSpPr>
              <a:spLocks/>
            </p:cNvSpPr>
            <p:nvPr/>
          </p:nvSpPr>
          <p:spPr bwMode="auto">
            <a:xfrm>
              <a:off x="3473634" y="1000390"/>
              <a:ext cx="1879600" cy="16658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rgbClr val="ECECEC"/>
                </a:gs>
              </a:gsLst>
              <a:lin ang="2700000" scaled="1"/>
            </a:gradFill>
            <a:ln w="15875">
              <a:gradFill flip="none" rotWithShape="1">
                <a:gsLst>
                  <a:gs pos="0">
                    <a:schemeClr val="bg1"/>
                  </a:gs>
                  <a:gs pos="100000">
                    <a:srgbClr val="ECECEC"/>
                  </a:gs>
                </a:gsLst>
                <a:lin ang="81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 name="任意多边形 6"/>
            <p:cNvSpPr>
              <a:spLocks/>
            </p:cNvSpPr>
            <p:nvPr/>
          </p:nvSpPr>
          <p:spPr bwMode="auto">
            <a:xfrm>
              <a:off x="3471019" y="1029240"/>
              <a:ext cx="1394041" cy="1637522"/>
            </a:xfrm>
            <a:custGeom>
              <a:avLst/>
              <a:gdLst>
                <a:gd name="connsiteX0" fmla="*/ 461664 w 1394041"/>
                <a:gd name="connsiteY0" fmla="*/ 0 h 1637522"/>
                <a:gd name="connsiteX1" fmla="*/ 1394041 w 1394041"/>
                <a:gd name="connsiteY1" fmla="*/ 1614924 h 1637522"/>
                <a:gd name="connsiteX2" fmla="*/ 1357670 w 1394041"/>
                <a:gd name="connsiteY2" fmla="*/ 1630812 h 1637522"/>
                <a:gd name="connsiteX3" fmla="*/ 1315379 w 1394041"/>
                <a:gd name="connsiteY3" fmla="*/ 1637522 h 1637522"/>
                <a:gd name="connsiteX4" fmla="*/ 549869 w 1394041"/>
                <a:gd name="connsiteY4" fmla="*/ 1637522 h 1637522"/>
                <a:gd name="connsiteX5" fmla="*/ 402235 w 1394041"/>
                <a:gd name="connsiteY5" fmla="*/ 1552724 h 1637522"/>
                <a:gd name="connsiteX6" fmla="*/ 19480 w 1394041"/>
                <a:gd name="connsiteY6" fmla="*/ 889383 h 1637522"/>
                <a:gd name="connsiteX7" fmla="*/ 19480 w 1394041"/>
                <a:gd name="connsiteY7" fmla="*/ 719787 h 1637522"/>
                <a:gd name="connsiteX8" fmla="*/ 402235 w 1394041"/>
                <a:gd name="connsiteY8" fmla="*/ 56446 h 1637522"/>
                <a:gd name="connsiteX9" fmla="*/ 429339 w 1394041"/>
                <a:gd name="connsiteY9" fmla="*/ 23579 h 163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94041" h="1637522">
                  <a:moveTo>
                    <a:pt x="461664" y="0"/>
                  </a:moveTo>
                  <a:lnTo>
                    <a:pt x="1394041" y="1614924"/>
                  </a:lnTo>
                  <a:lnTo>
                    <a:pt x="1357670" y="1630812"/>
                  </a:lnTo>
                  <a:cubicBezTo>
                    <a:pt x="1343402" y="1635129"/>
                    <a:pt x="1329048" y="1637522"/>
                    <a:pt x="1315379" y="1637522"/>
                  </a:cubicBezTo>
                  <a:lnTo>
                    <a:pt x="549869" y="1637522"/>
                  </a:lnTo>
                  <a:cubicBezTo>
                    <a:pt x="496556" y="1637522"/>
                    <a:pt x="429574" y="1599226"/>
                    <a:pt x="402235" y="1552724"/>
                  </a:cubicBezTo>
                  <a:cubicBezTo>
                    <a:pt x="19480" y="889383"/>
                    <a:pt x="19480" y="889383"/>
                    <a:pt x="19480" y="889383"/>
                  </a:cubicBezTo>
                  <a:cubicBezTo>
                    <a:pt x="-6493" y="842881"/>
                    <a:pt x="-6493" y="766289"/>
                    <a:pt x="19480" y="719787"/>
                  </a:cubicBezTo>
                  <a:cubicBezTo>
                    <a:pt x="402235" y="56446"/>
                    <a:pt x="402235" y="56446"/>
                    <a:pt x="402235" y="56446"/>
                  </a:cubicBezTo>
                  <a:cubicBezTo>
                    <a:pt x="409070" y="44821"/>
                    <a:pt x="418382" y="33708"/>
                    <a:pt x="429339" y="23579"/>
                  </a:cubicBezTo>
                  <a:close/>
                </a:path>
              </a:pathLst>
            </a:custGeom>
            <a:solidFill>
              <a:srgbClr val="ECECEC"/>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8" name="任意多边形 7"/>
            <p:cNvSpPr>
              <a:spLocks/>
            </p:cNvSpPr>
            <p:nvPr/>
          </p:nvSpPr>
          <p:spPr bwMode="auto">
            <a:xfrm>
              <a:off x="3942902" y="1848943"/>
              <a:ext cx="927834" cy="827345"/>
            </a:xfrm>
            <a:custGeom>
              <a:avLst/>
              <a:gdLst>
                <a:gd name="connsiteX0" fmla="*/ 463213 w 927834"/>
                <a:gd name="connsiteY0" fmla="*/ 0 h 827345"/>
                <a:gd name="connsiteX1" fmla="*/ 927834 w 927834"/>
                <a:gd name="connsiteY1" fmla="*/ 804747 h 827345"/>
                <a:gd name="connsiteX2" fmla="*/ 891463 w 927834"/>
                <a:gd name="connsiteY2" fmla="*/ 820635 h 827345"/>
                <a:gd name="connsiteX3" fmla="*/ 849172 w 927834"/>
                <a:gd name="connsiteY3" fmla="*/ 827345 h 827345"/>
                <a:gd name="connsiteX4" fmla="*/ 83662 w 927834"/>
                <a:gd name="connsiteY4" fmla="*/ 827345 h 827345"/>
                <a:gd name="connsiteX5" fmla="*/ 105 w 927834"/>
                <a:gd name="connsiteY5" fmla="*/ 802384 h 827345"/>
                <a:gd name="connsiteX6" fmla="*/ 0 w 927834"/>
                <a:gd name="connsiteY6" fmla="*/ 802308 h 82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834" h="827345">
                  <a:moveTo>
                    <a:pt x="463213" y="0"/>
                  </a:moveTo>
                  <a:lnTo>
                    <a:pt x="927834" y="804747"/>
                  </a:lnTo>
                  <a:lnTo>
                    <a:pt x="891463" y="820635"/>
                  </a:lnTo>
                  <a:cubicBezTo>
                    <a:pt x="877195" y="824952"/>
                    <a:pt x="862841" y="827345"/>
                    <a:pt x="849172" y="827345"/>
                  </a:cubicBezTo>
                  <a:lnTo>
                    <a:pt x="83662" y="827345"/>
                  </a:lnTo>
                  <a:cubicBezTo>
                    <a:pt x="57006" y="827345"/>
                    <a:pt x="26932" y="817771"/>
                    <a:pt x="105" y="802384"/>
                  </a:cubicBezTo>
                  <a:lnTo>
                    <a:pt x="0" y="802308"/>
                  </a:lnTo>
                  <a:close/>
                </a:path>
              </a:pathLst>
            </a:custGeom>
            <a:solidFill>
              <a:srgbClr val="E6E6E6"/>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nvGrpSpPr>
            <p:cNvPr id="9" name="组合 4"/>
            <p:cNvGrpSpPr/>
            <p:nvPr/>
          </p:nvGrpSpPr>
          <p:grpSpPr>
            <a:xfrm>
              <a:off x="4032114" y="1511219"/>
              <a:ext cx="748350" cy="644216"/>
              <a:chOff x="4032114" y="1511219"/>
              <a:chExt cx="748350" cy="644216"/>
            </a:xfrm>
          </p:grpSpPr>
          <p:sp>
            <p:nvSpPr>
              <p:cNvPr id="10" name="等腰三角形 9"/>
              <p:cNvSpPr/>
              <p:nvPr/>
            </p:nvSpPr>
            <p:spPr>
              <a:xfrm>
                <a:off x="4033174" y="1511219"/>
                <a:ext cx="747290" cy="64421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a:spLocks/>
              </p:cNvSpPr>
              <p:nvPr/>
            </p:nvSpPr>
            <p:spPr bwMode="auto">
              <a:xfrm>
                <a:off x="4032114" y="1680455"/>
                <a:ext cx="549718" cy="474980"/>
              </a:xfrm>
              <a:custGeom>
                <a:avLst/>
                <a:gdLst>
                  <a:gd name="connsiteX0" fmla="*/ 275488 w 549718"/>
                  <a:gd name="connsiteY0" fmla="*/ 0 h 474980"/>
                  <a:gd name="connsiteX1" fmla="*/ 549718 w 549718"/>
                  <a:gd name="connsiteY1" fmla="*/ 474980 h 474980"/>
                  <a:gd name="connsiteX2" fmla="*/ 0 w 549718"/>
                  <a:gd name="connsiteY2" fmla="*/ 474980 h 474980"/>
                </a:gdLst>
                <a:ahLst/>
                <a:cxnLst>
                  <a:cxn ang="0">
                    <a:pos x="connsiteX0" y="connsiteY0"/>
                  </a:cxn>
                  <a:cxn ang="0">
                    <a:pos x="connsiteX1" y="connsiteY1"/>
                  </a:cxn>
                  <a:cxn ang="0">
                    <a:pos x="connsiteX2" y="connsiteY2"/>
                  </a:cxn>
                </a:cxnLst>
                <a:rect l="l" t="t" r="r" b="b"/>
                <a:pathLst>
                  <a:path w="549718" h="474980">
                    <a:moveTo>
                      <a:pt x="275488" y="0"/>
                    </a:moveTo>
                    <a:lnTo>
                      <a:pt x="549718" y="474980"/>
                    </a:lnTo>
                    <a:lnTo>
                      <a:pt x="0" y="474980"/>
                    </a:lnTo>
                    <a:close/>
                  </a:path>
                </a:pathLst>
              </a:custGeom>
              <a:solidFill>
                <a:schemeClr val="accent1">
                  <a:lumMod val="75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2" name="任意多边形 11"/>
              <p:cNvSpPr>
                <a:spLocks/>
              </p:cNvSpPr>
              <p:nvPr/>
            </p:nvSpPr>
            <p:spPr bwMode="auto">
              <a:xfrm>
                <a:off x="4231718" y="1847496"/>
                <a:ext cx="353907" cy="306492"/>
              </a:xfrm>
              <a:custGeom>
                <a:avLst/>
                <a:gdLst>
                  <a:gd name="connsiteX0" fmla="*/ 176953 w 353907"/>
                  <a:gd name="connsiteY0" fmla="*/ 0 h 306492"/>
                  <a:gd name="connsiteX1" fmla="*/ 353907 w 353907"/>
                  <a:gd name="connsiteY1" fmla="*/ 306492 h 306492"/>
                  <a:gd name="connsiteX2" fmla="*/ 0 w 353907"/>
                  <a:gd name="connsiteY2" fmla="*/ 306492 h 306492"/>
                </a:gdLst>
                <a:ahLst/>
                <a:cxnLst>
                  <a:cxn ang="0">
                    <a:pos x="connsiteX0" y="connsiteY0"/>
                  </a:cxn>
                  <a:cxn ang="0">
                    <a:pos x="connsiteX1" y="connsiteY1"/>
                  </a:cxn>
                  <a:cxn ang="0">
                    <a:pos x="connsiteX2" y="connsiteY2"/>
                  </a:cxn>
                </a:cxnLst>
                <a:rect l="l" t="t" r="r" b="b"/>
                <a:pathLst>
                  <a:path w="353907" h="306492">
                    <a:moveTo>
                      <a:pt x="176953" y="0"/>
                    </a:moveTo>
                    <a:lnTo>
                      <a:pt x="353907" y="306492"/>
                    </a:lnTo>
                    <a:lnTo>
                      <a:pt x="0" y="306492"/>
                    </a:lnTo>
                    <a:close/>
                  </a:path>
                </a:pathLst>
              </a:custGeom>
              <a:solidFill>
                <a:schemeClr val="accent1">
                  <a:lumMod val="50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grpSp>
      <p:grpSp>
        <p:nvGrpSpPr>
          <p:cNvPr id="13" name="组合 7"/>
          <p:cNvGrpSpPr/>
          <p:nvPr/>
        </p:nvGrpSpPr>
        <p:grpSpPr>
          <a:xfrm>
            <a:off x="1494973" y="5187458"/>
            <a:ext cx="1785322" cy="1589256"/>
            <a:chOff x="1581894" y="4270937"/>
            <a:chExt cx="1889125" cy="1681917"/>
          </a:xfrm>
        </p:grpSpPr>
        <p:sp>
          <p:nvSpPr>
            <p:cNvPr id="14" name="Freeform 5"/>
            <p:cNvSpPr>
              <a:spLocks/>
            </p:cNvSpPr>
            <p:nvPr/>
          </p:nvSpPr>
          <p:spPr bwMode="auto">
            <a:xfrm>
              <a:off x="1591419" y="4270937"/>
              <a:ext cx="1879600" cy="16658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gs>
                <a:gs pos="0">
                  <a:srgbClr val="ECECEC"/>
                </a:gs>
              </a:gsLst>
              <a:lin ang="2700000" scaled="1"/>
              <a:tileRect/>
            </a:gradFill>
            <a:ln w="15875">
              <a:gradFill flip="none" rotWithShape="1">
                <a:gsLst>
                  <a:gs pos="0">
                    <a:schemeClr val="bg1"/>
                  </a:gs>
                  <a:gs pos="100000">
                    <a:srgbClr val="ECECEC"/>
                  </a:gs>
                </a:gsLst>
                <a:lin ang="81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nvGrpSpPr>
            <p:cNvPr id="15" name="组合 25"/>
            <p:cNvGrpSpPr/>
            <p:nvPr/>
          </p:nvGrpSpPr>
          <p:grpSpPr>
            <a:xfrm>
              <a:off x="1581894" y="4305806"/>
              <a:ext cx="1399717" cy="1647048"/>
              <a:chOff x="3246680" y="4152423"/>
              <a:chExt cx="1399717" cy="1647048"/>
            </a:xfrm>
          </p:grpSpPr>
          <p:sp>
            <p:nvSpPr>
              <p:cNvPr id="21" name="任意多边形 20"/>
              <p:cNvSpPr>
                <a:spLocks/>
              </p:cNvSpPr>
              <p:nvPr/>
            </p:nvSpPr>
            <p:spPr bwMode="auto">
              <a:xfrm>
                <a:off x="3246680" y="4152423"/>
                <a:ext cx="1394041" cy="1637522"/>
              </a:xfrm>
              <a:custGeom>
                <a:avLst/>
                <a:gdLst>
                  <a:gd name="connsiteX0" fmla="*/ 461664 w 1394041"/>
                  <a:gd name="connsiteY0" fmla="*/ 0 h 1637522"/>
                  <a:gd name="connsiteX1" fmla="*/ 1394041 w 1394041"/>
                  <a:gd name="connsiteY1" fmla="*/ 1614924 h 1637522"/>
                  <a:gd name="connsiteX2" fmla="*/ 1357670 w 1394041"/>
                  <a:gd name="connsiteY2" fmla="*/ 1630812 h 1637522"/>
                  <a:gd name="connsiteX3" fmla="*/ 1315379 w 1394041"/>
                  <a:gd name="connsiteY3" fmla="*/ 1637522 h 1637522"/>
                  <a:gd name="connsiteX4" fmla="*/ 549869 w 1394041"/>
                  <a:gd name="connsiteY4" fmla="*/ 1637522 h 1637522"/>
                  <a:gd name="connsiteX5" fmla="*/ 402235 w 1394041"/>
                  <a:gd name="connsiteY5" fmla="*/ 1552724 h 1637522"/>
                  <a:gd name="connsiteX6" fmla="*/ 19480 w 1394041"/>
                  <a:gd name="connsiteY6" fmla="*/ 889383 h 1637522"/>
                  <a:gd name="connsiteX7" fmla="*/ 19480 w 1394041"/>
                  <a:gd name="connsiteY7" fmla="*/ 719787 h 1637522"/>
                  <a:gd name="connsiteX8" fmla="*/ 402235 w 1394041"/>
                  <a:gd name="connsiteY8" fmla="*/ 56446 h 1637522"/>
                  <a:gd name="connsiteX9" fmla="*/ 429339 w 1394041"/>
                  <a:gd name="connsiteY9" fmla="*/ 23579 h 163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94041" h="1637522">
                    <a:moveTo>
                      <a:pt x="461664" y="0"/>
                    </a:moveTo>
                    <a:lnTo>
                      <a:pt x="1394041" y="1614924"/>
                    </a:lnTo>
                    <a:lnTo>
                      <a:pt x="1357670" y="1630812"/>
                    </a:lnTo>
                    <a:cubicBezTo>
                      <a:pt x="1343402" y="1635129"/>
                      <a:pt x="1329048" y="1637522"/>
                      <a:pt x="1315379" y="1637522"/>
                    </a:cubicBezTo>
                    <a:lnTo>
                      <a:pt x="549869" y="1637522"/>
                    </a:lnTo>
                    <a:cubicBezTo>
                      <a:pt x="496556" y="1637522"/>
                      <a:pt x="429574" y="1599226"/>
                      <a:pt x="402235" y="1552724"/>
                    </a:cubicBezTo>
                    <a:cubicBezTo>
                      <a:pt x="19480" y="889383"/>
                      <a:pt x="19480" y="889383"/>
                      <a:pt x="19480" y="889383"/>
                    </a:cubicBezTo>
                    <a:cubicBezTo>
                      <a:pt x="-6493" y="842881"/>
                      <a:pt x="-6493" y="766289"/>
                      <a:pt x="19480" y="719787"/>
                    </a:cubicBezTo>
                    <a:cubicBezTo>
                      <a:pt x="402235" y="56446"/>
                      <a:pt x="402235" y="56446"/>
                      <a:pt x="402235" y="56446"/>
                    </a:cubicBezTo>
                    <a:cubicBezTo>
                      <a:pt x="409070" y="44821"/>
                      <a:pt x="418382" y="33708"/>
                      <a:pt x="429339" y="23579"/>
                    </a:cubicBezTo>
                    <a:close/>
                  </a:path>
                </a:pathLst>
              </a:custGeom>
              <a:solidFill>
                <a:srgbClr val="ECECEC"/>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22" name="任意多边形 21"/>
              <p:cNvSpPr>
                <a:spLocks/>
              </p:cNvSpPr>
              <p:nvPr/>
            </p:nvSpPr>
            <p:spPr bwMode="auto">
              <a:xfrm>
                <a:off x="3718563" y="4972126"/>
                <a:ext cx="927834" cy="827345"/>
              </a:xfrm>
              <a:custGeom>
                <a:avLst/>
                <a:gdLst>
                  <a:gd name="connsiteX0" fmla="*/ 463213 w 927834"/>
                  <a:gd name="connsiteY0" fmla="*/ 0 h 827345"/>
                  <a:gd name="connsiteX1" fmla="*/ 927834 w 927834"/>
                  <a:gd name="connsiteY1" fmla="*/ 804747 h 827345"/>
                  <a:gd name="connsiteX2" fmla="*/ 891463 w 927834"/>
                  <a:gd name="connsiteY2" fmla="*/ 820635 h 827345"/>
                  <a:gd name="connsiteX3" fmla="*/ 849172 w 927834"/>
                  <a:gd name="connsiteY3" fmla="*/ 827345 h 827345"/>
                  <a:gd name="connsiteX4" fmla="*/ 83662 w 927834"/>
                  <a:gd name="connsiteY4" fmla="*/ 827345 h 827345"/>
                  <a:gd name="connsiteX5" fmla="*/ 105 w 927834"/>
                  <a:gd name="connsiteY5" fmla="*/ 802384 h 827345"/>
                  <a:gd name="connsiteX6" fmla="*/ 0 w 927834"/>
                  <a:gd name="connsiteY6" fmla="*/ 802308 h 82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834" h="827345">
                    <a:moveTo>
                      <a:pt x="463213" y="0"/>
                    </a:moveTo>
                    <a:lnTo>
                      <a:pt x="927834" y="804747"/>
                    </a:lnTo>
                    <a:lnTo>
                      <a:pt x="891463" y="820635"/>
                    </a:lnTo>
                    <a:cubicBezTo>
                      <a:pt x="877195" y="824952"/>
                      <a:pt x="862841" y="827345"/>
                      <a:pt x="849172" y="827345"/>
                    </a:cubicBezTo>
                    <a:lnTo>
                      <a:pt x="83662" y="827345"/>
                    </a:lnTo>
                    <a:cubicBezTo>
                      <a:pt x="57006" y="827345"/>
                      <a:pt x="26932" y="817771"/>
                      <a:pt x="105" y="802384"/>
                    </a:cubicBezTo>
                    <a:lnTo>
                      <a:pt x="0" y="802308"/>
                    </a:lnTo>
                    <a:close/>
                  </a:path>
                </a:pathLst>
              </a:custGeom>
              <a:solidFill>
                <a:srgbClr val="E6E6E6"/>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grpSp>
          <p:nvGrpSpPr>
            <p:cNvPr id="16" name="组合 15"/>
            <p:cNvGrpSpPr/>
            <p:nvPr/>
          </p:nvGrpSpPr>
          <p:grpSpPr>
            <a:xfrm>
              <a:off x="2240054" y="4754062"/>
              <a:ext cx="582329" cy="731486"/>
              <a:chOff x="2240054" y="4754062"/>
              <a:chExt cx="582329" cy="731486"/>
            </a:xfrm>
          </p:grpSpPr>
          <p:sp>
            <p:nvSpPr>
              <p:cNvPr id="17" name="任意多边形 16"/>
              <p:cNvSpPr/>
              <p:nvPr/>
            </p:nvSpPr>
            <p:spPr>
              <a:xfrm rot="5400000">
                <a:off x="2166354" y="4827763"/>
                <a:ext cx="729729" cy="582329"/>
              </a:xfrm>
              <a:custGeom>
                <a:avLst/>
                <a:gdLst>
                  <a:gd name="connsiteX0" fmla="*/ 379917 w 729729"/>
                  <a:gd name="connsiteY0" fmla="*/ 582329 h 582329"/>
                  <a:gd name="connsiteX1" fmla="*/ 379917 w 729729"/>
                  <a:gd name="connsiteY1" fmla="*/ 174906 h 582329"/>
                  <a:gd name="connsiteX2" fmla="*/ 554823 w 729729"/>
                  <a:gd name="connsiteY2" fmla="*/ 0 h 582329"/>
                  <a:gd name="connsiteX3" fmla="*/ 729729 w 729729"/>
                  <a:gd name="connsiteY3" fmla="*/ 174906 h 582329"/>
                  <a:gd name="connsiteX4" fmla="*/ 729728 w 729729"/>
                  <a:gd name="connsiteY4" fmla="*/ 582329 h 582329"/>
                  <a:gd name="connsiteX5" fmla="*/ 0 w 729729"/>
                  <a:gd name="connsiteY5" fmla="*/ 582329 h 582329"/>
                  <a:gd name="connsiteX6" fmla="*/ 0 w 729729"/>
                  <a:gd name="connsiteY6" fmla="*/ 174906 h 582329"/>
                  <a:gd name="connsiteX7" fmla="*/ 174906 w 729729"/>
                  <a:gd name="connsiteY7" fmla="*/ 0 h 582329"/>
                  <a:gd name="connsiteX8" fmla="*/ 349812 w 729729"/>
                  <a:gd name="connsiteY8" fmla="*/ 174906 h 582329"/>
                  <a:gd name="connsiteX9" fmla="*/ 349811 w 729729"/>
                  <a:gd name="connsiteY9" fmla="*/ 582329 h 5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729" h="582329">
                    <a:moveTo>
                      <a:pt x="379917" y="582329"/>
                    </a:moveTo>
                    <a:lnTo>
                      <a:pt x="379917" y="174906"/>
                    </a:lnTo>
                    <a:cubicBezTo>
                      <a:pt x="379917" y="78308"/>
                      <a:pt x="458225" y="0"/>
                      <a:pt x="554823" y="0"/>
                    </a:cubicBezTo>
                    <a:cubicBezTo>
                      <a:pt x="651421" y="0"/>
                      <a:pt x="729729" y="78308"/>
                      <a:pt x="729729" y="174906"/>
                    </a:cubicBezTo>
                    <a:cubicBezTo>
                      <a:pt x="729729" y="310714"/>
                      <a:pt x="729728" y="446521"/>
                      <a:pt x="729728" y="582329"/>
                    </a:cubicBezTo>
                    <a:close/>
                    <a:moveTo>
                      <a:pt x="0" y="582329"/>
                    </a:moveTo>
                    <a:lnTo>
                      <a:pt x="0" y="174906"/>
                    </a:lnTo>
                    <a:cubicBezTo>
                      <a:pt x="0" y="78308"/>
                      <a:pt x="78308" y="0"/>
                      <a:pt x="174906" y="0"/>
                    </a:cubicBezTo>
                    <a:cubicBezTo>
                      <a:pt x="271504" y="0"/>
                      <a:pt x="349812" y="78308"/>
                      <a:pt x="349812" y="174906"/>
                    </a:cubicBezTo>
                    <a:cubicBezTo>
                      <a:pt x="349812" y="310714"/>
                      <a:pt x="349811" y="446521"/>
                      <a:pt x="349811" y="58232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任意多边形 17"/>
              <p:cNvSpPr/>
              <p:nvPr/>
            </p:nvSpPr>
            <p:spPr>
              <a:xfrm rot="5400000">
                <a:off x="2113004" y="4881606"/>
                <a:ext cx="729729" cy="475630"/>
              </a:xfrm>
              <a:custGeom>
                <a:avLst/>
                <a:gdLst>
                  <a:gd name="connsiteX0" fmla="*/ 379917 w 729729"/>
                  <a:gd name="connsiteY0" fmla="*/ 475630 h 475630"/>
                  <a:gd name="connsiteX1" fmla="*/ 379917 w 729729"/>
                  <a:gd name="connsiteY1" fmla="*/ 193980 h 475630"/>
                  <a:gd name="connsiteX2" fmla="*/ 715900 w 729729"/>
                  <a:gd name="connsiteY2" fmla="*/ 0 h 475630"/>
                  <a:gd name="connsiteX3" fmla="*/ 715984 w 729729"/>
                  <a:gd name="connsiteY3" fmla="*/ 126 h 475630"/>
                  <a:gd name="connsiteX4" fmla="*/ 729729 w 729729"/>
                  <a:gd name="connsiteY4" fmla="*/ 68207 h 475630"/>
                  <a:gd name="connsiteX5" fmla="*/ 729728 w 729729"/>
                  <a:gd name="connsiteY5" fmla="*/ 475630 h 475630"/>
                  <a:gd name="connsiteX6" fmla="*/ 0 w 729729"/>
                  <a:gd name="connsiteY6" fmla="*/ 475630 h 475630"/>
                  <a:gd name="connsiteX7" fmla="*/ 0 w 729729"/>
                  <a:gd name="connsiteY7" fmla="*/ 413325 h 475630"/>
                  <a:gd name="connsiteX8" fmla="*/ 349812 w 729729"/>
                  <a:gd name="connsiteY8" fmla="*/ 211361 h 475630"/>
                  <a:gd name="connsiteX9" fmla="*/ 349811 w 729729"/>
                  <a:gd name="connsiteY9" fmla="*/ 475630 h 47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729" h="475630">
                    <a:moveTo>
                      <a:pt x="379917" y="475630"/>
                    </a:moveTo>
                    <a:lnTo>
                      <a:pt x="379917" y="193980"/>
                    </a:lnTo>
                    <a:lnTo>
                      <a:pt x="715900" y="0"/>
                    </a:lnTo>
                    <a:lnTo>
                      <a:pt x="715984" y="126"/>
                    </a:lnTo>
                    <a:cubicBezTo>
                      <a:pt x="724835" y="21051"/>
                      <a:pt x="729729" y="44058"/>
                      <a:pt x="729729" y="68207"/>
                    </a:cubicBezTo>
                    <a:cubicBezTo>
                      <a:pt x="729729" y="204015"/>
                      <a:pt x="729728" y="339822"/>
                      <a:pt x="729728" y="475630"/>
                    </a:cubicBezTo>
                    <a:close/>
                    <a:moveTo>
                      <a:pt x="0" y="475630"/>
                    </a:moveTo>
                    <a:lnTo>
                      <a:pt x="0" y="413325"/>
                    </a:lnTo>
                    <a:lnTo>
                      <a:pt x="349812" y="211361"/>
                    </a:lnTo>
                    <a:lnTo>
                      <a:pt x="349811" y="47563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18"/>
              <p:cNvSpPr/>
              <p:nvPr/>
            </p:nvSpPr>
            <p:spPr>
              <a:xfrm rot="5400000">
                <a:off x="2342778" y="5107725"/>
                <a:ext cx="349812" cy="405833"/>
              </a:xfrm>
              <a:custGeom>
                <a:avLst/>
                <a:gdLst>
                  <a:gd name="connsiteX0" fmla="*/ 0 w 349812"/>
                  <a:gd name="connsiteY0" fmla="*/ 203869 h 405833"/>
                  <a:gd name="connsiteX1" fmla="*/ 0 w 349812"/>
                  <a:gd name="connsiteY1" fmla="*/ 193980 h 405833"/>
                  <a:gd name="connsiteX2" fmla="*/ 335983 w 349812"/>
                  <a:gd name="connsiteY2" fmla="*/ 0 h 405833"/>
                  <a:gd name="connsiteX3" fmla="*/ 336067 w 349812"/>
                  <a:gd name="connsiteY3" fmla="*/ 126 h 405833"/>
                  <a:gd name="connsiteX4" fmla="*/ 349812 w 349812"/>
                  <a:gd name="connsiteY4" fmla="*/ 68207 h 405833"/>
                  <a:gd name="connsiteX5" fmla="*/ 349811 w 349812"/>
                  <a:gd name="connsiteY5" fmla="*/ 405833 h 405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812" h="405833">
                    <a:moveTo>
                      <a:pt x="0" y="203869"/>
                    </a:moveTo>
                    <a:lnTo>
                      <a:pt x="0" y="193980"/>
                    </a:lnTo>
                    <a:lnTo>
                      <a:pt x="335983" y="0"/>
                    </a:lnTo>
                    <a:lnTo>
                      <a:pt x="336067" y="126"/>
                    </a:lnTo>
                    <a:cubicBezTo>
                      <a:pt x="344918" y="21051"/>
                      <a:pt x="349812" y="44058"/>
                      <a:pt x="349812" y="68207"/>
                    </a:cubicBezTo>
                    <a:lnTo>
                      <a:pt x="349811" y="4058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等腰三角形 19"/>
              <p:cNvSpPr/>
              <p:nvPr/>
            </p:nvSpPr>
            <p:spPr>
              <a:xfrm rot="5400000">
                <a:off x="1950108" y="5046049"/>
                <a:ext cx="729730" cy="145756"/>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3" name="组合 8"/>
          <p:cNvGrpSpPr/>
          <p:nvPr/>
        </p:nvGrpSpPr>
        <p:grpSpPr>
          <a:xfrm>
            <a:off x="5063692" y="5190301"/>
            <a:ext cx="1780787" cy="1579214"/>
            <a:chOff x="5358108" y="4273945"/>
            <a:chExt cx="1884326" cy="1671289"/>
          </a:xfrm>
        </p:grpSpPr>
        <p:sp>
          <p:nvSpPr>
            <p:cNvPr id="24" name="Freeform 5"/>
            <p:cNvSpPr>
              <a:spLocks/>
            </p:cNvSpPr>
            <p:nvPr/>
          </p:nvSpPr>
          <p:spPr bwMode="auto">
            <a:xfrm>
              <a:off x="5362834" y="4273945"/>
              <a:ext cx="1879600" cy="16658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gs>
                <a:gs pos="0">
                  <a:srgbClr val="ECECEC"/>
                </a:gs>
              </a:gsLst>
              <a:lin ang="2700000" scaled="1"/>
              <a:tileRect/>
            </a:gradFill>
            <a:ln w="15875">
              <a:gradFill flip="none" rotWithShape="1">
                <a:gsLst>
                  <a:gs pos="0">
                    <a:schemeClr val="bg1"/>
                  </a:gs>
                  <a:gs pos="100000">
                    <a:srgbClr val="ECECEC"/>
                  </a:gs>
                </a:gsLst>
                <a:lin ang="8100000" scaled="1"/>
                <a:tileRect/>
              </a:grad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5" name="任意多边形 24"/>
            <p:cNvSpPr>
              <a:spLocks/>
            </p:cNvSpPr>
            <p:nvPr/>
          </p:nvSpPr>
          <p:spPr bwMode="auto">
            <a:xfrm>
              <a:off x="5358108" y="4298186"/>
              <a:ext cx="1394041" cy="1637522"/>
            </a:xfrm>
            <a:custGeom>
              <a:avLst/>
              <a:gdLst>
                <a:gd name="connsiteX0" fmla="*/ 461664 w 1394041"/>
                <a:gd name="connsiteY0" fmla="*/ 0 h 1637522"/>
                <a:gd name="connsiteX1" fmla="*/ 1394041 w 1394041"/>
                <a:gd name="connsiteY1" fmla="*/ 1614924 h 1637522"/>
                <a:gd name="connsiteX2" fmla="*/ 1357670 w 1394041"/>
                <a:gd name="connsiteY2" fmla="*/ 1630812 h 1637522"/>
                <a:gd name="connsiteX3" fmla="*/ 1315379 w 1394041"/>
                <a:gd name="connsiteY3" fmla="*/ 1637522 h 1637522"/>
                <a:gd name="connsiteX4" fmla="*/ 549869 w 1394041"/>
                <a:gd name="connsiteY4" fmla="*/ 1637522 h 1637522"/>
                <a:gd name="connsiteX5" fmla="*/ 402235 w 1394041"/>
                <a:gd name="connsiteY5" fmla="*/ 1552724 h 1637522"/>
                <a:gd name="connsiteX6" fmla="*/ 19480 w 1394041"/>
                <a:gd name="connsiteY6" fmla="*/ 889383 h 1637522"/>
                <a:gd name="connsiteX7" fmla="*/ 19480 w 1394041"/>
                <a:gd name="connsiteY7" fmla="*/ 719787 h 1637522"/>
                <a:gd name="connsiteX8" fmla="*/ 402235 w 1394041"/>
                <a:gd name="connsiteY8" fmla="*/ 56446 h 1637522"/>
                <a:gd name="connsiteX9" fmla="*/ 429339 w 1394041"/>
                <a:gd name="connsiteY9" fmla="*/ 23579 h 163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94041" h="1637522">
                  <a:moveTo>
                    <a:pt x="461664" y="0"/>
                  </a:moveTo>
                  <a:lnTo>
                    <a:pt x="1394041" y="1614924"/>
                  </a:lnTo>
                  <a:lnTo>
                    <a:pt x="1357670" y="1630812"/>
                  </a:lnTo>
                  <a:cubicBezTo>
                    <a:pt x="1343402" y="1635129"/>
                    <a:pt x="1329048" y="1637522"/>
                    <a:pt x="1315379" y="1637522"/>
                  </a:cubicBezTo>
                  <a:lnTo>
                    <a:pt x="549869" y="1637522"/>
                  </a:lnTo>
                  <a:cubicBezTo>
                    <a:pt x="496556" y="1637522"/>
                    <a:pt x="429574" y="1599226"/>
                    <a:pt x="402235" y="1552724"/>
                  </a:cubicBezTo>
                  <a:cubicBezTo>
                    <a:pt x="19480" y="889383"/>
                    <a:pt x="19480" y="889383"/>
                    <a:pt x="19480" y="889383"/>
                  </a:cubicBezTo>
                  <a:cubicBezTo>
                    <a:pt x="-6493" y="842881"/>
                    <a:pt x="-6493" y="766289"/>
                    <a:pt x="19480" y="719787"/>
                  </a:cubicBezTo>
                  <a:cubicBezTo>
                    <a:pt x="402235" y="56446"/>
                    <a:pt x="402235" y="56446"/>
                    <a:pt x="402235" y="56446"/>
                  </a:cubicBezTo>
                  <a:cubicBezTo>
                    <a:pt x="409070" y="44821"/>
                    <a:pt x="418382" y="33708"/>
                    <a:pt x="429339" y="23579"/>
                  </a:cubicBezTo>
                  <a:close/>
                </a:path>
              </a:pathLst>
            </a:custGeom>
            <a:solidFill>
              <a:srgbClr val="ECECEC"/>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26" name="任意多边形 25"/>
            <p:cNvSpPr>
              <a:spLocks/>
            </p:cNvSpPr>
            <p:nvPr/>
          </p:nvSpPr>
          <p:spPr bwMode="auto">
            <a:xfrm>
              <a:off x="5829991" y="5117889"/>
              <a:ext cx="927834" cy="827345"/>
            </a:xfrm>
            <a:custGeom>
              <a:avLst/>
              <a:gdLst>
                <a:gd name="connsiteX0" fmla="*/ 463213 w 927834"/>
                <a:gd name="connsiteY0" fmla="*/ 0 h 827345"/>
                <a:gd name="connsiteX1" fmla="*/ 927834 w 927834"/>
                <a:gd name="connsiteY1" fmla="*/ 804747 h 827345"/>
                <a:gd name="connsiteX2" fmla="*/ 891463 w 927834"/>
                <a:gd name="connsiteY2" fmla="*/ 820635 h 827345"/>
                <a:gd name="connsiteX3" fmla="*/ 849172 w 927834"/>
                <a:gd name="connsiteY3" fmla="*/ 827345 h 827345"/>
                <a:gd name="connsiteX4" fmla="*/ 83662 w 927834"/>
                <a:gd name="connsiteY4" fmla="*/ 827345 h 827345"/>
                <a:gd name="connsiteX5" fmla="*/ 105 w 927834"/>
                <a:gd name="connsiteY5" fmla="*/ 802384 h 827345"/>
                <a:gd name="connsiteX6" fmla="*/ 0 w 927834"/>
                <a:gd name="connsiteY6" fmla="*/ 802308 h 82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834" h="827345">
                  <a:moveTo>
                    <a:pt x="463213" y="0"/>
                  </a:moveTo>
                  <a:lnTo>
                    <a:pt x="927834" y="804747"/>
                  </a:lnTo>
                  <a:lnTo>
                    <a:pt x="891463" y="820635"/>
                  </a:lnTo>
                  <a:cubicBezTo>
                    <a:pt x="877195" y="824952"/>
                    <a:pt x="862841" y="827345"/>
                    <a:pt x="849172" y="827345"/>
                  </a:cubicBezTo>
                  <a:lnTo>
                    <a:pt x="83662" y="827345"/>
                  </a:lnTo>
                  <a:cubicBezTo>
                    <a:pt x="57006" y="827345"/>
                    <a:pt x="26932" y="817771"/>
                    <a:pt x="105" y="802384"/>
                  </a:cubicBezTo>
                  <a:lnTo>
                    <a:pt x="0" y="802308"/>
                  </a:lnTo>
                  <a:close/>
                </a:path>
              </a:pathLst>
            </a:custGeom>
            <a:solidFill>
              <a:srgbClr val="E6E6E6"/>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nvGrpSpPr>
            <p:cNvPr id="27" name="组合 6"/>
            <p:cNvGrpSpPr/>
            <p:nvPr/>
          </p:nvGrpSpPr>
          <p:grpSpPr>
            <a:xfrm>
              <a:off x="5971313" y="4752081"/>
              <a:ext cx="589769" cy="732113"/>
              <a:chOff x="5971313" y="4752081"/>
              <a:chExt cx="589769" cy="732113"/>
            </a:xfrm>
          </p:grpSpPr>
          <p:sp>
            <p:nvSpPr>
              <p:cNvPr id="28" name="任意多边形 27"/>
              <p:cNvSpPr/>
              <p:nvPr/>
            </p:nvSpPr>
            <p:spPr>
              <a:xfrm rot="16200000">
                <a:off x="5902528" y="4824041"/>
                <a:ext cx="729732" cy="585812"/>
              </a:xfrm>
              <a:custGeom>
                <a:avLst/>
                <a:gdLst>
                  <a:gd name="connsiteX0" fmla="*/ 729732 w 729732"/>
                  <a:gd name="connsiteY0" fmla="*/ 364866 h 585812"/>
                  <a:gd name="connsiteX1" fmla="*/ 729732 w 729732"/>
                  <a:gd name="connsiteY1" fmla="*/ 585812 h 585812"/>
                  <a:gd name="connsiteX2" fmla="*/ 723770 w 729732"/>
                  <a:gd name="connsiteY2" fmla="*/ 585812 h 585812"/>
                  <a:gd name="connsiteX3" fmla="*/ 364867 w 729732"/>
                  <a:gd name="connsiteY3" fmla="*/ 442438 h 585812"/>
                  <a:gd name="connsiteX4" fmla="*/ 5964 w 729732"/>
                  <a:gd name="connsiteY4" fmla="*/ 585812 h 585812"/>
                  <a:gd name="connsiteX5" fmla="*/ 0 w 729732"/>
                  <a:gd name="connsiteY5" fmla="*/ 585812 h 585812"/>
                  <a:gd name="connsiteX6" fmla="*/ 0 w 729732"/>
                  <a:gd name="connsiteY6" fmla="*/ 364866 h 585812"/>
                  <a:gd name="connsiteX7" fmla="*/ 364866 w 729732"/>
                  <a:gd name="connsiteY7" fmla="*/ 0 h 585812"/>
                  <a:gd name="connsiteX8" fmla="*/ 729732 w 729732"/>
                  <a:gd name="connsiteY8" fmla="*/ 364866 h 5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9732" h="585812">
                    <a:moveTo>
                      <a:pt x="729732" y="364866"/>
                    </a:moveTo>
                    <a:lnTo>
                      <a:pt x="729732" y="585812"/>
                    </a:lnTo>
                    <a:lnTo>
                      <a:pt x="723770" y="585812"/>
                    </a:lnTo>
                    <a:lnTo>
                      <a:pt x="364867" y="442438"/>
                    </a:lnTo>
                    <a:lnTo>
                      <a:pt x="5964" y="585812"/>
                    </a:lnTo>
                    <a:lnTo>
                      <a:pt x="0" y="585812"/>
                    </a:lnTo>
                    <a:lnTo>
                      <a:pt x="0" y="364866"/>
                    </a:lnTo>
                    <a:cubicBezTo>
                      <a:pt x="0" y="163356"/>
                      <a:pt x="163356" y="0"/>
                      <a:pt x="364866" y="0"/>
                    </a:cubicBezTo>
                    <a:cubicBezTo>
                      <a:pt x="566376" y="0"/>
                      <a:pt x="729732" y="163356"/>
                      <a:pt x="729732" y="364866"/>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8"/>
              <p:cNvSpPr>
                <a:spLocks/>
              </p:cNvSpPr>
              <p:nvPr/>
            </p:nvSpPr>
            <p:spPr bwMode="auto">
              <a:xfrm>
                <a:off x="5971313" y="4824202"/>
                <a:ext cx="528652" cy="657611"/>
              </a:xfrm>
              <a:custGeom>
                <a:avLst/>
                <a:gdLst>
                  <a:gd name="connsiteX0" fmla="*/ 148979 w 528652"/>
                  <a:gd name="connsiteY0" fmla="*/ 0 h 657611"/>
                  <a:gd name="connsiteX1" fmla="*/ 528652 w 528652"/>
                  <a:gd name="connsiteY1" fmla="*/ 657611 h 657611"/>
                  <a:gd name="connsiteX2" fmla="*/ 364866 w 528652"/>
                  <a:gd name="connsiteY2" fmla="*/ 657611 h 657611"/>
                  <a:gd name="connsiteX3" fmla="*/ 0 w 528652"/>
                  <a:gd name="connsiteY3" fmla="*/ 292745 h 657611"/>
                  <a:gd name="connsiteX4" fmla="*/ 106867 w 528652"/>
                  <a:gd name="connsiteY4" fmla="*/ 34746 h 657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52" h="657611">
                    <a:moveTo>
                      <a:pt x="148979" y="0"/>
                    </a:moveTo>
                    <a:lnTo>
                      <a:pt x="528652" y="657611"/>
                    </a:lnTo>
                    <a:lnTo>
                      <a:pt x="364866" y="657611"/>
                    </a:lnTo>
                    <a:cubicBezTo>
                      <a:pt x="163356" y="657611"/>
                      <a:pt x="0" y="494255"/>
                      <a:pt x="0" y="292745"/>
                    </a:cubicBezTo>
                    <a:cubicBezTo>
                      <a:pt x="0" y="191990"/>
                      <a:pt x="40839" y="100774"/>
                      <a:pt x="106867" y="34746"/>
                    </a:cubicBezTo>
                    <a:close/>
                  </a:path>
                </a:pathLst>
              </a:custGeom>
              <a:solidFill>
                <a:schemeClr val="accent4"/>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30" name="任意多边形 29"/>
              <p:cNvSpPr/>
              <p:nvPr/>
            </p:nvSpPr>
            <p:spPr>
              <a:xfrm rot="16200000">
                <a:off x="6056430" y="4979542"/>
                <a:ext cx="727400" cy="281904"/>
              </a:xfrm>
              <a:custGeom>
                <a:avLst/>
                <a:gdLst>
                  <a:gd name="connsiteX0" fmla="*/ 362745 w 727400"/>
                  <a:gd name="connsiteY0" fmla="*/ 139378 h 281904"/>
                  <a:gd name="connsiteX1" fmla="*/ 5964 w 727400"/>
                  <a:gd name="connsiteY1" fmla="*/ 281904 h 281904"/>
                  <a:gd name="connsiteX2" fmla="*/ 0 w 727400"/>
                  <a:gd name="connsiteY2" fmla="*/ 281904 h 281904"/>
                  <a:gd name="connsiteX3" fmla="*/ 0 w 727400"/>
                  <a:gd name="connsiteY3" fmla="*/ 60958 h 281904"/>
                  <a:gd name="connsiteX4" fmla="*/ 6145 w 727400"/>
                  <a:gd name="connsiteY4" fmla="*/ 0 h 281904"/>
                  <a:gd name="connsiteX5" fmla="*/ 727400 w 727400"/>
                  <a:gd name="connsiteY5" fmla="*/ 281904 h 281904"/>
                  <a:gd name="connsiteX6" fmla="*/ 723770 w 727400"/>
                  <a:gd name="connsiteY6" fmla="*/ 281904 h 281904"/>
                  <a:gd name="connsiteX7" fmla="*/ 559330 w 727400"/>
                  <a:gd name="connsiteY7" fmla="*/ 216214 h 281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7400" h="281904">
                    <a:moveTo>
                      <a:pt x="362745" y="139378"/>
                    </a:moveTo>
                    <a:lnTo>
                      <a:pt x="5964" y="281904"/>
                    </a:lnTo>
                    <a:lnTo>
                      <a:pt x="0" y="281904"/>
                    </a:lnTo>
                    <a:lnTo>
                      <a:pt x="0" y="60958"/>
                    </a:lnTo>
                    <a:lnTo>
                      <a:pt x="6145" y="0"/>
                    </a:lnTo>
                    <a:close/>
                    <a:moveTo>
                      <a:pt x="727400" y="281904"/>
                    </a:moveTo>
                    <a:lnTo>
                      <a:pt x="723770" y="281904"/>
                    </a:lnTo>
                    <a:lnTo>
                      <a:pt x="559330" y="216214"/>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任意多边形 30"/>
              <p:cNvSpPr>
                <a:spLocks/>
              </p:cNvSpPr>
              <p:nvPr/>
            </p:nvSpPr>
            <p:spPr bwMode="auto">
              <a:xfrm>
                <a:off x="6278847" y="5247604"/>
                <a:ext cx="225512" cy="235399"/>
              </a:xfrm>
              <a:custGeom>
                <a:avLst/>
                <a:gdLst>
                  <a:gd name="connsiteX0" fmla="*/ 89605 w 225512"/>
                  <a:gd name="connsiteY0" fmla="*/ 0 h 235399"/>
                  <a:gd name="connsiteX1" fmla="*/ 225512 w 225512"/>
                  <a:gd name="connsiteY1" fmla="*/ 235399 h 235399"/>
                  <a:gd name="connsiteX2" fmla="*/ 60958 w 225512"/>
                  <a:gd name="connsiteY2" fmla="*/ 235399 h 235399"/>
                  <a:gd name="connsiteX3" fmla="*/ 0 w 225512"/>
                  <a:gd name="connsiteY3" fmla="*/ 229254 h 235399"/>
                </a:gdLst>
                <a:ahLst/>
                <a:cxnLst>
                  <a:cxn ang="0">
                    <a:pos x="connsiteX0" y="connsiteY0"/>
                  </a:cxn>
                  <a:cxn ang="0">
                    <a:pos x="connsiteX1" y="connsiteY1"/>
                  </a:cxn>
                  <a:cxn ang="0">
                    <a:pos x="connsiteX2" y="connsiteY2"/>
                  </a:cxn>
                  <a:cxn ang="0">
                    <a:pos x="connsiteX3" y="connsiteY3"/>
                  </a:cxn>
                </a:cxnLst>
                <a:rect l="l" t="t" r="r" b="b"/>
                <a:pathLst>
                  <a:path w="225512" h="235399">
                    <a:moveTo>
                      <a:pt x="89605" y="0"/>
                    </a:moveTo>
                    <a:lnTo>
                      <a:pt x="225512" y="235399"/>
                    </a:lnTo>
                    <a:lnTo>
                      <a:pt x="60958" y="235399"/>
                    </a:lnTo>
                    <a:lnTo>
                      <a:pt x="0" y="229254"/>
                    </a:lnTo>
                    <a:close/>
                  </a:path>
                </a:pathLst>
              </a:custGeom>
              <a:solidFill>
                <a:schemeClr val="accent4">
                  <a:lumMod val="50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grpSp>
      <p:grpSp>
        <p:nvGrpSpPr>
          <p:cNvPr id="32" name="组合 10"/>
          <p:cNvGrpSpPr/>
          <p:nvPr/>
        </p:nvGrpSpPr>
        <p:grpSpPr>
          <a:xfrm>
            <a:off x="2252863" y="3991045"/>
            <a:ext cx="1817451" cy="949542"/>
            <a:chOff x="2383850" y="3004765"/>
            <a:chExt cx="1923123" cy="1004904"/>
          </a:xfrm>
        </p:grpSpPr>
        <p:graphicFrame>
          <p:nvGraphicFramePr>
            <p:cNvPr id="33" name="图表 32"/>
            <p:cNvGraphicFramePr/>
            <p:nvPr>
              <p:extLst/>
            </p:nvPr>
          </p:nvGraphicFramePr>
          <p:xfrm>
            <a:off x="2975935" y="3004765"/>
            <a:ext cx="809403" cy="720904"/>
          </p:xfrm>
          <a:graphic>
            <a:graphicData uri="http://schemas.openxmlformats.org/drawingml/2006/chart">
              <c:chart xmlns:c="http://schemas.openxmlformats.org/drawingml/2006/chart" xmlns:r="http://schemas.openxmlformats.org/officeDocument/2006/relationships" r:id="rId2"/>
            </a:graphicData>
          </a:graphic>
        </p:graphicFrame>
        <p:sp>
          <p:nvSpPr>
            <p:cNvPr id="34" name="文本框 96"/>
            <p:cNvSpPr txBox="1"/>
            <p:nvPr/>
          </p:nvSpPr>
          <p:spPr>
            <a:xfrm>
              <a:off x="2383850" y="3618803"/>
              <a:ext cx="1923123" cy="390866"/>
            </a:xfrm>
            <a:prstGeom prst="rect">
              <a:avLst/>
            </a:prstGeom>
            <a:noFill/>
          </p:spPr>
          <p:txBody>
            <a:bodyPr wrap="square" rtlCol="0">
              <a:spAutoFit/>
            </a:bodyPr>
            <a:lstStyle/>
            <a:p>
              <a:pPr algn="ctr"/>
              <a:r>
                <a:rPr lang="zh-CN" altLang="en-US" dirty="0">
                  <a:solidFill>
                    <a:schemeClr val="accent1"/>
                  </a:solidFill>
                  <a:latin typeface="+mn-lt"/>
                  <a:ea typeface="+mn-ea"/>
                  <a:cs typeface="+mn-ea"/>
                  <a:sym typeface="+mn-lt"/>
                </a:rPr>
                <a:t>在此添加标题</a:t>
              </a:r>
            </a:p>
          </p:txBody>
        </p:sp>
      </p:grpSp>
      <p:grpSp>
        <p:nvGrpSpPr>
          <p:cNvPr id="35" name="组合 11"/>
          <p:cNvGrpSpPr/>
          <p:nvPr/>
        </p:nvGrpSpPr>
        <p:grpSpPr>
          <a:xfrm>
            <a:off x="4336770" y="4150079"/>
            <a:ext cx="1817451" cy="790506"/>
            <a:chOff x="4588921" y="3173073"/>
            <a:chExt cx="1923123" cy="836596"/>
          </a:xfrm>
        </p:grpSpPr>
        <p:grpSp>
          <p:nvGrpSpPr>
            <p:cNvPr id="36" name="组合 95"/>
            <p:cNvGrpSpPr/>
            <p:nvPr/>
          </p:nvGrpSpPr>
          <p:grpSpPr>
            <a:xfrm>
              <a:off x="5315637" y="3173073"/>
              <a:ext cx="469690" cy="430330"/>
              <a:chOff x="6663210" y="3015386"/>
              <a:chExt cx="469690" cy="430330"/>
            </a:xfrm>
          </p:grpSpPr>
          <p:sp>
            <p:nvSpPr>
              <p:cNvPr id="38" name="圆角矩形 37"/>
              <p:cNvSpPr/>
              <p:nvPr/>
            </p:nvSpPr>
            <p:spPr>
              <a:xfrm>
                <a:off x="6667184" y="3015386"/>
                <a:ext cx="90084" cy="345932"/>
              </a:xfrm>
              <a:prstGeom prst="roundRect">
                <a:avLst>
                  <a:gd name="adj" fmla="val 2933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圆角矩形 38"/>
              <p:cNvSpPr/>
              <p:nvPr/>
            </p:nvSpPr>
            <p:spPr>
              <a:xfrm>
                <a:off x="6792688" y="3063874"/>
                <a:ext cx="90084" cy="297443"/>
              </a:xfrm>
              <a:prstGeom prst="roundRect">
                <a:avLst>
                  <a:gd name="adj" fmla="val 2933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39"/>
              <p:cNvSpPr/>
              <p:nvPr/>
            </p:nvSpPr>
            <p:spPr>
              <a:xfrm>
                <a:off x="6914977" y="3103562"/>
                <a:ext cx="90084" cy="257755"/>
              </a:xfrm>
              <a:prstGeom prst="roundRect">
                <a:avLst>
                  <a:gd name="adj" fmla="val 2933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圆角矩形 40"/>
              <p:cNvSpPr/>
              <p:nvPr/>
            </p:nvSpPr>
            <p:spPr>
              <a:xfrm>
                <a:off x="7039370" y="3140074"/>
                <a:ext cx="90084" cy="221243"/>
              </a:xfrm>
              <a:prstGeom prst="roundRect">
                <a:avLst>
                  <a:gd name="adj" fmla="val 2933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圆角矩形 41"/>
              <p:cNvSpPr/>
              <p:nvPr/>
            </p:nvSpPr>
            <p:spPr>
              <a:xfrm rot="5400000">
                <a:off x="6863875" y="3176692"/>
                <a:ext cx="68359" cy="469690"/>
              </a:xfrm>
              <a:prstGeom prst="roundRect">
                <a:avLst>
                  <a:gd name="adj" fmla="val 293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文本框 97"/>
            <p:cNvSpPr txBox="1"/>
            <p:nvPr/>
          </p:nvSpPr>
          <p:spPr>
            <a:xfrm>
              <a:off x="4588921" y="3618803"/>
              <a:ext cx="1923123" cy="390866"/>
            </a:xfrm>
            <a:prstGeom prst="rect">
              <a:avLst/>
            </a:prstGeom>
            <a:noFill/>
          </p:spPr>
          <p:txBody>
            <a:bodyPr wrap="square" rtlCol="0">
              <a:spAutoFit/>
            </a:bodyPr>
            <a:lstStyle/>
            <a:p>
              <a:pPr algn="ctr"/>
              <a:r>
                <a:rPr lang="zh-CN" altLang="en-US" dirty="0">
                  <a:solidFill>
                    <a:schemeClr val="accent2"/>
                  </a:solidFill>
                  <a:latin typeface="+mn-lt"/>
                  <a:ea typeface="+mn-ea"/>
                  <a:cs typeface="+mn-ea"/>
                  <a:sym typeface="+mn-lt"/>
                </a:rPr>
                <a:t>在此添加标题</a:t>
              </a:r>
            </a:p>
          </p:txBody>
        </p:sp>
      </p:grpSp>
      <p:grpSp>
        <p:nvGrpSpPr>
          <p:cNvPr id="43" name="组合 42"/>
          <p:cNvGrpSpPr/>
          <p:nvPr/>
        </p:nvGrpSpPr>
        <p:grpSpPr>
          <a:xfrm>
            <a:off x="3269608" y="5596990"/>
            <a:ext cx="1817451" cy="687153"/>
            <a:chOff x="3459711" y="4704344"/>
            <a:chExt cx="1923123" cy="727217"/>
          </a:xfrm>
        </p:grpSpPr>
        <p:grpSp>
          <p:nvGrpSpPr>
            <p:cNvPr id="44" name="组合 74"/>
            <p:cNvGrpSpPr/>
            <p:nvPr/>
          </p:nvGrpSpPr>
          <p:grpSpPr>
            <a:xfrm>
              <a:off x="4069754" y="4704344"/>
              <a:ext cx="643978" cy="386984"/>
              <a:chOff x="5516773" y="4614140"/>
              <a:chExt cx="643978" cy="386984"/>
            </a:xfrm>
          </p:grpSpPr>
          <p:sp>
            <p:nvSpPr>
              <p:cNvPr id="46" name="右箭头 45"/>
              <p:cNvSpPr/>
              <p:nvPr/>
            </p:nvSpPr>
            <p:spPr>
              <a:xfrm rot="16200000">
                <a:off x="5511805" y="4619108"/>
                <a:ext cx="329834" cy="319897"/>
              </a:xfrm>
              <a:prstGeom prst="rightArrow">
                <a:avLst>
                  <a:gd name="adj1" fmla="val 52983"/>
                  <a:gd name="adj2" fmla="val 5318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右箭头 46"/>
              <p:cNvSpPr/>
              <p:nvPr/>
            </p:nvSpPr>
            <p:spPr>
              <a:xfrm rot="5400000" flipV="1">
                <a:off x="5835886" y="4676258"/>
                <a:ext cx="329834" cy="319897"/>
              </a:xfrm>
              <a:prstGeom prst="rightArrow">
                <a:avLst>
                  <a:gd name="adj1" fmla="val 52983"/>
                  <a:gd name="adj2" fmla="val 5318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98"/>
            <p:cNvSpPr txBox="1"/>
            <p:nvPr/>
          </p:nvSpPr>
          <p:spPr>
            <a:xfrm>
              <a:off x="3459711" y="5040695"/>
              <a:ext cx="1923123" cy="390866"/>
            </a:xfrm>
            <a:prstGeom prst="rect">
              <a:avLst/>
            </a:prstGeom>
            <a:noFill/>
          </p:spPr>
          <p:txBody>
            <a:bodyPr wrap="square" rtlCol="0">
              <a:spAutoFit/>
            </a:bodyPr>
            <a:lstStyle/>
            <a:p>
              <a:pPr algn="ctr"/>
              <a:r>
                <a:rPr lang="zh-CN" altLang="en-US" dirty="0">
                  <a:solidFill>
                    <a:schemeClr val="accent4"/>
                  </a:solidFill>
                  <a:latin typeface="+mn-lt"/>
                  <a:ea typeface="+mn-ea"/>
                  <a:cs typeface="+mn-ea"/>
                  <a:sym typeface="+mn-lt"/>
                </a:rPr>
                <a:t>在此添加标题</a:t>
              </a:r>
            </a:p>
          </p:txBody>
        </p:sp>
      </p:grpSp>
      <p:sp>
        <p:nvSpPr>
          <p:cNvPr id="48" name="文本框 111"/>
          <p:cNvSpPr txBox="1"/>
          <p:nvPr/>
        </p:nvSpPr>
        <p:spPr>
          <a:xfrm>
            <a:off x="7994470" y="2429779"/>
            <a:ext cx="2012070" cy="727051"/>
          </a:xfrm>
          <a:prstGeom prst="rect">
            <a:avLst/>
          </a:prstGeom>
          <a:noFill/>
        </p:spPr>
        <p:txBody>
          <a:bodyPr wrap="square" lIns="86411" tIns="43205" rIns="86411" bIns="43205" rtlCol="0">
            <a:spAutoFit/>
          </a:bodyPr>
          <a:lstStyle/>
          <a:p>
            <a:pPr algn="just"/>
            <a:r>
              <a:rPr lang="zh-CN" altLang="en-US" sz="1400" dirty="0">
                <a:latin typeface="+mn-lt"/>
                <a:ea typeface="+mn-ea"/>
                <a:cs typeface="+mn-ea"/>
                <a:sym typeface="+mn-lt"/>
              </a:rPr>
              <a:t>点击添加文字说明或复制文本黏贴自此内容要言简意赅</a:t>
            </a:r>
          </a:p>
        </p:txBody>
      </p:sp>
      <p:sp>
        <p:nvSpPr>
          <p:cNvPr id="49" name="文本框 112"/>
          <p:cNvSpPr txBox="1"/>
          <p:nvPr/>
        </p:nvSpPr>
        <p:spPr>
          <a:xfrm>
            <a:off x="7994470" y="3832085"/>
            <a:ext cx="2012070" cy="727051"/>
          </a:xfrm>
          <a:prstGeom prst="rect">
            <a:avLst/>
          </a:prstGeom>
          <a:noFill/>
        </p:spPr>
        <p:txBody>
          <a:bodyPr wrap="square" lIns="86411" tIns="43205" rIns="86411" bIns="43205" rtlCol="0">
            <a:spAutoFit/>
          </a:bodyPr>
          <a:lstStyle/>
          <a:p>
            <a:pPr algn="just"/>
            <a:r>
              <a:rPr lang="zh-CN" altLang="en-US" sz="1400" dirty="0">
                <a:latin typeface="+mn-lt"/>
                <a:ea typeface="+mn-ea"/>
                <a:cs typeface="+mn-ea"/>
                <a:sym typeface="+mn-lt"/>
              </a:rPr>
              <a:t>点击添加文字说明或复制文本黏贴自此内容要言简意赅</a:t>
            </a:r>
          </a:p>
        </p:txBody>
      </p:sp>
      <p:sp>
        <p:nvSpPr>
          <p:cNvPr id="50" name="文本框 113"/>
          <p:cNvSpPr txBox="1"/>
          <p:nvPr/>
        </p:nvSpPr>
        <p:spPr>
          <a:xfrm>
            <a:off x="7994470" y="5226692"/>
            <a:ext cx="2012070" cy="727051"/>
          </a:xfrm>
          <a:prstGeom prst="rect">
            <a:avLst/>
          </a:prstGeom>
          <a:noFill/>
        </p:spPr>
        <p:txBody>
          <a:bodyPr wrap="square" lIns="86411" tIns="43205" rIns="86411" bIns="43205" rtlCol="0">
            <a:spAutoFit/>
          </a:bodyPr>
          <a:lstStyle/>
          <a:p>
            <a:pPr algn="just"/>
            <a:r>
              <a:rPr lang="zh-CN" altLang="en-US" sz="1400" dirty="0">
                <a:latin typeface="+mn-lt"/>
                <a:ea typeface="+mn-ea"/>
                <a:cs typeface="+mn-ea"/>
                <a:sym typeface="+mn-lt"/>
              </a:rPr>
              <a:t>点击添加文字说明或复制文本黏贴自此内容要言简意赅</a:t>
            </a:r>
          </a:p>
        </p:txBody>
      </p:sp>
      <p:grpSp>
        <p:nvGrpSpPr>
          <p:cNvPr id="51" name="组合 18"/>
          <p:cNvGrpSpPr/>
          <p:nvPr/>
        </p:nvGrpSpPr>
        <p:grpSpPr>
          <a:xfrm>
            <a:off x="7081595" y="2361429"/>
            <a:ext cx="968677" cy="926543"/>
            <a:chOff x="7493338" y="1851636"/>
            <a:chExt cx="1024998" cy="980566"/>
          </a:xfrm>
        </p:grpSpPr>
        <p:sp>
          <p:nvSpPr>
            <p:cNvPr id="52" name="文本框 103"/>
            <p:cNvSpPr txBox="1"/>
            <p:nvPr/>
          </p:nvSpPr>
          <p:spPr>
            <a:xfrm>
              <a:off x="7493338" y="2425049"/>
              <a:ext cx="1024998" cy="407153"/>
            </a:xfrm>
            <a:prstGeom prst="rect">
              <a:avLst/>
            </a:prstGeom>
            <a:noFill/>
          </p:spPr>
          <p:txBody>
            <a:bodyPr wrap="square" rtlCol="0">
              <a:spAutoFit/>
            </a:bodyPr>
            <a:lstStyle/>
            <a:p>
              <a:pPr algn="ctr"/>
              <a:r>
                <a:rPr lang="zh-CN" altLang="en-US" sz="1900" dirty="0">
                  <a:latin typeface="+mn-lt"/>
                  <a:ea typeface="+mn-ea"/>
                  <a:cs typeface="+mn-ea"/>
                  <a:sym typeface="+mn-lt"/>
                </a:rPr>
                <a:t>标题</a:t>
              </a:r>
              <a:endParaRPr lang="zh-CN" altLang="en-US" sz="1900" dirty="0">
                <a:latin typeface="+mn-lt"/>
                <a:ea typeface="+mn-ea"/>
                <a:cs typeface="+mn-ea"/>
                <a:sym typeface="+mn-lt"/>
              </a:endParaRPr>
            </a:p>
          </p:txBody>
        </p:sp>
        <p:grpSp>
          <p:nvGrpSpPr>
            <p:cNvPr id="53" name="组合 57"/>
            <p:cNvGrpSpPr/>
            <p:nvPr/>
          </p:nvGrpSpPr>
          <p:grpSpPr>
            <a:xfrm>
              <a:off x="7633581" y="1851636"/>
              <a:ext cx="748350" cy="644216"/>
              <a:chOff x="4032114" y="1511220"/>
              <a:chExt cx="748350" cy="644216"/>
            </a:xfrm>
          </p:grpSpPr>
          <p:sp>
            <p:nvSpPr>
              <p:cNvPr id="54" name="等腰三角形 53"/>
              <p:cNvSpPr/>
              <p:nvPr/>
            </p:nvSpPr>
            <p:spPr>
              <a:xfrm>
                <a:off x="4033174" y="1511220"/>
                <a:ext cx="747290" cy="64421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任意多边形 54"/>
              <p:cNvSpPr>
                <a:spLocks/>
              </p:cNvSpPr>
              <p:nvPr/>
            </p:nvSpPr>
            <p:spPr bwMode="auto">
              <a:xfrm>
                <a:off x="4032114" y="1680455"/>
                <a:ext cx="549718" cy="474980"/>
              </a:xfrm>
              <a:custGeom>
                <a:avLst/>
                <a:gdLst>
                  <a:gd name="connsiteX0" fmla="*/ 275488 w 549718"/>
                  <a:gd name="connsiteY0" fmla="*/ 0 h 474980"/>
                  <a:gd name="connsiteX1" fmla="*/ 549718 w 549718"/>
                  <a:gd name="connsiteY1" fmla="*/ 474980 h 474980"/>
                  <a:gd name="connsiteX2" fmla="*/ 0 w 549718"/>
                  <a:gd name="connsiteY2" fmla="*/ 474980 h 474980"/>
                </a:gdLst>
                <a:ahLst/>
                <a:cxnLst>
                  <a:cxn ang="0">
                    <a:pos x="connsiteX0" y="connsiteY0"/>
                  </a:cxn>
                  <a:cxn ang="0">
                    <a:pos x="connsiteX1" y="connsiteY1"/>
                  </a:cxn>
                  <a:cxn ang="0">
                    <a:pos x="connsiteX2" y="connsiteY2"/>
                  </a:cxn>
                </a:cxnLst>
                <a:rect l="l" t="t" r="r" b="b"/>
                <a:pathLst>
                  <a:path w="549718" h="474980">
                    <a:moveTo>
                      <a:pt x="275488" y="0"/>
                    </a:moveTo>
                    <a:lnTo>
                      <a:pt x="549718" y="474980"/>
                    </a:lnTo>
                    <a:lnTo>
                      <a:pt x="0" y="474980"/>
                    </a:lnTo>
                    <a:close/>
                  </a:path>
                </a:pathLst>
              </a:custGeom>
              <a:solidFill>
                <a:schemeClr val="accent1">
                  <a:lumMod val="75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56" name="任意多边形 55"/>
              <p:cNvSpPr>
                <a:spLocks/>
              </p:cNvSpPr>
              <p:nvPr/>
            </p:nvSpPr>
            <p:spPr bwMode="auto">
              <a:xfrm>
                <a:off x="4231718" y="1847496"/>
                <a:ext cx="353907" cy="306492"/>
              </a:xfrm>
              <a:custGeom>
                <a:avLst/>
                <a:gdLst>
                  <a:gd name="connsiteX0" fmla="*/ 176953 w 353907"/>
                  <a:gd name="connsiteY0" fmla="*/ 0 h 306492"/>
                  <a:gd name="connsiteX1" fmla="*/ 353907 w 353907"/>
                  <a:gd name="connsiteY1" fmla="*/ 306492 h 306492"/>
                  <a:gd name="connsiteX2" fmla="*/ 0 w 353907"/>
                  <a:gd name="connsiteY2" fmla="*/ 306492 h 306492"/>
                </a:gdLst>
                <a:ahLst/>
                <a:cxnLst>
                  <a:cxn ang="0">
                    <a:pos x="connsiteX0" y="connsiteY0"/>
                  </a:cxn>
                  <a:cxn ang="0">
                    <a:pos x="connsiteX1" y="connsiteY1"/>
                  </a:cxn>
                  <a:cxn ang="0">
                    <a:pos x="connsiteX2" y="connsiteY2"/>
                  </a:cxn>
                </a:cxnLst>
                <a:rect l="l" t="t" r="r" b="b"/>
                <a:pathLst>
                  <a:path w="353907" h="306492">
                    <a:moveTo>
                      <a:pt x="176953" y="0"/>
                    </a:moveTo>
                    <a:lnTo>
                      <a:pt x="353907" y="306492"/>
                    </a:lnTo>
                    <a:lnTo>
                      <a:pt x="0" y="306492"/>
                    </a:lnTo>
                    <a:close/>
                  </a:path>
                </a:pathLst>
              </a:custGeom>
              <a:solidFill>
                <a:schemeClr val="accent1">
                  <a:lumMod val="50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grpSp>
      <p:grpSp>
        <p:nvGrpSpPr>
          <p:cNvPr id="57" name="组合 19"/>
          <p:cNvGrpSpPr/>
          <p:nvPr/>
        </p:nvGrpSpPr>
        <p:grpSpPr>
          <a:xfrm>
            <a:off x="7081595" y="3770708"/>
            <a:ext cx="968677" cy="1017881"/>
            <a:chOff x="7493338" y="2974781"/>
            <a:chExt cx="1024998" cy="1077227"/>
          </a:xfrm>
        </p:grpSpPr>
        <p:grpSp>
          <p:nvGrpSpPr>
            <p:cNvPr id="58" name="组合 61"/>
            <p:cNvGrpSpPr/>
            <p:nvPr/>
          </p:nvGrpSpPr>
          <p:grpSpPr>
            <a:xfrm>
              <a:off x="7761502" y="2974781"/>
              <a:ext cx="582329" cy="731486"/>
              <a:chOff x="2240054" y="4754062"/>
              <a:chExt cx="582329" cy="731486"/>
            </a:xfrm>
          </p:grpSpPr>
          <p:sp>
            <p:nvSpPr>
              <p:cNvPr id="60" name="任意多边形 59"/>
              <p:cNvSpPr/>
              <p:nvPr/>
            </p:nvSpPr>
            <p:spPr>
              <a:xfrm rot="5400000">
                <a:off x="2166354" y="4827763"/>
                <a:ext cx="729729" cy="582329"/>
              </a:xfrm>
              <a:custGeom>
                <a:avLst/>
                <a:gdLst>
                  <a:gd name="connsiteX0" fmla="*/ 379917 w 729729"/>
                  <a:gd name="connsiteY0" fmla="*/ 582329 h 582329"/>
                  <a:gd name="connsiteX1" fmla="*/ 379917 w 729729"/>
                  <a:gd name="connsiteY1" fmla="*/ 174906 h 582329"/>
                  <a:gd name="connsiteX2" fmla="*/ 554823 w 729729"/>
                  <a:gd name="connsiteY2" fmla="*/ 0 h 582329"/>
                  <a:gd name="connsiteX3" fmla="*/ 729729 w 729729"/>
                  <a:gd name="connsiteY3" fmla="*/ 174906 h 582329"/>
                  <a:gd name="connsiteX4" fmla="*/ 729728 w 729729"/>
                  <a:gd name="connsiteY4" fmla="*/ 582329 h 582329"/>
                  <a:gd name="connsiteX5" fmla="*/ 0 w 729729"/>
                  <a:gd name="connsiteY5" fmla="*/ 582329 h 582329"/>
                  <a:gd name="connsiteX6" fmla="*/ 0 w 729729"/>
                  <a:gd name="connsiteY6" fmla="*/ 174906 h 582329"/>
                  <a:gd name="connsiteX7" fmla="*/ 174906 w 729729"/>
                  <a:gd name="connsiteY7" fmla="*/ 0 h 582329"/>
                  <a:gd name="connsiteX8" fmla="*/ 349812 w 729729"/>
                  <a:gd name="connsiteY8" fmla="*/ 174906 h 582329"/>
                  <a:gd name="connsiteX9" fmla="*/ 349811 w 729729"/>
                  <a:gd name="connsiteY9" fmla="*/ 582329 h 5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729" h="582329">
                    <a:moveTo>
                      <a:pt x="379917" y="582329"/>
                    </a:moveTo>
                    <a:lnTo>
                      <a:pt x="379917" y="174906"/>
                    </a:lnTo>
                    <a:cubicBezTo>
                      <a:pt x="379917" y="78308"/>
                      <a:pt x="458225" y="0"/>
                      <a:pt x="554823" y="0"/>
                    </a:cubicBezTo>
                    <a:cubicBezTo>
                      <a:pt x="651421" y="0"/>
                      <a:pt x="729729" y="78308"/>
                      <a:pt x="729729" y="174906"/>
                    </a:cubicBezTo>
                    <a:cubicBezTo>
                      <a:pt x="729729" y="310714"/>
                      <a:pt x="729728" y="446521"/>
                      <a:pt x="729728" y="582329"/>
                    </a:cubicBezTo>
                    <a:close/>
                    <a:moveTo>
                      <a:pt x="0" y="582329"/>
                    </a:moveTo>
                    <a:lnTo>
                      <a:pt x="0" y="174906"/>
                    </a:lnTo>
                    <a:cubicBezTo>
                      <a:pt x="0" y="78308"/>
                      <a:pt x="78308" y="0"/>
                      <a:pt x="174906" y="0"/>
                    </a:cubicBezTo>
                    <a:cubicBezTo>
                      <a:pt x="271504" y="0"/>
                      <a:pt x="349812" y="78308"/>
                      <a:pt x="349812" y="174906"/>
                    </a:cubicBezTo>
                    <a:cubicBezTo>
                      <a:pt x="349812" y="310714"/>
                      <a:pt x="349811" y="446521"/>
                      <a:pt x="349811" y="58232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任意多边形 60"/>
              <p:cNvSpPr/>
              <p:nvPr/>
            </p:nvSpPr>
            <p:spPr>
              <a:xfrm rot="5400000">
                <a:off x="2113004" y="4881606"/>
                <a:ext cx="729729" cy="475630"/>
              </a:xfrm>
              <a:custGeom>
                <a:avLst/>
                <a:gdLst>
                  <a:gd name="connsiteX0" fmla="*/ 379917 w 729729"/>
                  <a:gd name="connsiteY0" fmla="*/ 475630 h 475630"/>
                  <a:gd name="connsiteX1" fmla="*/ 379917 w 729729"/>
                  <a:gd name="connsiteY1" fmla="*/ 193980 h 475630"/>
                  <a:gd name="connsiteX2" fmla="*/ 715900 w 729729"/>
                  <a:gd name="connsiteY2" fmla="*/ 0 h 475630"/>
                  <a:gd name="connsiteX3" fmla="*/ 715984 w 729729"/>
                  <a:gd name="connsiteY3" fmla="*/ 126 h 475630"/>
                  <a:gd name="connsiteX4" fmla="*/ 729729 w 729729"/>
                  <a:gd name="connsiteY4" fmla="*/ 68207 h 475630"/>
                  <a:gd name="connsiteX5" fmla="*/ 729728 w 729729"/>
                  <a:gd name="connsiteY5" fmla="*/ 475630 h 475630"/>
                  <a:gd name="connsiteX6" fmla="*/ 0 w 729729"/>
                  <a:gd name="connsiteY6" fmla="*/ 475630 h 475630"/>
                  <a:gd name="connsiteX7" fmla="*/ 0 w 729729"/>
                  <a:gd name="connsiteY7" fmla="*/ 413325 h 475630"/>
                  <a:gd name="connsiteX8" fmla="*/ 349812 w 729729"/>
                  <a:gd name="connsiteY8" fmla="*/ 211361 h 475630"/>
                  <a:gd name="connsiteX9" fmla="*/ 349811 w 729729"/>
                  <a:gd name="connsiteY9" fmla="*/ 475630 h 47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9729" h="475630">
                    <a:moveTo>
                      <a:pt x="379917" y="475630"/>
                    </a:moveTo>
                    <a:lnTo>
                      <a:pt x="379917" y="193980"/>
                    </a:lnTo>
                    <a:lnTo>
                      <a:pt x="715900" y="0"/>
                    </a:lnTo>
                    <a:lnTo>
                      <a:pt x="715984" y="126"/>
                    </a:lnTo>
                    <a:cubicBezTo>
                      <a:pt x="724835" y="21051"/>
                      <a:pt x="729729" y="44058"/>
                      <a:pt x="729729" y="68207"/>
                    </a:cubicBezTo>
                    <a:cubicBezTo>
                      <a:pt x="729729" y="204015"/>
                      <a:pt x="729728" y="339822"/>
                      <a:pt x="729728" y="475630"/>
                    </a:cubicBezTo>
                    <a:close/>
                    <a:moveTo>
                      <a:pt x="0" y="475630"/>
                    </a:moveTo>
                    <a:lnTo>
                      <a:pt x="0" y="413325"/>
                    </a:lnTo>
                    <a:lnTo>
                      <a:pt x="349812" y="211361"/>
                    </a:lnTo>
                    <a:lnTo>
                      <a:pt x="349811" y="47563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任意多边形 61"/>
              <p:cNvSpPr/>
              <p:nvPr/>
            </p:nvSpPr>
            <p:spPr>
              <a:xfrm rot="5400000">
                <a:off x="2342778" y="5107725"/>
                <a:ext cx="349812" cy="405833"/>
              </a:xfrm>
              <a:custGeom>
                <a:avLst/>
                <a:gdLst>
                  <a:gd name="connsiteX0" fmla="*/ 0 w 349812"/>
                  <a:gd name="connsiteY0" fmla="*/ 203869 h 405833"/>
                  <a:gd name="connsiteX1" fmla="*/ 0 w 349812"/>
                  <a:gd name="connsiteY1" fmla="*/ 193980 h 405833"/>
                  <a:gd name="connsiteX2" fmla="*/ 335983 w 349812"/>
                  <a:gd name="connsiteY2" fmla="*/ 0 h 405833"/>
                  <a:gd name="connsiteX3" fmla="*/ 336067 w 349812"/>
                  <a:gd name="connsiteY3" fmla="*/ 126 h 405833"/>
                  <a:gd name="connsiteX4" fmla="*/ 349812 w 349812"/>
                  <a:gd name="connsiteY4" fmla="*/ 68207 h 405833"/>
                  <a:gd name="connsiteX5" fmla="*/ 349811 w 349812"/>
                  <a:gd name="connsiteY5" fmla="*/ 405833 h 405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9812" h="405833">
                    <a:moveTo>
                      <a:pt x="0" y="203869"/>
                    </a:moveTo>
                    <a:lnTo>
                      <a:pt x="0" y="193980"/>
                    </a:lnTo>
                    <a:lnTo>
                      <a:pt x="335983" y="0"/>
                    </a:lnTo>
                    <a:lnTo>
                      <a:pt x="336067" y="126"/>
                    </a:lnTo>
                    <a:cubicBezTo>
                      <a:pt x="344918" y="21051"/>
                      <a:pt x="349812" y="44058"/>
                      <a:pt x="349812" y="68207"/>
                    </a:cubicBezTo>
                    <a:lnTo>
                      <a:pt x="349811" y="4058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等腰三角形 62"/>
              <p:cNvSpPr/>
              <p:nvPr/>
            </p:nvSpPr>
            <p:spPr>
              <a:xfrm rot="5400000">
                <a:off x="1950108" y="5046049"/>
                <a:ext cx="729730" cy="145756"/>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9" name="文本框 69"/>
            <p:cNvSpPr txBox="1"/>
            <p:nvPr/>
          </p:nvSpPr>
          <p:spPr>
            <a:xfrm>
              <a:off x="7493338" y="3644856"/>
              <a:ext cx="1024998" cy="407152"/>
            </a:xfrm>
            <a:prstGeom prst="rect">
              <a:avLst/>
            </a:prstGeom>
            <a:noFill/>
          </p:spPr>
          <p:txBody>
            <a:bodyPr wrap="square" rtlCol="0">
              <a:spAutoFit/>
            </a:bodyPr>
            <a:lstStyle/>
            <a:p>
              <a:pPr algn="ctr"/>
              <a:r>
                <a:rPr lang="zh-CN" altLang="en-US" sz="1900" dirty="0">
                  <a:latin typeface="+mn-lt"/>
                  <a:ea typeface="+mn-ea"/>
                  <a:cs typeface="+mn-ea"/>
                  <a:sym typeface="+mn-lt"/>
                </a:rPr>
                <a:t>标题</a:t>
              </a:r>
              <a:endParaRPr lang="zh-CN" altLang="en-US" sz="1900" dirty="0">
                <a:latin typeface="+mn-lt"/>
                <a:ea typeface="+mn-ea"/>
                <a:cs typeface="+mn-ea"/>
                <a:sym typeface="+mn-lt"/>
              </a:endParaRPr>
            </a:p>
          </p:txBody>
        </p:sp>
      </p:grpSp>
      <p:grpSp>
        <p:nvGrpSpPr>
          <p:cNvPr id="64" name="组合 20"/>
          <p:cNvGrpSpPr/>
          <p:nvPr/>
        </p:nvGrpSpPr>
        <p:grpSpPr>
          <a:xfrm>
            <a:off x="7081595" y="5102487"/>
            <a:ext cx="968677" cy="1047515"/>
            <a:chOff x="7493338" y="4181011"/>
            <a:chExt cx="1024998" cy="1108591"/>
          </a:xfrm>
        </p:grpSpPr>
        <p:grpSp>
          <p:nvGrpSpPr>
            <p:cNvPr id="65" name="组合 71"/>
            <p:cNvGrpSpPr/>
            <p:nvPr/>
          </p:nvGrpSpPr>
          <p:grpSpPr>
            <a:xfrm>
              <a:off x="7675776" y="4181011"/>
              <a:ext cx="589769" cy="732113"/>
              <a:chOff x="5971313" y="4752081"/>
              <a:chExt cx="589769" cy="732113"/>
            </a:xfrm>
          </p:grpSpPr>
          <p:sp>
            <p:nvSpPr>
              <p:cNvPr id="67" name="任意多边形 66"/>
              <p:cNvSpPr/>
              <p:nvPr/>
            </p:nvSpPr>
            <p:spPr>
              <a:xfrm rot="16200000">
                <a:off x="5902528" y="4824041"/>
                <a:ext cx="729732" cy="585812"/>
              </a:xfrm>
              <a:custGeom>
                <a:avLst/>
                <a:gdLst>
                  <a:gd name="connsiteX0" fmla="*/ 729732 w 729732"/>
                  <a:gd name="connsiteY0" fmla="*/ 364866 h 585812"/>
                  <a:gd name="connsiteX1" fmla="*/ 729732 w 729732"/>
                  <a:gd name="connsiteY1" fmla="*/ 585812 h 585812"/>
                  <a:gd name="connsiteX2" fmla="*/ 723770 w 729732"/>
                  <a:gd name="connsiteY2" fmla="*/ 585812 h 585812"/>
                  <a:gd name="connsiteX3" fmla="*/ 364867 w 729732"/>
                  <a:gd name="connsiteY3" fmla="*/ 442438 h 585812"/>
                  <a:gd name="connsiteX4" fmla="*/ 5964 w 729732"/>
                  <a:gd name="connsiteY4" fmla="*/ 585812 h 585812"/>
                  <a:gd name="connsiteX5" fmla="*/ 0 w 729732"/>
                  <a:gd name="connsiteY5" fmla="*/ 585812 h 585812"/>
                  <a:gd name="connsiteX6" fmla="*/ 0 w 729732"/>
                  <a:gd name="connsiteY6" fmla="*/ 364866 h 585812"/>
                  <a:gd name="connsiteX7" fmla="*/ 364866 w 729732"/>
                  <a:gd name="connsiteY7" fmla="*/ 0 h 585812"/>
                  <a:gd name="connsiteX8" fmla="*/ 729732 w 729732"/>
                  <a:gd name="connsiteY8" fmla="*/ 364866 h 5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9732" h="585812">
                    <a:moveTo>
                      <a:pt x="729732" y="364866"/>
                    </a:moveTo>
                    <a:lnTo>
                      <a:pt x="729732" y="585812"/>
                    </a:lnTo>
                    <a:lnTo>
                      <a:pt x="723770" y="585812"/>
                    </a:lnTo>
                    <a:lnTo>
                      <a:pt x="364867" y="442438"/>
                    </a:lnTo>
                    <a:lnTo>
                      <a:pt x="5964" y="585812"/>
                    </a:lnTo>
                    <a:lnTo>
                      <a:pt x="0" y="585812"/>
                    </a:lnTo>
                    <a:lnTo>
                      <a:pt x="0" y="364866"/>
                    </a:lnTo>
                    <a:cubicBezTo>
                      <a:pt x="0" y="163356"/>
                      <a:pt x="163356" y="0"/>
                      <a:pt x="364866" y="0"/>
                    </a:cubicBezTo>
                    <a:cubicBezTo>
                      <a:pt x="566376" y="0"/>
                      <a:pt x="729732" y="163356"/>
                      <a:pt x="729732" y="364866"/>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任意多边形 67"/>
              <p:cNvSpPr>
                <a:spLocks/>
              </p:cNvSpPr>
              <p:nvPr/>
            </p:nvSpPr>
            <p:spPr bwMode="auto">
              <a:xfrm>
                <a:off x="5971313" y="4824202"/>
                <a:ext cx="528652" cy="657611"/>
              </a:xfrm>
              <a:custGeom>
                <a:avLst/>
                <a:gdLst>
                  <a:gd name="connsiteX0" fmla="*/ 148979 w 528652"/>
                  <a:gd name="connsiteY0" fmla="*/ 0 h 657611"/>
                  <a:gd name="connsiteX1" fmla="*/ 528652 w 528652"/>
                  <a:gd name="connsiteY1" fmla="*/ 657611 h 657611"/>
                  <a:gd name="connsiteX2" fmla="*/ 364866 w 528652"/>
                  <a:gd name="connsiteY2" fmla="*/ 657611 h 657611"/>
                  <a:gd name="connsiteX3" fmla="*/ 0 w 528652"/>
                  <a:gd name="connsiteY3" fmla="*/ 292745 h 657611"/>
                  <a:gd name="connsiteX4" fmla="*/ 106867 w 528652"/>
                  <a:gd name="connsiteY4" fmla="*/ 34746 h 6576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52" h="657611">
                    <a:moveTo>
                      <a:pt x="148979" y="0"/>
                    </a:moveTo>
                    <a:lnTo>
                      <a:pt x="528652" y="657611"/>
                    </a:lnTo>
                    <a:lnTo>
                      <a:pt x="364866" y="657611"/>
                    </a:lnTo>
                    <a:cubicBezTo>
                      <a:pt x="163356" y="657611"/>
                      <a:pt x="0" y="494255"/>
                      <a:pt x="0" y="292745"/>
                    </a:cubicBezTo>
                    <a:cubicBezTo>
                      <a:pt x="0" y="191990"/>
                      <a:pt x="40839" y="100774"/>
                      <a:pt x="106867" y="34746"/>
                    </a:cubicBezTo>
                    <a:close/>
                  </a:path>
                </a:pathLst>
              </a:custGeom>
              <a:solidFill>
                <a:schemeClr val="accent4"/>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69" name="任意多边形 68"/>
              <p:cNvSpPr/>
              <p:nvPr/>
            </p:nvSpPr>
            <p:spPr>
              <a:xfrm rot="16200000">
                <a:off x="6056430" y="4979542"/>
                <a:ext cx="727400" cy="281904"/>
              </a:xfrm>
              <a:custGeom>
                <a:avLst/>
                <a:gdLst>
                  <a:gd name="connsiteX0" fmla="*/ 362745 w 727400"/>
                  <a:gd name="connsiteY0" fmla="*/ 139378 h 281904"/>
                  <a:gd name="connsiteX1" fmla="*/ 5964 w 727400"/>
                  <a:gd name="connsiteY1" fmla="*/ 281904 h 281904"/>
                  <a:gd name="connsiteX2" fmla="*/ 0 w 727400"/>
                  <a:gd name="connsiteY2" fmla="*/ 281904 h 281904"/>
                  <a:gd name="connsiteX3" fmla="*/ 0 w 727400"/>
                  <a:gd name="connsiteY3" fmla="*/ 60958 h 281904"/>
                  <a:gd name="connsiteX4" fmla="*/ 6145 w 727400"/>
                  <a:gd name="connsiteY4" fmla="*/ 0 h 281904"/>
                  <a:gd name="connsiteX5" fmla="*/ 727400 w 727400"/>
                  <a:gd name="connsiteY5" fmla="*/ 281904 h 281904"/>
                  <a:gd name="connsiteX6" fmla="*/ 723770 w 727400"/>
                  <a:gd name="connsiteY6" fmla="*/ 281904 h 281904"/>
                  <a:gd name="connsiteX7" fmla="*/ 559330 w 727400"/>
                  <a:gd name="connsiteY7" fmla="*/ 216214 h 281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7400" h="281904">
                    <a:moveTo>
                      <a:pt x="362745" y="139378"/>
                    </a:moveTo>
                    <a:lnTo>
                      <a:pt x="5964" y="281904"/>
                    </a:lnTo>
                    <a:lnTo>
                      <a:pt x="0" y="281904"/>
                    </a:lnTo>
                    <a:lnTo>
                      <a:pt x="0" y="60958"/>
                    </a:lnTo>
                    <a:lnTo>
                      <a:pt x="6145" y="0"/>
                    </a:lnTo>
                    <a:close/>
                    <a:moveTo>
                      <a:pt x="727400" y="281904"/>
                    </a:moveTo>
                    <a:lnTo>
                      <a:pt x="723770" y="281904"/>
                    </a:lnTo>
                    <a:lnTo>
                      <a:pt x="559330" y="216214"/>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任意多边形 69"/>
              <p:cNvSpPr>
                <a:spLocks/>
              </p:cNvSpPr>
              <p:nvPr/>
            </p:nvSpPr>
            <p:spPr bwMode="auto">
              <a:xfrm>
                <a:off x="6278847" y="5247604"/>
                <a:ext cx="225512" cy="235399"/>
              </a:xfrm>
              <a:custGeom>
                <a:avLst/>
                <a:gdLst>
                  <a:gd name="connsiteX0" fmla="*/ 89605 w 225512"/>
                  <a:gd name="connsiteY0" fmla="*/ 0 h 235399"/>
                  <a:gd name="connsiteX1" fmla="*/ 225512 w 225512"/>
                  <a:gd name="connsiteY1" fmla="*/ 235399 h 235399"/>
                  <a:gd name="connsiteX2" fmla="*/ 60958 w 225512"/>
                  <a:gd name="connsiteY2" fmla="*/ 235399 h 235399"/>
                  <a:gd name="connsiteX3" fmla="*/ 0 w 225512"/>
                  <a:gd name="connsiteY3" fmla="*/ 229254 h 235399"/>
                </a:gdLst>
                <a:ahLst/>
                <a:cxnLst>
                  <a:cxn ang="0">
                    <a:pos x="connsiteX0" y="connsiteY0"/>
                  </a:cxn>
                  <a:cxn ang="0">
                    <a:pos x="connsiteX1" y="connsiteY1"/>
                  </a:cxn>
                  <a:cxn ang="0">
                    <a:pos x="connsiteX2" y="connsiteY2"/>
                  </a:cxn>
                  <a:cxn ang="0">
                    <a:pos x="connsiteX3" y="connsiteY3"/>
                  </a:cxn>
                </a:cxnLst>
                <a:rect l="l" t="t" r="r" b="b"/>
                <a:pathLst>
                  <a:path w="225512" h="235399">
                    <a:moveTo>
                      <a:pt x="89605" y="0"/>
                    </a:moveTo>
                    <a:lnTo>
                      <a:pt x="225512" y="235399"/>
                    </a:lnTo>
                    <a:lnTo>
                      <a:pt x="60958" y="235399"/>
                    </a:lnTo>
                    <a:lnTo>
                      <a:pt x="0" y="229254"/>
                    </a:lnTo>
                    <a:close/>
                  </a:path>
                </a:pathLst>
              </a:custGeom>
              <a:solidFill>
                <a:schemeClr val="accent4">
                  <a:lumMod val="50000"/>
                </a:schemeClr>
              </a:solidFill>
              <a:ln w="15875">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grpSp>
        <p:sp>
          <p:nvSpPr>
            <p:cNvPr id="66" name="文本框 80"/>
            <p:cNvSpPr txBox="1"/>
            <p:nvPr/>
          </p:nvSpPr>
          <p:spPr>
            <a:xfrm>
              <a:off x="7493338" y="4882449"/>
              <a:ext cx="1024998" cy="407153"/>
            </a:xfrm>
            <a:prstGeom prst="rect">
              <a:avLst/>
            </a:prstGeom>
            <a:noFill/>
          </p:spPr>
          <p:txBody>
            <a:bodyPr wrap="square" rtlCol="0">
              <a:spAutoFit/>
            </a:bodyPr>
            <a:lstStyle/>
            <a:p>
              <a:pPr algn="ctr"/>
              <a:r>
                <a:rPr lang="zh-CN" altLang="en-US" sz="1900" dirty="0">
                  <a:latin typeface="+mn-lt"/>
                  <a:ea typeface="+mn-ea"/>
                  <a:cs typeface="+mn-ea"/>
                  <a:sym typeface="+mn-lt"/>
                </a:rPr>
                <a:t>标题</a:t>
              </a:r>
              <a:endParaRPr lang="zh-CN" altLang="en-US" sz="1900" dirty="0">
                <a:latin typeface="+mn-lt"/>
                <a:ea typeface="+mn-ea"/>
                <a:cs typeface="+mn-ea"/>
                <a:sym typeface="+mn-lt"/>
              </a:endParaRP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accel="40000" fill="hold" grpId="0" nodeType="withEffect" p14:presetBounceEnd="40000">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40000" fill="hold" grpId="0" nodeType="withEffect" p14:presetBounceEnd="40000">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14:bounceEnd="40000">
                                          <p:cBhvr additive="base">
                                            <p:cTn id="15"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14:presetBounceEnd="40000">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14:bounceEnd="40000">
                                          <p:cBhvr additive="base">
                                            <p:cTn id="20" dur="10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21" dur="1000" fill="hold"/>
                                            <p:tgtEl>
                                              <p:spTgt spid="13"/>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14:presetBounceEnd="40000">
                                      <p:stCondLst>
                                        <p:cond delay="250"/>
                                      </p:stCondLst>
                                      <p:childTnLst>
                                        <p:set>
                                          <p:cBhvr>
                                            <p:cTn id="23" dur="1" fill="hold">
                                              <p:stCondLst>
                                                <p:cond delay="0"/>
                                              </p:stCondLst>
                                            </p:cTn>
                                            <p:tgtEl>
                                              <p:spTgt spid="27"/>
                                            </p:tgtEl>
                                            <p:attrNameLst>
                                              <p:attrName>style.visibility</p:attrName>
                                            </p:attrNameLst>
                                          </p:cBhvr>
                                          <p:to>
                                            <p:strVal val="visible"/>
                                          </p:to>
                                        </p:set>
                                        <p:anim calcmode="lin" valueType="num" p14:bounceEnd="40000">
                                          <p:cBhvr additive="base">
                                            <p:cTn id="24"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25" dur="10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accel="40000" fill="hold" nodeType="withEffect" p14:presetBounceEnd="40000">
                                      <p:stCondLst>
                                        <p:cond delay="500"/>
                                      </p:stCondLst>
                                      <p:childTnLst>
                                        <p:set>
                                          <p:cBhvr>
                                            <p:cTn id="27" dur="1" fill="hold">
                                              <p:stCondLst>
                                                <p:cond delay="0"/>
                                              </p:stCondLst>
                                            </p:cTn>
                                            <p:tgtEl>
                                              <p:spTgt spid="32"/>
                                            </p:tgtEl>
                                            <p:attrNameLst>
                                              <p:attrName>style.visibility</p:attrName>
                                            </p:attrNameLst>
                                          </p:cBhvr>
                                          <p:to>
                                            <p:strVal val="visible"/>
                                          </p:to>
                                        </p:set>
                                        <p:anim calcmode="lin" valueType="num" p14:bounceEnd="40000">
                                          <p:cBhvr additive="base">
                                            <p:cTn id="28" dur="10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29" dur="1000" fill="hold"/>
                                            <p:tgtEl>
                                              <p:spTgt spid="3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par>
                                    <p:cTn id="34" presetID="10" presetClass="entr" presetSubtype="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nodeType="withEffect">
                                      <p:stCondLst>
                                        <p:cond delay="50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ppt_x"/>
                                              </p:val>
                                            </p:tav>
                                            <p:tav tm="100000">
                                              <p:val>
                                                <p:strVal val="#ppt_x"/>
                                              </p:val>
                                            </p:tav>
                                          </p:tavLst>
                                        </p:anim>
                                        <p:anim calcmode="lin" valueType="num">
                                          <p:cBhvr additive="base">
                                            <p:cTn id="44" dur="500" fill="hold"/>
                                            <p:tgtEl>
                                              <p:spTgt spid="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ppt_x"/>
                                              </p:val>
                                            </p:tav>
                                            <p:tav tm="100000">
                                              <p:val>
                                                <p:strVal val="#ppt_x"/>
                                              </p:val>
                                            </p:tav>
                                          </p:tavLst>
                                        </p:anim>
                                        <p:anim calcmode="lin" valueType="num">
                                          <p:cBhvr additive="base">
                                            <p:cTn id="52" dur="500" fill="hold"/>
                                            <p:tgtEl>
                                              <p:spTgt spid="53"/>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500"/>
                                            <p:tgtEl>
                                              <p:spTgt spid="48"/>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ipe(left)">
                                          <p:cBhvr>
                                            <p:cTn id="60" dur="500"/>
                                            <p:tgtEl>
                                              <p:spTgt spid="49"/>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8" grpId="0"/>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accel="4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40000" fill="hold" grpId="0"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ppt_x"/>
                                              </p:val>
                                            </p:tav>
                                            <p:tav tm="100000">
                                              <p:val>
                                                <p:strVal val="#ppt_x"/>
                                              </p:val>
                                            </p:tav>
                                          </p:tavLst>
                                        </p:anim>
                                        <p:anim calcmode="lin" valueType="num">
                                          <p:cBhvr additive="base">
                                            <p:cTn id="16" dur="100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1000" fill="hold"/>
                                            <p:tgtEl>
                                              <p:spTgt spid="13"/>
                                            </p:tgtEl>
                                            <p:attrNameLst>
                                              <p:attrName>ppt_x</p:attrName>
                                            </p:attrNameLst>
                                          </p:cBhvr>
                                          <p:tavLst>
                                            <p:tav tm="0">
                                              <p:val>
                                                <p:strVal val="0-#ppt_w/2"/>
                                              </p:val>
                                            </p:tav>
                                            <p:tav tm="100000">
                                              <p:val>
                                                <p:strVal val="#ppt_x"/>
                                              </p:val>
                                            </p:tav>
                                          </p:tavLst>
                                        </p:anim>
                                        <p:anim calcmode="lin" valueType="num">
                                          <p:cBhvr additive="base">
                                            <p:cTn id="21" dur="1000" fill="hold"/>
                                            <p:tgtEl>
                                              <p:spTgt spid="13"/>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stCondLst>
                                        <p:cond delay="25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fill="hold"/>
                                            <p:tgtEl>
                                              <p:spTgt spid="27"/>
                                            </p:tgtEl>
                                            <p:attrNameLst>
                                              <p:attrName>ppt_x</p:attrName>
                                            </p:attrNameLst>
                                          </p:cBhvr>
                                          <p:tavLst>
                                            <p:tav tm="0">
                                              <p:val>
                                                <p:strVal val="0-#ppt_w/2"/>
                                              </p:val>
                                            </p:tav>
                                            <p:tav tm="100000">
                                              <p:val>
                                                <p:strVal val="#ppt_x"/>
                                              </p:val>
                                            </p:tav>
                                          </p:tavLst>
                                        </p:anim>
                                        <p:anim calcmode="lin" valueType="num">
                                          <p:cBhvr additive="base">
                                            <p:cTn id="25" dur="10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accel="40000" fill="hold" nodeType="withEffect">
                                      <p:stCondLst>
                                        <p:cond delay="5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1000" fill="hold"/>
                                            <p:tgtEl>
                                              <p:spTgt spid="32"/>
                                            </p:tgtEl>
                                            <p:attrNameLst>
                                              <p:attrName>ppt_x</p:attrName>
                                            </p:attrNameLst>
                                          </p:cBhvr>
                                          <p:tavLst>
                                            <p:tav tm="0">
                                              <p:val>
                                                <p:strVal val="0-#ppt_w/2"/>
                                              </p:val>
                                            </p:tav>
                                            <p:tav tm="100000">
                                              <p:val>
                                                <p:strVal val="#ppt_x"/>
                                              </p:val>
                                            </p:tav>
                                          </p:tavLst>
                                        </p:anim>
                                        <p:anim calcmode="lin" valueType="num">
                                          <p:cBhvr additive="base">
                                            <p:cTn id="29" dur="1000" fill="hold"/>
                                            <p:tgtEl>
                                              <p:spTgt spid="3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par>
                                    <p:cTn id="34" presetID="10" presetClass="entr" presetSubtype="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nodeType="withEffect">
                                      <p:stCondLst>
                                        <p:cond delay="50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additive="base">
                                            <p:cTn id="43" dur="500" fill="hold"/>
                                            <p:tgtEl>
                                              <p:spTgt spid="44"/>
                                            </p:tgtEl>
                                            <p:attrNameLst>
                                              <p:attrName>ppt_x</p:attrName>
                                            </p:attrNameLst>
                                          </p:cBhvr>
                                          <p:tavLst>
                                            <p:tav tm="0">
                                              <p:val>
                                                <p:strVal val="#ppt_x"/>
                                              </p:val>
                                            </p:tav>
                                            <p:tav tm="100000">
                                              <p:val>
                                                <p:strVal val="#ppt_x"/>
                                              </p:val>
                                            </p:tav>
                                          </p:tavLst>
                                        </p:anim>
                                        <p:anim calcmode="lin" valueType="num">
                                          <p:cBhvr additive="base">
                                            <p:cTn id="44" dur="500" fill="hold"/>
                                            <p:tgtEl>
                                              <p:spTgt spid="4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ppt_x"/>
                                              </p:val>
                                            </p:tav>
                                            <p:tav tm="100000">
                                              <p:val>
                                                <p:strVal val="#ppt_x"/>
                                              </p:val>
                                            </p:tav>
                                          </p:tavLst>
                                        </p:anim>
                                        <p:anim calcmode="lin" valueType="num">
                                          <p:cBhvr additive="base">
                                            <p:cTn id="52" dur="500" fill="hold"/>
                                            <p:tgtEl>
                                              <p:spTgt spid="53"/>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500"/>
                                            <p:tgtEl>
                                              <p:spTgt spid="48"/>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ipe(left)">
                                          <p:cBhvr>
                                            <p:cTn id="60" dur="500"/>
                                            <p:tgtEl>
                                              <p:spTgt spid="49"/>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8" grpId="0"/>
          <p:bldP spid="49" grpId="0"/>
          <p:bldP spid="5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81703" y="2988579"/>
            <a:ext cx="9945327" cy="3924090"/>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矩形 47"/>
          <p:cNvSpPr>
            <a:spLocks noChangeArrowheads="1"/>
          </p:cNvSpPr>
          <p:nvPr/>
        </p:nvSpPr>
        <p:spPr bwMode="auto">
          <a:xfrm>
            <a:off x="742647" y="1991791"/>
            <a:ext cx="9689478" cy="92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802" tIns="32401" rIns="64802" bIns="32401">
            <a:spAutoFit/>
          </a:bodyPr>
          <a:lstStyle/>
          <a:p>
            <a:pPr>
              <a:lnSpc>
                <a:spcPct val="130000"/>
              </a:lnSpc>
              <a:spcBef>
                <a:spcPct val="0"/>
              </a:spcBef>
            </a:pPr>
            <a:r>
              <a:rPr lang="zh-CN" altLang="en-US" sz="1100" dirty="0">
                <a:solidFill>
                  <a:schemeClr val="tx1">
                    <a:lumMod val="75000"/>
                    <a:lumOff val="25000"/>
                  </a:schemeClr>
                </a:solidFill>
                <a:latin typeface="+mn-lt"/>
                <a:ea typeface="+mn-ea"/>
                <a:cs typeface="+mn-ea"/>
                <a:sym typeface="+mn-lt"/>
              </a:rPr>
              <a:t>        您</a:t>
            </a:r>
            <a:r>
              <a:rPr lang="zh-CN" altLang="en-US" sz="1100" dirty="0">
                <a:solidFill>
                  <a:schemeClr val="tx1">
                    <a:lumMod val="75000"/>
                    <a:lumOff val="25000"/>
                  </a:schemeClr>
                </a:solidFill>
                <a:latin typeface="+mn-lt"/>
                <a:ea typeface="+mn-ea"/>
                <a:cs typeface="+mn-ea"/>
                <a:sym typeface="+mn-lt"/>
              </a:rPr>
              <a:t>的内容打在</a:t>
            </a:r>
            <a:r>
              <a:rPr lang="zh-CN" altLang="en-US" sz="1100" dirty="0">
                <a:solidFill>
                  <a:schemeClr val="tx1">
                    <a:lumMod val="75000"/>
                    <a:lumOff val="25000"/>
                  </a:schemeClr>
                </a:solidFill>
                <a:latin typeface="+mn-lt"/>
                <a:ea typeface="+mn-ea"/>
                <a:cs typeface="+mn-ea"/>
                <a:sym typeface="+mn-lt"/>
              </a:rPr>
              <a:t>这里或者</a:t>
            </a:r>
            <a:r>
              <a:rPr lang="zh-CN" altLang="en-US" sz="1100" dirty="0">
                <a:solidFill>
                  <a:schemeClr val="tx1">
                    <a:lumMod val="75000"/>
                    <a:lumOff val="25000"/>
                  </a:schemeClr>
                </a:solidFill>
                <a:latin typeface="+mn-lt"/>
                <a:ea typeface="+mn-ea"/>
                <a:cs typeface="+mn-ea"/>
                <a:sym typeface="+mn-lt"/>
              </a:rPr>
              <a:t>通过复制您</a:t>
            </a:r>
            <a:r>
              <a:rPr lang="zh-CN" altLang="en-US" sz="1100" dirty="0">
                <a:solidFill>
                  <a:schemeClr val="tx1">
                    <a:lumMod val="75000"/>
                    <a:lumOff val="25000"/>
                  </a:schemeClr>
                </a:solidFill>
                <a:latin typeface="+mn-lt"/>
                <a:ea typeface="+mn-ea"/>
                <a:cs typeface="+mn-ea"/>
                <a:sym typeface="+mn-lt"/>
              </a:rPr>
              <a:t>的文本</a:t>
            </a:r>
            <a:r>
              <a:rPr lang="zh-CN" altLang="en-US" sz="1100" dirty="0">
                <a:solidFill>
                  <a:schemeClr val="tx1">
                    <a:lumMod val="75000"/>
                    <a:lumOff val="25000"/>
                  </a:schemeClr>
                </a:solidFill>
                <a:latin typeface="+mn-lt"/>
                <a:ea typeface="+mn-ea"/>
                <a:cs typeface="+mn-ea"/>
                <a:sym typeface="+mn-lt"/>
              </a:rPr>
              <a:t>后，在此框</a:t>
            </a:r>
            <a:r>
              <a:rPr lang="zh-CN" altLang="en-US" sz="1100" dirty="0">
                <a:solidFill>
                  <a:schemeClr val="tx1">
                    <a:lumMod val="75000"/>
                    <a:lumOff val="25000"/>
                  </a:schemeClr>
                </a:solidFill>
                <a:latin typeface="+mn-lt"/>
                <a:ea typeface="+mn-ea"/>
                <a:cs typeface="+mn-ea"/>
                <a:sym typeface="+mn-lt"/>
              </a:rPr>
              <a:t>中选择</a:t>
            </a:r>
            <a:r>
              <a:rPr lang="zh-CN" altLang="en-US" sz="1100" dirty="0">
                <a:solidFill>
                  <a:schemeClr val="tx1">
                    <a:lumMod val="75000"/>
                    <a:lumOff val="25000"/>
                  </a:schemeClr>
                </a:solidFill>
                <a:latin typeface="+mn-lt"/>
                <a:ea typeface="+mn-ea"/>
                <a:cs typeface="+mn-ea"/>
                <a:sym typeface="+mn-lt"/>
              </a:rPr>
              <a:t>粘贴，并</a:t>
            </a:r>
            <a:r>
              <a:rPr lang="zh-CN" altLang="en-US" sz="1100" dirty="0">
                <a:solidFill>
                  <a:schemeClr val="tx1">
                    <a:lumMod val="75000"/>
                    <a:lumOff val="25000"/>
                  </a:schemeClr>
                </a:solidFill>
                <a:latin typeface="+mn-lt"/>
                <a:ea typeface="+mn-ea"/>
                <a:cs typeface="+mn-ea"/>
                <a:sym typeface="+mn-lt"/>
              </a:rPr>
              <a:t>选择只</a:t>
            </a:r>
            <a:r>
              <a:rPr lang="zh-CN" altLang="en-US" sz="1100" dirty="0">
                <a:solidFill>
                  <a:schemeClr val="tx1">
                    <a:lumMod val="75000"/>
                    <a:lumOff val="25000"/>
                  </a:schemeClr>
                </a:solidFill>
                <a:latin typeface="+mn-lt"/>
                <a:ea typeface="+mn-ea"/>
                <a:cs typeface="+mn-ea"/>
                <a:sym typeface="+mn-lt"/>
              </a:rPr>
              <a:t>保留文字。您的内容打在</a:t>
            </a:r>
            <a:r>
              <a:rPr lang="zh-CN" altLang="en-US" sz="1100" dirty="0">
                <a:solidFill>
                  <a:schemeClr val="tx1">
                    <a:lumMod val="75000"/>
                    <a:lumOff val="25000"/>
                  </a:schemeClr>
                </a:solidFill>
                <a:latin typeface="+mn-lt"/>
                <a:ea typeface="+mn-ea"/>
                <a:cs typeface="+mn-ea"/>
                <a:sym typeface="+mn-lt"/>
              </a:rPr>
              <a:t>这里或者</a:t>
            </a:r>
            <a:r>
              <a:rPr lang="zh-CN" altLang="en-US" sz="1100" dirty="0">
                <a:solidFill>
                  <a:schemeClr val="tx1">
                    <a:lumMod val="75000"/>
                    <a:lumOff val="25000"/>
                  </a:schemeClr>
                </a:solidFill>
                <a:latin typeface="+mn-lt"/>
                <a:ea typeface="+mn-ea"/>
                <a:cs typeface="+mn-ea"/>
                <a:sym typeface="+mn-lt"/>
              </a:rPr>
              <a:t>通过复制您</a:t>
            </a:r>
            <a:r>
              <a:rPr lang="zh-CN" altLang="en-US" sz="1100" dirty="0">
                <a:solidFill>
                  <a:schemeClr val="tx1">
                    <a:lumMod val="75000"/>
                    <a:lumOff val="25000"/>
                  </a:schemeClr>
                </a:solidFill>
                <a:latin typeface="+mn-lt"/>
                <a:ea typeface="+mn-ea"/>
                <a:cs typeface="+mn-ea"/>
                <a:sym typeface="+mn-lt"/>
              </a:rPr>
              <a:t>的文本</a:t>
            </a:r>
            <a:r>
              <a:rPr lang="zh-CN" altLang="en-US" sz="1100" dirty="0">
                <a:solidFill>
                  <a:schemeClr val="tx1">
                    <a:lumMod val="75000"/>
                    <a:lumOff val="25000"/>
                  </a:schemeClr>
                </a:solidFill>
                <a:latin typeface="+mn-lt"/>
                <a:ea typeface="+mn-ea"/>
                <a:cs typeface="+mn-ea"/>
                <a:sym typeface="+mn-lt"/>
              </a:rPr>
              <a:t>后，在此框</a:t>
            </a:r>
            <a:r>
              <a:rPr lang="zh-CN" altLang="en-US" sz="1100" dirty="0">
                <a:solidFill>
                  <a:schemeClr val="tx1">
                    <a:lumMod val="75000"/>
                    <a:lumOff val="25000"/>
                  </a:schemeClr>
                </a:solidFill>
                <a:latin typeface="+mn-lt"/>
                <a:ea typeface="+mn-ea"/>
                <a:cs typeface="+mn-ea"/>
                <a:sym typeface="+mn-lt"/>
              </a:rPr>
              <a:t>中选择</a:t>
            </a:r>
            <a:r>
              <a:rPr lang="zh-CN" altLang="en-US" sz="1100" dirty="0">
                <a:solidFill>
                  <a:schemeClr val="tx1">
                    <a:lumMod val="75000"/>
                    <a:lumOff val="25000"/>
                  </a:schemeClr>
                </a:solidFill>
                <a:latin typeface="+mn-lt"/>
                <a:ea typeface="+mn-ea"/>
                <a:cs typeface="+mn-ea"/>
                <a:sym typeface="+mn-lt"/>
              </a:rPr>
              <a:t>粘贴，并</a:t>
            </a:r>
            <a:r>
              <a:rPr lang="zh-CN" altLang="en-US" sz="1100" dirty="0">
                <a:solidFill>
                  <a:schemeClr val="tx1">
                    <a:lumMod val="75000"/>
                    <a:lumOff val="25000"/>
                  </a:schemeClr>
                </a:solidFill>
                <a:latin typeface="+mn-lt"/>
                <a:ea typeface="+mn-ea"/>
                <a:cs typeface="+mn-ea"/>
                <a:sym typeface="+mn-lt"/>
              </a:rPr>
              <a:t>选择只</a:t>
            </a:r>
            <a:r>
              <a:rPr lang="zh-CN" altLang="en-US" sz="1100" dirty="0">
                <a:solidFill>
                  <a:schemeClr val="tx1">
                    <a:lumMod val="75000"/>
                    <a:lumOff val="25000"/>
                  </a:schemeClr>
                </a:solidFill>
                <a:latin typeface="+mn-lt"/>
                <a:ea typeface="+mn-ea"/>
                <a:cs typeface="+mn-ea"/>
                <a:sym typeface="+mn-lt"/>
              </a:rPr>
              <a:t>保留文字</a:t>
            </a:r>
            <a:r>
              <a:rPr lang="zh-CN" altLang="en-US" sz="1100" dirty="0">
                <a:solidFill>
                  <a:schemeClr val="tx1">
                    <a:lumMod val="75000"/>
                    <a:lumOff val="25000"/>
                  </a:schemeClr>
                </a:solidFill>
                <a:latin typeface="+mn-lt"/>
                <a:ea typeface="+mn-ea"/>
                <a:cs typeface="+mn-ea"/>
                <a:sym typeface="+mn-lt"/>
              </a:rPr>
              <a:t>。您</a:t>
            </a:r>
            <a:r>
              <a:rPr lang="zh-CN" altLang="en-US" sz="1100" dirty="0">
                <a:solidFill>
                  <a:schemeClr val="tx1">
                    <a:lumMod val="75000"/>
                    <a:lumOff val="25000"/>
                  </a:schemeClr>
                </a:solidFill>
                <a:latin typeface="+mn-lt"/>
                <a:ea typeface="+mn-ea"/>
                <a:cs typeface="+mn-ea"/>
                <a:sym typeface="+mn-lt"/>
              </a:rPr>
              <a:t>的内容打在</a:t>
            </a:r>
            <a:r>
              <a:rPr lang="zh-CN" altLang="en-US" sz="1100" dirty="0">
                <a:solidFill>
                  <a:schemeClr val="tx1">
                    <a:lumMod val="75000"/>
                    <a:lumOff val="25000"/>
                  </a:schemeClr>
                </a:solidFill>
                <a:latin typeface="+mn-lt"/>
                <a:ea typeface="+mn-ea"/>
                <a:cs typeface="+mn-ea"/>
                <a:sym typeface="+mn-lt"/>
              </a:rPr>
              <a:t>这里或者</a:t>
            </a:r>
            <a:r>
              <a:rPr lang="zh-CN" altLang="en-US" sz="1100" dirty="0">
                <a:solidFill>
                  <a:schemeClr val="tx1">
                    <a:lumMod val="75000"/>
                    <a:lumOff val="25000"/>
                  </a:schemeClr>
                </a:solidFill>
                <a:latin typeface="+mn-lt"/>
                <a:ea typeface="+mn-ea"/>
                <a:cs typeface="+mn-ea"/>
                <a:sym typeface="+mn-lt"/>
              </a:rPr>
              <a:t>通过复制您</a:t>
            </a:r>
            <a:r>
              <a:rPr lang="zh-CN" altLang="en-US" sz="1100" dirty="0">
                <a:solidFill>
                  <a:schemeClr val="tx1">
                    <a:lumMod val="75000"/>
                    <a:lumOff val="25000"/>
                  </a:schemeClr>
                </a:solidFill>
                <a:latin typeface="+mn-lt"/>
                <a:ea typeface="+mn-ea"/>
                <a:cs typeface="+mn-ea"/>
                <a:sym typeface="+mn-lt"/>
              </a:rPr>
              <a:t>的文本</a:t>
            </a:r>
            <a:r>
              <a:rPr lang="zh-CN" altLang="en-US" sz="1100" dirty="0">
                <a:solidFill>
                  <a:schemeClr val="tx1">
                    <a:lumMod val="75000"/>
                    <a:lumOff val="25000"/>
                  </a:schemeClr>
                </a:solidFill>
                <a:latin typeface="+mn-lt"/>
                <a:ea typeface="+mn-ea"/>
                <a:cs typeface="+mn-ea"/>
                <a:sym typeface="+mn-lt"/>
              </a:rPr>
              <a:t>后，在此框</a:t>
            </a:r>
            <a:r>
              <a:rPr lang="zh-CN" altLang="en-US" sz="1100" dirty="0">
                <a:solidFill>
                  <a:schemeClr val="tx1">
                    <a:lumMod val="75000"/>
                    <a:lumOff val="25000"/>
                  </a:schemeClr>
                </a:solidFill>
                <a:latin typeface="+mn-lt"/>
                <a:ea typeface="+mn-ea"/>
                <a:cs typeface="+mn-ea"/>
                <a:sym typeface="+mn-lt"/>
              </a:rPr>
              <a:t>中选择</a:t>
            </a:r>
            <a:r>
              <a:rPr lang="zh-CN" altLang="en-US" sz="1100" dirty="0">
                <a:solidFill>
                  <a:schemeClr val="tx1">
                    <a:lumMod val="75000"/>
                    <a:lumOff val="25000"/>
                  </a:schemeClr>
                </a:solidFill>
                <a:latin typeface="+mn-lt"/>
                <a:ea typeface="+mn-ea"/>
                <a:cs typeface="+mn-ea"/>
                <a:sym typeface="+mn-lt"/>
              </a:rPr>
              <a:t>粘贴，并</a:t>
            </a:r>
            <a:r>
              <a:rPr lang="zh-CN" altLang="en-US" sz="1100" dirty="0">
                <a:solidFill>
                  <a:schemeClr val="tx1">
                    <a:lumMod val="75000"/>
                    <a:lumOff val="25000"/>
                  </a:schemeClr>
                </a:solidFill>
                <a:latin typeface="+mn-lt"/>
                <a:ea typeface="+mn-ea"/>
                <a:cs typeface="+mn-ea"/>
                <a:sym typeface="+mn-lt"/>
              </a:rPr>
              <a:t>选择只</a:t>
            </a:r>
            <a:r>
              <a:rPr lang="zh-CN" altLang="en-US" sz="1100" dirty="0">
                <a:solidFill>
                  <a:schemeClr val="tx1">
                    <a:lumMod val="75000"/>
                    <a:lumOff val="25000"/>
                  </a:schemeClr>
                </a:solidFill>
                <a:latin typeface="+mn-lt"/>
                <a:ea typeface="+mn-ea"/>
                <a:cs typeface="+mn-ea"/>
                <a:sym typeface="+mn-lt"/>
              </a:rPr>
              <a:t>保留文字</a:t>
            </a:r>
            <a:r>
              <a:rPr lang="zh-CN" altLang="en-US" sz="1100" dirty="0">
                <a:solidFill>
                  <a:schemeClr val="tx1">
                    <a:lumMod val="75000"/>
                    <a:lumOff val="25000"/>
                  </a:schemeClr>
                </a:solidFill>
                <a:latin typeface="+mn-lt"/>
                <a:ea typeface="+mn-ea"/>
                <a:cs typeface="+mn-ea"/>
                <a:sym typeface="+mn-lt"/>
              </a:rPr>
              <a:t>。您</a:t>
            </a:r>
            <a:r>
              <a:rPr lang="zh-CN" altLang="en-US" sz="1100" dirty="0">
                <a:solidFill>
                  <a:schemeClr val="tx1">
                    <a:lumMod val="75000"/>
                    <a:lumOff val="25000"/>
                  </a:schemeClr>
                </a:solidFill>
                <a:latin typeface="+mn-lt"/>
                <a:ea typeface="+mn-ea"/>
                <a:cs typeface="+mn-ea"/>
                <a:sym typeface="+mn-lt"/>
              </a:rPr>
              <a:t>的内容打在</a:t>
            </a:r>
            <a:r>
              <a:rPr lang="zh-CN" altLang="en-US" sz="1100" dirty="0">
                <a:solidFill>
                  <a:schemeClr val="tx1">
                    <a:lumMod val="75000"/>
                    <a:lumOff val="25000"/>
                  </a:schemeClr>
                </a:solidFill>
                <a:latin typeface="+mn-lt"/>
                <a:ea typeface="+mn-ea"/>
                <a:cs typeface="+mn-ea"/>
                <a:sym typeface="+mn-lt"/>
              </a:rPr>
              <a:t>这里或者</a:t>
            </a:r>
            <a:r>
              <a:rPr lang="zh-CN" altLang="en-US" sz="1100" dirty="0">
                <a:solidFill>
                  <a:schemeClr val="tx1">
                    <a:lumMod val="75000"/>
                    <a:lumOff val="25000"/>
                  </a:schemeClr>
                </a:solidFill>
                <a:latin typeface="+mn-lt"/>
                <a:ea typeface="+mn-ea"/>
                <a:cs typeface="+mn-ea"/>
                <a:sym typeface="+mn-lt"/>
              </a:rPr>
              <a:t>通过复制您</a:t>
            </a:r>
            <a:r>
              <a:rPr lang="zh-CN" altLang="en-US" sz="1100" dirty="0">
                <a:solidFill>
                  <a:schemeClr val="tx1">
                    <a:lumMod val="75000"/>
                    <a:lumOff val="25000"/>
                  </a:schemeClr>
                </a:solidFill>
                <a:latin typeface="+mn-lt"/>
                <a:ea typeface="+mn-ea"/>
                <a:cs typeface="+mn-ea"/>
                <a:sym typeface="+mn-lt"/>
              </a:rPr>
              <a:t>的文本</a:t>
            </a:r>
            <a:r>
              <a:rPr lang="zh-CN" altLang="en-US" sz="1100" dirty="0">
                <a:solidFill>
                  <a:schemeClr val="tx1">
                    <a:lumMod val="75000"/>
                    <a:lumOff val="25000"/>
                  </a:schemeClr>
                </a:solidFill>
                <a:latin typeface="+mn-lt"/>
                <a:ea typeface="+mn-ea"/>
                <a:cs typeface="+mn-ea"/>
                <a:sym typeface="+mn-lt"/>
              </a:rPr>
              <a:t>后，在此框</a:t>
            </a:r>
            <a:r>
              <a:rPr lang="zh-CN" altLang="en-US" sz="1100" dirty="0">
                <a:solidFill>
                  <a:schemeClr val="tx1">
                    <a:lumMod val="75000"/>
                    <a:lumOff val="25000"/>
                  </a:schemeClr>
                </a:solidFill>
                <a:latin typeface="+mn-lt"/>
                <a:ea typeface="+mn-ea"/>
                <a:cs typeface="+mn-ea"/>
                <a:sym typeface="+mn-lt"/>
              </a:rPr>
              <a:t>中选择</a:t>
            </a:r>
            <a:r>
              <a:rPr lang="zh-CN" altLang="en-US" sz="1100" dirty="0">
                <a:solidFill>
                  <a:schemeClr val="tx1">
                    <a:lumMod val="75000"/>
                    <a:lumOff val="25000"/>
                  </a:schemeClr>
                </a:solidFill>
                <a:latin typeface="+mn-lt"/>
                <a:ea typeface="+mn-ea"/>
                <a:cs typeface="+mn-ea"/>
                <a:sym typeface="+mn-lt"/>
              </a:rPr>
              <a:t>粘贴，并</a:t>
            </a:r>
            <a:r>
              <a:rPr lang="zh-CN" altLang="en-US" sz="1100" dirty="0">
                <a:solidFill>
                  <a:schemeClr val="tx1">
                    <a:lumMod val="75000"/>
                    <a:lumOff val="25000"/>
                  </a:schemeClr>
                </a:solidFill>
                <a:latin typeface="+mn-lt"/>
                <a:ea typeface="+mn-ea"/>
                <a:cs typeface="+mn-ea"/>
                <a:sym typeface="+mn-lt"/>
              </a:rPr>
              <a:t>选择只</a:t>
            </a:r>
            <a:r>
              <a:rPr lang="zh-CN" altLang="en-US" sz="1100" dirty="0">
                <a:solidFill>
                  <a:schemeClr val="tx1">
                    <a:lumMod val="75000"/>
                    <a:lumOff val="25000"/>
                  </a:schemeClr>
                </a:solidFill>
                <a:latin typeface="+mn-lt"/>
                <a:ea typeface="+mn-ea"/>
                <a:cs typeface="+mn-ea"/>
                <a:sym typeface="+mn-lt"/>
              </a:rPr>
              <a:t>保留文字。</a:t>
            </a:r>
            <a:endParaRPr lang="en-US" altLang="zh-CN" sz="1100" dirty="0">
              <a:solidFill>
                <a:schemeClr val="tx1">
                  <a:lumMod val="75000"/>
                  <a:lumOff val="25000"/>
                </a:schemeClr>
              </a:solidFill>
              <a:latin typeface="+mn-lt"/>
              <a:ea typeface="+mn-ea"/>
              <a:cs typeface="+mn-ea"/>
              <a:sym typeface="+mn-lt"/>
            </a:endParaRPr>
          </a:p>
          <a:p>
            <a:pPr>
              <a:lnSpc>
                <a:spcPct val="130000"/>
              </a:lnSpc>
              <a:spcBef>
                <a:spcPct val="0"/>
              </a:spcBef>
            </a:pPr>
            <a:endParaRPr lang="en-US" altLang="zh-CN" sz="1100" dirty="0">
              <a:solidFill>
                <a:schemeClr val="tx1">
                  <a:lumMod val="75000"/>
                  <a:lumOff val="25000"/>
                </a:schemeClr>
              </a:solidFill>
              <a:latin typeface="+mn-lt"/>
              <a:ea typeface="+mn-ea"/>
              <a:cs typeface="+mn-ea"/>
              <a:sym typeface="+mn-lt"/>
            </a:endParaRPr>
          </a:p>
        </p:txBody>
      </p:sp>
      <p:grpSp>
        <p:nvGrpSpPr>
          <p:cNvPr id="4" name="组合 160"/>
          <p:cNvGrpSpPr/>
          <p:nvPr/>
        </p:nvGrpSpPr>
        <p:grpSpPr>
          <a:xfrm>
            <a:off x="1834530" y="4856000"/>
            <a:ext cx="456746" cy="1299127"/>
            <a:chOff x="676678" y="3763846"/>
            <a:chExt cx="483303" cy="1067747"/>
          </a:xfrm>
        </p:grpSpPr>
        <p:pic>
          <p:nvPicPr>
            <p:cNvPr id="5" name="图片 4"/>
            <p:cNvPicPr>
              <a:picLocks noChangeAspect="1"/>
            </p:cNvPicPr>
            <p:nvPr/>
          </p:nvPicPr>
          <p:blipFill rotWithShape="1">
            <a:blip r:embed="rId2"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309701" y="4335154"/>
              <a:ext cx="795376" cy="61422"/>
            </a:xfrm>
            <a:prstGeom prst="rect">
              <a:avLst/>
            </a:prstGeom>
          </p:spPr>
        </p:pic>
        <p:pic>
          <p:nvPicPr>
            <p:cNvPr id="6" name="图片 5"/>
            <p:cNvPicPr>
              <a:picLocks noChangeAspect="1"/>
            </p:cNvPicPr>
            <p:nvPr/>
          </p:nvPicPr>
          <p:blipFill rotWithShape="1">
            <a:blip r:embed="rId4"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774383" y="4445995"/>
              <a:ext cx="715911" cy="55285"/>
            </a:xfrm>
            <a:prstGeom prst="rect">
              <a:avLst/>
            </a:prstGeom>
          </p:spPr>
        </p:pic>
        <p:grpSp>
          <p:nvGrpSpPr>
            <p:cNvPr id="7" name="Group 139"/>
            <p:cNvGrpSpPr>
              <a:grpSpLocks noChangeAspect="1"/>
            </p:cNvGrpSpPr>
            <p:nvPr/>
          </p:nvGrpSpPr>
          <p:grpSpPr bwMode="auto">
            <a:xfrm rot="5400000">
              <a:off x="427214" y="4068973"/>
              <a:ext cx="1026176" cy="415921"/>
              <a:chOff x="2638" y="2373"/>
              <a:chExt cx="1732" cy="702"/>
            </a:xfrm>
            <a:solidFill>
              <a:srgbClr val="01ACBE"/>
            </a:solidFill>
          </p:grpSpPr>
          <p:sp>
            <p:nvSpPr>
              <p:cNvPr id="8" name="Freeform 140"/>
              <p:cNvSpPr>
                <a:spLocks/>
              </p:cNvSpPr>
              <p:nvPr/>
            </p:nvSpPr>
            <p:spPr bwMode="auto">
              <a:xfrm>
                <a:off x="2638" y="2385"/>
                <a:ext cx="1732" cy="690"/>
              </a:xfrm>
              <a:custGeom>
                <a:avLst/>
                <a:gdLst>
                  <a:gd name="T0" fmla="*/ 343 w 1732"/>
                  <a:gd name="T1" fmla="*/ 690 h 690"/>
                  <a:gd name="T2" fmla="*/ 1732 w 1732"/>
                  <a:gd name="T3" fmla="*/ 690 h 690"/>
                  <a:gd name="T4" fmla="*/ 1732 w 1732"/>
                  <a:gd name="T5" fmla="*/ 0 h 690"/>
                  <a:gd name="T6" fmla="*/ 343 w 1732"/>
                  <a:gd name="T7" fmla="*/ 0 h 690"/>
                  <a:gd name="T8" fmla="*/ 0 w 1732"/>
                  <a:gd name="T9" fmla="*/ 342 h 690"/>
                  <a:gd name="T10" fmla="*/ 0 w 1732"/>
                  <a:gd name="T11" fmla="*/ 345 h 690"/>
                  <a:gd name="T12" fmla="*/ 343 w 1732"/>
                  <a:gd name="T13" fmla="*/ 690 h 690"/>
                </a:gdLst>
                <a:ahLst/>
                <a:cxnLst>
                  <a:cxn ang="0">
                    <a:pos x="T0" y="T1"/>
                  </a:cxn>
                  <a:cxn ang="0">
                    <a:pos x="T2" y="T3"/>
                  </a:cxn>
                  <a:cxn ang="0">
                    <a:pos x="T4" y="T5"/>
                  </a:cxn>
                  <a:cxn ang="0">
                    <a:pos x="T6" y="T7"/>
                  </a:cxn>
                  <a:cxn ang="0">
                    <a:pos x="T8" y="T9"/>
                  </a:cxn>
                  <a:cxn ang="0">
                    <a:pos x="T10" y="T11"/>
                  </a:cxn>
                  <a:cxn ang="0">
                    <a:pos x="T12" y="T13"/>
                  </a:cxn>
                </a:cxnLst>
                <a:rect l="0" t="0" r="r" b="b"/>
                <a:pathLst>
                  <a:path w="1732" h="690">
                    <a:moveTo>
                      <a:pt x="343" y="690"/>
                    </a:moveTo>
                    <a:lnTo>
                      <a:pt x="1732" y="690"/>
                    </a:lnTo>
                    <a:lnTo>
                      <a:pt x="1732" y="0"/>
                    </a:lnTo>
                    <a:lnTo>
                      <a:pt x="343" y="0"/>
                    </a:lnTo>
                    <a:lnTo>
                      <a:pt x="0" y="342"/>
                    </a:lnTo>
                    <a:lnTo>
                      <a:pt x="0" y="345"/>
                    </a:lnTo>
                    <a:lnTo>
                      <a:pt x="343" y="6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9" name="Freeform 141"/>
              <p:cNvSpPr>
                <a:spLocks/>
              </p:cNvSpPr>
              <p:nvPr/>
            </p:nvSpPr>
            <p:spPr bwMode="auto">
              <a:xfrm>
                <a:off x="2638" y="2373"/>
                <a:ext cx="1732" cy="689"/>
              </a:xfrm>
              <a:custGeom>
                <a:avLst/>
                <a:gdLst>
                  <a:gd name="T0" fmla="*/ 0 w 1732"/>
                  <a:gd name="T1" fmla="*/ 345 h 689"/>
                  <a:gd name="T2" fmla="*/ 343 w 1732"/>
                  <a:gd name="T3" fmla="*/ 2 h 689"/>
                  <a:gd name="T4" fmla="*/ 343 w 1732"/>
                  <a:gd name="T5" fmla="*/ 0 h 689"/>
                  <a:gd name="T6" fmla="*/ 1732 w 1732"/>
                  <a:gd name="T7" fmla="*/ 0 h 689"/>
                  <a:gd name="T8" fmla="*/ 1732 w 1732"/>
                  <a:gd name="T9" fmla="*/ 689 h 689"/>
                  <a:gd name="T10" fmla="*/ 343 w 1732"/>
                  <a:gd name="T11" fmla="*/ 689 h 689"/>
                  <a:gd name="T12" fmla="*/ 343 w 1732"/>
                  <a:gd name="T13" fmla="*/ 689 h 689"/>
                  <a:gd name="T14" fmla="*/ 0 w 1732"/>
                  <a:gd name="T15" fmla="*/ 354 h 689"/>
                  <a:gd name="T16" fmla="*/ 0 w 1732"/>
                  <a:gd name="T17" fmla="*/ 34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2" h="689">
                    <a:moveTo>
                      <a:pt x="0" y="345"/>
                    </a:moveTo>
                    <a:lnTo>
                      <a:pt x="343" y="2"/>
                    </a:lnTo>
                    <a:lnTo>
                      <a:pt x="343" y="0"/>
                    </a:lnTo>
                    <a:lnTo>
                      <a:pt x="1732" y="0"/>
                    </a:lnTo>
                    <a:lnTo>
                      <a:pt x="1732" y="689"/>
                    </a:lnTo>
                    <a:lnTo>
                      <a:pt x="343" y="689"/>
                    </a:lnTo>
                    <a:lnTo>
                      <a:pt x="343" y="689"/>
                    </a:lnTo>
                    <a:lnTo>
                      <a:pt x="0" y="354"/>
                    </a:lnTo>
                    <a:lnTo>
                      <a:pt x="0"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 name="Freeform 142"/>
              <p:cNvSpPr>
                <a:spLocks/>
              </p:cNvSpPr>
              <p:nvPr/>
            </p:nvSpPr>
            <p:spPr bwMode="auto">
              <a:xfrm>
                <a:off x="2638" y="2380"/>
                <a:ext cx="1732" cy="691"/>
              </a:xfrm>
              <a:custGeom>
                <a:avLst/>
                <a:gdLst>
                  <a:gd name="T0" fmla="*/ 0 w 1732"/>
                  <a:gd name="T1" fmla="*/ 347 h 691"/>
                  <a:gd name="T2" fmla="*/ 343 w 1732"/>
                  <a:gd name="T3" fmla="*/ 0 h 691"/>
                  <a:gd name="T4" fmla="*/ 1732 w 1732"/>
                  <a:gd name="T5" fmla="*/ 0 h 691"/>
                  <a:gd name="T6" fmla="*/ 1732 w 1732"/>
                  <a:gd name="T7" fmla="*/ 691 h 691"/>
                  <a:gd name="T8" fmla="*/ 343 w 1732"/>
                  <a:gd name="T9" fmla="*/ 691 h 691"/>
                  <a:gd name="T10" fmla="*/ 343 w 1732"/>
                  <a:gd name="T11" fmla="*/ 690 h 691"/>
                  <a:gd name="T12" fmla="*/ 0 w 1732"/>
                  <a:gd name="T13" fmla="*/ 347 h 691"/>
                </a:gdLst>
                <a:ahLst/>
                <a:cxnLst>
                  <a:cxn ang="0">
                    <a:pos x="T0" y="T1"/>
                  </a:cxn>
                  <a:cxn ang="0">
                    <a:pos x="T2" y="T3"/>
                  </a:cxn>
                  <a:cxn ang="0">
                    <a:pos x="T4" y="T5"/>
                  </a:cxn>
                  <a:cxn ang="0">
                    <a:pos x="T6" y="T7"/>
                  </a:cxn>
                  <a:cxn ang="0">
                    <a:pos x="T8" y="T9"/>
                  </a:cxn>
                  <a:cxn ang="0">
                    <a:pos x="T10" y="T11"/>
                  </a:cxn>
                  <a:cxn ang="0">
                    <a:pos x="T12" y="T13"/>
                  </a:cxn>
                </a:cxnLst>
                <a:rect l="0" t="0" r="r" b="b"/>
                <a:pathLst>
                  <a:path w="1732" h="691">
                    <a:moveTo>
                      <a:pt x="0" y="347"/>
                    </a:moveTo>
                    <a:lnTo>
                      <a:pt x="343" y="0"/>
                    </a:lnTo>
                    <a:lnTo>
                      <a:pt x="1732" y="0"/>
                    </a:lnTo>
                    <a:lnTo>
                      <a:pt x="1732" y="691"/>
                    </a:lnTo>
                    <a:lnTo>
                      <a:pt x="343" y="691"/>
                    </a:lnTo>
                    <a:lnTo>
                      <a:pt x="343" y="690"/>
                    </a:lnTo>
                    <a:lnTo>
                      <a:pt x="0" y="3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1" name="组合 181"/>
          <p:cNvGrpSpPr/>
          <p:nvPr/>
        </p:nvGrpSpPr>
        <p:grpSpPr>
          <a:xfrm>
            <a:off x="1388004" y="6023303"/>
            <a:ext cx="945899" cy="609395"/>
            <a:chOff x="204191" y="4692084"/>
            <a:chExt cx="1000896" cy="644925"/>
          </a:xfrm>
        </p:grpSpPr>
        <p:sp>
          <p:nvSpPr>
            <p:cNvPr id="12" name="矩形 11"/>
            <p:cNvSpPr/>
            <p:nvPr/>
          </p:nvSpPr>
          <p:spPr>
            <a:xfrm rot="5400000" flipH="1">
              <a:off x="909383" y="5087621"/>
              <a:ext cx="79639" cy="419137"/>
            </a:xfrm>
            <a:prstGeom prst="rect">
              <a:avLst/>
            </a:prstGeom>
            <a:gradFill>
              <a:gsLst>
                <a:gs pos="0">
                  <a:srgbClr val="F2F2F2">
                    <a:alpha val="0"/>
                  </a:srgbClr>
                </a:gs>
                <a:gs pos="100000">
                  <a:schemeClr val="tx1"/>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3" name="矩形 12"/>
            <p:cNvSpPr/>
            <p:nvPr/>
          </p:nvSpPr>
          <p:spPr>
            <a:xfrm rot="5400000">
              <a:off x="893983" y="4532196"/>
              <a:ext cx="94983" cy="414760"/>
            </a:xfrm>
            <a:prstGeom prst="rect">
              <a:avLst/>
            </a:prstGeom>
            <a:gradFill>
              <a:gsLst>
                <a:gs pos="0">
                  <a:srgbClr val="01ACBE">
                    <a:alpha val="0"/>
                  </a:srgbClr>
                </a:gs>
                <a:gs pos="100000">
                  <a:schemeClr val="tx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14" name="Group 4"/>
            <p:cNvGrpSpPr>
              <a:grpSpLocks noChangeAspect="1"/>
            </p:cNvGrpSpPr>
            <p:nvPr/>
          </p:nvGrpSpPr>
          <p:grpSpPr bwMode="auto">
            <a:xfrm rot="5400000">
              <a:off x="672700" y="4748953"/>
              <a:ext cx="505678" cy="559096"/>
              <a:chOff x="3271" y="1533"/>
              <a:chExt cx="1136" cy="1256"/>
            </a:xfrm>
          </p:grpSpPr>
          <p:sp>
            <p:nvSpPr>
              <p:cNvPr id="26" name="AutoShape 3"/>
              <p:cNvSpPr>
                <a:spLocks noChangeAspect="1" noChangeArrowheads="1" noTextEdit="1"/>
              </p:cNvSpPr>
              <p:nvPr/>
            </p:nvSpPr>
            <p:spPr bwMode="auto">
              <a:xfrm>
                <a:off x="3273" y="1533"/>
                <a:ext cx="1134" cy="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7" name="Freeform 5"/>
              <p:cNvSpPr>
                <a:spLocks/>
              </p:cNvSpPr>
              <p:nvPr/>
            </p:nvSpPr>
            <p:spPr bwMode="auto">
              <a:xfrm>
                <a:off x="3271" y="1654"/>
                <a:ext cx="323" cy="1135"/>
              </a:xfrm>
              <a:custGeom>
                <a:avLst/>
                <a:gdLst>
                  <a:gd name="T0" fmla="*/ 323 w 323"/>
                  <a:gd name="T1" fmla="*/ 1135 h 1135"/>
                  <a:gd name="T2" fmla="*/ 323 w 323"/>
                  <a:gd name="T3" fmla="*/ 119 h 1135"/>
                  <a:gd name="T4" fmla="*/ 0 w 323"/>
                  <a:gd name="T5" fmla="*/ 0 h 1135"/>
                  <a:gd name="T6" fmla="*/ 0 w 323"/>
                  <a:gd name="T7" fmla="*/ 917 h 1135"/>
                  <a:gd name="T8" fmla="*/ 323 w 323"/>
                  <a:gd name="T9" fmla="*/ 1135 h 1135"/>
                </a:gdLst>
                <a:ahLst/>
                <a:cxnLst>
                  <a:cxn ang="0">
                    <a:pos x="T0" y="T1"/>
                  </a:cxn>
                  <a:cxn ang="0">
                    <a:pos x="T2" y="T3"/>
                  </a:cxn>
                  <a:cxn ang="0">
                    <a:pos x="T4" y="T5"/>
                  </a:cxn>
                  <a:cxn ang="0">
                    <a:pos x="T6" y="T7"/>
                  </a:cxn>
                  <a:cxn ang="0">
                    <a:pos x="T8" y="T9"/>
                  </a:cxn>
                </a:cxnLst>
                <a:rect l="0" t="0" r="r" b="b"/>
                <a:pathLst>
                  <a:path w="323" h="1135">
                    <a:moveTo>
                      <a:pt x="323" y="1135"/>
                    </a:moveTo>
                    <a:lnTo>
                      <a:pt x="323" y="119"/>
                    </a:lnTo>
                    <a:lnTo>
                      <a:pt x="0" y="0"/>
                    </a:lnTo>
                    <a:lnTo>
                      <a:pt x="0" y="917"/>
                    </a:lnTo>
                    <a:lnTo>
                      <a:pt x="323" y="113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8" name="Freeform 6"/>
              <p:cNvSpPr>
                <a:spLocks/>
              </p:cNvSpPr>
              <p:nvPr/>
            </p:nvSpPr>
            <p:spPr bwMode="auto">
              <a:xfrm>
                <a:off x="4081" y="1654"/>
                <a:ext cx="324" cy="1135"/>
              </a:xfrm>
              <a:custGeom>
                <a:avLst/>
                <a:gdLst>
                  <a:gd name="T0" fmla="*/ 0 w 324"/>
                  <a:gd name="T1" fmla="*/ 1135 h 1135"/>
                  <a:gd name="T2" fmla="*/ 0 w 324"/>
                  <a:gd name="T3" fmla="*/ 119 h 1135"/>
                  <a:gd name="T4" fmla="*/ 324 w 324"/>
                  <a:gd name="T5" fmla="*/ 0 h 1135"/>
                  <a:gd name="T6" fmla="*/ 324 w 324"/>
                  <a:gd name="T7" fmla="*/ 917 h 1135"/>
                  <a:gd name="T8" fmla="*/ 0 w 324"/>
                  <a:gd name="T9" fmla="*/ 1135 h 1135"/>
                </a:gdLst>
                <a:ahLst/>
                <a:cxnLst>
                  <a:cxn ang="0">
                    <a:pos x="T0" y="T1"/>
                  </a:cxn>
                  <a:cxn ang="0">
                    <a:pos x="T2" y="T3"/>
                  </a:cxn>
                  <a:cxn ang="0">
                    <a:pos x="T4" y="T5"/>
                  </a:cxn>
                  <a:cxn ang="0">
                    <a:pos x="T6" y="T7"/>
                  </a:cxn>
                  <a:cxn ang="0">
                    <a:pos x="T8" y="T9"/>
                  </a:cxn>
                </a:cxnLst>
                <a:rect l="0" t="0" r="r" b="b"/>
                <a:pathLst>
                  <a:path w="324" h="1135">
                    <a:moveTo>
                      <a:pt x="0" y="1135"/>
                    </a:moveTo>
                    <a:lnTo>
                      <a:pt x="0" y="119"/>
                    </a:lnTo>
                    <a:lnTo>
                      <a:pt x="324" y="0"/>
                    </a:lnTo>
                    <a:lnTo>
                      <a:pt x="324" y="917"/>
                    </a:lnTo>
                    <a:lnTo>
                      <a:pt x="0" y="1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9" name="Rectangle 7"/>
              <p:cNvSpPr>
                <a:spLocks noChangeArrowheads="1"/>
              </p:cNvSpPr>
              <p:nvPr/>
            </p:nvSpPr>
            <p:spPr bwMode="auto">
              <a:xfrm>
                <a:off x="3594" y="1773"/>
                <a:ext cx="487" cy="101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0" name="Freeform 8"/>
              <p:cNvSpPr>
                <a:spLocks/>
              </p:cNvSpPr>
              <p:nvPr/>
            </p:nvSpPr>
            <p:spPr bwMode="auto">
              <a:xfrm>
                <a:off x="3271" y="1533"/>
                <a:ext cx="1134" cy="240"/>
              </a:xfrm>
              <a:custGeom>
                <a:avLst/>
                <a:gdLst>
                  <a:gd name="T0" fmla="*/ 810 w 1134"/>
                  <a:gd name="T1" fmla="*/ 0 h 240"/>
                  <a:gd name="T2" fmla="*/ 323 w 1134"/>
                  <a:gd name="T3" fmla="*/ 0 h 240"/>
                  <a:gd name="T4" fmla="*/ 0 w 1134"/>
                  <a:gd name="T5" fmla="*/ 121 h 240"/>
                  <a:gd name="T6" fmla="*/ 323 w 1134"/>
                  <a:gd name="T7" fmla="*/ 240 h 240"/>
                  <a:gd name="T8" fmla="*/ 810 w 1134"/>
                  <a:gd name="T9" fmla="*/ 240 h 240"/>
                  <a:gd name="T10" fmla="*/ 1134 w 1134"/>
                  <a:gd name="T11" fmla="*/ 121 h 240"/>
                  <a:gd name="T12" fmla="*/ 810 w 1134"/>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1134" h="240">
                    <a:moveTo>
                      <a:pt x="810" y="0"/>
                    </a:moveTo>
                    <a:lnTo>
                      <a:pt x="323" y="0"/>
                    </a:lnTo>
                    <a:lnTo>
                      <a:pt x="0" y="121"/>
                    </a:lnTo>
                    <a:lnTo>
                      <a:pt x="323" y="240"/>
                    </a:lnTo>
                    <a:lnTo>
                      <a:pt x="810" y="240"/>
                    </a:lnTo>
                    <a:lnTo>
                      <a:pt x="1134" y="121"/>
                    </a:lnTo>
                    <a:lnTo>
                      <a:pt x="810"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1" name="Freeform 9"/>
              <p:cNvSpPr>
                <a:spLocks/>
              </p:cNvSpPr>
              <p:nvPr/>
            </p:nvSpPr>
            <p:spPr bwMode="auto">
              <a:xfrm>
                <a:off x="3271" y="1654"/>
                <a:ext cx="323" cy="1135"/>
              </a:xfrm>
              <a:custGeom>
                <a:avLst/>
                <a:gdLst>
                  <a:gd name="T0" fmla="*/ 0 w 323"/>
                  <a:gd name="T1" fmla="*/ 0 h 1135"/>
                  <a:gd name="T2" fmla="*/ 0 w 323"/>
                  <a:gd name="T3" fmla="*/ 3 h 1135"/>
                  <a:gd name="T4" fmla="*/ 321 w 323"/>
                  <a:gd name="T5" fmla="*/ 124 h 1135"/>
                  <a:gd name="T6" fmla="*/ 321 w 323"/>
                  <a:gd name="T7" fmla="*/ 1133 h 1135"/>
                  <a:gd name="T8" fmla="*/ 323 w 323"/>
                  <a:gd name="T9" fmla="*/ 1135 h 1135"/>
                  <a:gd name="T10" fmla="*/ 323 w 323"/>
                  <a:gd name="T11" fmla="*/ 119 h 1135"/>
                  <a:gd name="T12" fmla="*/ 0 w 323"/>
                  <a:gd name="T13" fmla="*/ 0 h 1135"/>
                </a:gdLst>
                <a:ahLst/>
                <a:cxnLst>
                  <a:cxn ang="0">
                    <a:pos x="T0" y="T1"/>
                  </a:cxn>
                  <a:cxn ang="0">
                    <a:pos x="T2" y="T3"/>
                  </a:cxn>
                  <a:cxn ang="0">
                    <a:pos x="T4" y="T5"/>
                  </a:cxn>
                  <a:cxn ang="0">
                    <a:pos x="T6" y="T7"/>
                  </a:cxn>
                  <a:cxn ang="0">
                    <a:pos x="T8" y="T9"/>
                  </a:cxn>
                  <a:cxn ang="0">
                    <a:pos x="T10" y="T11"/>
                  </a:cxn>
                  <a:cxn ang="0">
                    <a:pos x="T12" y="T13"/>
                  </a:cxn>
                </a:cxnLst>
                <a:rect l="0" t="0" r="r" b="b"/>
                <a:pathLst>
                  <a:path w="323" h="1135">
                    <a:moveTo>
                      <a:pt x="0" y="0"/>
                    </a:moveTo>
                    <a:lnTo>
                      <a:pt x="0" y="3"/>
                    </a:lnTo>
                    <a:lnTo>
                      <a:pt x="321" y="124"/>
                    </a:lnTo>
                    <a:lnTo>
                      <a:pt x="321" y="1133"/>
                    </a:lnTo>
                    <a:lnTo>
                      <a:pt x="323" y="1135"/>
                    </a:lnTo>
                    <a:lnTo>
                      <a:pt x="323" y="11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2" name="Freeform 10"/>
              <p:cNvSpPr>
                <a:spLocks/>
              </p:cNvSpPr>
              <p:nvPr/>
            </p:nvSpPr>
            <p:spPr bwMode="auto">
              <a:xfrm>
                <a:off x="4081" y="1654"/>
                <a:ext cx="324" cy="1135"/>
              </a:xfrm>
              <a:custGeom>
                <a:avLst/>
                <a:gdLst>
                  <a:gd name="T0" fmla="*/ 324 w 324"/>
                  <a:gd name="T1" fmla="*/ 3 h 1135"/>
                  <a:gd name="T2" fmla="*/ 324 w 324"/>
                  <a:gd name="T3" fmla="*/ 0 h 1135"/>
                  <a:gd name="T4" fmla="*/ 324 w 324"/>
                  <a:gd name="T5" fmla="*/ 0 h 1135"/>
                  <a:gd name="T6" fmla="*/ 0 w 324"/>
                  <a:gd name="T7" fmla="*/ 119 h 1135"/>
                  <a:gd name="T8" fmla="*/ 0 w 324"/>
                  <a:gd name="T9" fmla="*/ 1135 h 1135"/>
                  <a:gd name="T10" fmla="*/ 5 w 324"/>
                  <a:gd name="T11" fmla="*/ 1133 h 1135"/>
                  <a:gd name="T12" fmla="*/ 5 w 324"/>
                  <a:gd name="T13" fmla="*/ 124 h 1135"/>
                  <a:gd name="T14" fmla="*/ 324 w 324"/>
                  <a:gd name="T15" fmla="*/ 3 h 1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 h="1135">
                    <a:moveTo>
                      <a:pt x="324" y="3"/>
                    </a:moveTo>
                    <a:lnTo>
                      <a:pt x="324" y="0"/>
                    </a:lnTo>
                    <a:lnTo>
                      <a:pt x="324" y="0"/>
                    </a:lnTo>
                    <a:lnTo>
                      <a:pt x="0" y="119"/>
                    </a:lnTo>
                    <a:lnTo>
                      <a:pt x="0" y="1135"/>
                    </a:lnTo>
                    <a:lnTo>
                      <a:pt x="5" y="1133"/>
                    </a:lnTo>
                    <a:lnTo>
                      <a:pt x="5" y="124"/>
                    </a:lnTo>
                    <a:lnTo>
                      <a:pt x="32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3" name="Freeform 11"/>
              <p:cNvSpPr>
                <a:spLocks/>
              </p:cNvSpPr>
              <p:nvPr/>
            </p:nvSpPr>
            <p:spPr bwMode="auto">
              <a:xfrm>
                <a:off x="3594" y="1773"/>
                <a:ext cx="487" cy="1016"/>
              </a:xfrm>
              <a:custGeom>
                <a:avLst/>
                <a:gdLst>
                  <a:gd name="T0" fmla="*/ 0 w 487"/>
                  <a:gd name="T1" fmla="*/ 0 h 1016"/>
                  <a:gd name="T2" fmla="*/ 0 w 487"/>
                  <a:gd name="T3" fmla="*/ 1016 h 1016"/>
                  <a:gd name="T4" fmla="*/ 5 w 487"/>
                  <a:gd name="T5" fmla="*/ 1016 h 1016"/>
                  <a:gd name="T6" fmla="*/ 5 w 487"/>
                  <a:gd name="T7" fmla="*/ 5 h 1016"/>
                  <a:gd name="T8" fmla="*/ 485 w 487"/>
                  <a:gd name="T9" fmla="*/ 5 h 1016"/>
                  <a:gd name="T10" fmla="*/ 485 w 487"/>
                  <a:gd name="T11" fmla="*/ 1016 h 1016"/>
                  <a:gd name="T12" fmla="*/ 487 w 487"/>
                  <a:gd name="T13" fmla="*/ 1016 h 1016"/>
                  <a:gd name="T14" fmla="*/ 487 w 487"/>
                  <a:gd name="T15" fmla="*/ 0 h 1016"/>
                  <a:gd name="T16" fmla="*/ 0 w 487"/>
                  <a:gd name="T1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1016">
                    <a:moveTo>
                      <a:pt x="0" y="0"/>
                    </a:moveTo>
                    <a:lnTo>
                      <a:pt x="0" y="1016"/>
                    </a:lnTo>
                    <a:lnTo>
                      <a:pt x="5" y="1016"/>
                    </a:lnTo>
                    <a:lnTo>
                      <a:pt x="5" y="5"/>
                    </a:lnTo>
                    <a:lnTo>
                      <a:pt x="485" y="5"/>
                    </a:lnTo>
                    <a:lnTo>
                      <a:pt x="485" y="1016"/>
                    </a:lnTo>
                    <a:lnTo>
                      <a:pt x="487" y="1016"/>
                    </a:lnTo>
                    <a:lnTo>
                      <a:pt x="487"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4" name="Freeform 12"/>
              <p:cNvSpPr>
                <a:spLocks/>
              </p:cNvSpPr>
              <p:nvPr/>
            </p:nvSpPr>
            <p:spPr bwMode="auto">
              <a:xfrm>
                <a:off x="3271" y="1652"/>
                <a:ext cx="1134" cy="121"/>
              </a:xfrm>
              <a:custGeom>
                <a:avLst/>
                <a:gdLst>
                  <a:gd name="T0" fmla="*/ 323 w 1134"/>
                  <a:gd name="T1" fmla="*/ 121 h 121"/>
                  <a:gd name="T2" fmla="*/ 810 w 1134"/>
                  <a:gd name="T3" fmla="*/ 121 h 121"/>
                  <a:gd name="T4" fmla="*/ 1134 w 1134"/>
                  <a:gd name="T5" fmla="*/ 2 h 121"/>
                  <a:gd name="T6" fmla="*/ 1129 w 1134"/>
                  <a:gd name="T7" fmla="*/ 0 h 121"/>
                  <a:gd name="T8" fmla="*/ 810 w 1134"/>
                  <a:gd name="T9" fmla="*/ 119 h 121"/>
                  <a:gd name="T10" fmla="*/ 325 w 1134"/>
                  <a:gd name="T11" fmla="*/ 119 h 121"/>
                  <a:gd name="T12" fmla="*/ 7 w 1134"/>
                  <a:gd name="T13" fmla="*/ 0 h 121"/>
                  <a:gd name="T14" fmla="*/ 0 w 1134"/>
                  <a:gd name="T15" fmla="*/ 2 h 121"/>
                  <a:gd name="T16" fmla="*/ 323 w 1134"/>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121">
                    <a:moveTo>
                      <a:pt x="323" y="121"/>
                    </a:moveTo>
                    <a:lnTo>
                      <a:pt x="810" y="121"/>
                    </a:lnTo>
                    <a:lnTo>
                      <a:pt x="1134" y="2"/>
                    </a:lnTo>
                    <a:lnTo>
                      <a:pt x="1129" y="0"/>
                    </a:lnTo>
                    <a:lnTo>
                      <a:pt x="810" y="119"/>
                    </a:lnTo>
                    <a:lnTo>
                      <a:pt x="325" y="119"/>
                    </a:lnTo>
                    <a:lnTo>
                      <a:pt x="7" y="0"/>
                    </a:lnTo>
                    <a:lnTo>
                      <a:pt x="0" y="2"/>
                    </a:lnTo>
                    <a:lnTo>
                      <a:pt x="323"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sp>
          <p:nvSpPr>
            <p:cNvPr id="15" name="Freeform 16"/>
            <p:cNvSpPr>
              <a:spLocks/>
            </p:cNvSpPr>
            <p:nvPr/>
          </p:nvSpPr>
          <p:spPr bwMode="auto">
            <a:xfrm rot="5400000">
              <a:off x="366266" y="4877549"/>
              <a:ext cx="504788" cy="305366"/>
            </a:xfrm>
            <a:custGeom>
              <a:avLst/>
              <a:gdLst>
                <a:gd name="T0" fmla="*/ 57 w 477"/>
                <a:gd name="T1" fmla="*/ 48 h 288"/>
                <a:gd name="T2" fmla="*/ 135 w 477"/>
                <a:gd name="T3" fmla="*/ 0 h 288"/>
                <a:gd name="T4" fmla="*/ 234 w 477"/>
                <a:gd name="T5" fmla="*/ 55 h 288"/>
                <a:gd name="T6" fmla="*/ 340 w 477"/>
                <a:gd name="T7" fmla="*/ 0 h 288"/>
                <a:gd name="T8" fmla="*/ 419 w 477"/>
                <a:gd name="T9" fmla="*/ 47 h 288"/>
                <a:gd name="T10" fmla="*/ 477 w 477"/>
                <a:gd name="T11" fmla="*/ 11 h 288"/>
                <a:gd name="T12" fmla="*/ 477 w 477"/>
                <a:gd name="T13" fmla="*/ 27 h 288"/>
                <a:gd name="T14" fmla="*/ 325 w 477"/>
                <a:gd name="T15" fmla="*/ 250 h 288"/>
                <a:gd name="T16" fmla="*/ 238 w 477"/>
                <a:gd name="T17" fmla="*/ 288 h 288"/>
                <a:gd name="T18" fmla="*/ 156 w 477"/>
                <a:gd name="T19" fmla="*/ 259 h 288"/>
                <a:gd name="T20" fmla="*/ 0 w 477"/>
                <a:gd name="T21" fmla="*/ 29 h 288"/>
                <a:gd name="T22" fmla="*/ 0 w 477"/>
                <a:gd name="T23" fmla="*/ 10 h 288"/>
                <a:gd name="T24" fmla="*/ 57 w 477"/>
                <a:gd name="T25" fmla="*/ 4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288">
                  <a:moveTo>
                    <a:pt x="57" y="48"/>
                  </a:moveTo>
                  <a:cubicBezTo>
                    <a:pt x="110" y="46"/>
                    <a:pt x="135" y="0"/>
                    <a:pt x="135" y="0"/>
                  </a:cubicBezTo>
                  <a:cubicBezTo>
                    <a:pt x="135" y="0"/>
                    <a:pt x="158" y="55"/>
                    <a:pt x="234" y="55"/>
                  </a:cubicBezTo>
                  <a:cubicBezTo>
                    <a:pt x="310" y="55"/>
                    <a:pt x="340" y="0"/>
                    <a:pt x="340" y="0"/>
                  </a:cubicBezTo>
                  <a:cubicBezTo>
                    <a:pt x="340" y="0"/>
                    <a:pt x="368" y="47"/>
                    <a:pt x="419" y="47"/>
                  </a:cubicBezTo>
                  <a:cubicBezTo>
                    <a:pt x="442" y="47"/>
                    <a:pt x="468" y="30"/>
                    <a:pt x="477" y="11"/>
                  </a:cubicBezTo>
                  <a:cubicBezTo>
                    <a:pt x="477" y="22"/>
                    <a:pt x="477" y="27"/>
                    <a:pt x="477" y="27"/>
                  </a:cubicBezTo>
                  <a:cubicBezTo>
                    <a:pt x="325" y="250"/>
                    <a:pt x="325" y="250"/>
                    <a:pt x="325" y="250"/>
                  </a:cubicBezTo>
                  <a:cubicBezTo>
                    <a:pt x="238" y="288"/>
                    <a:pt x="238" y="288"/>
                    <a:pt x="238" y="288"/>
                  </a:cubicBezTo>
                  <a:cubicBezTo>
                    <a:pt x="156" y="259"/>
                    <a:pt x="156" y="259"/>
                    <a:pt x="156" y="259"/>
                  </a:cubicBezTo>
                  <a:cubicBezTo>
                    <a:pt x="0" y="29"/>
                    <a:pt x="0" y="29"/>
                    <a:pt x="0" y="29"/>
                  </a:cubicBezTo>
                  <a:cubicBezTo>
                    <a:pt x="0" y="29"/>
                    <a:pt x="1" y="21"/>
                    <a:pt x="0" y="10"/>
                  </a:cubicBezTo>
                  <a:cubicBezTo>
                    <a:pt x="3" y="30"/>
                    <a:pt x="30" y="49"/>
                    <a:pt x="57" y="48"/>
                  </a:cubicBezTo>
                  <a:close/>
                </a:path>
              </a:pathLst>
            </a:custGeom>
            <a:gradFill>
              <a:gsLst>
                <a:gs pos="65000">
                  <a:srgbClr val="885638"/>
                </a:gs>
                <a:gs pos="31000">
                  <a:srgbClr val="E5A570"/>
                </a:gs>
                <a:gs pos="0">
                  <a:srgbClr val="FAE3C8"/>
                </a:gs>
                <a:gs pos="100000">
                  <a:srgbClr val="E3BB99"/>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nvGrpSpPr>
            <p:cNvPr id="16" name="组合 190"/>
            <p:cNvGrpSpPr/>
            <p:nvPr/>
          </p:nvGrpSpPr>
          <p:grpSpPr>
            <a:xfrm rot="5400000">
              <a:off x="885511" y="4985052"/>
              <a:ext cx="436134" cy="83406"/>
              <a:chOff x="7238525" y="1827329"/>
              <a:chExt cx="672894" cy="127409"/>
            </a:xfrm>
          </p:grpSpPr>
          <p:sp>
            <p:nvSpPr>
              <p:cNvPr id="23" name="矩形 22"/>
              <p:cNvSpPr/>
              <p:nvPr/>
            </p:nvSpPr>
            <p:spPr>
              <a:xfrm rot="6775151" flipH="1">
                <a:off x="7296952" y="1768902"/>
                <a:ext cx="81581" cy="198435"/>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24" name="矩形 23"/>
              <p:cNvSpPr/>
              <p:nvPr/>
            </p:nvSpPr>
            <p:spPr>
              <a:xfrm rot="5400000" flipH="1">
                <a:off x="7532324" y="1766760"/>
                <a:ext cx="89228" cy="286727"/>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25" name="矩形 24"/>
              <p:cNvSpPr/>
              <p:nvPr/>
            </p:nvSpPr>
            <p:spPr>
              <a:xfrm rot="14824849">
                <a:off x="7767996" y="1766565"/>
                <a:ext cx="82398" cy="204448"/>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sp>
          <p:nvSpPr>
            <p:cNvPr id="17" name="任意多边形 16"/>
            <p:cNvSpPr>
              <a:spLocks/>
            </p:cNvSpPr>
            <p:nvPr/>
          </p:nvSpPr>
          <p:spPr bwMode="auto">
            <a:xfrm rot="5400000">
              <a:off x="457485" y="4696929"/>
              <a:ext cx="291108" cy="375260"/>
            </a:xfrm>
            <a:custGeom>
              <a:avLst/>
              <a:gdLst>
                <a:gd name="connsiteX0" fmla="*/ 517811 w 804893"/>
                <a:gd name="connsiteY0" fmla="*/ 0 h 1037567"/>
                <a:gd name="connsiteX1" fmla="*/ 525660 w 804893"/>
                <a:gd name="connsiteY1" fmla="*/ 13442 h 1037567"/>
                <a:gd name="connsiteX2" fmla="*/ 550206 w 804893"/>
                <a:gd name="connsiteY2" fmla="*/ 46750 h 1037567"/>
                <a:gd name="connsiteX3" fmla="*/ 554635 w 804893"/>
                <a:gd name="connsiteY3" fmla="*/ 51363 h 1037567"/>
                <a:gd name="connsiteX4" fmla="*/ 804893 w 804893"/>
                <a:gd name="connsiteY4" fmla="*/ 1037567 h 1037567"/>
                <a:gd name="connsiteX5" fmla="*/ 794192 w 804893"/>
                <a:gd name="connsiteY5" fmla="*/ 1033775 h 1037567"/>
                <a:gd name="connsiteX6" fmla="*/ 625554 w 804893"/>
                <a:gd name="connsiteY6" fmla="*/ 974020 h 1037567"/>
                <a:gd name="connsiteX7" fmla="*/ 616295 w 804893"/>
                <a:gd name="connsiteY7" fmla="*/ 970739 h 1037567"/>
                <a:gd name="connsiteX8" fmla="*/ 548389 w 804893"/>
                <a:gd name="connsiteY8" fmla="*/ 872576 h 1037567"/>
                <a:gd name="connsiteX9" fmla="*/ 19536 w 804893"/>
                <a:gd name="connsiteY9" fmla="*/ 120953 h 1037567"/>
                <a:gd name="connsiteX10" fmla="*/ 13742 w 804893"/>
                <a:gd name="connsiteY10" fmla="*/ 113686 h 1037567"/>
                <a:gd name="connsiteX11" fmla="*/ 7317 w 804893"/>
                <a:gd name="connsiteY11" fmla="*/ 104194 h 1037567"/>
                <a:gd name="connsiteX12" fmla="*/ 0 w 804893"/>
                <a:gd name="connsiteY12" fmla="*/ 93386 h 1037567"/>
                <a:gd name="connsiteX13" fmla="*/ 30880 w 804893"/>
                <a:gd name="connsiteY13" fmla="*/ 81860 h 1037567"/>
                <a:gd name="connsiteX14" fmla="*/ 71711 w 804893"/>
                <a:gd name="connsiteY14" fmla="*/ 120383 h 1037567"/>
                <a:gd name="connsiteX15" fmla="*/ 213238 w 804893"/>
                <a:gd name="connsiteY15" fmla="*/ 162450 h 1037567"/>
                <a:gd name="connsiteX16" fmla="*/ 489747 w 804893"/>
                <a:gd name="connsiteY16" fmla="*/ 8243 h 1037567"/>
                <a:gd name="connsiteX17" fmla="*/ 494202 w 804893"/>
                <a:gd name="connsiteY17" fmla="*/ 1668 h 1037567"/>
                <a:gd name="connsiteX0" fmla="*/ 517811 w 804893"/>
                <a:gd name="connsiteY0" fmla="*/ 0 h 1037567"/>
                <a:gd name="connsiteX1" fmla="*/ 525660 w 804893"/>
                <a:gd name="connsiteY1" fmla="*/ 13442 h 1037567"/>
                <a:gd name="connsiteX2" fmla="*/ 550206 w 804893"/>
                <a:gd name="connsiteY2" fmla="*/ 46750 h 1037567"/>
                <a:gd name="connsiteX3" fmla="*/ 554635 w 804893"/>
                <a:gd name="connsiteY3" fmla="*/ 51363 h 1037567"/>
                <a:gd name="connsiteX4" fmla="*/ 804893 w 804893"/>
                <a:gd name="connsiteY4" fmla="*/ 1037567 h 1037567"/>
                <a:gd name="connsiteX5" fmla="*/ 794192 w 804893"/>
                <a:gd name="connsiteY5" fmla="*/ 1033775 h 1037567"/>
                <a:gd name="connsiteX6" fmla="*/ 625554 w 804893"/>
                <a:gd name="connsiteY6" fmla="*/ 974020 h 1037567"/>
                <a:gd name="connsiteX7" fmla="*/ 616295 w 804893"/>
                <a:gd name="connsiteY7" fmla="*/ 970739 h 1037567"/>
                <a:gd name="connsiteX8" fmla="*/ 531746 w 804893"/>
                <a:gd name="connsiteY8" fmla="*/ 883671 h 1037567"/>
                <a:gd name="connsiteX9" fmla="*/ 19536 w 804893"/>
                <a:gd name="connsiteY9" fmla="*/ 120953 h 1037567"/>
                <a:gd name="connsiteX10" fmla="*/ 13742 w 804893"/>
                <a:gd name="connsiteY10" fmla="*/ 113686 h 1037567"/>
                <a:gd name="connsiteX11" fmla="*/ 7317 w 804893"/>
                <a:gd name="connsiteY11" fmla="*/ 104194 h 1037567"/>
                <a:gd name="connsiteX12" fmla="*/ 0 w 804893"/>
                <a:gd name="connsiteY12" fmla="*/ 93386 h 1037567"/>
                <a:gd name="connsiteX13" fmla="*/ 30880 w 804893"/>
                <a:gd name="connsiteY13" fmla="*/ 81860 h 1037567"/>
                <a:gd name="connsiteX14" fmla="*/ 71711 w 804893"/>
                <a:gd name="connsiteY14" fmla="*/ 120383 h 1037567"/>
                <a:gd name="connsiteX15" fmla="*/ 213238 w 804893"/>
                <a:gd name="connsiteY15" fmla="*/ 162450 h 1037567"/>
                <a:gd name="connsiteX16" fmla="*/ 489747 w 804893"/>
                <a:gd name="connsiteY16" fmla="*/ 8243 h 1037567"/>
                <a:gd name="connsiteX17" fmla="*/ 494202 w 804893"/>
                <a:gd name="connsiteY17" fmla="*/ 1668 h 1037567"/>
                <a:gd name="connsiteX18" fmla="*/ 517811 w 804893"/>
                <a:gd name="connsiteY18" fmla="*/ 0 h 103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4893" h="1037567">
                  <a:moveTo>
                    <a:pt x="517811" y="0"/>
                  </a:moveTo>
                  <a:lnTo>
                    <a:pt x="525660" y="13442"/>
                  </a:lnTo>
                  <a:cubicBezTo>
                    <a:pt x="531969" y="23191"/>
                    <a:pt x="540078" y="34564"/>
                    <a:pt x="550206" y="46750"/>
                  </a:cubicBezTo>
                  <a:lnTo>
                    <a:pt x="554635" y="51363"/>
                  </a:lnTo>
                  <a:lnTo>
                    <a:pt x="804893" y="1037567"/>
                  </a:lnTo>
                  <a:lnTo>
                    <a:pt x="794192" y="1033775"/>
                  </a:lnTo>
                  <a:lnTo>
                    <a:pt x="625554" y="974020"/>
                  </a:lnTo>
                  <a:lnTo>
                    <a:pt x="616295" y="970739"/>
                  </a:lnTo>
                  <a:cubicBezTo>
                    <a:pt x="593660" y="938018"/>
                    <a:pt x="554381" y="916392"/>
                    <a:pt x="531746" y="883671"/>
                  </a:cubicBezTo>
                  <a:cubicBezTo>
                    <a:pt x="323202" y="582477"/>
                    <a:pt x="98078" y="224511"/>
                    <a:pt x="19536" y="120953"/>
                  </a:cubicBezTo>
                  <a:lnTo>
                    <a:pt x="13742" y="113686"/>
                  </a:lnTo>
                  <a:lnTo>
                    <a:pt x="7317" y="104194"/>
                  </a:lnTo>
                  <a:lnTo>
                    <a:pt x="0" y="93386"/>
                  </a:lnTo>
                  <a:lnTo>
                    <a:pt x="30880" y="81860"/>
                  </a:lnTo>
                  <a:lnTo>
                    <a:pt x="71711" y="120383"/>
                  </a:lnTo>
                  <a:cubicBezTo>
                    <a:pt x="111339" y="147325"/>
                    <a:pt x="162289" y="164341"/>
                    <a:pt x="213238" y="162450"/>
                  </a:cubicBezTo>
                  <a:cubicBezTo>
                    <a:pt x="363257" y="156778"/>
                    <a:pt x="453834" y="57518"/>
                    <a:pt x="489747" y="8243"/>
                  </a:cubicBezTo>
                  <a:lnTo>
                    <a:pt x="494202" y="1668"/>
                  </a:lnTo>
                  <a:lnTo>
                    <a:pt x="517811" y="0"/>
                  </a:lnTo>
                  <a:close/>
                </a:path>
              </a:pathLst>
            </a:custGeom>
            <a:gradFill>
              <a:gsLst>
                <a:gs pos="62000">
                  <a:srgbClr val="FCECD8"/>
                </a:gs>
                <a:gs pos="0">
                  <a:srgbClr val="CA8B5D"/>
                </a:gs>
                <a:gs pos="24000">
                  <a:srgbClr val="E9C4A9">
                    <a:alpha val="47843"/>
                  </a:srgbClr>
                </a:gs>
              </a:gsLst>
              <a:lin ang="9000000" scaled="0"/>
            </a:gradFill>
            <a:ln>
              <a:noFill/>
            </a:ln>
            <a:effectLst>
              <a:softEdge rad="635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8" name="任意多边形 17"/>
            <p:cNvSpPr>
              <a:spLocks/>
            </p:cNvSpPr>
            <p:nvPr/>
          </p:nvSpPr>
          <p:spPr bwMode="auto">
            <a:xfrm rot="5400000">
              <a:off x="471119" y="5006790"/>
              <a:ext cx="278753" cy="357390"/>
            </a:xfrm>
            <a:custGeom>
              <a:avLst/>
              <a:gdLst>
                <a:gd name="connsiteX0" fmla="*/ 260016 w 703608"/>
                <a:gd name="connsiteY0" fmla="*/ 0 h 989685"/>
                <a:gd name="connsiteX1" fmla="*/ 278928 w 703608"/>
                <a:gd name="connsiteY1" fmla="*/ 22367 h 989685"/>
                <a:gd name="connsiteX2" fmla="*/ 533493 w 703608"/>
                <a:gd name="connsiteY2" fmla="*/ 143857 h 989685"/>
                <a:gd name="connsiteX3" fmla="*/ 662754 w 703608"/>
                <a:gd name="connsiteY3" fmla="*/ 102735 h 989685"/>
                <a:gd name="connsiteX4" fmla="*/ 703608 w 703608"/>
                <a:gd name="connsiteY4" fmla="*/ 69455 h 989685"/>
                <a:gd name="connsiteX5" fmla="*/ 694274 w 703608"/>
                <a:gd name="connsiteY5" fmla="*/ 84770 h 989685"/>
                <a:gd name="connsiteX6" fmla="*/ 273051 w 703608"/>
                <a:gd name="connsiteY6" fmla="*/ 764150 h 989685"/>
                <a:gd name="connsiteX7" fmla="*/ 209725 w 703608"/>
                <a:gd name="connsiteY7" fmla="*/ 865909 h 989685"/>
                <a:gd name="connsiteX8" fmla="*/ 208982 w 703608"/>
                <a:gd name="connsiteY8" fmla="*/ 867001 h 989685"/>
                <a:gd name="connsiteX9" fmla="*/ 178731 w 703608"/>
                <a:gd name="connsiteY9" fmla="*/ 911468 h 989685"/>
                <a:gd name="connsiteX10" fmla="*/ 70352 w 703608"/>
                <a:gd name="connsiteY10" fmla="*/ 958898 h 989685"/>
                <a:gd name="connsiteX11" fmla="*/ 0 w 703608"/>
                <a:gd name="connsiteY11" fmla="*/ 989685 h 989685"/>
                <a:gd name="connsiteX0" fmla="*/ 233050 w 703608"/>
                <a:gd name="connsiteY0" fmla="*/ 88054 h 967706"/>
                <a:gd name="connsiteX1" fmla="*/ 278928 w 703608"/>
                <a:gd name="connsiteY1" fmla="*/ 388 h 967706"/>
                <a:gd name="connsiteX2" fmla="*/ 533493 w 703608"/>
                <a:gd name="connsiteY2" fmla="*/ 121878 h 967706"/>
                <a:gd name="connsiteX3" fmla="*/ 662754 w 703608"/>
                <a:gd name="connsiteY3" fmla="*/ 80756 h 967706"/>
                <a:gd name="connsiteX4" fmla="*/ 703608 w 703608"/>
                <a:gd name="connsiteY4" fmla="*/ 47476 h 967706"/>
                <a:gd name="connsiteX5" fmla="*/ 694274 w 703608"/>
                <a:gd name="connsiteY5" fmla="*/ 62791 h 967706"/>
                <a:gd name="connsiteX6" fmla="*/ 273051 w 703608"/>
                <a:gd name="connsiteY6" fmla="*/ 742171 h 967706"/>
                <a:gd name="connsiteX7" fmla="*/ 209725 w 703608"/>
                <a:gd name="connsiteY7" fmla="*/ 843930 h 967706"/>
                <a:gd name="connsiteX8" fmla="*/ 208982 w 703608"/>
                <a:gd name="connsiteY8" fmla="*/ 845022 h 967706"/>
                <a:gd name="connsiteX9" fmla="*/ 178731 w 703608"/>
                <a:gd name="connsiteY9" fmla="*/ 889489 h 967706"/>
                <a:gd name="connsiteX10" fmla="*/ 70352 w 703608"/>
                <a:gd name="connsiteY10" fmla="*/ 936919 h 967706"/>
                <a:gd name="connsiteX11" fmla="*/ 0 w 703608"/>
                <a:gd name="connsiteY11" fmla="*/ 967706 h 967706"/>
                <a:gd name="connsiteX12" fmla="*/ 233050 w 703608"/>
                <a:gd name="connsiteY12" fmla="*/ 88054 h 967706"/>
                <a:gd name="connsiteX0" fmla="*/ 233050 w 703608"/>
                <a:gd name="connsiteY0" fmla="*/ 40578 h 920230"/>
                <a:gd name="connsiteX1" fmla="*/ 305894 w 703608"/>
                <a:gd name="connsiteY1" fmla="*/ 40021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01400 w 703608"/>
                <a:gd name="connsiteY1" fmla="*/ 81283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296906 w 703608"/>
                <a:gd name="connsiteY1" fmla="*/ 90453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64322 w 703608"/>
                <a:gd name="connsiteY1" fmla="*/ 122545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64322 w 703608"/>
                <a:gd name="connsiteY1" fmla="*/ 122545 h 920230"/>
                <a:gd name="connsiteX2" fmla="*/ 537987 w 703608"/>
                <a:gd name="connsiteY2" fmla="*/ 101910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3608" h="920230">
                  <a:moveTo>
                    <a:pt x="233050" y="40578"/>
                  </a:moveTo>
                  <a:cubicBezTo>
                    <a:pt x="239354" y="48034"/>
                    <a:pt x="358018" y="115089"/>
                    <a:pt x="364322" y="122545"/>
                  </a:cubicBezTo>
                  <a:cubicBezTo>
                    <a:pt x="412198" y="174612"/>
                    <a:pt x="488248" y="116788"/>
                    <a:pt x="537987" y="101910"/>
                  </a:cubicBezTo>
                  <a:cubicBezTo>
                    <a:pt x="587726" y="87033"/>
                    <a:pt x="623127" y="58332"/>
                    <a:pt x="662754" y="33280"/>
                  </a:cubicBezTo>
                  <a:lnTo>
                    <a:pt x="703608" y="0"/>
                  </a:lnTo>
                  <a:lnTo>
                    <a:pt x="694274" y="15315"/>
                  </a:lnTo>
                  <a:cubicBezTo>
                    <a:pt x="617851" y="140003"/>
                    <a:pt x="440494" y="425564"/>
                    <a:pt x="273051" y="694695"/>
                  </a:cubicBezTo>
                  <a:lnTo>
                    <a:pt x="209725" y="796454"/>
                  </a:lnTo>
                  <a:lnTo>
                    <a:pt x="208982" y="797546"/>
                  </a:lnTo>
                  <a:lnTo>
                    <a:pt x="178731" y="842013"/>
                  </a:lnTo>
                  <a:lnTo>
                    <a:pt x="70352" y="889443"/>
                  </a:lnTo>
                  <a:lnTo>
                    <a:pt x="0" y="920230"/>
                  </a:lnTo>
                  <a:cubicBezTo>
                    <a:pt x="86672" y="590335"/>
                    <a:pt x="146378" y="370473"/>
                    <a:pt x="233050" y="40578"/>
                  </a:cubicBezTo>
                  <a:close/>
                </a:path>
              </a:pathLst>
            </a:custGeom>
            <a:gradFill>
              <a:gsLst>
                <a:gs pos="0">
                  <a:srgbClr val="FCECD8"/>
                </a:gs>
                <a:gs pos="100000">
                  <a:srgbClr val="CA8B5D"/>
                </a:gs>
                <a:gs pos="66000">
                  <a:srgbClr val="E9C4A9">
                    <a:alpha val="25000"/>
                  </a:srgbClr>
                </a:gs>
              </a:gsLst>
              <a:lin ang="12000000" scaled="0"/>
            </a:gradFill>
            <a:ln>
              <a:noFill/>
            </a:ln>
            <a:effectLst>
              <a:softEdge rad="635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9" name="饼形 18"/>
            <p:cNvSpPr/>
            <p:nvPr/>
          </p:nvSpPr>
          <p:spPr>
            <a:xfrm rot="5400000">
              <a:off x="204191" y="4855429"/>
              <a:ext cx="332237" cy="332237"/>
            </a:xfrm>
            <a:prstGeom prst="pie">
              <a:avLst>
                <a:gd name="adj1" fmla="val 14222001"/>
                <a:gd name="adj2" fmla="val 18346834"/>
              </a:avLst>
            </a:prstGeom>
            <a:gradFill>
              <a:gsLst>
                <a:gs pos="0">
                  <a:schemeClr val="bg1">
                    <a:lumMod val="65000"/>
                  </a:schemeClr>
                </a:gs>
                <a:gs pos="100000">
                  <a:schemeClr val="tx1">
                    <a:lumMod val="65000"/>
                    <a:lumOff val="35000"/>
                  </a:schemeClr>
                </a:gs>
                <a:gs pos="61000">
                  <a:schemeClr val="tx1">
                    <a:lumMod val="85000"/>
                    <a:lumOff val="1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grpSp>
          <p:nvGrpSpPr>
            <p:cNvPr id="20" name="Group 24"/>
            <p:cNvGrpSpPr>
              <a:grpSpLocks noChangeAspect="1"/>
            </p:cNvGrpSpPr>
            <p:nvPr/>
          </p:nvGrpSpPr>
          <p:grpSpPr bwMode="auto">
            <a:xfrm rot="5400000">
              <a:off x="371691" y="4944180"/>
              <a:ext cx="155240" cy="149711"/>
              <a:chOff x="3644" y="1995"/>
              <a:chExt cx="365" cy="352"/>
            </a:xfrm>
          </p:grpSpPr>
          <p:sp>
            <p:nvSpPr>
              <p:cNvPr id="21" name="Freeform 27"/>
              <p:cNvSpPr>
                <a:spLocks/>
              </p:cNvSpPr>
              <p:nvPr/>
            </p:nvSpPr>
            <p:spPr bwMode="auto">
              <a:xfrm>
                <a:off x="3644" y="2002"/>
                <a:ext cx="184" cy="343"/>
              </a:xfrm>
              <a:custGeom>
                <a:avLst/>
                <a:gdLst>
                  <a:gd name="T0" fmla="*/ 77 w 77"/>
                  <a:gd name="T1" fmla="*/ 143 h 143"/>
                  <a:gd name="T2" fmla="*/ 0 w 77"/>
                  <a:gd name="T3" fmla="*/ 10 h 143"/>
                  <a:gd name="T4" fmla="*/ 47 w 77"/>
                  <a:gd name="T5" fmla="*/ 0 h 143"/>
                  <a:gd name="T6" fmla="*/ 77 w 77"/>
                  <a:gd name="T7" fmla="*/ 143 h 143"/>
                </a:gdLst>
                <a:ahLst/>
                <a:cxnLst>
                  <a:cxn ang="0">
                    <a:pos x="T0" y="T1"/>
                  </a:cxn>
                  <a:cxn ang="0">
                    <a:pos x="T2" y="T3"/>
                  </a:cxn>
                  <a:cxn ang="0">
                    <a:pos x="T4" y="T5"/>
                  </a:cxn>
                  <a:cxn ang="0">
                    <a:pos x="T6" y="T7"/>
                  </a:cxn>
                </a:cxnLst>
                <a:rect l="0" t="0" r="r" b="b"/>
                <a:pathLst>
                  <a:path w="77" h="143">
                    <a:moveTo>
                      <a:pt x="77" y="143"/>
                    </a:moveTo>
                    <a:cubicBezTo>
                      <a:pt x="77" y="143"/>
                      <a:pt x="6" y="18"/>
                      <a:pt x="0" y="10"/>
                    </a:cubicBezTo>
                    <a:cubicBezTo>
                      <a:pt x="14" y="2"/>
                      <a:pt x="47" y="0"/>
                      <a:pt x="47" y="0"/>
                    </a:cubicBezTo>
                    <a:lnTo>
                      <a:pt x="77" y="143"/>
                    </a:lnTo>
                    <a:close/>
                  </a:path>
                </a:pathLst>
              </a:custGeom>
              <a:gradFill>
                <a:gsLst>
                  <a:gs pos="0">
                    <a:schemeClr val="bg1">
                      <a:lumMod val="75000"/>
                    </a:schemeClr>
                  </a:gs>
                  <a:gs pos="100000">
                    <a:schemeClr val="tx1">
                      <a:lumMod val="75000"/>
                      <a:lumOff val="25000"/>
                    </a:schemeClr>
                  </a:gs>
                </a:gsLst>
                <a:lin ang="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2" name="Freeform 28"/>
              <p:cNvSpPr>
                <a:spLocks/>
              </p:cNvSpPr>
              <p:nvPr/>
            </p:nvSpPr>
            <p:spPr bwMode="auto">
              <a:xfrm>
                <a:off x="3840" y="1995"/>
                <a:ext cx="169" cy="352"/>
              </a:xfrm>
              <a:custGeom>
                <a:avLst/>
                <a:gdLst>
                  <a:gd name="T0" fmla="*/ 0 w 71"/>
                  <a:gd name="T1" fmla="*/ 147 h 147"/>
                  <a:gd name="T2" fmla="*/ 71 w 71"/>
                  <a:gd name="T3" fmla="*/ 9 h 147"/>
                  <a:gd name="T4" fmla="*/ 32 w 71"/>
                  <a:gd name="T5" fmla="*/ 0 h 147"/>
                  <a:gd name="T6" fmla="*/ 0 w 71"/>
                  <a:gd name="T7" fmla="*/ 147 h 147"/>
                </a:gdLst>
                <a:ahLst/>
                <a:cxnLst>
                  <a:cxn ang="0">
                    <a:pos x="T0" y="T1"/>
                  </a:cxn>
                  <a:cxn ang="0">
                    <a:pos x="T2" y="T3"/>
                  </a:cxn>
                  <a:cxn ang="0">
                    <a:pos x="T4" y="T5"/>
                  </a:cxn>
                  <a:cxn ang="0">
                    <a:pos x="T6" y="T7"/>
                  </a:cxn>
                </a:cxnLst>
                <a:rect l="0" t="0" r="r" b="b"/>
                <a:pathLst>
                  <a:path w="71" h="147">
                    <a:moveTo>
                      <a:pt x="0" y="147"/>
                    </a:moveTo>
                    <a:cubicBezTo>
                      <a:pt x="0" y="147"/>
                      <a:pt x="62" y="27"/>
                      <a:pt x="71" y="9"/>
                    </a:cubicBezTo>
                    <a:cubicBezTo>
                      <a:pt x="53" y="1"/>
                      <a:pt x="32" y="0"/>
                      <a:pt x="32" y="0"/>
                    </a:cubicBezTo>
                    <a:lnTo>
                      <a:pt x="0" y="147"/>
                    </a:lnTo>
                    <a:close/>
                  </a:path>
                </a:pathLst>
              </a:custGeom>
              <a:gradFill>
                <a:gsLst>
                  <a:gs pos="100000">
                    <a:schemeClr val="bg1">
                      <a:lumMod val="65000"/>
                    </a:schemeClr>
                  </a:gs>
                  <a:gs pos="0">
                    <a:schemeClr val="tx1">
                      <a:lumMod val="75000"/>
                      <a:lumOff val="25000"/>
                    </a:schemeClr>
                  </a:gs>
                </a:gsLst>
                <a:lin ang="12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35" name="组合 209"/>
          <p:cNvGrpSpPr/>
          <p:nvPr/>
        </p:nvGrpSpPr>
        <p:grpSpPr>
          <a:xfrm>
            <a:off x="2290579" y="5089730"/>
            <a:ext cx="442965" cy="1059517"/>
            <a:chOff x="1778370" y="3751704"/>
            <a:chExt cx="468720" cy="1121292"/>
          </a:xfrm>
        </p:grpSpPr>
        <p:pic>
          <p:nvPicPr>
            <p:cNvPr id="36" name="图片 35"/>
            <p:cNvPicPr>
              <a:picLocks noChangeAspect="1"/>
            </p:cNvPicPr>
            <p:nvPr/>
          </p:nvPicPr>
          <p:blipFill rotWithShape="1">
            <a:blip r:embed="rId5"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1837809" y="4463714"/>
              <a:ext cx="759882" cy="58681"/>
            </a:xfrm>
            <a:prstGeom prst="rect">
              <a:avLst/>
            </a:prstGeom>
          </p:spPr>
        </p:pic>
        <p:grpSp>
          <p:nvGrpSpPr>
            <p:cNvPr id="37" name="Group 133"/>
            <p:cNvGrpSpPr>
              <a:grpSpLocks noChangeAspect="1"/>
            </p:cNvGrpSpPr>
            <p:nvPr/>
          </p:nvGrpSpPr>
          <p:grpSpPr bwMode="auto">
            <a:xfrm rot="5400000">
              <a:off x="1449673" y="4080401"/>
              <a:ext cx="1112067" cy="454673"/>
              <a:chOff x="2940" y="1733"/>
              <a:chExt cx="1536" cy="628"/>
            </a:xfrm>
            <a:solidFill>
              <a:srgbClr val="E87071"/>
            </a:solidFill>
          </p:grpSpPr>
          <p:sp>
            <p:nvSpPr>
              <p:cNvPr id="38" name="Freeform 134"/>
              <p:cNvSpPr>
                <a:spLocks/>
              </p:cNvSpPr>
              <p:nvPr/>
            </p:nvSpPr>
            <p:spPr bwMode="auto">
              <a:xfrm>
                <a:off x="2940" y="1744"/>
                <a:ext cx="1536" cy="617"/>
              </a:xfrm>
              <a:custGeom>
                <a:avLst/>
                <a:gdLst>
                  <a:gd name="T0" fmla="*/ 306 w 1536"/>
                  <a:gd name="T1" fmla="*/ 617 h 617"/>
                  <a:gd name="T2" fmla="*/ 1536 w 1536"/>
                  <a:gd name="T3" fmla="*/ 617 h 617"/>
                  <a:gd name="T4" fmla="*/ 1536 w 1536"/>
                  <a:gd name="T5" fmla="*/ 0 h 617"/>
                  <a:gd name="T6" fmla="*/ 306 w 1536"/>
                  <a:gd name="T7" fmla="*/ 0 h 617"/>
                  <a:gd name="T8" fmla="*/ 0 w 1536"/>
                  <a:gd name="T9" fmla="*/ 304 h 617"/>
                  <a:gd name="T10" fmla="*/ 0 w 1536"/>
                  <a:gd name="T11" fmla="*/ 309 h 617"/>
                  <a:gd name="T12" fmla="*/ 306 w 1536"/>
                  <a:gd name="T13" fmla="*/ 617 h 617"/>
                </a:gdLst>
                <a:ahLst/>
                <a:cxnLst>
                  <a:cxn ang="0">
                    <a:pos x="T0" y="T1"/>
                  </a:cxn>
                  <a:cxn ang="0">
                    <a:pos x="T2" y="T3"/>
                  </a:cxn>
                  <a:cxn ang="0">
                    <a:pos x="T4" y="T5"/>
                  </a:cxn>
                  <a:cxn ang="0">
                    <a:pos x="T6" y="T7"/>
                  </a:cxn>
                  <a:cxn ang="0">
                    <a:pos x="T8" y="T9"/>
                  </a:cxn>
                  <a:cxn ang="0">
                    <a:pos x="T10" y="T11"/>
                  </a:cxn>
                  <a:cxn ang="0">
                    <a:pos x="T12" y="T13"/>
                  </a:cxn>
                </a:cxnLst>
                <a:rect l="0" t="0" r="r" b="b"/>
                <a:pathLst>
                  <a:path w="1536" h="617">
                    <a:moveTo>
                      <a:pt x="306" y="617"/>
                    </a:moveTo>
                    <a:lnTo>
                      <a:pt x="1536" y="617"/>
                    </a:lnTo>
                    <a:lnTo>
                      <a:pt x="1536" y="0"/>
                    </a:lnTo>
                    <a:lnTo>
                      <a:pt x="306" y="0"/>
                    </a:lnTo>
                    <a:lnTo>
                      <a:pt x="0" y="304"/>
                    </a:lnTo>
                    <a:lnTo>
                      <a:pt x="0" y="309"/>
                    </a:lnTo>
                    <a:lnTo>
                      <a:pt x="306" y="6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9" name="Freeform 135"/>
              <p:cNvSpPr>
                <a:spLocks/>
              </p:cNvSpPr>
              <p:nvPr/>
            </p:nvSpPr>
            <p:spPr bwMode="auto">
              <a:xfrm>
                <a:off x="2940" y="1733"/>
                <a:ext cx="1536" cy="617"/>
              </a:xfrm>
              <a:custGeom>
                <a:avLst/>
                <a:gdLst>
                  <a:gd name="T0" fmla="*/ 0 w 1536"/>
                  <a:gd name="T1" fmla="*/ 309 h 617"/>
                  <a:gd name="T2" fmla="*/ 306 w 1536"/>
                  <a:gd name="T3" fmla="*/ 2 h 617"/>
                  <a:gd name="T4" fmla="*/ 306 w 1536"/>
                  <a:gd name="T5" fmla="*/ 0 h 617"/>
                  <a:gd name="T6" fmla="*/ 1536 w 1536"/>
                  <a:gd name="T7" fmla="*/ 0 h 617"/>
                  <a:gd name="T8" fmla="*/ 1536 w 1536"/>
                  <a:gd name="T9" fmla="*/ 617 h 617"/>
                  <a:gd name="T10" fmla="*/ 306 w 1536"/>
                  <a:gd name="T11" fmla="*/ 617 h 617"/>
                  <a:gd name="T12" fmla="*/ 306 w 1536"/>
                  <a:gd name="T13" fmla="*/ 615 h 617"/>
                  <a:gd name="T14" fmla="*/ 0 w 1536"/>
                  <a:gd name="T15" fmla="*/ 315 h 617"/>
                  <a:gd name="T16" fmla="*/ 0 w 1536"/>
                  <a:gd name="T17" fmla="*/ 30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6" h="617">
                    <a:moveTo>
                      <a:pt x="0" y="309"/>
                    </a:moveTo>
                    <a:lnTo>
                      <a:pt x="306" y="2"/>
                    </a:lnTo>
                    <a:lnTo>
                      <a:pt x="306" y="0"/>
                    </a:lnTo>
                    <a:lnTo>
                      <a:pt x="1536" y="0"/>
                    </a:lnTo>
                    <a:lnTo>
                      <a:pt x="1536" y="617"/>
                    </a:lnTo>
                    <a:lnTo>
                      <a:pt x="306" y="617"/>
                    </a:lnTo>
                    <a:lnTo>
                      <a:pt x="306" y="615"/>
                    </a:lnTo>
                    <a:lnTo>
                      <a:pt x="0" y="315"/>
                    </a:lnTo>
                    <a:lnTo>
                      <a:pt x="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0" name="Freeform 136"/>
              <p:cNvSpPr>
                <a:spLocks/>
              </p:cNvSpPr>
              <p:nvPr/>
            </p:nvSpPr>
            <p:spPr bwMode="auto">
              <a:xfrm>
                <a:off x="2940" y="1740"/>
                <a:ext cx="1536" cy="617"/>
              </a:xfrm>
              <a:custGeom>
                <a:avLst/>
                <a:gdLst>
                  <a:gd name="T0" fmla="*/ 0 w 1536"/>
                  <a:gd name="T1" fmla="*/ 308 h 617"/>
                  <a:gd name="T2" fmla="*/ 306 w 1536"/>
                  <a:gd name="T3" fmla="*/ 0 h 617"/>
                  <a:gd name="T4" fmla="*/ 1536 w 1536"/>
                  <a:gd name="T5" fmla="*/ 0 h 617"/>
                  <a:gd name="T6" fmla="*/ 1536 w 1536"/>
                  <a:gd name="T7" fmla="*/ 617 h 617"/>
                  <a:gd name="T8" fmla="*/ 306 w 1536"/>
                  <a:gd name="T9" fmla="*/ 617 h 617"/>
                  <a:gd name="T10" fmla="*/ 306 w 1536"/>
                  <a:gd name="T11" fmla="*/ 616 h 617"/>
                  <a:gd name="T12" fmla="*/ 0 w 1536"/>
                  <a:gd name="T13" fmla="*/ 308 h 617"/>
                </a:gdLst>
                <a:ahLst/>
                <a:cxnLst>
                  <a:cxn ang="0">
                    <a:pos x="T0" y="T1"/>
                  </a:cxn>
                  <a:cxn ang="0">
                    <a:pos x="T2" y="T3"/>
                  </a:cxn>
                  <a:cxn ang="0">
                    <a:pos x="T4" y="T5"/>
                  </a:cxn>
                  <a:cxn ang="0">
                    <a:pos x="T6" y="T7"/>
                  </a:cxn>
                  <a:cxn ang="0">
                    <a:pos x="T8" y="T9"/>
                  </a:cxn>
                  <a:cxn ang="0">
                    <a:pos x="T10" y="T11"/>
                  </a:cxn>
                  <a:cxn ang="0">
                    <a:pos x="T12" y="T13"/>
                  </a:cxn>
                </a:cxnLst>
                <a:rect l="0" t="0" r="r" b="b"/>
                <a:pathLst>
                  <a:path w="1536" h="617">
                    <a:moveTo>
                      <a:pt x="0" y="308"/>
                    </a:moveTo>
                    <a:lnTo>
                      <a:pt x="306" y="0"/>
                    </a:lnTo>
                    <a:lnTo>
                      <a:pt x="1536" y="0"/>
                    </a:lnTo>
                    <a:lnTo>
                      <a:pt x="1536" y="617"/>
                    </a:lnTo>
                    <a:lnTo>
                      <a:pt x="306" y="617"/>
                    </a:lnTo>
                    <a:lnTo>
                      <a:pt x="306" y="616"/>
                    </a:lnTo>
                    <a:lnTo>
                      <a:pt x="0" y="30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41" name="组合 215"/>
          <p:cNvGrpSpPr/>
          <p:nvPr/>
        </p:nvGrpSpPr>
        <p:grpSpPr>
          <a:xfrm>
            <a:off x="2243483" y="6009107"/>
            <a:ext cx="524346" cy="631269"/>
            <a:chOff x="1728533" y="4724685"/>
            <a:chExt cx="554833" cy="668075"/>
          </a:xfrm>
        </p:grpSpPr>
        <p:sp>
          <p:nvSpPr>
            <p:cNvPr id="42" name="矩形 41"/>
            <p:cNvSpPr/>
            <p:nvPr/>
          </p:nvSpPr>
          <p:spPr>
            <a:xfrm rot="5400000" flipH="1">
              <a:off x="1955359" y="5100440"/>
              <a:ext cx="97318" cy="487321"/>
            </a:xfrm>
            <a:prstGeom prst="rect">
              <a:avLst/>
            </a:prstGeom>
            <a:gradFill>
              <a:gsLst>
                <a:gs pos="0">
                  <a:srgbClr val="F2F2F2">
                    <a:alpha val="0"/>
                  </a:srgbClr>
                </a:gs>
                <a:gs pos="100000">
                  <a:schemeClr val="tx1"/>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43" name="矩形 42"/>
            <p:cNvSpPr/>
            <p:nvPr/>
          </p:nvSpPr>
          <p:spPr>
            <a:xfrm rot="5400000">
              <a:off x="1949120" y="4556830"/>
              <a:ext cx="116068" cy="451777"/>
            </a:xfrm>
            <a:prstGeom prst="rect">
              <a:avLst/>
            </a:prstGeom>
            <a:gradFill>
              <a:gsLst>
                <a:gs pos="0">
                  <a:srgbClr val="E87071">
                    <a:alpha val="0"/>
                  </a:srgbClr>
                </a:gs>
                <a:gs pos="100000">
                  <a:schemeClr val="tx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44" name="Group 31"/>
            <p:cNvGrpSpPr>
              <a:grpSpLocks noChangeAspect="1"/>
            </p:cNvGrpSpPr>
            <p:nvPr/>
          </p:nvGrpSpPr>
          <p:grpSpPr bwMode="auto">
            <a:xfrm rot="5400000">
              <a:off x="1763075" y="4800212"/>
              <a:ext cx="485750" cy="554833"/>
              <a:chOff x="3676" y="1820"/>
              <a:chExt cx="893" cy="1020"/>
            </a:xfrm>
          </p:grpSpPr>
          <p:sp>
            <p:nvSpPr>
              <p:cNvPr id="49" name="AutoShape 30"/>
              <p:cNvSpPr>
                <a:spLocks noChangeAspect="1" noChangeArrowheads="1" noTextEdit="1"/>
              </p:cNvSpPr>
              <p:nvPr/>
            </p:nvSpPr>
            <p:spPr bwMode="auto">
              <a:xfrm>
                <a:off x="3676" y="1820"/>
                <a:ext cx="893" cy="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0" name="Freeform 32"/>
              <p:cNvSpPr>
                <a:spLocks/>
              </p:cNvSpPr>
              <p:nvPr/>
            </p:nvSpPr>
            <p:spPr bwMode="auto">
              <a:xfrm>
                <a:off x="3674" y="1917"/>
                <a:ext cx="247" cy="923"/>
              </a:xfrm>
              <a:custGeom>
                <a:avLst/>
                <a:gdLst>
                  <a:gd name="T0" fmla="*/ 247 w 247"/>
                  <a:gd name="T1" fmla="*/ 923 h 923"/>
                  <a:gd name="T2" fmla="*/ 247 w 247"/>
                  <a:gd name="T3" fmla="*/ 96 h 923"/>
                  <a:gd name="T4" fmla="*/ 0 w 247"/>
                  <a:gd name="T5" fmla="*/ 0 h 923"/>
                  <a:gd name="T6" fmla="*/ 0 w 247"/>
                  <a:gd name="T7" fmla="*/ 825 h 923"/>
                  <a:gd name="T8" fmla="*/ 247 w 247"/>
                  <a:gd name="T9" fmla="*/ 923 h 923"/>
                </a:gdLst>
                <a:ahLst/>
                <a:cxnLst>
                  <a:cxn ang="0">
                    <a:pos x="T0" y="T1"/>
                  </a:cxn>
                  <a:cxn ang="0">
                    <a:pos x="T2" y="T3"/>
                  </a:cxn>
                  <a:cxn ang="0">
                    <a:pos x="T4" y="T5"/>
                  </a:cxn>
                  <a:cxn ang="0">
                    <a:pos x="T6" y="T7"/>
                  </a:cxn>
                  <a:cxn ang="0">
                    <a:pos x="T8" y="T9"/>
                  </a:cxn>
                </a:cxnLst>
                <a:rect l="0" t="0" r="r" b="b"/>
                <a:pathLst>
                  <a:path w="247" h="923">
                    <a:moveTo>
                      <a:pt x="247" y="923"/>
                    </a:moveTo>
                    <a:lnTo>
                      <a:pt x="247" y="96"/>
                    </a:lnTo>
                    <a:lnTo>
                      <a:pt x="0" y="0"/>
                    </a:lnTo>
                    <a:lnTo>
                      <a:pt x="0" y="825"/>
                    </a:lnTo>
                    <a:lnTo>
                      <a:pt x="247" y="923"/>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1" name="Freeform 33"/>
              <p:cNvSpPr>
                <a:spLocks/>
              </p:cNvSpPr>
              <p:nvPr/>
            </p:nvSpPr>
            <p:spPr bwMode="auto">
              <a:xfrm>
                <a:off x="4321" y="1917"/>
                <a:ext cx="248" cy="923"/>
              </a:xfrm>
              <a:custGeom>
                <a:avLst/>
                <a:gdLst>
                  <a:gd name="T0" fmla="*/ 0 w 248"/>
                  <a:gd name="T1" fmla="*/ 923 h 923"/>
                  <a:gd name="T2" fmla="*/ 0 w 248"/>
                  <a:gd name="T3" fmla="*/ 96 h 923"/>
                  <a:gd name="T4" fmla="*/ 248 w 248"/>
                  <a:gd name="T5" fmla="*/ 0 h 923"/>
                  <a:gd name="T6" fmla="*/ 248 w 248"/>
                  <a:gd name="T7" fmla="*/ 825 h 923"/>
                  <a:gd name="T8" fmla="*/ 0 w 248"/>
                  <a:gd name="T9" fmla="*/ 923 h 923"/>
                </a:gdLst>
                <a:ahLst/>
                <a:cxnLst>
                  <a:cxn ang="0">
                    <a:pos x="T0" y="T1"/>
                  </a:cxn>
                  <a:cxn ang="0">
                    <a:pos x="T2" y="T3"/>
                  </a:cxn>
                  <a:cxn ang="0">
                    <a:pos x="T4" y="T5"/>
                  </a:cxn>
                  <a:cxn ang="0">
                    <a:pos x="T6" y="T7"/>
                  </a:cxn>
                  <a:cxn ang="0">
                    <a:pos x="T8" y="T9"/>
                  </a:cxn>
                </a:cxnLst>
                <a:rect l="0" t="0" r="r" b="b"/>
                <a:pathLst>
                  <a:path w="248" h="923">
                    <a:moveTo>
                      <a:pt x="0" y="923"/>
                    </a:moveTo>
                    <a:lnTo>
                      <a:pt x="0" y="96"/>
                    </a:lnTo>
                    <a:lnTo>
                      <a:pt x="248" y="0"/>
                    </a:lnTo>
                    <a:lnTo>
                      <a:pt x="248" y="825"/>
                    </a:lnTo>
                    <a:lnTo>
                      <a:pt x="0" y="923"/>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2" name="Rectangle 34"/>
              <p:cNvSpPr>
                <a:spLocks noChangeArrowheads="1"/>
              </p:cNvSpPr>
              <p:nvPr/>
            </p:nvSpPr>
            <p:spPr bwMode="auto">
              <a:xfrm>
                <a:off x="3921" y="2013"/>
                <a:ext cx="400" cy="82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3" name="Freeform 35"/>
              <p:cNvSpPr>
                <a:spLocks/>
              </p:cNvSpPr>
              <p:nvPr/>
            </p:nvSpPr>
            <p:spPr bwMode="auto">
              <a:xfrm>
                <a:off x="3674" y="1822"/>
                <a:ext cx="895" cy="191"/>
              </a:xfrm>
              <a:custGeom>
                <a:avLst/>
                <a:gdLst>
                  <a:gd name="T0" fmla="*/ 647 w 895"/>
                  <a:gd name="T1" fmla="*/ 0 h 191"/>
                  <a:gd name="T2" fmla="*/ 247 w 895"/>
                  <a:gd name="T3" fmla="*/ 0 h 191"/>
                  <a:gd name="T4" fmla="*/ 0 w 895"/>
                  <a:gd name="T5" fmla="*/ 95 h 191"/>
                  <a:gd name="T6" fmla="*/ 247 w 895"/>
                  <a:gd name="T7" fmla="*/ 191 h 191"/>
                  <a:gd name="T8" fmla="*/ 647 w 895"/>
                  <a:gd name="T9" fmla="*/ 191 h 191"/>
                  <a:gd name="T10" fmla="*/ 895 w 895"/>
                  <a:gd name="T11" fmla="*/ 95 h 191"/>
                  <a:gd name="T12" fmla="*/ 647 w 895"/>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95" h="191">
                    <a:moveTo>
                      <a:pt x="647" y="0"/>
                    </a:moveTo>
                    <a:lnTo>
                      <a:pt x="247" y="0"/>
                    </a:lnTo>
                    <a:lnTo>
                      <a:pt x="0" y="95"/>
                    </a:lnTo>
                    <a:lnTo>
                      <a:pt x="247" y="191"/>
                    </a:lnTo>
                    <a:lnTo>
                      <a:pt x="647" y="191"/>
                    </a:lnTo>
                    <a:lnTo>
                      <a:pt x="895" y="95"/>
                    </a:lnTo>
                    <a:lnTo>
                      <a:pt x="647"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4" name="Freeform 36"/>
              <p:cNvSpPr>
                <a:spLocks/>
              </p:cNvSpPr>
              <p:nvPr/>
            </p:nvSpPr>
            <p:spPr bwMode="auto">
              <a:xfrm>
                <a:off x="3674" y="1917"/>
                <a:ext cx="247" cy="923"/>
              </a:xfrm>
              <a:custGeom>
                <a:avLst/>
                <a:gdLst>
                  <a:gd name="T0" fmla="*/ 0 w 247"/>
                  <a:gd name="T1" fmla="*/ 0 h 923"/>
                  <a:gd name="T2" fmla="*/ 0 w 247"/>
                  <a:gd name="T3" fmla="*/ 3 h 923"/>
                  <a:gd name="T4" fmla="*/ 243 w 247"/>
                  <a:gd name="T5" fmla="*/ 98 h 923"/>
                  <a:gd name="T6" fmla="*/ 243 w 247"/>
                  <a:gd name="T7" fmla="*/ 921 h 923"/>
                  <a:gd name="T8" fmla="*/ 247 w 247"/>
                  <a:gd name="T9" fmla="*/ 923 h 923"/>
                  <a:gd name="T10" fmla="*/ 247 w 247"/>
                  <a:gd name="T11" fmla="*/ 96 h 923"/>
                  <a:gd name="T12" fmla="*/ 0 w 247"/>
                  <a:gd name="T13" fmla="*/ 0 h 923"/>
                </a:gdLst>
                <a:ahLst/>
                <a:cxnLst>
                  <a:cxn ang="0">
                    <a:pos x="T0" y="T1"/>
                  </a:cxn>
                  <a:cxn ang="0">
                    <a:pos x="T2" y="T3"/>
                  </a:cxn>
                  <a:cxn ang="0">
                    <a:pos x="T4" y="T5"/>
                  </a:cxn>
                  <a:cxn ang="0">
                    <a:pos x="T6" y="T7"/>
                  </a:cxn>
                  <a:cxn ang="0">
                    <a:pos x="T8" y="T9"/>
                  </a:cxn>
                  <a:cxn ang="0">
                    <a:pos x="T10" y="T11"/>
                  </a:cxn>
                  <a:cxn ang="0">
                    <a:pos x="T12" y="T13"/>
                  </a:cxn>
                </a:cxnLst>
                <a:rect l="0" t="0" r="r" b="b"/>
                <a:pathLst>
                  <a:path w="247" h="923">
                    <a:moveTo>
                      <a:pt x="0" y="0"/>
                    </a:moveTo>
                    <a:lnTo>
                      <a:pt x="0" y="3"/>
                    </a:lnTo>
                    <a:lnTo>
                      <a:pt x="243" y="98"/>
                    </a:lnTo>
                    <a:lnTo>
                      <a:pt x="243" y="921"/>
                    </a:lnTo>
                    <a:lnTo>
                      <a:pt x="247" y="923"/>
                    </a:lnTo>
                    <a:lnTo>
                      <a:pt x="247" y="9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5" name="Freeform 37"/>
              <p:cNvSpPr>
                <a:spLocks/>
              </p:cNvSpPr>
              <p:nvPr/>
            </p:nvSpPr>
            <p:spPr bwMode="auto">
              <a:xfrm>
                <a:off x="4321" y="1917"/>
                <a:ext cx="248" cy="923"/>
              </a:xfrm>
              <a:custGeom>
                <a:avLst/>
                <a:gdLst>
                  <a:gd name="T0" fmla="*/ 248 w 248"/>
                  <a:gd name="T1" fmla="*/ 3 h 923"/>
                  <a:gd name="T2" fmla="*/ 248 w 248"/>
                  <a:gd name="T3" fmla="*/ 0 h 923"/>
                  <a:gd name="T4" fmla="*/ 248 w 248"/>
                  <a:gd name="T5" fmla="*/ 0 h 923"/>
                  <a:gd name="T6" fmla="*/ 0 w 248"/>
                  <a:gd name="T7" fmla="*/ 96 h 923"/>
                  <a:gd name="T8" fmla="*/ 0 w 248"/>
                  <a:gd name="T9" fmla="*/ 923 h 923"/>
                  <a:gd name="T10" fmla="*/ 3 w 248"/>
                  <a:gd name="T11" fmla="*/ 921 h 923"/>
                  <a:gd name="T12" fmla="*/ 3 w 248"/>
                  <a:gd name="T13" fmla="*/ 98 h 923"/>
                  <a:gd name="T14" fmla="*/ 248 w 248"/>
                  <a:gd name="T15" fmla="*/ 3 h 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 h="923">
                    <a:moveTo>
                      <a:pt x="248" y="3"/>
                    </a:moveTo>
                    <a:lnTo>
                      <a:pt x="248" y="0"/>
                    </a:lnTo>
                    <a:lnTo>
                      <a:pt x="248" y="0"/>
                    </a:lnTo>
                    <a:lnTo>
                      <a:pt x="0" y="96"/>
                    </a:lnTo>
                    <a:lnTo>
                      <a:pt x="0" y="923"/>
                    </a:lnTo>
                    <a:lnTo>
                      <a:pt x="3" y="921"/>
                    </a:lnTo>
                    <a:lnTo>
                      <a:pt x="3" y="98"/>
                    </a:lnTo>
                    <a:lnTo>
                      <a:pt x="24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6" name="Freeform 38"/>
              <p:cNvSpPr>
                <a:spLocks/>
              </p:cNvSpPr>
              <p:nvPr/>
            </p:nvSpPr>
            <p:spPr bwMode="auto">
              <a:xfrm>
                <a:off x="3921" y="2013"/>
                <a:ext cx="400" cy="827"/>
              </a:xfrm>
              <a:custGeom>
                <a:avLst/>
                <a:gdLst>
                  <a:gd name="T0" fmla="*/ 0 w 400"/>
                  <a:gd name="T1" fmla="*/ 0 h 827"/>
                  <a:gd name="T2" fmla="*/ 0 w 400"/>
                  <a:gd name="T3" fmla="*/ 827 h 827"/>
                  <a:gd name="T4" fmla="*/ 3 w 400"/>
                  <a:gd name="T5" fmla="*/ 827 h 827"/>
                  <a:gd name="T6" fmla="*/ 3 w 400"/>
                  <a:gd name="T7" fmla="*/ 2 h 827"/>
                  <a:gd name="T8" fmla="*/ 398 w 400"/>
                  <a:gd name="T9" fmla="*/ 2 h 827"/>
                  <a:gd name="T10" fmla="*/ 398 w 400"/>
                  <a:gd name="T11" fmla="*/ 827 h 827"/>
                  <a:gd name="T12" fmla="*/ 400 w 400"/>
                  <a:gd name="T13" fmla="*/ 827 h 827"/>
                  <a:gd name="T14" fmla="*/ 400 w 400"/>
                  <a:gd name="T15" fmla="*/ 0 h 827"/>
                  <a:gd name="T16" fmla="*/ 0 w 400"/>
                  <a:gd name="T17" fmla="*/ 0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827">
                    <a:moveTo>
                      <a:pt x="0" y="0"/>
                    </a:moveTo>
                    <a:lnTo>
                      <a:pt x="0" y="827"/>
                    </a:lnTo>
                    <a:lnTo>
                      <a:pt x="3" y="827"/>
                    </a:lnTo>
                    <a:lnTo>
                      <a:pt x="3" y="2"/>
                    </a:lnTo>
                    <a:lnTo>
                      <a:pt x="398" y="2"/>
                    </a:lnTo>
                    <a:lnTo>
                      <a:pt x="398" y="827"/>
                    </a:lnTo>
                    <a:lnTo>
                      <a:pt x="400" y="827"/>
                    </a:lnTo>
                    <a:lnTo>
                      <a:pt x="40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7" name="Freeform 39"/>
              <p:cNvSpPr>
                <a:spLocks/>
              </p:cNvSpPr>
              <p:nvPr/>
            </p:nvSpPr>
            <p:spPr bwMode="auto">
              <a:xfrm>
                <a:off x="3674" y="1915"/>
                <a:ext cx="895" cy="98"/>
              </a:xfrm>
              <a:custGeom>
                <a:avLst/>
                <a:gdLst>
                  <a:gd name="T0" fmla="*/ 247 w 895"/>
                  <a:gd name="T1" fmla="*/ 98 h 98"/>
                  <a:gd name="T2" fmla="*/ 647 w 895"/>
                  <a:gd name="T3" fmla="*/ 98 h 98"/>
                  <a:gd name="T4" fmla="*/ 895 w 895"/>
                  <a:gd name="T5" fmla="*/ 2 h 98"/>
                  <a:gd name="T6" fmla="*/ 890 w 895"/>
                  <a:gd name="T7" fmla="*/ 0 h 98"/>
                  <a:gd name="T8" fmla="*/ 647 w 895"/>
                  <a:gd name="T9" fmla="*/ 93 h 98"/>
                  <a:gd name="T10" fmla="*/ 247 w 895"/>
                  <a:gd name="T11" fmla="*/ 93 h 98"/>
                  <a:gd name="T12" fmla="*/ 4 w 895"/>
                  <a:gd name="T13" fmla="*/ 0 h 98"/>
                  <a:gd name="T14" fmla="*/ 0 w 895"/>
                  <a:gd name="T15" fmla="*/ 2 h 98"/>
                  <a:gd name="T16" fmla="*/ 247 w 895"/>
                  <a:gd name="T17"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5" h="98">
                    <a:moveTo>
                      <a:pt x="247" y="98"/>
                    </a:moveTo>
                    <a:lnTo>
                      <a:pt x="647" y="98"/>
                    </a:lnTo>
                    <a:lnTo>
                      <a:pt x="895" y="2"/>
                    </a:lnTo>
                    <a:lnTo>
                      <a:pt x="890" y="0"/>
                    </a:lnTo>
                    <a:lnTo>
                      <a:pt x="647" y="93"/>
                    </a:lnTo>
                    <a:lnTo>
                      <a:pt x="247" y="93"/>
                    </a:lnTo>
                    <a:lnTo>
                      <a:pt x="4" y="0"/>
                    </a:lnTo>
                    <a:lnTo>
                      <a:pt x="0" y="2"/>
                    </a:lnTo>
                    <a:lnTo>
                      <a:pt x="247" y="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45" name="组合 220"/>
            <p:cNvGrpSpPr/>
            <p:nvPr/>
          </p:nvGrpSpPr>
          <p:grpSpPr>
            <a:xfrm rot="5400000">
              <a:off x="1981454" y="5035556"/>
              <a:ext cx="425980" cy="85644"/>
              <a:chOff x="7221825" y="1819996"/>
              <a:chExt cx="708772" cy="141089"/>
            </a:xfrm>
          </p:grpSpPr>
          <p:sp>
            <p:nvSpPr>
              <p:cNvPr id="46" name="矩形 45"/>
              <p:cNvSpPr/>
              <p:nvPr/>
            </p:nvSpPr>
            <p:spPr>
              <a:xfrm rot="6775151" flipH="1">
                <a:off x="7284834" y="1761749"/>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47" name="矩形 46"/>
              <p:cNvSpPr/>
              <p:nvPr/>
            </p:nvSpPr>
            <p:spPr>
              <a:xfrm rot="5400000" flipH="1">
                <a:off x="7530049" y="1763519"/>
                <a:ext cx="93779" cy="301353"/>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48" name="矩形 47"/>
              <p:cNvSpPr/>
              <p:nvPr/>
            </p:nvSpPr>
            <p:spPr>
              <a:xfrm rot="14824849">
                <a:off x="7770002" y="1756987"/>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grpSp>
        <p:nvGrpSpPr>
          <p:cNvPr id="58" name="组合 257"/>
          <p:cNvGrpSpPr/>
          <p:nvPr/>
        </p:nvGrpSpPr>
        <p:grpSpPr>
          <a:xfrm>
            <a:off x="2734544" y="4491603"/>
            <a:ext cx="483283" cy="1688374"/>
            <a:chOff x="3067289" y="3883119"/>
            <a:chExt cx="511382" cy="1079552"/>
          </a:xfrm>
        </p:grpSpPr>
        <p:pic>
          <p:nvPicPr>
            <p:cNvPr id="59" name="图片 58"/>
            <p:cNvPicPr>
              <a:picLocks noChangeAspect="1"/>
            </p:cNvPicPr>
            <p:nvPr/>
          </p:nvPicPr>
          <p:blipFill rotWithShape="1">
            <a:blip r:embed="rId6"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3117925" y="4501925"/>
              <a:ext cx="855432" cy="66060"/>
            </a:xfrm>
            <a:prstGeom prst="rect">
              <a:avLst/>
            </a:prstGeom>
          </p:spPr>
        </p:pic>
        <p:sp>
          <p:nvSpPr>
            <p:cNvPr id="60" name="Freeform 128"/>
            <p:cNvSpPr>
              <a:spLocks/>
            </p:cNvSpPr>
            <p:nvPr/>
          </p:nvSpPr>
          <p:spPr bwMode="auto">
            <a:xfrm rot="5400000">
              <a:off x="2791905" y="4158503"/>
              <a:ext cx="1047741" cy="496973"/>
            </a:xfrm>
            <a:custGeom>
              <a:avLst/>
              <a:gdLst>
                <a:gd name="T0" fmla="*/ 274 w 1371"/>
                <a:gd name="T1" fmla="*/ 552 h 552"/>
                <a:gd name="T2" fmla="*/ 1371 w 1371"/>
                <a:gd name="T3" fmla="*/ 552 h 552"/>
                <a:gd name="T4" fmla="*/ 1371 w 1371"/>
                <a:gd name="T5" fmla="*/ 0 h 552"/>
                <a:gd name="T6" fmla="*/ 274 w 1371"/>
                <a:gd name="T7" fmla="*/ 0 h 552"/>
                <a:gd name="T8" fmla="*/ 0 w 1371"/>
                <a:gd name="T9" fmla="*/ 272 h 552"/>
                <a:gd name="T10" fmla="*/ 0 w 1371"/>
                <a:gd name="T11" fmla="*/ 276 h 552"/>
                <a:gd name="T12" fmla="*/ 274 w 1371"/>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1371" h="552">
                  <a:moveTo>
                    <a:pt x="274" y="552"/>
                  </a:moveTo>
                  <a:lnTo>
                    <a:pt x="1371" y="552"/>
                  </a:lnTo>
                  <a:lnTo>
                    <a:pt x="1371" y="0"/>
                  </a:lnTo>
                  <a:lnTo>
                    <a:pt x="274" y="0"/>
                  </a:lnTo>
                  <a:lnTo>
                    <a:pt x="0" y="272"/>
                  </a:lnTo>
                  <a:lnTo>
                    <a:pt x="0" y="276"/>
                  </a:lnTo>
                  <a:lnTo>
                    <a:pt x="274" y="55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61" name="组合 261"/>
          <p:cNvGrpSpPr/>
          <p:nvPr/>
        </p:nvGrpSpPr>
        <p:grpSpPr>
          <a:xfrm>
            <a:off x="2668982" y="6113987"/>
            <a:ext cx="579801" cy="448047"/>
            <a:chOff x="2997924" y="4911880"/>
            <a:chExt cx="613512" cy="474170"/>
          </a:xfrm>
        </p:grpSpPr>
        <p:grpSp>
          <p:nvGrpSpPr>
            <p:cNvPr id="62" name="Group 42"/>
            <p:cNvGrpSpPr>
              <a:grpSpLocks noChangeAspect="1"/>
            </p:cNvGrpSpPr>
            <p:nvPr/>
          </p:nvGrpSpPr>
          <p:grpSpPr bwMode="auto">
            <a:xfrm rot="5400000">
              <a:off x="3067595" y="4842209"/>
              <a:ext cx="474170" cy="613512"/>
              <a:chOff x="3494" y="779"/>
              <a:chExt cx="701" cy="907"/>
            </a:xfrm>
          </p:grpSpPr>
          <p:sp>
            <p:nvSpPr>
              <p:cNvPr id="67" name="AutoShape 41"/>
              <p:cNvSpPr>
                <a:spLocks noChangeAspect="1" noChangeArrowheads="1" noTextEdit="1"/>
              </p:cNvSpPr>
              <p:nvPr/>
            </p:nvSpPr>
            <p:spPr bwMode="auto">
              <a:xfrm>
                <a:off x="3494" y="779"/>
                <a:ext cx="701" cy="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8" name="Freeform 43"/>
              <p:cNvSpPr>
                <a:spLocks/>
              </p:cNvSpPr>
              <p:nvPr/>
            </p:nvSpPr>
            <p:spPr bwMode="auto">
              <a:xfrm>
                <a:off x="3494" y="850"/>
                <a:ext cx="195" cy="834"/>
              </a:xfrm>
              <a:custGeom>
                <a:avLst/>
                <a:gdLst>
                  <a:gd name="T0" fmla="*/ 195 w 195"/>
                  <a:gd name="T1" fmla="*/ 834 h 834"/>
                  <a:gd name="T2" fmla="*/ 195 w 195"/>
                  <a:gd name="T3" fmla="*/ 74 h 834"/>
                  <a:gd name="T4" fmla="*/ 0 w 195"/>
                  <a:gd name="T5" fmla="*/ 0 h 834"/>
                  <a:gd name="T6" fmla="*/ 0 w 195"/>
                  <a:gd name="T7" fmla="*/ 757 h 834"/>
                  <a:gd name="T8" fmla="*/ 195 w 195"/>
                  <a:gd name="T9" fmla="*/ 834 h 834"/>
                </a:gdLst>
                <a:ahLst/>
                <a:cxnLst>
                  <a:cxn ang="0">
                    <a:pos x="T0" y="T1"/>
                  </a:cxn>
                  <a:cxn ang="0">
                    <a:pos x="T2" y="T3"/>
                  </a:cxn>
                  <a:cxn ang="0">
                    <a:pos x="T4" y="T5"/>
                  </a:cxn>
                  <a:cxn ang="0">
                    <a:pos x="T6" y="T7"/>
                  </a:cxn>
                  <a:cxn ang="0">
                    <a:pos x="T8" y="T9"/>
                  </a:cxn>
                </a:cxnLst>
                <a:rect l="0" t="0" r="r" b="b"/>
                <a:pathLst>
                  <a:path w="195" h="834">
                    <a:moveTo>
                      <a:pt x="195" y="834"/>
                    </a:moveTo>
                    <a:lnTo>
                      <a:pt x="195" y="74"/>
                    </a:lnTo>
                    <a:lnTo>
                      <a:pt x="0" y="0"/>
                    </a:lnTo>
                    <a:lnTo>
                      <a:pt x="0" y="757"/>
                    </a:lnTo>
                    <a:lnTo>
                      <a:pt x="195" y="834"/>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9" name="Freeform 44"/>
              <p:cNvSpPr>
                <a:spLocks/>
              </p:cNvSpPr>
              <p:nvPr/>
            </p:nvSpPr>
            <p:spPr bwMode="auto">
              <a:xfrm>
                <a:off x="4004" y="850"/>
                <a:ext cx="193" cy="834"/>
              </a:xfrm>
              <a:custGeom>
                <a:avLst/>
                <a:gdLst>
                  <a:gd name="T0" fmla="*/ 0 w 193"/>
                  <a:gd name="T1" fmla="*/ 834 h 834"/>
                  <a:gd name="T2" fmla="*/ 0 w 193"/>
                  <a:gd name="T3" fmla="*/ 74 h 834"/>
                  <a:gd name="T4" fmla="*/ 193 w 193"/>
                  <a:gd name="T5" fmla="*/ 0 h 834"/>
                  <a:gd name="T6" fmla="*/ 193 w 193"/>
                  <a:gd name="T7" fmla="*/ 757 h 834"/>
                  <a:gd name="T8" fmla="*/ 0 w 193"/>
                  <a:gd name="T9" fmla="*/ 834 h 834"/>
                </a:gdLst>
                <a:ahLst/>
                <a:cxnLst>
                  <a:cxn ang="0">
                    <a:pos x="T0" y="T1"/>
                  </a:cxn>
                  <a:cxn ang="0">
                    <a:pos x="T2" y="T3"/>
                  </a:cxn>
                  <a:cxn ang="0">
                    <a:pos x="T4" y="T5"/>
                  </a:cxn>
                  <a:cxn ang="0">
                    <a:pos x="T6" y="T7"/>
                  </a:cxn>
                  <a:cxn ang="0">
                    <a:pos x="T8" y="T9"/>
                  </a:cxn>
                </a:cxnLst>
                <a:rect l="0" t="0" r="r" b="b"/>
                <a:pathLst>
                  <a:path w="193" h="834">
                    <a:moveTo>
                      <a:pt x="0" y="834"/>
                    </a:moveTo>
                    <a:lnTo>
                      <a:pt x="0" y="74"/>
                    </a:lnTo>
                    <a:lnTo>
                      <a:pt x="193" y="0"/>
                    </a:lnTo>
                    <a:lnTo>
                      <a:pt x="193" y="757"/>
                    </a:lnTo>
                    <a:lnTo>
                      <a:pt x="0" y="83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0" name="Rectangle 45"/>
              <p:cNvSpPr>
                <a:spLocks noChangeArrowheads="1"/>
              </p:cNvSpPr>
              <p:nvPr/>
            </p:nvSpPr>
            <p:spPr bwMode="auto">
              <a:xfrm>
                <a:off x="3689" y="924"/>
                <a:ext cx="315" cy="76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1" name="Freeform 46"/>
              <p:cNvSpPr>
                <a:spLocks/>
              </p:cNvSpPr>
              <p:nvPr/>
            </p:nvSpPr>
            <p:spPr bwMode="auto">
              <a:xfrm>
                <a:off x="3494" y="777"/>
                <a:ext cx="703" cy="147"/>
              </a:xfrm>
              <a:custGeom>
                <a:avLst/>
                <a:gdLst>
                  <a:gd name="T0" fmla="*/ 510 w 703"/>
                  <a:gd name="T1" fmla="*/ 0 h 147"/>
                  <a:gd name="T2" fmla="*/ 195 w 703"/>
                  <a:gd name="T3" fmla="*/ 0 h 147"/>
                  <a:gd name="T4" fmla="*/ 0 w 703"/>
                  <a:gd name="T5" fmla="*/ 73 h 147"/>
                  <a:gd name="T6" fmla="*/ 195 w 703"/>
                  <a:gd name="T7" fmla="*/ 147 h 147"/>
                  <a:gd name="T8" fmla="*/ 510 w 703"/>
                  <a:gd name="T9" fmla="*/ 147 h 147"/>
                  <a:gd name="T10" fmla="*/ 703 w 703"/>
                  <a:gd name="T11" fmla="*/ 73 h 147"/>
                  <a:gd name="T12" fmla="*/ 510 w 7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703" h="147">
                    <a:moveTo>
                      <a:pt x="510" y="0"/>
                    </a:moveTo>
                    <a:lnTo>
                      <a:pt x="195" y="0"/>
                    </a:lnTo>
                    <a:lnTo>
                      <a:pt x="0" y="73"/>
                    </a:lnTo>
                    <a:lnTo>
                      <a:pt x="195" y="147"/>
                    </a:lnTo>
                    <a:lnTo>
                      <a:pt x="510" y="147"/>
                    </a:lnTo>
                    <a:lnTo>
                      <a:pt x="703" y="73"/>
                    </a:lnTo>
                    <a:lnTo>
                      <a:pt x="510"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2" name="Freeform 47"/>
              <p:cNvSpPr>
                <a:spLocks/>
              </p:cNvSpPr>
              <p:nvPr/>
            </p:nvSpPr>
            <p:spPr bwMode="auto">
              <a:xfrm>
                <a:off x="3494" y="850"/>
                <a:ext cx="195" cy="834"/>
              </a:xfrm>
              <a:custGeom>
                <a:avLst/>
                <a:gdLst>
                  <a:gd name="T0" fmla="*/ 0 w 195"/>
                  <a:gd name="T1" fmla="*/ 0 h 834"/>
                  <a:gd name="T2" fmla="*/ 0 w 195"/>
                  <a:gd name="T3" fmla="*/ 3 h 834"/>
                  <a:gd name="T4" fmla="*/ 193 w 195"/>
                  <a:gd name="T5" fmla="*/ 77 h 834"/>
                  <a:gd name="T6" fmla="*/ 193 w 195"/>
                  <a:gd name="T7" fmla="*/ 831 h 834"/>
                  <a:gd name="T8" fmla="*/ 195 w 195"/>
                  <a:gd name="T9" fmla="*/ 834 h 834"/>
                  <a:gd name="T10" fmla="*/ 195 w 195"/>
                  <a:gd name="T11" fmla="*/ 74 h 834"/>
                  <a:gd name="T12" fmla="*/ 0 w 195"/>
                  <a:gd name="T13" fmla="*/ 0 h 834"/>
                </a:gdLst>
                <a:ahLst/>
                <a:cxnLst>
                  <a:cxn ang="0">
                    <a:pos x="T0" y="T1"/>
                  </a:cxn>
                  <a:cxn ang="0">
                    <a:pos x="T2" y="T3"/>
                  </a:cxn>
                  <a:cxn ang="0">
                    <a:pos x="T4" y="T5"/>
                  </a:cxn>
                  <a:cxn ang="0">
                    <a:pos x="T6" y="T7"/>
                  </a:cxn>
                  <a:cxn ang="0">
                    <a:pos x="T8" y="T9"/>
                  </a:cxn>
                  <a:cxn ang="0">
                    <a:pos x="T10" y="T11"/>
                  </a:cxn>
                  <a:cxn ang="0">
                    <a:pos x="T12" y="T13"/>
                  </a:cxn>
                </a:cxnLst>
                <a:rect l="0" t="0" r="r" b="b"/>
                <a:pathLst>
                  <a:path w="195" h="834">
                    <a:moveTo>
                      <a:pt x="0" y="0"/>
                    </a:moveTo>
                    <a:lnTo>
                      <a:pt x="0" y="3"/>
                    </a:lnTo>
                    <a:lnTo>
                      <a:pt x="193" y="77"/>
                    </a:lnTo>
                    <a:lnTo>
                      <a:pt x="193" y="831"/>
                    </a:lnTo>
                    <a:lnTo>
                      <a:pt x="195" y="834"/>
                    </a:lnTo>
                    <a:lnTo>
                      <a:pt x="195" y="7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3" name="Freeform 48"/>
              <p:cNvSpPr>
                <a:spLocks/>
              </p:cNvSpPr>
              <p:nvPr/>
            </p:nvSpPr>
            <p:spPr bwMode="auto">
              <a:xfrm>
                <a:off x="4004" y="850"/>
                <a:ext cx="193" cy="834"/>
              </a:xfrm>
              <a:custGeom>
                <a:avLst/>
                <a:gdLst>
                  <a:gd name="T0" fmla="*/ 193 w 193"/>
                  <a:gd name="T1" fmla="*/ 3 h 834"/>
                  <a:gd name="T2" fmla="*/ 193 w 193"/>
                  <a:gd name="T3" fmla="*/ 0 h 834"/>
                  <a:gd name="T4" fmla="*/ 193 w 193"/>
                  <a:gd name="T5" fmla="*/ 0 h 834"/>
                  <a:gd name="T6" fmla="*/ 0 w 193"/>
                  <a:gd name="T7" fmla="*/ 74 h 834"/>
                  <a:gd name="T8" fmla="*/ 0 w 193"/>
                  <a:gd name="T9" fmla="*/ 834 h 834"/>
                  <a:gd name="T10" fmla="*/ 3 w 193"/>
                  <a:gd name="T11" fmla="*/ 831 h 834"/>
                  <a:gd name="T12" fmla="*/ 3 w 193"/>
                  <a:gd name="T13" fmla="*/ 77 h 834"/>
                  <a:gd name="T14" fmla="*/ 193 w 193"/>
                  <a:gd name="T15" fmla="*/ 3 h 8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834">
                    <a:moveTo>
                      <a:pt x="193" y="3"/>
                    </a:moveTo>
                    <a:lnTo>
                      <a:pt x="193" y="0"/>
                    </a:lnTo>
                    <a:lnTo>
                      <a:pt x="193" y="0"/>
                    </a:lnTo>
                    <a:lnTo>
                      <a:pt x="0" y="74"/>
                    </a:lnTo>
                    <a:lnTo>
                      <a:pt x="0" y="834"/>
                    </a:lnTo>
                    <a:lnTo>
                      <a:pt x="3" y="831"/>
                    </a:lnTo>
                    <a:lnTo>
                      <a:pt x="3" y="77"/>
                    </a:lnTo>
                    <a:lnTo>
                      <a:pt x="193"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4" name="Freeform 49"/>
              <p:cNvSpPr>
                <a:spLocks/>
              </p:cNvSpPr>
              <p:nvPr/>
            </p:nvSpPr>
            <p:spPr bwMode="auto">
              <a:xfrm>
                <a:off x="3689" y="924"/>
                <a:ext cx="315" cy="760"/>
              </a:xfrm>
              <a:custGeom>
                <a:avLst/>
                <a:gdLst>
                  <a:gd name="T0" fmla="*/ 0 w 315"/>
                  <a:gd name="T1" fmla="*/ 0 h 760"/>
                  <a:gd name="T2" fmla="*/ 0 w 315"/>
                  <a:gd name="T3" fmla="*/ 760 h 760"/>
                  <a:gd name="T4" fmla="*/ 3 w 315"/>
                  <a:gd name="T5" fmla="*/ 760 h 760"/>
                  <a:gd name="T6" fmla="*/ 3 w 315"/>
                  <a:gd name="T7" fmla="*/ 3 h 760"/>
                  <a:gd name="T8" fmla="*/ 313 w 315"/>
                  <a:gd name="T9" fmla="*/ 3 h 760"/>
                  <a:gd name="T10" fmla="*/ 313 w 315"/>
                  <a:gd name="T11" fmla="*/ 760 h 760"/>
                  <a:gd name="T12" fmla="*/ 315 w 315"/>
                  <a:gd name="T13" fmla="*/ 760 h 760"/>
                  <a:gd name="T14" fmla="*/ 315 w 315"/>
                  <a:gd name="T15" fmla="*/ 0 h 760"/>
                  <a:gd name="T16" fmla="*/ 0 w 315"/>
                  <a:gd name="T17" fmla="*/ 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760">
                    <a:moveTo>
                      <a:pt x="0" y="0"/>
                    </a:moveTo>
                    <a:lnTo>
                      <a:pt x="0" y="760"/>
                    </a:lnTo>
                    <a:lnTo>
                      <a:pt x="3" y="760"/>
                    </a:lnTo>
                    <a:lnTo>
                      <a:pt x="3" y="3"/>
                    </a:lnTo>
                    <a:lnTo>
                      <a:pt x="313" y="3"/>
                    </a:lnTo>
                    <a:lnTo>
                      <a:pt x="313" y="760"/>
                    </a:lnTo>
                    <a:lnTo>
                      <a:pt x="315" y="760"/>
                    </a:lnTo>
                    <a:lnTo>
                      <a:pt x="31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5" name="Freeform 50"/>
              <p:cNvSpPr>
                <a:spLocks/>
              </p:cNvSpPr>
              <p:nvPr/>
            </p:nvSpPr>
            <p:spPr bwMode="auto">
              <a:xfrm>
                <a:off x="3494" y="850"/>
                <a:ext cx="703" cy="74"/>
              </a:xfrm>
              <a:custGeom>
                <a:avLst/>
                <a:gdLst>
                  <a:gd name="T0" fmla="*/ 195 w 703"/>
                  <a:gd name="T1" fmla="*/ 74 h 74"/>
                  <a:gd name="T2" fmla="*/ 510 w 703"/>
                  <a:gd name="T3" fmla="*/ 74 h 74"/>
                  <a:gd name="T4" fmla="*/ 703 w 703"/>
                  <a:gd name="T5" fmla="*/ 0 h 74"/>
                  <a:gd name="T6" fmla="*/ 701 w 703"/>
                  <a:gd name="T7" fmla="*/ 0 h 74"/>
                  <a:gd name="T8" fmla="*/ 510 w 703"/>
                  <a:gd name="T9" fmla="*/ 72 h 74"/>
                  <a:gd name="T10" fmla="*/ 195 w 703"/>
                  <a:gd name="T11" fmla="*/ 72 h 74"/>
                  <a:gd name="T12" fmla="*/ 5 w 703"/>
                  <a:gd name="T13" fmla="*/ 0 h 74"/>
                  <a:gd name="T14" fmla="*/ 0 w 703"/>
                  <a:gd name="T15" fmla="*/ 0 h 74"/>
                  <a:gd name="T16" fmla="*/ 195 w 703"/>
                  <a:gd name="T1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3" h="74">
                    <a:moveTo>
                      <a:pt x="195" y="74"/>
                    </a:moveTo>
                    <a:lnTo>
                      <a:pt x="510" y="74"/>
                    </a:lnTo>
                    <a:lnTo>
                      <a:pt x="703" y="0"/>
                    </a:lnTo>
                    <a:lnTo>
                      <a:pt x="701" y="0"/>
                    </a:lnTo>
                    <a:lnTo>
                      <a:pt x="510" y="72"/>
                    </a:lnTo>
                    <a:lnTo>
                      <a:pt x="195" y="72"/>
                    </a:lnTo>
                    <a:lnTo>
                      <a:pt x="5" y="0"/>
                    </a:lnTo>
                    <a:lnTo>
                      <a:pt x="0" y="0"/>
                    </a:lnTo>
                    <a:lnTo>
                      <a:pt x="195"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63" name="组合 263"/>
            <p:cNvGrpSpPr/>
            <p:nvPr/>
          </p:nvGrpSpPr>
          <p:grpSpPr>
            <a:xfrm rot="5400000">
              <a:off x="3326264" y="5110364"/>
              <a:ext cx="401963" cy="81094"/>
              <a:chOff x="7221825" y="1819996"/>
              <a:chExt cx="708772" cy="142991"/>
            </a:xfrm>
          </p:grpSpPr>
          <p:sp>
            <p:nvSpPr>
              <p:cNvPr id="64" name="矩形 63"/>
              <p:cNvSpPr/>
              <p:nvPr/>
            </p:nvSpPr>
            <p:spPr>
              <a:xfrm rot="6775151" flipH="1">
                <a:off x="7284834" y="1761749"/>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65" name="矩形 64"/>
              <p:cNvSpPr/>
              <p:nvPr/>
            </p:nvSpPr>
            <p:spPr>
              <a:xfrm rot="5400000" flipH="1">
                <a:off x="7528145" y="1757400"/>
                <a:ext cx="97585" cy="313590"/>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66" name="矩形 65"/>
              <p:cNvSpPr/>
              <p:nvPr/>
            </p:nvSpPr>
            <p:spPr>
              <a:xfrm rot="14824849">
                <a:off x="7770002" y="1756987"/>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sp>
        <p:nvSpPr>
          <p:cNvPr id="76" name="Freeform 73"/>
          <p:cNvSpPr>
            <a:spLocks/>
          </p:cNvSpPr>
          <p:nvPr/>
        </p:nvSpPr>
        <p:spPr bwMode="auto">
          <a:xfrm rot="5400000">
            <a:off x="2858512" y="5302191"/>
            <a:ext cx="1206026" cy="497469"/>
          </a:xfrm>
          <a:custGeom>
            <a:avLst/>
            <a:gdLst>
              <a:gd name="T0" fmla="*/ 0 w 1597"/>
              <a:gd name="T1" fmla="*/ 306 h 612"/>
              <a:gd name="T2" fmla="*/ 304 w 1597"/>
              <a:gd name="T3" fmla="*/ 0 h 612"/>
              <a:gd name="T4" fmla="*/ 1597 w 1597"/>
              <a:gd name="T5" fmla="*/ 0 h 612"/>
              <a:gd name="T6" fmla="*/ 1597 w 1597"/>
              <a:gd name="T7" fmla="*/ 612 h 612"/>
              <a:gd name="T8" fmla="*/ 304 w 1597"/>
              <a:gd name="T9" fmla="*/ 612 h 612"/>
              <a:gd name="T10" fmla="*/ 304 w 1597"/>
              <a:gd name="T11" fmla="*/ 612 h 612"/>
              <a:gd name="T12" fmla="*/ 0 w 1597"/>
              <a:gd name="T13" fmla="*/ 306 h 612"/>
            </a:gdLst>
            <a:ahLst/>
            <a:cxnLst>
              <a:cxn ang="0">
                <a:pos x="T0" y="T1"/>
              </a:cxn>
              <a:cxn ang="0">
                <a:pos x="T2" y="T3"/>
              </a:cxn>
              <a:cxn ang="0">
                <a:pos x="T4" y="T5"/>
              </a:cxn>
              <a:cxn ang="0">
                <a:pos x="T6" y="T7"/>
              </a:cxn>
              <a:cxn ang="0">
                <a:pos x="T8" y="T9"/>
              </a:cxn>
              <a:cxn ang="0">
                <a:pos x="T10" y="T11"/>
              </a:cxn>
              <a:cxn ang="0">
                <a:pos x="T12" y="T13"/>
              </a:cxn>
            </a:cxnLst>
            <a:rect l="0" t="0" r="r" b="b"/>
            <a:pathLst>
              <a:path w="1597" h="612">
                <a:moveTo>
                  <a:pt x="0" y="306"/>
                </a:moveTo>
                <a:lnTo>
                  <a:pt x="304" y="0"/>
                </a:lnTo>
                <a:lnTo>
                  <a:pt x="1597" y="0"/>
                </a:lnTo>
                <a:lnTo>
                  <a:pt x="1597" y="612"/>
                </a:lnTo>
                <a:lnTo>
                  <a:pt x="304" y="612"/>
                </a:lnTo>
                <a:lnTo>
                  <a:pt x="304" y="612"/>
                </a:lnTo>
                <a:lnTo>
                  <a:pt x="0" y="30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nvGrpSpPr>
          <p:cNvPr id="77" name="组合 277"/>
          <p:cNvGrpSpPr/>
          <p:nvPr/>
        </p:nvGrpSpPr>
        <p:grpSpPr>
          <a:xfrm>
            <a:off x="3160113" y="6005324"/>
            <a:ext cx="604768" cy="562085"/>
            <a:chOff x="4270696" y="4856057"/>
            <a:chExt cx="639930" cy="594857"/>
          </a:xfrm>
        </p:grpSpPr>
        <p:sp>
          <p:nvSpPr>
            <p:cNvPr id="78" name="矩形 77"/>
            <p:cNvSpPr/>
            <p:nvPr/>
          </p:nvSpPr>
          <p:spPr>
            <a:xfrm rot="5400000">
              <a:off x="4511820" y="4672081"/>
              <a:ext cx="156976" cy="524927"/>
            </a:xfrm>
            <a:prstGeom prst="rect">
              <a:avLst/>
            </a:prstGeom>
            <a:gradFill>
              <a:gsLst>
                <a:gs pos="0">
                  <a:srgbClr val="FDB851">
                    <a:alpha val="0"/>
                  </a:srgbClr>
                </a:gs>
                <a:gs pos="100000">
                  <a:schemeClr val="tx1">
                    <a:alpha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79" name="Group 53"/>
            <p:cNvGrpSpPr>
              <a:grpSpLocks noChangeAspect="1"/>
            </p:cNvGrpSpPr>
            <p:nvPr/>
          </p:nvGrpSpPr>
          <p:grpSpPr bwMode="auto">
            <a:xfrm rot="5400000">
              <a:off x="4361868" y="4902157"/>
              <a:ext cx="457585" cy="639930"/>
              <a:chOff x="3574" y="1788"/>
              <a:chExt cx="532" cy="744"/>
            </a:xfrm>
          </p:grpSpPr>
          <p:sp>
            <p:nvSpPr>
              <p:cNvPr id="80" name="AutoShape 52"/>
              <p:cNvSpPr>
                <a:spLocks noChangeAspect="1" noChangeArrowheads="1" noTextEdit="1"/>
              </p:cNvSpPr>
              <p:nvPr/>
            </p:nvSpPr>
            <p:spPr bwMode="auto">
              <a:xfrm>
                <a:off x="3574" y="1788"/>
                <a:ext cx="532"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1" name="Freeform 54"/>
              <p:cNvSpPr>
                <a:spLocks/>
              </p:cNvSpPr>
              <p:nvPr/>
            </p:nvSpPr>
            <p:spPr bwMode="auto">
              <a:xfrm>
                <a:off x="3574" y="1848"/>
                <a:ext cx="149" cy="682"/>
              </a:xfrm>
              <a:custGeom>
                <a:avLst/>
                <a:gdLst>
                  <a:gd name="T0" fmla="*/ 149 w 149"/>
                  <a:gd name="T1" fmla="*/ 682 h 682"/>
                  <a:gd name="T2" fmla="*/ 149 w 149"/>
                  <a:gd name="T3" fmla="*/ 57 h 682"/>
                  <a:gd name="T4" fmla="*/ 0 w 149"/>
                  <a:gd name="T5" fmla="*/ 0 h 682"/>
                  <a:gd name="T6" fmla="*/ 0 w 149"/>
                  <a:gd name="T7" fmla="*/ 622 h 682"/>
                  <a:gd name="T8" fmla="*/ 149 w 149"/>
                  <a:gd name="T9" fmla="*/ 682 h 682"/>
                </a:gdLst>
                <a:ahLst/>
                <a:cxnLst>
                  <a:cxn ang="0">
                    <a:pos x="T0" y="T1"/>
                  </a:cxn>
                  <a:cxn ang="0">
                    <a:pos x="T2" y="T3"/>
                  </a:cxn>
                  <a:cxn ang="0">
                    <a:pos x="T4" y="T5"/>
                  </a:cxn>
                  <a:cxn ang="0">
                    <a:pos x="T6" y="T7"/>
                  </a:cxn>
                  <a:cxn ang="0">
                    <a:pos x="T8" y="T9"/>
                  </a:cxn>
                </a:cxnLst>
                <a:rect l="0" t="0" r="r" b="b"/>
                <a:pathLst>
                  <a:path w="149" h="682">
                    <a:moveTo>
                      <a:pt x="149" y="682"/>
                    </a:moveTo>
                    <a:lnTo>
                      <a:pt x="149" y="57"/>
                    </a:lnTo>
                    <a:lnTo>
                      <a:pt x="0" y="0"/>
                    </a:lnTo>
                    <a:lnTo>
                      <a:pt x="0" y="622"/>
                    </a:lnTo>
                    <a:lnTo>
                      <a:pt x="149" y="682"/>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2" name="Freeform 55"/>
              <p:cNvSpPr>
                <a:spLocks/>
              </p:cNvSpPr>
              <p:nvPr/>
            </p:nvSpPr>
            <p:spPr bwMode="auto">
              <a:xfrm>
                <a:off x="3962" y="1848"/>
                <a:ext cx="146" cy="682"/>
              </a:xfrm>
              <a:custGeom>
                <a:avLst/>
                <a:gdLst>
                  <a:gd name="T0" fmla="*/ 0 w 146"/>
                  <a:gd name="T1" fmla="*/ 682 h 682"/>
                  <a:gd name="T2" fmla="*/ 0 w 146"/>
                  <a:gd name="T3" fmla="*/ 57 h 682"/>
                  <a:gd name="T4" fmla="*/ 146 w 146"/>
                  <a:gd name="T5" fmla="*/ 0 h 682"/>
                  <a:gd name="T6" fmla="*/ 146 w 146"/>
                  <a:gd name="T7" fmla="*/ 622 h 682"/>
                  <a:gd name="T8" fmla="*/ 0 w 146"/>
                  <a:gd name="T9" fmla="*/ 682 h 682"/>
                </a:gdLst>
                <a:ahLst/>
                <a:cxnLst>
                  <a:cxn ang="0">
                    <a:pos x="T0" y="T1"/>
                  </a:cxn>
                  <a:cxn ang="0">
                    <a:pos x="T2" y="T3"/>
                  </a:cxn>
                  <a:cxn ang="0">
                    <a:pos x="T4" y="T5"/>
                  </a:cxn>
                  <a:cxn ang="0">
                    <a:pos x="T6" y="T7"/>
                  </a:cxn>
                  <a:cxn ang="0">
                    <a:pos x="T8" y="T9"/>
                  </a:cxn>
                </a:cxnLst>
                <a:rect l="0" t="0" r="r" b="b"/>
                <a:pathLst>
                  <a:path w="146" h="682">
                    <a:moveTo>
                      <a:pt x="0" y="682"/>
                    </a:moveTo>
                    <a:lnTo>
                      <a:pt x="0" y="57"/>
                    </a:lnTo>
                    <a:lnTo>
                      <a:pt x="146" y="0"/>
                    </a:lnTo>
                    <a:lnTo>
                      <a:pt x="146" y="622"/>
                    </a:lnTo>
                    <a:lnTo>
                      <a:pt x="0" y="682"/>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3" name="Rectangle 56"/>
              <p:cNvSpPr>
                <a:spLocks noChangeArrowheads="1"/>
              </p:cNvSpPr>
              <p:nvPr/>
            </p:nvSpPr>
            <p:spPr bwMode="auto">
              <a:xfrm>
                <a:off x="3723" y="1905"/>
                <a:ext cx="239" cy="62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4" name="Freeform 57"/>
              <p:cNvSpPr>
                <a:spLocks/>
              </p:cNvSpPr>
              <p:nvPr/>
            </p:nvSpPr>
            <p:spPr bwMode="auto">
              <a:xfrm>
                <a:off x="3574" y="1788"/>
                <a:ext cx="534" cy="112"/>
              </a:xfrm>
              <a:custGeom>
                <a:avLst/>
                <a:gdLst>
                  <a:gd name="T0" fmla="*/ 388 w 534"/>
                  <a:gd name="T1" fmla="*/ 0 h 112"/>
                  <a:gd name="T2" fmla="*/ 149 w 534"/>
                  <a:gd name="T3" fmla="*/ 0 h 112"/>
                  <a:gd name="T4" fmla="*/ 0 w 534"/>
                  <a:gd name="T5" fmla="*/ 57 h 112"/>
                  <a:gd name="T6" fmla="*/ 149 w 534"/>
                  <a:gd name="T7" fmla="*/ 112 h 112"/>
                  <a:gd name="T8" fmla="*/ 388 w 534"/>
                  <a:gd name="T9" fmla="*/ 112 h 112"/>
                  <a:gd name="T10" fmla="*/ 534 w 534"/>
                  <a:gd name="T11" fmla="*/ 57 h 112"/>
                  <a:gd name="T12" fmla="*/ 388 w 534"/>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534" h="112">
                    <a:moveTo>
                      <a:pt x="388" y="0"/>
                    </a:moveTo>
                    <a:lnTo>
                      <a:pt x="149" y="0"/>
                    </a:lnTo>
                    <a:lnTo>
                      <a:pt x="0" y="57"/>
                    </a:lnTo>
                    <a:lnTo>
                      <a:pt x="149" y="112"/>
                    </a:lnTo>
                    <a:lnTo>
                      <a:pt x="388" y="112"/>
                    </a:lnTo>
                    <a:lnTo>
                      <a:pt x="534" y="57"/>
                    </a:lnTo>
                    <a:lnTo>
                      <a:pt x="388"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5" name="Freeform 58"/>
              <p:cNvSpPr>
                <a:spLocks/>
              </p:cNvSpPr>
              <p:nvPr/>
            </p:nvSpPr>
            <p:spPr bwMode="auto">
              <a:xfrm>
                <a:off x="3574" y="1848"/>
                <a:ext cx="149" cy="682"/>
              </a:xfrm>
              <a:custGeom>
                <a:avLst/>
                <a:gdLst>
                  <a:gd name="T0" fmla="*/ 0 w 149"/>
                  <a:gd name="T1" fmla="*/ 0 h 682"/>
                  <a:gd name="T2" fmla="*/ 0 w 149"/>
                  <a:gd name="T3" fmla="*/ 2 h 682"/>
                  <a:gd name="T4" fmla="*/ 146 w 149"/>
                  <a:gd name="T5" fmla="*/ 57 h 682"/>
                  <a:gd name="T6" fmla="*/ 146 w 149"/>
                  <a:gd name="T7" fmla="*/ 679 h 682"/>
                  <a:gd name="T8" fmla="*/ 149 w 149"/>
                  <a:gd name="T9" fmla="*/ 682 h 682"/>
                  <a:gd name="T10" fmla="*/ 149 w 149"/>
                  <a:gd name="T11" fmla="*/ 57 h 682"/>
                  <a:gd name="T12" fmla="*/ 0 w 149"/>
                  <a:gd name="T13" fmla="*/ 0 h 682"/>
                </a:gdLst>
                <a:ahLst/>
                <a:cxnLst>
                  <a:cxn ang="0">
                    <a:pos x="T0" y="T1"/>
                  </a:cxn>
                  <a:cxn ang="0">
                    <a:pos x="T2" y="T3"/>
                  </a:cxn>
                  <a:cxn ang="0">
                    <a:pos x="T4" y="T5"/>
                  </a:cxn>
                  <a:cxn ang="0">
                    <a:pos x="T6" y="T7"/>
                  </a:cxn>
                  <a:cxn ang="0">
                    <a:pos x="T8" y="T9"/>
                  </a:cxn>
                  <a:cxn ang="0">
                    <a:pos x="T10" y="T11"/>
                  </a:cxn>
                  <a:cxn ang="0">
                    <a:pos x="T12" y="T13"/>
                  </a:cxn>
                </a:cxnLst>
                <a:rect l="0" t="0" r="r" b="b"/>
                <a:pathLst>
                  <a:path w="149" h="682">
                    <a:moveTo>
                      <a:pt x="0" y="0"/>
                    </a:moveTo>
                    <a:lnTo>
                      <a:pt x="0" y="2"/>
                    </a:lnTo>
                    <a:lnTo>
                      <a:pt x="146" y="57"/>
                    </a:lnTo>
                    <a:lnTo>
                      <a:pt x="146" y="679"/>
                    </a:lnTo>
                    <a:lnTo>
                      <a:pt x="149" y="682"/>
                    </a:lnTo>
                    <a:lnTo>
                      <a:pt x="149" y="5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6" name="Freeform 59"/>
              <p:cNvSpPr>
                <a:spLocks/>
              </p:cNvSpPr>
              <p:nvPr/>
            </p:nvSpPr>
            <p:spPr bwMode="auto">
              <a:xfrm>
                <a:off x="3962" y="1848"/>
                <a:ext cx="146" cy="682"/>
              </a:xfrm>
              <a:custGeom>
                <a:avLst/>
                <a:gdLst>
                  <a:gd name="T0" fmla="*/ 146 w 146"/>
                  <a:gd name="T1" fmla="*/ 2 h 682"/>
                  <a:gd name="T2" fmla="*/ 146 w 146"/>
                  <a:gd name="T3" fmla="*/ 0 h 682"/>
                  <a:gd name="T4" fmla="*/ 146 w 146"/>
                  <a:gd name="T5" fmla="*/ 0 h 682"/>
                  <a:gd name="T6" fmla="*/ 0 w 146"/>
                  <a:gd name="T7" fmla="*/ 57 h 682"/>
                  <a:gd name="T8" fmla="*/ 0 w 146"/>
                  <a:gd name="T9" fmla="*/ 682 h 682"/>
                  <a:gd name="T10" fmla="*/ 0 w 146"/>
                  <a:gd name="T11" fmla="*/ 679 h 682"/>
                  <a:gd name="T12" fmla="*/ 0 w 146"/>
                  <a:gd name="T13" fmla="*/ 57 h 682"/>
                  <a:gd name="T14" fmla="*/ 146 w 146"/>
                  <a:gd name="T15" fmla="*/ 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682">
                    <a:moveTo>
                      <a:pt x="146" y="2"/>
                    </a:moveTo>
                    <a:lnTo>
                      <a:pt x="146" y="0"/>
                    </a:lnTo>
                    <a:lnTo>
                      <a:pt x="146" y="0"/>
                    </a:lnTo>
                    <a:lnTo>
                      <a:pt x="0" y="57"/>
                    </a:lnTo>
                    <a:lnTo>
                      <a:pt x="0" y="682"/>
                    </a:lnTo>
                    <a:lnTo>
                      <a:pt x="0" y="679"/>
                    </a:lnTo>
                    <a:lnTo>
                      <a:pt x="0" y="57"/>
                    </a:lnTo>
                    <a:lnTo>
                      <a:pt x="146"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7" name="Freeform 60"/>
              <p:cNvSpPr>
                <a:spLocks/>
              </p:cNvSpPr>
              <p:nvPr/>
            </p:nvSpPr>
            <p:spPr bwMode="auto">
              <a:xfrm>
                <a:off x="3723" y="1905"/>
                <a:ext cx="239" cy="625"/>
              </a:xfrm>
              <a:custGeom>
                <a:avLst/>
                <a:gdLst>
                  <a:gd name="T0" fmla="*/ 0 w 239"/>
                  <a:gd name="T1" fmla="*/ 0 h 625"/>
                  <a:gd name="T2" fmla="*/ 0 w 239"/>
                  <a:gd name="T3" fmla="*/ 625 h 625"/>
                  <a:gd name="T4" fmla="*/ 2 w 239"/>
                  <a:gd name="T5" fmla="*/ 625 h 625"/>
                  <a:gd name="T6" fmla="*/ 2 w 239"/>
                  <a:gd name="T7" fmla="*/ 0 h 625"/>
                  <a:gd name="T8" fmla="*/ 237 w 239"/>
                  <a:gd name="T9" fmla="*/ 0 h 625"/>
                  <a:gd name="T10" fmla="*/ 237 w 239"/>
                  <a:gd name="T11" fmla="*/ 625 h 625"/>
                  <a:gd name="T12" fmla="*/ 239 w 239"/>
                  <a:gd name="T13" fmla="*/ 625 h 625"/>
                  <a:gd name="T14" fmla="*/ 239 w 239"/>
                  <a:gd name="T15" fmla="*/ 0 h 625"/>
                  <a:gd name="T16" fmla="*/ 0 w 239"/>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9" h="625">
                    <a:moveTo>
                      <a:pt x="0" y="0"/>
                    </a:moveTo>
                    <a:lnTo>
                      <a:pt x="0" y="625"/>
                    </a:lnTo>
                    <a:lnTo>
                      <a:pt x="2" y="625"/>
                    </a:lnTo>
                    <a:lnTo>
                      <a:pt x="2" y="0"/>
                    </a:lnTo>
                    <a:lnTo>
                      <a:pt x="237" y="0"/>
                    </a:lnTo>
                    <a:lnTo>
                      <a:pt x="237" y="625"/>
                    </a:lnTo>
                    <a:lnTo>
                      <a:pt x="239" y="625"/>
                    </a:lnTo>
                    <a:lnTo>
                      <a:pt x="23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8" name="Freeform 61"/>
              <p:cNvSpPr>
                <a:spLocks/>
              </p:cNvSpPr>
              <p:nvPr/>
            </p:nvSpPr>
            <p:spPr bwMode="auto">
              <a:xfrm>
                <a:off x="3574" y="1848"/>
                <a:ext cx="534" cy="57"/>
              </a:xfrm>
              <a:custGeom>
                <a:avLst/>
                <a:gdLst>
                  <a:gd name="T0" fmla="*/ 149 w 534"/>
                  <a:gd name="T1" fmla="*/ 57 h 57"/>
                  <a:gd name="T2" fmla="*/ 388 w 534"/>
                  <a:gd name="T3" fmla="*/ 57 h 57"/>
                  <a:gd name="T4" fmla="*/ 534 w 534"/>
                  <a:gd name="T5" fmla="*/ 0 h 57"/>
                  <a:gd name="T6" fmla="*/ 532 w 534"/>
                  <a:gd name="T7" fmla="*/ 0 h 57"/>
                  <a:gd name="T8" fmla="*/ 388 w 534"/>
                  <a:gd name="T9" fmla="*/ 55 h 57"/>
                  <a:gd name="T10" fmla="*/ 149 w 534"/>
                  <a:gd name="T11" fmla="*/ 55 h 57"/>
                  <a:gd name="T12" fmla="*/ 5 w 534"/>
                  <a:gd name="T13" fmla="*/ 0 h 57"/>
                  <a:gd name="T14" fmla="*/ 0 w 534"/>
                  <a:gd name="T15" fmla="*/ 0 h 57"/>
                  <a:gd name="T16" fmla="*/ 149 w 534"/>
                  <a:gd name="T1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4" h="57">
                    <a:moveTo>
                      <a:pt x="149" y="57"/>
                    </a:moveTo>
                    <a:lnTo>
                      <a:pt x="388" y="57"/>
                    </a:lnTo>
                    <a:lnTo>
                      <a:pt x="534" y="0"/>
                    </a:lnTo>
                    <a:lnTo>
                      <a:pt x="532" y="0"/>
                    </a:lnTo>
                    <a:lnTo>
                      <a:pt x="388" y="55"/>
                    </a:lnTo>
                    <a:lnTo>
                      <a:pt x="149" y="55"/>
                    </a:lnTo>
                    <a:lnTo>
                      <a:pt x="5" y="0"/>
                    </a:lnTo>
                    <a:lnTo>
                      <a:pt x="0" y="0"/>
                    </a:lnTo>
                    <a:lnTo>
                      <a:pt x="149"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sp>
        <p:nvSpPr>
          <p:cNvPr id="89" name="文本框 39"/>
          <p:cNvSpPr txBox="1"/>
          <p:nvPr/>
        </p:nvSpPr>
        <p:spPr>
          <a:xfrm>
            <a:off x="1866066" y="6594396"/>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90" name="文本框 41"/>
          <p:cNvSpPr txBox="1"/>
          <p:nvPr/>
        </p:nvSpPr>
        <p:spPr>
          <a:xfrm>
            <a:off x="2725257" y="6594396"/>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91" name="文本框 43"/>
          <p:cNvSpPr txBox="1"/>
          <p:nvPr/>
        </p:nvSpPr>
        <p:spPr>
          <a:xfrm>
            <a:off x="2276072" y="6594396"/>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92" name="文本框 45"/>
          <p:cNvSpPr txBox="1"/>
          <p:nvPr/>
        </p:nvSpPr>
        <p:spPr>
          <a:xfrm>
            <a:off x="3246742" y="6594396"/>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93" name="文本框 39"/>
          <p:cNvSpPr txBox="1"/>
          <p:nvPr/>
        </p:nvSpPr>
        <p:spPr>
          <a:xfrm>
            <a:off x="1180152" y="3285309"/>
            <a:ext cx="888513" cy="441197"/>
          </a:xfrm>
          <a:prstGeom prst="rect">
            <a:avLst/>
          </a:prstGeom>
          <a:noFill/>
        </p:spPr>
        <p:txBody>
          <a:bodyPr wrap="square" lIns="86411" tIns="43205" rIns="86411" bIns="43205" rtlCol="0">
            <a:spAutoFit/>
          </a:bodyPr>
          <a:lstStyle/>
          <a:p>
            <a:pPr algn="ctr"/>
            <a:r>
              <a:rPr lang="zh-CN" altLang="en-US" sz="1300" dirty="0">
                <a:solidFill>
                  <a:schemeClr val="tx1">
                    <a:lumMod val="65000"/>
                    <a:lumOff val="35000"/>
                  </a:schemeClr>
                </a:solidFill>
                <a:latin typeface="+mn-lt"/>
                <a:ea typeface="+mn-ea"/>
                <a:cs typeface="+mn-ea"/>
                <a:sym typeface="+mn-lt"/>
              </a:rPr>
              <a:t>全年创收</a:t>
            </a:r>
            <a:endParaRPr lang="en-US" altLang="zh-CN" sz="1300" dirty="0">
              <a:solidFill>
                <a:schemeClr val="tx1">
                  <a:lumMod val="65000"/>
                  <a:lumOff val="35000"/>
                </a:schemeClr>
              </a:solidFill>
              <a:latin typeface="+mn-lt"/>
              <a:ea typeface="+mn-ea"/>
              <a:cs typeface="+mn-ea"/>
              <a:sym typeface="+mn-lt"/>
            </a:endParaRPr>
          </a:p>
          <a:p>
            <a:pPr algn="ctr"/>
            <a:r>
              <a:rPr lang="zh-CN" altLang="en-US" sz="1000" dirty="0">
                <a:solidFill>
                  <a:schemeClr val="tx1">
                    <a:lumMod val="65000"/>
                    <a:lumOff val="35000"/>
                  </a:schemeClr>
                </a:solidFill>
                <a:latin typeface="+mn-lt"/>
                <a:ea typeface="+mn-ea"/>
                <a:cs typeface="+mn-ea"/>
                <a:sym typeface="+mn-lt"/>
              </a:rPr>
              <a:t>（人民币）</a:t>
            </a:r>
            <a:endParaRPr lang="zh-CN" altLang="en-US" sz="1000" dirty="0">
              <a:solidFill>
                <a:schemeClr val="tx1">
                  <a:lumMod val="65000"/>
                  <a:lumOff val="35000"/>
                </a:schemeClr>
              </a:solidFill>
              <a:latin typeface="+mn-lt"/>
              <a:ea typeface="+mn-ea"/>
              <a:cs typeface="+mn-ea"/>
              <a:sym typeface="+mn-lt"/>
            </a:endParaRPr>
          </a:p>
        </p:txBody>
      </p:sp>
      <p:sp>
        <p:nvSpPr>
          <p:cNvPr id="94" name="文本框 39"/>
          <p:cNvSpPr txBox="1"/>
          <p:nvPr/>
        </p:nvSpPr>
        <p:spPr>
          <a:xfrm>
            <a:off x="1031428" y="3836087"/>
            <a:ext cx="1185961" cy="305361"/>
          </a:xfrm>
          <a:prstGeom prst="rect">
            <a:avLst/>
          </a:prstGeom>
          <a:noFill/>
        </p:spPr>
        <p:txBody>
          <a:bodyPr wrap="square" lIns="86411" tIns="43205" rIns="86411" bIns="43205" rtlCol="0">
            <a:spAutoFit/>
          </a:bodyPr>
          <a:lstStyle/>
          <a:p>
            <a:pPr algn="ctr"/>
            <a:r>
              <a:rPr lang="en-US" altLang="zh-CN" sz="1400" dirty="0">
                <a:solidFill>
                  <a:schemeClr val="tx1">
                    <a:lumMod val="65000"/>
                    <a:lumOff val="35000"/>
                  </a:schemeClr>
                </a:solidFill>
                <a:latin typeface="+mn-lt"/>
                <a:ea typeface="+mn-ea"/>
                <a:cs typeface="+mn-ea"/>
                <a:sym typeface="+mn-lt"/>
              </a:rPr>
              <a:t>86,5480,56</a:t>
            </a:r>
            <a:endParaRPr lang="zh-CN" altLang="en-US" sz="1400" dirty="0">
              <a:solidFill>
                <a:schemeClr val="tx1">
                  <a:lumMod val="65000"/>
                  <a:lumOff val="35000"/>
                </a:schemeClr>
              </a:solidFill>
              <a:latin typeface="+mn-lt"/>
              <a:ea typeface="+mn-ea"/>
              <a:cs typeface="+mn-ea"/>
              <a:sym typeface="+mn-lt"/>
            </a:endParaRPr>
          </a:p>
        </p:txBody>
      </p:sp>
      <p:grpSp>
        <p:nvGrpSpPr>
          <p:cNvPr id="95" name="组合 295"/>
          <p:cNvGrpSpPr/>
          <p:nvPr/>
        </p:nvGrpSpPr>
        <p:grpSpPr>
          <a:xfrm flipH="1">
            <a:off x="8708861" y="4639107"/>
            <a:ext cx="492610" cy="1522599"/>
            <a:chOff x="676678" y="3580176"/>
            <a:chExt cx="490546" cy="1251417"/>
          </a:xfrm>
        </p:grpSpPr>
        <p:pic>
          <p:nvPicPr>
            <p:cNvPr id="96" name="图片 95"/>
            <p:cNvPicPr>
              <a:picLocks noChangeAspect="1"/>
            </p:cNvPicPr>
            <p:nvPr/>
          </p:nvPicPr>
          <p:blipFill rotWithShape="1">
            <a:blip r:embed="rId7"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309701" y="4335154"/>
              <a:ext cx="795376" cy="61422"/>
            </a:xfrm>
            <a:prstGeom prst="rect">
              <a:avLst/>
            </a:prstGeom>
          </p:spPr>
        </p:pic>
        <p:pic>
          <p:nvPicPr>
            <p:cNvPr id="97" name="图片 96"/>
            <p:cNvPicPr>
              <a:picLocks noChangeAspect="1"/>
            </p:cNvPicPr>
            <p:nvPr/>
          </p:nvPicPr>
          <p:blipFill rotWithShape="1">
            <a:blip r:embed="rId8"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774383" y="4445995"/>
              <a:ext cx="715911" cy="55285"/>
            </a:xfrm>
            <a:prstGeom prst="rect">
              <a:avLst/>
            </a:prstGeom>
          </p:spPr>
        </p:pic>
        <p:grpSp>
          <p:nvGrpSpPr>
            <p:cNvPr id="98" name="Group 139"/>
            <p:cNvGrpSpPr>
              <a:grpSpLocks noChangeAspect="1"/>
            </p:cNvGrpSpPr>
            <p:nvPr/>
          </p:nvGrpSpPr>
          <p:grpSpPr bwMode="auto">
            <a:xfrm rot="5400000">
              <a:off x="344861" y="3967659"/>
              <a:ext cx="1209845" cy="434880"/>
              <a:chOff x="2328" y="2341"/>
              <a:chExt cx="2042" cy="734"/>
            </a:xfrm>
            <a:solidFill>
              <a:srgbClr val="01ACBE"/>
            </a:solidFill>
          </p:grpSpPr>
          <p:sp>
            <p:nvSpPr>
              <p:cNvPr id="99" name="Freeform 140"/>
              <p:cNvSpPr>
                <a:spLocks/>
              </p:cNvSpPr>
              <p:nvPr/>
            </p:nvSpPr>
            <p:spPr bwMode="auto">
              <a:xfrm>
                <a:off x="2638" y="2385"/>
                <a:ext cx="1732" cy="690"/>
              </a:xfrm>
              <a:custGeom>
                <a:avLst/>
                <a:gdLst>
                  <a:gd name="T0" fmla="*/ 343 w 1732"/>
                  <a:gd name="T1" fmla="*/ 690 h 690"/>
                  <a:gd name="T2" fmla="*/ 1732 w 1732"/>
                  <a:gd name="T3" fmla="*/ 690 h 690"/>
                  <a:gd name="T4" fmla="*/ 1732 w 1732"/>
                  <a:gd name="T5" fmla="*/ 0 h 690"/>
                  <a:gd name="T6" fmla="*/ 343 w 1732"/>
                  <a:gd name="T7" fmla="*/ 0 h 690"/>
                  <a:gd name="T8" fmla="*/ 0 w 1732"/>
                  <a:gd name="T9" fmla="*/ 342 h 690"/>
                  <a:gd name="T10" fmla="*/ 0 w 1732"/>
                  <a:gd name="T11" fmla="*/ 345 h 690"/>
                  <a:gd name="T12" fmla="*/ 343 w 1732"/>
                  <a:gd name="T13" fmla="*/ 690 h 690"/>
                </a:gdLst>
                <a:ahLst/>
                <a:cxnLst>
                  <a:cxn ang="0">
                    <a:pos x="T0" y="T1"/>
                  </a:cxn>
                  <a:cxn ang="0">
                    <a:pos x="T2" y="T3"/>
                  </a:cxn>
                  <a:cxn ang="0">
                    <a:pos x="T4" y="T5"/>
                  </a:cxn>
                  <a:cxn ang="0">
                    <a:pos x="T6" y="T7"/>
                  </a:cxn>
                  <a:cxn ang="0">
                    <a:pos x="T8" y="T9"/>
                  </a:cxn>
                  <a:cxn ang="0">
                    <a:pos x="T10" y="T11"/>
                  </a:cxn>
                  <a:cxn ang="0">
                    <a:pos x="T12" y="T13"/>
                  </a:cxn>
                </a:cxnLst>
                <a:rect l="0" t="0" r="r" b="b"/>
                <a:pathLst>
                  <a:path w="1732" h="690">
                    <a:moveTo>
                      <a:pt x="343" y="690"/>
                    </a:moveTo>
                    <a:lnTo>
                      <a:pt x="1732" y="690"/>
                    </a:lnTo>
                    <a:lnTo>
                      <a:pt x="1732" y="0"/>
                    </a:lnTo>
                    <a:lnTo>
                      <a:pt x="343" y="0"/>
                    </a:lnTo>
                    <a:lnTo>
                      <a:pt x="0" y="342"/>
                    </a:lnTo>
                    <a:lnTo>
                      <a:pt x="0" y="345"/>
                    </a:lnTo>
                    <a:lnTo>
                      <a:pt x="343" y="6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0" name="Freeform 141"/>
              <p:cNvSpPr>
                <a:spLocks/>
              </p:cNvSpPr>
              <p:nvPr/>
            </p:nvSpPr>
            <p:spPr bwMode="auto">
              <a:xfrm>
                <a:off x="2638" y="2373"/>
                <a:ext cx="1732" cy="689"/>
              </a:xfrm>
              <a:custGeom>
                <a:avLst/>
                <a:gdLst>
                  <a:gd name="T0" fmla="*/ 0 w 1732"/>
                  <a:gd name="T1" fmla="*/ 345 h 689"/>
                  <a:gd name="T2" fmla="*/ 343 w 1732"/>
                  <a:gd name="T3" fmla="*/ 2 h 689"/>
                  <a:gd name="T4" fmla="*/ 343 w 1732"/>
                  <a:gd name="T5" fmla="*/ 0 h 689"/>
                  <a:gd name="T6" fmla="*/ 1732 w 1732"/>
                  <a:gd name="T7" fmla="*/ 0 h 689"/>
                  <a:gd name="T8" fmla="*/ 1732 w 1732"/>
                  <a:gd name="T9" fmla="*/ 689 h 689"/>
                  <a:gd name="T10" fmla="*/ 343 w 1732"/>
                  <a:gd name="T11" fmla="*/ 689 h 689"/>
                  <a:gd name="T12" fmla="*/ 343 w 1732"/>
                  <a:gd name="T13" fmla="*/ 689 h 689"/>
                  <a:gd name="T14" fmla="*/ 0 w 1732"/>
                  <a:gd name="T15" fmla="*/ 354 h 689"/>
                  <a:gd name="T16" fmla="*/ 0 w 1732"/>
                  <a:gd name="T17" fmla="*/ 34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2" h="689">
                    <a:moveTo>
                      <a:pt x="0" y="345"/>
                    </a:moveTo>
                    <a:lnTo>
                      <a:pt x="343" y="2"/>
                    </a:lnTo>
                    <a:lnTo>
                      <a:pt x="343" y="0"/>
                    </a:lnTo>
                    <a:lnTo>
                      <a:pt x="1732" y="0"/>
                    </a:lnTo>
                    <a:lnTo>
                      <a:pt x="1732" y="689"/>
                    </a:lnTo>
                    <a:lnTo>
                      <a:pt x="343" y="689"/>
                    </a:lnTo>
                    <a:lnTo>
                      <a:pt x="343" y="689"/>
                    </a:lnTo>
                    <a:lnTo>
                      <a:pt x="0" y="354"/>
                    </a:lnTo>
                    <a:lnTo>
                      <a:pt x="0"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01" name="Freeform 142"/>
              <p:cNvSpPr>
                <a:spLocks/>
              </p:cNvSpPr>
              <p:nvPr/>
            </p:nvSpPr>
            <p:spPr bwMode="auto">
              <a:xfrm>
                <a:off x="2328" y="2341"/>
                <a:ext cx="2042" cy="730"/>
              </a:xfrm>
              <a:custGeom>
                <a:avLst/>
                <a:gdLst>
                  <a:gd name="T0" fmla="*/ 0 w 1732"/>
                  <a:gd name="T1" fmla="*/ 347 h 691"/>
                  <a:gd name="T2" fmla="*/ 343 w 1732"/>
                  <a:gd name="T3" fmla="*/ 0 h 691"/>
                  <a:gd name="T4" fmla="*/ 1732 w 1732"/>
                  <a:gd name="T5" fmla="*/ 0 h 691"/>
                  <a:gd name="T6" fmla="*/ 1732 w 1732"/>
                  <a:gd name="T7" fmla="*/ 691 h 691"/>
                  <a:gd name="T8" fmla="*/ 343 w 1732"/>
                  <a:gd name="T9" fmla="*/ 691 h 691"/>
                  <a:gd name="T10" fmla="*/ 343 w 1732"/>
                  <a:gd name="T11" fmla="*/ 690 h 691"/>
                  <a:gd name="T12" fmla="*/ 0 w 1732"/>
                  <a:gd name="T13" fmla="*/ 347 h 691"/>
                </a:gdLst>
                <a:ahLst/>
                <a:cxnLst>
                  <a:cxn ang="0">
                    <a:pos x="T0" y="T1"/>
                  </a:cxn>
                  <a:cxn ang="0">
                    <a:pos x="T2" y="T3"/>
                  </a:cxn>
                  <a:cxn ang="0">
                    <a:pos x="T4" y="T5"/>
                  </a:cxn>
                  <a:cxn ang="0">
                    <a:pos x="T6" y="T7"/>
                  </a:cxn>
                  <a:cxn ang="0">
                    <a:pos x="T8" y="T9"/>
                  </a:cxn>
                  <a:cxn ang="0">
                    <a:pos x="T10" y="T11"/>
                  </a:cxn>
                  <a:cxn ang="0">
                    <a:pos x="T12" y="T13"/>
                  </a:cxn>
                </a:cxnLst>
                <a:rect l="0" t="0" r="r" b="b"/>
                <a:pathLst>
                  <a:path w="1732" h="691">
                    <a:moveTo>
                      <a:pt x="0" y="347"/>
                    </a:moveTo>
                    <a:lnTo>
                      <a:pt x="343" y="0"/>
                    </a:lnTo>
                    <a:lnTo>
                      <a:pt x="1732" y="0"/>
                    </a:lnTo>
                    <a:lnTo>
                      <a:pt x="1732" y="691"/>
                    </a:lnTo>
                    <a:lnTo>
                      <a:pt x="343" y="691"/>
                    </a:lnTo>
                    <a:lnTo>
                      <a:pt x="343" y="690"/>
                    </a:lnTo>
                    <a:lnTo>
                      <a:pt x="0" y="34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02" name="组合 302"/>
          <p:cNvGrpSpPr/>
          <p:nvPr/>
        </p:nvGrpSpPr>
        <p:grpSpPr>
          <a:xfrm flipH="1">
            <a:off x="8670839" y="6029880"/>
            <a:ext cx="1005107" cy="609395"/>
            <a:chOff x="204191" y="4692084"/>
            <a:chExt cx="1000896" cy="644925"/>
          </a:xfrm>
        </p:grpSpPr>
        <p:sp>
          <p:nvSpPr>
            <p:cNvPr id="103" name="矩形 102"/>
            <p:cNvSpPr/>
            <p:nvPr/>
          </p:nvSpPr>
          <p:spPr>
            <a:xfrm rot="5400000" flipH="1">
              <a:off x="909383" y="5087621"/>
              <a:ext cx="79639" cy="419137"/>
            </a:xfrm>
            <a:prstGeom prst="rect">
              <a:avLst/>
            </a:prstGeom>
            <a:gradFill>
              <a:gsLst>
                <a:gs pos="0">
                  <a:srgbClr val="F2F2F2">
                    <a:alpha val="0"/>
                  </a:srgbClr>
                </a:gs>
                <a:gs pos="100000">
                  <a:schemeClr val="tx1"/>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04" name="矩形 103"/>
            <p:cNvSpPr/>
            <p:nvPr/>
          </p:nvSpPr>
          <p:spPr>
            <a:xfrm rot="5400000">
              <a:off x="893983" y="4532196"/>
              <a:ext cx="94983" cy="414760"/>
            </a:xfrm>
            <a:prstGeom prst="rect">
              <a:avLst/>
            </a:prstGeom>
            <a:gradFill>
              <a:gsLst>
                <a:gs pos="0">
                  <a:srgbClr val="01ACBE">
                    <a:alpha val="0"/>
                  </a:srgbClr>
                </a:gs>
                <a:gs pos="100000">
                  <a:schemeClr val="tx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105" name="Group 4"/>
            <p:cNvGrpSpPr>
              <a:grpSpLocks noChangeAspect="1"/>
            </p:cNvGrpSpPr>
            <p:nvPr/>
          </p:nvGrpSpPr>
          <p:grpSpPr bwMode="auto">
            <a:xfrm rot="5400000">
              <a:off x="672700" y="4748953"/>
              <a:ext cx="505678" cy="559096"/>
              <a:chOff x="3271" y="1533"/>
              <a:chExt cx="1136" cy="1256"/>
            </a:xfrm>
          </p:grpSpPr>
          <p:sp>
            <p:nvSpPr>
              <p:cNvPr id="117" name="AutoShape 3"/>
              <p:cNvSpPr>
                <a:spLocks noChangeAspect="1" noChangeArrowheads="1" noTextEdit="1"/>
              </p:cNvSpPr>
              <p:nvPr/>
            </p:nvSpPr>
            <p:spPr bwMode="auto">
              <a:xfrm>
                <a:off x="3273" y="1533"/>
                <a:ext cx="1134" cy="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18" name="Freeform 5"/>
              <p:cNvSpPr>
                <a:spLocks/>
              </p:cNvSpPr>
              <p:nvPr/>
            </p:nvSpPr>
            <p:spPr bwMode="auto">
              <a:xfrm>
                <a:off x="3271" y="1654"/>
                <a:ext cx="323" cy="1135"/>
              </a:xfrm>
              <a:custGeom>
                <a:avLst/>
                <a:gdLst>
                  <a:gd name="T0" fmla="*/ 323 w 323"/>
                  <a:gd name="T1" fmla="*/ 1135 h 1135"/>
                  <a:gd name="T2" fmla="*/ 323 w 323"/>
                  <a:gd name="T3" fmla="*/ 119 h 1135"/>
                  <a:gd name="T4" fmla="*/ 0 w 323"/>
                  <a:gd name="T5" fmla="*/ 0 h 1135"/>
                  <a:gd name="T6" fmla="*/ 0 w 323"/>
                  <a:gd name="T7" fmla="*/ 917 h 1135"/>
                  <a:gd name="T8" fmla="*/ 323 w 323"/>
                  <a:gd name="T9" fmla="*/ 1135 h 1135"/>
                </a:gdLst>
                <a:ahLst/>
                <a:cxnLst>
                  <a:cxn ang="0">
                    <a:pos x="T0" y="T1"/>
                  </a:cxn>
                  <a:cxn ang="0">
                    <a:pos x="T2" y="T3"/>
                  </a:cxn>
                  <a:cxn ang="0">
                    <a:pos x="T4" y="T5"/>
                  </a:cxn>
                  <a:cxn ang="0">
                    <a:pos x="T6" y="T7"/>
                  </a:cxn>
                  <a:cxn ang="0">
                    <a:pos x="T8" y="T9"/>
                  </a:cxn>
                </a:cxnLst>
                <a:rect l="0" t="0" r="r" b="b"/>
                <a:pathLst>
                  <a:path w="323" h="1135">
                    <a:moveTo>
                      <a:pt x="323" y="1135"/>
                    </a:moveTo>
                    <a:lnTo>
                      <a:pt x="323" y="119"/>
                    </a:lnTo>
                    <a:lnTo>
                      <a:pt x="0" y="0"/>
                    </a:lnTo>
                    <a:lnTo>
                      <a:pt x="0" y="917"/>
                    </a:lnTo>
                    <a:lnTo>
                      <a:pt x="323" y="113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19" name="Freeform 6"/>
              <p:cNvSpPr>
                <a:spLocks/>
              </p:cNvSpPr>
              <p:nvPr/>
            </p:nvSpPr>
            <p:spPr bwMode="auto">
              <a:xfrm>
                <a:off x="4081" y="1654"/>
                <a:ext cx="324" cy="1135"/>
              </a:xfrm>
              <a:custGeom>
                <a:avLst/>
                <a:gdLst>
                  <a:gd name="T0" fmla="*/ 0 w 324"/>
                  <a:gd name="T1" fmla="*/ 1135 h 1135"/>
                  <a:gd name="T2" fmla="*/ 0 w 324"/>
                  <a:gd name="T3" fmla="*/ 119 h 1135"/>
                  <a:gd name="T4" fmla="*/ 324 w 324"/>
                  <a:gd name="T5" fmla="*/ 0 h 1135"/>
                  <a:gd name="T6" fmla="*/ 324 w 324"/>
                  <a:gd name="T7" fmla="*/ 917 h 1135"/>
                  <a:gd name="T8" fmla="*/ 0 w 324"/>
                  <a:gd name="T9" fmla="*/ 1135 h 1135"/>
                </a:gdLst>
                <a:ahLst/>
                <a:cxnLst>
                  <a:cxn ang="0">
                    <a:pos x="T0" y="T1"/>
                  </a:cxn>
                  <a:cxn ang="0">
                    <a:pos x="T2" y="T3"/>
                  </a:cxn>
                  <a:cxn ang="0">
                    <a:pos x="T4" y="T5"/>
                  </a:cxn>
                  <a:cxn ang="0">
                    <a:pos x="T6" y="T7"/>
                  </a:cxn>
                  <a:cxn ang="0">
                    <a:pos x="T8" y="T9"/>
                  </a:cxn>
                </a:cxnLst>
                <a:rect l="0" t="0" r="r" b="b"/>
                <a:pathLst>
                  <a:path w="324" h="1135">
                    <a:moveTo>
                      <a:pt x="0" y="1135"/>
                    </a:moveTo>
                    <a:lnTo>
                      <a:pt x="0" y="119"/>
                    </a:lnTo>
                    <a:lnTo>
                      <a:pt x="324" y="0"/>
                    </a:lnTo>
                    <a:lnTo>
                      <a:pt x="324" y="917"/>
                    </a:lnTo>
                    <a:lnTo>
                      <a:pt x="0" y="1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0" name="Rectangle 7"/>
              <p:cNvSpPr>
                <a:spLocks noChangeArrowheads="1"/>
              </p:cNvSpPr>
              <p:nvPr/>
            </p:nvSpPr>
            <p:spPr bwMode="auto">
              <a:xfrm>
                <a:off x="3594" y="1773"/>
                <a:ext cx="487" cy="101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1" name="Freeform 8"/>
              <p:cNvSpPr>
                <a:spLocks/>
              </p:cNvSpPr>
              <p:nvPr/>
            </p:nvSpPr>
            <p:spPr bwMode="auto">
              <a:xfrm>
                <a:off x="3271" y="1533"/>
                <a:ext cx="1134" cy="240"/>
              </a:xfrm>
              <a:custGeom>
                <a:avLst/>
                <a:gdLst>
                  <a:gd name="T0" fmla="*/ 810 w 1134"/>
                  <a:gd name="T1" fmla="*/ 0 h 240"/>
                  <a:gd name="T2" fmla="*/ 323 w 1134"/>
                  <a:gd name="T3" fmla="*/ 0 h 240"/>
                  <a:gd name="T4" fmla="*/ 0 w 1134"/>
                  <a:gd name="T5" fmla="*/ 121 h 240"/>
                  <a:gd name="T6" fmla="*/ 323 w 1134"/>
                  <a:gd name="T7" fmla="*/ 240 h 240"/>
                  <a:gd name="T8" fmla="*/ 810 w 1134"/>
                  <a:gd name="T9" fmla="*/ 240 h 240"/>
                  <a:gd name="T10" fmla="*/ 1134 w 1134"/>
                  <a:gd name="T11" fmla="*/ 121 h 240"/>
                  <a:gd name="T12" fmla="*/ 810 w 1134"/>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1134" h="240">
                    <a:moveTo>
                      <a:pt x="810" y="0"/>
                    </a:moveTo>
                    <a:lnTo>
                      <a:pt x="323" y="0"/>
                    </a:lnTo>
                    <a:lnTo>
                      <a:pt x="0" y="121"/>
                    </a:lnTo>
                    <a:lnTo>
                      <a:pt x="323" y="240"/>
                    </a:lnTo>
                    <a:lnTo>
                      <a:pt x="810" y="240"/>
                    </a:lnTo>
                    <a:lnTo>
                      <a:pt x="1134" y="121"/>
                    </a:lnTo>
                    <a:lnTo>
                      <a:pt x="810"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2" name="Freeform 9"/>
              <p:cNvSpPr>
                <a:spLocks/>
              </p:cNvSpPr>
              <p:nvPr/>
            </p:nvSpPr>
            <p:spPr bwMode="auto">
              <a:xfrm>
                <a:off x="3271" y="1654"/>
                <a:ext cx="323" cy="1135"/>
              </a:xfrm>
              <a:custGeom>
                <a:avLst/>
                <a:gdLst>
                  <a:gd name="T0" fmla="*/ 0 w 323"/>
                  <a:gd name="T1" fmla="*/ 0 h 1135"/>
                  <a:gd name="T2" fmla="*/ 0 w 323"/>
                  <a:gd name="T3" fmla="*/ 3 h 1135"/>
                  <a:gd name="T4" fmla="*/ 321 w 323"/>
                  <a:gd name="T5" fmla="*/ 124 h 1135"/>
                  <a:gd name="T6" fmla="*/ 321 w 323"/>
                  <a:gd name="T7" fmla="*/ 1133 h 1135"/>
                  <a:gd name="T8" fmla="*/ 323 w 323"/>
                  <a:gd name="T9" fmla="*/ 1135 h 1135"/>
                  <a:gd name="T10" fmla="*/ 323 w 323"/>
                  <a:gd name="T11" fmla="*/ 119 h 1135"/>
                  <a:gd name="T12" fmla="*/ 0 w 323"/>
                  <a:gd name="T13" fmla="*/ 0 h 1135"/>
                </a:gdLst>
                <a:ahLst/>
                <a:cxnLst>
                  <a:cxn ang="0">
                    <a:pos x="T0" y="T1"/>
                  </a:cxn>
                  <a:cxn ang="0">
                    <a:pos x="T2" y="T3"/>
                  </a:cxn>
                  <a:cxn ang="0">
                    <a:pos x="T4" y="T5"/>
                  </a:cxn>
                  <a:cxn ang="0">
                    <a:pos x="T6" y="T7"/>
                  </a:cxn>
                  <a:cxn ang="0">
                    <a:pos x="T8" y="T9"/>
                  </a:cxn>
                  <a:cxn ang="0">
                    <a:pos x="T10" y="T11"/>
                  </a:cxn>
                  <a:cxn ang="0">
                    <a:pos x="T12" y="T13"/>
                  </a:cxn>
                </a:cxnLst>
                <a:rect l="0" t="0" r="r" b="b"/>
                <a:pathLst>
                  <a:path w="323" h="1135">
                    <a:moveTo>
                      <a:pt x="0" y="0"/>
                    </a:moveTo>
                    <a:lnTo>
                      <a:pt x="0" y="3"/>
                    </a:lnTo>
                    <a:lnTo>
                      <a:pt x="321" y="124"/>
                    </a:lnTo>
                    <a:lnTo>
                      <a:pt x="321" y="1133"/>
                    </a:lnTo>
                    <a:lnTo>
                      <a:pt x="323" y="1135"/>
                    </a:lnTo>
                    <a:lnTo>
                      <a:pt x="323" y="119"/>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3" name="Freeform 10"/>
              <p:cNvSpPr>
                <a:spLocks/>
              </p:cNvSpPr>
              <p:nvPr/>
            </p:nvSpPr>
            <p:spPr bwMode="auto">
              <a:xfrm>
                <a:off x="4081" y="1654"/>
                <a:ext cx="324" cy="1135"/>
              </a:xfrm>
              <a:custGeom>
                <a:avLst/>
                <a:gdLst>
                  <a:gd name="T0" fmla="*/ 324 w 324"/>
                  <a:gd name="T1" fmla="*/ 3 h 1135"/>
                  <a:gd name="T2" fmla="*/ 324 w 324"/>
                  <a:gd name="T3" fmla="*/ 0 h 1135"/>
                  <a:gd name="T4" fmla="*/ 324 w 324"/>
                  <a:gd name="T5" fmla="*/ 0 h 1135"/>
                  <a:gd name="T6" fmla="*/ 0 w 324"/>
                  <a:gd name="T7" fmla="*/ 119 h 1135"/>
                  <a:gd name="T8" fmla="*/ 0 w 324"/>
                  <a:gd name="T9" fmla="*/ 1135 h 1135"/>
                  <a:gd name="T10" fmla="*/ 5 w 324"/>
                  <a:gd name="T11" fmla="*/ 1133 h 1135"/>
                  <a:gd name="T12" fmla="*/ 5 w 324"/>
                  <a:gd name="T13" fmla="*/ 124 h 1135"/>
                  <a:gd name="T14" fmla="*/ 324 w 324"/>
                  <a:gd name="T15" fmla="*/ 3 h 1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4" h="1135">
                    <a:moveTo>
                      <a:pt x="324" y="3"/>
                    </a:moveTo>
                    <a:lnTo>
                      <a:pt x="324" y="0"/>
                    </a:lnTo>
                    <a:lnTo>
                      <a:pt x="324" y="0"/>
                    </a:lnTo>
                    <a:lnTo>
                      <a:pt x="0" y="119"/>
                    </a:lnTo>
                    <a:lnTo>
                      <a:pt x="0" y="1135"/>
                    </a:lnTo>
                    <a:lnTo>
                      <a:pt x="5" y="1133"/>
                    </a:lnTo>
                    <a:lnTo>
                      <a:pt x="5" y="124"/>
                    </a:lnTo>
                    <a:lnTo>
                      <a:pt x="32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4" name="Freeform 11"/>
              <p:cNvSpPr>
                <a:spLocks/>
              </p:cNvSpPr>
              <p:nvPr/>
            </p:nvSpPr>
            <p:spPr bwMode="auto">
              <a:xfrm>
                <a:off x="3594" y="1773"/>
                <a:ext cx="487" cy="1016"/>
              </a:xfrm>
              <a:custGeom>
                <a:avLst/>
                <a:gdLst>
                  <a:gd name="T0" fmla="*/ 0 w 487"/>
                  <a:gd name="T1" fmla="*/ 0 h 1016"/>
                  <a:gd name="T2" fmla="*/ 0 w 487"/>
                  <a:gd name="T3" fmla="*/ 1016 h 1016"/>
                  <a:gd name="T4" fmla="*/ 5 w 487"/>
                  <a:gd name="T5" fmla="*/ 1016 h 1016"/>
                  <a:gd name="T6" fmla="*/ 5 w 487"/>
                  <a:gd name="T7" fmla="*/ 5 h 1016"/>
                  <a:gd name="T8" fmla="*/ 485 w 487"/>
                  <a:gd name="T9" fmla="*/ 5 h 1016"/>
                  <a:gd name="T10" fmla="*/ 485 w 487"/>
                  <a:gd name="T11" fmla="*/ 1016 h 1016"/>
                  <a:gd name="T12" fmla="*/ 487 w 487"/>
                  <a:gd name="T13" fmla="*/ 1016 h 1016"/>
                  <a:gd name="T14" fmla="*/ 487 w 487"/>
                  <a:gd name="T15" fmla="*/ 0 h 1016"/>
                  <a:gd name="T16" fmla="*/ 0 w 487"/>
                  <a:gd name="T1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1016">
                    <a:moveTo>
                      <a:pt x="0" y="0"/>
                    </a:moveTo>
                    <a:lnTo>
                      <a:pt x="0" y="1016"/>
                    </a:lnTo>
                    <a:lnTo>
                      <a:pt x="5" y="1016"/>
                    </a:lnTo>
                    <a:lnTo>
                      <a:pt x="5" y="5"/>
                    </a:lnTo>
                    <a:lnTo>
                      <a:pt x="485" y="5"/>
                    </a:lnTo>
                    <a:lnTo>
                      <a:pt x="485" y="1016"/>
                    </a:lnTo>
                    <a:lnTo>
                      <a:pt x="487" y="1016"/>
                    </a:lnTo>
                    <a:lnTo>
                      <a:pt x="487"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25" name="Freeform 12"/>
              <p:cNvSpPr>
                <a:spLocks/>
              </p:cNvSpPr>
              <p:nvPr/>
            </p:nvSpPr>
            <p:spPr bwMode="auto">
              <a:xfrm>
                <a:off x="3271" y="1652"/>
                <a:ext cx="1134" cy="121"/>
              </a:xfrm>
              <a:custGeom>
                <a:avLst/>
                <a:gdLst>
                  <a:gd name="T0" fmla="*/ 323 w 1134"/>
                  <a:gd name="T1" fmla="*/ 121 h 121"/>
                  <a:gd name="T2" fmla="*/ 810 w 1134"/>
                  <a:gd name="T3" fmla="*/ 121 h 121"/>
                  <a:gd name="T4" fmla="*/ 1134 w 1134"/>
                  <a:gd name="T5" fmla="*/ 2 h 121"/>
                  <a:gd name="T6" fmla="*/ 1129 w 1134"/>
                  <a:gd name="T7" fmla="*/ 0 h 121"/>
                  <a:gd name="T8" fmla="*/ 810 w 1134"/>
                  <a:gd name="T9" fmla="*/ 119 h 121"/>
                  <a:gd name="T10" fmla="*/ 325 w 1134"/>
                  <a:gd name="T11" fmla="*/ 119 h 121"/>
                  <a:gd name="T12" fmla="*/ 7 w 1134"/>
                  <a:gd name="T13" fmla="*/ 0 h 121"/>
                  <a:gd name="T14" fmla="*/ 0 w 1134"/>
                  <a:gd name="T15" fmla="*/ 2 h 121"/>
                  <a:gd name="T16" fmla="*/ 323 w 1134"/>
                  <a:gd name="T1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4" h="121">
                    <a:moveTo>
                      <a:pt x="323" y="121"/>
                    </a:moveTo>
                    <a:lnTo>
                      <a:pt x="810" y="121"/>
                    </a:lnTo>
                    <a:lnTo>
                      <a:pt x="1134" y="2"/>
                    </a:lnTo>
                    <a:lnTo>
                      <a:pt x="1129" y="0"/>
                    </a:lnTo>
                    <a:lnTo>
                      <a:pt x="810" y="119"/>
                    </a:lnTo>
                    <a:lnTo>
                      <a:pt x="325" y="119"/>
                    </a:lnTo>
                    <a:lnTo>
                      <a:pt x="7" y="0"/>
                    </a:lnTo>
                    <a:lnTo>
                      <a:pt x="0" y="2"/>
                    </a:lnTo>
                    <a:lnTo>
                      <a:pt x="323"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sp>
          <p:nvSpPr>
            <p:cNvPr id="106" name="Freeform 16"/>
            <p:cNvSpPr>
              <a:spLocks/>
            </p:cNvSpPr>
            <p:nvPr/>
          </p:nvSpPr>
          <p:spPr bwMode="auto">
            <a:xfrm rot="5400000">
              <a:off x="366266" y="4877549"/>
              <a:ext cx="504788" cy="305366"/>
            </a:xfrm>
            <a:custGeom>
              <a:avLst/>
              <a:gdLst>
                <a:gd name="T0" fmla="*/ 57 w 477"/>
                <a:gd name="T1" fmla="*/ 48 h 288"/>
                <a:gd name="T2" fmla="*/ 135 w 477"/>
                <a:gd name="T3" fmla="*/ 0 h 288"/>
                <a:gd name="T4" fmla="*/ 234 w 477"/>
                <a:gd name="T5" fmla="*/ 55 h 288"/>
                <a:gd name="T6" fmla="*/ 340 w 477"/>
                <a:gd name="T7" fmla="*/ 0 h 288"/>
                <a:gd name="T8" fmla="*/ 419 w 477"/>
                <a:gd name="T9" fmla="*/ 47 h 288"/>
                <a:gd name="T10" fmla="*/ 477 w 477"/>
                <a:gd name="T11" fmla="*/ 11 h 288"/>
                <a:gd name="T12" fmla="*/ 477 w 477"/>
                <a:gd name="T13" fmla="*/ 27 h 288"/>
                <a:gd name="T14" fmla="*/ 325 w 477"/>
                <a:gd name="T15" fmla="*/ 250 h 288"/>
                <a:gd name="T16" fmla="*/ 238 w 477"/>
                <a:gd name="T17" fmla="*/ 288 h 288"/>
                <a:gd name="T18" fmla="*/ 156 w 477"/>
                <a:gd name="T19" fmla="*/ 259 h 288"/>
                <a:gd name="T20" fmla="*/ 0 w 477"/>
                <a:gd name="T21" fmla="*/ 29 h 288"/>
                <a:gd name="T22" fmla="*/ 0 w 477"/>
                <a:gd name="T23" fmla="*/ 10 h 288"/>
                <a:gd name="T24" fmla="*/ 57 w 477"/>
                <a:gd name="T25" fmla="*/ 4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7" h="288">
                  <a:moveTo>
                    <a:pt x="57" y="48"/>
                  </a:moveTo>
                  <a:cubicBezTo>
                    <a:pt x="110" y="46"/>
                    <a:pt x="135" y="0"/>
                    <a:pt x="135" y="0"/>
                  </a:cubicBezTo>
                  <a:cubicBezTo>
                    <a:pt x="135" y="0"/>
                    <a:pt x="158" y="55"/>
                    <a:pt x="234" y="55"/>
                  </a:cubicBezTo>
                  <a:cubicBezTo>
                    <a:pt x="310" y="55"/>
                    <a:pt x="340" y="0"/>
                    <a:pt x="340" y="0"/>
                  </a:cubicBezTo>
                  <a:cubicBezTo>
                    <a:pt x="340" y="0"/>
                    <a:pt x="368" y="47"/>
                    <a:pt x="419" y="47"/>
                  </a:cubicBezTo>
                  <a:cubicBezTo>
                    <a:pt x="442" y="47"/>
                    <a:pt x="468" y="30"/>
                    <a:pt x="477" y="11"/>
                  </a:cubicBezTo>
                  <a:cubicBezTo>
                    <a:pt x="477" y="22"/>
                    <a:pt x="477" y="27"/>
                    <a:pt x="477" y="27"/>
                  </a:cubicBezTo>
                  <a:cubicBezTo>
                    <a:pt x="325" y="250"/>
                    <a:pt x="325" y="250"/>
                    <a:pt x="325" y="250"/>
                  </a:cubicBezTo>
                  <a:cubicBezTo>
                    <a:pt x="238" y="288"/>
                    <a:pt x="238" y="288"/>
                    <a:pt x="238" y="288"/>
                  </a:cubicBezTo>
                  <a:cubicBezTo>
                    <a:pt x="156" y="259"/>
                    <a:pt x="156" y="259"/>
                    <a:pt x="156" y="259"/>
                  </a:cubicBezTo>
                  <a:cubicBezTo>
                    <a:pt x="0" y="29"/>
                    <a:pt x="0" y="29"/>
                    <a:pt x="0" y="29"/>
                  </a:cubicBezTo>
                  <a:cubicBezTo>
                    <a:pt x="0" y="29"/>
                    <a:pt x="1" y="21"/>
                    <a:pt x="0" y="10"/>
                  </a:cubicBezTo>
                  <a:cubicBezTo>
                    <a:pt x="3" y="30"/>
                    <a:pt x="30" y="49"/>
                    <a:pt x="57" y="48"/>
                  </a:cubicBezTo>
                  <a:close/>
                </a:path>
              </a:pathLst>
            </a:custGeom>
            <a:gradFill>
              <a:gsLst>
                <a:gs pos="65000">
                  <a:srgbClr val="885638"/>
                </a:gs>
                <a:gs pos="31000">
                  <a:srgbClr val="E5A570"/>
                </a:gs>
                <a:gs pos="0">
                  <a:srgbClr val="FAE3C8"/>
                </a:gs>
                <a:gs pos="100000">
                  <a:srgbClr val="E3BB99"/>
                </a:gs>
              </a:gsLst>
              <a:lin ang="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nvGrpSpPr>
            <p:cNvPr id="107" name="组合 307"/>
            <p:cNvGrpSpPr/>
            <p:nvPr/>
          </p:nvGrpSpPr>
          <p:grpSpPr>
            <a:xfrm rot="5400000">
              <a:off x="885511" y="4985052"/>
              <a:ext cx="436134" cy="83406"/>
              <a:chOff x="7238525" y="1827329"/>
              <a:chExt cx="672894" cy="127409"/>
            </a:xfrm>
          </p:grpSpPr>
          <p:sp>
            <p:nvSpPr>
              <p:cNvPr id="114" name="矩形 113"/>
              <p:cNvSpPr/>
              <p:nvPr/>
            </p:nvSpPr>
            <p:spPr>
              <a:xfrm rot="6775151" flipH="1">
                <a:off x="7296952" y="1768902"/>
                <a:ext cx="81581" cy="198435"/>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15" name="矩形 114"/>
              <p:cNvSpPr/>
              <p:nvPr/>
            </p:nvSpPr>
            <p:spPr>
              <a:xfrm rot="5400000" flipH="1">
                <a:off x="7532324" y="1766760"/>
                <a:ext cx="89228" cy="286727"/>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16" name="矩形 115"/>
              <p:cNvSpPr/>
              <p:nvPr/>
            </p:nvSpPr>
            <p:spPr>
              <a:xfrm rot="14824849">
                <a:off x="7767996" y="1766565"/>
                <a:ext cx="82398" cy="204448"/>
              </a:xfrm>
              <a:prstGeom prst="rect">
                <a:avLst/>
              </a:prstGeom>
              <a:gradFill>
                <a:gsLst>
                  <a:gs pos="0">
                    <a:srgbClr val="D0A785">
                      <a:alpha val="0"/>
                    </a:srgbClr>
                  </a:gs>
                  <a:gs pos="100000">
                    <a:schemeClr val="tx1">
                      <a:alpha val="40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sp>
          <p:nvSpPr>
            <p:cNvPr id="108" name="任意多边形 107"/>
            <p:cNvSpPr>
              <a:spLocks/>
            </p:cNvSpPr>
            <p:nvPr/>
          </p:nvSpPr>
          <p:spPr bwMode="auto">
            <a:xfrm rot="5400000">
              <a:off x="457485" y="4696929"/>
              <a:ext cx="291108" cy="375260"/>
            </a:xfrm>
            <a:custGeom>
              <a:avLst/>
              <a:gdLst>
                <a:gd name="connsiteX0" fmla="*/ 517811 w 804893"/>
                <a:gd name="connsiteY0" fmla="*/ 0 h 1037567"/>
                <a:gd name="connsiteX1" fmla="*/ 525660 w 804893"/>
                <a:gd name="connsiteY1" fmla="*/ 13442 h 1037567"/>
                <a:gd name="connsiteX2" fmla="*/ 550206 w 804893"/>
                <a:gd name="connsiteY2" fmla="*/ 46750 h 1037567"/>
                <a:gd name="connsiteX3" fmla="*/ 554635 w 804893"/>
                <a:gd name="connsiteY3" fmla="*/ 51363 h 1037567"/>
                <a:gd name="connsiteX4" fmla="*/ 804893 w 804893"/>
                <a:gd name="connsiteY4" fmla="*/ 1037567 h 1037567"/>
                <a:gd name="connsiteX5" fmla="*/ 794192 w 804893"/>
                <a:gd name="connsiteY5" fmla="*/ 1033775 h 1037567"/>
                <a:gd name="connsiteX6" fmla="*/ 625554 w 804893"/>
                <a:gd name="connsiteY6" fmla="*/ 974020 h 1037567"/>
                <a:gd name="connsiteX7" fmla="*/ 616295 w 804893"/>
                <a:gd name="connsiteY7" fmla="*/ 970739 h 1037567"/>
                <a:gd name="connsiteX8" fmla="*/ 548389 w 804893"/>
                <a:gd name="connsiteY8" fmla="*/ 872576 h 1037567"/>
                <a:gd name="connsiteX9" fmla="*/ 19536 w 804893"/>
                <a:gd name="connsiteY9" fmla="*/ 120953 h 1037567"/>
                <a:gd name="connsiteX10" fmla="*/ 13742 w 804893"/>
                <a:gd name="connsiteY10" fmla="*/ 113686 h 1037567"/>
                <a:gd name="connsiteX11" fmla="*/ 7317 w 804893"/>
                <a:gd name="connsiteY11" fmla="*/ 104194 h 1037567"/>
                <a:gd name="connsiteX12" fmla="*/ 0 w 804893"/>
                <a:gd name="connsiteY12" fmla="*/ 93386 h 1037567"/>
                <a:gd name="connsiteX13" fmla="*/ 30880 w 804893"/>
                <a:gd name="connsiteY13" fmla="*/ 81860 h 1037567"/>
                <a:gd name="connsiteX14" fmla="*/ 71711 w 804893"/>
                <a:gd name="connsiteY14" fmla="*/ 120383 h 1037567"/>
                <a:gd name="connsiteX15" fmla="*/ 213238 w 804893"/>
                <a:gd name="connsiteY15" fmla="*/ 162450 h 1037567"/>
                <a:gd name="connsiteX16" fmla="*/ 489747 w 804893"/>
                <a:gd name="connsiteY16" fmla="*/ 8243 h 1037567"/>
                <a:gd name="connsiteX17" fmla="*/ 494202 w 804893"/>
                <a:gd name="connsiteY17" fmla="*/ 1668 h 1037567"/>
                <a:gd name="connsiteX0" fmla="*/ 517811 w 804893"/>
                <a:gd name="connsiteY0" fmla="*/ 0 h 1037567"/>
                <a:gd name="connsiteX1" fmla="*/ 525660 w 804893"/>
                <a:gd name="connsiteY1" fmla="*/ 13442 h 1037567"/>
                <a:gd name="connsiteX2" fmla="*/ 550206 w 804893"/>
                <a:gd name="connsiteY2" fmla="*/ 46750 h 1037567"/>
                <a:gd name="connsiteX3" fmla="*/ 554635 w 804893"/>
                <a:gd name="connsiteY3" fmla="*/ 51363 h 1037567"/>
                <a:gd name="connsiteX4" fmla="*/ 804893 w 804893"/>
                <a:gd name="connsiteY4" fmla="*/ 1037567 h 1037567"/>
                <a:gd name="connsiteX5" fmla="*/ 794192 w 804893"/>
                <a:gd name="connsiteY5" fmla="*/ 1033775 h 1037567"/>
                <a:gd name="connsiteX6" fmla="*/ 625554 w 804893"/>
                <a:gd name="connsiteY6" fmla="*/ 974020 h 1037567"/>
                <a:gd name="connsiteX7" fmla="*/ 616295 w 804893"/>
                <a:gd name="connsiteY7" fmla="*/ 970739 h 1037567"/>
                <a:gd name="connsiteX8" fmla="*/ 531746 w 804893"/>
                <a:gd name="connsiteY8" fmla="*/ 883671 h 1037567"/>
                <a:gd name="connsiteX9" fmla="*/ 19536 w 804893"/>
                <a:gd name="connsiteY9" fmla="*/ 120953 h 1037567"/>
                <a:gd name="connsiteX10" fmla="*/ 13742 w 804893"/>
                <a:gd name="connsiteY10" fmla="*/ 113686 h 1037567"/>
                <a:gd name="connsiteX11" fmla="*/ 7317 w 804893"/>
                <a:gd name="connsiteY11" fmla="*/ 104194 h 1037567"/>
                <a:gd name="connsiteX12" fmla="*/ 0 w 804893"/>
                <a:gd name="connsiteY12" fmla="*/ 93386 h 1037567"/>
                <a:gd name="connsiteX13" fmla="*/ 30880 w 804893"/>
                <a:gd name="connsiteY13" fmla="*/ 81860 h 1037567"/>
                <a:gd name="connsiteX14" fmla="*/ 71711 w 804893"/>
                <a:gd name="connsiteY14" fmla="*/ 120383 h 1037567"/>
                <a:gd name="connsiteX15" fmla="*/ 213238 w 804893"/>
                <a:gd name="connsiteY15" fmla="*/ 162450 h 1037567"/>
                <a:gd name="connsiteX16" fmla="*/ 489747 w 804893"/>
                <a:gd name="connsiteY16" fmla="*/ 8243 h 1037567"/>
                <a:gd name="connsiteX17" fmla="*/ 494202 w 804893"/>
                <a:gd name="connsiteY17" fmla="*/ 1668 h 1037567"/>
                <a:gd name="connsiteX18" fmla="*/ 517811 w 804893"/>
                <a:gd name="connsiteY18" fmla="*/ 0 h 1037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4893" h="1037567">
                  <a:moveTo>
                    <a:pt x="517811" y="0"/>
                  </a:moveTo>
                  <a:lnTo>
                    <a:pt x="525660" y="13442"/>
                  </a:lnTo>
                  <a:cubicBezTo>
                    <a:pt x="531969" y="23191"/>
                    <a:pt x="540078" y="34564"/>
                    <a:pt x="550206" y="46750"/>
                  </a:cubicBezTo>
                  <a:lnTo>
                    <a:pt x="554635" y="51363"/>
                  </a:lnTo>
                  <a:lnTo>
                    <a:pt x="804893" y="1037567"/>
                  </a:lnTo>
                  <a:lnTo>
                    <a:pt x="794192" y="1033775"/>
                  </a:lnTo>
                  <a:lnTo>
                    <a:pt x="625554" y="974020"/>
                  </a:lnTo>
                  <a:lnTo>
                    <a:pt x="616295" y="970739"/>
                  </a:lnTo>
                  <a:cubicBezTo>
                    <a:pt x="593660" y="938018"/>
                    <a:pt x="554381" y="916392"/>
                    <a:pt x="531746" y="883671"/>
                  </a:cubicBezTo>
                  <a:cubicBezTo>
                    <a:pt x="323202" y="582477"/>
                    <a:pt x="98078" y="224511"/>
                    <a:pt x="19536" y="120953"/>
                  </a:cubicBezTo>
                  <a:lnTo>
                    <a:pt x="13742" y="113686"/>
                  </a:lnTo>
                  <a:lnTo>
                    <a:pt x="7317" y="104194"/>
                  </a:lnTo>
                  <a:lnTo>
                    <a:pt x="0" y="93386"/>
                  </a:lnTo>
                  <a:lnTo>
                    <a:pt x="30880" y="81860"/>
                  </a:lnTo>
                  <a:lnTo>
                    <a:pt x="71711" y="120383"/>
                  </a:lnTo>
                  <a:cubicBezTo>
                    <a:pt x="111339" y="147325"/>
                    <a:pt x="162289" y="164341"/>
                    <a:pt x="213238" y="162450"/>
                  </a:cubicBezTo>
                  <a:cubicBezTo>
                    <a:pt x="363257" y="156778"/>
                    <a:pt x="453834" y="57518"/>
                    <a:pt x="489747" y="8243"/>
                  </a:cubicBezTo>
                  <a:lnTo>
                    <a:pt x="494202" y="1668"/>
                  </a:lnTo>
                  <a:lnTo>
                    <a:pt x="517811" y="0"/>
                  </a:lnTo>
                  <a:close/>
                </a:path>
              </a:pathLst>
            </a:custGeom>
            <a:gradFill>
              <a:gsLst>
                <a:gs pos="62000">
                  <a:srgbClr val="FCECD8"/>
                </a:gs>
                <a:gs pos="0">
                  <a:srgbClr val="CA8B5D"/>
                </a:gs>
                <a:gs pos="24000">
                  <a:srgbClr val="E9C4A9">
                    <a:alpha val="47843"/>
                  </a:srgbClr>
                </a:gs>
              </a:gsLst>
              <a:lin ang="9000000" scaled="0"/>
            </a:gradFill>
            <a:ln>
              <a:noFill/>
            </a:ln>
            <a:effectLst>
              <a:softEdge rad="635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09" name="任意多边形 108"/>
            <p:cNvSpPr>
              <a:spLocks/>
            </p:cNvSpPr>
            <p:nvPr/>
          </p:nvSpPr>
          <p:spPr bwMode="auto">
            <a:xfrm rot="5400000">
              <a:off x="471119" y="5006790"/>
              <a:ext cx="278753" cy="357390"/>
            </a:xfrm>
            <a:custGeom>
              <a:avLst/>
              <a:gdLst>
                <a:gd name="connsiteX0" fmla="*/ 260016 w 703608"/>
                <a:gd name="connsiteY0" fmla="*/ 0 h 989685"/>
                <a:gd name="connsiteX1" fmla="*/ 278928 w 703608"/>
                <a:gd name="connsiteY1" fmla="*/ 22367 h 989685"/>
                <a:gd name="connsiteX2" fmla="*/ 533493 w 703608"/>
                <a:gd name="connsiteY2" fmla="*/ 143857 h 989685"/>
                <a:gd name="connsiteX3" fmla="*/ 662754 w 703608"/>
                <a:gd name="connsiteY3" fmla="*/ 102735 h 989685"/>
                <a:gd name="connsiteX4" fmla="*/ 703608 w 703608"/>
                <a:gd name="connsiteY4" fmla="*/ 69455 h 989685"/>
                <a:gd name="connsiteX5" fmla="*/ 694274 w 703608"/>
                <a:gd name="connsiteY5" fmla="*/ 84770 h 989685"/>
                <a:gd name="connsiteX6" fmla="*/ 273051 w 703608"/>
                <a:gd name="connsiteY6" fmla="*/ 764150 h 989685"/>
                <a:gd name="connsiteX7" fmla="*/ 209725 w 703608"/>
                <a:gd name="connsiteY7" fmla="*/ 865909 h 989685"/>
                <a:gd name="connsiteX8" fmla="*/ 208982 w 703608"/>
                <a:gd name="connsiteY8" fmla="*/ 867001 h 989685"/>
                <a:gd name="connsiteX9" fmla="*/ 178731 w 703608"/>
                <a:gd name="connsiteY9" fmla="*/ 911468 h 989685"/>
                <a:gd name="connsiteX10" fmla="*/ 70352 w 703608"/>
                <a:gd name="connsiteY10" fmla="*/ 958898 h 989685"/>
                <a:gd name="connsiteX11" fmla="*/ 0 w 703608"/>
                <a:gd name="connsiteY11" fmla="*/ 989685 h 989685"/>
                <a:gd name="connsiteX0" fmla="*/ 233050 w 703608"/>
                <a:gd name="connsiteY0" fmla="*/ 88054 h 967706"/>
                <a:gd name="connsiteX1" fmla="*/ 278928 w 703608"/>
                <a:gd name="connsiteY1" fmla="*/ 388 h 967706"/>
                <a:gd name="connsiteX2" fmla="*/ 533493 w 703608"/>
                <a:gd name="connsiteY2" fmla="*/ 121878 h 967706"/>
                <a:gd name="connsiteX3" fmla="*/ 662754 w 703608"/>
                <a:gd name="connsiteY3" fmla="*/ 80756 h 967706"/>
                <a:gd name="connsiteX4" fmla="*/ 703608 w 703608"/>
                <a:gd name="connsiteY4" fmla="*/ 47476 h 967706"/>
                <a:gd name="connsiteX5" fmla="*/ 694274 w 703608"/>
                <a:gd name="connsiteY5" fmla="*/ 62791 h 967706"/>
                <a:gd name="connsiteX6" fmla="*/ 273051 w 703608"/>
                <a:gd name="connsiteY6" fmla="*/ 742171 h 967706"/>
                <a:gd name="connsiteX7" fmla="*/ 209725 w 703608"/>
                <a:gd name="connsiteY7" fmla="*/ 843930 h 967706"/>
                <a:gd name="connsiteX8" fmla="*/ 208982 w 703608"/>
                <a:gd name="connsiteY8" fmla="*/ 845022 h 967706"/>
                <a:gd name="connsiteX9" fmla="*/ 178731 w 703608"/>
                <a:gd name="connsiteY9" fmla="*/ 889489 h 967706"/>
                <a:gd name="connsiteX10" fmla="*/ 70352 w 703608"/>
                <a:gd name="connsiteY10" fmla="*/ 936919 h 967706"/>
                <a:gd name="connsiteX11" fmla="*/ 0 w 703608"/>
                <a:gd name="connsiteY11" fmla="*/ 967706 h 967706"/>
                <a:gd name="connsiteX12" fmla="*/ 233050 w 703608"/>
                <a:gd name="connsiteY12" fmla="*/ 88054 h 967706"/>
                <a:gd name="connsiteX0" fmla="*/ 233050 w 703608"/>
                <a:gd name="connsiteY0" fmla="*/ 40578 h 920230"/>
                <a:gd name="connsiteX1" fmla="*/ 305894 w 703608"/>
                <a:gd name="connsiteY1" fmla="*/ 40021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01400 w 703608"/>
                <a:gd name="connsiteY1" fmla="*/ 81283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296906 w 703608"/>
                <a:gd name="connsiteY1" fmla="*/ 90453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64322 w 703608"/>
                <a:gd name="connsiteY1" fmla="*/ 122545 h 920230"/>
                <a:gd name="connsiteX2" fmla="*/ 533493 w 703608"/>
                <a:gd name="connsiteY2" fmla="*/ 74402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 name="connsiteX0" fmla="*/ 233050 w 703608"/>
                <a:gd name="connsiteY0" fmla="*/ 40578 h 920230"/>
                <a:gd name="connsiteX1" fmla="*/ 364322 w 703608"/>
                <a:gd name="connsiteY1" fmla="*/ 122545 h 920230"/>
                <a:gd name="connsiteX2" fmla="*/ 537987 w 703608"/>
                <a:gd name="connsiteY2" fmla="*/ 101910 h 920230"/>
                <a:gd name="connsiteX3" fmla="*/ 662754 w 703608"/>
                <a:gd name="connsiteY3" fmla="*/ 33280 h 920230"/>
                <a:gd name="connsiteX4" fmla="*/ 703608 w 703608"/>
                <a:gd name="connsiteY4" fmla="*/ 0 h 920230"/>
                <a:gd name="connsiteX5" fmla="*/ 694274 w 703608"/>
                <a:gd name="connsiteY5" fmla="*/ 15315 h 920230"/>
                <a:gd name="connsiteX6" fmla="*/ 273051 w 703608"/>
                <a:gd name="connsiteY6" fmla="*/ 694695 h 920230"/>
                <a:gd name="connsiteX7" fmla="*/ 209725 w 703608"/>
                <a:gd name="connsiteY7" fmla="*/ 796454 h 920230"/>
                <a:gd name="connsiteX8" fmla="*/ 208982 w 703608"/>
                <a:gd name="connsiteY8" fmla="*/ 797546 h 920230"/>
                <a:gd name="connsiteX9" fmla="*/ 178731 w 703608"/>
                <a:gd name="connsiteY9" fmla="*/ 842013 h 920230"/>
                <a:gd name="connsiteX10" fmla="*/ 70352 w 703608"/>
                <a:gd name="connsiteY10" fmla="*/ 889443 h 920230"/>
                <a:gd name="connsiteX11" fmla="*/ 0 w 703608"/>
                <a:gd name="connsiteY11" fmla="*/ 920230 h 920230"/>
                <a:gd name="connsiteX12" fmla="*/ 233050 w 703608"/>
                <a:gd name="connsiteY12" fmla="*/ 40578 h 92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03608" h="920230">
                  <a:moveTo>
                    <a:pt x="233050" y="40578"/>
                  </a:moveTo>
                  <a:cubicBezTo>
                    <a:pt x="239354" y="48034"/>
                    <a:pt x="358018" y="115089"/>
                    <a:pt x="364322" y="122545"/>
                  </a:cubicBezTo>
                  <a:cubicBezTo>
                    <a:pt x="412198" y="174612"/>
                    <a:pt x="488248" y="116788"/>
                    <a:pt x="537987" y="101910"/>
                  </a:cubicBezTo>
                  <a:cubicBezTo>
                    <a:pt x="587726" y="87033"/>
                    <a:pt x="623127" y="58332"/>
                    <a:pt x="662754" y="33280"/>
                  </a:cubicBezTo>
                  <a:lnTo>
                    <a:pt x="703608" y="0"/>
                  </a:lnTo>
                  <a:lnTo>
                    <a:pt x="694274" y="15315"/>
                  </a:lnTo>
                  <a:cubicBezTo>
                    <a:pt x="617851" y="140003"/>
                    <a:pt x="440494" y="425564"/>
                    <a:pt x="273051" y="694695"/>
                  </a:cubicBezTo>
                  <a:lnTo>
                    <a:pt x="209725" y="796454"/>
                  </a:lnTo>
                  <a:lnTo>
                    <a:pt x="208982" y="797546"/>
                  </a:lnTo>
                  <a:lnTo>
                    <a:pt x="178731" y="842013"/>
                  </a:lnTo>
                  <a:lnTo>
                    <a:pt x="70352" y="889443"/>
                  </a:lnTo>
                  <a:lnTo>
                    <a:pt x="0" y="920230"/>
                  </a:lnTo>
                  <a:cubicBezTo>
                    <a:pt x="86672" y="590335"/>
                    <a:pt x="146378" y="370473"/>
                    <a:pt x="233050" y="40578"/>
                  </a:cubicBezTo>
                  <a:close/>
                </a:path>
              </a:pathLst>
            </a:custGeom>
            <a:gradFill>
              <a:gsLst>
                <a:gs pos="0">
                  <a:srgbClr val="FCECD8"/>
                </a:gs>
                <a:gs pos="100000">
                  <a:srgbClr val="CA8B5D"/>
                </a:gs>
                <a:gs pos="66000">
                  <a:srgbClr val="E9C4A9">
                    <a:alpha val="25000"/>
                  </a:srgbClr>
                </a:gs>
              </a:gsLst>
              <a:lin ang="12000000" scaled="0"/>
            </a:gradFill>
            <a:ln>
              <a:noFill/>
            </a:ln>
            <a:effectLst>
              <a:softEdge rad="635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10" name="饼形 109"/>
            <p:cNvSpPr/>
            <p:nvPr/>
          </p:nvSpPr>
          <p:spPr>
            <a:xfrm rot="5400000">
              <a:off x="204191" y="4855429"/>
              <a:ext cx="332237" cy="332237"/>
            </a:xfrm>
            <a:prstGeom prst="pie">
              <a:avLst>
                <a:gd name="adj1" fmla="val 14222001"/>
                <a:gd name="adj2" fmla="val 18346834"/>
              </a:avLst>
            </a:prstGeom>
            <a:gradFill>
              <a:gsLst>
                <a:gs pos="0">
                  <a:schemeClr val="bg1">
                    <a:lumMod val="65000"/>
                  </a:schemeClr>
                </a:gs>
                <a:gs pos="100000">
                  <a:schemeClr val="tx1">
                    <a:lumMod val="65000"/>
                    <a:lumOff val="35000"/>
                  </a:schemeClr>
                </a:gs>
                <a:gs pos="61000">
                  <a:schemeClr val="tx1">
                    <a:lumMod val="85000"/>
                    <a:lumOff val="1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grpSp>
          <p:nvGrpSpPr>
            <p:cNvPr id="111" name="Group 24"/>
            <p:cNvGrpSpPr>
              <a:grpSpLocks noChangeAspect="1"/>
            </p:cNvGrpSpPr>
            <p:nvPr/>
          </p:nvGrpSpPr>
          <p:grpSpPr bwMode="auto">
            <a:xfrm rot="5400000">
              <a:off x="371691" y="4944180"/>
              <a:ext cx="155240" cy="149711"/>
              <a:chOff x="3644" y="1995"/>
              <a:chExt cx="365" cy="352"/>
            </a:xfrm>
          </p:grpSpPr>
          <p:sp>
            <p:nvSpPr>
              <p:cNvPr id="112" name="Freeform 27"/>
              <p:cNvSpPr>
                <a:spLocks/>
              </p:cNvSpPr>
              <p:nvPr/>
            </p:nvSpPr>
            <p:spPr bwMode="auto">
              <a:xfrm>
                <a:off x="3644" y="2002"/>
                <a:ext cx="184" cy="343"/>
              </a:xfrm>
              <a:custGeom>
                <a:avLst/>
                <a:gdLst>
                  <a:gd name="T0" fmla="*/ 77 w 77"/>
                  <a:gd name="T1" fmla="*/ 143 h 143"/>
                  <a:gd name="T2" fmla="*/ 0 w 77"/>
                  <a:gd name="T3" fmla="*/ 10 h 143"/>
                  <a:gd name="T4" fmla="*/ 47 w 77"/>
                  <a:gd name="T5" fmla="*/ 0 h 143"/>
                  <a:gd name="T6" fmla="*/ 77 w 77"/>
                  <a:gd name="T7" fmla="*/ 143 h 143"/>
                </a:gdLst>
                <a:ahLst/>
                <a:cxnLst>
                  <a:cxn ang="0">
                    <a:pos x="T0" y="T1"/>
                  </a:cxn>
                  <a:cxn ang="0">
                    <a:pos x="T2" y="T3"/>
                  </a:cxn>
                  <a:cxn ang="0">
                    <a:pos x="T4" y="T5"/>
                  </a:cxn>
                  <a:cxn ang="0">
                    <a:pos x="T6" y="T7"/>
                  </a:cxn>
                </a:cxnLst>
                <a:rect l="0" t="0" r="r" b="b"/>
                <a:pathLst>
                  <a:path w="77" h="143">
                    <a:moveTo>
                      <a:pt x="77" y="143"/>
                    </a:moveTo>
                    <a:cubicBezTo>
                      <a:pt x="77" y="143"/>
                      <a:pt x="6" y="18"/>
                      <a:pt x="0" y="10"/>
                    </a:cubicBezTo>
                    <a:cubicBezTo>
                      <a:pt x="14" y="2"/>
                      <a:pt x="47" y="0"/>
                      <a:pt x="47" y="0"/>
                    </a:cubicBezTo>
                    <a:lnTo>
                      <a:pt x="77" y="143"/>
                    </a:lnTo>
                    <a:close/>
                  </a:path>
                </a:pathLst>
              </a:custGeom>
              <a:gradFill>
                <a:gsLst>
                  <a:gs pos="0">
                    <a:schemeClr val="bg1">
                      <a:lumMod val="75000"/>
                    </a:schemeClr>
                  </a:gs>
                  <a:gs pos="100000">
                    <a:schemeClr val="tx1">
                      <a:lumMod val="75000"/>
                      <a:lumOff val="25000"/>
                    </a:schemeClr>
                  </a:gs>
                </a:gsLst>
                <a:lin ang="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13" name="Freeform 28"/>
              <p:cNvSpPr>
                <a:spLocks/>
              </p:cNvSpPr>
              <p:nvPr/>
            </p:nvSpPr>
            <p:spPr bwMode="auto">
              <a:xfrm>
                <a:off x="3840" y="1995"/>
                <a:ext cx="169" cy="352"/>
              </a:xfrm>
              <a:custGeom>
                <a:avLst/>
                <a:gdLst>
                  <a:gd name="T0" fmla="*/ 0 w 71"/>
                  <a:gd name="T1" fmla="*/ 147 h 147"/>
                  <a:gd name="T2" fmla="*/ 71 w 71"/>
                  <a:gd name="T3" fmla="*/ 9 h 147"/>
                  <a:gd name="T4" fmla="*/ 32 w 71"/>
                  <a:gd name="T5" fmla="*/ 0 h 147"/>
                  <a:gd name="T6" fmla="*/ 0 w 71"/>
                  <a:gd name="T7" fmla="*/ 147 h 147"/>
                </a:gdLst>
                <a:ahLst/>
                <a:cxnLst>
                  <a:cxn ang="0">
                    <a:pos x="T0" y="T1"/>
                  </a:cxn>
                  <a:cxn ang="0">
                    <a:pos x="T2" y="T3"/>
                  </a:cxn>
                  <a:cxn ang="0">
                    <a:pos x="T4" y="T5"/>
                  </a:cxn>
                  <a:cxn ang="0">
                    <a:pos x="T6" y="T7"/>
                  </a:cxn>
                </a:cxnLst>
                <a:rect l="0" t="0" r="r" b="b"/>
                <a:pathLst>
                  <a:path w="71" h="147">
                    <a:moveTo>
                      <a:pt x="0" y="147"/>
                    </a:moveTo>
                    <a:cubicBezTo>
                      <a:pt x="0" y="147"/>
                      <a:pt x="62" y="27"/>
                      <a:pt x="71" y="9"/>
                    </a:cubicBezTo>
                    <a:cubicBezTo>
                      <a:pt x="53" y="1"/>
                      <a:pt x="32" y="0"/>
                      <a:pt x="32" y="0"/>
                    </a:cubicBezTo>
                    <a:lnTo>
                      <a:pt x="0" y="147"/>
                    </a:lnTo>
                    <a:close/>
                  </a:path>
                </a:pathLst>
              </a:custGeom>
              <a:gradFill>
                <a:gsLst>
                  <a:gs pos="100000">
                    <a:schemeClr val="bg1">
                      <a:lumMod val="65000"/>
                    </a:schemeClr>
                  </a:gs>
                  <a:gs pos="0">
                    <a:schemeClr val="tx1">
                      <a:lumMod val="75000"/>
                      <a:lumOff val="25000"/>
                    </a:schemeClr>
                  </a:gs>
                </a:gsLst>
                <a:lin ang="12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26" name="组合 340"/>
          <p:cNvGrpSpPr/>
          <p:nvPr/>
        </p:nvGrpSpPr>
        <p:grpSpPr>
          <a:xfrm flipH="1">
            <a:off x="8246181" y="4341727"/>
            <a:ext cx="470693" cy="1814096"/>
            <a:chOff x="1778370" y="2953130"/>
            <a:chExt cx="468720" cy="1919866"/>
          </a:xfrm>
        </p:grpSpPr>
        <p:pic>
          <p:nvPicPr>
            <p:cNvPr id="127" name="图片 126"/>
            <p:cNvPicPr>
              <a:picLocks noChangeAspect="1"/>
            </p:cNvPicPr>
            <p:nvPr/>
          </p:nvPicPr>
          <p:blipFill rotWithShape="1">
            <a:blip r:embed="rId9"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1837809" y="4463714"/>
              <a:ext cx="759882" cy="58681"/>
            </a:xfrm>
            <a:prstGeom prst="rect">
              <a:avLst/>
            </a:prstGeom>
          </p:spPr>
        </p:pic>
        <p:grpSp>
          <p:nvGrpSpPr>
            <p:cNvPr id="128" name="Group 133"/>
            <p:cNvGrpSpPr>
              <a:grpSpLocks noChangeAspect="1"/>
            </p:cNvGrpSpPr>
            <p:nvPr/>
          </p:nvGrpSpPr>
          <p:grpSpPr bwMode="auto">
            <a:xfrm rot="5400000">
              <a:off x="1050386" y="3681114"/>
              <a:ext cx="1910641" cy="454673"/>
              <a:chOff x="1837" y="1733"/>
              <a:chExt cx="2639" cy="628"/>
            </a:xfrm>
            <a:solidFill>
              <a:srgbClr val="E87071"/>
            </a:solidFill>
          </p:grpSpPr>
          <p:sp>
            <p:nvSpPr>
              <p:cNvPr id="129" name="Freeform 134"/>
              <p:cNvSpPr>
                <a:spLocks/>
              </p:cNvSpPr>
              <p:nvPr/>
            </p:nvSpPr>
            <p:spPr bwMode="auto">
              <a:xfrm>
                <a:off x="2940" y="1744"/>
                <a:ext cx="1536" cy="617"/>
              </a:xfrm>
              <a:custGeom>
                <a:avLst/>
                <a:gdLst>
                  <a:gd name="T0" fmla="*/ 306 w 1536"/>
                  <a:gd name="T1" fmla="*/ 617 h 617"/>
                  <a:gd name="T2" fmla="*/ 1536 w 1536"/>
                  <a:gd name="T3" fmla="*/ 617 h 617"/>
                  <a:gd name="T4" fmla="*/ 1536 w 1536"/>
                  <a:gd name="T5" fmla="*/ 0 h 617"/>
                  <a:gd name="T6" fmla="*/ 306 w 1536"/>
                  <a:gd name="T7" fmla="*/ 0 h 617"/>
                  <a:gd name="T8" fmla="*/ 0 w 1536"/>
                  <a:gd name="T9" fmla="*/ 304 h 617"/>
                  <a:gd name="T10" fmla="*/ 0 w 1536"/>
                  <a:gd name="T11" fmla="*/ 309 h 617"/>
                  <a:gd name="T12" fmla="*/ 306 w 1536"/>
                  <a:gd name="T13" fmla="*/ 617 h 617"/>
                </a:gdLst>
                <a:ahLst/>
                <a:cxnLst>
                  <a:cxn ang="0">
                    <a:pos x="T0" y="T1"/>
                  </a:cxn>
                  <a:cxn ang="0">
                    <a:pos x="T2" y="T3"/>
                  </a:cxn>
                  <a:cxn ang="0">
                    <a:pos x="T4" y="T5"/>
                  </a:cxn>
                  <a:cxn ang="0">
                    <a:pos x="T6" y="T7"/>
                  </a:cxn>
                  <a:cxn ang="0">
                    <a:pos x="T8" y="T9"/>
                  </a:cxn>
                  <a:cxn ang="0">
                    <a:pos x="T10" y="T11"/>
                  </a:cxn>
                  <a:cxn ang="0">
                    <a:pos x="T12" y="T13"/>
                  </a:cxn>
                </a:cxnLst>
                <a:rect l="0" t="0" r="r" b="b"/>
                <a:pathLst>
                  <a:path w="1536" h="617">
                    <a:moveTo>
                      <a:pt x="306" y="617"/>
                    </a:moveTo>
                    <a:lnTo>
                      <a:pt x="1536" y="617"/>
                    </a:lnTo>
                    <a:lnTo>
                      <a:pt x="1536" y="0"/>
                    </a:lnTo>
                    <a:lnTo>
                      <a:pt x="306" y="0"/>
                    </a:lnTo>
                    <a:lnTo>
                      <a:pt x="0" y="304"/>
                    </a:lnTo>
                    <a:lnTo>
                      <a:pt x="0" y="309"/>
                    </a:lnTo>
                    <a:lnTo>
                      <a:pt x="306" y="6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30" name="Freeform 135"/>
              <p:cNvSpPr>
                <a:spLocks/>
              </p:cNvSpPr>
              <p:nvPr/>
            </p:nvSpPr>
            <p:spPr bwMode="auto">
              <a:xfrm>
                <a:off x="2940" y="1733"/>
                <a:ext cx="1536" cy="617"/>
              </a:xfrm>
              <a:custGeom>
                <a:avLst/>
                <a:gdLst>
                  <a:gd name="T0" fmla="*/ 0 w 1536"/>
                  <a:gd name="T1" fmla="*/ 309 h 617"/>
                  <a:gd name="T2" fmla="*/ 306 w 1536"/>
                  <a:gd name="T3" fmla="*/ 2 h 617"/>
                  <a:gd name="T4" fmla="*/ 306 w 1536"/>
                  <a:gd name="T5" fmla="*/ 0 h 617"/>
                  <a:gd name="T6" fmla="*/ 1536 w 1536"/>
                  <a:gd name="T7" fmla="*/ 0 h 617"/>
                  <a:gd name="T8" fmla="*/ 1536 w 1536"/>
                  <a:gd name="T9" fmla="*/ 617 h 617"/>
                  <a:gd name="T10" fmla="*/ 306 w 1536"/>
                  <a:gd name="T11" fmla="*/ 617 h 617"/>
                  <a:gd name="T12" fmla="*/ 306 w 1536"/>
                  <a:gd name="T13" fmla="*/ 615 h 617"/>
                  <a:gd name="T14" fmla="*/ 0 w 1536"/>
                  <a:gd name="T15" fmla="*/ 315 h 617"/>
                  <a:gd name="T16" fmla="*/ 0 w 1536"/>
                  <a:gd name="T17" fmla="*/ 30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6" h="617">
                    <a:moveTo>
                      <a:pt x="0" y="309"/>
                    </a:moveTo>
                    <a:lnTo>
                      <a:pt x="306" y="2"/>
                    </a:lnTo>
                    <a:lnTo>
                      <a:pt x="306" y="0"/>
                    </a:lnTo>
                    <a:lnTo>
                      <a:pt x="1536" y="0"/>
                    </a:lnTo>
                    <a:lnTo>
                      <a:pt x="1536" y="617"/>
                    </a:lnTo>
                    <a:lnTo>
                      <a:pt x="306" y="617"/>
                    </a:lnTo>
                    <a:lnTo>
                      <a:pt x="306" y="615"/>
                    </a:lnTo>
                    <a:lnTo>
                      <a:pt x="0" y="315"/>
                    </a:lnTo>
                    <a:lnTo>
                      <a:pt x="0" y="3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31" name="Freeform 136"/>
              <p:cNvSpPr>
                <a:spLocks/>
              </p:cNvSpPr>
              <p:nvPr/>
            </p:nvSpPr>
            <p:spPr bwMode="auto">
              <a:xfrm>
                <a:off x="1837" y="1740"/>
                <a:ext cx="2639" cy="617"/>
              </a:xfrm>
              <a:custGeom>
                <a:avLst/>
                <a:gdLst>
                  <a:gd name="T0" fmla="*/ 0 w 1536"/>
                  <a:gd name="T1" fmla="*/ 308 h 617"/>
                  <a:gd name="T2" fmla="*/ 306 w 1536"/>
                  <a:gd name="T3" fmla="*/ 0 h 617"/>
                  <a:gd name="T4" fmla="*/ 1536 w 1536"/>
                  <a:gd name="T5" fmla="*/ 0 h 617"/>
                  <a:gd name="T6" fmla="*/ 1536 w 1536"/>
                  <a:gd name="T7" fmla="*/ 617 h 617"/>
                  <a:gd name="T8" fmla="*/ 306 w 1536"/>
                  <a:gd name="T9" fmla="*/ 617 h 617"/>
                  <a:gd name="T10" fmla="*/ 306 w 1536"/>
                  <a:gd name="T11" fmla="*/ 616 h 617"/>
                  <a:gd name="T12" fmla="*/ 0 w 1536"/>
                  <a:gd name="T13" fmla="*/ 308 h 617"/>
                </a:gdLst>
                <a:ahLst/>
                <a:cxnLst>
                  <a:cxn ang="0">
                    <a:pos x="T0" y="T1"/>
                  </a:cxn>
                  <a:cxn ang="0">
                    <a:pos x="T2" y="T3"/>
                  </a:cxn>
                  <a:cxn ang="0">
                    <a:pos x="T4" y="T5"/>
                  </a:cxn>
                  <a:cxn ang="0">
                    <a:pos x="T6" y="T7"/>
                  </a:cxn>
                  <a:cxn ang="0">
                    <a:pos x="T8" y="T9"/>
                  </a:cxn>
                  <a:cxn ang="0">
                    <a:pos x="T10" y="T11"/>
                  </a:cxn>
                  <a:cxn ang="0">
                    <a:pos x="T12" y="T13"/>
                  </a:cxn>
                </a:cxnLst>
                <a:rect l="0" t="0" r="r" b="b"/>
                <a:pathLst>
                  <a:path w="1536" h="617">
                    <a:moveTo>
                      <a:pt x="0" y="308"/>
                    </a:moveTo>
                    <a:lnTo>
                      <a:pt x="306" y="0"/>
                    </a:lnTo>
                    <a:lnTo>
                      <a:pt x="1536" y="0"/>
                    </a:lnTo>
                    <a:lnTo>
                      <a:pt x="1536" y="617"/>
                    </a:lnTo>
                    <a:lnTo>
                      <a:pt x="306" y="617"/>
                    </a:lnTo>
                    <a:lnTo>
                      <a:pt x="306" y="616"/>
                    </a:lnTo>
                    <a:lnTo>
                      <a:pt x="0" y="30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32" name="组合 346"/>
          <p:cNvGrpSpPr/>
          <p:nvPr/>
        </p:nvGrpSpPr>
        <p:grpSpPr>
          <a:xfrm flipH="1">
            <a:off x="8209752" y="6015683"/>
            <a:ext cx="557167" cy="631269"/>
            <a:chOff x="1728533" y="4724685"/>
            <a:chExt cx="554833" cy="668075"/>
          </a:xfrm>
        </p:grpSpPr>
        <p:sp>
          <p:nvSpPr>
            <p:cNvPr id="133" name="矩形 132"/>
            <p:cNvSpPr/>
            <p:nvPr/>
          </p:nvSpPr>
          <p:spPr>
            <a:xfrm rot="5400000" flipH="1">
              <a:off x="1955359" y="5100440"/>
              <a:ext cx="97318" cy="487321"/>
            </a:xfrm>
            <a:prstGeom prst="rect">
              <a:avLst/>
            </a:prstGeom>
            <a:gradFill>
              <a:gsLst>
                <a:gs pos="0">
                  <a:srgbClr val="F2F2F2">
                    <a:alpha val="0"/>
                  </a:srgbClr>
                </a:gs>
                <a:gs pos="100000">
                  <a:schemeClr val="tx1"/>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34" name="矩形 133"/>
            <p:cNvSpPr/>
            <p:nvPr/>
          </p:nvSpPr>
          <p:spPr>
            <a:xfrm rot="5400000">
              <a:off x="1949120" y="4556830"/>
              <a:ext cx="116068" cy="451777"/>
            </a:xfrm>
            <a:prstGeom prst="rect">
              <a:avLst/>
            </a:prstGeom>
            <a:gradFill>
              <a:gsLst>
                <a:gs pos="0">
                  <a:srgbClr val="E87071">
                    <a:alpha val="0"/>
                  </a:srgbClr>
                </a:gs>
                <a:gs pos="100000">
                  <a:schemeClr val="tx1">
                    <a:alpha val="3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135" name="Group 31"/>
            <p:cNvGrpSpPr>
              <a:grpSpLocks noChangeAspect="1"/>
            </p:cNvGrpSpPr>
            <p:nvPr/>
          </p:nvGrpSpPr>
          <p:grpSpPr bwMode="auto">
            <a:xfrm rot="5400000">
              <a:off x="1763075" y="4800212"/>
              <a:ext cx="485750" cy="554833"/>
              <a:chOff x="3676" y="1820"/>
              <a:chExt cx="893" cy="1020"/>
            </a:xfrm>
          </p:grpSpPr>
          <p:sp>
            <p:nvSpPr>
              <p:cNvPr id="140" name="AutoShape 30"/>
              <p:cNvSpPr>
                <a:spLocks noChangeAspect="1" noChangeArrowheads="1" noTextEdit="1"/>
              </p:cNvSpPr>
              <p:nvPr/>
            </p:nvSpPr>
            <p:spPr bwMode="auto">
              <a:xfrm>
                <a:off x="3676" y="1820"/>
                <a:ext cx="893" cy="1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1" name="Freeform 32"/>
              <p:cNvSpPr>
                <a:spLocks/>
              </p:cNvSpPr>
              <p:nvPr/>
            </p:nvSpPr>
            <p:spPr bwMode="auto">
              <a:xfrm>
                <a:off x="3674" y="1917"/>
                <a:ext cx="247" cy="923"/>
              </a:xfrm>
              <a:custGeom>
                <a:avLst/>
                <a:gdLst>
                  <a:gd name="T0" fmla="*/ 247 w 247"/>
                  <a:gd name="T1" fmla="*/ 923 h 923"/>
                  <a:gd name="T2" fmla="*/ 247 w 247"/>
                  <a:gd name="T3" fmla="*/ 96 h 923"/>
                  <a:gd name="T4" fmla="*/ 0 w 247"/>
                  <a:gd name="T5" fmla="*/ 0 h 923"/>
                  <a:gd name="T6" fmla="*/ 0 w 247"/>
                  <a:gd name="T7" fmla="*/ 825 h 923"/>
                  <a:gd name="T8" fmla="*/ 247 w 247"/>
                  <a:gd name="T9" fmla="*/ 923 h 923"/>
                </a:gdLst>
                <a:ahLst/>
                <a:cxnLst>
                  <a:cxn ang="0">
                    <a:pos x="T0" y="T1"/>
                  </a:cxn>
                  <a:cxn ang="0">
                    <a:pos x="T2" y="T3"/>
                  </a:cxn>
                  <a:cxn ang="0">
                    <a:pos x="T4" y="T5"/>
                  </a:cxn>
                  <a:cxn ang="0">
                    <a:pos x="T6" y="T7"/>
                  </a:cxn>
                  <a:cxn ang="0">
                    <a:pos x="T8" y="T9"/>
                  </a:cxn>
                </a:cxnLst>
                <a:rect l="0" t="0" r="r" b="b"/>
                <a:pathLst>
                  <a:path w="247" h="923">
                    <a:moveTo>
                      <a:pt x="247" y="923"/>
                    </a:moveTo>
                    <a:lnTo>
                      <a:pt x="247" y="96"/>
                    </a:lnTo>
                    <a:lnTo>
                      <a:pt x="0" y="0"/>
                    </a:lnTo>
                    <a:lnTo>
                      <a:pt x="0" y="825"/>
                    </a:lnTo>
                    <a:lnTo>
                      <a:pt x="247" y="923"/>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2" name="Freeform 33"/>
              <p:cNvSpPr>
                <a:spLocks/>
              </p:cNvSpPr>
              <p:nvPr/>
            </p:nvSpPr>
            <p:spPr bwMode="auto">
              <a:xfrm>
                <a:off x="4321" y="1917"/>
                <a:ext cx="248" cy="923"/>
              </a:xfrm>
              <a:custGeom>
                <a:avLst/>
                <a:gdLst>
                  <a:gd name="T0" fmla="*/ 0 w 248"/>
                  <a:gd name="T1" fmla="*/ 923 h 923"/>
                  <a:gd name="T2" fmla="*/ 0 w 248"/>
                  <a:gd name="T3" fmla="*/ 96 h 923"/>
                  <a:gd name="T4" fmla="*/ 248 w 248"/>
                  <a:gd name="T5" fmla="*/ 0 h 923"/>
                  <a:gd name="T6" fmla="*/ 248 w 248"/>
                  <a:gd name="T7" fmla="*/ 825 h 923"/>
                  <a:gd name="T8" fmla="*/ 0 w 248"/>
                  <a:gd name="T9" fmla="*/ 923 h 923"/>
                </a:gdLst>
                <a:ahLst/>
                <a:cxnLst>
                  <a:cxn ang="0">
                    <a:pos x="T0" y="T1"/>
                  </a:cxn>
                  <a:cxn ang="0">
                    <a:pos x="T2" y="T3"/>
                  </a:cxn>
                  <a:cxn ang="0">
                    <a:pos x="T4" y="T5"/>
                  </a:cxn>
                  <a:cxn ang="0">
                    <a:pos x="T6" y="T7"/>
                  </a:cxn>
                  <a:cxn ang="0">
                    <a:pos x="T8" y="T9"/>
                  </a:cxn>
                </a:cxnLst>
                <a:rect l="0" t="0" r="r" b="b"/>
                <a:pathLst>
                  <a:path w="248" h="923">
                    <a:moveTo>
                      <a:pt x="0" y="923"/>
                    </a:moveTo>
                    <a:lnTo>
                      <a:pt x="0" y="96"/>
                    </a:lnTo>
                    <a:lnTo>
                      <a:pt x="248" y="0"/>
                    </a:lnTo>
                    <a:lnTo>
                      <a:pt x="248" y="825"/>
                    </a:lnTo>
                    <a:lnTo>
                      <a:pt x="0" y="923"/>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3" name="Rectangle 34"/>
              <p:cNvSpPr>
                <a:spLocks noChangeArrowheads="1"/>
              </p:cNvSpPr>
              <p:nvPr/>
            </p:nvSpPr>
            <p:spPr bwMode="auto">
              <a:xfrm>
                <a:off x="3921" y="2013"/>
                <a:ext cx="400" cy="82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4" name="Freeform 35"/>
              <p:cNvSpPr>
                <a:spLocks/>
              </p:cNvSpPr>
              <p:nvPr/>
            </p:nvSpPr>
            <p:spPr bwMode="auto">
              <a:xfrm>
                <a:off x="3674" y="1822"/>
                <a:ext cx="895" cy="191"/>
              </a:xfrm>
              <a:custGeom>
                <a:avLst/>
                <a:gdLst>
                  <a:gd name="T0" fmla="*/ 647 w 895"/>
                  <a:gd name="T1" fmla="*/ 0 h 191"/>
                  <a:gd name="T2" fmla="*/ 247 w 895"/>
                  <a:gd name="T3" fmla="*/ 0 h 191"/>
                  <a:gd name="T4" fmla="*/ 0 w 895"/>
                  <a:gd name="T5" fmla="*/ 95 h 191"/>
                  <a:gd name="T6" fmla="*/ 247 w 895"/>
                  <a:gd name="T7" fmla="*/ 191 h 191"/>
                  <a:gd name="T8" fmla="*/ 647 w 895"/>
                  <a:gd name="T9" fmla="*/ 191 h 191"/>
                  <a:gd name="T10" fmla="*/ 895 w 895"/>
                  <a:gd name="T11" fmla="*/ 95 h 191"/>
                  <a:gd name="T12" fmla="*/ 647 w 895"/>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895" h="191">
                    <a:moveTo>
                      <a:pt x="647" y="0"/>
                    </a:moveTo>
                    <a:lnTo>
                      <a:pt x="247" y="0"/>
                    </a:lnTo>
                    <a:lnTo>
                      <a:pt x="0" y="95"/>
                    </a:lnTo>
                    <a:lnTo>
                      <a:pt x="247" y="191"/>
                    </a:lnTo>
                    <a:lnTo>
                      <a:pt x="647" y="191"/>
                    </a:lnTo>
                    <a:lnTo>
                      <a:pt x="895" y="95"/>
                    </a:lnTo>
                    <a:lnTo>
                      <a:pt x="647"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5" name="Freeform 36"/>
              <p:cNvSpPr>
                <a:spLocks/>
              </p:cNvSpPr>
              <p:nvPr/>
            </p:nvSpPr>
            <p:spPr bwMode="auto">
              <a:xfrm>
                <a:off x="3674" y="1917"/>
                <a:ext cx="247" cy="923"/>
              </a:xfrm>
              <a:custGeom>
                <a:avLst/>
                <a:gdLst>
                  <a:gd name="T0" fmla="*/ 0 w 247"/>
                  <a:gd name="T1" fmla="*/ 0 h 923"/>
                  <a:gd name="T2" fmla="*/ 0 w 247"/>
                  <a:gd name="T3" fmla="*/ 3 h 923"/>
                  <a:gd name="T4" fmla="*/ 243 w 247"/>
                  <a:gd name="T5" fmla="*/ 98 h 923"/>
                  <a:gd name="T6" fmla="*/ 243 w 247"/>
                  <a:gd name="T7" fmla="*/ 921 h 923"/>
                  <a:gd name="T8" fmla="*/ 247 w 247"/>
                  <a:gd name="T9" fmla="*/ 923 h 923"/>
                  <a:gd name="T10" fmla="*/ 247 w 247"/>
                  <a:gd name="T11" fmla="*/ 96 h 923"/>
                  <a:gd name="T12" fmla="*/ 0 w 247"/>
                  <a:gd name="T13" fmla="*/ 0 h 923"/>
                </a:gdLst>
                <a:ahLst/>
                <a:cxnLst>
                  <a:cxn ang="0">
                    <a:pos x="T0" y="T1"/>
                  </a:cxn>
                  <a:cxn ang="0">
                    <a:pos x="T2" y="T3"/>
                  </a:cxn>
                  <a:cxn ang="0">
                    <a:pos x="T4" y="T5"/>
                  </a:cxn>
                  <a:cxn ang="0">
                    <a:pos x="T6" y="T7"/>
                  </a:cxn>
                  <a:cxn ang="0">
                    <a:pos x="T8" y="T9"/>
                  </a:cxn>
                  <a:cxn ang="0">
                    <a:pos x="T10" y="T11"/>
                  </a:cxn>
                  <a:cxn ang="0">
                    <a:pos x="T12" y="T13"/>
                  </a:cxn>
                </a:cxnLst>
                <a:rect l="0" t="0" r="r" b="b"/>
                <a:pathLst>
                  <a:path w="247" h="923">
                    <a:moveTo>
                      <a:pt x="0" y="0"/>
                    </a:moveTo>
                    <a:lnTo>
                      <a:pt x="0" y="3"/>
                    </a:lnTo>
                    <a:lnTo>
                      <a:pt x="243" y="98"/>
                    </a:lnTo>
                    <a:lnTo>
                      <a:pt x="243" y="921"/>
                    </a:lnTo>
                    <a:lnTo>
                      <a:pt x="247" y="923"/>
                    </a:lnTo>
                    <a:lnTo>
                      <a:pt x="247" y="9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6" name="Freeform 37"/>
              <p:cNvSpPr>
                <a:spLocks/>
              </p:cNvSpPr>
              <p:nvPr/>
            </p:nvSpPr>
            <p:spPr bwMode="auto">
              <a:xfrm>
                <a:off x="4321" y="1917"/>
                <a:ext cx="248" cy="923"/>
              </a:xfrm>
              <a:custGeom>
                <a:avLst/>
                <a:gdLst>
                  <a:gd name="T0" fmla="*/ 248 w 248"/>
                  <a:gd name="T1" fmla="*/ 3 h 923"/>
                  <a:gd name="T2" fmla="*/ 248 w 248"/>
                  <a:gd name="T3" fmla="*/ 0 h 923"/>
                  <a:gd name="T4" fmla="*/ 248 w 248"/>
                  <a:gd name="T5" fmla="*/ 0 h 923"/>
                  <a:gd name="T6" fmla="*/ 0 w 248"/>
                  <a:gd name="T7" fmla="*/ 96 h 923"/>
                  <a:gd name="T8" fmla="*/ 0 w 248"/>
                  <a:gd name="T9" fmla="*/ 923 h 923"/>
                  <a:gd name="T10" fmla="*/ 3 w 248"/>
                  <a:gd name="T11" fmla="*/ 921 h 923"/>
                  <a:gd name="T12" fmla="*/ 3 w 248"/>
                  <a:gd name="T13" fmla="*/ 98 h 923"/>
                  <a:gd name="T14" fmla="*/ 248 w 248"/>
                  <a:gd name="T15" fmla="*/ 3 h 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 h="923">
                    <a:moveTo>
                      <a:pt x="248" y="3"/>
                    </a:moveTo>
                    <a:lnTo>
                      <a:pt x="248" y="0"/>
                    </a:lnTo>
                    <a:lnTo>
                      <a:pt x="248" y="0"/>
                    </a:lnTo>
                    <a:lnTo>
                      <a:pt x="0" y="96"/>
                    </a:lnTo>
                    <a:lnTo>
                      <a:pt x="0" y="923"/>
                    </a:lnTo>
                    <a:lnTo>
                      <a:pt x="3" y="921"/>
                    </a:lnTo>
                    <a:lnTo>
                      <a:pt x="3" y="98"/>
                    </a:lnTo>
                    <a:lnTo>
                      <a:pt x="248"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7" name="Freeform 38"/>
              <p:cNvSpPr>
                <a:spLocks/>
              </p:cNvSpPr>
              <p:nvPr/>
            </p:nvSpPr>
            <p:spPr bwMode="auto">
              <a:xfrm>
                <a:off x="3921" y="2013"/>
                <a:ext cx="400" cy="827"/>
              </a:xfrm>
              <a:custGeom>
                <a:avLst/>
                <a:gdLst>
                  <a:gd name="T0" fmla="*/ 0 w 400"/>
                  <a:gd name="T1" fmla="*/ 0 h 827"/>
                  <a:gd name="T2" fmla="*/ 0 w 400"/>
                  <a:gd name="T3" fmla="*/ 827 h 827"/>
                  <a:gd name="T4" fmla="*/ 3 w 400"/>
                  <a:gd name="T5" fmla="*/ 827 h 827"/>
                  <a:gd name="T6" fmla="*/ 3 w 400"/>
                  <a:gd name="T7" fmla="*/ 2 h 827"/>
                  <a:gd name="T8" fmla="*/ 398 w 400"/>
                  <a:gd name="T9" fmla="*/ 2 h 827"/>
                  <a:gd name="T10" fmla="*/ 398 w 400"/>
                  <a:gd name="T11" fmla="*/ 827 h 827"/>
                  <a:gd name="T12" fmla="*/ 400 w 400"/>
                  <a:gd name="T13" fmla="*/ 827 h 827"/>
                  <a:gd name="T14" fmla="*/ 400 w 400"/>
                  <a:gd name="T15" fmla="*/ 0 h 827"/>
                  <a:gd name="T16" fmla="*/ 0 w 400"/>
                  <a:gd name="T17" fmla="*/ 0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827">
                    <a:moveTo>
                      <a:pt x="0" y="0"/>
                    </a:moveTo>
                    <a:lnTo>
                      <a:pt x="0" y="827"/>
                    </a:lnTo>
                    <a:lnTo>
                      <a:pt x="3" y="827"/>
                    </a:lnTo>
                    <a:lnTo>
                      <a:pt x="3" y="2"/>
                    </a:lnTo>
                    <a:lnTo>
                      <a:pt x="398" y="2"/>
                    </a:lnTo>
                    <a:lnTo>
                      <a:pt x="398" y="827"/>
                    </a:lnTo>
                    <a:lnTo>
                      <a:pt x="400" y="827"/>
                    </a:lnTo>
                    <a:lnTo>
                      <a:pt x="40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8" name="Freeform 39"/>
              <p:cNvSpPr>
                <a:spLocks/>
              </p:cNvSpPr>
              <p:nvPr/>
            </p:nvSpPr>
            <p:spPr bwMode="auto">
              <a:xfrm>
                <a:off x="3674" y="1915"/>
                <a:ext cx="895" cy="98"/>
              </a:xfrm>
              <a:custGeom>
                <a:avLst/>
                <a:gdLst>
                  <a:gd name="T0" fmla="*/ 247 w 895"/>
                  <a:gd name="T1" fmla="*/ 98 h 98"/>
                  <a:gd name="T2" fmla="*/ 647 w 895"/>
                  <a:gd name="T3" fmla="*/ 98 h 98"/>
                  <a:gd name="T4" fmla="*/ 895 w 895"/>
                  <a:gd name="T5" fmla="*/ 2 h 98"/>
                  <a:gd name="T6" fmla="*/ 890 w 895"/>
                  <a:gd name="T7" fmla="*/ 0 h 98"/>
                  <a:gd name="T8" fmla="*/ 647 w 895"/>
                  <a:gd name="T9" fmla="*/ 93 h 98"/>
                  <a:gd name="T10" fmla="*/ 247 w 895"/>
                  <a:gd name="T11" fmla="*/ 93 h 98"/>
                  <a:gd name="T12" fmla="*/ 4 w 895"/>
                  <a:gd name="T13" fmla="*/ 0 h 98"/>
                  <a:gd name="T14" fmla="*/ 0 w 895"/>
                  <a:gd name="T15" fmla="*/ 2 h 98"/>
                  <a:gd name="T16" fmla="*/ 247 w 895"/>
                  <a:gd name="T17"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5" h="98">
                    <a:moveTo>
                      <a:pt x="247" y="98"/>
                    </a:moveTo>
                    <a:lnTo>
                      <a:pt x="647" y="98"/>
                    </a:lnTo>
                    <a:lnTo>
                      <a:pt x="895" y="2"/>
                    </a:lnTo>
                    <a:lnTo>
                      <a:pt x="890" y="0"/>
                    </a:lnTo>
                    <a:lnTo>
                      <a:pt x="647" y="93"/>
                    </a:lnTo>
                    <a:lnTo>
                      <a:pt x="247" y="93"/>
                    </a:lnTo>
                    <a:lnTo>
                      <a:pt x="4" y="0"/>
                    </a:lnTo>
                    <a:lnTo>
                      <a:pt x="0" y="2"/>
                    </a:lnTo>
                    <a:lnTo>
                      <a:pt x="247" y="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136" name="组合 350"/>
            <p:cNvGrpSpPr/>
            <p:nvPr/>
          </p:nvGrpSpPr>
          <p:grpSpPr>
            <a:xfrm rot="5400000">
              <a:off x="1981454" y="5035556"/>
              <a:ext cx="425980" cy="85644"/>
              <a:chOff x="7221825" y="1819996"/>
              <a:chExt cx="708772" cy="141089"/>
            </a:xfrm>
          </p:grpSpPr>
          <p:sp>
            <p:nvSpPr>
              <p:cNvPr id="137" name="矩形 136"/>
              <p:cNvSpPr/>
              <p:nvPr/>
            </p:nvSpPr>
            <p:spPr>
              <a:xfrm rot="6775151" flipH="1">
                <a:off x="7284834" y="1761749"/>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38" name="矩形 137"/>
              <p:cNvSpPr/>
              <p:nvPr/>
            </p:nvSpPr>
            <p:spPr>
              <a:xfrm rot="5400000" flipH="1">
                <a:off x="7530049" y="1763519"/>
                <a:ext cx="93779" cy="301353"/>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39" name="矩形 138"/>
              <p:cNvSpPr/>
              <p:nvPr/>
            </p:nvSpPr>
            <p:spPr>
              <a:xfrm rot="14824849">
                <a:off x="7770002" y="1756987"/>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grpSp>
        <p:nvGrpSpPr>
          <p:cNvPr id="149" name="组合 363"/>
          <p:cNvGrpSpPr/>
          <p:nvPr/>
        </p:nvGrpSpPr>
        <p:grpSpPr>
          <a:xfrm flipH="1">
            <a:off x="7731594" y="4003609"/>
            <a:ext cx="543933" cy="2182950"/>
            <a:chOff x="3037018" y="3566886"/>
            <a:chExt cx="541653" cy="1395785"/>
          </a:xfrm>
        </p:grpSpPr>
        <p:pic>
          <p:nvPicPr>
            <p:cNvPr id="150" name="图片 149"/>
            <p:cNvPicPr>
              <a:picLocks noChangeAspect="1"/>
            </p:cNvPicPr>
            <p:nvPr/>
          </p:nvPicPr>
          <p:blipFill rotWithShape="1">
            <a:blip r:embed="rId10"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3117925" y="4501925"/>
              <a:ext cx="855432" cy="66060"/>
            </a:xfrm>
            <a:prstGeom prst="rect">
              <a:avLst/>
            </a:prstGeom>
          </p:spPr>
        </p:pic>
        <p:grpSp>
          <p:nvGrpSpPr>
            <p:cNvPr id="151" name="Group 127"/>
            <p:cNvGrpSpPr>
              <a:grpSpLocks noChangeAspect="1"/>
            </p:cNvGrpSpPr>
            <p:nvPr/>
          </p:nvGrpSpPr>
          <p:grpSpPr bwMode="auto">
            <a:xfrm rot="5400000">
              <a:off x="2618373" y="3985531"/>
              <a:ext cx="1363974" cy="526683"/>
              <a:chOff x="3013" y="1151"/>
              <a:chExt cx="1515" cy="585"/>
            </a:xfrm>
            <a:solidFill>
              <a:srgbClr val="663A77"/>
            </a:solidFill>
          </p:grpSpPr>
          <p:sp>
            <p:nvSpPr>
              <p:cNvPr id="152" name="Freeform 128"/>
              <p:cNvSpPr>
                <a:spLocks/>
              </p:cNvSpPr>
              <p:nvPr/>
            </p:nvSpPr>
            <p:spPr bwMode="auto">
              <a:xfrm>
                <a:off x="3157" y="1168"/>
                <a:ext cx="1371" cy="552"/>
              </a:xfrm>
              <a:custGeom>
                <a:avLst/>
                <a:gdLst>
                  <a:gd name="T0" fmla="*/ 274 w 1371"/>
                  <a:gd name="T1" fmla="*/ 552 h 552"/>
                  <a:gd name="T2" fmla="*/ 1371 w 1371"/>
                  <a:gd name="T3" fmla="*/ 552 h 552"/>
                  <a:gd name="T4" fmla="*/ 1371 w 1371"/>
                  <a:gd name="T5" fmla="*/ 0 h 552"/>
                  <a:gd name="T6" fmla="*/ 274 w 1371"/>
                  <a:gd name="T7" fmla="*/ 0 h 552"/>
                  <a:gd name="T8" fmla="*/ 0 w 1371"/>
                  <a:gd name="T9" fmla="*/ 272 h 552"/>
                  <a:gd name="T10" fmla="*/ 0 w 1371"/>
                  <a:gd name="T11" fmla="*/ 276 h 552"/>
                  <a:gd name="T12" fmla="*/ 274 w 1371"/>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1371" h="552">
                    <a:moveTo>
                      <a:pt x="274" y="552"/>
                    </a:moveTo>
                    <a:lnTo>
                      <a:pt x="1371" y="552"/>
                    </a:lnTo>
                    <a:lnTo>
                      <a:pt x="1371" y="0"/>
                    </a:lnTo>
                    <a:lnTo>
                      <a:pt x="274" y="0"/>
                    </a:lnTo>
                    <a:lnTo>
                      <a:pt x="0" y="272"/>
                    </a:lnTo>
                    <a:lnTo>
                      <a:pt x="0" y="276"/>
                    </a:lnTo>
                    <a:lnTo>
                      <a:pt x="274" y="5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53" name="Freeform 129"/>
              <p:cNvSpPr>
                <a:spLocks/>
              </p:cNvSpPr>
              <p:nvPr/>
            </p:nvSpPr>
            <p:spPr bwMode="auto">
              <a:xfrm>
                <a:off x="3157" y="1157"/>
                <a:ext cx="1371" cy="554"/>
              </a:xfrm>
              <a:custGeom>
                <a:avLst/>
                <a:gdLst>
                  <a:gd name="T0" fmla="*/ 0 w 1371"/>
                  <a:gd name="T1" fmla="*/ 278 h 554"/>
                  <a:gd name="T2" fmla="*/ 274 w 1371"/>
                  <a:gd name="T3" fmla="*/ 2 h 554"/>
                  <a:gd name="T4" fmla="*/ 274 w 1371"/>
                  <a:gd name="T5" fmla="*/ 0 h 554"/>
                  <a:gd name="T6" fmla="*/ 1371 w 1371"/>
                  <a:gd name="T7" fmla="*/ 0 h 554"/>
                  <a:gd name="T8" fmla="*/ 1371 w 1371"/>
                  <a:gd name="T9" fmla="*/ 554 h 554"/>
                  <a:gd name="T10" fmla="*/ 274 w 1371"/>
                  <a:gd name="T11" fmla="*/ 554 h 554"/>
                  <a:gd name="T12" fmla="*/ 274 w 1371"/>
                  <a:gd name="T13" fmla="*/ 554 h 554"/>
                  <a:gd name="T14" fmla="*/ 0 w 1371"/>
                  <a:gd name="T15" fmla="*/ 283 h 554"/>
                  <a:gd name="T16" fmla="*/ 0 w 1371"/>
                  <a:gd name="T17" fmla="*/ 27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554">
                    <a:moveTo>
                      <a:pt x="0" y="278"/>
                    </a:moveTo>
                    <a:lnTo>
                      <a:pt x="274" y="2"/>
                    </a:lnTo>
                    <a:lnTo>
                      <a:pt x="274" y="0"/>
                    </a:lnTo>
                    <a:lnTo>
                      <a:pt x="1371" y="0"/>
                    </a:lnTo>
                    <a:lnTo>
                      <a:pt x="1371" y="554"/>
                    </a:lnTo>
                    <a:lnTo>
                      <a:pt x="274" y="554"/>
                    </a:lnTo>
                    <a:lnTo>
                      <a:pt x="274" y="554"/>
                    </a:lnTo>
                    <a:lnTo>
                      <a:pt x="0" y="283"/>
                    </a:lnTo>
                    <a:lnTo>
                      <a:pt x="0" y="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54" name="Freeform 130"/>
              <p:cNvSpPr>
                <a:spLocks/>
              </p:cNvSpPr>
              <p:nvPr/>
            </p:nvSpPr>
            <p:spPr bwMode="auto">
              <a:xfrm>
                <a:off x="3013" y="1151"/>
                <a:ext cx="1515" cy="585"/>
              </a:xfrm>
              <a:custGeom>
                <a:avLst/>
                <a:gdLst>
                  <a:gd name="T0" fmla="*/ 0 w 1371"/>
                  <a:gd name="T1" fmla="*/ 276 h 554"/>
                  <a:gd name="T2" fmla="*/ 274 w 1371"/>
                  <a:gd name="T3" fmla="*/ 0 h 554"/>
                  <a:gd name="T4" fmla="*/ 1371 w 1371"/>
                  <a:gd name="T5" fmla="*/ 0 h 554"/>
                  <a:gd name="T6" fmla="*/ 1371 w 1371"/>
                  <a:gd name="T7" fmla="*/ 554 h 554"/>
                  <a:gd name="T8" fmla="*/ 274 w 1371"/>
                  <a:gd name="T9" fmla="*/ 554 h 554"/>
                  <a:gd name="T10" fmla="*/ 274 w 1371"/>
                  <a:gd name="T11" fmla="*/ 553 h 554"/>
                  <a:gd name="T12" fmla="*/ 0 w 1371"/>
                  <a:gd name="T13" fmla="*/ 276 h 554"/>
                </a:gdLst>
                <a:ahLst/>
                <a:cxnLst>
                  <a:cxn ang="0">
                    <a:pos x="T0" y="T1"/>
                  </a:cxn>
                  <a:cxn ang="0">
                    <a:pos x="T2" y="T3"/>
                  </a:cxn>
                  <a:cxn ang="0">
                    <a:pos x="T4" y="T5"/>
                  </a:cxn>
                  <a:cxn ang="0">
                    <a:pos x="T6" y="T7"/>
                  </a:cxn>
                  <a:cxn ang="0">
                    <a:pos x="T8" y="T9"/>
                  </a:cxn>
                  <a:cxn ang="0">
                    <a:pos x="T10" y="T11"/>
                  </a:cxn>
                  <a:cxn ang="0">
                    <a:pos x="T12" y="T13"/>
                  </a:cxn>
                </a:cxnLst>
                <a:rect l="0" t="0" r="r" b="b"/>
                <a:pathLst>
                  <a:path w="1371" h="554">
                    <a:moveTo>
                      <a:pt x="0" y="276"/>
                    </a:moveTo>
                    <a:lnTo>
                      <a:pt x="274" y="0"/>
                    </a:lnTo>
                    <a:lnTo>
                      <a:pt x="1371" y="0"/>
                    </a:lnTo>
                    <a:lnTo>
                      <a:pt x="1371" y="554"/>
                    </a:lnTo>
                    <a:lnTo>
                      <a:pt x="274" y="554"/>
                    </a:lnTo>
                    <a:lnTo>
                      <a:pt x="274" y="553"/>
                    </a:lnTo>
                    <a:lnTo>
                      <a:pt x="0" y="27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grpSp>
        <p:nvGrpSpPr>
          <p:cNvPr id="155" name="组合 370"/>
          <p:cNvGrpSpPr/>
          <p:nvPr/>
        </p:nvGrpSpPr>
        <p:grpSpPr>
          <a:xfrm flipH="1">
            <a:off x="7698691" y="6120563"/>
            <a:ext cx="616093" cy="448047"/>
            <a:chOff x="2997924" y="4911880"/>
            <a:chExt cx="613512" cy="474170"/>
          </a:xfrm>
        </p:grpSpPr>
        <p:grpSp>
          <p:nvGrpSpPr>
            <p:cNvPr id="156" name="Group 42"/>
            <p:cNvGrpSpPr>
              <a:grpSpLocks noChangeAspect="1"/>
            </p:cNvGrpSpPr>
            <p:nvPr/>
          </p:nvGrpSpPr>
          <p:grpSpPr bwMode="auto">
            <a:xfrm rot="5400000">
              <a:off x="3067595" y="4842209"/>
              <a:ext cx="474170" cy="613512"/>
              <a:chOff x="3494" y="779"/>
              <a:chExt cx="701" cy="907"/>
            </a:xfrm>
          </p:grpSpPr>
          <p:sp>
            <p:nvSpPr>
              <p:cNvPr id="161" name="AutoShape 41"/>
              <p:cNvSpPr>
                <a:spLocks noChangeAspect="1" noChangeArrowheads="1" noTextEdit="1"/>
              </p:cNvSpPr>
              <p:nvPr/>
            </p:nvSpPr>
            <p:spPr bwMode="auto">
              <a:xfrm>
                <a:off x="3494" y="779"/>
                <a:ext cx="701" cy="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2" name="Freeform 43"/>
              <p:cNvSpPr>
                <a:spLocks/>
              </p:cNvSpPr>
              <p:nvPr/>
            </p:nvSpPr>
            <p:spPr bwMode="auto">
              <a:xfrm>
                <a:off x="3494" y="850"/>
                <a:ext cx="195" cy="834"/>
              </a:xfrm>
              <a:custGeom>
                <a:avLst/>
                <a:gdLst>
                  <a:gd name="T0" fmla="*/ 195 w 195"/>
                  <a:gd name="T1" fmla="*/ 834 h 834"/>
                  <a:gd name="T2" fmla="*/ 195 w 195"/>
                  <a:gd name="T3" fmla="*/ 74 h 834"/>
                  <a:gd name="T4" fmla="*/ 0 w 195"/>
                  <a:gd name="T5" fmla="*/ 0 h 834"/>
                  <a:gd name="T6" fmla="*/ 0 w 195"/>
                  <a:gd name="T7" fmla="*/ 757 h 834"/>
                  <a:gd name="T8" fmla="*/ 195 w 195"/>
                  <a:gd name="T9" fmla="*/ 834 h 834"/>
                </a:gdLst>
                <a:ahLst/>
                <a:cxnLst>
                  <a:cxn ang="0">
                    <a:pos x="T0" y="T1"/>
                  </a:cxn>
                  <a:cxn ang="0">
                    <a:pos x="T2" y="T3"/>
                  </a:cxn>
                  <a:cxn ang="0">
                    <a:pos x="T4" y="T5"/>
                  </a:cxn>
                  <a:cxn ang="0">
                    <a:pos x="T6" y="T7"/>
                  </a:cxn>
                  <a:cxn ang="0">
                    <a:pos x="T8" y="T9"/>
                  </a:cxn>
                </a:cxnLst>
                <a:rect l="0" t="0" r="r" b="b"/>
                <a:pathLst>
                  <a:path w="195" h="834">
                    <a:moveTo>
                      <a:pt x="195" y="834"/>
                    </a:moveTo>
                    <a:lnTo>
                      <a:pt x="195" y="74"/>
                    </a:lnTo>
                    <a:lnTo>
                      <a:pt x="0" y="0"/>
                    </a:lnTo>
                    <a:lnTo>
                      <a:pt x="0" y="757"/>
                    </a:lnTo>
                    <a:lnTo>
                      <a:pt x="195" y="834"/>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3" name="Freeform 44"/>
              <p:cNvSpPr>
                <a:spLocks/>
              </p:cNvSpPr>
              <p:nvPr/>
            </p:nvSpPr>
            <p:spPr bwMode="auto">
              <a:xfrm>
                <a:off x="4004" y="850"/>
                <a:ext cx="193" cy="834"/>
              </a:xfrm>
              <a:custGeom>
                <a:avLst/>
                <a:gdLst>
                  <a:gd name="T0" fmla="*/ 0 w 193"/>
                  <a:gd name="T1" fmla="*/ 834 h 834"/>
                  <a:gd name="T2" fmla="*/ 0 w 193"/>
                  <a:gd name="T3" fmla="*/ 74 h 834"/>
                  <a:gd name="T4" fmla="*/ 193 w 193"/>
                  <a:gd name="T5" fmla="*/ 0 h 834"/>
                  <a:gd name="T6" fmla="*/ 193 w 193"/>
                  <a:gd name="T7" fmla="*/ 757 h 834"/>
                  <a:gd name="T8" fmla="*/ 0 w 193"/>
                  <a:gd name="T9" fmla="*/ 834 h 834"/>
                </a:gdLst>
                <a:ahLst/>
                <a:cxnLst>
                  <a:cxn ang="0">
                    <a:pos x="T0" y="T1"/>
                  </a:cxn>
                  <a:cxn ang="0">
                    <a:pos x="T2" y="T3"/>
                  </a:cxn>
                  <a:cxn ang="0">
                    <a:pos x="T4" y="T5"/>
                  </a:cxn>
                  <a:cxn ang="0">
                    <a:pos x="T6" y="T7"/>
                  </a:cxn>
                  <a:cxn ang="0">
                    <a:pos x="T8" y="T9"/>
                  </a:cxn>
                </a:cxnLst>
                <a:rect l="0" t="0" r="r" b="b"/>
                <a:pathLst>
                  <a:path w="193" h="834">
                    <a:moveTo>
                      <a:pt x="0" y="834"/>
                    </a:moveTo>
                    <a:lnTo>
                      <a:pt x="0" y="74"/>
                    </a:lnTo>
                    <a:lnTo>
                      <a:pt x="193" y="0"/>
                    </a:lnTo>
                    <a:lnTo>
                      <a:pt x="193" y="757"/>
                    </a:lnTo>
                    <a:lnTo>
                      <a:pt x="0" y="83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4" name="Rectangle 45"/>
              <p:cNvSpPr>
                <a:spLocks noChangeArrowheads="1"/>
              </p:cNvSpPr>
              <p:nvPr/>
            </p:nvSpPr>
            <p:spPr bwMode="auto">
              <a:xfrm>
                <a:off x="3689" y="924"/>
                <a:ext cx="315" cy="76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5" name="Freeform 46"/>
              <p:cNvSpPr>
                <a:spLocks/>
              </p:cNvSpPr>
              <p:nvPr/>
            </p:nvSpPr>
            <p:spPr bwMode="auto">
              <a:xfrm>
                <a:off x="3494" y="777"/>
                <a:ext cx="703" cy="147"/>
              </a:xfrm>
              <a:custGeom>
                <a:avLst/>
                <a:gdLst>
                  <a:gd name="T0" fmla="*/ 510 w 703"/>
                  <a:gd name="T1" fmla="*/ 0 h 147"/>
                  <a:gd name="T2" fmla="*/ 195 w 703"/>
                  <a:gd name="T3" fmla="*/ 0 h 147"/>
                  <a:gd name="T4" fmla="*/ 0 w 703"/>
                  <a:gd name="T5" fmla="*/ 73 h 147"/>
                  <a:gd name="T6" fmla="*/ 195 w 703"/>
                  <a:gd name="T7" fmla="*/ 147 h 147"/>
                  <a:gd name="T8" fmla="*/ 510 w 703"/>
                  <a:gd name="T9" fmla="*/ 147 h 147"/>
                  <a:gd name="T10" fmla="*/ 703 w 703"/>
                  <a:gd name="T11" fmla="*/ 73 h 147"/>
                  <a:gd name="T12" fmla="*/ 510 w 703"/>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703" h="147">
                    <a:moveTo>
                      <a:pt x="510" y="0"/>
                    </a:moveTo>
                    <a:lnTo>
                      <a:pt x="195" y="0"/>
                    </a:lnTo>
                    <a:lnTo>
                      <a:pt x="0" y="73"/>
                    </a:lnTo>
                    <a:lnTo>
                      <a:pt x="195" y="147"/>
                    </a:lnTo>
                    <a:lnTo>
                      <a:pt x="510" y="147"/>
                    </a:lnTo>
                    <a:lnTo>
                      <a:pt x="703" y="73"/>
                    </a:lnTo>
                    <a:lnTo>
                      <a:pt x="510"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6" name="Freeform 47"/>
              <p:cNvSpPr>
                <a:spLocks/>
              </p:cNvSpPr>
              <p:nvPr/>
            </p:nvSpPr>
            <p:spPr bwMode="auto">
              <a:xfrm>
                <a:off x="3494" y="850"/>
                <a:ext cx="195" cy="834"/>
              </a:xfrm>
              <a:custGeom>
                <a:avLst/>
                <a:gdLst>
                  <a:gd name="T0" fmla="*/ 0 w 195"/>
                  <a:gd name="T1" fmla="*/ 0 h 834"/>
                  <a:gd name="T2" fmla="*/ 0 w 195"/>
                  <a:gd name="T3" fmla="*/ 3 h 834"/>
                  <a:gd name="T4" fmla="*/ 193 w 195"/>
                  <a:gd name="T5" fmla="*/ 77 h 834"/>
                  <a:gd name="T6" fmla="*/ 193 w 195"/>
                  <a:gd name="T7" fmla="*/ 831 h 834"/>
                  <a:gd name="T8" fmla="*/ 195 w 195"/>
                  <a:gd name="T9" fmla="*/ 834 h 834"/>
                  <a:gd name="T10" fmla="*/ 195 w 195"/>
                  <a:gd name="T11" fmla="*/ 74 h 834"/>
                  <a:gd name="T12" fmla="*/ 0 w 195"/>
                  <a:gd name="T13" fmla="*/ 0 h 834"/>
                </a:gdLst>
                <a:ahLst/>
                <a:cxnLst>
                  <a:cxn ang="0">
                    <a:pos x="T0" y="T1"/>
                  </a:cxn>
                  <a:cxn ang="0">
                    <a:pos x="T2" y="T3"/>
                  </a:cxn>
                  <a:cxn ang="0">
                    <a:pos x="T4" y="T5"/>
                  </a:cxn>
                  <a:cxn ang="0">
                    <a:pos x="T6" y="T7"/>
                  </a:cxn>
                  <a:cxn ang="0">
                    <a:pos x="T8" y="T9"/>
                  </a:cxn>
                  <a:cxn ang="0">
                    <a:pos x="T10" y="T11"/>
                  </a:cxn>
                  <a:cxn ang="0">
                    <a:pos x="T12" y="T13"/>
                  </a:cxn>
                </a:cxnLst>
                <a:rect l="0" t="0" r="r" b="b"/>
                <a:pathLst>
                  <a:path w="195" h="834">
                    <a:moveTo>
                      <a:pt x="0" y="0"/>
                    </a:moveTo>
                    <a:lnTo>
                      <a:pt x="0" y="3"/>
                    </a:lnTo>
                    <a:lnTo>
                      <a:pt x="193" y="77"/>
                    </a:lnTo>
                    <a:lnTo>
                      <a:pt x="193" y="831"/>
                    </a:lnTo>
                    <a:lnTo>
                      <a:pt x="195" y="834"/>
                    </a:lnTo>
                    <a:lnTo>
                      <a:pt x="195" y="7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7" name="Freeform 48"/>
              <p:cNvSpPr>
                <a:spLocks/>
              </p:cNvSpPr>
              <p:nvPr/>
            </p:nvSpPr>
            <p:spPr bwMode="auto">
              <a:xfrm>
                <a:off x="4004" y="850"/>
                <a:ext cx="193" cy="834"/>
              </a:xfrm>
              <a:custGeom>
                <a:avLst/>
                <a:gdLst>
                  <a:gd name="T0" fmla="*/ 193 w 193"/>
                  <a:gd name="T1" fmla="*/ 3 h 834"/>
                  <a:gd name="T2" fmla="*/ 193 w 193"/>
                  <a:gd name="T3" fmla="*/ 0 h 834"/>
                  <a:gd name="T4" fmla="*/ 193 w 193"/>
                  <a:gd name="T5" fmla="*/ 0 h 834"/>
                  <a:gd name="T6" fmla="*/ 0 w 193"/>
                  <a:gd name="T7" fmla="*/ 74 h 834"/>
                  <a:gd name="T8" fmla="*/ 0 w 193"/>
                  <a:gd name="T9" fmla="*/ 834 h 834"/>
                  <a:gd name="T10" fmla="*/ 3 w 193"/>
                  <a:gd name="T11" fmla="*/ 831 h 834"/>
                  <a:gd name="T12" fmla="*/ 3 w 193"/>
                  <a:gd name="T13" fmla="*/ 77 h 834"/>
                  <a:gd name="T14" fmla="*/ 193 w 193"/>
                  <a:gd name="T15" fmla="*/ 3 h 8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834">
                    <a:moveTo>
                      <a:pt x="193" y="3"/>
                    </a:moveTo>
                    <a:lnTo>
                      <a:pt x="193" y="0"/>
                    </a:lnTo>
                    <a:lnTo>
                      <a:pt x="193" y="0"/>
                    </a:lnTo>
                    <a:lnTo>
                      <a:pt x="0" y="74"/>
                    </a:lnTo>
                    <a:lnTo>
                      <a:pt x="0" y="834"/>
                    </a:lnTo>
                    <a:lnTo>
                      <a:pt x="3" y="831"/>
                    </a:lnTo>
                    <a:lnTo>
                      <a:pt x="3" y="77"/>
                    </a:lnTo>
                    <a:lnTo>
                      <a:pt x="193"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8" name="Freeform 49"/>
              <p:cNvSpPr>
                <a:spLocks/>
              </p:cNvSpPr>
              <p:nvPr/>
            </p:nvSpPr>
            <p:spPr bwMode="auto">
              <a:xfrm>
                <a:off x="3689" y="924"/>
                <a:ext cx="315" cy="760"/>
              </a:xfrm>
              <a:custGeom>
                <a:avLst/>
                <a:gdLst>
                  <a:gd name="T0" fmla="*/ 0 w 315"/>
                  <a:gd name="T1" fmla="*/ 0 h 760"/>
                  <a:gd name="T2" fmla="*/ 0 w 315"/>
                  <a:gd name="T3" fmla="*/ 760 h 760"/>
                  <a:gd name="T4" fmla="*/ 3 w 315"/>
                  <a:gd name="T5" fmla="*/ 760 h 760"/>
                  <a:gd name="T6" fmla="*/ 3 w 315"/>
                  <a:gd name="T7" fmla="*/ 3 h 760"/>
                  <a:gd name="T8" fmla="*/ 313 w 315"/>
                  <a:gd name="T9" fmla="*/ 3 h 760"/>
                  <a:gd name="T10" fmla="*/ 313 w 315"/>
                  <a:gd name="T11" fmla="*/ 760 h 760"/>
                  <a:gd name="T12" fmla="*/ 315 w 315"/>
                  <a:gd name="T13" fmla="*/ 760 h 760"/>
                  <a:gd name="T14" fmla="*/ 315 w 315"/>
                  <a:gd name="T15" fmla="*/ 0 h 760"/>
                  <a:gd name="T16" fmla="*/ 0 w 315"/>
                  <a:gd name="T17" fmla="*/ 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760">
                    <a:moveTo>
                      <a:pt x="0" y="0"/>
                    </a:moveTo>
                    <a:lnTo>
                      <a:pt x="0" y="760"/>
                    </a:lnTo>
                    <a:lnTo>
                      <a:pt x="3" y="760"/>
                    </a:lnTo>
                    <a:lnTo>
                      <a:pt x="3" y="3"/>
                    </a:lnTo>
                    <a:lnTo>
                      <a:pt x="313" y="3"/>
                    </a:lnTo>
                    <a:lnTo>
                      <a:pt x="313" y="760"/>
                    </a:lnTo>
                    <a:lnTo>
                      <a:pt x="315" y="760"/>
                    </a:lnTo>
                    <a:lnTo>
                      <a:pt x="31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69" name="Freeform 50"/>
              <p:cNvSpPr>
                <a:spLocks/>
              </p:cNvSpPr>
              <p:nvPr/>
            </p:nvSpPr>
            <p:spPr bwMode="auto">
              <a:xfrm>
                <a:off x="3494" y="850"/>
                <a:ext cx="703" cy="74"/>
              </a:xfrm>
              <a:custGeom>
                <a:avLst/>
                <a:gdLst>
                  <a:gd name="T0" fmla="*/ 195 w 703"/>
                  <a:gd name="T1" fmla="*/ 74 h 74"/>
                  <a:gd name="T2" fmla="*/ 510 w 703"/>
                  <a:gd name="T3" fmla="*/ 74 h 74"/>
                  <a:gd name="T4" fmla="*/ 703 w 703"/>
                  <a:gd name="T5" fmla="*/ 0 h 74"/>
                  <a:gd name="T6" fmla="*/ 701 w 703"/>
                  <a:gd name="T7" fmla="*/ 0 h 74"/>
                  <a:gd name="T8" fmla="*/ 510 w 703"/>
                  <a:gd name="T9" fmla="*/ 72 h 74"/>
                  <a:gd name="T10" fmla="*/ 195 w 703"/>
                  <a:gd name="T11" fmla="*/ 72 h 74"/>
                  <a:gd name="T12" fmla="*/ 5 w 703"/>
                  <a:gd name="T13" fmla="*/ 0 h 74"/>
                  <a:gd name="T14" fmla="*/ 0 w 703"/>
                  <a:gd name="T15" fmla="*/ 0 h 74"/>
                  <a:gd name="T16" fmla="*/ 195 w 703"/>
                  <a:gd name="T1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3" h="74">
                    <a:moveTo>
                      <a:pt x="195" y="74"/>
                    </a:moveTo>
                    <a:lnTo>
                      <a:pt x="510" y="74"/>
                    </a:lnTo>
                    <a:lnTo>
                      <a:pt x="703" y="0"/>
                    </a:lnTo>
                    <a:lnTo>
                      <a:pt x="701" y="0"/>
                    </a:lnTo>
                    <a:lnTo>
                      <a:pt x="510" y="72"/>
                    </a:lnTo>
                    <a:lnTo>
                      <a:pt x="195" y="72"/>
                    </a:lnTo>
                    <a:lnTo>
                      <a:pt x="5" y="0"/>
                    </a:lnTo>
                    <a:lnTo>
                      <a:pt x="0" y="0"/>
                    </a:lnTo>
                    <a:lnTo>
                      <a:pt x="195"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157" name="组合 372"/>
            <p:cNvGrpSpPr/>
            <p:nvPr/>
          </p:nvGrpSpPr>
          <p:grpSpPr>
            <a:xfrm rot="5400000">
              <a:off x="3326264" y="5110364"/>
              <a:ext cx="401963" cy="81094"/>
              <a:chOff x="7221825" y="1819996"/>
              <a:chExt cx="708772" cy="142991"/>
            </a:xfrm>
          </p:grpSpPr>
          <p:sp>
            <p:nvSpPr>
              <p:cNvPr id="158" name="矩形 157"/>
              <p:cNvSpPr/>
              <p:nvPr/>
            </p:nvSpPr>
            <p:spPr>
              <a:xfrm rot="6775151" flipH="1">
                <a:off x="7284834" y="1761749"/>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59" name="矩形 158"/>
              <p:cNvSpPr/>
              <p:nvPr/>
            </p:nvSpPr>
            <p:spPr>
              <a:xfrm rot="5400000" flipH="1">
                <a:off x="7528145" y="1757400"/>
                <a:ext cx="97585" cy="313590"/>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160" name="矩形 159"/>
              <p:cNvSpPr/>
              <p:nvPr/>
            </p:nvSpPr>
            <p:spPr>
              <a:xfrm rot="14824849">
                <a:off x="7770002" y="1756987"/>
                <a:ext cx="97585" cy="223604"/>
              </a:xfrm>
              <a:prstGeom prst="rect">
                <a:avLst/>
              </a:prstGeom>
              <a:gradFill>
                <a:gsLst>
                  <a:gs pos="0">
                    <a:srgbClr val="D0A785">
                      <a:alpha val="0"/>
                    </a:srgbClr>
                  </a:gs>
                  <a:gs pos="100000">
                    <a:schemeClr val="tx1">
                      <a:alpha val="29000"/>
                    </a:scheme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grpSp>
      <p:sp>
        <p:nvSpPr>
          <p:cNvPr id="170" name="Freeform 73"/>
          <p:cNvSpPr>
            <a:spLocks/>
          </p:cNvSpPr>
          <p:nvPr/>
        </p:nvSpPr>
        <p:spPr bwMode="auto">
          <a:xfrm rot="16200000" flipH="1">
            <a:off x="6563178" y="4986755"/>
            <a:ext cx="1818911" cy="528608"/>
          </a:xfrm>
          <a:custGeom>
            <a:avLst/>
            <a:gdLst>
              <a:gd name="T0" fmla="*/ 0 w 1597"/>
              <a:gd name="T1" fmla="*/ 306 h 612"/>
              <a:gd name="T2" fmla="*/ 304 w 1597"/>
              <a:gd name="T3" fmla="*/ 0 h 612"/>
              <a:gd name="T4" fmla="*/ 1597 w 1597"/>
              <a:gd name="T5" fmla="*/ 0 h 612"/>
              <a:gd name="T6" fmla="*/ 1597 w 1597"/>
              <a:gd name="T7" fmla="*/ 612 h 612"/>
              <a:gd name="T8" fmla="*/ 304 w 1597"/>
              <a:gd name="T9" fmla="*/ 612 h 612"/>
              <a:gd name="T10" fmla="*/ 304 w 1597"/>
              <a:gd name="T11" fmla="*/ 612 h 612"/>
              <a:gd name="T12" fmla="*/ 0 w 1597"/>
              <a:gd name="T13" fmla="*/ 306 h 612"/>
            </a:gdLst>
            <a:ahLst/>
            <a:cxnLst>
              <a:cxn ang="0">
                <a:pos x="T0" y="T1"/>
              </a:cxn>
              <a:cxn ang="0">
                <a:pos x="T2" y="T3"/>
              </a:cxn>
              <a:cxn ang="0">
                <a:pos x="T4" y="T5"/>
              </a:cxn>
              <a:cxn ang="0">
                <a:pos x="T6" y="T7"/>
              </a:cxn>
              <a:cxn ang="0">
                <a:pos x="T8" y="T9"/>
              </a:cxn>
              <a:cxn ang="0">
                <a:pos x="T10" y="T11"/>
              </a:cxn>
              <a:cxn ang="0">
                <a:pos x="T12" y="T13"/>
              </a:cxn>
            </a:cxnLst>
            <a:rect l="0" t="0" r="r" b="b"/>
            <a:pathLst>
              <a:path w="1597" h="612">
                <a:moveTo>
                  <a:pt x="0" y="306"/>
                </a:moveTo>
                <a:lnTo>
                  <a:pt x="304" y="0"/>
                </a:lnTo>
                <a:lnTo>
                  <a:pt x="1597" y="0"/>
                </a:lnTo>
                <a:lnTo>
                  <a:pt x="1597" y="612"/>
                </a:lnTo>
                <a:lnTo>
                  <a:pt x="304" y="612"/>
                </a:lnTo>
                <a:lnTo>
                  <a:pt x="304" y="612"/>
                </a:lnTo>
                <a:lnTo>
                  <a:pt x="0" y="30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nvGrpSpPr>
          <p:cNvPr id="171" name="组合 386"/>
          <p:cNvGrpSpPr/>
          <p:nvPr/>
        </p:nvGrpSpPr>
        <p:grpSpPr>
          <a:xfrm flipH="1">
            <a:off x="7150288" y="6011898"/>
            <a:ext cx="642623" cy="562090"/>
            <a:chOff x="4270696" y="4856052"/>
            <a:chExt cx="639930" cy="594862"/>
          </a:xfrm>
        </p:grpSpPr>
        <p:sp>
          <p:nvSpPr>
            <p:cNvPr id="172" name="矩形 171"/>
            <p:cNvSpPr/>
            <p:nvPr/>
          </p:nvSpPr>
          <p:spPr>
            <a:xfrm rot="5400000">
              <a:off x="4511818" y="4672076"/>
              <a:ext cx="156976" cy="524927"/>
            </a:xfrm>
            <a:prstGeom prst="rect">
              <a:avLst/>
            </a:prstGeom>
            <a:gradFill>
              <a:gsLst>
                <a:gs pos="0">
                  <a:srgbClr val="FDB851">
                    <a:alpha val="0"/>
                  </a:srgbClr>
                </a:gs>
                <a:gs pos="100000">
                  <a:schemeClr val="tx1">
                    <a:alpha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grpSp>
          <p:nvGrpSpPr>
            <p:cNvPr id="173" name="Group 53"/>
            <p:cNvGrpSpPr>
              <a:grpSpLocks noChangeAspect="1"/>
            </p:cNvGrpSpPr>
            <p:nvPr/>
          </p:nvGrpSpPr>
          <p:grpSpPr bwMode="auto">
            <a:xfrm rot="5400000">
              <a:off x="4361868" y="4902157"/>
              <a:ext cx="457585" cy="639930"/>
              <a:chOff x="3574" y="1788"/>
              <a:chExt cx="532" cy="744"/>
            </a:xfrm>
          </p:grpSpPr>
          <p:sp>
            <p:nvSpPr>
              <p:cNvPr id="174" name="AutoShape 52"/>
              <p:cNvSpPr>
                <a:spLocks noChangeAspect="1" noChangeArrowheads="1" noTextEdit="1"/>
              </p:cNvSpPr>
              <p:nvPr/>
            </p:nvSpPr>
            <p:spPr bwMode="auto">
              <a:xfrm>
                <a:off x="3574" y="1788"/>
                <a:ext cx="532" cy="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75" name="Freeform 54"/>
              <p:cNvSpPr>
                <a:spLocks/>
              </p:cNvSpPr>
              <p:nvPr/>
            </p:nvSpPr>
            <p:spPr bwMode="auto">
              <a:xfrm>
                <a:off x="3574" y="1848"/>
                <a:ext cx="149" cy="682"/>
              </a:xfrm>
              <a:custGeom>
                <a:avLst/>
                <a:gdLst>
                  <a:gd name="T0" fmla="*/ 149 w 149"/>
                  <a:gd name="T1" fmla="*/ 682 h 682"/>
                  <a:gd name="T2" fmla="*/ 149 w 149"/>
                  <a:gd name="T3" fmla="*/ 57 h 682"/>
                  <a:gd name="T4" fmla="*/ 0 w 149"/>
                  <a:gd name="T5" fmla="*/ 0 h 682"/>
                  <a:gd name="T6" fmla="*/ 0 w 149"/>
                  <a:gd name="T7" fmla="*/ 622 h 682"/>
                  <a:gd name="T8" fmla="*/ 149 w 149"/>
                  <a:gd name="T9" fmla="*/ 682 h 682"/>
                </a:gdLst>
                <a:ahLst/>
                <a:cxnLst>
                  <a:cxn ang="0">
                    <a:pos x="T0" y="T1"/>
                  </a:cxn>
                  <a:cxn ang="0">
                    <a:pos x="T2" y="T3"/>
                  </a:cxn>
                  <a:cxn ang="0">
                    <a:pos x="T4" y="T5"/>
                  </a:cxn>
                  <a:cxn ang="0">
                    <a:pos x="T6" y="T7"/>
                  </a:cxn>
                  <a:cxn ang="0">
                    <a:pos x="T8" y="T9"/>
                  </a:cxn>
                </a:cxnLst>
                <a:rect l="0" t="0" r="r" b="b"/>
                <a:pathLst>
                  <a:path w="149" h="682">
                    <a:moveTo>
                      <a:pt x="149" y="682"/>
                    </a:moveTo>
                    <a:lnTo>
                      <a:pt x="149" y="57"/>
                    </a:lnTo>
                    <a:lnTo>
                      <a:pt x="0" y="0"/>
                    </a:lnTo>
                    <a:lnTo>
                      <a:pt x="0" y="622"/>
                    </a:lnTo>
                    <a:lnTo>
                      <a:pt x="149" y="682"/>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76" name="Freeform 55"/>
              <p:cNvSpPr>
                <a:spLocks/>
              </p:cNvSpPr>
              <p:nvPr/>
            </p:nvSpPr>
            <p:spPr bwMode="auto">
              <a:xfrm>
                <a:off x="3962" y="1848"/>
                <a:ext cx="146" cy="682"/>
              </a:xfrm>
              <a:custGeom>
                <a:avLst/>
                <a:gdLst>
                  <a:gd name="T0" fmla="*/ 0 w 146"/>
                  <a:gd name="T1" fmla="*/ 682 h 682"/>
                  <a:gd name="T2" fmla="*/ 0 w 146"/>
                  <a:gd name="T3" fmla="*/ 57 h 682"/>
                  <a:gd name="T4" fmla="*/ 146 w 146"/>
                  <a:gd name="T5" fmla="*/ 0 h 682"/>
                  <a:gd name="T6" fmla="*/ 146 w 146"/>
                  <a:gd name="T7" fmla="*/ 622 h 682"/>
                  <a:gd name="T8" fmla="*/ 0 w 146"/>
                  <a:gd name="T9" fmla="*/ 682 h 682"/>
                </a:gdLst>
                <a:ahLst/>
                <a:cxnLst>
                  <a:cxn ang="0">
                    <a:pos x="T0" y="T1"/>
                  </a:cxn>
                  <a:cxn ang="0">
                    <a:pos x="T2" y="T3"/>
                  </a:cxn>
                  <a:cxn ang="0">
                    <a:pos x="T4" y="T5"/>
                  </a:cxn>
                  <a:cxn ang="0">
                    <a:pos x="T6" y="T7"/>
                  </a:cxn>
                  <a:cxn ang="0">
                    <a:pos x="T8" y="T9"/>
                  </a:cxn>
                </a:cxnLst>
                <a:rect l="0" t="0" r="r" b="b"/>
                <a:pathLst>
                  <a:path w="146" h="682">
                    <a:moveTo>
                      <a:pt x="0" y="682"/>
                    </a:moveTo>
                    <a:lnTo>
                      <a:pt x="0" y="57"/>
                    </a:lnTo>
                    <a:lnTo>
                      <a:pt x="146" y="0"/>
                    </a:lnTo>
                    <a:lnTo>
                      <a:pt x="146" y="622"/>
                    </a:lnTo>
                    <a:lnTo>
                      <a:pt x="0" y="682"/>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77" name="Rectangle 56"/>
              <p:cNvSpPr>
                <a:spLocks noChangeArrowheads="1"/>
              </p:cNvSpPr>
              <p:nvPr/>
            </p:nvSpPr>
            <p:spPr bwMode="auto">
              <a:xfrm>
                <a:off x="3723" y="1905"/>
                <a:ext cx="239" cy="625"/>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78" name="Freeform 57"/>
              <p:cNvSpPr>
                <a:spLocks/>
              </p:cNvSpPr>
              <p:nvPr/>
            </p:nvSpPr>
            <p:spPr bwMode="auto">
              <a:xfrm>
                <a:off x="3574" y="1788"/>
                <a:ext cx="534" cy="112"/>
              </a:xfrm>
              <a:custGeom>
                <a:avLst/>
                <a:gdLst>
                  <a:gd name="T0" fmla="*/ 388 w 534"/>
                  <a:gd name="T1" fmla="*/ 0 h 112"/>
                  <a:gd name="T2" fmla="*/ 149 w 534"/>
                  <a:gd name="T3" fmla="*/ 0 h 112"/>
                  <a:gd name="T4" fmla="*/ 0 w 534"/>
                  <a:gd name="T5" fmla="*/ 57 h 112"/>
                  <a:gd name="T6" fmla="*/ 149 w 534"/>
                  <a:gd name="T7" fmla="*/ 112 h 112"/>
                  <a:gd name="T8" fmla="*/ 388 w 534"/>
                  <a:gd name="T9" fmla="*/ 112 h 112"/>
                  <a:gd name="T10" fmla="*/ 534 w 534"/>
                  <a:gd name="T11" fmla="*/ 57 h 112"/>
                  <a:gd name="T12" fmla="*/ 388 w 534"/>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534" h="112">
                    <a:moveTo>
                      <a:pt x="388" y="0"/>
                    </a:moveTo>
                    <a:lnTo>
                      <a:pt x="149" y="0"/>
                    </a:lnTo>
                    <a:lnTo>
                      <a:pt x="0" y="57"/>
                    </a:lnTo>
                    <a:lnTo>
                      <a:pt x="149" y="112"/>
                    </a:lnTo>
                    <a:lnTo>
                      <a:pt x="388" y="112"/>
                    </a:lnTo>
                    <a:lnTo>
                      <a:pt x="534" y="57"/>
                    </a:lnTo>
                    <a:lnTo>
                      <a:pt x="388"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79" name="Freeform 58"/>
              <p:cNvSpPr>
                <a:spLocks/>
              </p:cNvSpPr>
              <p:nvPr/>
            </p:nvSpPr>
            <p:spPr bwMode="auto">
              <a:xfrm>
                <a:off x="3574" y="1848"/>
                <a:ext cx="149" cy="682"/>
              </a:xfrm>
              <a:custGeom>
                <a:avLst/>
                <a:gdLst>
                  <a:gd name="T0" fmla="*/ 0 w 149"/>
                  <a:gd name="T1" fmla="*/ 0 h 682"/>
                  <a:gd name="T2" fmla="*/ 0 w 149"/>
                  <a:gd name="T3" fmla="*/ 2 h 682"/>
                  <a:gd name="T4" fmla="*/ 146 w 149"/>
                  <a:gd name="T5" fmla="*/ 57 h 682"/>
                  <a:gd name="T6" fmla="*/ 146 w 149"/>
                  <a:gd name="T7" fmla="*/ 679 h 682"/>
                  <a:gd name="T8" fmla="*/ 149 w 149"/>
                  <a:gd name="T9" fmla="*/ 682 h 682"/>
                  <a:gd name="T10" fmla="*/ 149 w 149"/>
                  <a:gd name="T11" fmla="*/ 57 h 682"/>
                  <a:gd name="T12" fmla="*/ 0 w 149"/>
                  <a:gd name="T13" fmla="*/ 0 h 682"/>
                </a:gdLst>
                <a:ahLst/>
                <a:cxnLst>
                  <a:cxn ang="0">
                    <a:pos x="T0" y="T1"/>
                  </a:cxn>
                  <a:cxn ang="0">
                    <a:pos x="T2" y="T3"/>
                  </a:cxn>
                  <a:cxn ang="0">
                    <a:pos x="T4" y="T5"/>
                  </a:cxn>
                  <a:cxn ang="0">
                    <a:pos x="T6" y="T7"/>
                  </a:cxn>
                  <a:cxn ang="0">
                    <a:pos x="T8" y="T9"/>
                  </a:cxn>
                  <a:cxn ang="0">
                    <a:pos x="T10" y="T11"/>
                  </a:cxn>
                  <a:cxn ang="0">
                    <a:pos x="T12" y="T13"/>
                  </a:cxn>
                </a:cxnLst>
                <a:rect l="0" t="0" r="r" b="b"/>
                <a:pathLst>
                  <a:path w="149" h="682">
                    <a:moveTo>
                      <a:pt x="0" y="0"/>
                    </a:moveTo>
                    <a:lnTo>
                      <a:pt x="0" y="2"/>
                    </a:lnTo>
                    <a:lnTo>
                      <a:pt x="146" y="57"/>
                    </a:lnTo>
                    <a:lnTo>
                      <a:pt x="146" y="679"/>
                    </a:lnTo>
                    <a:lnTo>
                      <a:pt x="149" y="682"/>
                    </a:lnTo>
                    <a:lnTo>
                      <a:pt x="149" y="5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80" name="Freeform 59"/>
              <p:cNvSpPr>
                <a:spLocks/>
              </p:cNvSpPr>
              <p:nvPr/>
            </p:nvSpPr>
            <p:spPr bwMode="auto">
              <a:xfrm>
                <a:off x="3962" y="1848"/>
                <a:ext cx="146" cy="682"/>
              </a:xfrm>
              <a:custGeom>
                <a:avLst/>
                <a:gdLst>
                  <a:gd name="T0" fmla="*/ 146 w 146"/>
                  <a:gd name="T1" fmla="*/ 2 h 682"/>
                  <a:gd name="T2" fmla="*/ 146 w 146"/>
                  <a:gd name="T3" fmla="*/ 0 h 682"/>
                  <a:gd name="T4" fmla="*/ 146 w 146"/>
                  <a:gd name="T5" fmla="*/ 0 h 682"/>
                  <a:gd name="T6" fmla="*/ 0 w 146"/>
                  <a:gd name="T7" fmla="*/ 57 h 682"/>
                  <a:gd name="T8" fmla="*/ 0 w 146"/>
                  <a:gd name="T9" fmla="*/ 682 h 682"/>
                  <a:gd name="T10" fmla="*/ 0 w 146"/>
                  <a:gd name="T11" fmla="*/ 679 h 682"/>
                  <a:gd name="T12" fmla="*/ 0 w 146"/>
                  <a:gd name="T13" fmla="*/ 57 h 682"/>
                  <a:gd name="T14" fmla="*/ 146 w 146"/>
                  <a:gd name="T15" fmla="*/ 2 h 6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682">
                    <a:moveTo>
                      <a:pt x="146" y="2"/>
                    </a:moveTo>
                    <a:lnTo>
                      <a:pt x="146" y="0"/>
                    </a:lnTo>
                    <a:lnTo>
                      <a:pt x="146" y="0"/>
                    </a:lnTo>
                    <a:lnTo>
                      <a:pt x="0" y="57"/>
                    </a:lnTo>
                    <a:lnTo>
                      <a:pt x="0" y="682"/>
                    </a:lnTo>
                    <a:lnTo>
                      <a:pt x="0" y="679"/>
                    </a:lnTo>
                    <a:lnTo>
                      <a:pt x="0" y="57"/>
                    </a:lnTo>
                    <a:lnTo>
                      <a:pt x="146"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81" name="Freeform 60"/>
              <p:cNvSpPr>
                <a:spLocks/>
              </p:cNvSpPr>
              <p:nvPr/>
            </p:nvSpPr>
            <p:spPr bwMode="auto">
              <a:xfrm>
                <a:off x="3723" y="1905"/>
                <a:ext cx="239" cy="625"/>
              </a:xfrm>
              <a:custGeom>
                <a:avLst/>
                <a:gdLst>
                  <a:gd name="T0" fmla="*/ 0 w 239"/>
                  <a:gd name="T1" fmla="*/ 0 h 625"/>
                  <a:gd name="T2" fmla="*/ 0 w 239"/>
                  <a:gd name="T3" fmla="*/ 625 h 625"/>
                  <a:gd name="T4" fmla="*/ 2 w 239"/>
                  <a:gd name="T5" fmla="*/ 625 h 625"/>
                  <a:gd name="T6" fmla="*/ 2 w 239"/>
                  <a:gd name="T7" fmla="*/ 0 h 625"/>
                  <a:gd name="T8" fmla="*/ 237 w 239"/>
                  <a:gd name="T9" fmla="*/ 0 h 625"/>
                  <a:gd name="T10" fmla="*/ 237 w 239"/>
                  <a:gd name="T11" fmla="*/ 625 h 625"/>
                  <a:gd name="T12" fmla="*/ 239 w 239"/>
                  <a:gd name="T13" fmla="*/ 625 h 625"/>
                  <a:gd name="T14" fmla="*/ 239 w 239"/>
                  <a:gd name="T15" fmla="*/ 0 h 625"/>
                  <a:gd name="T16" fmla="*/ 0 w 239"/>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9" h="625">
                    <a:moveTo>
                      <a:pt x="0" y="0"/>
                    </a:moveTo>
                    <a:lnTo>
                      <a:pt x="0" y="625"/>
                    </a:lnTo>
                    <a:lnTo>
                      <a:pt x="2" y="625"/>
                    </a:lnTo>
                    <a:lnTo>
                      <a:pt x="2" y="0"/>
                    </a:lnTo>
                    <a:lnTo>
                      <a:pt x="237" y="0"/>
                    </a:lnTo>
                    <a:lnTo>
                      <a:pt x="237" y="625"/>
                    </a:lnTo>
                    <a:lnTo>
                      <a:pt x="239" y="625"/>
                    </a:lnTo>
                    <a:lnTo>
                      <a:pt x="239"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82" name="Freeform 61"/>
              <p:cNvSpPr>
                <a:spLocks/>
              </p:cNvSpPr>
              <p:nvPr/>
            </p:nvSpPr>
            <p:spPr bwMode="auto">
              <a:xfrm>
                <a:off x="3574" y="1848"/>
                <a:ext cx="534" cy="57"/>
              </a:xfrm>
              <a:custGeom>
                <a:avLst/>
                <a:gdLst>
                  <a:gd name="T0" fmla="*/ 149 w 534"/>
                  <a:gd name="T1" fmla="*/ 57 h 57"/>
                  <a:gd name="T2" fmla="*/ 388 w 534"/>
                  <a:gd name="T3" fmla="*/ 57 h 57"/>
                  <a:gd name="T4" fmla="*/ 534 w 534"/>
                  <a:gd name="T5" fmla="*/ 0 h 57"/>
                  <a:gd name="T6" fmla="*/ 532 w 534"/>
                  <a:gd name="T7" fmla="*/ 0 h 57"/>
                  <a:gd name="T8" fmla="*/ 388 w 534"/>
                  <a:gd name="T9" fmla="*/ 55 h 57"/>
                  <a:gd name="T10" fmla="*/ 149 w 534"/>
                  <a:gd name="T11" fmla="*/ 55 h 57"/>
                  <a:gd name="T12" fmla="*/ 5 w 534"/>
                  <a:gd name="T13" fmla="*/ 0 h 57"/>
                  <a:gd name="T14" fmla="*/ 0 w 534"/>
                  <a:gd name="T15" fmla="*/ 0 h 57"/>
                  <a:gd name="T16" fmla="*/ 149 w 534"/>
                  <a:gd name="T1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4" h="57">
                    <a:moveTo>
                      <a:pt x="149" y="57"/>
                    </a:moveTo>
                    <a:lnTo>
                      <a:pt x="388" y="57"/>
                    </a:lnTo>
                    <a:lnTo>
                      <a:pt x="534" y="0"/>
                    </a:lnTo>
                    <a:lnTo>
                      <a:pt x="532" y="0"/>
                    </a:lnTo>
                    <a:lnTo>
                      <a:pt x="388" y="55"/>
                    </a:lnTo>
                    <a:lnTo>
                      <a:pt x="149" y="55"/>
                    </a:lnTo>
                    <a:lnTo>
                      <a:pt x="5" y="0"/>
                    </a:lnTo>
                    <a:lnTo>
                      <a:pt x="0" y="0"/>
                    </a:lnTo>
                    <a:lnTo>
                      <a:pt x="149" y="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sp>
        <p:nvSpPr>
          <p:cNvPr id="183" name="文本框 39"/>
          <p:cNvSpPr txBox="1"/>
          <p:nvPr/>
        </p:nvSpPr>
        <p:spPr>
          <a:xfrm>
            <a:off x="7378059" y="6600973"/>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184" name="文本框 41"/>
          <p:cNvSpPr txBox="1"/>
          <p:nvPr/>
        </p:nvSpPr>
        <p:spPr>
          <a:xfrm>
            <a:off x="8237250" y="6600973"/>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185" name="文本框 43"/>
          <p:cNvSpPr txBox="1"/>
          <p:nvPr/>
        </p:nvSpPr>
        <p:spPr>
          <a:xfrm>
            <a:off x="7812068" y="6600973"/>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186" name="文本框 45"/>
          <p:cNvSpPr txBox="1"/>
          <p:nvPr/>
        </p:nvSpPr>
        <p:spPr>
          <a:xfrm>
            <a:off x="8758735" y="6600973"/>
            <a:ext cx="467928" cy="242350"/>
          </a:xfrm>
          <a:prstGeom prst="rect">
            <a:avLst/>
          </a:prstGeom>
          <a:noFill/>
        </p:spPr>
        <p:txBody>
          <a:bodyPr wrap="square" lIns="86411" tIns="43205" rIns="86411" bIns="43205" rtlCol="0">
            <a:spAutoFit/>
          </a:bodyPr>
          <a:lstStyle/>
          <a:p>
            <a:r>
              <a:rPr lang="zh-CN" altLang="en-US" sz="1000" dirty="0">
                <a:solidFill>
                  <a:schemeClr val="tx1">
                    <a:lumMod val="65000"/>
                    <a:lumOff val="35000"/>
                  </a:schemeClr>
                </a:solidFill>
                <a:latin typeface="+mn-lt"/>
                <a:ea typeface="+mn-ea"/>
                <a:cs typeface="+mn-ea"/>
                <a:sym typeface="+mn-lt"/>
              </a:rPr>
              <a:t>标题</a:t>
            </a:r>
          </a:p>
        </p:txBody>
      </p:sp>
      <p:sp>
        <p:nvSpPr>
          <p:cNvPr id="187" name="文本框 39"/>
          <p:cNvSpPr txBox="1"/>
          <p:nvPr/>
        </p:nvSpPr>
        <p:spPr>
          <a:xfrm>
            <a:off x="9296423" y="3300069"/>
            <a:ext cx="888513" cy="441197"/>
          </a:xfrm>
          <a:prstGeom prst="rect">
            <a:avLst/>
          </a:prstGeom>
          <a:noFill/>
        </p:spPr>
        <p:txBody>
          <a:bodyPr wrap="square" lIns="86411" tIns="43205" rIns="86411" bIns="43205" rtlCol="0">
            <a:spAutoFit/>
          </a:bodyPr>
          <a:lstStyle/>
          <a:p>
            <a:pPr algn="ctr"/>
            <a:r>
              <a:rPr lang="zh-CN" altLang="en-US" sz="1300" dirty="0">
                <a:solidFill>
                  <a:schemeClr val="tx1">
                    <a:lumMod val="65000"/>
                    <a:lumOff val="35000"/>
                  </a:schemeClr>
                </a:solidFill>
                <a:latin typeface="+mn-lt"/>
                <a:ea typeface="+mn-ea"/>
                <a:cs typeface="+mn-ea"/>
                <a:sym typeface="+mn-lt"/>
              </a:rPr>
              <a:t>全年创收</a:t>
            </a:r>
            <a:endParaRPr lang="en-US" altLang="zh-CN" sz="1300" dirty="0">
              <a:solidFill>
                <a:schemeClr val="tx1">
                  <a:lumMod val="65000"/>
                  <a:lumOff val="35000"/>
                </a:schemeClr>
              </a:solidFill>
              <a:latin typeface="+mn-lt"/>
              <a:ea typeface="+mn-ea"/>
              <a:cs typeface="+mn-ea"/>
              <a:sym typeface="+mn-lt"/>
            </a:endParaRPr>
          </a:p>
          <a:p>
            <a:pPr algn="ctr"/>
            <a:r>
              <a:rPr lang="zh-CN" altLang="en-US" sz="1000" dirty="0">
                <a:solidFill>
                  <a:schemeClr val="tx1">
                    <a:lumMod val="65000"/>
                    <a:lumOff val="35000"/>
                  </a:schemeClr>
                </a:solidFill>
                <a:latin typeface="+mn-lt"/>
                <a:ea typeface="+mn-ea"/>
                <a:cs typeface="+mn-ea"/>
                <a:sym typeface="+mn-lt"/>
              </a:rPr>
              <a:t>（人民币）</a:t>
            </a:r>
            <a:endParaRPr lang="zh-CN" altLang="en-US" sz="1000" dirty="0">
              <a:solidFill>
                <a:schemeClr val="tx1">
                  <a:lumMod val="65000"/>
                  <a:lumOff val="35000"/>
                </a:schemeClr>
              </a:solidFill>
              <a:latin typeface="+mn-lt"/>
              <a:ea typeface="+mn-ea"/>
              <a:cs typeface="+mn-ea"/>
              <a:sym typeface="+mn-lt"/>
            </a:endParaRPr>
          </a:p>
        </p:txBody>
      </p:sp>
      <p:sp>
        <p:nvSpPr>
          <p:cNvPr id="188" name="文本框 39"/>
          <p:cNvSpPr txBox="1"/>
          <p:nvPr/>
        </p:nvSpPr>
        <p:spPr>
          <a:xfrm>
            <a:off x="9147698" y="3850847"/>
            <a:ext cx="1185961" cy="305361"/>
          </a:xfrm>
          <a:prstGeom prst="rect">
            <a:avLst/>
          </a:prstGeom>
          <a:noFill/>
        </p:spPr>
        <p:txBody>
          <a:bodyPr wrap="square" lIns="86411" tIns="43205" rIns="86411" bIns="43205" rtlCol="0">
            <a:spAutoFit/>
          </a:bodyPr>
          <a:lstStyle/>
          <a:p>
            <a:pPr algn="ctr"/>
            <a:r>
              <a:rPr lang="en-US" altLang="zh-CN" sz="1400" dirty="0">
                <a:solidFill>
                  <a:schemeClr val="tx1">
                    <a:lumMod val="65000"/>
                    <a:lumOff val="35000"/>
                  </a:schemeClr>
                </a:solidFill>
                <a:latin typeface="+mn-lt"/>
                <a:ea typeface="+mn-ea"/>
                <a:cs typeface="+mn-ea"/>
                <a:sym typeface="+mn-lt"/>
              </a:rPr>
              <a:t>99,9480,96</a:t>
            </a:r>
            <a:endParaRPr lang="zh-CN" altLang="en-US" sz="1400" dirty="0">
              <a:solidFill>
                <a:schemeClr val="tx1">
                  <a:lumMod val="65000"/>
                  <a:lumOff val="35000"/>
                </a:schemeClr>
              </a:solidFill>
              <a:latin typeface="+mn-lt"/>
              <a:ea typeface="+mn-ea"/>
              <a:cs typeface="+mn-ea"/>
              <a:sym typeface="+mn-lt"/>
            </a:endParaRPr>
          </a:p>
        </p:txBody>
      </p:sp>
      <p:sp>
        <p:nvSpPr>
          <p:cNvPr id="189" name="矩形 188"/>
          <p:cNvSpPr/>
          <p:nvPr/>
        </p:nvSpPr>
        <p:spPr>
          <a:xfrm rot="16200000">
            <a:off x="3945511" y="4926309"/>
            <a:ext cx="3401667" cy="43207"/>
          </a:xfrm>
          <a:prstGeom prst="rect">
            <a:avLst/>
          </a:prstGeom>
          <a:solidFill>
            <a:schemeClr val="bg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190" name="组合 405"/>
          <p:cNvGrpSpPr/>
          <p:nvPr/>
        </p:nvGrpSpPr>
        <p:grpSpPr>
          <a:xfrm>
            <a:off x="5133641" y="4538557"/>
            <a:ext cx="1001406" cy="1001250"/>
            <a:chOff x="2513456" y="4190025"/>
            <a:chExt cx="1547268" cy="1547265"/>
          </a:xfrm>
        </p:grpSpPr>
        <p:grpSp>
          <p:nvGrpSpPr>
            <p:cNvPr id="191" name="组合 406"/>
            <p:cNvGrpSpPr/>
            <p:nvPr/>
          </p:nvGrpSpPr>
          <p:grpSpPr>
            <a:xfrm>
              <a:off x="2513456" y="4190025"/>
              <a:ext cx="1547268" cy="1547265"/>
              <a:chOff x="1297332" y="3938648"/>
              <a:chExt cx="1591006" cy="1591003"/>
            </a:xfrm>
          </p:grpSpPr>
          <p:sp>
            <p:nvSpPr>
              <p:cNvPr id="193" name="椭圆 192"/>
              <p:cNvSpPr/>
              <p:nvPr/>
            </p:nvSpPr>
            <p:spPr>
              <a:xfrm>
                <a:off x="1297332" y="3938648"/>
                <a:ext cx="1591006" cy="1591003"/>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4" name="椭圆 193"/>
              <p:cNvSpPr/>
              <p:nvPr/>
            </p:nvSpPr>
            <p:spPr>
              <a:xfrm>
                <a:off x="1475771" y="4117087"/>
                <a:ext cx="1234126" cy="1234127"/>
              </a:xfrm>
              <a:prstGeom prst="ellipse">
                <a:avLst/>
              </a:prstGeom>
              <a:solidFill>
                <a:schemeClr val="bg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92" name="文本框 168"/>
            <p:cNvSpPr txBox="1"/>
            <p:nvPr/>
          </p:nvSpPr>
          <p:spPr>
            <a:xfrm>
              <a:off x="2832701" y="4651367"/>
              <a:ext cx="1070487" cy="737207"/>
            </a:xfrm>
            <a:prstGeom prst="rect">
              <a:avLst/>
            </a:prstGeom>
            <a:noFill/>
          </p:spPr>
          <p:txBody>
            <a:bodyPr wrap="square" rtlCol="0">
              <a:spAutoFit/>
            </a:bodyPr>
            <a:lstStyle/>
            <a:p>
              <a:r>
                <a:rPr lang="en-US" altLang="zh-CN" sz="2500" b="1" dirty="0">
                  <a:solidFill>
                    <a:schemeClr val="bg1"/>
                  </a:solidFill>
                  <a:latin typeface="+mn-lt"/>
                  <a:ea typeface="+mn-ea"/>
                  <a:cs typeface="+mn-ea"/>
                  <a:sym typeface="+mn-lt"/>
                </a:rPr>
                <a:t>VS</a:t>
              </a:r>
              <a:endParaRPr lang="zh-CN" altLang="en-US" sz="2500" b="1" dirty="0">
                <a:solidFill>
                  <a:schemeClr val="bg1"/>
                </a:solidFill>
                <a:latin typeface="+mn-lt"/>
                <a:ea typeface="+mn-ea"/>
                <a:cs typeface="+mn-ea"/>
                <a:sym typeface="+mn-lt"/>
              </a:endParaRPr>
            </a:p>
          </p:txBody>
        </p:sp>
      </p:grpSp>
      <p:sp>
        <p:nvSpPr>
          <p:cNvPr id="195" name="文本框 39"/>
          <p:cNvSpPr txBox="1"/>
          <p:nvPr/>
        </p:nvSpPr>
        <p:spPr>
          <a:xfrm>
            <a:off x="5983978" y="3231040"/>
            <a:ext cx="2010009" cy="319903"/>
          </a:xfrm>
          <a:prstGeom prst="rect">
            <a:avLst/>
          </a:prstGeom>
          <a:noFill/>
        </p:spPr>
        <p:txBody>
          <a:bodyPr wrap="square" lIns="86411" tIns="43205" rIns="86411" bIns="43205" rtlCol="0">
            <a:spAutoFit/>
          </a:bodyPr>
          <a:lstStyle/>
          <a:p>
            <a:pPr marL="270034" indent="-270034">
              <a:buFont typeface="Wingdings" panose="05000000000000000000" pitchFamily="2" charset="2"/>
              <a:buChar char="l"/>
            </a:pPr>
            <a:r>
              <a:rPr lang="en-US" altLang="zh-CN" sz="1500" dirty="0">
                <a:solidFill>
                  <a:srgbClr val="C00000"/>
                </a:solidFill>
                <a:latin typeface="+mn-lt"/>
                <a:ea typeface="+mn-ea"/>
                <a:cs typeface="+mn-ea"/>
                <a:sym typeface="+mn-lt"/>
              </a:rPr>
              <a:t>2015</a:t>
            </a:r>
            <a:r>
              <a:rPr lang="zh-CN" altLang="en-US" sz="1500" dirty="0">
                <a:solidFill>
                  <a:srgbClr val="C00000"/>
                </a:solidFill>
                <a:latin typeface="+mn-lt"/>
                <a:ea typeface="+mn-ea"/>
                <a:cs typeface="+mn-ea"/>
                <a:sym typeface="+mn-lt"/>
              </a:rPr>
              <a:t>年收入情况</a:t>
            </a:r>
            <a:endParaRPr lang="zh-CN" altLang="en-US" sz="1500" dirty="0">
              <a:solidFill>
                <a:srgbClr val="C00000"/>
              </a:solidFill>
              <a:latin typeface="+mn-lt"/>
              <a:ea typeface="+mn-ea"/>
              <a:cs typeface="+mn-ea"/>
              <a:sym typeface="+mn-lt"/>
            </a:endParaRPr>
          </a:p>
        </p:txBody>
      </p:sp>
      <p:sp>
        <p:nvSpPr>
          <p:cNvPr id="196" name="文本框 39"/>
          <p:cNvSpPr txBox="1"/>
          <p:nvPr/>
        </p:nvSpPr>
        <p:spPr>
          <a:xfrm>
            <a:off x="3384843" y="3231040"/>
            <a:ext cx="2010009" cy="319903"/>
          </a:xfrm>
          <a:prstGeom prst="rect">
            <a:avLst/>
          </a:prstGeom>
          <a:noFill/>
        </p:spPr>
        <p:txBody>
          <a:bodyPr wrap="square" lIns="86411" tIns="43205" rIns="86411" bIns="43205" rtlCol="0">
            <a:spAutoFit/>
          </a:bodyPr>
          <a:lstStyle/>
          <a:p>
            <a:pPr marL="270034" indent="-270034" algn="r">
              <a:buFont typeface="Wingdings" panose="05000000000000000000" pitchFamily="2" charset="2"/>
              <a:buChar char="l"/>
            </a:pPr>
            <a:r>
              <a:rPr lang="en-US" altLang="zh-CN" sz="1500" dirty="0">
                <a:solidFill>
                  <a:schemeClr val="tx1">
                    <a:lumMod val="65000"/>
                    <a:lumOff val="35000"/>
                  </a:schemeClr>
                </a:solidFill>
                <a:latin typeface="+mn-lt"/>
                <a:ea typeface="+mn-ea"/>
                <a:cs typeface="+mn-ea"/>
                <a:sym typeface="+mn-lt"/>
              </a:rPr>
              <a:t>2014</a:t>
            </a:r>
            <a:r>
              <a:rPr lang="zh-CN" altLang="en-US" sz="1500" dirty="0">
                <a:solidFill>
                  <a:schemeClr val="tx1">
                    <a:lumMod val="65000"/>
                    <a:lumOff val="35000"/>
                  </a:schemeClr>
                </a:solidFill>
                <a:latin typeface="+mn-lt"/>
                <a:ea typeface="+mn-ea"/>
                <a:cs typeface="+mn-ea"/>
                <a:sym typeface="+mn-lt"/>
              </a:rPr>
              <a:t>年收入情况</a:t>
            </a:r>
            <a:endParaRPr lang="zh-CN" altLang="en-US" sz="1500" dirty="0">
              <a:solidFill>
                <a:schemeClr val="tx1">
                  <a:lumMod val="65000"/>
                  <a:lumOff val="35000"/>
                </a:schemeClr>
              </a:solidFill>
              <a:latin typeface="+mn-lt"/>
              <a:ea typeface="+mn-ea"/>
              <a:cs typeface="+mn-ea"/>
              <a:sym typeface="+mn-lt"/>
            </a:endParaRPr>
          </a:p>
        </p:txBody>
      </p:sp>
      <p:sp>
        <p:nvSpPr>
          <p:cNvPr id="197" name="矩形 196"/>
          <p:cNvSpPr/>
          <p:nvPr/>
        </p:nvSpPr>
        <p:spPr>
          <a:xfrm rot="16200000" flipH="1">
            <a:off x="7934888" y="5780500"/>
            <a:ext cx="148328" cy="527136"/>
          </a:xfrm>
          <a:prstGeom prst="rect">
            <a:avLst/>
          </a:prstGeom>
          <a:gradFill>
            <a:gsLst>
              <a:gs pos="0">
                <a:srgbClr val="FDB851">
                  <a:alpha val="0"/>
                </a:srgbClr>
              </a:gs>
              <a:gs pos="100000">
                <a:schemeClr val="tx1">
                  <a:alpha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algn="ctr"/>
            <a:endParaRPr lang="zh-CN" altLang="en-US" dirty="0">
              <a:solidFill>
                <a:prstClr val="white"/>
              </a:solidFill>
              <a:cs typeface="+mn-ea"/>
              <a:sym typeface="+mn-lt"/>
            </a:endParaRPr>
          </a:p>
        </p:txBody>
      </p:sp>
      <p:sp>
        <p:nvSpPr>
          <p:cNvPr id="198" name="矩形 197"/>
          <p:cNvSpPr/>
          <p:nvPr/>
        </p:nvSpPr>
        <p:spPr>
          <a:xfrm rot="16200000" flipH="1">
            <a:off x="2891876" y="5795517"/>
            <a:ext cx="148328" cy="489090"/>
          </a:xfrm>
          <a:prstGeom prst="rect">
            <a:avLst/>
          </a:prstGeom>
          <a:gradFill>
            <a:gsLst>
              <a:gs pos="0">
                <a:srgbClr val="FDB851">
                  <a:alpha val="0"/>
                </a:srgbClr>
              </a:gs>
              <a:gs pos="100000">
                <a:schemeClr val="tx1">
                  <a:alpha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algn="ctr"/>
            <a:endParaRPr lang="zh-CN" altLang="en-US" dirty="0">
              <a:solidFill>
                <a:prstClr val="white"/>
              </a:solidFill>
              <a:cs typeface="+mn-ea"/>
              <a:sym typeface="+mn-lt"/>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42" fill="hold" grpId="0" nodeType="afterEffect">
                                  <p:stCondLst>
                                    <p:cond delay="0"/>
                                  </p:stCondLst>
                                  <p:childTnLst>
                                    <p:set>
                                      <p:cBhvr>
                                        <p:cTn id="16" dur="1" fill="hold">
                                          <p:stCondLst>
                                            <p:cond delay="0"/>
                                          </p:stCondLst>
                                        </p:cTn>
                                        <p:tgtEl>
                                          <p:spTgt spid="189"/>
                                        </p:tgtEl>
                                        <p:attrNameLst>
                                          <p:attrName>style.visibility</p:attrName>
                                        </p:attrNameLst>
                                      </p:cBhvr>
                                      <p:to>
                                        <p:strVal val="visible"/>
                                      </p:to>
                                    </p:set>
                                    <p:animEffect transition="in" filter="barn(outHorizontal)">
                                      <p:cBhvr>
                                        <p:cTn id="17" dur="500"/>
                                        <p:tgtEl>
                                          <p:spTgt spid="189"/>
                                        </p:tgtEl>
                                      </p:cBhvr>
                                    </p:animEffect>
                                  </p:childTnLst>
                                </p:cTn>
                              </p:par>
                            </p:childTnLst>
                          </p:cTn>
                        </p:par>
                        <p:par>
                          <p:cTn id="18" fill="hold">
                            <p:stCondLst>
                              <p:cond delay="2000"/>
                            </p:stCondLst>
                            <p:childTnLst>
                              <p:par>
                                <p:cTn id="19" presetID="23" presetClass="entr" presetSubtype="32" fill="hold" nodeType="afterEffect">
                                  <p:stCondLst>
                                    <p:cond delay="0"/>
                                  </p:stCondLst>
                                  <p:childTnLst>
                                    <p:set>
                                      <p:cBhvr>
                                        <p:cTn id="20" dur="1" fill="hold">
                                          <p:stCondLst>
                                            <p:cond delay="0"/>
                                          </p:stCondLst>
                                        </p:cTn>
                                        <p:tgtEl>
                                          <p:spTgt spid="190"/>
                                        </p:tgtEl>
                                        <p:attrNameLst>
                                          <p:attrName>style.visibility</p:attrName>
                                        </p:attrNameLst>
                                      </p:cBhvr>
                                      <p:to>
                                        <p:strVal val="visible"/>
                                      </p:to>
                                    </p:set>
                                    <p:anim calcmode="lin" valueType="num">
                                      <p:cBhvr>
                                        <p:cTn id="21" dur="500" fill="hold"/>
                                        <p:tgtEl>
                                          <p:spTgt spid="190"/>
                                        </p:tgtEl>
                                        <p:attrNameLst>
                                          <p:attrName>ppt_w</p:attrName>
                                        </p:attrNameLst>
                                      </p:cBhvr>
                                      <p:tavLst>
                                        <p:tav tm="0">
                                          <p:val>
                                            <p:strVal val="4*#ppt_w"/>
                                          </p:val>
                                        </p:tav>
                                        <p:tav tm="100000">
                                          <p:val>
                                            <p:strVal val="#ppt_w"/>
                                          </p:val>
                                        </p:tav>
                                      </p:tavLst>
                                    </p:anim>
                                    <p:anim calcmode="lin" valueType="num">
                                      <p:cBhvr>
                                        <p:cTn id="22" dur="500" fill="hold"/>
                                        <p:tgtEl>
                                          <p:spTgt spid="190"/>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196"/>
                                        </p:tgtEl>
                                        <p:attrNameLst>
                                          <p:attrName>style.visibility</p:attrName>
                                        </p:attrNameLst>
                                      </p:cBhvr>
                                      <p:to>
                                        <p:strVal val="visible"/>
                                      </p:to>
                                    </p:set>
                                    <p:anim calcmode="lin" valueType="num">
                                      <p:cBhvr additive="base">
                                        <p:cTn id="26" dur="500" fill="hold"/>
                                        <p:tgtEl>
                                          <p:spTgt spid="196"/>
                                        </p:tgtEl>
                                        <p:attrNameLst>
                                          <p:attrName>ppt_x</p:attrName>
                                        </p:attrNameLst>
                                      </p:cBhvr>
                                      <p:tavLst>
                                        <p:tav tm="0">
                                          <p:val>
                                            <p:strVal val="#ppt_x"/>
                                          </p:val>
                                        </p:tav>
                                        <p:tav tm="100000">
                                          <p:val>
                                            <p:strVal val="#ppt_x"/>
                                          </p:val>
                                        </p:tav>
                                      </p:tavLst>
                                    </p:anim>
                                    <p:anim calcmode="lin" valueType="num">
                                      <p:cBhvr additive="base">
                                        <p:cTn id="27" dur="500" fill="hold"/>
                                        <p:tgtEl>
                                          <p:spTgt spid="19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95"/>
                                        </p:tgtEl>
                                        <p:attrNameLst>
                                          <p:attrName>style.visibility</p:attrName>
                                        </p:attrNameLst>
                                      </p:cBhvr>
                                      <p:to>
                                        <p:strVal val="visible"/>
                                      </p:to>
                                    </p:set>
                                    <p:anim calcmode="lin" valueType="num">
                                      <p:cBhvr additive="base">
                                        <p:cTn id="30" dur="500" fill="hold"/>
                                        <p:tgtEl>
                                          <p:spTgt spid="195"/>
                                        </p:tgtEl>
                                        <p:attrNameLst>
                                          <p:attrName>ppt_x</p:attrName>
                                        </p:attrNameLst>
                                      </p:cBhvr>
                                      <p:tavLst>
                                        <p:tav tm="0">
                                          <p:val>
                                            <p:strVal val="#ppt_x"/>
                                          </p:val>
                                        </p:tav>
                                        <p:tav tm="100000">
                                          <p:val>
                                            <p:strVal val="#ppt_x"/>
                                          </p:val>
                                        </p:tav>
                                      </p:tavLst>
                                    </p:anim>
                                    <p:anim calcmode="lin" valueType="num">
                                      <p:cBhvr additive="base">
                                        <p:cTn id="31" dur="500" fill="hold"/>
                                        <p:tgtEl>
                                          <p:spTgt spid="19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fade">
                                      <p:cBhvr>
                                        <p:cTn id="35" dur="500"/>
                                        <p:tgtEl>
                                          <p:spTgt spid="8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fade">
                                      <p:cBhvr>
                                        <p:cTn id="41" dur="500"/>
                                        <p:tgtEl>
                                          <p:spTgt spid="9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2"/>
                                        </p:tgtEl>
                                        <p:attrNameLst>
                                          <p:attrName>style.visibility</p:attrName>
                                        </p:attrNameLst>
                                      </p:cBhvr>
                                      <p:to>
                                        <p:strVal val="visible"/>
                                      </p:to>
                                    </p:set>
                                    <p:animEffect transition="in" filter="fade">
                                      <p:cBhvr>
                                        <p:cTn id="44" dur="500"/>
                                        <p:tgtEl>
                                          <p:spTgt spid="9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3"/>
                                        </p:tgtEl>
                                        <p:attrNameLst>
                                          <p:attrName>style.visibility</p:attrName>
                                        </p:attrNameLst>
                                      </p:cBhvr>
                                      <p:to>
                                        <p:strVal val="visible"/>
                                      </p:to>
                                    </p:set>
                                    <p:animEffect transition="in" filter="fade">
                                      <p:cBhvr>
                                        <p:cTn id="47" dur="500"/>
                                        <p:tgtEl>
                                          <p:spTgt spid="18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4"/>
                                        </p:tgtEl>
                                        <p:attrNameLst>
                                          <p:attrName>style.visibility</p:attrName>
                                        </p:attrNameLst>
                                      </p:cBhvr>
                                      <p:to>
                                        <p:strVal val="visible"/>
                                      </p:to>
                                    </p:set>
                                    <p:animEffect transition="in" filter="fade">
                                      <p:cBhvr>
                                        <p:cTn id="50" dur="500"/>
                                        <p:tgtEl>
                                          <p:spTgt spid="18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85"/>
                                        </p:tgtEl>
                                        <p:attrNameLst>
                                          <p:attrName>style.visibility</p:attrName>
                                        </p:attrNameLst>
                                      </p:cBhvr>
                                      <p:to>
                                        <p:strVal val="visible"/>
                                      </p:to>
                                    </p:set>
                                    <p:animEffect transition="in" filter="fade">
                                      <p:cBhvr>
                                        <p:cTn id="53" dur="500"/>
                                        <p:tgtEl>
                                          <p:spTgt spid="18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86"/>
                                        </p:tgtEl>
                                        <p:attrNameLst>
                                          <p:attrName>style.visibility</p:attrName>
                                        </p:attrNameLst>
                                      </p:cBhvr>
                                      <p:to>
                                        <p:strVal val="visible"/>
                                      </p:to>
                                    </p:set>
                                    <p:animEffect transition="in" filter="fade">
                                      <p:cBhvr>
                                        <p:cTn id="56" dur="500"/>
                                        <p:tgtEl>
                                          <p:spTgt spid="186"/>
                                        </p:tgtEl>
                                      </p:cBhvr>
                                    </p:animEffect>
                                  </p:childTnLst>
                                </p:cTn>
                              </p:par>
                            </p:childTnLst>
                          </p:cTn>
                        </p:par>
                        <p:par>
                          <p:cTn id="57" fill="hold">
                            <p:stCondLst>
                              <p:cond delay="3500"/>
                            </p:stCondLst>
                            <p:childTnLst>
                              <p:par>
                                <p:cTn id="58" presetID="2" presetClass="entr" presetSubtype="2"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250" fill="hold"/>
                                        <p:tgtEl>
                                          <p:spTgt spid="11"/>
                                        </p:tgtEl>
                                        <p:attrNameLst>
                                          <p:attrName>ppt_x</p:attrName>
                                        </p:attrNameLst>
                                      </p:cBhvr>
                                      <p:tavLst>
                                        <p:tav tm="0">
                                          <p:val>
                                            <p:strVal val="1+#ppt_w/2"/>
                                          </p:val>
                                        </p:tav>
                                        <p:tav tm="100000">
                                          <p:val>
                                            <p:strVal val="#ppt_x"/>
                                          </p:val>
                                        </p:tav>
                                      </p:tavLst>
                                    </p:anim>
                                    <p:anim calcmode="lin" valueType="num">
                                      <p:cBhvr additive="base">
                                        <p:cTn id="61" dur="250" fill="hold"/>
                                        <p:tgtEl>
                                          <p:spTgt spid="11"/>
                                        </p:tgtEl>
                                        <p:attrNameLst>
                                          <p:attrName>ppt_y</p:attrName>
                                        </p:attrNameLst>
                                      </p:cBhvr>
                                      <p:tavLst>
                                        <p:tav tm="0">
                                          <p:val>
                                            <p:strVal val="#ppt_y"/>
                                          </p:val>
                                        </p:tav>
                                        <p:tav tm="100000">
                                          <p:val>
                                            <p:strVal val="#ppt_y"/>
                                          </p:val>
                                        </p:tav>
                                      </p:tavLst>
                                    </p:anim>
                                  </p:childTnLst>
                                </p:cTn>
                              </p:par>
                            </p:childTnLst>
                          </p:cTn>
                        </p:par>
                        <p:par>
                          <p:cTn id="62" fill="hold">
                            <p:stCondLst>
                              <p:cond delay="3750"/>
                            </p:stCondLst>
                            <p:childTnLst>
                              <p:par>
                                <p:cTn id="63" presetID="2" presetClass="entr" presetSubtype="8" fill="hold" nodeType="afterEffect">
                                  <p:stCondLst>
                                    <p:cond delay="0"/>
                                  </p:stCondLst>
                                  <p:childTnLst>
                                    <p:set>
                                      <p:cBhvr>
                                        <p:cTn id="64" dur="1" fill="hold">
                                          <p:stCondLst>
                                            <p:cond delay="0"/>
                                          </p:stCondLst>
                                        </p:cTn>
                                        <p:tgtEl>
                                          <p:spTgt spid="102"/>
                                        </p:tgtEl>
                                        <p:attrNameLst>
                                          <p:attrName>style.visibility</p:attrName>
                                        </p:attrNameLst>
                                      </p:cBhvr>
                                      <p:to>
                                        <p:strVal val="visible"/>
                                      </p:to>
                                    </p:set>
                                    <p:anim calcmode="lin" valueType="num">
                                      <p:cBhvr additive="base">
                                        <p:cTn id="65" dur="250" fill="hold"/>
                                        <p:tgtEl>
                                          <p:spTgt spid="102"/>
                                        </p:tgtEl>
                                        <p:attrNameLst>
                                          <p:attrName>ppt_x</p:attrName>
                                        </p:attrNameLst>
                                      </p:cBhvr>
                                      <p:tavLst>
                                        <p:tav tm="0">
                                          <p:val>
                                            <p:strVal val="0-#ppt_w/2"/>
                                          </p:val>
                                        </p:tav>
                                        <p:tav tm="100000">
                                          <p:val>
                                            <p:strVal val="#ppt_x"/>
                                          </p:val>
                                        </p:tav>
                                      </p:tavLst>
                                    </p:anim>
                                    <p:anim calcmode="lin" valueType="num">
                                      <p:cBhvr additive="base">
                                        <p:cTn id="66" dur="250" fill="hold"/>
                                        <p:tgtEl>
                                          <p:spTgt spid="102"/>
                                        </p:tgtEl>
                                        <p:attrNameLst>
                                          <p:attrName>ppt_y</p:attrName>
                                        </p:attrNameLst>
                                      </p:cBhvr>
                                      <p:tavLst>
                                        <p:tav tm="0">
                                          <p:val>
                                            <p:strVal val="#ppt_y"/>
                                          </p:val>
                                        </p:tav>
                                        <p:tav tm="100000">
                                          <p:val>
                                            <p:strVal val="#ppt_y"/>
                                          </p:val>
                                        </p:tav>
                                      </p:tavLst>
                                    </p:anim>
                                  </p:childTnLst>
                                </p:cTn>
                              </p:par>
                            </p:childTnLst>
                          </p:cTn>
                        </p:par>
                        <p:par>
                          <p:cTn id="67" fill="hold">
                            <p:stCondLst>
                              <p:cond delay="4000"/>
                            </p:stCondLst>
                            <p:childTnLst>
                              <p:par>
                                <p:cTn id="68" presetID="2" presetClass="entr" presetSubtype="2"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250" fill="hold"/>
                                        <p:tgtEl>
                                          <p:spTgt spid="41"/>
                                        </p:tgtEl>
                                        <p:attrNameLst>
                                          <p:attrName>ppt_x</p:attrName>
                                        </p:attrNameLst>
                                      </p:cBhvr>
                                      <p:tavLst>
                                        <p:tav tm="0">
                                          <p:val>
                                            <p:strVal val="1+#ppt_w/2"/>
                                          </p:val>
                                        </p:tav>
                                        <p:tav tm="100000">
                                          <p:val>
                                            <p:strVal val="#ppt_x"/>
                                          </p:val>
                                        </p:tav>
                                      </p:tavLst>
                                    </p:anim>
                                    <p:anim calcmode="lin" valueType="num">
                                      <p:cBhvr additive="base">
                                        <p:cTn id="71" dur="250" fill="hold"/>
                                        <p:tgtEl>
                                          <p:spTgt spid="41"/>
                                        </p:tgtEl>
                                        <p:attrNameLst>
                                          <p:attrName>ppt_y</p:attrName>
                                        </p:attrNameLst>
                                      </p:cBhvr>
                                      <p:tavLst>
                                        <p:tav tm="0">
                                          <p:val>
                                            <p:strVal val="#ppt_y"/>
                                          </p:val>
                                        </p:tav>
                                        <p:tav tm="100000">
                                          <p:val>
                                            <p:strVal val="#ppt_y"/>
                                          </p:val>
                                        </p:tav>
                                      </p:tavLst>
                                    </p:anim>
                                  </p:childTnLst>
                                </p:cTn>
                              </p:par>
                            </p:childTnLst>
                          </p:cTn>
                        </p:par>
                        <p:par>
                          <p:cTn id="72" fill="hold">
                            <p:stCondLst>
                              <p:cond delay="4250"/>
                            </p:stCondLst>
                            <p:childTnLst>
                              <p:par>
                                <p:cTn id="73" presetID="2" presetClass="entr" presetSubtype="8" fill="hold" nodeType="afterEffect">
                                  <p:stCondLst>
                                    <p:cond delay="0"/>
                                  </p:stCondLst>
                                  <p:childTnLst>
                                    <p:set>
                                      <p:cBhvr>
                                        <p:cTn id="74" dur="1" fill="hold">
                                          <p:stCondLst>
                                            <p:cond delay="0"/>
                                          </p:stCondLst>
                                        </p:cTn>
                                        <p:tgtEl>
                                          <p:spTgt spid="132"/>
                                        </p:tgtEl>
                                        <p:attrNameLst>
                                          <p:attrName>style.visibility</p:attrName>
                                        </p:attrNameLst>
                                      </p:cBhvr>
                                      <p:to>
                                        <p:strVal val="visible"/>
                                      </p:to>
                                    </p:set>
                                    <p:anim calcmode="lin" valueType="num">
                                      <p:cBhvr additive="base">
                                        <p:cTn id="75" dur="250" fill="hold"/>
                                        <p:tgtEl>
                                          <p:spTgt spid="132"/>
                                        </p:tgtEl>
                                        <p:attrNameLst>
                                          <p:attrName>ppt_x</p:attrName>
                                        </p:attrNameLst>
                                      </p:cBhvr>
                                      <p:tavLst>
                                        <p:tav tm="0">
                                          <p:val>
                                            <p:strVal val="0-#ppt_w/2"/>
                                          </p:val>
                                        </p:tav>
                                        <p:tav tm="100000">
                                          <p:val>
                                            <p:strVal val="#ppt_x"/>
                                          </p:val>
                                        </p:tav>
                                      </p:tavLst>
                                    </p:anim>
                                    <p:anim calcmode="lin" valueType="num">
                                      <p:cBhvr additive="base">
                                        <p:cTn id="76" dur="250" fill="hold"/>
                                        <p:tgtEl>
                                          <p:spTgt spid="132"/>
                                        </p:tgtEl>
                                        <p:attrNameLst>
                                          <p:attrName>ppt_y</p:attrName>
                                        </p:attrNameLst>
                                      </p:cBhvr>
                                      <p:tavLst>
                                        <p:tav tm="0">
                                          <p:val>
                                            <p:strVal val="#ppt_y"/>
                                          </p:val>
                                        </p:tav>
                                        <p:tav tm="100000">
                                          <p:val>
                                            <p:strVal val="#ppt_y"/>
                                          </p:val>
                                        </p:tav>
                                      </p:tavLst>
                                    </p:anim>
                                  </p:childTnLst>
                                </p:cTn>
                              </p:par>
                            </p:childTnLst>
                          </p:cTn>
                        </p:par>
                        <p:par>
                          <p:cTn id="77" fill="hold">
                            <p:stCondLst>
                              <p:cond delay="4500"/>
                            </p:stCondLst>
                            <p:childTnLst>
                              <p:par>
                                <p:cTn id="78" presetID="2" presetClass="entr" presetSubtype="2" fill="hold" nodeType="after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additive="base">
                                        <p:cTn id="80" dur="250" fill="hold"/>
                                        <p:tgtEl>
                                          <p:spTgt spid="61"/>
                                        </p:tgtEl>
                                        <p:attrNameLst>
                                          <p:attrName>ppt_x</p:attrName>
                                        </p:attrNameLst>
                                      </p:cBhvr>
                                      <p:tavLst>
                                        <p:tav tm="0">
                                          <p:val>
                                            <p:strVal val="1+#ppt_w/2"/>
                                          </p:val>
                                        </p:tav>
                                        <p:tav tm="100000">
                                          <p:val>
                                            <p:strVal val="#ppt_x"/>
                                          </p:val>
                                        </p:tav>
                                      </p:tavLst>
                                    </p:anim>
                                    <p:anim calcmode="lin" valueType="num">
                                      <p:cBhvr additive="base">
                                        <p:cTn id="81" dur="250" fill="hold"/>
                                        <p:tgtEl>
                                          <p:spTgt spid="61"/>
                                        </p:tgtEl>
                                        <p:attrNameLst>
                                          <p:attrName>ppt_y</p:attrName>
                                        </p:attrNameLst>
                                      </p:cBhvr>
                                      <p:tavLst>
                                        <p:tav tm="0">
                                          <p:val>
                                            <p:strVal val="#ppt_y"/>
                                          </p:val>
                                        </p:tav>
                                        <p:tav tm="100000">
                                          <p:val>
                                            <p:strVal val="#ppt_y"/>
                                          </p:val>
                                        </p:tav>
                                      </p:tavLst>
                                    </p:anim>
                                  </p:childTnLst>
                                </p:cTn>
                              </p:par>
                            </p:childTnLst>
                          </p:cTn>
                        </p:par>
                        <p:par>
                          <p:cTn id="82" fill="hold">
                            <p:stCondLst>
                              <p:cond delay="4750"/>
                            </p:stCondLst>
                            <p:childTnLst>
                              <p:par>
                                <p:cTn id="83" presetID="2" presetClass="entr" presetSubtype="8" fill="hold" nodeType="afterEffect">
                                  <p:stCondLst>
                                    <p:cond delay="0"/>
                                  </p:stCondLst>
                                  <p:childTnLst>
                                    <p:set>
                                      <p:cBhvr>
                                        <p:cTn id="84" dur="1" fill="hold">
                                          <p:stCondLst>
                                            <p:cond delay="0"/>
                                          </p:stCondLst>
                                        </p:cTn>
                                        <p:tgtEl>
                                          <p:spTgt spid="155"/>
                                        </p:tgtEl>
                                        <p:attrNameLst>
                                          <p:attrName>style.visibility</p:attrName>
                                        </p:attrNameLst>
                                      </p:cBhvr>
                                      <p:to>
                                        <p:strVal val="visible"/>
                                      </p:to>
                                    </p:set>
                                    <p:anim calcmode="lin" valueType="num">
                                      <p:cBhvr additive="base">
                                        <p:cTn id="85" dur="250" fill="hold"/>
                                        <p:tgtEl>
                                          <p:spTgt spid="155"/>
                                        </p:tgtEl>
                                        <p:attrNameLst>
                                          <p:attrName>ppt_x</p:attrName>
                                        </p:attrNameLst>
                                      </p:cBhvr>
                                      <p:tavLst>
                                        <p:tav tm="0">
                                          <p:val>
                                            <p:strVal val="0-#ppt_w/2"/>
                                          </p:val>
                                        </p:tav>
                                        <p:tav tm="100000">
                                          <p:val>
                                            <p:strVal val="#ppt_x"/>
                                          </p:val>
                                        </p:tav>
                                      </p:tavLst>
                                    </p:anim>
                                    <p:anim calcmode="lin" valueType="num">
                                      <p:cBhvr additive="base">
                                        <p:cTn id="86" dur="250" fill="hold"/>
                                        <p:tgtEl>
                                          <p:spTgt spid="155"/>
                                        </p:tgtEl>
                                        <p:attrNameLst>
                                          <p:attrName>ppt_y</p:attrName>
                                        </p:attrNameLst>
                                      </p:cBhvr>
                                      <p:tavLst>
                                        <p:tav tm="0">
                                          <p:val>
                                            <p:strVal val="#ppt_y"/>
                                          </p:val>
                                        </p:tav>
                                        <p:tav tm="100000">
                                          <p:val>
                                            <p:strVal val="#ppt_y"/>
                                          </p:val>
                                        </p:tav>
                                      </p:tavLst>
                                    </p:anim>
                                  </p:childTnLst>
                                </p:cTn>
                              </p:par>
                            </p:childTnLst>
                          </p:cTn>
                        </p:par>
                        <p:par>
                          <p:cTn id="87" fill="hold">
                            <p:stCondLst>
                              <p:cond delay="5000"/>
                            </p:stCondLst>
                            <p:childTnLst>
                              <p:par>
                                <p:cTn id="88" presetID="2" presetClass="entr" presetSubtype="2" fill="hold" nodeType="afterEffect">
                                  <p:stCondLst>
                                    <p:cond delay="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250" fill="hold"/>
                                        <p:tgtEl>
                                          <p:spTgt spid="77"/>
                                        </p:tgtEl>
                                        <p:attrNameLst>
                                          <p:attrName>ppt_x</p:attrName>
                                        </p:attrNameLst>
                                      </p:cBhvr>
                                      <p:tavLst>
                                        <p:tav tm="0">
                                          <p:val>
                                            <p:strVal val="1+#ppt_w/2"/>
                                          </p:val>
                                        </p:tav>
                                        <p:tav tm="100000">
                                          <p:val>
                                            <p:strVal val="#ppt_x"/>
                                          </p:val>
                                        </p:tav>
                                      </p:tavLst>
                                    </p:anim>
                                    <p:anim calcmode="lin" valueType="num">
                                      <p:cBhvr additive="base">
                                        <p:cTn id="91" dur="250" fill="hold"/>
                                        <p:tgtEl>
                                          <p:spTgt spid="77"/>
                                        </p:tgtEl>
                                        <p:attrNameLst>
                                          <p:attrName>ppt_y</p:attrName>
                                        </p:attrNameLst>
                                      </p:cBhvr>
                                      <p:tavLst>
                                        <p:tav tm="0">
                                          <p:val>
                                            <p:strVal val="#ppt_y"/>
                                          </p:val>
                                        </p:tav>
                                        <p:tav tm="100000">
                                          <p:val>
                                            <p:strVal val="#ppt_y"/>
                                          </p:val>
                                        </p:tav>
                                      </p:tavLst>
                                    </p:anim>
                                  </p:childTnLst>
                                </p:cTn>
                              </p:par>
                            </p:childTnLst>
                          </p:cTn>
                        </p:par>
                        <p:par>
                          <p:cTn id="92" fill="hold">
                            <p:stCondLst>
                              <p:cond delay="5250"/>
                            </p:stCondLst>
                            <p:childTnLst>
                              <p:par>
                                <p:cTn id="93" presetID="2" presetClass="entr" presetSubtype="8" fill="hold" nodeType="afterEffect">
                                  <p:stCondLst>
                                    <p:cond delay="0"/>
                                  </p:stCondLst>
                                  <p:childTnLst>
                                    <p:set>
                                      <p:cBhvr>
                                        <p:cTn id="94" dur="1" fill="hold">
                                          <p:stCondLst>
                                            <p:cond delay="0"/>
                                          </p:stCondLst>
                                        </p:cTn>
                                        <p:tgtEl>
                                          <p:spTgt spid="171"/>
                                        </p:tgtEl>
                                        <p:attrNameLst>
                                          <p:attrName>style.visibility</p:attrName>
                                        </p:attrNameLst>
                                      </p:cBhvr>
                                      <p:to>
                                        <p:strVal val="visible"/>
                                      </p:to>
                                    </p:set>
                                    <p:anim calcmode="lin" valueType="num">
                                      <p:cBhvr additive="base">
                                        <p:cTn id="95" dur="250" fill="hold"/>
                                        <p:tgtEl>
                                          <p:spTgt spid="171"/>
                                        </p:tgtEl>
                                        <p:attrNameLst>
                                          <p:attrName>ppt_x</p:attrName>
                                        </p:attrNameLst>
                                      </p:cBhvr>
                                      <p:tavLst>
                                        <p:tav tm="0">
                                          <p:val>
                                            <p:strVal val="0-#ppt_w/2"/>
                                          </p:val>
                                        </p:tav>
                                        <p:tav tm="100000">
                                          <p:val>
                                            <p:strVal val="#ppt_x"/>
                                          </p:val>
                                        </p:tav>
                                      </p:tavLst>
                                    </p:anim>
                                    <p:anim calcmode="lin" valueType="num">
                                      <p:cBhvr additive="base">
                                        <p:cTn id="96" dur="250" fill="hold"/>
                                        <p:tgtEl>
                                          <p:spTgt spid="171"/>
                                        </p:tgtEl>
                                        <p:attrNameLst>
                                          <p:attrName>ppt_y</p:attrName>
                                        </p:attrNameLst>
                                      </p:cBhvr>
                                      <p:tavLst>
                                        <p:tav tm="0">
                                          <p:val>
                                            <p:strVal val="#ppt_y"/>
                                          </p:val>
                                        </p:tav>
                                        <p:tav tm="100000">
                                          <p:val>
                                            <p:strVal val="#ppt_y"/>
                                          </p:val>
                                        </p:tav>
                                      </p:tavLst>
                                    </p:anim>
                                  </p:childTnLst>
                                </p:cTn>
                              </p:par>
                            </p:childTnLst>
                          </p:cTn>
                        </p:par>
                        <p:par>
                          <p:cTn id="97" fill="hold">
                            <p:stCondLst>
                              <p:cond delay="5500"/>
                            </p:stCondLst>
                            <p:childTnLst>
                              <p:par>
                                <p:cTn id="98" presetID="22" presetClass="entr" presetSubtype="4" fill="hold" nodeType="afterEffect">
                                  <p:stCondLst>
                                    <p:cond delay="0"/>
                                  </p:stCondLst>
                                  <p:childTnLst>
                                    <p:set>
                                      <p:cBhvr>
                                        <p:cTn id="99" dur="1" fill="hold">
                                          <p:stCondLst>
                                            <p:cond delay="0"/>
                                          </p:stCondLst>
                                        </p:cTn>
                                        <p:tgtEl>
                                          <p:spTgt spid="4"/>
                                        </p:tgtEl>
                                        <p:attrNameLst>
                                          <p:attrName>style.visibility</p:attrName>
                                        </p:attrNameLst>
                                      </p:cBhvr>
                                      <p:to>
                                        <p:strVal val="visible"/>
                                      </p:to>
                                    </p:set>
                                    <p:animEffect transition="in" filter="wipe(down)">
                                      <p:cBhvr>
                                        <p:cTn id="100" dur="500"/>
                                        <p:tgtEl>
                                          <p:spTgt spid="4"/>
                                        </p:tgtEl>
                                      </p:cBhvr>
                                    </p:animEffect>
                                  </p:childTnLst>
                                </p:cTn>
                              </p:par>
                              <p:par>
                                <p:cTn id="101" presetID="22" presetClass="entr" presetSubtype="4" fill="hold" nodeType="withEffect">
                                  <p:stCondLst>
                                    <p:cond delay="250"/>
                                  </p:stCondLst>
                                  <p:childTnLst>
                                    <p:set>
                                      <p:cBhvr>
                                        <p:cTn id="102" dur="1" fill="hold">
                                          <p:stCondLst>
                                            <p:cond delay="0"/>
                                          </p:stCondLst>
                                        </p:cTn>
                                        <p:tgtEl>
                                          <p:spTgt spid="35"/>
                                        </p:tgtEl>
                                        <p:attrNameLst>
                                          <p:attrName>style.visibility</p:attrName>
                                        </p:attrNameLst>
                                      </p:cBhvr>
                                      <p:to>
                                        <p:strVal val="visible"/>
                                      </p:to>
                                    </p:set>
                                    <p:animEffect transition="in" filter="wipe(down)">
                                      <p:cBhvr>
                                        <p:cTn id="103" dur="500"/>
                                        <p:tgtEl>
                                          <p:spTgt spid="35"/>
                                        </p:tgtEl>
                                      </p:cBhvr>
                                    </p:animEffect>
                                  </p:childTnLst>
                                </p:cTn>
                              </p:par>
                              <p:par>
                                <p:cTn id="104" presetID="22" presetClass="entr" presetSubtype="4" fill="hold" nodeType="withEffect">
                                  <p:stCondLst>
                                    <p:cond delay="0"/>
                                  </p:stCondLst>
                                  <p:childTnLst>
                                    <p:set>
                                      <p:cBhvr>
                                        <p:cTn id="105" dur="1" fill="hold">
                                          <p:stCondLst>
                                            <p:cond delay="0"/>
                                          </p:stCondLst>
                                        </p:cTn>
                                        <p:tgtEl>
                                          <p:spTgt spid="58"/>
                                        </p:tgtEl>
                                        <p:attrNameLst>
                                          <p:attrName>style.visibility</p:attrName>
                                        </p:attrNameLst>
                                      </p:cBhvr>
                                      <p:to>
                                        <p:strVal val="visible"/>
                                      </p:to>
                                    </p:set>
                                    <p:animEffect transition="in" filter="wipe(down)">
                                      <p:cBhvr>
                                        <p:cTn id="106" dur="500"/>
                                        <p:tgtEl>
                                          <p:spTgt spid="58"/>
                                        </p:tgtEl>
                                      </p:cBhvr>
                                    </p:animEffect>
                                  </p:childTnLst>
                                </p:cTn>
                              </p:par>
                              <p:par>
                                <p:cTn id="107" presetID="22" presetClass="entr" presetSubtype="4" fill="hold" grpId="0" nodeType="withEffect">
                                  <p:stCondLst>
                                    <p:cond delay="250"/>
                                  </p:stCondLst>
                                  <p:childTnLst>
                                    <p:set>
                                      <p:cBhvr>
                                        <p:cTn id="108" dur="1" fill="hold">
                                          <p:stCondLst>
                                            <p:cond delay="0"/>
                                          </p:stCondLst>
                                        </p:cTn>
                                        <p:tgtEl>
                                          <p:spTgt spid="76"/>
                                        </p:tgtEl>
                                        <p:attrNameLst>
                                          <p:attrName>style.visibility</p:attrName>
                                        </p:attrNameLst>
                                      </p:cBhvr>
                                      <p:to>
                                        <p:strVal val="visible"/>
                                      </p:to>
                                    </p:set>
                                    <p:animEffect transition="in" filter="wipe(down)">
                                      <p:cBhvr>
                                        <p:cTn id="109" dur="500"/>
                                        <p:tgtEl>
                                          <p:spTgt spid="7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170"/>
                                        </p:tgtEl>
                                        <p:attrNameLst>
                                          <p:attrName>style.visibility</p:attrName>
                                        </p:attrNameLst>
                                      </p:cBhvr>
                                      <p:to>
                                        <p:strVal val="visible"/>
                                      </p:to>
                                    </p:set>
                                    <p:animEffect transition="in" filter="wipe(down)">
                                      <p:cBhvr>
                                        <p:cTn id="112" dur="500"/>
                                        <p:tgtEl>
                                          <p:spTgt spid="170"/>
                                        </p:tgtEl>
                                      </p:cBhvr>
                                    </p:animEffect>
                                  </p:childTnLst>
                                </p:cTn>
                              </p:par>
                              <p:par>
                                <p:cTn id="113" presetID="22" presetClass="entr" presetSubtype="4" fill="hold" nodeType="withEffect">
                                  <p:stCondLst>
                                    <p:cond delay="250"/>
                                  </p:stCondLst>
                                  <p:childTnLst>
                                    <p:set>
                                      <p:cBhvr>
                                        <p:cTn id="114" dur="1" fill="hold">
                                          <p:stCondLst>
                                            <p:cond delay="0"/>
                                          </p:stCondLst>
                                        </p:cTn>
                                        <p:tgtEl>
                                          <p:spTgt spid="149"/>
                                        </p:tgtEl>
                                        <p:attrNameLst>
                                          <p:attrName>style.visibility</p:attrName>
                                        </p:attrNameLst>
                                      </p:cBhvr>
                                      <p:to>
                                        <p:strVal val="visible"/>
                                      </p:to>
                                    </p:set>
                                    <p:animEffect transition="in" filter="wipe(down)">
                                      <p:cBhvr>
                                        <p:cTn id="115" dur="500"/>
                                        <p:tgtEl>
                                          <p:spTgt spid="149"/>
                                        </p:tgtEl>
                                      </p:cBhvr>
                                    </p:animEffect>
                                  </p:childTnLst>
                                </p:cTn>
                              </p:par>
                              <p:par>
                                <p:cTn id="116" presetID="22" presetClass="entr" presetSubtype="4" fill="hold" nodeType="withEffect">
                                  <p:stCondLst>
                                    <p:cond delay="0"/>
                                  </p:stCondLst>
                                  <p:childTnLst>
                                    <p:set>
                                      <p:cBhvr>
                                        <p:cTn id="117" dur="1" fill="hold">
                                          <p:stCondLst>
                                            <p:cond delay="0"/>
                                          </p:stCondLst>
                                        </p:cTn>
                                        <p:tgtEl>
                                          <p:spTgt spid="126"/>
                                        </p:tgtEl>
                                        <p:attrNameLst>
                                          <p:attrName>style.visibility</p:attrName>
                                        </p:attrNameLst>
                                      </p:cBhvr>
                                      <p:to>
                                        <p:strVal val="visible"/>
                                      </p:to>
                                    </p:set>
                                    <p:animEffect transition="in" filter="wipe(down)">
                                      <p:cBhvr>
                                        <p:cTn id="118" dur="500"/>
                                        <p:tgtEl>
                                          <p:spTgt spid="126"/>
                                        </p:tgtEl>
                                      </p:cBhvr>
                                    </p:animEffect>
                                  </p:childTnLst>
                                </p:cTn>
                              </p:par>
                              <p:par>
                                <p:cTn id="119" presetID="22" presetClass="entr" presetSubtype="4" fill="hold" nodeType="withEffect">
                                  <p:stCondLst>
                                    <p:cond delay="250"/>
                                  </p:stCondLst>
                                  <p:childTnLst>
                                    <p:set>
                                      <p:cBhvr>
                                        <p:cTn id="120" dur="1" fill="hold">
                                          <p:stCondLst>
                                            <p:cond delay="0"/>
                                          </p:stCondLst>
                                        </p:cTn>
                                        <p:tgtEl>
                                          <p:spTgt spid="95"/>
                                        </p:tgtEl>
                                        <p:attrNameLst>
                                          <p:attrName>style.visibility</p:attrName>
                                        </p:attrNameLst>
                                      </p:cBhvr>
                                      <p:to>
                                        <p:strVal val="visible"/>
                                      </p:to>
                                    </p:set>
                                    <p:animEffect transition="in" filter="wipe(down)">
                                      <p:cBhvr>
                                        <p:cTn id="121" dur="500"/>
                                        <p:tgtEl>
                                          <p:spTgt spid="95"/>
                                        </p:tgtEl>
                                      </p:cBhvr>
                                    </p:animEffect>
                                  </p:childTnLst>
                                </p:cTn>
                              </p:par>
                            </p:childTnLst>
                          </p:cTn>
                        </p:par>
                        <p:par>
                          <p:cTn id="122" fill="hold">
                            <p:stCondLst>
                              <p:cond delay="6250"/>
                            </p:stCondLst>
                            <p:childTnLst>
                              <p:par>
                                <p:cTn id="123" presetID="14" presetClass="entr" presetSubtype="10" fill="hold" grpId="0" nodeType="afterEffect">
                                  <p:stCondLst>
                                    <p:cond delay="0"/>
                                  </p:stCondLst>
                                  <p:childTnLst>
                                    <p:set>
                                      <p:cBhvr>
                                        <p:cTn id="124" dur="1" fill="hold">
                                          <p:stCondLst>
                                            <p:cond delay="0"/>
                                          </p:stCondLst>
                                        </p:cTn>
                                        <p:tgtEl>
                                          <p:spTgt spid="93"/>
                                        </p:tgtEl>
                                        <p:attrNameLst>
                                          <p:attrName>style.visibility</p:attrName>
                                        </p:attrNameLst>
                                      </p:cBhvr>
                                      <p:to>
                                        <p:strVal val="visible"/>
                                      </p:to>
                                    </p:set>
                                    <p:animEffect transition="in" filter="randombar(horizontal)">
                                      <p:cBhvr>
                                        <p:cTn id="125" dur="500"/>
                                        <p:tgtEl>
                                          <p:spTgt spid="93"/>
                                        </p:tgtEl>
                                      </p:cBhvr>
                                    </p:animEffect>
                                  </p:childTnLst>
                                </p:cTn>
                              </p:par>
                              <p:par>
                                <p:cTn id="126" presetID="14" presetClass="entr" presetSubtype="10" fill="hold" grpId="0" nodeType="withEffect">
                                  <p:stCondLst>
                                    <p:cond delay="0"/>
                                  </p:stCondLst>
                                  <p:childTnLst>
                                    <p:set>
                                      <p:cBhvr>
                                        <p:cTn id="127" dur="1" fill="hold">
                                          <p:stCondLst>
                                            <p:cond delay="0"/>
                                          </p:stCondLst>
                                        </p:cTn>
                                        <p:tgtEl>
                                          <p:spTgt spid="187"/>
                                        </p:tgtEl>
                                        <p:attrNameLst>
                                          <p:attrName>style.visibility</p:attrName>
                                        </p:attrNameLst>
                                      </p:cBhvr>
                                      <p:to>
                                        <p:strVal val="visible"/>
                                      </p:to>
                                    </p:set>
                                    <p:animEffect transition="in" filter="randombar(horizontal)">
                                      <p:cBhvr>
                                        <p:cTn id="128" dur="500"/>
                                        <p:tgtEl>
                                          <p:spTgt spid="187"/>
                                        </p:tgtEl>
                                      </p:cBhvr>
                                    </p:animEffect>
                                  </p:childTnLst>
                                </p:cTn>
                              </p:par>
                            </p:childTnLst>
                          </p:cTn>
                        </p:par>
                        <p:par>
                          <p:cTn id="129" fill="hold">
                            <p:stCondLst>
                              <p:cond delay="6750"/>
                            </p:stCondLst>
                            <p:childTnLst>
                              <p:par>
                                <p:cTn id="130" presetID="41" presetClass="entr" presetSubtype="0" fill="hold" grpId="0" nodeType="afterEffect">
                                  <p:stCondLst>
                                    <p:cond delay="0"/>
                                  </p:stCondLst>
                                  <p:iterate type="lt">
                                    <p:tmPct val="10000"/>
                                  </p:iterate>
                                  <p:childTnLst>
                                    <p:set>
                                      <p:cBhvr>
                                        <p:cTn id="131" dur="1" fill="hold">
                                          <p:stCondLst>
                                            <p:cond delay="0"/>
                                          </p:stCondLst>
                                        </p:cTn>
                                        <p:tgtEl>
                                          <p:spTgt spid="94"/>
                                        </p:tgtEl>
                                        <p:attrNameLst>
                                          <p:attrName>style.visibility</p:attrName>
                                        </p:attrNameLst>
                                      </p:cBhvr>
                                      <p:to>
                                        <p:strVal val="visible"/>
                                      </p:to>
                                    </p:set>
                                    <p:anim calcmode="lin" valueType="num">
                                      <p:cBhvr>
                                        <p:cTn id="132" dur="500" fill="hold"/>
                                        <p:tgtEl>
                                          <p:spTgt spid="94"/>
                                        </p:tgtEl>
                                        <p:attrNameLst>
                                          <p:attrName>ppt_x</p:attrName>
                                        </p:attrNameLst>
                                      </p:cBhvr>
                                      <p:tavLst>
                                        <p:tav tm="0">
                                          <p:val>
                                            <p:strVal val="#ppt_x"/>
                                          </p:val>
                                        </p:tav>
                                        <p:tav tm="50000">
                                          <p:val>
                                            <p:strVal val="#ppt_x+.1"/>
                                          </p:val>
                                        </p:tav>
                                        <p:tav tm="100000">
                                          <p:val>
                                            <p:strVal val="#ppt_x"/>
                                          </p:val>
                                        </p:tav>
                                      </p:tavLst>
                                    </p:anim>
                                    <p:anim calcmode="lin" valueType="num">
                                      <p:cBhvr>
                                        <p:cTn id="133" dur="500" fill="hold"/>
                                        <p:tgtEl>
                                          <p:spTgt spid="94"/>
                                        </p:tgtEl>
                                        <p:attrNameLst>
                                          <p:attrName>ppt_y</p:attrName>
                                        </p:attrNameLst>
                                      </p:cBhvr>
                                      <p:tavLst>
                                        <p:tav tm="0">
                                          <p:val>
                                            <p:strVal val="#ppt_y"/>
                                          </p:val>
                                        </p:tav>
                                        <p:tav tm="100000">
                                          <p:val>
                                            <p:strVal val="#ppt_y"/>
                                          </p:val>
                                        </p:tav>
                                      </p:tavLst>
                                    </p:anim>
                                    <p:anim calcmode="lin" valueType="num">
                                      <p:cBhvr>
                                        <p:cTn id="134" dur="500" fill="hold"/>
                                        <p:tgtEl>
                                          <p:spTgt spid="94"/>
                                        </p:tgtEl>
                                        <p:attrNameLst>
                                          <p:attrName>ppt_h</p:attrName>
                                        </p:attrNameLst>
                                      </p:cBhvr>
                                      <p:tavLst>
                                        <p:tav tm="0">
                                          <p:val>
                                            <p:strVal val="#ppt_h/10"/>
                                          </p:val>
                                        </p:tav>
                                        <p:tav tm="50000">
                                          <p:val>
                                            <p:strVal val="#ppt_h+.01"/>
                                          </p:val>
                                        </p:tav>
                                        <p:tav tm="100000">
                                          <p:val>
                                            <p:strVal val="#ppt_h"/>
                                          </p:val>
                                        </p:tav>
                                      </p:tavLst>
                                    </p:anim>
                                    <p:anim calcmode="lin" valueType="num">
                                      <p:cBhvr>
                                        <p:cTn id="135" dur="500" fill="hold"/>
                                        <p:tgtEl>
                                          <p:spTgt spid="94"/>
                                        </p:tgtEl>
                                        <p:attrNameLst>
                                          <p:attrName>ppt_w</p:attrName>
                                        </p:attrNameLst>
                                      </p:cBhvr>
                                      <p:tavLst>
                                        <p:tav tm="0">
                                          <p:val>
                                            <p:strVal val="#ppt_w/10"/>
                                          </p:val>
                                        </p:tav>
                                        <p:tav tm="50000">
                                          <p:val>
                                            <p:strVal val="#ppt_w+.01"/>
                                          </p:val>
                                        </p:tav>
                                        <p:tav tm="100000">
                                          <p:val>
                                            <p:strVal val="#ppt_w"/>
                                          </p:val>
                                        </p:tav>
                                      </p:tavLst>
                                    </p:anim>
                                    <p:animEffect transition="in" filter="fade">
                                      <p:cBhvr>
                                        <p:cTn id="136" dur="500" tmFilter="0,0; .5, 1; 1, 1"/>
                                        <p:tgtEl>
                                          <p:spTgt spid="94"/>
                                        </p:tgtEl>
                                      </p:cBhvr>
                                    </p:animEffect>
                                  </p:childTnLst>
                                </p:cTn>
                              </p:par>
                              <p:par>
                                <p:cTn id="137" presetID="41" presetClass="entr" presetSubtype="0" fill="hold" grpId="0" nodeType="withEffect">
                                  <p:stCondLst>
                                    <p:cond delay="0"/>
                                  </p:stCondLst>
                                  <p:iterate type="lt">
                                    <p:tmPct val="10000"/>
                                  </p:iterate>
                                  <p:childTnLst>
                                    <p:set>
                                      <p:cBhvr>
                                        <p:cTn id="138" dur="1" fill="hold">
                                          <p:stCondLst>
                                            <p:cond delay="0"/>
                                          </p:stCondLst>
                                        </p:cTn>
                                        <p:tgtEl>
                                          <p:spTgt spid="188"/>
                                        </p:tgtEl>
                                        <p:attrNameLst>
                                          <p:attrName>style.visibility</p:attrName>
                                        </p:attrNameLst>
                                      </p:cBhvr>
                                      <p:to>
                                        <p:strVal val="visible"/>
                                      </p:to>
                                    </p:set>
                                    <p:anim calcmode="lin" valueType="num">
                                      <p:cBhvr>
                                        <p:cTn id="139" dur="500" fill="hold"/>
                                        <p:tgtEl>
                                          <p:spTgt spid="188"/>
                                        </p:tgtEl>
                                        <p:attrNameLst>
                                          <p:attrName>ppt_x</p:attrName>
                                        </p:attrNameLst>
                                      </p:cBhvr>
                                      <p:tavLst>
                                        <p:tav tm="0">
                                          <p:val>
                                            <p:strVal val="#ppt_x"/>
                                          </p:val>
                                        </p:tav>
                                        <p:tav tm="50000">
                                          <p:val>
                                            <p:strVal val="#ppt_x+.1"/>
                                          </p:val>
                                        </p:tav>
                                        <p:tav tm="100000">
                                          <p:val>
                                            <p:strVal val="#ppt_x"/>
                                          </p:val>
                                        </p:tav>
                                      </p:tavLst>
                                    </p:anim>
                                    <p:anim calcmode="lin" valueType="num">
                                      <p:cBhvr>
                                        <p:cTn id="140" dur="500" fill="hold"/>
                                        <p:tgtEl>
                                          <p:spTgt spid="188"/>
                                        </p:tgtEl>
                                        <p:attrNameLst>
                                          <p:attrName>ppt_y</p:attrName>
                                        </p:attrNameLst>
                                      </p:cBhvr>
                                      <p:tavLst>
                                        <p:tav tm="0">
                                          <p:val>
                                            <p:strVal val="#ppt_y"/>
                                          </p:val>
                                        </p:tav>
                                        <p:tav tm="100000">
                                          <p:val>
                                            <p:strVal val="#ppt_y"/>
                                          </p:val>
                                        </p:tav>
                                      </p:tavLst>
                                    </p:anim>
                                    <p:anim calcmode="lin" valueType="num">
                                      <p:cBhvr>
                                        <p:cTn id="141" dur="500" fill="hold"/>
                                        <p:tgtEl>
                                          <p:spTgt spid="188"/>
                                        </p:tgtEl>
                                        <p:attrNameLst>
                                          <p:attrName>ppt_h</p:attrName>
                                        </p:attrNameLst>
                                      </p:cBhvr>
                                      <p:tavLst>
                                        <p:tav tm="0">
                                          <p:val>
                                            <p:strVal val="#ppt_h/10"/>
                                          </p:val>
                                        </p:tav>
                                        <p:tav tm="50000">
                                          <p:val>
                                            <p:strVal val="#ppt_h+.01"/>
                                          </p:val>
                                        </p:tav>
                                        <p:tav tm="100000">
                                          <p:val>
                                            <p:strVal val="#ppt_h"/>
                                          </p:val>
                                        </p:tav>
                                      </p:tavLst>
                                    </p:anim>
                                    <p:anim calcmode="lin" valueType="num">
                                      <p:cBhvr>
                                        <p:cTn id="142" dur="500" fill="hold"/>
                                        <p:tgtEl>
                                          <p:spTgt spid="188"/>
                                        </p:tgtEl>
                                        <p:attrNameLst>
                                          <p:attrName>ppt_w</p:attrName>
                                        </p:attrNameLst>
                                      </p:cBhvr>
                                      <p:tavLst>
                                        <p:tav tm="0">
                                          <p:val>
                                            <p:strVal val="#ppt_w/10"/>
                                          </p:val>
                                        </p:tav>
                                        <p:tav tm="50000">
                                          <p:val>
                                            <p:strVal val="#ppt_w+.01"/>
                                          </p:val>
                                        </p:tav>
                                        <p:tav tm="100000">
                                          <p:val>
                                            <p:strVal val="#ppt_w"/>
                                          </p:val>
                                        </p:tav>
                                      </p:tavLst>
                                    </p:anim>
                                    <p:animEffect transition="in" filter="fade">
                                      <p:cBhvr>
                                        <p:cTn id="143" dur="500" tmFilter="0,0; .5, 1; 1, 1"/>
                                        <p:tgtEl>
                                          <p:spTgt spid="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6" grpId="0" animBg="1"/>
      <p:bldP spid="89" grpId="0"/>
      <p:bldP spid="90" grpId="0"/>
      <p:bldP spid="91" grpId="0"/>
      <p:bldP spid="92" grpId="0"/>
      <p:bldP spid="93" grpId="0"/>
      <p:bldP spid="94" grpId="0"/>
      <p:bldP spid="170" grpId="0" animBg="1"/>
      <p:bldP spid="183" grpId="0"/>
      <p:bldP spid="184" grpId="0"/>
      <p:bldP spid="185" grpId="0"/>
      <p:bldP spid="186" grpId="0"/>
      <p:bldP spid="187" grpId="0"/>
      <p:bldP spid="188" grpId="0"/>
      <p:bldP spid="189" grpId="0" animBg="1"/>
      <p:bldP spid="195" grpId="0"/>
      <p:bldP spid="19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5321124" y="6157729"/>
            <a:ext cx="505515" cy="246913"/>
          </a:xfrm>
          <a:prstGeom prst="triangle">
            <a:avLst>
              <a:gd name="adj" fmla="val 50907"/>
            </a:avLst>
          </a:prstGeom>
          <a:solidFill>
            <a:schemeClr val="accent4">
              <a:lumMod val="75000"/>
            </a:schemeClr>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等腰三角形 2"/>
          <p:cNvSpPr/>
          <p:nvPr/>
        </p:nvSpPr>
        <p:spPr>
          <a:xfrm rot="7200000" flipV="1">
            <a:off x="4020772" y="3944967"/>
            <a:ext cx="505253" cy="247040"/>
          </a:xfrm>
          <a:prstGeom prst="triangle">
            <a:avLst>
              <a:gd name="adj" fmla="val 50907"/>
            </a:avLst>
          </a:prstGeom>
          <a:solidFill>
            <a:schemeClr val="accent1">
              <a:lumMod val="75000"/>
            </a:schemeClr>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4" name="等腰三角形 3"/>
          <p:cNvSpPr/>
          <p:nvPr/>
        </p:nvSpPr>
        <p:spPr>
          <a:xfrm rot="14400000" flipV="1">
            <a:off x="6542689" y="3824676"/>
            <a:ext cx="505253" cy="247040"/>
          </a:xfrm>
          <a:prstGeom prst="triangle">
            <a:avLst>
              <a:gd name="adj" fmla="val 50907"/>
            </a:avLst>
          </a:prstGeom>
          <a:solidFill>
            <a:schemeClr val="accent2">
              <a:lumMod val="75000"/>
            </a:schemeClr>
          </a:solidFill>
          <a:ln>
            <a:no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 name="任意多边形 4"/>
          <p:cNvSpPr/>
          <p:nvPr/>
        </p:nvSpPr>
        <p:spPr>
          <a:xfrm>
            <a:off x="3224944" y="4137585"/>
            <a:ext cx="2324616" cy="2008460"/>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flip="none" rotWithShape="1">
            <a:gsLst>
              <a:gs pos="100000">
                <a:schemeClr val="bg1">
                  <a:lumMod val="95000"/>
                </a:schemeClr>
              </a:gs>
              <a:gs pos="0">
                <a:schemeClr val="bg1">
                  <a:lumMod val="75000"/>
                </a:schemeClr>
              </a:gs>
            </a:gsLst>
            <a:lin ang="2700000" scaled="1"/>
            <a:tileRect/>
          </a:gradFill>
          <a:ln w="2540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任意多边形 5"/>
          <p:cNvSpPr/>
          <p:nvPr/>
        </p:nvSpPr>
        <p:spPr>
          <a:xfrm flipH="1">
            <a:off x="5582104" y="4134109"/>
            <a:ext cx="2324616" cy="2008460"/>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a:gsLst>
              <a:gs pos="0">
                <a:schemeClr val="bg1">
                  <a:lumMod val="95000"/>
                </a:schemeClr>
              </a:gs>
              <a:gs pos="100000">
                <a:schemeClr val="bg1">
                  <a:lumMod val="75000"/>
                </a:schemeClr>
              </a:gs>
            </a:gsLst>
            <a:lin ang="18900000" scaled="0"/>
          </a:gradFill>
          <a:ln w="25400">
            <a:gradFill>
              <a:gsLst>
                <a:gs pos="0">
                  <a:schemeClr val="bg1"/>
                </a:gs>
                <a:gs pos="100000">
                  <a:schemeClr val="bg1">
                    <a:lumMod val="85000"/>
                  </a:schemeClr>
                </a:gs>
              </a:gsLst>
              <a:lin ang="8100000" scaled="0"/>
            </a:gra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7" name="任意多边形 6"/>
          <p:cNvSpPr/>
          <p:nvPr/>
        </p:nvSpPr>
        <p:spPr>
          <a:xfrm rot="14400000" flipH="1">
            <a:off x="4113035" y="2594214"/>
            <a:ext cx="2323421" cy="2009493"/>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gradFill flip="none" rotWithShape="1">
            <a:gsLst>
              <a:gs pos="100000">
                <a:schemeClr val="bg1">
                  <a:lumMod val="95000"/>
                </a:schemeClr>
              </a:gs>
              <a:gs pos="0">
                <a:schemeClr val="bg1">
                  <a:lumMod val="75000"/>
                </a:schemeClr>
              </a:gs>
            </a:gsLst>
            <a:lin ang="900000" scaled="0"/>
            <a:tileRect/>
          </a:gradFill>
          <a:ln w="25400">
            <a:gradFill flip="none" rotWithShape="1">
              <a:gsLst>
                <a:gs pos="0">
                  <a:schemeClr val="bg1"/>
                </a:gs>
                <a:gs pos="100000">
                  <a:schemeClr val="bg1">
                    <a:lumMod val="85000"/>
                  </a:schemeClr>
                </a:gs>
              </a:gsLst>
              <a:lin ang="9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8" name="组合 7"/>
          <p:cNvGrpSpPr/>
          <p:nvPr/>
        </p:nvGrpSpPr>
        <p:grpSpPr>
          <a:xfrm>
            <a:off x="4063328" y="3030074"/>
            <a:ext cx="1580062" cy="989410"/>
            <a:chOff x="4299023" y="1921477"/>
            <a:chExt cx="1671712" cy="1047339"/>
          </a:xfrm>
          <a:solidFill>
            <a:schemeClr val="accent1"/>
          </a:solidFill>
        </p:grpSpPr>
        <p:sp>
          <p:nvSpPr>
            <p:cNvPr id="9" name="任意多边形 8"/>
            <p:cNvSpPr/>
            <p:nvPr/>
          </p:nvSpPr>
          <p:spPr>
            <a:xfrm rot="15321110">
              <a:off x="4611209" y="160929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grp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文本框 31"/>
            <p:cNvSpPr txBox="1"/>
            <p:nvPr/>
          </p:nvSpPr>
          <p:spPr>
            <a:xfrm>
              <a:off x="5091959" y="2124416"/>
              <a:ext cx="785133" cy="472405"/>
            </a:xfrm>
            <a:prstGeom prst="rect">
              <a:avLst/>
            </a:prstGeom>
            <a:grpFill/>
          </p:spPr>
          <p:txBody>
            <a:bodyPr wrap="square" rtlCol="0">
              <a:spAutoFit/>
            </a:bodyPr>
            <a:lstStyle/>
            <a:p>
              <a:pPr algn="ctr"/>
              <a:r>
                <a:rPr lang="en-US" altLang="zh-CN" sz="2300" dirty="0">
                  <a:solidFill>
                    <a:prstClr val="white"/>
                  </a:solidFill>
                  <a:latin typeface="+mn-lt"/>
                  <a:ea typeface="+mn-ea"/>
                  <a:cs typeface="+mn-ea"/>
                  <a:sym typeface="+mn-lt"/>
                </a:rPr>
                <a:t>01</a:t>
              </a:r>
              <a:endParaRPr lang="zh-CN" altLang="en-US" sz="2300" dirty="0">
                <a:solidFill>
                  <a:prstClr val="white"/>
                </a:solidFill>
                <a:latin typeface="+mn-lt"/>
                <a:ea typeface="+mn-ea"/>
                <a:cs typeface="+mn-ea"/>
                <a:sym typeface="+mn-lt"/>
              </a:endParaRPr>
            </a:p>
          </p:txBody>
        </p:sp>
      </p:grpSp>
      <p:grpSp>
        <p:nvGrpSpPr>
          <p:cNvPr id="11" name="组合 3"/>
          <p:cNvGrpSpPr/>
          <p:nvPr/>
        </p:nvGrpSpPr>
        <p:grpSpPr>
          <a:xfrm>
            <a:off x="4135704" y="5261413"/>
            <a:ext cx="1172049" cy="1579248"/>
            <a:chOff x="4375595" y="4283461"/>
            <a:chExt cx="1240034" cy="1671712"/>
          </a:xfrm>
        </p:grpSpPr>
        <p:sp>
          <p:nvSpPr>
            <p:cNvPr id="12" name="任意多边形 11"/>
            <p:cNvSpPr/>
            <p:nvPr/>
          </p:nvSpPr>
          <p:spPr>
            <a:xfrm rot="8121110">
              <a:off x="4568290" y="4283461"/>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chemeClr val="accent4"/>
            </a:solid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文本框 32"/>
            <p:cNvSpPr txBox="1"/>
            <p:nvPr/>
          </p:nvSpPr>
          <p:spPr>
            <a:xfrm>
              <a:off x="4375595" y="4611139"/>
              <a:ext cx="785133" cy="472405"/>
            </a:xfrm>
            <a:prstGeom prst="rect">
              <a:avLst/>
            </a:prstGeom>
            <a:noFill/>
          </p:spPr>
          <p:txBody>
            <a:bodyPr wrap="square" rtlCol="0">
              <a:spAutoFit/>
            </a:bodyPr>
            <a:lstStyle/>
            <a:p>
              <a:pPr algn="ctr"/>
              <a:r>
                <a:rPr lang="en-US" altLang="zh-CN" sz="2300" dirty="0">
                  <a:solidFill>
                    <a:prstClr val="white"/>
                  </a:solidFill>
                  <a:latin typeface="+mn-lt"/>
                  <a:ea typeface="+mn-ea"/>
                  <a:cs typeface="+mn-ea"/>
                  <a:sym typeface="+mn-lt"/>
                </a:rPr>
                <a:t>03</a:t>
              </a:r>
              <a:endParaRPr lang="zh-CN" altLang="en-US" sz="2300" dirty="0">
                <a:solidFill>
                  <a:prstClr val="white"/>
                </a:solidFill>
                <a:latin typeface="+mn-lt"/>
                <a:ea typeface="+mn-ea"/>
                <a:cs typeface="+mn-ea"/>
                <a:sym typeface="+mn-lt"/>
              </a:endParaRPr>
            </a:p>
          </p:txBody>
        </p:sp>
      </p:grpSp>
      <p:grpSp>
        <p:nvGrpSpPr>
          <p:cNvPr id="14" name="组合 2"/>
          <p:cNvGrpSpPr/>
          <p:nvPr/>
        </p:nvGrpSpPr>
        <p:grpSpPr>
          <a:xfrm>
            <a:off x="6481484" y="3932428"/>
            <a:ext cx="989918" cy="1579248"/>
            <a:chOff x="6857441" y="2876664"/>
            <a:chExt cx="1047339" cy="1671712"/>
          </a:xfrm>
          <a:solidFill>
            <a:schemeClr val="accent2"/>
          </a:solidFill>
        </p:grpSpPr>
        <p:sp>
          <p:nvSpPr>
            <p:cNvPr id="15" name="任意多边形 14"/>
            <p:cNvSpPr/>
            <p:nvPr/>
          </p:nvSpPr>
          <p:spPr>
            <a:xfrm rot="921110">
              <a:off x="6857441" y="2876664"/>
              <a:ext cx="1047339" cy="16717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grpFill/>
            <a:ln>
              <a:noFill/>
            </a:ln>
            <a:effectLst>
              <a:outerShdw blurRad="152400" dist="1778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文本框 33"/>
            <p:cNvSpPr txBox="1"/>
            <p:nvPr/>
          </p:nvSpPr>
          <p:spPr>
            <a:xfrm>
              <a:off x="6964271" y="3614308"/>
              <a:ext cx="785133" cy="472405"/>
            </a:xfrm>
            <a:prstGeom prst="rect">
              <a:avLst/>
            </a:prstGeom>
            <a:grpFill/>
          </p:spPr>
          <p:txBody>
            <a:bodyPr wrap="square" rtlCol="0">
              <a:spAutoFit/>
            </a:bodyPr>
            <a:lstStyle/>
            <a:p>
              <a:pPr algn="ctr"/>
              <a:r>
                <a:rPr lang="en-US" altLang="zh-CN" sz="2300" dirty="0">
                  <a:solidFill>
                    <a:prstClr val="white"/>
                  </a:solidFill>
                  <a:latin typeface="+mn-lt"/>
                  <a:ea typeface="+mn-ea"/>
                  <a:cs typeface="+mn-ea"/>
                  <a:sym typeface="+mn-lt"/>
                </a:rPr>
                <a:t>02</a:t>
              </a:r>
              <a:endParaRPr lang="zh-CN" altLang="en-US" sz="2300" dirty="0">
                <a:solidFill>
                  <a:prstClr val="white"/>
                </a:solidFill>
                <a:latin typeface="+mn-lt"/>
                <a:ea typeface="+mn-ea"/>
                <a:cs typeface="+mn-ea"/>
                <a:sym typeface="+mn-lt"/>
              </a:endParaRPr>
            </a:p>
          </p:txBody>
        </p:sp>
      </p:grpSp>
      <p:sp>
        <p:nvSpPr>
          <p:cNvPr id="17" name="文本框 51"/>
          <p:cNvSpPr txBox="1"/>
          <p:nvPr/>
        </p:nvSpPr>
        <p:spPr>
          <a:xfrm>
            <a:off x="5352677" y="3706687"/>
            <a:ext cx="679494" cy="668887"/>
          </a:xfrm>
          <a:prstGeom prst="rect">
            <a:avLst/>
          </a:prstGeom>
          <a:noFill/>
        </p:spPr>
        <p:txBody>
          <a:bodyPr wrap="square" lIns="86411" tIns="43205" rIns="86411" bIns="43205" rtlCol="0">
            <a:spAutoFit/>
          </a:bodyPr>
          <a:lstStyle/>
          <a:p>
            <a:r>
              <a:rPr lang="zh-CN" altLang="en-US" sz="1900" dirty="0">
                <a:solidFill>
                  <a:schemeClr val="accent1"/>
                </a:solidFill>
                <a:latin typeface="+mn-lt"/>
                <a:ea typeface="+mn-ea"/>
                <a:cs typeface="+mn-ea"/>
                <a:sym typeface="+mn-lt"/>
              </a:rPr>
              <a:t>添加</a:t>
            </a:r>
            <a:endParaRPr lang="en-US" altLang="zh-CN" sz="1900" dirty="0">
              <a:solidFill>
                <a:schemeClr val="accent1"/>
              </a:solidFill>
              <a:latin typeface="+mn-lt"/>
              <a:ea typeface="+mn-ea"/>
              <a:cs typeface="+mn-ea"/>
              <a:sym typeface="+mn-lt"/>
            </a:endParaRPr>
          </a:p>
          <a:p>
            <a:r>
              <a:rPr lang="zh-CN" altLang="en-US" sz="1900" dirty="0">
                <a:solidFill>
                  <a:schemeClr val="accent1"/>
                </a:solidFill>
                <a:latin typeface="+mn-lt"/>
                <a:ea typeface="+mn-ea"/>
                <a:cs typeface="+mn-ea"/>
                <a:sym typeface="+mn-lt"/>
              </a:rPr>
              <a:t>标题</a:t>
            </a:r>
            <a:endParaRPr lang="zh-CN" altLang="en-US" sz="1900" dirty="0">
              <a:solidFill>
                <a:schemeClr val="accent1"/>
              </a:solidFill>
              <a:latin typeface="+mn-lt"/>
              <a:ea typeface="+mn-ea"/>
              <a:cs typeface="+mn-ea"/>
              <a:sym typeface="+mn-lt"/>
            </a:endParaRPr>
          </a:p>
        </p:txBody>
      </p:sp>
      <p:sp>
        <p:nvSpPr>
          <p:cNvPr id="18" name="文本框 52"/>
          <p:cNvSpPr txBox="1"/>
          <p:nvPr/>
        </p:nvSpPr>
        <p:spPr>
          <a:xfrm>
            <a:off x="4382616" y="4738585"/>
            <a:ext cx="765880" cy="668887"/>
          </a:xfrm>
          <a:prstGeom prst="rect">
            <a:avLst/>
          </a:prstGeom>
          <a:noFill/>
        </p:spPr>
        <p:txBody>
          <a:bodyPr wrap="square" lIns="86411" tIns="43205" rIns="86411" bIns="43205" rtlCol="0">
            <a:spAutoFit/>
          </a:bodyPr>
          <a:lstStyle/>
          <a:p>
            <a:r>
              <a:rPr lang="zh-CN" altLang="en-US" sz="1900" dirty="0">
                <a:solidFill>
                  <a:schemeClr val="accent4"/>
                </a:solidFill>
                <a:latin typeface="+mn-lt"/>
                <a:ea typeface="+mn-ea"/>
                <a:cs typeface="+mn-ea"/>
                <a:sym typeface="+mn-lt"/>
              </a:rPr>
              <a:t>添加</a:t>
            </a:r>
            <a:endParaRPr lang="en-US" altLang="zh-CN" sz="1900" dirty="0">
              <a:solidFill>
                <a:schemeClr val="accent4"/>
              </a:solidFill>
              <a:latin typeface="+mn-lt"/>
              <a:ea typeface="+mn-ea"/>
              <a:cs typeface="+mn-ea"/>
              <a:sym typeface="+mn-lt"/>
            </a:endParaRPr>
          </a:p>
          <a:p>
            <a:r>
              <a:rPr lang="zh-CN" altLang="en-US" sz="1900" dirty="0">
                <a:solidFill>
                  <a:schemeClr val="accent4"/>
                </a:solidFill>
                <a:latin typeface="+mn-lt"/>
                <a:ea typeface="+mn-ea"/>
                <a:cs typeface="+mn-ea"/>
                <a:sym typeface="+mn-lt"/>
              </a:rPr>
              <a:t>标题</a:t>
            </a:r>
            <a:endParaRPr lang="zh-CN" altLang="en-US" sz="1900" dirty="0">
              <a:solidFill>
                <a:schemeClr val="accent4"/>
              </a:solidFill>
              <a:latin typeface="+mn-lt"/>
              <a:ea typeface="+mn-ea"/>
              <a:cs typeface="+mn-ea"/>
              <a:sym typeface="+mn-lt"/>
            </a:endParaRPr>
          </a:p>
        </p:txBody>
      </p:sp>
      <p:sp>
        <p:nvSpPr>
          <p:cNvPr id="19" name="文本框 53"/>
          <p:cNvSpPr txBox="1"/>
          <p:nvPr/>
        </p:nvSpPr>
        <p:spPr>
          <a:xfrm>
            <a:off x="5811879" y="5091555"/>
            <a:ext cx="765880" cy="668887"/>
          </a:xfrm>
          <a:prstGeom prst="rect">
            <a:avLst/>
          </a:prstGeom>
          <a:noFill/>
        </p:spPr>
        <p:txBody>
          <a:bodyPr wrap="square" lIns="86411" tIns="43205" rIns="86411" bIns="43205" rtlCol="0">
            <a:spAutoFit/>
          </a:bodyPr>
          <a:lstStyle/>
          <a:p>
            <a:r>
              <a:rPr lang="zh-CN" altLang="en-US" sz="1900" dirty="0">
                <a:solidFill>
                  <a:schemeClr val="accent2"/>
                </a:solidFill>
                <a:latin typeface="+mn-lt"/>
                <a:ea typeface="+mn-ea"/>
                <a:cs typeface="+mn-ea"/>
                <a:sym typeface="+mn-lt"/>
              </a:rPr>
              <a:t>添加</a:t>
            </a:r>
            <a:endParaRPr lang="en-US" altLang="zh-CN" sz="1900" dirty="0">
              <a:solidFill>
                <a:schemeClr val="accent2"/>
              </a:solidFill>
              <a:latin typeface="+mn-lt"/>
              <a:ea typeface="+mn-ea"/>
              <a:cs typeface="+mn-ea"/>
              <a:sym typeface="+mn-lt"/>
            </a:endParaRPr>
          </a:p>
          <a:p>
            <a:r>
              <a:rPr lang="zh-CN" altLang="en-US" sz="1900" dirty="0">
                <a:solidFill>
                  <a:schemeClr val="accent2"/>
                </a:solidFill>
                <a:latin typeface="+mn-lt"/>
                <a:ea typeface="+mn-ea"/>
                <a:cs typeface="+mn-ea"/>
                <a:sym typeface="+mn-lt"/>
              </a:rPr>
              <a:t>标题</a:t>
            </a:r>
            <a:endParaRPr lang="zh-CN" altLang="en-US" sz="1900" dirty="0">
              <a:solidFill>
                <a:schemeClr val="accent2"/>
              </a:solidFill>
              <a:latin typeface="+mn-lt"/>
              <a:ea typeface="+mn-ea"/>
              <a:cs typeface="+mn-ea"/>
              <a:sym typeface="+mn-lt"/>
            </a:endParaRPr>
          </a:p>
        </p:txBody>
      </p:sp>
      <p:grpSp>
        <p:nvGrpSpPr>
          <p:cNvPr id="20" name="组合 24"/>
          <p:cNvGrpSpPr/>
          <p:nvPr/>
        </p:nvGrpSpPr>
        <p:grpSpPr>
          <a:xfrm>
            <a:off x="1246379" y="4114839"/>
            <a:ext cx="2949344" cy="1456437"/>
            <a:chOff x="1318674" y="3069754"/>
            <a:chExt cx="3120421" cy="1541712"/>
          </a:xfrm>
        </p:grpSpPr>
        <p:sp>
          <p:nvSpPr>
            <p:cNvPr id="21" name="任意多边形 20"/>
            <p:cNvSpPr/>
            <p:nvPr/>
          </p:nvSpPr>
          <p:spPr>
            <a:xfrm rot="5400000" flipH="1">
              <a:off x="1566832" y="2933868"/>
              <a:ext cx="1488088"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2" name="椭圆 21"/>
            <p:cNvSpPr/>
            <p:nvPr/>
          </p:nvSpPr>
          <p:spPr>
            <a:xfrm rot="5400000" flipH="1">
              <a:off x="4377801" y="4550172"/>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p:nvPr/>
          </p:nvSpPr>
          <p:spPr>
            <a:xfrm rot="5400000" flipH="1">
              <a:off x="1316612" y="3071816"/>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24" name="直接连接符 23"/>
            <p:cNvCxnSpPr>
              <a:stCxn id="21" idx="2"/>
            </p:cNvCxnSpPr>
            <p:nvPr/>
          </p:nvCxnSpPr>
          <p:spPr>
            <a:xfrm>
              <a:off x="3214886" y="4581921"/>
              <a:ext cx="1152128" cy="1"/>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25" name="组合 24"/>
          <p:cNvGrpSpPr/>
          <p:nvPr/>
        </p:nvGrpSpPr>
        <p:grpSpPr>
          <a:xfrm>
            <a:off x="5639955" y="2658400"/>
            <a:ext cx="4060531" cy="699007"/>
            <a:chOff x="5967100" y="1528041"/>
            <a:chExt cx="4296062" cy="739934"/>
          </a:xfrm>
        </p:grpSpPr>
        <p:sp>
          <p:nvSpPr>
            <p:cNvPr id="26" name="任意多边形 25"/>
            <p:cNvSpPr/>
            <p:nvPr/>
          </p:nvSpPr>
          <p:spPr>
            <a:xfrm rot="5400000">
              <a:off x="6625879" y="986999"/>
              <a:ext cx="666846" cy="1808019"/>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椭圆 26"/>
            <p:cNvSpPr/>
            <p:nvPr/>
          </p:nvSpPr>
          <p:spPr>
            <a:xfrm rot="5400000" flipH="1">
              <a:off x="10201868" y="1525835"/>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椭圆 27"/>
            <p:cNvSpPr/>
            <p:nvPr/>
          </p:nvSpPr>
          <p:spPr>
            <a:xfrm rot="5400000" flipH="1">
              <a:off x="5965038" y="2202414"/>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29" name="直接连接符 28"/>
            <p:cNvCxnSpPr/>
            <p:nvPr/>
          </p:nvCxnSpPr>
          <p:spPr>
            <a:xfrm>
              <a:off x="7863312" y="1557585"/>
              <a:ext cx="2336350"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5"/>
          <p:cNvGrpSpPr/>
          <p:nvPr/>
        </p:nvGrpSpPr>
        <p:grpSpPr>
          <a:xfrm>
            <a:off x="6713883" y="4850007"/>
            <a:ext cx="2790465" cy="699007"/>
            <a:chOff x="7103319" y="3847966"/>
            <a:chExt cx="2952327" cy="739934"/>
          </a:xfrm>
        </p:grpSpPr>
        <p:sp>
          <p:nvSpPr>
            <p:cNvPr id="31" name="任意多边形 30"/>
            <p:cNvSpPr/>
            <p:nvPr/>
          </p:nvSpPr>
          <p:spPr>
            <a:xfrm rot="5400000">
              <a:off x="7498068" y="3570955"/>
              <a:ext cx="666846" cy="1279958"/>
            </a:xfrm>
            <a:custGeom>
              <a:avLst/>
              <a:gdLst>
                <a:gd name="connsiteX0" fmla="*/ 2554514 w 2554514"/>
                <a:gd name="connsiteY0" fmla="*/ 2249714 h 2249714"/>
                <a:gd name="connsiteX1" fmla="*/ 2554514 w 2554514"/>
                <a:gd name="connsiteY1" fmla="*/ 0 h 2249714"/>
                <a:gd name="connsiteX2" fmla="*/ 0 w 2554514"/>
                <a:gd name="connsiteY2" fmla="*/ 0 h 2249714"/>
                <a:gd name="connsiteX0" fmla="*/ 1616857 w 1616857"/>
                <a:gd name="connsiteY0" fmla="*/ 2249715 h 2249715"/>
                <a:gd name="connsiteX1" fmla="*/ 1616857 w 1616857"/>
                <a:gd name="connsiteY1" fmla="*/ 1 h 2249715"/>
                <a:gd name="connsiteX2" fmla="*/ 1 w 1616857"/>
                <a:gd name="connsiteY2" fmla="*/ 0 h 2249715"/>
              </a:gdLst>
              <a:ahLst/>
              <a:cxnLst>
                <a:cxn ang="0">
                  <a:pos x="connsiteX0" y="connsiteY0"/>
                </a:cxn>
                <a:cxn ang="0">
                  <a:pos x="connsiteX1" y="connsiteY1"/>
                </a:cxn>
                <a:cxn ang="0">
                  <a:pos x="connsiteX2" y="connsiteY2"/>
                </a:cxn>
              </a:cxnLst>
              <a:rect l="l" t="t" r="r" b="b"/>
              <a:pathLst>
                <a:path w="1616857" h="2249715">
                  <a:moveTo>
                    <a:pt x="1616857" y="2249715"/>
                  </a:moveTo>
                  <a:lnTo>
                    <a:pt x="1616857" y="1"/>
                  </a:lnTo>
                  <a:lnTo>
                    <a:pt x="1"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p:nvPr/>
          </p:nvSpPr>
          <p:spPr>
            <a:xfrm rot="5400000" flipH="1">
              <a:off x="9994352" y="3845760"/>
              <a:ext cx="59088"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3" name="椭圆 32"/>
            <p:cNvSpPr/>
            <p:nvPr/>
          </p:nvSpPr>
          <p:spPr>
            <a:xfrm rot="5400000" flipH="1">
              <a:off x="7101257" y="4522339"/>
              <a:ext cx="67623" cy="635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4" name="直接连接符 33"/>
            <p:cNvCxnSpPr/>
            <p:nvPr/>
          </p:nvCxnSpPr>
          <p:spPr>
            <a:xfrm>
              <a:off x="8471470" y="3877510"/>
              <a:ext cx="1492211" cy="0"/>
            </a:xfrm>
            <a:prstGeom prst="line">
              <a:avLst/>
            </a:pr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5" name="组合 27"/>
          <p:cNvGrpSpPr/>
          <p:nvPr/>
        </p:nvGrpSpPr>
        <p:grpSpPr>
          <a:xfrm>
            <a:off x="7462542" y="2686311"/>
            <a:ext cx="2690873" cy="1188749"/>
            <a:chOff x="7895406" y="1557585"/>
            <a:chExt cx="2846957" cy="1258349"/>
          </a:xfrm>
        </p:grpSpPr>
        <p:sp>
          <p:nvSpPr>
            <p:cNvPr id="36" name="文本框 91"/>
            <p:cNvSpPr txBox="1"/>
            <p:nvPr/>
          </p:nvSpPr>
          <p:spPr>
            <a:xfrm>
              <a:off x="7895406" y="1557585"/>
              <a:ext cx="1280948" cy="390956"/>
            </a:xfrm>
            <a:prstGeom prst="rect">
              <a:avLst/>
            </a:prstGeom>
            <a:noFill/>
          </p:spPr>
          <p:txBody>
            <a:bodyPr wrap="square" rtlCol="0">
              <a:spAutoFit/>
            </a:bodyPr>
            <a:lstStyle/>
            <a:p>
              <a:r>
                <a:rPr lang="zh-CN" altLang="en-US" dirty="0" smtClean="0">
                  <a:solidFill>
                    <a:schemeClr val="accent1"/>
                  </a:solidFill>
                  <a:latin typeface="+mn-lt"/>
                  <a:ea typeface="+mn-ea"/>
                  <a:cs typeface="+mn-ea"/>
                  <a:sym typeface="+mn-lt"/>
                </a:rPr>
                <a:t>添加</a:t>
              </a:r>
              <a:r>
                <a:rPr lang="zh-CN" altLang="en-US" dirty="0">
                  <a:solidFill>
                    <a:schemeClr val="accent1"/>
                  </a:solidFill>
                  <a:latin typeface="+mn-lt"/>
                  <a:ea typeface="+mn-ea"/>
                  <a:cs typeface="+mn-ea"/>
                  <a:sym typeface="+mn-lt"/>
                </a:rPr>
                <a:t>标题</a:t>
              </a:r>
            </a:p>
          </p:txBody>
        </p:sp>
        <p:sp>
          <p:nvSpPr>
            <p:cNvPr id="37" name="矩形 47"/>
            <p:cNvSpPr>
              <a:spLocks noChangeArrowheads="1"/>
            </p:cNvSpPr>
            <p:nvPr/>
          </p:nvSpPr>
          <p:spPr bwMode="auto">
            <a:xfrm>
              <a:off x="7941856" y="1917624"/>
              <a:ext cx="2800507" cy="8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000" dirty="0">
                  <a:solidFill>
                    <a:schemeClr val="tx1">
                      <a:lumMod val="50000"/>
                      <a:lumOff val="50000"/>
                    </a:schemeClr>
                  </a:solidFill>
                  <a:latin typeface="+mn-lt"/>
                  <a:ea typeface="+mn-ea"/>
                  <a:cs typeface="+mn-ea"/>
                  <a:sym typeface="+mn-lt"/>
                </a:rPr>
                <a:t>您的内容打在</a:t>
              </a:r>
              <a:r>
                <a:rPr lang="zh-CN" altLang="en-US" sz="1000" dirty="0">
                  <a:solidFill>
                    <a:schemeClr val="tx1">
                      <a:lumMod val="50000"/>
                      <a:lumOff val="50000"/>
                    </a:schemeClr>
                  </a:solidFill>
                  <a:latin typeface="+mn-lt"/>
                  <a:ea typeface="+mn-ea"/>
                  <a:cs typeface="+mn-ea"/>
                  <a:sym typeface="+mn-lt"/>
                </a:rPr>
                <a:t>这里或者</a:t>
              </a:r>
              <a:r>
                <a:rPr lang="zh-CN" altLang="en-US" sz="1000" dirty="0">
                  <a:solidFill>
                    <a:schemeClr val="tx1">
                      <a:lumMod val="50000"/>
                      <a:lumOff val="50000"/>
                    </a:schemeClr>
                  </a:solidFill>
                  <a:latin typeface="+mn-lt"/>
                  <a:ea typeface="+mn-ea"/>
                  <a:cs typeface="+mn-ea"/>
                  <a:sym typeface="+mn-lt"/>
                </a:rPr>
                <a:t>通过复制您</a:t>
              </a:r>
              <a:r>
                <a:rPr lang="zh-CN" altLang="en-US" sz="1000" dirty="0">
                  <a:solidFill>
                    <a:schemeClr val="tx1">
                      <a:lumMod val="50000"/>
                      <a:lumOff val="50000"/>
                    </a:schemeClr>
                  </a:solidFill>
                  <a:latin typeface="+mn-lt"/>
                  <a:ea typeface="+mn-ea"/>
                  <a:cs typeface="+mn-ea"/>
                  <a:sym typeface="+mn-lt"/>
                </a:rPr>
                <a:t>的文本黏贴</a:t>
              </a:r>
              <a:r>
                <a:rPr lang="zh-CN" altLang="en-US" sz="1000" dirty="0">
                  <a:solidFill>
                    <a:schemeClr val="tx1">
                      <a:lumMod val="50000"/>
                      <a:lumOff val="50000"/>
                    </a:schemeClr>
                  </a:solidFill>
                  <a:latin typeface="+mn-lt"/>
                  <a:ea typeface="+mn-ea"/>
                  <a:cs typeface="+mn-ea"/>
                  <a:sym typeface="+mn-lt"/>
                </a:rPr>
                <a:t>自此。您的内容打在这里或者通过复制您的文本黏贴自此。</a:t>
              </a:r>
              <a:endParaRPr lang="en-US" altLang="zh-CN" sz="1000" dirty="0">
                <a:solidFill>
                  <a:schemeClr val="tx1">
                    <a:lumMod val="50000"/>
                    <a:lumOff val="50000"/>
                  </a:schemeClr>
                </a:solidFill>
                <a:latin typeface="+mn-lt"/>
                <a:ea typeface="+mn-ea"/>
                <a:cs typeface="+mn-ea"/>
                <a:sym typeface="+mn-lt"/>
              </a:endParaRPr>
            </a:p>
            <a:p>
              <a:pPr>
                <a:lnSpc>
                  <a:spcPct val="130000"/>
                </a:lnSpc>
                <a:spcBef>
                  <a:spcPct val="0"/>
                </a:spcBef>
              </a:pPr>
              <a:endParaRPr lang="en-US" altLang="zh-CN" sz="1000" dirty="0">
                <a:solidFill>
                  <a:schemeClr val="tx1">
                    <a:lumMod val="50000"/>
                    <a:lumOff val="50000"/>
                  </a:schemeClr>
                </a:solidFill>
                <a:latin typeface="+mn-lt"/>
                <a:ea typeface="+mn-ea"/>
                <a:cs typeface="+mn-ea"/>
                <a:sym typeface="+mn-lt"/>
              </a:endParaRPr>
            </a:p>
          </p:txBody>
        </p:sp>
      </p:grpSp>
      <p:grpSp>
        <p:nvGrpSpPr>
          <p:cNvPr id="38" name="组合 32"/>
          <p:cNvGrpSpPr/>
          <p:nvPr/>
        </p:nvGrpSpPr>
        <p:grpSpPr>
          <a:xfrm>
            <a:off x="8021387" y="4913344"/>
            <a:ext cx="2231623" cy="1227385"/>
            <a:chOff x="8486666" y="3915011"/>
            <a:chExt cx="2361069" cy="1299248"/>
          </a:xfrm>
        </p:grpSpPr>
        <p:sp>
          <p:nvSpPr>
            <p:cNvPr id="39" name="文本框 112"/>
            <p:cNvSpPr txBox="1"/>
            <p:nvPr/>
          </p:nvSpPr>
          <p:spPr>
            <a:xfrm>
              <a:off x="8486666" y="3915011"/>
              <a:ext cx="1280948" cy="390956"/>
            </a:xfrm>
            <a:prstGeom prst="rect">
              <a:avLst/>
            </a:prstGeom>
            <a:noFill/>
          </p:spPr>
          <p:txBody>
            <a:bodyPr wrap="square" rtlCol="0">
              <a:spAutoFit/>
            </a:bodyPr>
            <a:lstStyle/>
            <a:p>
              <a:r>
                <a:rPr lang="zh-CN" altLang="en-US" dirty="0" smtClean="0">
                  <a:solidFill>
                    <a:schemeClr val="accent2"/>
                  </a:solidFill>
                  <a:latin typeface="+mn-lt"/>
                  <a:ea typeface="+mn-ea"/>
                  <a:cs typeface="+mn-ea"/>
                  <a:sym typeface="+mn-lt"/>
                </a:rPr>
                <a:t>添加</a:t>
              </a:r>
              <a:r>
                <a:rPr lang="zh-CN" altLang="en-US" dirty="0">
                  <a:solidFill>
                    <a:schemeClr val="accent2"/>
                  </a:solidFill>
                  <a:latin typeface="+mn-lt"/>
                  <a:ea typeface="+mn-ea"/>
                  <a:cs typeface="+mn-ea"/>
                  <a:sym typeface="+mn-lt"/>
                </a:rPr>
                <a:t>标题</a:t>
              </a:r>
            </a:p>
          </p:txBody>
        </p:sp>
        <p:sp>
          <p:nvSpPr>
            <p:cNvPr id="40" name="矩形 47"/>
            <p:cNvSpPr>
              <a:spLocks noChangeArrowheads="1"/>
            </p:cNvSpPr>
            <p:nvPr/>
          </p:nvSpPr>
          <p:spPr bwMode="auto">
            <a:xfrm>
              <a:off x="8543479" y="4293890"/>
              <a:ext cx="2304256" cy="92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000" dirty="0">
                  <a:solidFill>
                    <a:schemeClr val="tx1">
                      <a:lumMod val="50000"/>
                      <a:lumOff val="50000"/>
                    </a:schemeClr>
                  </a:solidFill>
                  <a:latin typeface="+mn-lt"/>
                  <a:ea typeface="+mn-ea"/>
                  <a:cs typeface="+mn-ea"/>
                  <a:sym typeface="+mn-lt"/>
                </a:rPr>
                <a:t>您的内容打在</a:t>
              </a:r>
              <a:r>
                <a:rPr lang="zh-CN" altLang="en-US" sz="1000" dirty="0">
                  <a:solidFill>
                    <a:schemeClr val="tx1">
                      <a:lumMod val="50000"/>
                      <a:lumOff val="50000"/>
                    </a:schemeClr>
                  </a:solidFill>
                  <a:latin typeface="+mn-lt"/>
                  <a:ea typeface="+mn-ea"/>
                  <a:cs typeface="+mn-ea"/>
                  <a:sym typeface="+mn-lt"/>
                </a:rPr>
                <a:t>这里或者</a:t>
              </a:r>
              <a:r>
                <a:rPr lang="zh-CN" altLang="en-US" sz="1000" dirty="0">
                  <a:solidFill>
                    <a:schemeClr val="tx1">
                      <a:lumMod val="50000"/>
                      <a:lumOff val="50000"/>
                    </a:schemeClr>
                  </a:solidFill>
                  <a:latin typeface="+mn-lt"/>
                  <a:ea typeface="+mn-ea"/>
                  <a:cs typeface="+mn-ea"/>
                  <a:sym typeface="+mn-lt"/>
                </a:rPr>
                <a:t>通过复制您</a:t>
              </a:r>
              <a:r>
                <a:rPr lang="zh-CN" altLang="en-US" sz="1000" dirty="0">
                  <a:solidFill>
                    <a:schemeClr val="tx1">
                      <a:lumMod val="50000"/>
                      <a:lumOff val="50000"/>
                    </a:schemeClr>
                  </a:solidFill>
                  <a:latin typeface="+mn-lt"/>
                  <a:ea typeface="+mn-ea"/>
                  <a:cs typeface="+mn-ea"/>
                  <a:sym typeface="+mn-lt"/>
                </a:rPr>
                <a:t>的文本黏贴</a:t>
              </a:r>
              <a:r>
                <a:rPr lang="zh-CN" altLang="en-US" sz="1000" dirty="0">
                  <a:solidFill>
                    <a:schemeClr val="tx1">
                      <a:lumMod val="50000"/>
                      <a:lumOff val="50000"/>
                    </a:schemeClr>
                  </a:solidFill>
                  <a:latin typeface="+mn-lt"/>
                  <a:ea typeface="+mn-ea"/>
                  <a:cs typeface="+mn-ea"/>
                  <a:sym typeface="+mn-lt"/>
                </a:rPr>
                <a:t>自此。您的内容打在这里或者通过复制您的文本黏贴自此。</a:t>
              </a:r>
              <a:endParaRPr lang="en-US" altLang="zh-CN" sz="1000" dirty="0">
                <a:solidFill>
                  <a:schemeClr val="tx1">
                    <a:lumMod val="50000"/>
                    <a:lumOff val="50000"/>
                  </a:schemeClr>
                </a:solidFill>
                <a:latin typeface="+mn-lt"/>
                <a:ea typeface="+mn-ea"/>
                <a:cs typeface="+mn-ea"/>
                <a:sym typeface="+mn-lt"/>
              </a:endParaRPr>
            </a:p>
            <a:p>
              <a:pPr>
                <a:lnSpc>
                  <a:spcPct val="130000"/>
                </a:lnSpc>
                <a:spcBef>
                  <a:spcPct val="0"/>
                </a:spcBef>
              </a:pPr>
              <a:endParaRPr lang="en-US" altLang="zh-CN" sz="1000" dirty="0">
                <a:solidFill>
                  <a:schemeClr val="tx1">
                    <a:lumMod val="50000"/>
                    <a:lumOff val="50000"/>
                  </a:schemeClr>
                </a:solidFill>
                <a:latin typeface="+mn-lt"/>
                <a:ea typeface="+mn-ea"/>
                <a:cs typeface="+mn-ea"/>
                <a:sym typeface="+mn-lt"/>
              </a:endParaRPr>
            </a:p>
          </p:txBody>
        </p:sp>
      </p:grpSp>
      <p:grpSp>
        <p:nvGrpSpPr>
          <p:cNvPr id="41" name="组合 33"/>
          <p:cNvGrpSpPr/>
          <p:nvPr/>
        </p:nvGrpSpPr>
        <p:grpSpPr>
          <a:xfrm>
            <a:off x="1254596" y="4182864"/>
            <a:ext cx="1715975" cy="1424521"/>
            <a:chOff x="1327367" y="3141762"/>
            <a:chExt cx="1815511" cy="1507926"/>
          </a:xfrm>
        </p:grpSpPr>
        <p:sp>
          <p:nvSpPr>
            <p:cNvPr id="42" name="文本框 120"/>
            <p:cNvSpPr txBox="1"/>
            <p:nvPr/>
          </p:nvSpPr>
          <p:spPr>
            <a:xfrm>
              <a:off x="1327367" y="3141762"/>
              <a:ext cx="1280948" cy="390956"/>
            </a:xfrm>
            <a:prstGeom prst="rect">
              <a:avLst/>
            </a:prstGeom>
            <a:noFill/>
          </p:spPr>
          <p:txBody>
            <a:bodyPr wrap="square" rtlCol="0">
              <a:spAutoFit/>
            </a:bodyPr>
            <a:lstStyle/>
            <a:p>
              <a:r>
                <a:rPr lang="zh-CN" altLang="en-US" dirty="0" smtClean="0">
                  <a:solidFill>
                    <a:schemeClr val="accent4"/>
                  </a:solidFill>
                  <a:latin typeface="+mn-lt"/>
                  <a:ea typeface="+mn-ea"/>
                  <a:cs typeface="+mn-ea"/>
                  <a:sym typeface="+mn-lt"/>
                </a:rPr>
                <a:t>添加</a:t>
              </a:r>
              <a:r>
                <a:rPr lang="zh-CN" altLang="en-US" dirty="0">
                  <a:solidFill>
                    <a:schemeClr val="accent4"/>
                  </a:solidFill>
                  <a:latin typeface="+mn-lt"/>
                  <a:ea typeface="+mn-ea"/>
                  <a:cs typeface="+mn-ea"/>
                  <a:sym typeface="+mn-lt"/>
                </a:rPr>
                <a:t>标题</a:t>
              </a:r>
            </a:p>
          </p:txBody>
        </p:sp>
        <p:sp>
          <p:nvSpPr>
            <p:cNvPr id="43" name="矩形 47"/>
            <p:cNvSpPr>
              <a:spLocks noChangeArrowheads="1"/>
            </p:cNvSpPr>
            <p:nvPr/>
          </p:nvSpPr>
          <p:spPr bwMode="auto">
            <a:xfrm>
              <a:off x="1358674" y="3539610"/>
              <a:ext cx="1784204" cy="1110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000" dirty="0">
                  <a:solidFill>
                    <a:schemeClr val="tx1">
                      <a:lumMod val="50000"/>
                      <a:lumOff val="50000"/>
                    </a:schemeClr>
                  </a:solidFill>
                  <a:latin typeface="+mn-lt"/>
                  <a:ea typeface="+mn-ea"/>
                  <a:cs typeface="+mn-ea"/>
                  <a:sym typeface="+mn-lt"/>
                </a:rPr>
                <a:t>您的内容打在</a:t>
              </a:r>
              <a:r>
                <a:rPr lang="zh-CN" altLang="en-US" sz="1000" dirty="0">
                  <a:solidFill>
                    <a:schemeClr val="tx1">
                      <a:lumMod val="50000"/>
                      <a:lumOff val="50000"/>
                    </a:schemeClr>
                  </a:solidFill>
                  <a:latin typeface="+mn-lt"/>
                  <a:ea typeface="+mn-ea"/>
                  <a:cs typeface="+mn-ea"/>
                  <a:sym typeface="+mn-lt"/>
                </a:rPr>
                <a:t>这里或者</a:t>
              </a:r>
              <a:r>
                <a:rPr lang="zh-CN" altLang="en-US" sz="1000" dirty="0">
                  <a:solidFill>
                    <a:schemeClr val="tx1">
                      <a:lumMod val="50000"/>
                      <a:lumOff val="50000"/>
                    </a:schemeClr>
                  </a:solidFill>
                  <a:latin typeface="+mn-lt"/>
                  <a:ea typeface="+mn-ea"/>
                  <a:cs typeface="+mn-ea"/>
                  <a:sym typeface="+mn-lt"/>
                </a:rPr>
                <a:t>通过复制您</a:t>
              </a:r>
              <a:r>
                <a:rPr lang="zh-CN" altLang="en-US" sz="1000" dirty="0">
                  <a:solidFill>
                    <a:schemeClr val="tx1">
                      <a:lumMod val="50000"/>
                      <a:lumOff val="50000"/>
                    </a:schemeClr>
                  </a:solidFill>
                  <a:latin typeface="+mn-lt"/>
                  <a:ea typeface="+mn-ea"/>
                  <a:cs typeface="+mn-ea"/>
                  <a:sym typeface="+mn-lt"/>
                </a:rPr>
                <a:t>的文本黏贴</a:t>
              </a:r>
              <a:r>
                <a:rPr lang="zh-CN" altLang="en-US" sz="1000" dirty="0">
                  <a:solidFill>
                    <a:schemeClr val="tx1">
                      <a:lumMod val="50000"/>
                      <a:lumOff val="50000"/>
                    </a:schemeClr>
                  </a:solidFill>
                  <a:latin typeface="+mn-lt"/>
                  <a:ea typeface="+mn-ea"/>
                  <a:cs typeface="+mn-ea"/>
                  <a:sym typeface="+mn-lt"/>
                </a:rPr>
                <a:t>自此。您的内容打在这里或者通过复制您的文本黏贴自此。</a:t>
              </a:r>
              <a:endParaRPr lang="en-US" altLang="zh-CN" sz="1000" dirty="0">
                <a:solidFill>
                  <a:schemeClr val="tx1">
                    <a:lumMod val="50000"/>
                    <a:lumOff val="50000"/>
                  </a:schemeClr>
                </a:solidFill>
                <a:latin typeface="+mn-lt"/>
                <a:ea typeface="+mn-ea"/>
                <a:cs typeface="+mn-ea"/>
                <a:sym typeface="+mn-lt"/>
              </a:endParaRPr>
            </a:p>
            <a:p>
              <a:pPr>
                <a:lnSpc>
                  <a:spcPct val="130000"/>
                </a:lnSpc>
                <a:spcBef>
                  <a:spcPct val="0"/>
                </a:spcBef>
              </a:pPr>
              <a:endParaRPr lang="en-US" altLang="zh-CN" sz="1000" dirty="0">
                <a:solidFill>
                  <a:schemeClr val="tx1">
                    <a:lumMod val="50000"/>
                    <a:lumOff val="50000"/>
                  </a:schemeClr>
                </a:solidFill>
                <a:latin typeface="+mn-lt"/>
                <a:ea typeface="+mn-ea"/>
                <a:cs typeface="+mn-ea"/>
                <a:sym typeface="+mn-lt"/>
              </a:endParaRPr>
            </a:p>
          </p:txBody>
        </p:sp>
      </p:grpSp>
    </p:spTree>
    <p:extLst>
      <p:ext uri="{BB962C8B-B14F-4D97-AF65-F5344CB8AC3E}">
        <p14:creationId xmlns:p14="http://schemas.microsoft.com/office/powerpoint/2010/main" val="736589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6643940" y="2510074"/>
            <a:ext cx="2573721" cy="2658739"/>
            <a:chOff x="7030236" y="1755422"/>
            <a:chExt cx="2723364" cy="2813756"/>
          </a:xfrm>
        </p:grpSpPr>
        <p:sp>
          <p:nvSpPr>
            <p:cNvPr id="3" name="椭圆 2"/>
            <p:cNvSpPr/>
            <p:nvPr/>
          </p:nvSpPr>
          <p:spPr>
            <a:xfrm>
              <a:off x="8394156"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任意多边形 3"/>
            <p:cNvSpPr/>
            <p:nvPr/>
          </p:nvSpPr>
          <p:spPr>
            <a:xfrm>
              <a:off x="7030236"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solidFill>
              <a:schemeClr val="accent4"/>
            </a:soli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6"/>
          <p:cNvGrpSpPr/>
          <p:nvPr/>
        </p:nvGrpSpPr>
        <p:grpSpPr>
          <a:xfrm>
            <a:off x="4837382" y="2510074"/>
            <a:ext cx="2573721" cy="2658739"/>
            <a:chOff x="5118640" y="1755422"/>
            <a:chExt cx="2723364" cy="2813756"/>
          </a:xfrm>
        </p:grpSpPr>
        <p:sp>
          <p:nvSpPr>
            <p:cNvPr id="6" name="椭圆 5"/>
            <p:cNvSpPr/>
            <p:nvPr/>
          </p:nvSpPr>
          <p:spPr>
            <a:xfrm>
              <a:off x="6477249"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任意多边形 6"/>
            <p:cNvSpPr/>
            <p:nvPr/>
          </p:nvSpPr>
          <p:spPr>
            <a:xfrm>
              <a:off x="5118640"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solidFill>
              <a:schemeClr val="accent3"/>
            </a:soli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5"/>
          <p:cNvGrpSpPr/>
          <p:nvPr/>
        </p:nvGrpSpPr>
        <p:grpSpPr>
          <a:xfrm>
            <a:off x="3005261" y="2510074"/>
            <a:ext cx="2573721" cy="2658739"/>
            <a:chOff x="3179995" y="1755422"/>
            <a:chExt cx="2723364" cy="2813756"/>
          </a:xfrm>
        </p:grpSpPr>
        <p:sp>
          <p:nvSpPr>
            <p:cNvPr id="9" name="椭圆 8"/>
            <p:cNvSpPr/>
            <p:nvPr/>
          </p:nvSpPr>
          <p:spPr>
            <a:xfrm>
              <a:off x="4543874"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9"/>
            <p:cNvSpPr/>
            <p:nvPr/>
          </p:nvSpPr>
          <p:spPr>
            <a:xfrm>
              <a:off x="3179995" y="1755422"/>
              <a:ext cx="2723364" cy="2644389"/>
            </a:xfrm>
            <a:custGeom>
              <a:avLst/>
              <a:gdLst>
                <a:gd name="connsiteX0" fmla="*/ 3380070 w 3453585"/>
                <a:gd name="connsiteY0" fmla="*/ 1644019 h 3353431"/>
                <a:gd name="connsiteX1" fmla="*/ 3444579 w 3453585"/>
                <a:gd name="connsiteY1" fmla="*/ 1686778 h 3353431"/>
                <a:gd name="connsiteX2" fmla="*/ 3446481 w 3453585"/>
                <a:gd name="connsiteY2" fmla="*/ 1696198 h 3353431"/>
                <a:gd name="connsiteX3" fmla="*/ 3451188 w 3453585"/>
                <a:gd name="connsiteY3" fmla="*/ 1705845 h 3353431"/>
                <a:gd name="connsiteX4" fmla="*/ 3444195 w 3453585"/>
                <a:gd name="connsiteY4" fmla="*/ 1758971 h 3353431"/>
                <a:gd name="connsiteX5" fmla="*/ 2543542 w 3453585"/>
                <a:gd name="connsiteY5" fmla="*/ 3318945 h 3353431"/>
                <a:gd name="connsiteX6" fmla="*/ 2494466 w 3453585"/>
                <a:gd name="connsiteY6" fmla="*/ 3352992 h 3353431"/>
                <a:gd name="connsiteX7" fmla="*/ 2490954 w 3453585"/>
                <a:gd name="connsiteY7" fmla="*/ 3353068 h 3353431"/>
                <a:gd name="connsiteX8" fmla="*/ 2489874 w 3453585"/>
                <a:gd name="connsiteY8" fmla="*/ 3353431 h 3353431"/>
                <a:gd name="connsiteX9" fmla="*/ 2486162 w 3453585"/>
                <a:gd name="connsiteY9" fmla="*/ 3353173 h 3353431"/>
                <a:gd name="connsiteX10" fmla="*/ 2474257 w 3453585"/>
                <a:gd name="connsiteY10" fmla="*/ 3353431 h 3353431"/>
                <a:gd name="connsiteX11" fmla="*/ 2470171 w 3453585"/>
                <a:gd name="connsiteY11" fmla="*/ 3352058 h 3353431"/>
                <a:gd name="connsiteX12" fmla="*/ 2463100 w 3453585"/>
                <a:gd name="connsiteY12" fmla="*/ 3351565 h 3353431"/>
                <a:gd name="connsiteX13" fmla="*/ 2450676 w 3453585"/>
                <a:gd name="connsiteY13" fmla="*/ 3345502 h 3353431"/>
                <a:gd name="connsiteX14" fmla="*/ 2447906 w 3453585"/>
                <a:gd name="connsiteY14" fmla="*/ 3344570 h 3353431"/>
                <a:gd name="connsiteX15" fmla="*/ 2446840 w 3453585"/>
                <a:gd name="connsiteY15" fmla="*/ 3343630 h 3353431"/>
                <a:gd name="connsiteX16" fmla="*/ 2438979 w 3453585"/>
                <a:gd name="connsiteY16" fmla="*/ 3339794 h 3353431"/>
                <a:gd name="connsiteX17" fmla="*/ 2420589 w 3453585"/>
                <a:gd name="connsiteY17" fmla="*/ 3318945 h 3353431"/>
                <a:gd name="connsiteX18" fmla="*/ 1519936 w 3453585"/>
                <a:gd name="connsiteY18" fmla="*/ 1758971 h 3353431"/>
                <a:gd name="connsiteX19" fmla="*/ 1511075 w 3453585"/>
                <a:gd name="connsiteY19" fmla="*/ 1732620 h 3353431"/>
                <a:gd name="connsiteX20" fmla="*/ 1511443 w 3453585"/>
                <a:gd name="connsiteY20" fmla="*/ 1727344 h 3353431"/>
                <a:gd name="connsiteX21" fmla="*/ 1508755 w 3453585"/>
                <a:gd name="connsiteY21" fmla="*/ 1714030 h 3353431"/>
                <a:gd name="connsiteX22" fmla="*/ 1514257 w 3453585"/>
                <a:gd name="connsiteY22" fmla="*/ 1686779 h 3353431"/>
                <a:gd name="connsiteX23" fmla="*/ 1578765 w 3453585"/>
                <a:gd name="connsiteY23" fmla="*/ 1644020 h 3353431"/>
                <a:gd name="connsiteX24" fmla="*/ 2481170 w 3453585"/>
                <a:gd name="connsiteY24" fmla="*/ 0 h 3353431"/>
                <a:gd name="connsiteX25" fmla="*/ 3248528 w 3453585"/>
                <a:gd name="connsiteY25" fmla="*/ 767358 h 3353431"/>
                <a:gd name="connsiteX26" fmla="*/ 3117476 w 3453585"/>
                <a:gd name="connsiteY26" fmla="*/ 1196395 h 3353431"/>
                <a:gd name="connsiteX27" fmla="*/ 3109819 w 3453585"/>
                <a:gd name="connsiteY27" fmla="*/ 1205675 h 3353431"/>
                <a:gd name="connsiteX28" fmla="*/ 3109819 w 3453585"/>
                <a:gd name="connsiteY28" fmla="*/ 1527603 h 3353431"/>
                <a:gd name="connsiteX29" fmla="*/ 3226235 w 3453585"/>
                <a:gd name="connsiteY29" fmla="*/ 1644019 h 3353431"/>
                <a:gd name="connsiteX30" fmla="*/ 1736105 w 3453585"/>
                <a:gd name="connsiteY30" fmla="*/ 1644019 h 3353431"/>
                <a:gd name="connsiteX31" fmla="*/ 1852521 w 3453585"/>
                <a:gd name="connsiteY31" fmla="*/ 1527603 h 3353431"/>
                <a:gd name="connsiteX32" fmla="*/ 1852521 w 3453585"/>
                <a:gd name="connsiteY32" fmla="*/ 1325155 h 3353431"/>
                <a:gd name="connsiteX33" fmla="*/ 0 w 3453585"/>
                <a:gd name="connsiteY33" fmla="*/ 1325155 h 3353431"/>
                <a:gd name="connsiteX34" fmla="*/ 0 w 3453585"/>
                <a:gd name="connsiteY34" fmla="*/ 151675 h 3353431"/>
                <a:gd name="connsiteX35" fmla="*/ 2027139 w 3453585"/>
                <a:gd name="connsiteY35" fmla="*/ 151675 h 3353431"/>
                <a:gd name="connsiteX36" fmla="*/ 2052133 w 3453585"/>
                <a:gd name="connsiteY36" fmla="*/ 131053 h 3353431"/>
                <a:gd name="connsiteX37" fmla="*/ 2481170 w 3453585"/>
                <a:gd name="connsiteY37"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53585" h="3353431">
                  <a:moveTo>
                    <a:pt x="3380070" y="1644019"/>
                  </a:moveTo>
                  <a:cubicBezTo>
                    <a:pt x="3409069" y="1644019"/>
                    <a:pt x="3433951" y="1661650"/>
                    <a:pt x="3444579" y="1686778"/>
                  </a:cubicBezTo>
                  <a:lnTo>
                    <a:pt x="3446481" y="1696198"/>
                  </a:lnTo>
                  <a:lnTo>
                    <a:pt x="3451188" y="1705845"/>
                  </a:lnTo>
                  <a:cubicBezTo>
                    <a:pt x="3455826" y="1723152"/>
                    <a:pt x="3453861" y="1742228"/>
                    <a:pt x="3444195" y="1758971"/>
                  </a:cubicBezTo>
                  <a:lnTo>
                    <a:pt x="2543542" y="3318945"/>
                  </a:lnTo>
                  <a:cubicBezTo>
                    <a:pt x="2532667" y="3337781"/>
                    <a:pt x="2514362" y="3349651"/>
                    <a:pt x="2494466" y="3352992"/>
                  </a:cubicBezTo>
                  <a:lnTo>
                    <a:pt x="2490954" y="3353068"/>
                  </a:lnTo>
                  <a:lnTo>
                    <a:pt x="2489874" y="3353431"/>
                  </a:lnTo>
                  <a:lnTo>
                    <a:pt x="2486162" y="3353173"/>
                  </a:lnTo>
                  <a:lnTo>
                    <a:pt x="2474257" y="3353431"/>
                  </a:lnTo>
                  <a:lnTo>
                    <a:pt x="2470171" y="3352058"/>
                  </a:lnTo>
                  <a:lnTo>
                    <a:pt x="2463100" y="3351565"/>
                  </a:lnTo>
                  <a:lnTo>
                    <a:pt x="2450676" y="3345502"/>
                  </a:lnTo>
                  <a:lnTo>
                    <a:pt x="2447906" y="3344570"/>
                  </a:lnTo>
                  <a:lnTo>
                    <a:pt x="2446840" y="3343630"/>
                  </a:lnTo>
                  <a:lnTo>
                    <a:pt x="2438979" y="3339794"/>
                  </a:lnTo>
                  <a:cubicBezTo>
                    <a:pt x="2431723" y="3334312"/>
                    <a:pt x="2425422" y="3327316"/>
                    <a:pt x="2420589" y="3318945"/>
                  </a:cubicBezTo>
                  <a:lnTo>
                    <a:pt x="1519936" y="1758971"/>
                  </a:lnTo>
                  <a:cubicBezTo>
                    <a:pt x="1515103" y="1750599"/>
                    <a:pt x="1512195" y="1741645"/>
                    <a:pt x="1511075" y="1732620"/>
                  </a:cubicBezTo>
                  <a:lnTo>
                    <a:pt x="1511443" y="1727344"/>
                  </a:lnTo>
                  <a:lnTo>
                    <a:pt x="1508755" y="1714030"/>
                  </a:lnTo>
                  <a:lnTo>
                    <a:pt x="1514257" y="1686779"/>
                  </a:lnTo>
                  <a:cubicBezTo>
                    <a:pt x="1524885" y="1661651"/>
                    <a:pt x="1549766" y="1644020"/>
                    <a:pt x="1578765" y="1644020"/>
                  </a:cubicBezTo>
                  <a:close/>
                  <a:moveTo>
                    <a:pt x="2481170" y="0"/>
                  </a:moveTo>
                  <a:cubicBezTo>
                    <a:pt x="2904970" y="0"/>
                    <a:pt x="3248528" y="343558"/>
                    <a:pt x="3248528" y="767358"/>
                  </a:cubicBezTo>
                  <a:cubicBezTo>
                    <a:pt x="3248528" y="926283"/>
                    <a:pt x="3200215" y="1073924"/>
                    <a:pt x="3117476" y="1196395"/>
                  </a:cubicBezTo>
                  <a:lnTo>
                    <a:pt x="3109819" y="1205675"/>
                  </a:lnTo>
                  <a:lnTo>
                    <a:pt x="3109819" y="1527603"/>
                  </a:lnTo>
                  <a:cubicBezTo>
                    <a:pt x="3109819" y="1591898"/>
                    <a:pt x="3161940" y="1644019"/>
                    <a:pt x="3226235" y="1644019"/>
                  </a:cubicBezTo>
                  <a:lnTo>
                    <a:pt x="1736105" y="1644019"/>
                  </a:lnTo>
                  <a:cubicBezTo>
                    <a:pt x="1800400" y="1644019"/>
                    <a:pt x="1852521" y="1591898"/>
                    <a:pt x="1852521" y="1527603"/>
                  </a:cubicBezTo>
                  <a:lnTo>
                    <a:pt x="1852521" y="1325155"/>
                  </a:lnTo>
                  <a:lnTo>
                    <a:pt x="0" y="1325155"/>
                  </a:lnTo>
                  <a:lnTo>
                    <a:pt x="0" y="151675"/>
                  </a:lnTo>
                  <a:lnTo>
                    <a:pt x="2027139" y="151675"/>
                  </a:lnTo>
                  <a:lnTo>
                    <a:pt x="2052133" y="131053"/>
                  </a:lnTo>
                  <a:cubicBezTo>
                    <a:pt x="2174604" y="48313"/>
                    <a:pt x="2322245" y="0"/>
                    <a:pt x="2481170" y="0"/>
                  </a:cubicBezTo>
                  <a:close/>
                </a:path>
              </a:pathLst>
            </a:custGeom>
            <a:solidFill>
              <a:schemeClr val="accent2"/>
            </a:solidFill>
            <a:ln>
              <a:noFill/>
            </a:ln>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2304415" y="2510074"/>
            <a:ext cx="1449350" cy="2658739"/>
            <a:chOff x="2438400" y="1755422"/>
            <a:chExt cx="1533618" cy="2813756"/>
          </a:xfrm>
        </p:grpSpPr>
        <p:sp>
          <p:nvSpPr>
            <p:cNvPr id="12" name="任意多边形 11"/>
            <p:cNvSpPr/>
            <p:nvPr/>
          </p:nvSpPr>
          <p:spPr>
            <a:xfrm>
              <a:off x="3177503" y="1873482"/>
              <a:ext cx="630324" cy="925361"/>
            </a:xfrm>
            <a:custGeom>
              <a:avLst/>
              <a:gdLst>
                <a:gd name="connsiteX0" fmla="*/ 0 w 758540"/>
                <a:gd name="connsiteY0" fmla="*/ 0 h 1113592"/>
                <a:gd name="connsiteX1" fmla="*/ 461204 w 758540"/>
                <a:gd name="connsiteY1" fmla="*/ 0 h 1113592"/>
                <a:gd name="connsiteX2" fmla="*/ 545256 w 758540"/>
                <a:gd name="connsiteY2" fmla="*/ 69349 h 1113592"/>
                <a:gd name="connsiteX3" fmla="*/ 758540 w 758540"/>
                <a:gd name="connsiteY3" fmla="*/ 584262 h 1113592"/>
                <a:gd name="connsiteX4" fmla="*/ 634176 w 758540"/>
                <a:gd name="connsiteY4" fmla="*/ 991403 h 1113592"/>
                <a:gd name="connsiteX5" fmla="*/ 626910 w 758540"/>
                <a:gd name="connsiteY5" fmla="*/ 1000210 h 1113592"/>
                <a:gd name="connsiteX6" fmla="*/ 626910 w 758540"/>
                <a:gd name="connsiteY6" fmla="*/ 1113592 h 1113592"/>
                <a:gd name="connsiteX7" fmla="*/ 0 w 758540"/>
                <a:gd name="connsiteY7" fmla="*/ 1113592 h 1113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8540" h="1113592">
                  <a:moveTo>
                    <a:pt x="0" y="0"/>
                  </a:moveTo>
                  <a:lnTo>
                    <a:pt x="461204" y="0"/>
                  </a:lnTo>
                  <a:lnTo>
                    <a:pt x="545256" y="69349"/>
                  </a:lnTo>
                  <a:cubicBezTo>
                    <a:pt x="677034" y="201127"/>
                    <a:pt x="758540" y="383176"/>
                    <a:pt x="758540" y="584262"/>
                  </a:cubicBezTo>
                  <a:cubicBezTo>
                    <a:pt x="758540" y="735076"/>
                    <a:pt x="712693" y="875183"/>
                    <a:pt x="634176" y="991403"/>
                  </a:cubicBezTo>
                  <a:lnTo>
                    <a:pt x="626910" y="1000210"/>
                  </a:lnTo>
                  <a:lnTo>
                    <a:pt x="626910" y="1113592"/>
                  </a:lnTo>
                  <a:lnTo>
                    <a:pt x="0" y="1113592"/>
                  </a:lnTo>
                  <a:close/>
                </a:path>
              </a:pathLst>
            </a:custGeom>
            <a:gradFill>
              <a:gsLst>
                <a:gs pos="0">
                  <a:srgbClr val="EB8585"/>
                </a:gs>
                <a:gs pos="100000">
                  <a:srgbClr val="E24C4C"/>
                </a:gs>
              </a:gsLst>
              <a:lin ang="0" scaled="0"/>
            </a:gradFill>
            <a:ln>
              <a:noFill/>
            </a:ln>
            <a:effectLst>
              <a:outerShdw blurRad="1143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4"/>
            <p:cNvGrpSpPr/>
            <p:nvPr/>
          </p:nvGrpSpPr>
          <p:grpSpPr>
            <a:xfrm>
              <a:off x="2438400" y="1755422"/>
              <a:ext cx="1533618" cy="2813756"/>
              <a:chOff x="2438400" y="1755422"/>
              <a:chExt cx="1533618" cy="2813756"/>
            </a:xfrm>
          </p:grpSpPr>
          <p:sp>
            <p:nvSpPr>
              <p:cNvPr id="14" name="椭圆 13"/>
              <p:cNvSpPr/>
              <p:nvPr/>
            </p:nvSpPr>
            <p:spPr>
              <a:xfrm>
                <a:off x="2623987" y="4241434"/>
                <a:ext cx="1162443" cy="327744"/>
              </a:xfrm>
              <a:prstGeom prst="ellipse">
                <a:avLst/>
              </a:prstGeom>
              <a:gradFill flip="none" rotWithShape="1">
                <a:gsLst>
                  <a:gs pos="0">
                    <a:schemeClr val="tx1">
                      <a:lumMod val="75000"/>
                      <a:lumOff val="25000"/>
                      <a:alpha val="66000"/>
                    </a:schemeClr>
                  </a:gs>
                  <a:gs pos="38000">
                    <a:srgbClr val="8D8D8D">
                      <a:alpha val="29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a:off x="2438400" y="1755422"/>
                <a:ext cx="1533618" cy="2644389"/>
              </a:xfrm>
              <a:custGeom>
                <a:avLst/>
                <a:gdLst>
                  <a:gd name="connsiteX0" fmla="*/ 1871315 w 1944830"/>
                  <a:gd name="connsiteY0" fmla="*/ 1644019 h 3353431"/>
                  <a:gd name="connsiteX1" fmla="*/ 1935824 w 1944830"/>
                  <a:gd name="connsiteY1" fmla="*/ 1686778 h 3353431"/>
                  <a:gd name="connsiteX2" fmla="*/ 1937726 w 1944830"/>
                  <a:gd name="connsiteY2" fmla="*/ 1696198 h 3353431"/>
                  <a:gd name="connsiteX3" fmla="*/ 1942433 w 1944830"/>
                  <a:gd name="connsiteY3" fmla="*/ 1705845 h 3353431"/>
                  <a:gd name="connsiteX4" fmla="*/ 1935440 w 1944830"/>
                  <a:gd name="connsiteY4" fmla="*/ 1758971 h 3353431"/>
                  <a:gd name="connsiteX5" fmla="*/ 1034787 w 1944830"/>
                  <a:gd name="connsiteY5" fmla="*/ 3318945 h 3353431"/>
                  <a:gd name="connsiteX6" fmla="*/ 985711 w 1944830"/>
                  <a:gd name="connsiteY6" fmla="*/ 3352992 h 3353431"/>
                  <a:gd name="connsiteX7" fmla="*/ 982199 w 1944830"/>
                  <a:gd name="connsiteY7" fmla="*/ 3353068 h 3353431"/>
                  <a:gd name="connsiteX8" fmla="*/ 981119 w 1944830"/>
                  <a:gd name="connsiteY8" fmla="*/ 3353431 h 3353431"/>
                  <a:gd name="connsiteX9" fmla="*/ 977407 w 1944830"/>
                  <a:gd name="connsiteY9" fmla="*/ 3353173 h 3353431"/>
                  <a:gd name="connsiteX10" fmla="*/ 965502 w 1944830"/>
                  <a:gd name="connsiteY10" fmla="*/ 3353431 h 3353431"/>
                  <a:gd name="connsiteX11" fmla="*/ 961416 w 1944830"/>
                  <a:gd name="connsiteY11" fmla="*/ 3352058 h 3353431"/>
                  <a:gd name="connsiteX12" fmla="*/ 954345 w 1944830"/>
                  <a:gd name="connsiteY12" fmla="*/ 3351565 h 3353431"/>
                  <a:gd name="connsiteX13" fmla="*/ 941921 w 1944830"/>
                  <a:gd name="connsiteY13" fmla="*/ 3345502 h 3353431"/>
                  <a:gd name="connsiteX14" fmla="*/ 939151 w 1944830"/>
                  <a:gd name="connsiteY14" fmla="*/ 3344570 h 3353431"/>
                  <a:gd name="connsiteX15" fmla="*/ 938085 w 1944830"/>
                  <a:gd name="connsiteY15" fmla="*/ 3343630 h 3353431"/>
                  <a:gd name="connsiteX16" fmla="*/ 930224 w 1944830"/>
                  <a:gd name="connsiteY16" fmla="*/ 3339794 h 3353431"/>
                  <a:gd name="connsiteX17" fmla="*/ 911834 w 1944830"/>
                  <a:gd name="connsiteY17" fmla="*/ 3318945 h 3353431"/>
                  <a:gd name="connsiteX18" fmla="*/ 11181 w 1944830"/>
                  <a:gd name="connsiteY18" fmla="*/ 1758971 h 3353431"/>
                  <a:gd name="connsiteX19" fmla="*/ 2320 w 1944830"/>
                  <a:gd name="connsiteY19" fmla="*/ 1732620 h 3353431"/>
                  <a:gd name="connsiteX20" fmla="*/ 2688 w 1944830"/>
                  <a:gd name="connsiteY20" fmla="*/ 1727344 h 3353431"/>
                  <a:gd name="connsiteX21" fmla="*/ 0 w 1944830"/>
                  <a:gd name="connsiteY21" fmla="*/ 1714030 h 3353431"/>
                  <a:gd name="connsiteX22" fmla="*/ 5502 w 1944830"/>
                  <a:gd name="connsiteY22" fmla="*/ 1686779 h 3353431"/>
                  <a:gd name="connsiteX23" fmla="*/ 70010 w 1944830"/>
                  <a:gd name="connsiteY23" fmla="*/ 1644020 h 3353431"/>
                  <a:gd name="connsiteX24" fmla="*/ 972415 w 1944830"/>
                  <a:gd name="connsiteY24" fmla="*/ 0 h 3353431"/>
                  <a:gd name="connsiteX25" fmla="*/ 1739773 w 1944830"/>
                  <a:gd name="connsiteY25" fmla="*/ 767358 h 3353431"/>
                  <a:gd name="connsiteX26" fmla="*/ 1608721 w 1944830"/>
                  <a:gd name="connsiteY26" fmla="*/ 1196395 h 3353431"/>
                  <a:gd name="connsiteX27" fmla="*/ 1601064 w 1944830"/>
                  <a:gd name="connsiteY27" fmla="*/ 1205675 h 3353431"/>
                  <a:gd name="connsiteX28" fmla="*/ 1601064 w 1944830"/>
                  <a:gd name="connsiteY28" fmla="*/ 1527603 h 3353431"/>
                  <a:gd name="connsiteX29" fmla="*/ 1717480 w 1944830"/>
                  <a:gd name="connsiteY29" fmla="*/ 1644019 h 3353431"/>
                  <a:gd name="connsiteX30" fmla="*/ 227350 w 1944830"/>
                  <a:gd name="connsiteY30" fmla="*/ 1644019 h 3353431"/>
                  <a:gd name="connsiteX31" fmla="*/ 343766 w 1944830"/>
                  <a:gd name="connsiteY31" fmla="*/ 1527603 h 3353431"/>
                  <a:gd name="connsiteX32" fmla="*/ 343766 w 1944830"/>
                  <a:gd name="connsiteY32" fmla="*/ 1205675 h 3353431"/>
                  <a:gd name="connsiteX33" fmla="*/ 336110 w 1944830"/>
                  <a:gd name="connsiteY33" fmla="*/ 1196395 h 3353431"/>
                  <a:gd name="connsiteX34" fmla="*/ 205057 w 1944830"/>
                  <a:gd name="connsiteY34" fmla="*/ 767358 h 3353431"/>
                  <a:gd name="connsiteX35" fmla="*/ 972415 w 1944830"/>
                  <a:gd name="connsiteY35" fmla="*/ 0 h 335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44830" h="3353431">
                    <a:moveTo>
                      <a:pt x="1871315" y="1644019"/>
                    </a:moveTo>
                    <a:cubicBezTo>
                      <a:pt x="1900314" y="1644019"/>
                      <a:pt x="1925196" y="1661650"/>
                      <a:pt x="1935824" y="1686778"/>
                    </a:cubicBezTo>
                    <a:lnTo>
                      <a:pt x="1937726" y="1696198"/>
                    </a:lnTo>
                    <a:lnTo>
                      <a:pt x="1942433" y="1705845"/>
                    </a:lnTo>
                    <a:cubicBezTo>
                      <a:pt x="1947071" y="1723152"/>
                      <a:pt x="1945106" y="1742228"/>
                      <a:pt x="1935440" y="1758971"/>
                    </a:cubicBezTo>
                    <a:lnTo>
                      <a:pt x="1034787" y="3318945"/>
                    </a:lnTo>
                    <a:cubicBezTo>
                      <a:pt x="1023912" y="3337781"/>
                      <a:pt x="1005607" y="3349651"/>
                      <a:pt x="985711" y="3352992"/>
                    </a:cubicBezTo>
                    <a:lnTo>
                      <a:pt x="982199" y="3353068"/>
                    </a:lnTo>
                    <a:lnTo>
                      <a:pt x="981119" y="3353431"/>
                    </a:lnTo>
                    <a:lnTo>
                      <a:pt x="977407" y="3353173"/>
                    </a:lnTo>
                    <a:lnTo>
                      <a:pt x="965502" y="3353431"/>
                    </a:lnTo>
                    <a:lnTo>
                      <a:pt x="961416" y="3352058"/>
                    </a:lnTo>
                    <a:lnTo>
                      <a:pt x="954345" y="3351565"/>
                    </a:lnTo>
                    <a:lnTo>
                      <a:pt x="941921" y="3345502"/>
                    </a:lnTo>
                    <a:lnTo>
                      <a:pt x="939151" y="3344570"/>
                    </a:lnTo>
                    <a:lnTo>
                      <a:pt x="938085" y="3343630"/>
                    </a:lnTo>
                    <a:lnTo>
                      <a:pt x="930224" y="3339794"/>
                    </a:lnTo>
                    <a:cubicBezTo>
                      <a:pt x="922968" y="3334312"/>
                      <a:pt x="916667" y="3327316"/>
                      <a:pt x="911834" y="3318945"/>
                    </a:cubicBezTo>
                    <a:lnTo>
                      <a:pt x="11181" y="1758971"/>
                    </a:lnTo>
                    <a:cubicBezTo>
                      <a:pt x="6348" y="1750599"/>
                      <a:pt x="3440" y="1741645"/>
                      <a:pt x="2320" y="1732620"/>
                    </a:cubicBezTo>
                    <a:lnTo>
                      <a:pt x="2688" y="1727344"/>
                    </a:lnTo>
                    <a:lnTo>
                      <a:pt x="0" y="1714030"/>
                    </a:lnTo>
                    <a:lnTo>
                      <a:pt x="5502" y="1686779"/>
                    </a:lnTo>
                    <a:cubicBezTo>
                      <a:pt x="16130" y="1661651"/>
                      <a:pt x="41011" y="1644020"/>
                      <a:pt x="70010" y="1644020"/>
                    </a:cubicBezTo>
                    <a:close/>
                    <a:moveTo>
                      <a:pt x="972415" y="0"/>
                    </a:moveTo>
                    <a:cubicBezTo>
                      <a:pt x="1396215" y="0"/>
                      <a:pt x="1739773" y="343558"/>
                      <a:pt x="1739773" y="767358"/>
                    </a:cubicBezTo>
                    <a:cubicBezTo>
                      <a:pt x="1739773" y="926283"/>
                      <a:pt x="1691460" y="1073924"/>
                      <a:pt x="1608721" y="1196395"/>
                    </a:cubicBezTo>
                    <a:lnTo>
                      <a:pt x="1601064" y="1205675"/>
                    </a:lnTo>
                    <a:lnTo>
                      <a:pt x="1601064" y="1527603"/>
                    </a:lnTo>
                    <a:cubicBezTo>
                      <a:pt x="1601064" y="1591898"/>
                      <a:pt x="1653185" y="1644019"/>
                      <a:pt x="1717480" y="1644019"/>
                    </a:cubicBezTo>
                    <a:lnTo>
                      <a:pt x="227350" y="1644019"/>
                    </a:lnTo>
                    <a:cubicBezTo>
                      <a:pt x="291645" y="1644019"/>
                      <a:pt x="343766" y="1591898"/>
                      <a:pt x="343766" y="1527603"/>
                    </a:cubicBezTo>
                    <a:lnTo>
                      <a:pt x="343766" y="1205675"/>
                    </a:lnTo>
                    <a:lnTo>
                      <a:pt x="336110" y="1196395"/>
                    </a:lnTo>
                    <a:cubicBezTo>
                      <a:pt x="253370" y="1073924"/>
                      <a:pt x="205057" y="926283"/>
                      <a:pt x="205057" y="767358"/>
                    </a:cubicBezTo>
                    <a:cubicBezTo>
                      <a:pt x="205057" y="343558"/>
                      <a:pt x="548615" y="0"/>
                      <a:pt x="972415" y="0"/>
                    </a:cubicBezTo>
                    <a:close/>
                  </a:path>
                </a:pathLst>
              </a:custGeom>
              <a:solidFill>
                <a:schemeClr val="accent1"/>
              </a:solidFill>
              <a:ln>
                <a:noFill/>
              </a:ln>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6" name="组合 61"/>
          <p:cNvGrpSpPr/>
          <p:nvPr/>
        </p:nvGrpSpPr>
        <p:grpSpPr>
          <a:xfrm>
            <a:off x="2284929" y="5296926"/>
            <a:ext cx="1546161" cy="823655"/>
            <a:chOff x="7109326" y="3179835"/>
            <a:chExt cx="1636058" cy="871678"/>
          </a:xfrm>
        </p:grpSpPr>
        <p:sp>
          <p:nvSpPr>
            <p:cNvPr id="17" name="文本框 62"/>
            <p:cNvSpPr txBox="1"/>
            <p:nvPr/>
          </p:nvSpPr>
          <p:spPr>
            <a:xfrm>
              <a:off x="7109326" y="3179835"/>
              <a:ext cx="1636058" cy="684015"/>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18" name="文本框 63"/>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19" name="组合 64"/>
          <p:cNvGrpSpPr/>
          <p:nvPr/>
        </p:nvGrpSpPr>
        <p:grpSpPr>
          <a:xfrm>
            <a:off x="4113260" y="5296926"/>
            <a:ext cx="1532557" cy="823655"/>
            <a:chOff x="7109328" y="3179835"/>
            <a:chExt cx="1621664" cy="871678"/>
          </a:xfrm>
        </p:grpSpPr>
        <p:sp>
          <p:nvSpPr>
            <p:cNvPr id="20" name="文本框 65"/>
            <p:cNvSpPr txBox="1"/>
            <p:nvPr/>
          </p:nvSpPr>
          <p:spPr>
            <a:xfrm>
              <a:off x="7109328" y="3179835"/>
              <a:ext cx="1621664" cy="684015"/>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21" name="文本框 66"/>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22" name="组合 67"/>
          <p:cNvGrpSpPr/>
          <p:nvPr/>
        </p:nvGrpSpPr>
        <p:grpSpPr>
          <a:xfrm>
            <a:off x="5941588" y="5296926"/>
            <a:ext cx="1547761" cy="823655"/>
            <a:chOff x="7109328" y="3179835"/>
            <a:chExt cx="1637752" cy="871678"/>
          </a:xfrm>
        </p:grpSpPr>
        <p:sp>
          <p:nvSpPr>
            <p:cNvPr id="23" name="文本框 68"/>
            <p:cNvSpPr txBox="1"/>
            <p:nvPr/>
          </p:nvSpPr>
          <p:spPr>
            <a:xfrm>
              <a:off x="7109328" y="3179835"/>
              <a:ext cx="1637752" cy="684015"/>
            </a:xfrm>
            <a:prstGeom prst="rect">
              <a:avLst/>
            </a:prstGeom>
            <a:noFill/>
          </p:spPr>
          <p:txBody>
            <a:bodyPr wrap="square" rtlCol="0">
              <a:spAutoFit/>
            </a:bodyPr>
            <a:lstStyle/>
            <a:p>
              <a:r>
                <a:rPr lang="zh-CN" altLang="en-US" dirty="0">
                  <a:solidFill>
                    <a:schemeClr val="accent3">
                      <a:lumMod val="75000"/>
                    </a:schemeClr>
                  </a:solidFill>
                  <a:latin typeface="+mn-lt"/>
                  <a:ea typeface="+mn-ea"/>
                  <a:cs typeface="+mn-ea"/>
                  <a:sym typeface="+mn-lt"/>
                </a:rPr>
                <a:t>在此添加标题</a:t>
              </a:r>
            </a:p>
          </p:txBody>
        </p:sp>
        <p:sp>
          <p:nvSpPr>
            <p:cNvPr id="24" name="文本框 69"/>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25" name="组合 70"/>
          <p:cNvGrpSpPr/>
          <p:nvPr/>
        </p:nvGrpSpPr>
        <p:grpSpPr>
          <a:xfrm>
            <a:off x="7769917" y="5296926"/>
            <a:ext cx="1534158" cy="823655"/>
            <a:chOff x="7109325" y="3179835"/>
            <a:chExt cx="1623358" cy="871678"/>
          </a:xfrm>
        </p:grpSpPr>
        <p:sp>
          <p:nvSpPr>
            <p:cNvPr id="26" name="文本框 71"/>
            <p:cNvSpPr txBox="1"/>
            <p:nvPr/>
          </p:nvSpPr>
          <p:spPr>
            <a:xfrm>
              <a:off x="7109325" y="3179835"/>
              <a:ext cx="1623358" cy="684015"/>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27" name="文本框 72"/>
            <p:cNvSpPr txBox="1"/>
            <p:nvPr/>
          </p:nvSpPr>
          <p:spPr>
            <a:xfrm>
              <a:off x="7115248" y="3465214"/>
              <a:ext cx="1559316"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28" name="Group 52"/>
          <p:cNvGrpSpPr>
            <a:grpSpLocks noChangeAspect="1"/>
          </p:cNvGrpSpPr>
          <p:nvPr/>
        </p:nvGrpSpPr>
        <p:grpSpPr bwMode="auto">
          <a:xfrm>
            <a:off x="6471734" y="3955715"/>
            <a:ext cx="394937" cy="391474"/>
            <a:chOff x="3783" y="2102"/>
            <a:chExt cx="116" cy="115"/>
          </a:xfrm>
          <a:solidFill>
            <a:schemeClr val="bg1"/>
          </a:solidFill>
          <a:effectLst/>
        </p:grpSpPr>
        <p:sp>
          <p:nvSpPr>
            <p:cNvPr id="2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nvGrpSpPr>
          <p:cNvPr id="36" name="Group 41"/>
          <p:cNvGrpSpPr>
            <a:grpSpLocks noChangeAspect="1"/>
          </p:cNvGrpSpPr>
          <p:nvPr/>
        </p:nvGrpSpPr>
        <p:grpSpPr bwMode="auto">
          <a:xfrm>
            <a:off x="2855895" y="3934151"/>
            <a:ext cx="361307" cy="434597"/>
            <a:chOff x="3783" y="2089"/>
            <a:chExt cx="116" cy="142"/>
          </a:xfrm>
          <a:solidFill>
            <a:schemeClr val="bg1"/>
          </a:solidFill>
          <a:effectLst/>
        </p:grpSpPr>
        <p:sp>
          <p:nvSpPr>
            <p:cNvPr id="37"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8"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9"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0"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1"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2"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3"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4"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nvGrpSpPr>
          <p:cNvPr id="45" name="Group 62"/>
          <p:cNvGrpSpPr>
            <a:grpSpLocks noChangeAspect="1"/>
          </p:cNvGrpSpPr>
          <p:nvPr/>
        </p:nvGrpSpPr>
        <p:grpSpPr bwMode="auto">
          <a:xfrm>
            <a:off x="4659719" y="3997250"/>
            <a:ext cx="386312" cy="308404"/>
            <a:chOff x="3775" y="2110"/>
            <a:chExt cx="129" cy="103"/>
          </a:xfrm>
          <a:solidFill>
            <a:schemeClr val="bg1"/>
          </a:solidFill>
          <a:effectLst/>
        </p:grpSpPr>
        <p:sp>
          <p:nvSpPr>
            <p:cNvPr id="4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nvGrpSpPr>
          <p:cNvPr id="49" name="组合 95"/>
          <p:cNvGrpSpPr/>
          <p:nvPr/>
        </p:nvGrpSpPr>
        <p:grpSpPr>
          <a:xfrm>
            <a:off x="8287704" y="3960875"/>
            <a:ext cx="395650" cy="381153"/>
            <a:chOff x="6105730" y="1273212"/>
            <a:chExt cx="506571" cy="488084"/>
          </a:xfrm>
          <a:solidFill>
            <a:schemeClr val="bg1"/>
          </a:solidFill>
        </p:grpSpPr>
        <p:sp>
          <p:nvSpPr>
            <p:cNvPr id="50"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1"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2"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3"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4"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5"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6"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nvGrpSpPr>
          <p:cNvPr id="57" name="组合 56"/>
          <p:cNvGrpSpPr/>
          <p:nvPr/>
        </p:nvGrpSpPr>
        <p:grpSpPr>
          <a:xfrm>
            <a:off x="2510825" y="2636589"/>
            <a:ext cx="1015040" cy="909438"/>
            <a:chOff x="2656810" y="1889313"/>
            <a:chExt cx="1074057" cy="962462"/>
          </a:xfrm>
        </p:grpSpPr>
        <p:sp>
          <p:nvSpPr>
            <p:cNvPr id="58" name="椭圆 57"/>
            <p:cNvSpPr/>
            <p:nvPr/>
          </p:nvSpPr>
          <p:spPr>
            <a:xfrm>
              <a:off x="2712608"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9" name="组合 103"/>
            <p:cNvGrpSpPr/>
            <p:nvPr/>
          </p:nvGrpSpPr>
          <p:grpSpPr>
            <a:xfrm>
              <a:off x="2656810" y="1997712"/>
              <a:ext cx="1074057" cy="727990"/>
              <a:chOff x="2974704" y="3381673"/>
              <a:chExt cx="1074057" cy="727990"/>
            </a:xfrm>
          </p:grpSpPr>
          <p:sp>
            <p:nvSpPr>
              <p:cNvPr id="60" name="文本框 104"/>
              <p:cNvSpPr txBox="1"/>
              <p:nvPr/>
            </p:nvSpPr>
            <p:spPr>
              <a:xfrm>
                <a:off x="3101868" y="3381673"/>
                <a:ext cx="807916" cy="586299"/>
              </a:xfrm>
              <a:prstGeom prst="rect">
                <a:avLst/>
              </a:prstGeom>
              <a:noFill/>
            </p:spPr>
            <p:txBody>
              <a:bodyPr wrap="square" rtlCol="0">
                <a:spAutoFit/>
              </a:bodyPr>
              <a:lstStyle/>
              <a:p>
                <a:pPr algn="ctr"/>
                <a:r>
                  <a:rPr lang="en-US" altLang="zh-CN" sz="3000" dirty="0">
                    <a:solidFill>
                      <a:schemeClr val="accent1"/>
                    </a:solidFill>
                    <a:latin typeface="+mn-lt"/>
                    <a:ea typeface="+mn-ea"/>
                    <a:cs typeface="+mn-ea"/>
                    <a:sym typeface="+mn-lt"/>
                  </a:rPr>
                  <a:t>01</a:t>
                </a:r>
                <a:endParaRPr lang="zh-CN" altLang="en-US" sz="3000" dirty="0">
                  <a:solidFill>
                    <a:schemeClr val="accent1"/>
                  </a:solidFill>
                  <a:latin typeface="+mn-lt"/>
                  <a:ea typeface="+mn-ea"/>
                  <a:cs typeface="+mn-ea"/>
                  <a:sym typeface="+mn-lt"/>
                </a:endParaRPr>
              </a:p>
            </p:txBody>
          </p:sp>
          <p:sp>
            <p:nvSpPr>
              <p:cNvPr id="61" name="文本框 105"/>
              <p:cNvSpPr txBox="1"/>
              <p:nvPr/>
            </p:nvSpPr>
            <p:spPr>
              <a:xfrm>
                <a:off x="2974704" y="3767656"/>
                <a:ext cx="1074057" cy="342007"/>
              </a:xfrm>
              <a:prstGeom prst="rect">
                <a:avLst/>
              </a:prstGeom>
              <a:noFill/>
            </p:spPr>
            <p:txBody>
              <a:bodyPr wrap="square" rtlCol="0">
                <a:spAutoFit/>
              </a:bodyPr>
              <a:lstStyle/>
              <a:p>
                <a:pPr algn="ctr"/>
                <a:r>
                  <a:rPr lang="en-US" altLang="zh-CN" sz="1500" dirty="0">
                    <a:latin typeface="+mn-lt"/>
                    <a:ea typeface="+mn-ea"/>
                    <a:cs typeface="+mn-ea"/>
                    <a:sym typeface="+mn-lt"/>
                  </a:rPr>
                  <a:t>ITEM</a:t>
                </a:r>
                <a:endParaRPr lang="zh-CN" altLang="en-US" sz="1500" dirty="0">
                  <a:latin typeface="+mn-lt"/>
                  <a:ea typeface="+mn-ea"/>
                  <a:cs typeface="+mn-ea"/>
                  <a:sym typeface="+mn-lt"/>
                </a:endParaRPr>
              </a:p>
            </p:txBody>
          </p:sp>
        </p:grpSp>
      </p:grpSp>
      <p:grpSp>
        <p:nvGrpSpPr>
          <p:cNvPr id="62" name="组合 13"/>
          <p:cNvGrpSpPr/>
          <p:nvPr/>
        </p:nvGrpSpPr>
        <p:grpSpPr>
          <a:xfrm>
            <a:off x="4370356" y="2636589"/>
            <a:ext cx="1015040" cy="909438"/>
            <a:chOff x="4624460" y="1889313"/>
            <a:chExt cx="1074057" cy="962462"/>
          </a:xfrm>
        </p:grpSpPr>
        <p:sp>
          <p:nvSpPr>
            <p:cNvPr id="63" name="椭圆 62"/>
            <p:cNvSpPr/>
            <p:nvPr/>
          </p:nvSpPr>
          <p:spPr>
            <a:xfrm>
              <a:off x="4643864"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4" name="组合 115"/>
            <p:cNvGrpSpPr/>
            <p:nvPr/>
          </p:nvGrpSpPr>
          <p:grpSpPr>
            <a:xfrm>
              <a:off x="4624460" y="1997712"/>
              <a:ext cx="1074057" cy="727990"/>
              <a:chOff x="2974704" y="3381673"/>
              <a:chExt cx="1074057" cy="727990"/>
            </a:xfrm>
          </p:grpSpPr>
          <p:sp>
            <p:nvSpPr>
              <p:cNvPr id="65" name="文本框 116"/>
              <p:cNvSpPr txBox="1"/>
              <p:nvPr/>
            </p:nvSpPr>
            <p:spPr>
              <a:xfrm>
                <a:off x="3101868" y="3381673"/>
                <a:ext cx="807916" cy="586299"/>
              </a:xfrm>
              <a:prstGeom prst="rect">
                <a:avLst/>
              </a:prstGeom>
              <a:noFill/>
            </p:spPr>
            <p:txBody>
              <a:bodyPr wrap="square" rtlCol="0">
                <a:spAutoFit/>
              </a:bodyPr>
              <a:lstStyle/>
              <a:p>
                <a:pPr algn="ctr"/>
                <a:r>
                  <a:rPr lang="en-US" altLang="zh-CN" sz="3000" dirty="0">
                    <a:solidFill>
                      <a:schemeClr val="accent2"/>
                    </a:solidFill>
                    <a:latin typeface="+mn-lt"/>
                    <a:ea typeface="+mn-ea"/>
                    <a:cs typeface="+mn-ea"/>
                    <a:sym typeface="+mn-lt"/>
                  </a:rPr>
                  <a:t>02</a:t>
                </a:r>
                <a:endParaRPr lang="zh-CN" altLang="en-US" sz="3000" dirty="0">
                  <a:solidFill>
                    <a:schemeClr val="accent2"/>
                  </a:solidFill>
                  <a:latin typeface="+mn-lt"/>
                  <a:ea typeface="+mn-ea"/>
                  <a:cs typeface="+mn-ea"/>
                  <a:sym typeface="+mn-lt"/>
                </a:endParaRPr>
              </a:p>
            </p:txBody>
          </p:sp>
          <p:sp>
            <p:nvSpPr>
              <p:cNvPr id="66" name="文本框 117"/>
              <p:cNvSpPr txBox="1"/>
              <p:nvPr/>
            </p:nvSpPr>
            <p:spPr>
              <a:xfrm>
                <a:off x="2974704" y="3767656"/>
                <a:ext cx="1074057" cy="342007"/>
              </a:xfrm>
              <a:prstGeom prst="rect">
                <a:avLst/>
              </a:prstGeom>
              <a:noFill/>
            </p:spPr>
            <p:txBody>
              <a:bodyPr wrap="square" rtlCol="0">
                <a:spAutoFit/>
              </a:bodyPr>
              <a:lstStyle/>
              <a:p>
                <a:pPr algn="ctr"/>
                <a:r>
                  <a:rPr lang="en-US" altLang="zh-CN" sz="1500" dirty="0">
                    <a:latin typeface="+mn-lt"/>
                    <a:ea typeface="+mn-ea"/>
                    <a:cs typeface="+mn-ea"/>
                    <a:sym typeface="+mn-lt"/>
                  </a:rPr>
                  <a:t>ITEM</a:t>
                </a:r>
                <a:endParaRPr lang="zh-CN" altLang="en-US" sz="1500" dirty="0">
                  <a:latin typeface="+mn-lt"/>
                  <a:ea typeface="+mn-ea"/>
                  <a:cs typeface="+mn-ea"/>
                  <a:sym typeface="+mn-lt"/>
                </a:endParaRPr>
              </a:p>
            </p:txBody>
          </p:sp>
        </p:grpSp>
      </p:grpSp>
      <p:grpSp>
        <p:nvGrpSpPr>
          <p:cNvPr id="67" name="组合 12"/>
          <p:cNvGrpSpPr/>
          <p:nvPr/>
        </p:nvGrpSpPr>
        <p:grpSpPr>
          <a:xfrm>
            <a:off x="6179039" y="2636589"/>
            <a:ext cx="1015040" cy="909438"/>
            <a:chOff x="6538303" y="1889313"/>
            <a:chExt cx="1074057" cy="962462"/>
          </a:xfrm>
        </p:grpSpPr>
        <p:sp>
          <p:nvSpPr>
            <p:cNvPr id="68" name="椭圆 67"/>
            <p:cNvSpPr/>
            <p:nvPr/>
          </p:nvSpPr>
          <p:spPr>
            <a:xfrm>
              <a:off x="6575120"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9" name="组合 118"/>
            <p:cNvGrpSpPr/>
            <p:nvPr/>
          </p:nvGrpSpPr>
          <p:grpSpPr>
            <a:xfrm>
              <a:off x="6538303" y="1997712"/>
              <a:ext cx="1074057" cy="727990"/>
              <a:chOff x="2974704" y="3381673"/>
              <a:chExt cx="1074057" cy="727990"/>
            </a:xfrm>
          </p:grpSpPr>
          <p:sp>
            <p:nvSpPr>
              <p:cNvPr id="70" name="文本框 119"/>
              <p:cNvSpPr txBox="1"/>
              <p:nvPr/>
            </p:nvSpPr>
            <p:spPr>
              <a:xfrm>
                <a:off x="3101868" y="3381673"/>
                <a:ext cx="807916" cy="586299"/>
              </a:xfrm>
              <a:prstGeom prst="rect">
                <a:avLst/>
              </a:prstGeom>
              <a:noFill/>
            </p:spPr>
            <p:txBody>
              <a:bodyPr wrap="square" rtlCol="0">
                <a:spAutoFit/>
              </a:bodyPr>
              <a:lstStyle/>
              <a:p>
                <a:pPr algn="ctr"/>
                <a:r>
                  <a:rPr lang="en-US" altLang="zh-CN" sz="3000" dirty="0">
                    <a:solidFill>
                      <a:schemeClr val="accent3"/>
                    </a:solidFill>
                    <a:latin typeface="+mn-lt"/>
                    <a:ea typeface="+mn-ea"/>
                    <a:cs typeface="+mn-ea"/>
                    <a:sym typeface="+mn-lt"/>
                  </a:rPr>
                  <a:t>03</a:t>
                </a:r>
                <a:endParaRPr lang="zh-CN" altLang="en-US" sz="3000" dirty="0">
                  <a:solidFill>
                    <a:schemeClr val="accent3"/>
                  </a:solidFill>
                  <a:latin typeface="+mn-lt"/>
                  <a:ea typeface="+mn-ea"/>
                  <a:cs typeface="+mn-ea"/>
                  <a:sym typeface="+mn-lt"/>
                </a:endParaRPr>
              </a:p>
            </p:txBody>
          </p:sp>
          <p:sp>
            <p:nvSpPr>
              <p:cNvPr id="71" name="文本框 120"/>
              <p:cNvSpPr txBox="1"/>
              <p:nvPr/>
            </p:nvSpPr>
            <p:spPr>
              <a:xfrm>
                <a:off x="2974704" y="3767656"/>
                <a:ext cx="1074057" cy="342007"/>
              </a:xfrm>
              <a:prstGeom prst="rect">
                <a:avLst/>
              </a:prstGeom>
              <a:noFill/>
            </p:spPr>
            <p:txBody>
              <a:bodyPr wrap="square" rtlCol="0">
                <a:spAutoFit/>
              </a:bodyPr>
              <a:lstStyle/>
              <a:p>
                <a:pPr algn="ctr"/>
                <a:r>
                  <a:rPr lang="en-US" altLang="zh-CN" sz="1500" dirty="0">
                    <a:latin typeface="+mn-lt"/>
                    <a:ea typeface="+mn-ea"/>
                    <a:cs typeface="+mn-ea"/>
                    <a:sym typeface="+mn-lt"/>
                  </a:rPr>
                  <a:t>ITEM</a:t>
                </a:r>
                <a:endParaRPr lang="zh-CN" altLang="en-US" sz="1500" dirty="0">
                  <a:latin typeface="+mn-lt"/>
                  <a:ea typeface="+mn-ea"/>
                  <a:cs typeface="+mn-ea"/>
                  <a:sym typeface="+mn-lt"/>
                </a:endParaRPr>
              </a:p>
            </p:txBody>
          </p:sp>
        </p:grpSp>
      </p:grpSp>
      <p:grpSp>
        <p:nvGrpSpPr>
          <p:cNvPr id="72" name="组合 11"/>
          <p:cNvGrpSpPr/>
          <p:nvPr/>
        </p:nvGrpSpPr>
        <p:grpSpPr>
          <a:xfrm>
            <a:off x="8002012" y="2636589"/>
            <a:ext cx="1015040" cy="909438"/>
            <a:chOff x="8467270" y="1889313"/>
            <a:chExt cx="1074057" cy="962462"/>
          </a:xfrm>
        </p:grpSpPr>
        <p:sp>
          <p:nvSpPr>
            <p:cNvPr id="73" name="椭圆 72"/>
            <p:cNvSpPr/>
            <p:nvPr/>
          </p:nvSpPr>
          <p:spPr>
            <a:xfrm>
              <a:off x="8506376" y="1889313"/>
              <a:ext cx="962462" cy="962462"/>
            </a:xfrm>
            <a:prstGeom prst="ellipse">
              <a:avLst/>
            </a:prstGeom>
            <a:gradFill flip="none" rotWithShape="1">
              <a:gsLst>
                <a:gs pos="0">
                  <a:schemeClr val="bg1">
                    <a:lumMod val="85000"/>
                  </a:schemeClr>
                </a:gs>
                <a:gs pos="100000">
                  <a:schemeClr val="bg1">
                    <a:lumMod val="99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4" name="组合 121"/>
            <p:cNvGrpSpPr/>
            <p:nvPr/>
          </p:nvGrpSpPr>
          <p:grpSpPr>
            <a:xfrm>
              <a:off x="8467270" y="1997712"/>
              <a:ext cx="1074057" cy="727990"/>
              <a:chOff x="2974704" y="3381673"/>
              <a:chExt cx="1074057" cy="727990"/>
            </a:xfrm>
          </p:grpSpPr>
          <p:sp>
            <p:nvSpPr>
              <p:cNvPr id="75" name="文本框 122"/>
              <p:cNvSpPr txBox="1"/>
              <p:nvPr/>
            </p:nvSpPr>
            <p:spPr>
              <a:xfrm>
                <a:off x="3101868" y="3381673"/>
                <a:ext cx="807916" cy="586299"/>
              </a:xfrm>
              <a:prstGeom prst="rect">
                <a:avLst/>
              </a:prstGeom>
              <a:noFill/>
            </p:spPr>
            <p:txBody>
              <a:bodyPr wrap="square" rtlCol="0">
                <a:spAutoFit/>
              </a:bodyPr>
              <a:lstStyle/>
              <a:p>
                <a:pPr algn="ctr"/>
                <a:r>
                  <a:rPr lang="en-US" altLang="zh-CN" sz="3000" dirty="0">
                    <a:solidFill>
                      <a:schemeClr val="accent4"/>
                    </a:solidFill>
                    <a:latin typeface="+mn-lt"/>
                    <a:ea typeface="+mn-ea"/>
                    <a:cs typeface="+mn-ea"/>
                    <a:sym typeface="+mn-lt"/>
                  </a:rPr>
                  <a:t>04</a:t>
                </a:r>
                <a:endParaRPr lang="zh-CN" altLang="en-US" sz="3000" dirty="0">
                  <a:solidFill>
                    <a:schemeClr val="accent4"/>
                  </a:solidFill>
                  <a:latin typeface="+mn-lt"/>
                  <a:ea typeface="+mn-ea"/>
                  <a:cs typeface="+mn-ea"/>
                  <a:sym typeface="+mn-lt"/>
                </a:endParaRPr>
              </a:p>
            </p:txBody>
          </p:sp>
          <p:sp>
            <p:nvSpPr>
              <p:cNvPr id="76" name="文本框 123"/>
              <p:cNvSpPr txBox="1"/>
              <p:nvPr/>
            </p:nvSpPr>
            <p:spPr>
              <a:xfrm>
                <a:off x="2974704" y="3767656"/>
                <a:ext cx="1074057" cy="342007"/>
              </a:xfrm>
              <a:prstGeom prst="rect">
                <a:avLst/>
              </a:prstGeom>
              <a:noFill/>
            </p:spPr>
            <p:txBody>
              <a:bodyPr wrap="square" rtlCol="0">
                <a:spAutoFit/>
              </a:bodyPr>
              <a:lstStyle/>
              <a:p>
                <a:pPr algn="ctr"/>
                <a:r>
                  <a:rPr lang="en-US" altLang="zh-CN" sz="1500" dirty="0">
                    <a:latin typeface="+mn-lt"/>
                    <a:ea typeface="+mn-ea"/>
                    <a:cs typeface="+mn-ea"/>
                    <a:sym typeface="+mn-lt"/>
                  </a:rPr>
                  <a:t>ITEM</a:t>
                </a:r>
                <a:endParaRPr lang="zh-CN" altLang="en-US" sz="1500" dirty="0">
                  <a:latin typeface="+mn-lt"/>
                  <a:ea typeface="+mn-ea"/>
                  <a:cs typeface="+mn-ea"/>
                  <a:sym typeface="+mn-lt"/>
                </a:endParaRPr>
              </a:p>
            </p:txBody>
          </p:sp>
        </p:gr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53" presetClass="entr" presetSubtype="16"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100" fill="hold"/>
                                        <p:tgtEl>
                                          <p:spTgt spid="57"/>
                                        </p:tgtEl>
                                        <p:attrNameLst>
                                          <p:attrName>ppt_w</p:attrName>
                                        </p:attrNameLst>
                                      </p:cBhvr>
                                      <p:tavLst>
                                        <p:tav tm="0">
                                          <p:val>
                                            <p:fltVal val="0"/>
                                          </p:val>
                                        </p:tav>
                                        <p:tav tm="100000">
                                          <p:val>
                                            <p:strVal val="#ppt_w"/>
                                          </p:val>
                                        </p:tav>
                                      </p:tavLst>
                                    </p:anim>
                                    <p:anim calcmode="lin" valueType="num">
                                      <p:cBhvr>
                                        <p:cTn id="29" dur="100" fill="hold"/>
                                        <p:tgtEl>
                                          <p:spTgt spid="57"/>
                                        </p:tgtEl>
                                        <p:attrNameLst>
                                          <p:attrName>ppt_h</p:attrName>
                                        </p:attrNameLst>
                                      </p:cBhvr>
                                      <p:tavLst>
                                        <p:tav tm="0">
                                          <p:val>
                                            <p:fltVal val="0"/>
                                          </p:val>
                                        </p:tav>
                                        <p:tav tm="100000">
                                          <p:val>
                                            <p:strVal val="#ppt_h"/>
                                          </p:val>
                                        </p:tav>
                                      </p:tavLst>
                                    </p:anim>
                                    <p:animEffect transition="in" filter="fade">
                                      <p:cBhvr>
                                        <p:cTn id="30" dur="100"/>
                                        <p:tgtEl>
                                          <p:spTgt spid="57"/>
                                        </p:tgtEl>
                                      </p:cBhvr>
                                    </p:animEffect>
                                  </p:childTnLst>
                                </p:cTn>
                              </p:par>
                              <p:par>
                                <p:cTn id="31" presetID="6" presetClass="emph" presetSubtype="0" fill="hold" nodeType="withEffect">
                                  <p:stCondLst>
                                    <p:cond delay="100"/>
                                  </p:stCondLst>
                                  <p:childTnLst>
                                    <p:animScale>
                                      <p:cBhvr>
                                        <p:cTn id="32" dur="100" fill="hold"/>
                                        <p:tgtEl>
                                          <p:spTgt spid="57"/>
                                        </p:tgtEl>
                                      </p:cBhvr>
                                      <p:by x="110000" y="110000"/>
                                    </p:animScale>
                                  </p:childTnLst>
                                </p:cTn>
                              </p:par>
                              <p:par>
                                <p:cTn id="33" presetID="6" presetClass="emph" presetSubtype="0" fill="hold" nodeType="withEffect">
                                  <p:stCondLst>
                                    <p:cond delay="200"/>
                                  </p:stCondLst>
                                  <p:childTnLst>
                                    <p:animScale>
                                      <p:cBhvr>
                                        <p:cTn id="34" dur="200" fill="hold"/>
                                        <p:tgtEl>
                                          <p:spTgt spid="57"/>
                                        </p:tgtEl>
                                      </p:cBhvr>
                                      <p:by x="90000" y="90000"/>
                                    </p:animScale>
                                  </p:childTnLst>
                                </p:cTn>
                              </p:par>
                              <p:par>
                                <p:cTn id="35" presetID="6" presetClass="emph" presetSubtype="0" fill="hold" nodeType="withEffect">
                                  <p:stCondLst>
                                    <p:cond delay="400"/>
                                  </p:stCondLst>
                                  <p:childTnLst>
                                    <p:animScale>
                                      <p:cBhvr>
                                        <p:cTn id="36" dur="100" fill="hold"/>
                                        <p:tgtEl>
                                          <p:spTgt spid="57"/>
                                        </p:tgtEl>
                                      </p:cBhvr>
                                      <p:by x="105000" y="105000"/>
                                    </p:animScale>
                                  </p:childTnLst>
                                </p:cTn>
                              </p:par>
                              <p:par>
                                <p:cTn id="37" presetID="6" presetClass="emph" presetSubtype="0" fill="hold" nodeType="withEffect">
                                  <p:stCondLst>
                                    <p:cond delay="500"/>
                                  </p:stCondLst>
                                  <p:childTnLst>
                                    <p:animScale>
                                      <p:cBhvr>
                                        <p:cTn id="38" dur="200" fill="hold"/>
                                        <p:tgtEl>
                                          <p:spTgt spid="57"/>
                                        </p:tgtEl>
                                      </p:cBhvr>
                                      <p:by x="95000" y="95000"/>
                                    </p:animScale>
                                  </p:childTnLst>
                                </p:cTn>
                              </p:par>
                            </p:childTnLst>
                          </p:cTn>
                        </p:par>
                        <p:par>
                          <p:cTn id="39" fill="hold">
                            <p:stCondLst>
                              <p:cond delay="2450"/>
                            </p:stCondLst>
                            <p:childTnLst>
                              <p:par>
                                <p:cTn id="40" presetID="53" presetClass="entr" presetSubtype="16"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p:cTn id="42" dur="100" fill="hold"/>
                                        <p:tgtEl>
                                          <p:spTgt spid="62"/>
                                        </p:tgtEl>
                                        <p:attrNameLst>
                                          <p:attrName>ppt_w</p:attrName>
                                        </p:attrNameLst>
                                      </p:cBhvr>
                                      <p:tavLst>
                                        <p:tav tm="0">
                                          <p:val>
                                            <p:fltVal val="0"/>
                                          </p:val>
                                        </p:tav>
                                        <p:tav tm="100000">
                                          <p:val>
                                            <p:strVal val="#ppt_w"/>
                                          </p:val>
                                        </p:tav>
                                      </p:tavLst>
                                    </p:anim>
                                    <p:anim calcmode="lin" valueType="num">
                                      <p:cBhvr>
                                        <p:cTn id="43" dur="100" fill="hold"/>
                                        <p:tgtEl>
                                          <p:spTgt spid="62"/>
                                        </p:tgtEl>
                                        <p:attrNameLst>
                                          <p:attrName>ppt_h</p:attrName>
                                        </p:attrNameLst>
                                      </p:cBhvr>
                                      <p:tavLst>
                                        <p:tav tm="0">
                                          <p:val>
                                            <p:fltVal val="0"/>
                                          </p:val>
                                        </p:tav>
                                        <p:tav tm="100000">
                                          <p:val>
                                            <p:strVal val="#ppt_h"/>
                                          </p:val>
                                        </p:tav>
                                      </p:tavLst>
                                    </p:anim>
                                    <p:animEffect transition="in" filter="fade">
                                      <p:cBhvr>
                                        <p:cTn id="44" dur="100"/>
                                        <p:tgtEl>
                                          <p:spTgt spid="62"/>
                                        </p:tgtEl>
                                      </p:cBhvr>
                                    </p:animEffect>
                                  </p:childTnLst>
                                </p:cTn>
                              </p:par>
                              <p:par>
                                <p:cTn id="45" presetID="6" presetClass="emph" presetSubtype="0" fill="hold" nodeType="withEffect">
                                  <p:stCondLst>
                                    <p:cond delay="100"/>
                                  </p:stCondLst>
                                  <p:childTnLst>
                                    <p:animScale>
                                      <p:cBhvr>
                                        <p:cTn id="46" dur="100" fill="hold"/>
                                        <p:tgtEl>
                                          <p:spTgt spid="62"/>
                                        </p:tgtEl>
                                      </p:cBhvr>
                                      <p:by x="110000" y="110000"/>
                                    </p:animScale>
                                  </p:childTnLst>
                                </p:cTn>
                              </p:par>
                              <p:par>
                                <p:cTn id="47" presetID="6" presetClass="emph" presetSubtype="0" fill="hold" nodeType="withEffect">
                                  <p:stCondLst>
                                    <p:cond delay="200"/>
                                  </p:stCondLst>
                                  <p:childTnLst>
                                    <p:animScale>
                                      <p:cBhvr>
                                        <p:cTn id="48" dur="200" fill="hold"/>
                                        <p:tgtEl>
                                          <p:spTgt spid="62"/>
                                        </p:tgtEl>
                                      </p:cBhvr>
                                      <p:by x="90000" y="90000"/>
                                    </p:animScale>
                                  </p:childTnLst>
                                </p:cTn>
                              </p:par>
                              <p:par>
                                <p:cTn id="49" presetID="6" presetClass="emph" presetSubtype="0" fill="hold" nodeType="withEffect">
                                  <p:stCondLst>
                                    <p:cond delay="400"/>
                                  </p:stCondLst>
                                  <p:childTnLst>
                                    <p:animScale>
                                      <p:cBhvr>
                                        <p:cTn id="50" dur="100" fill="hold"/>
                                        <p:tgtEl>
                                          <p:spTgt spid="62"/>
                                        </p:tgtEl>
                                      </p:cBhvr>
                                      <p:by x="105000" y="105000"/>
                                    </p:animScale>
                                  </p:childTnLst>
                                </p:cTn>
                              </p:par>
                              <p:par>
                                <p:cTn id="51" presetID="6" presetClass="emph" presetSubtype="0" fill="hold" nodeType="withEffect">
                                  <p:stCondLst>
                                    <p:cond delay="500"/>
                                  </p:stCondLst>
                                  <p:childTnLst>
                                    <p:animScale>
                                      <p:cBhvr>
                                        <p:cTn id="52" dur="200" fill="hold"/>
                                        <p:tgtEl>
                                          <p:spTgt spid="62"/>
                                        </p:tgtEl>
                                      </p:cBhvr>
                                      <p:by x="95000" y="95000"/>
                                    </p:animScale>
                                  </p:childTnLst>
                                </p:cTn>
                              </p:par>
                            </p:childTnLst>
                          </p:cTn>
                        </p:par>
                        <p:par>
                          <p:cTn id="53" fill="hold">
                            <p:stCondLst>
                              <p:cond delay="3150"/>
                            </p:stCondLst>
                            <p:childTnLst>
                              <p:par>
                                <p:cTn id="54" presetID="53" presetClass="entr" presetSubtype="16" fill="hold"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p:cTn id="56" dur="100" fill="hold"/>
                                        <p:tgtEl>
                                          <p:spTgt spid="67"/>
                                        </p:tgtEl>
                                        <p:attrNameLst>
                                          <p:attrName>ppt_w</p:attrName>
                                        </p:attrNameLst>
                                      </p:cBhvr>
                                      <p:tavLst>
                                        <p:tav tm="0">
                                          <p:val>
                                            <p:fltVal val="0"/>
                                          </p:val>
                                        </p:tav>
                                        <p:tav tm="100000">
                                          <p:val>
                                            <p:strVal val="#ppt_w"/>
                                          </p:val>
                                        </p:tav>
                                      </p:tavLst>
                                    </p:anim>
                                    <p:anim calcmode="lin" valueType="num">
                                      <p:cBhvr>
                                        <p:cTn id="57" dur="100" fill="hold"/>
                                        <p:tgtEl>
                                          <p:spTgt spid="67"/>
                                        </p:tgtEl>
                                        <p:attrNameLst>
                                          <p:attrName>ppt_h</p:attrName>
                                        </p:attrNameLst>
                                      </p:cBhvr>
                                      <p:tavLst>
                                        <p:tav tm="0">
                                          <p:val>
                                            <p:fltVal val="0"/>
                                          </p:val>
                                        </p:tav>
                                        <p:tav tm="100000">
                                          <p:val>
                                            <p:strVal val="#ppt_h"/>
                                          </p:val>
                                        </p:tav>
                                      </p:tavLst>
                                    </p:anim>
                                    <p:animEffect transition="in" filter="fade">
                                      <p:cBhvr>
                                        <p:cTn id="58" dur="100"/>
                                        <p:tgtEl>
                                          <p:spTgt spid="67"/>
                                        </p:tgtEl>
                                      </p:cBhvr>
                                    </p:animEffect>
                                  </p:childTnLst>
                                </p:cTn>
                              </p:par>
                              <p:par>
                                <p:cTn id="59" presetID="6" presetClass="emph" presetSubtype="0" fill="hold" nodeType="withEffect">
                                  <p:stCondLst>
                                    <p:cond delay="100"/>
                                  </p:stCondLst>
                                  <p:childTnLst>
                                    <p:animScale>
                                      <p:cBhvr>
                                        <p:cTn id="60" dur="100" fill="hold"/>
                                        <p:tgtEl>
                                          <p:spTgt spid="67"/>
                                        </p:tgtEl>
                                      </p:cBhvr>
                                      <p:by x="110000" y="110000"/>
                                    </p:animScale>
                                  </p:childTnLst>
                                </p:cTn>
                              </p:par>
                              <p:par>
                                <p:cTn id="61" presetID="6" presetClass="emph" presetSubtype="0" fill="hold" nodeType="withEffect">
                                  <p:stCondLst>
                                    <p:cond delay="200"/>
                                  </p:stCondLst>
                                  <p:childTnLst>
                                    <p:animScale>
                                      <p:cBhvr>
                                        <p:cTn id="62" dur="200" fill="hold"/>
                                        <p:tgtEl>
                                          <p:spTgt spid="67"/>
                                        </p:tgtEl>
                                      </p:cBhvr>
                                      <p:by x="90000" y="90000"/>
                                    </p:animScale>
                                  </p:childTnLst>
                                </p:cTn>
                              </p:par>
                              <p:par>
                                <p:cTn id="63" presetID="6" presetClass="emph" presetSubtype="0" fill="hold" nodeType="withEffect">
                                  <p:stCondLst>
                                    <p:cond delay="400"/>
                                  </p:stCondLst>
                                  <p:childTnLst>
                                    <p:animScale>
                                      <p:cBhvr>
                                        <p:cTn id="64" dur="100" fill="hold"/>
                                        <p:tgtEl>
                                          <p:spTgt spid="67"/>
                                        </p:tgtEl>
                                      </p:cBhvr>
                                      <p:by x="105000" y="105000"/>
                                    </p:animScale>
                                  </p:childTnLst>
                                </p:cTn>
                              </p:par>
                              <p:par>
                                <p:cTn id="65" presetID="6" presetClass="emph" presetSubtype="0" fill="hold" nodeType="withEffect">
                                  <p:stCondLst>
                                    <p:cond delay="500"/>
                                  </p:stCondLst>
                                  <p:childTnLst>
                                    <p:animScale>
                                      <p:cBhvr>
                                        <p:cTn id="66" dur="200" fill="hold"/>
                                        <p:tgtEl>
                                          <p:spTgt spid="67"/>
                                        </p:tgtEl>
                                      </p:cBhvr>
                                      <p:by x="95000" y="95000"/>
                                    </p:animScale>
                                  </p:childTnLst>
                                </p:cTn>
                              </p:par>
                            </p:childTnLst>
                          </p:cTn>
                        </p:par>
                        <p:par>
                          <p:cTn id="67" fill="hold">
                            <p:stCondLst>
                              <p:cond delay="3850"/>
                            </p:stCondLst>
                            <p:childTnLst>
                              <p:par>
                                <p:cTn id="68" presetID="53" presetClass="entr" presetSubtype="16" fill="hold" nodeType="afterEffect">
                                  <p:stCondLst>
                                    <p:cond delay="0"/>
                                  </p:stCondLst>
                                  <p:childTnLst>
                                    <p:set>
                                      <p:cBhvr>
                                        <p:cTn id="69" dur="1" fill="hold">
                                          <p:stCondLst>
                                            <p:cond delay="0"/>
                                          </p:stCondLst>
                                        </p:cTn>
                                        <p:tgtEl>
                                          <p:spTgt spid="72"/>
                                        </p:tgtEl>
                                        <p:attrNameLst>
                                          <p:attrName>style.visibility</p:attrName>
                                        </p:attrNameLst>
                                      </p:cBhvr>
                                      <p:to>
                                        <p:strVal val="visible"/>
                                      </p:to>
                                    </p:set>
                                    <p:anim calcmode="lin" valueType="num">
                                      <p:cBhvr>
                                        <p:cTn id="70" dur="100" fill="hold"/>
                                        <p:tgtEl>
                                          <p:spTgt spid="72"/>
                                        </p:tgtEl>
                                        <p:attrNameLst>
                                          <p:attrName>ppt_w</p:attrName>
                                        </p:attrNameLst>
                                      </p:cBhvr>
                                      <p:tavLst>
                                        <p:tav tm="0">
                                          <p:val>
                                            <p:fltVal val="0"/>
                                          </p:val>
                                        </p:tav>
                                        <p:tav tm="100000">
                                          <p:val>
                                            <p:strVal val="#ppt_w"/>
                                          </p:val>
                                        </p:tav>
                                      </p:tavLst>
                                    </p:anim>
                                    <p:anim calcmode="lin" valueType="num">
                                      <p:cBhvr>
                                        <p:cTn id="71" dur="100" fill="hold"/>
                                        <p:tgtEl>
                                          <p:spTgt spid="72"/>
                                        </p:tgtEl>
                                        <p:attrNameLst>
                                          <p:attrName>ppt_h</p:attrName>
                                        </p:attrNameLst>
                                      </p:cBhvr>
                                      <p:tavLst>
                                        <p:tav tm="0">
                                          <p:val>
                                            <p:fltVal val="0"/>
                                          </p:val>
                                        </p:tav>
                                        <p:tav tm="100000">
                                          <p:val>
                                            <p:strVal val="#ppt_h"/>
                                          </p:val>
                                        </p:tav>
                                      </p:tavLst>
                                    </p:anim>
                                    <p:animEffect transition="in" filter="fade">
                                      <p:cBhvr>
                                        <p:cTn id="72" dur="100"/>
                                        <p:tgtEl>
                                          <p:spTgt spid="72"/>
                                        </p:tgtEl>
                                      </p:cBhvr>
                                    </p:animEffect>
                                  </p:childTnLst>
                                </p:cTn>
                              </p:par>
                              <p:par>
                                <p:cTn id="73" presetID="6" presetClass="emph" presetSubtype="0" fill="hold" nodeType="withEffect">
                                  <p:stCondLst>
                                    <p:cond delay="100"/>
                                  </p:stCondLst>
                                  <p:childTnLst>
                                    <p:animScale>
                                      <p:cBhvr>
                                        <p:cTn id="74" dur="100" fill="hold"/>
                                        <p:tgtEl>
                                          <p:spTgt spid="72"/>
                                        </p:tgtEl>
                                      </p:cBhvr>
                                      <p:by x="110000" y="110000"/>
                                    </p:animScale>
                                  </p:childTnLst>
                                </p:cTn>
                              </p:par>
                              <p:par>
                                <p:cTn id="75" presetID="6" presetClass="emph" presetSubtype="0" fill="hold" nodeType="withEffect">
                                  <p:stCondLst>
                                    <p:cond delay="200"/>
                                  </p:stCondLst>
                                  <p:childTnLst>
                                    <p:animScale>
                                      <p:cBhvr>
                                        <p:cTn id="76" dur="200" fill="hold"/>
                                        <p:tgtEl>
                                          <p:spTgt spid="72"/>
                                        </p:tgtEl>
                                      </p:cBhvr>
                                      <p:by x="90000" y="90000"/>
                                    </p:animScale>
                                  </p:childTnLst>
                                </p:cTn>
                              </p:par>
                              <p:par>
                                <p:cTn id="77" presetID="6" presetClass="emph" presetSubtype="0" fill="hold" nodeType="withEffect">
                                  <p:stCondLst>
                                    <p:cond delay="400"/>
                                  </p:stCondLst>
                                  <p:childTnLst>
                                    <p:animScale>
                                      <p:cBhvr>
                                        <p:cTn id="78" dur="100" fill="hold"/>
                                        <p:tgtEl>
                                          <p:spTgt spid="72"/>
                                        </p:tgtEl>
                                      </p:cBhvr>
                                      <p:by x="105000" y="105000"/>
                                    </p:animScale>
                                  </p:childTnLst>
                                </p:cTn>
                              </p:par>
                              <p:par>
                                <p:cTn id="79" presetID="6" presetClass="emph" presetSubtype="0" fill="hold" nodeType="withEffect">
                                  <p:stCondLst>
                                    <p:cond delay="500"/>
                                  </p:stCondLst>
                                  <p:childTnLst>
                                    <p:animScale>
                                      <p:cBhvr>
                                        <p:cTn id="80" dur="200" fill="hold"/>
                                        <p:tgtEl>
                                          <p:spTgt spid="72"/>
                                        </p:tgtEl>
                                      </p:cBhvr>
                                      <p:by x="95000" y="95000"/>
                                    </p:animScale>
                                  </p:childTnLst>
                                </p:cTn>
                              </p:par>
                            </p:childTnLst>
                          </p:cTn>
                        </p:par>
                        <p:par>
                          <p:cTn id="81" fill="hold">
                            <p:stCondLst>
                              <p:cond delay="4550"/>
                            </p:stCondLst>
                            <p:childTnLst>
                              <p:par>
                                <p:cTn id="82" presetID="14" presetClass="entr" presetSubtype="10" fill="hold"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randombar(horizontal)">
                                      <p:cBhvr>
                                        <p:cTn id="84" dur="500"/>
                                        <p:tgtEl>
                                          <p:spTgt spid="28"/>
                                        </p:tgtEl>
                                      </p:cBhvr>
                                    </p:animEffect>
                                  </p:childTnLst>
                                </p:cTn>
                              </p:par>
                              <p:par>
                                <p:cTn id="85" presetID="14" presetClass="entr" presetSubtype="10" fill="hold" nodeType="withEffect">
                                  <p:stCondLst>
                                    <p:cond delay="0"/>
                                  </p:stCondLst>
                                  <p:childTnLst>
                                    <p:set>
                                      <p:cBhvr>
                                        <p:cTn id="86" dur="1" fill="hold">
                                          <p:stCondLst>
                                            <p:cond delay="0"/>
                                          </p:stCondLst>
                                        </p:cTn>
                                        <p:tgtEl>
                                          <p:spTgt spid="36"/>
                                        </p:tgtEl>
                                        <p:attrNameLst>
                                          <p:attrName>style.visibility</p:attrName>
                                        </p:attrNameLst>
                                      </p:cBhvr>
                                      <p:to>
                                        <p:strVal val="visible"/>
                                      </p:to>
                                    </p:set>
                                    <p:animEffect transition="in" filter="randombar(horizontal)">
                                      <p:cBhvr>
                                        <p:cTn id="87" dur="500"/>
                                        <p:tgtEl>
                                          <p:spTgt spid="36"/>
                                        </p:tgtEl>
                                      </p:cBhvr>
                                    </p:animEffect>
                                  </p:childTnLst>
                                </p:cTn>
                              </p:par>
                              <p:par>
                                <p:cTn id="88" presetID="14" presetClass="entr" presetSubtype="10" fill="hold" nodeType="with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randombar(horizontal)">
                                      <p:cBhvr>
                                        <p:cTn id="90" dur="500"/>
                                        <p:tgtEl>
                                          <p:spTgt spid="45"/>
                                        </p:tgtEl>
                                      </p:cBhvr>
                                    </p:animEffect>
                                  </p:childTnLst>
                                </p:cTn>
                              </p:par>
                              <p:par>
                                <p:cTn id="91" presetID="14" presetClass="entr" presetSubtype="1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randombar(horizontal)">
                                      <p:cBhvr>
                                        <p:cTn id="93" dur="500"/>
                                        <p:tgtEl>
                                          <p:spTgt spid="49"/>
                                        </p:tgtEl>
                                      </p:cBhvr>
                                    </p:animEffect>
                                  </p:childTnLst>
                                </p:cTn>
                              </p:par>
                            </p:childTnLst>
                          </p:cTn>
                        </p:par>
                        <p:par>
                          <p:cTn id="94" fill="hold">
                            <p:stCondLst>
                              <p:cond delay="5050"/>
                            </p:stCondLst>
                            <p:childTnLst>
                              <p:par>
                                <p:cTn id="95" presetID="22" presetClass="entr" presetSubtype="1" fill="hold"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up)">
                                      <p:cBhvr>
                                        <p:cTn id="97" dur="500"/>
                                        <p:tgtEl>
                                          <p:spTgt spid="16"/>
                                        </p:tgtEl>
                                      </p:cBhvr>
                                    </p:animEffect>
                                  </p:childTnLst>
                                </p:cTn>
                              </p:par>
                            </p:childTnLst>
                          </p:cTn>
                        </p:par>
                        <p:par>
                          <p:cTn id="98" fill="hold">
                            <p:stCondLst>
                              <p:cond delay="5550"/>
                            </p:stCondLst>
                            <p:childTnLst>
                              <p:par>
                                <p:cTn id="99" presetID="22" presetClass="entr" presetSubtype="1" fill="hold" nodeType="after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wipe(up)">
                                      <p:cBhvr>
                                        <p:cTn id="101" dur="500"/>
                                        <p:tgtEl>
                                          <p:spTgt spid="19"/>
                                        </p:tgtEl>
                                      </p:cBhvr>
                                    </p:animEffect>
                                  </p:childTnLst>
                                </p:cTn>
                              </p:par>
                            </p:childTnLst>
                          </p:cTn>
                        </p:par>
                        <p:par>
                          <p:cTn id="102" fill="hold">
                            <p:stCondLst>
                              <p:cond delay="6050"/>
                            </p:stCondLst>
                            <p:childTnLst>
                              <p:par>
                                <p:cTn id="103" presetID="22" presetClass="entr" presetSubtype="1" fill="hold"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wipe(up)">
                                      <p:cBhvr>
                                        <p:cTn id="105" dur="500"/>
                                        <p:tgtEl>
                                          <p:spTgt spid="22"/>
                                        </p:tgtEl>
                                      </p:cBhvr>
                                    </p:animEffect>
                                  </p:childTnLst>
                                </p:cTn>
                              </p:par>
                            </p:childTnLst>
                          </p:cTn>
                        </p:par>
                        <p:par>
                          <p:cTn id="106" fill="hold">
                            <p:stCondLst>
                              <p:cond delay="6550"/>
                            </p:stCondLst>
                            <p:childTnLst>
                              <p:par>
                                <p:cTn id="107" presetID="22" presetClass="entr" presetSubtype="1" fill="hold" nodeType="after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wipe(up)">
                                      <p:cBhvr>
                                        <p:cTn id="10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593686" y="5256412"/>
            <a:ext cx="1369133" cy="1872281"/>
            <a:chOff x="3802631" y="4255427"/>
            <a:chExt cx="1448739" cy="1981445"/>
          </a:xfrm>
        </p:grpSpPr>
        <p:sp>
          <p:nvSpPr>
            <p:cNvPr id="3" name="椭圆 2"/>
            <p:cNvSpPr/>
            <p:nvPr/>
          </p:nvSpPr>
          <p:spPr>
            <a:xfrm>
              <a:off x="3802631" y="4255427"/>
              <a:ext cx="1448739" cy="1448739"/>
            </a:xfrm>
            <a:prstGeom prst="ellipse">
              <a:avLst/>
            </a:prstGeom>
            <a:gradFill flip="none" rotWithShape="1">
              <a:gsLst>
                <a:gs pos="100000">
                  <a:schemeClr val="bg1">
                    <a:lumMod val="79000"/>
                  </a:schemeClr>
                </a:gs>
                <a:gs pos="0">
                  <a:schemeClr val="bg1">
                    <a:lumMod val="93000"/>
                  </a:schemeClr>
                </a:gs>
              </a:gsLst>
              <a:lin ang="2700000" scaled="1"/>
              <a:tileRect/>
            </a:gradFill>
            <a:ln>
              <a:no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13"/>
            <p:cNvGrpSpPr/>
            <p:nvPr/>
          </p:nvGrpSpPr>
          <p:grpSpPr>
            <a:xfrm>
              <a:off x="3989971" y="4431249"/>
              <a:ext cx="1074057" cy="1805623"/>
              <a:chOff x="2974704" y="3137990"/>
              <a:chExt cx="1074057" cy="1805623"/>
            </a:xfrm>
          </p:grpSpPr>
          <p:sp>
            <p:nvSpPr>
              <p:cNvPr id="5" name="文本框 14"/>
              <p:cNvSpPr txBox="1"/>
              <p:nvPr/>
            </p:nvSpPr>
            <p:spPr>
              <a:xfrm>
                <a:off x="3065356" y="3137990"/>
                <a:ext cx="928256" cy="1805623"/>
              </a:xfrm>
              <a:prstGeom prst="rect">
                <a:avLst/>
              </a:prstGeom>
              <a:noFill/>
            </p:spPr>
            <p:txBody>
              <a:bodyPr wrap="square" rtlCol="0">
                <a:spAutoFit/>
              </a:bodyPr>
              <a:lstStyle/>
              <a:p>
                <a:pPr algn="ctr"/>
                <a:r>
                  <a:rPr lang="en-US" altLang="zh-CN" sz="5200" dirty="0">
                    <a:solidFill>
                      <a:schemeClr val="accent1"/>
                    </a:solidFill>
                    <a:latin typeface="+mn-lt"/>
                    <a:ea typeface="+mn-ea"/>
                    <a:cs typeface="+mn-ea"/>
                    <a:sym typeface="+mn-lt"/>
                  </a:rPr>
                  <a:t>01</a:t>
                </a:r>
                <a:endParaRPr lang="zh-CN" altLang="en-US" sz="5200" dirty="0">
                  <a:solidFill>
                    <a:schemeClr val="accent1"/>
                  </a:solidFill>
                  <a:latin typeface="+mn-lt"/>
                  <a:ea typeface="+mn-ea"/>
                  <a:cs typeface="+mn-ea"/>
                  <a:sym typeface="+mn-lt"/>
                </a:endParaRPr>
              </a:p>
            </p:txBody>
          </p:sp>
          <p:sp>
            <p:nvSpPr>
              <p:cNvPr id="6" name="文本框 15"/>
              <p:cNvSpPr txBox="1"/>
              <p:nvPr/>
            </p:nvSpPr>
            <p:spPr>
              <a:xfrm>
                <a:off x="2974704" y="3767654"/>
                <a:ext cx="1074057" cy="472296"/>
              </a:xfrm>
              <a:prstGeom prst="rect">
                <a:avLst/>
              </a:prstGeom>
              <a:noFill/>
            </p:spPr>
            <p:txBody>
              <a:bodyPr wrap="square" rtlCol="0">
                <a:spAutoFit/>
              </a:bodyPr>
              <a:lstStyle/>
              <a:p>
                <a:pPr algn="ctr"/>
                <a:r>
                  <a:rPr lang="en-US" altLang="zh-CN" sz="2300" dirty="0">
                    <a:latin typeface="+mn-lt"/>
                    <a:ea typeface="+mn-ea"/>
                    <a:cs typeface="+mn-ea"/>
                    <a:sym typeface="+mn-lt"/>
                  </a:rPr>
                  <a:t>STEP</a:t>
                </a:r>
                <a:endParaRPr lang="zh-CN" altLang="en-US" sz="2300" dirty="0">
                  <a:latin typeface="+mn-lt"/>
                  <a:ea typeface="+mn-ea"/>
                  <a:cs typeface="+mn-ea"/>
                  <a:sym typeface="+mn-lt"/>
                </a:endParaRPr>
              </a:p>
            </p:txBody>
          </p:sp>
        </p:grpSp>
      </p:grpSp>
      <p:grpSp>
        <p:nvGrpSpPr>
          <p:cNvPr id="7" name="组合 9"/>
          <p:cNvGrpSpPr/>
          <p:nvPr/>
        </p:nvGrpSpPr>
        <p:grpSpPr>
          <a:xfrm>
            <a:off x="4589523" y="4293819"/>
            <a:ext cx="1369133" cy="1368924"/>
            <a:chOff x="4856370" y="3236710"/>
            <a:chExt cx="1448739" cy="1448739"/>
          </a:xfrm>
        </p:grpSpPr>
        <p:sp>
          <p:nvSpPr>
            <p:cNvPr id="8" name="椭圆 7"/>
            <p:cNvSpPr/>
            <p:nvPr/>
          </p:nvSpPr>
          <p:spPr>
            <a:xfrm>
              <a:off x="4856370" y="3236710"/>
              <a:ext cx="1448739" cy="1448739"/>
            </a:xfrm>
            <a:prstGeom prst="ellipse">
              <a:avLst/>
            </a:prstGeom>
            <a:gradFill flip="none" rotWithShape="1">
              <a:gsLst>
                <a:gs pos="100000">
                  <a:schemeClr val="bg1">
                    <a:lumMod val="79000"/>
                  </a:schemeClr>
                </a:gs>
                <a:gs pos="0">
                  <a:schemeClr val="bg1">
                    <a:lumMod val="93000"/>
                  </a:schemeClr>
                </a:gs>
              </a:gsLst>
              <a:lin ang="2700000" scaled="1"/>
              <a:tileRect/>
            </a:gradFill>
            <a:ln>
              <a:no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16"/>
            <p:cNvGrpSpPr/>
            <p:nvPr/>
          </p:nvGrpSpPr>
          <p:grpSpPr>
            <a:xfrm>
              <a:off x="5021943" y="3415414"/>
              <a:ext cx="1074057" cy="1101959"/>
              <a:chOff x="2974704" y="3137990"/>
              <a:chExt cx="1074057" cy="1101959"/>
            </a:xfrm>
          </p:grpSpPr>
          <p:sp>
            <p:nvSpPr>
              <p:cNvPr id="10" name="文本框 17"/>
              <p:cNvSpPr txBox="1"/>
              <p:nvPr/>
            </p:nvSpPr>
            <p:spPr>
              <a:xfrm>
                <a:off x="3021624" y="3137990"/>
                <a:ext cx="1016976" cy="964367"/>
              </a:xfrm>
              <a:prstGeom prst="rect">
                <a:avLst/>
              </a:prstGeom>
              <a:noFill/>
            </p:spPr>
            <p:txBody>
              <a:bodyPr wrap="square" rtlCol="0">
                <a:spAutoFit/>
              </a:bodyPr>
              <a:lstStyle/>
              <a:p>
                <a:pPr algn="ctr"/>
                <a:r>
                  <a:rPr lang="en-US" altLang="zh-CN" sz="5200" dirty="0">
                    <a:solidFill>
                      <a:schemeClr val="accent2"/>
                    </a:solidFill>
                    <a:latin typeface="+mn-lt"/>
                    <a:ea typeface="+mn-ea"/>
                    <a:cs typeface="+mn-ea"/>
                    <a:sym typeface="+mn-lt"/>
                  </a:rPr>
                  <a:t>02</a:t>
                </a:r>
                <a:endParaRPr lang="zh-CN" altLang="en-US" sz="5200" dirty="0">
                  <a:solidFill>
                    <a:schemeClr val="accent2"/>
                  </a:solidFill>
                  <a:latin typeface="+mn-lt"/>
                  <a:ea typeface="+mn-ea"/>
                  <a:cs typeface="+mn-ea"/>
                  <a:sym typeface="+mn-lt"/>
                </a:endParaRPr>
              </a:p>
            </p:txBody>
          </p:sp>
          <p:sp>
            <p:nvSpPr>
              <p:cNvPr id="11" name="文本框 18"/>
              <p:cNvSpPr txBox="1"/>
              <p:nvPr/>
            </p:nvSpPr>
            <p:spPr>
              <a:xfrm>
                <a:off x="2974704" y="3767653"/>
                <a:ext cx="1074057" cy="472296"/>
              </a:xfrm>
              <a:prstGeom prst="rect">
                <a:avLst/>
              </a:prstGeom>
              <a:noFill/>
            </p:spPr>
            <p:txBody>
              <a:bodyPr wrap="square" rtlCol="0">
                <a:spAutoFit/>
              </a:bodyPr>
              <a:lstStyle/>
              <a:p>
                <a:pPr algn="ctr"/>
                <a:r>
                  <a:rPr lang="en-US" altLang="zh-CN" sz="2300" dirty="0">
                    <a:latin typeface="+mn-lt"/>
                    <a:ea typeface="+mn-ea"/>
                    <a:cs typeface="+mn-ea"/>
                    <a:sym typeface="+mn-lt"/>
                  </a:rPr>
                  <a:t>STEP</a:t>
                </a:r>
                <a:endParaRPr lang="zh-CN" altLang="en-US" sz="2300" dirty="0">
                  <a:latin typeface="+mn-lt"/>
                  <a:ea typeface="+mn-ea"/>
                  <a:cs typeface="+mn-ea"/>
                  <a:sym typeface="+mn-lt"/>
                </a:endParaRPr>
              </a:p>
            </p:txBody>
          </p:sp>
        </p:grpSp>
      </p:grpSp>
      <p:grpSp>
        <p:nvGrpSpPr>
          <p:cNvPr id="12" name="组合 10"/>
          <p:cNvGrpSpPr/>
          <p:nvPr/>
        </p:nvGrpSpPr>
        <p:grpSpPr>
          <a:xfrm>
            <a:off x="5563421" y="3288288"/>
            <a:ext cx="1369133" cy="1368924"/>
            <a:chOff x="5886892" y="2172551"/>
            <a:chExt cx="1448739" cy="1448739"/>
          </a:xfrm>
        </p:grpSpPr>
        <p:sp>
          <p:nvSpPr>
            <p:cNvPr id="13" name="椭圆 12"/>
            <p:cNvSpPr/>
            <p:nvPr/>
          </p:nvSpPr>
          <p:spPr>
            <a:xfrm>
              <a:off x="5886892" y="2172551"/>
              <a:ext cx="1448739" cy="1448739"/>
            </a:xfrm>
            <a:prstGeom prst="ellipse">
              <a:avLst/>
            </a:prstGeom>
            <a:gradFill flip="none" rotWithShape="1">
              <a:gsLst>
                <a:gs pos="100000">
                  <a:schemeClr val="bg1">
                    <a:lumMod val="79000"/>
                  </a:schemeClr>
                </a:gs>
                <a:gs pos="0">
                  <a:schemeClr val="bg1">
                    <a:lumMod val="93000"/>
                  </a:schemeClr>
                </a:gs>
              </a:gsLst>
              <a:lin ang="2700000" scaled="1"/>
              <a:tileRect/>
            </a:gradFill>
            <a:ln>
              <a:no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4" name="组合 19"/>
            <p:cNvGrpSpPr/>
            <p:nvPr/>
          </p:nvGrpSpPr>
          <p:grpSpPr>
            <a:xfrm>
              <a:off x="6077499" y="2351255"/>
              <a:ext cx="1074057" cy="1101960"/>
              <a:chOff x="2974704" y="3137990"/>
              <a:chExt cx="1074057" cy="1101960"/>
            </a:xfrm>
          </p:grpSpPr>
          <p:sp>
            <p:nvSpPr>
              <p:cNvPr id="15" name="文本框 20"/>
              <p:cNvSpPr txBox="1"/>
              <p:nvPr/>
            </p:nvSpPr>
            <p:spPr>
              <a:xfrm>
                <a:off x="3024889" y="3137990"/>
                <a:ext cx="1004633" cy="944592"/>
              </a:xfrm>
              <a:prstGeom prst="rect">
                <a:avLst/>
              </a:prstGeom>
              <a:noFill/>
            </p:spPr>
            <p:txBody>
              <a:bodyPr wrap="square" rtlCol="0">
                <a:spAutoFit/>
              </a:bodyPr>
              <a:lstStyle/>
              <a:p>
                <a:pPr algn="ctr"/>
                <a:r>
                  <a:rPr lang="en-US" altLang="zh-CN" sz="5200" dirty="0">
                    <a:solidFill>
                      <a:schemeClr val="accent3"/>
                    </a:solidFill>
                    <a:latin typeface="+mn-lt"/>
                    <a:ea typeface="+mn-ea"/>
                    <a:cs typeface="+mn-ea"/>
                    <a:sym typeface="+mn-lt"/>
                  </a:rPr>
                  <a:t>03</a:t>
                </a:r>
                <a:endParaRPr lang="zh-CN" altLang="en-US" sz="5200" dirty="0">
                  <a:solidFill>
                    <a:schemeClr val="accent3"/>
                  </a:solidFill>
                  <a:latin typeface="+mn-lt"/>
                  <a:ea typeface="+mn-ea"/>
                  <a:cs typeface="+mn-ea"/>
                  <a:sym typeface="+mn-lt"/>
                </a:endParaRPr>
              </a:p>
            </p:txBody>
          </p:sp>
          <p:sp>
            <p:nvSpPr>
              <p:cNvPr id="16" name="文本框 21"/>
              <p:cNvSpPr txBox="1"/>
              <p:nvPr/>
            </p:nvSpPr>
            <p:spPr>
              <a:xfrm>
                <a:off x="2974704" y="3767654"/>
                <a:ext cx="1074057" cy="472296"/>
              </a:xfrm>
              <a:prstGeom prst="rect">
                <a:avLst/>
              </a:prstGeom>
              <a:noFill/>
            </p:spPr>
            <p:txBody>
              <a:bodyPr wrap="square" rtlCol="0">
                <a:spAutoFit/>
              </a:bodyPr>
              <a:lstStyle/>
              <a:p>
                <a:pPr algn="ctr"/>
                <a:r>
                  <a:rPr lang="en-US" altLang="zh-CN" sz="2300" dirty="0">
                    <a:latin typeface="+mn-lt"/>
                    <a:ea typeface="+mn-ea"/>
                    <a:cs typeface="+mn-ea"/>
                    <a:sym typeface="+mn-lt"/>
                  </a:rPr>
                  <a:t>STEP</a:t>
                </a:r>
                <a:endParaRPr lang="zh-CN" altLang="en-US" sz="2300" dirty="0">
                  <a:latin typeface="+mn-lt"/>
                  <a:ea typeface="+mn-ea"/>
                  <a:cs typeface="+mn-ea"/>
                  <a:sym typeface="+mn-lt"/>
                </a:endParaRPr>
              </a:p>
            </p:txBody>
          </p:sp>
        </p:grpSp>
      </p:grpSp>
      <p:grpSp>
        <p:nvGrpSpPr>
          <p:cNvPr id="17" name="组合 16"/>
          <p:cNvGrpSpPr/>
          <p:nvPr/>
        </p:nvGrpSpPr>
        <p:grpSpPr>
          <a:xfrm>
            <a:off x="6559258" y="2325694"/>
            <a:ext cx="1369133" cy="1368924"/>
            <a:chOff x="6940630" y="1153834"/>
            <a:chExt cx="1448739" cy="1448739"/>
          </a:xfrm>
        </p:grpSpPr>
        <p:sp>
          <p:nvSpPr>
            <p:cNvPr id="18" name="椭圆 17"/>
            <p:cNvSpPr/>
            <p:nvPr/>
          </p:nvSpPr>
          <p:spPr>
            <a:xfrm>
              <a:off x="6940630" y="1153834"/>
              <a:ext cx="1448739" cy="1448739"/>
            </a:xfrm>
            <a:prstGeom prst="ellipse">
              <a:avLst/>
            </a:prstGeom>
            <a:gradFill flip="none" rotWithShape="1">
              <a:gsLst>
                <a:gs pos="100000">
                  <a:schemeClr val="bg1">
                    <a:lumMod val="79000"/>
                  </a:schemeClr>
                </a:gs>
                <a:gs pos="0">
                  <a:schemeClr val="bg1">
                    <a:lumMod val="93000"/>
                  </a:schemeClr>
                </a:gs>
              </a:gsLst>
              <a:lin ang="2700000" scaled="1"/>
              <a:tileRect/>
            </a:gradFill>
            <a:ln>
              <a:no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a:bevelT w="1270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26"/>
            <p:cNvGrpSpPr/>
            <p:nvPr/>
          </p:nvGrpSpPr>
          <p:grpSpPr>
            <a:xfrm>
              <a:off x="7127970" y="1294438"/>
              <a:ext cx="1074057" cy="1140060"/>
              <a:chOff x="2974704" y="3099890"/>
              <a:chExt cx="1074057" cy="1140060"/>
            </a:xfrm>
          </p:grpSpPr>
          <p:sp>
            <p:nvSpPr>
              <p:cNvPr id="20" name="文本框 27"/>
              <p:cNvSpPr txBox="1"/>
              <p:nvPr/>
            </p:nvSpPr>
            <p:spPr>
              <a:xfrm>
                <a:off x="3025504" y="3099890"/>
                <a:ext cx="1010189" cy="944592"/>
              </a:xfrm>
              <a:prstGeom prst="rect">
                <a:avLst/>
              </a:prstGeom>
              <a:noFill/>
            </p:spPr>
            <p:txBody>
              <a:bodyPr wrap="square" rtlCol="0">
                <a:spAutoFit/>
              </a:bodyPr>
              <a:lstStyle/>
              <a:p>
                <a:pPr algn="ctr"/>
                <a:r>
                  <a:rPr lang="en-US" altLang="zh-CN" sz="5200" dirty="0">
                    <a:solidFill>
                      <a:schemeClr val="accent4"/>
                    </a:solidFill>
                    <a:latin typeface="+mn-lt"/>
                    <a:ea typeface="+mn-ea"/>
                    <a:cs typeface="+mn-ea"/>
                    <a:sym typeface="+mn-lt"/>
                  </a:rPr>
                  <a:t>04</a:t>
                </a:r>
                <a:endParaRPr lang="zh-CN" altLang="en-US" sz="5200" dirty="0">
                  <a:solidFill>
                    <a:schemeClr val="accent4"/>
                  </a:solidFill>
                  <a:latin typeface="+mn-lt"/>
                  <a:ea typeface="+mn-ea"/>
                  <a:cs typeface="+mn-ea"/>
                  <a:sym typeface="+mn-lt"/>
                </a:endParaRPr>
              </a:p>
            </p:txBody>
          </p:sp>
          <p:sp>
            <p:nvSpPr>
              <p:cNvPr id="21" name="文本框 28"/>
              <p:cNvSpPr txBox="1"/>
              <p:nvPr/>
            </p:nvSpPr>
            <p:spPr>
              <a:xfrm>
                <a:off x="2974704" y="3767654"/>
                <a:ext cx="1074057" cy="472296"/>
              </a:xfrm>
              <a:prstGeom prst="rect">
                <a:avLst/>
              </a:prstGeom>
              <a:noFill/>
            </p:spPr>
            <p:txBody>
              <a:bodyPr wrap="square" rtlCol="0">
                <a:spAutoFit/>
              </a:bodyPr>
              <a:lstStyle/>
              <a:p>
                <a:pPr algn="ctr"/>
                <a:r>
                  <a:rPr lang="en-US" altLang="zh-CN" sz="2300" dirty="0">
                    <a:latin typeface="+mn-lt"/>
                    <a:ea typeface="+mn-ea"/>
                    <a:cs typeface="+mn-ea"/>
                    <a:sym typeface="+mn-lt"/>
                  </a:rPr>
                  <a:t>STEP</a:t>
                </a:r>
                <a:endParaRPr lang="zh-CN" altLang="en-US" sz="2300" dirty="0">
                  <a:latin typeface="+mn-lt"/>
                  <a:ea typeface="+mn-ea"/>
                  <a:cs typeface="+mn-ea"/>
                  <a:sym typeface="+mn-lt"/>
                </a:endParaRPr>
              </a:p>
            </p:txBody>
          </p:sp>
        </p:grpSp>
      </p:grpSp>
      <p:grpSp>
        <p:nvGrpSpPr>
          <p:cNvPr id="22" name="组合 38"/>
          <p:cNvGrpSpPr/>
          <p:nvPr/>
        </p:nvGrpSpPr>
        <p:grpSpPr>
          <a:xfrm flipH="1" flipV="1">
            <a:off x="3406935" y="2806123"/>
            <a:ext cx="2304686" cy="692122"/>
            <a:chOff x="5246304" y="4593021"/>
            <a:chExt cx="2438687" cy="732476"/>
          </a:xfrm>
        </p:grpSpPr>
        <p:sp>
          <p:nvSpPr>
            <p:cNvPr id="23" name="椭圆 2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2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文本框 57"/>
          <p:cNvSpPr txBox="1"/>
          <p:nvPr/>
        </p:nvSpPr>
        <p:spPr>
          <a:xfrm>
            <a:off x="3292720" y="3090212"/>
            <a:ext cx="1809964" cy="610723"/>
          </a:xfrm>
          <a:prstGeom prst="rect">
            <a:avLst/>
          </a:prstGeom>
          <a:noFill/>
        </p:spPr>
        <p:txBody>
          <a:bodyPr wrap="square" lIns="86411" tIns="43205" rIns="86411" bIns="43205" rtlCol="0">
            <a:spAutoFit/>
          </a:bodyPr>
          <a:lstStyle/>
          <a:p>
            <a:pPr algn="just"/>
            <a:r>
              <a:rPr lang="zh-CN" altLang="en-US" sz="1100" dirty="0">
                <a:latin typeface="+mn-lt"/>
                <a:ea typeface="+mn-ea"/>
                <a:cs typeface="+mn-ea"/>
                <a:sym typeface="+mn-lt"/>
              </a:rPr>
              <a:t>点击添加文字说明或复制文本黏贴自此内容要言简意赅</a:t>
            </a:r>
          </a:p>
        </p:txBody>
      </p:sp>
      <p:grpSp>
        <p:nvGrpSpPr>
          <p:cNvPr id="26" name="组合 24"/>
          <p:cNvGrpSpPr/>
          <p:nvPr/>
        </p:nvGrpSpPr>
        <p:grpSpPr>
          <a:xfrm>
            <a:off x="3407429" y="2809034"/>
            <a:ext cx="1777506" cy="646331"/>
            <a:chOff x="3605545" y="1665355"/>
            <a:chExt cx="1880854" cy="684016"/>
          </a:xfrm>
        </p:grpSpPr>
        <p:sp>
          <p:nvSpPr>
            <p:cNvPr id="27" name="文本框 56"/>
            <p:cNvSpPr txBox="1"/>
            <p:nvPr/>
          </p:nvSpPr>
          <p:spPr>
            <a:xfrm>
              <a:off x="3844842" y="1665355"/>
              <a:ext cx="1641557" cy="684016"/>
            </a:xfrm>
            <a:prstGeom prst="rect">
              <a:avLst/>
            </a:prstGeom>
            <a:noFill/>
          </p:spPr>
          <p:txBody>
            <a:bodyPr wrap="square" rtlCol="0">
              <a:spAutoFit/>
            </a:bodyPr>
            <a:lstStyle/>
            <a:p>
              <a:r>
                <a:rPr lang="zh-CN" altLang="en-US" dirty="0" smtClean="0">
                  <a:solidFill>
                    <a:schemeClr val="accent3"/>
                  </a:solidFill>
                  <a:latin typeface="+mn-lt"/>
                  <a:ea typeface="+mn-ea"/>
                  <a:cs typeface="+mn-ea"/>
                  <a:sym typeface="+mn-lt"/>
                </a:rPr>
                <a:t>在此添加标题</a:t>
              </a:r>
              <a:endParaRPr lang="zh-CN" altLang="en-US" dirty="0">
                <a:solidFill>
                  <a:schemeClr val="accent3"/>
                </a:solidFill>
                <a:latin typeface="+mn-lt"/>
                <a:ea typeface="+mn-ea"/>
                <a:cs typeface="+mn-ea"/>
                <a:sym typeface="+mn-lt"/>
              </a:endParaRPr>
            </a:p>
          </p:txBody>
        </p:sp>
        <p:grpSp>
          <p:nvGrpSpPr>
            <p:cNvPr id="28" name="Group 52"/>
            <p:cNvGrpSpPr>
              <a:grpSpLocks noChangeAspect="1"/>
            </p:cNvGrpSpPr>
            <p:nvPr/>
          </p:nvGrpSpPr>
          <p:grpSpPr bwMode="auto">
            <a:xfrm>
              <a:off x="3605545" y="1715764"/>
              <a:ext cx="285432" cy="282971"/>
              <a:chOff x="3783" y="2102"/>
              <a:chExt cx="116" cy="115"/>
            </a:xfrm>
            <a:solidFill>
              <a:srgbClr val="E87071"/>
            </a:solidFill>
            <a:effectLst/>
          </p:grpSpPr>
          <p:sp>
            <p:nvSpPr>
              <p:cNvPr id="29"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0"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1"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2"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3"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4"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5"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grpSp>
        <p:nvGrpSpPr>
          <p:cNvPr id="36" name="组合 87"/>
          <p:cNvGrpSpPr/>
          <p:nvPr/>
        </p:nvGrpSpPr>
        <p:grpSpPr>
          <a:xfrm>
            <a:off x="7807197" y="3525759"/>
            <a:ext cx="2304686" cy="692122"/>
            <a:chOff x="5246304" y="4593021"/>
            <a:chExt cx="2438687" cy="732476"/>
          </a:xfrm>
        </p:grpSpPr>
        <p:sp>
          <p:nvSpPr>
            <p:cNvPr id="37" name="椭圆 3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任意多边形 3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p:cNvGrpSpPr/>
          <p:nvPr/>
        </p:nvGrpSpPr>
        <p:grpSpPr>
          <a:xfrm>
            <a:off x="8488052" y="3321452"/>
            <a:ext cx="1785798" cy="646331"/>
            <a:chOff x="8981570" y="2207651"/>
            <a:chExt cx="1889629" cy="684016"/>
          </a:xfrm>
        </p:grpSpPr>
        <p:grpSp>
          <p:nvGrpSpPr>
            <p:cNvPr id="40" name="组合 79"/>
            <p:cNvGrpSpPr/>
            <p:nvPr/>
          </p:nvGrpSpPr>
          <p:grpSpPr>
            <a:xfrm>
              <a:off x="8981570" y="2212513"/>
              <a:ext cx="345995" cy="333368"/>
              <a:chOff x="6105730" y="1273212"/>
              <a:chExt cx="506571" cy="488084"/>
            </a:xfrm>
            <a:solidFill>
              <a:srgbClr val="663A77"/>
            </a:solidFill>
          </p:grpSpPr>
          <p:sp>
            <p:nvSpPr>
              <p:cNvPr id="42"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3"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4"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5"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6"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7"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8"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sp>
          <p:nvSpPr>
            <p:cNvPr id="41" name="文本框 90"/>
            <p:cNvSpPr txBox="1"/>
            <p:nvPr/>
          </p:nvSpPr>
          <p:spPr>
            <a:xfrm>
              <a:off x="9254247" y="2207651"/>
              <a:ext cx="1616952" cy="684016"/>
            </a:xfrm>
            <a:prstGeom prst="rect">
              <a:avLst/>
            </a:prstGeom>
            <a:noFill/>
          </p:spPr>
          <p:txBody>
            <a:bodyPr wrap="square" rtlCol="0">
              <a:spAutoFit/>
            </a:bodyPr>
            <a:lstStyle/>
            <a:p>
              <a:r>
                <a:rPr lang="zh-CN" altLang="en-US" dirty="0" smtClean="0">
                  <a:solidFill>
                    <a:schemeClr val="accent4"/>
                  </a:solidFill>
                  <a:latin typeface="+mn-lt"/>
                  <a:ea typeface="+mn-ea"/>
                  <a:cs typeface="+mn-ea"/>
                  <a:sym typeface="+mn-lt"/>
                </a:rPr>
                <a:t>在此添加标题</a:t>
              </a:r>
              <a:endParaRPr lang="zh-CN" altLang="en-US" dirty="0">
                <a:solidFill>
                  <a:schemeClr val="accent4"/>
                </a:solidFill>
                <a:latin typeface="+mn-lt"/>
                <a:ea typeface="+mn-ea"/>
                <a:cs typeface="+mn-ea"/>
                <a:sym typeface="+mn-lt"/>
              </a:endParaRPr>
            </a:p>
          </p:txBody>
        </p:sp>
      </p:grpSp>
      <p:sp>
        <p:nvSpPr>
          <p:cNvPr id="49" name="文本框 91"/>
          <p:cNvSpPr txBox="1"/>
          <p:nvPr/>
        </p:nvSpPr>
        <p:spPr>
          <a:xfrm>
            <a:off x="8404890" y="3602632"/>
            <a:ext cx="1809964" cy="610723"/>
          </a:xfrm>
          <a:prstGeom prst="rect">
            <a:avLst/>
          </a:prstGeom>
          <a:noFill/>
        </p:spPr>
        <p:txBody>
          <a:bodyPr wrap="square" lIns="86411" tIns="43205" rIns="86411" bIns="43205" rtlCol="0">
            <a:spAutoFit/>
          </a:bodyPr>
          <a:lstStyle/>
          <a:p>
            <a:pPr algn="just"/>
            <a:r>
              <a:rPr lang="zh-CN" altLang="en-US" sz="1100" dirty="0">
                <a:latin typeface="+mn-lt"/>
                <a:ea typeface="+mn-ea"/>
                <a:cs typeface="+mn-ea"/>
                <a:sym typeface="+mn-lt"/>
              </a:rPr>
              <a:t>点击添加文字说明或复制文本黏贴自此内容要言简意赅</a:t>
            </a:r>
          </a:p>
        </p:txBody>
      </p:sp>
      <p:grpSp>
        <p:nvGrpSpPr>
          <p:cNvPr id="50" name="组合 92"/>
          <p:cNvGrpSpPr/>
          <p:nvPr/>
        </p:nvGrpSpPr>
        <p:grpSpPr>
          <a:xfrm>
            <a:off x="5784149" y="5553937"/>
            <a:ext cx="2304686" cy="692122"/>
            <a:chOff x="5246304" y="4593021"/>
            <a:chExt cx="2438687" cy="732476"/>
          </a:xfrm>
        </p:grpSpPr>
        <p:sp>
          <p:nvSpPr>
            <p:cNvPr id="51" name="椭圆 5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任意多边形 5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3" name="组合 22"/>
          <p:cNvGrpSpPr/>
          <p:nvPr/>
        </p:nvGrpSpPr>
        <p:grpSpPr>
          <a:xfrm>
            <a:off x="6489738" y="5363159"/>
            <a:ext cx="1786951" cy="369332"/>
            <a:chOff x="6867067" y="4368396"/>
            <a:chExt cx="1890849" cy="390866"/>
          </a:xfrm>
        </p:grpSpPr>
        <p:grpSp>
          <p:nvGrpSpPr>
            <p:cNvPr id="54" name="Group 62"/>
            <p:cNvGrpSpPr>
              <a:grpSpLocks noChangeAspect="1"/>
            </p:cNvGrpSpPr>
            <p:nvPr/>
          </p:nvGrpSpPr>
          <p:grpSpPr bwMode="auto">
            <a:xfrm>
              <a:off x="6867067" y="4462948"/>
              <a:ext cx="279197" cy="222925"/>
              <a:chOff x="3775" y="2110"/>
              <a:chExt cx="129" cy="103"/>
            </a:xfrm>
            <a:solidFill>
              <a:srgbClr val="FFB850"/>
            </a:solidFill>
            <a:effectLst/>
          </p:grpSpPr>
          <p:sp>
            <p:nvSpPr>
              <p:cNvPr id="5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sp>
          <p:nvSpPr>
            <p:cNvPr id="55" name="文本框 95"/>
            <p:cNvSpPr txBox="1"/>
            <p:nvPr/>
          </p:nvSpPr>
          <p:spPr>
            <a:xfrm>
              <a:off x="7093738" y="4368396"/>
              <a:ext cx="1664178" cy="390866"/>
            </a:xfrm>
            <a:prstGeom prst="rect">
              <a:avLst/>
            </a:prstGeom>
            <a:noFill/>
          </p:spPr>
          <p:txBody>
            <a:bodyPr wrap="square" rtlCol="0">
              <a:spAutoFit/>
            </a:bodyPr>
            <a:lstStyle/>
            <a:p>
              <a:r>
                <a:rPr lang="zh-CN" altLang="en-US" dirty="0" smtClean="0">
                  <a:solidFill>
                    <a:schemeClr val="accent2"/>
                  </a:solidFill>
                  <a:latin typeface="+mn-lt"/>
                  <a:ea typeface="+mn-ea"/>
                  <a:cs typeface="+mn-ea"/>
                  <a:sym typeface="+mn-lt"/>
                </a:rPr>
                <a:t>在此添加标题</a:t>
              </a:r>
              <a:endParaRPr lang="zh-CN" altLang="en-US" dirty="0">
                <a:solidFill>
                  <a:schemeClr val="accent2"/>
                </a:solidFill>
                <a:latin typeface="+mn-lt"/>
                <a:ea typeface="+mn-ea"/>
                <a:cs typeface="+mn-ea"/>
                <a:sym typeface="+mn-lt"/>
              </a:endParaRPr>
            </a:p>
          </p:txBody>
        </p:sp>
      </p:grpSp>
      <p:sp>
        <p:nvSpPr>
          <p:cNvPr id="59" name="文本框 96"/>
          <p:cNvSpPr txBox="1"/>
          <p:nvPr/>
        </p:nvSpPr>
        <p:spPr>
          <a:xfrm>
            <a:off x="6363099" y="5644336"/>
            <a:ext cx="1809964" cy="610723"/>
          </a:xfrm>
          <a:prstGeom prst="rect">
            <a:avLst/>
          </a:prstGeom>
          <a:noFill/>
        </p:spPr>
        <p:txBody>
          <a:bodyPr wrap="square" lIns="86411" tIns="43205" rIns="86411" bIns="43205" rtlCol="0">
            <a:spAutoFit/>
          </a:bodyPr>
          <a:lstStyle/>
          <a:p>
            <a:pPr algn="just"/>
            <a:r>
              <a:rPr lang="zh-CN" altLang="en-US" sz="1100" dirty="0">
                <a:latin typeface="+mn-lt"/>
                <a:ea typeface="+mn-ea"/>
                <a:cs typeface="+mn-ea"/>
                <a:sym typeface="+mn-lt"/>
              </a:rPr>
              <a:t>点击添加文字说明或复制文本黏贴自此内容要言简意赅</a:t>
            </a:r>
          </a:p>
        </p:txBody>
      </p:sp>
      <p:grpSp>
        <p:nvGrpSpPr>
          <p:cNvPr id="60" name="组合 97"/>
          <p:cNvGrpSpPr/>
          <p:nvPr/>
        </p:nvGrpSpPr>
        <p:grpSpPr>
          <a:xfrm flipH="1" flipV="1">
            <a:off x="1445474" y="4694387"/>
            <a:ext cx="2304686" cy="692122"/>
            <a:chOff x="5246304" y="4593021"/>
            <a:chExt cx="2438687" cy="732476"/>
          </a:xfrm>
        </p:grpSpPr>
        <p:sp>
          <p:nvSpPr>
            <p:cNvPr id="61" name="椭圆 60"/>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任意多边形 61"/>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3" name="组合 12"/>
          <p:cNvGrpSpPr/>
          <p:nvPr/>
        </p:nvGrpSpPr>
        <p:grpSpPr>
          <a:xfrm>
            <a:off x="1470349" y="4680029"/>
            <a:ext cx="1775036" cy="646331"/>
            <a:chOff x="1555839" y="3645439"/>
            <a:chExt cx="1878241" cy="684016"/>
          </a:xfrm>
        </p:grpSpPr>
        <p:grpSp>
          <p:nvGrpSpPr>
            <p:cNvPr id="64" name="Group 41"/>
            <p:cNvGrpSpPr>
              <a:grpSpLocks noChangeAspect="1"/>
            </p:cNvGrpSpPr>
            <p:nvPr/>
          </p:nvGrpSpPr>
          <p:grpSpPr bwMode="auto">
            <a:xfrm>
              <a:off x="1555839" y="3706823"/>
              <a:ext cx="215806" cy="259623"/>
              <a:chOff x="3783" y="2089"/>
              <a:chExt cx="116" cy="142"/>
            </a:xfrm>
            <a:solidFill>
              <a:srgbClr val="01ACBE"/>
            </a:solidFill>
            <a:effectLst/>
          </p:grpSpPr>
          <p:sp>
            <p:nvSpPr>
              <p:cNvPr id="66"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67"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68"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69"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70"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71"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72"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sp>
            <p:nvSpPr>
              <p:cNvPr id="73"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mn-lt"/>
                  <a:ea typeface="+mn-ea"/>
                  <a:cs typeface="+mn-ea"/>
                  <a:sym typeface="+mn-lt"/>
                </a:endParaRPr>
              </a:p>
            </p:txBody>
          </p:sp>
        </p:grpSp>
        <p:sp>
          <p:nvSpPr>
            <p:cNvPr id="65" name="文本框 100"/>
            <p:cNvSpPr txBox="1"/>
            <p:nvPr/>
          </p:nvSpPr>
          <p:spPr>
            <a:xfrm>
              <a:off x="1799070" y="3645439"/>
              <a:ext cx="1635010" cy="684016"/>
            </a:xfrm>
            <a:prstGeom prst="rect">
              <a:avLst/>
            </a:prstGeom>
            <a:noFill/>
          </p:spPr>
          <p:txBody>
            <a:bodyPr wrap="square" rtlCol="0">
              <a:spAutoFit/>
            </a:bodyPr>
            <a:lstStyle/>
            <a:p>
              <a:r>
                <a:rPr lang="zh-CN" altLang="en-US" dirty="0" smtClean="0">
                  <a:solidFill>
                    <a:schemeClr val="accent1"/>
                  </a:solidFill>
                  <a:latin typeface="+mn-lt"/>
                  <a:ea typeface="+mn-ea"/>
                  <a:cs typeface="+mn-ea"/>
                  <a:sym typeface="+mn-lt"/>
                </a:rPr>
                <a:t>在此添加标题</a:t>
              </a:r>
              <a:endParaRPr lang="zh-CN" altLang="en-US" dirty="0">
                <a:solidFill>
                  <a:schemeClr val="accent1"/>
                </a:solidFill>
                <a:latin typeface="+mn-lt"/>
                <a:ea typeface="+mn-ea"/>
                <a:cs typeface="+mn-ea"/>
                <a:sym typeface="+mn-lt"/>
              </a:endParaRPr>
            </a:p>
          </p:txBody>
        </p:sp>
      </p:grpSp>
      <p:sp>
        <p:nvSpPr>
          <p:cNvPr id="74" name="文本框 101"/>
          <p:cNvSpPr txBox="1"/>
          <p:nvPr/>
        </p:nvSpPr>
        <p:spPr>
          <a:xfrm>
            <a:off x="1359358" y="4988206"/>
            <a:ext cx="1809964" cy="610723"/>
          </a:xfrm>
          <a:prstGeom prst="rect">
            <a:avLst/>
          </a:prstGeom>
          <a:noFill/>
        </p:spPr>
        <p:txBody>
          <a:bodyPr wrap="square" lIns="86411" tIns="43205" rIns="86411" bIns="43205" rtlCol="0">
            <a:spAutoFit/>
          </a:bodyPr>
          <a:lstStyle/>
          <a:p>
            <a:pPr algn="just"/>
            <a:r>
              <a:rPr lang="zh-CN" altLang="en-US" sz="1100" dirty="0">
                <a:latin typeface="+mn-lt"/>
                <a:ea typeface="+mn-ea"/>
                <a:cs typeface="+mn-ea"/>
                <a:sym typeface="+mn-lt"/>
              </a:rPr>
              <a:t>点击添加文字说明或复制文本黏贴自此内容要言简意赅</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nodeType="withEffect">
                                  <p:stCondLst>
                                    <p:cond delay="100"/>
                                  </p:stCondLst>
                                  <p:childTnLst>
                                    <p:animScale>
                                      <p:cBhvr>
                                        <p:cTn id="11" dur="100" fill="hold"/>
                                        <p:tgtEl>
                                          <p:spTgt spid="2"/>
                                        </p:tgtEl>
                                      </p:cBhvr>
                                      <p:by x="110000" y="110000"/>
                                    </p:animScale>
                                  </p:childTnLst>
                                </p:cTn>
                              </p:par>
                              <p:par>
                                <p:cTn id="12" presetID="6" presetClass="emph" presetSubtype="0" fill="hold" nodeType="withEffect">
                                  <p:stCondLst>
                                    <p:cond delay="200"/>
                                  </p:stCondLst>
                                  <p:childTnLst>
                                    <p:animScale>
                                      <p:cBhvr>
                                        <p:cTn id="13" dur="200" fill="hold"/>
                                        <p:tgtEl>
                                          <p:spTgt spid="2"/>
                                        </p:tgtEl>
                                      </p:cBhvr>
                                      <p:by x="90000" y="90000"/>
                                    </p:animScale>
                                  </p:childTnLst>
                                </p:cTn>
                              </p:par>
                              <p:par>
                                <p:cTn id="14" presetID="6" presetClass="emph" presetSubtype="0" fill="hold" nodeType="withEffect">
                                  <p:stCondLst>
                                    <p:cond delay="400"/>
                                  </p:stCondLst>
                                  <p:childTnLst>
                                    <p:animScale>
                                      <p:cBhvr>
                                        <p:cTn id="15" dur="100" fill="hold"/>
                                        <p:tgtEl>
                                          <p:spTgt spid="2"/>
                                        </p:tgtEl>
                                      </p:cBhvr>
                                      <p:by x="105000" y="105000"/>
                                    </p:animScale>
                                  </p:childTnLst>
                                </p:cTn>
                              </p:par>
                              <p:par>
                                <p:cTn id="16" presetID="6" presetClass="emph" presetSubtype="0" fill="hold"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 fill="hold"/>
                                        <p:tgtEl>
                                          <p:spTgt spid="7"/>
                                        </p:tgtEl>
                                        <p:attrNameLst>
                                          <p:attrName>ppt_w</p:attrName>
                                        </p:attrNameLst>
                                      </p:cBhvr>
                                      <p:tavLst>
                                        <p:tav tm="0">
                                          <p:val>
                                            <p:fltVal val="0"/>
                                          </p:val>
                                        </p:tav>
                                        <p:tav tm="100000">
                                          <p:val>
                                            <p:strVal val="#ppt_w"/>
                                          </p:val>
                                        </p:tav>
                                      </p:tavLst>
                                    </p:anim>
                                    <p:anim calcmode="lin" valueType="num">
                                      <p:cBhvr>
                                        <p:cTn id="22" dur="100" fill="hold"/>
                                        <p:tgtEl>
                                          <p:spTgt spid="7"/>
                                        </p:tgtEl>
                                        <p:attrNameLst>
                                          <p:attrName>ppt_h</p:attrName>
                                        </p:attrNameLst>
                                      </p:cBhvr>
                                      <p:tavLst>
                                        <p:tav tm="0">
                                          <p:val>
                                            <p:fltVal val="0"/>
                                          </p:val>
                                        </p:tav>
                                        <p:tav tm="100000">
                                          <p:val>
                                            <p:strVal val="#ppt_h"/>
                                          </p:val>
                                        </p:tav>
                                      </p:tavLst>
                                    </p:anim>
                                    <p:animEffect transition="in" filter="fade">
                                      <p:cBhvr>
                                        <p:cTn id="23" dur="100"/>
                                        <p:tgtEl>
                                          <p:spTgt spid="7"/>
                                        </p:tgtEl>
                                      </p:cBhvr>
                                    </p:animEffect>
                                  </p:childTnLst>
                                </p:cTn>
                              </p:par>
                              <p:par>
                                <p:cTn id="24" presetID="6" presetClass="emph" presetSubtype="0" fill="hold" nodeType="withEffect">
                                  <p:stCondLst>
                                    <p:cond delay="100"/>
                                  </p:stCondLst>
                                  <p:childTnLst>
                                    <p:animScale>
                                      <p:cBhvr>
                                        <p:cTn id="25" dur="100" fill="hold"/>
                                        <p:tgtEl>
                                          <p:spTgt spid="7"/>
                                        </p:tgtEl>
                                      </p:cBhvr>
                                      <p:by x="110000" y="110000"/>
                                    </p:animScale>
                                  </p:childTnLst>
                                </p:cTn>
                              </p:par>
                              <p:par>
                                <p:cTn id="26" presetID="6" presetClass="emph" presetSubtype="0" fill="hold" nodeType="withEffect">
                                  <p:stCondLst>
                                    <p:cond delay="200"/>
                                  </p:stCondLst>
                                  <p:childTnLst>
                                    <p:animScale>
                                      <p:cBhvr>
                                        <p:cTn id="27" dur="200" fill="hold"/>
                                        <p:tgtEl>
                                          <p:spTgt spid="7"/>
                                        </p:tgtEl>
                                      </p:cBhvr>
                                      <p:by x="90000" y="90000"/>
                                    </p:animScale>
                                  </p:childTnLst>
                                </p:cTn>
                              </p:par>
                              <p:par>
                                <p:cTn id="28" presetID="6" presetClass="emph" presetSubtype="0" fill="hold" nodeType="withEffect">
                                  <p:stCondLst>
                                    <p:cond delay="400"/>
                                  </p:stCondLst>
                                  <p:childTnLst>
                                    <p:animScale>
                                      <p:cBhvr>
                                        <p:cTn id="29" dur="100" fill="hold"/>
                                        <p:tgtEl>
                                          <p:spTgt spid="7"/>
                                        </p:tgtEl>
                                      </p:cBhvr>
                                      <p:by x="105000" y="105000"/>
                                    </p:animScale>
                                  </p:childTnLst>
                                </p:cTn>
                              </p:par>
                              <p:par>
                                <p:cTn id="30" presetID="6" presetClass="emph" presetSubtype="0" fill="hold" nodeType="withEffect">
                                  <p:stCondLst>
                                    <p:cond delay="500"/>
                                  </p:stCondLst>
                                  <p:childTnLst>
                                    <p:animScale>
                                      <p:cBhvr>
                                        <p:cTn id="31" dur="200" fill="hold"/>
                                        <p:tgtEl>
                                          <p:spTgt spid="7"/>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 fill="hold"/>
                                        <p:tgtEl>
                                          <p:spTgt spid="12"/>
                                        </p:tgtEl>
                                        <p:attrNameLst>
                                          <p:attrName>ppt_w</p:attrName>
                                        </p:attrNameLst>
                                      </p:cBhvr>
                                      <p:tavLst>
                                        <p:tav tm="0">
                                          <p:val>
                                            <p:fltVal val="0"/>
                                          </p:val>
                                        </p:tav>
                                        <p:tav tm="100000">
                                          <p:val>
                                            <p:strVal val="#ppt_w"/>
                                          </p:val>
                                        </p:tav>
                                      </p:tavLst>
                                    </p:anim>
                                    <p:anim calcmode="lin" valueType="num">
                                      <p:cBhvr>
                                        <p:cTn id="36" dur="100" fill="hold"/>
                                        <p:tgtEl>
                                          <p:spTgt spid="12"/>
                                        </p:tgtEl>
                                        <p:attrNameLst>
                                          <p:attrName>ppt_h</p:attrName>
                                        </p:attrNameLst>
                                      </p:cBhvr>
                                      <p:tavLst>
                                        <p:tav tm="0">
                                          <p:val>
                                            <p:fltVal val="0"/>
                                          </p:val>
                                        </p:tav>
                                        <p:tav tm="100000">
                                          <p:val>
                                            <p:strVal val="#ppt_h"/>
                                          </p:val>
                                        </p:tav>
                                      </p:tavLst>
                                    </p:anim>
                                    <p:animEffect transition="in" filter="fade">
                                      <p:cBhvr>
                                        <p:cTn id="37" dur="100"/>
                                        <p:tgtEl>
                                          <p:spTgt spid="12"/>
                                        </p:tgtEl>
                                      </p:cBhvr>
                                    </p:animEffect>
                                  </p:childTnLst>
                                </p:cTn>
                              </p:par>
                              <p:par>
                                <p:cTn id="38" presetID="6" presetClass="emph" presetSubtype="0" fill="hold" nodeType="withEffect">
                                  <p:stCondLst>
                                    <p:cond delay="100"/>
                                  </p:stCondLst>
                                  <p:childTnLst>
                                    <p:animScale>
                                      <p:cBhvr>
                                        <p:cTn id="39" dur="100" fill="hold"/>
                                        <p:tgtEl>
                                          <p:spTgt spid="12"/>
                                        </p:tgtEl>
                                      </p:cBhvr>
                                      <p:by x="110000" y="110000"/>
                                    </p:animScale>
                                  </p:childTnLst>
                                </p:cTn>
                              </p:par>
                              <p:par>
                                <p:cTn id="40" presetID="6" presetClass="emph" presetSubtype="0" fill="hold" nodeType="withEffect">
                                  <p:stCondLst>
                                    <p:cond delay="200"/>
                                  </p:stCondLst>
                                  <p:childTnLst>
                                    <p:animScale>
                                      <p:cBhvr>
                                        <p:cTn id="41" dur="200" fill="hold"/>
                                        <p:tgtEl>
                                          <p:spTgt spid="12"/>
                                        </p:tgtEl>
                                      </p:cBhvr>
                                      <p:by x="90000" y="90000"/>
                                    </p:animScale>
                                  </p:childTnLst>
                                </p:cTn>
                              </p:par>
                              <p:par>
                                <p:cTn id="42" presetID="6" presetClass="emph" presetSubtype="0" fill="hold" nodeType="withEffect">
                                  <p:stCondLst>
                                    <p:cond delay="400"/>
                                  </p:stCondLst>
                                  <p:childTnLst>
                                    <p:animScale>
                                      <p:cBhvr>
                                        <p:cTn id="43" dur="100" fill="hold"/>
                                        <p:tgtEl>
                                          <p:spTgt spid="12"/>
                                        </p:tgtEl>
                                      </p:cBhvr>
                                      <p:by x="105000" y="105000"/>
                                    </p:animScale>
                                  </p:childTnLst>
                                </p:cTn>
                              </p:par>
                              <p:par>
                                <p:cTn id="44" presetID="6" presetClass="emph" presetSubtype="0" fill="hold" nodeType="withEffect">
                                  <p:stCondLst>
                                    <p:cond delay="500"/>
                                  </p:stCondLst>
                                  <p:childTnLst>
                                    <p:animScale>
                                      <p:cBhvr>
                                        <p:cTn id="45" dur="200" fill="hold"/>
                                        <p:tgtEl>
                                          <p:spTgt spid="12"/>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 fill="hold"/>
                                        <p:tgtEl>
                                          <p:spTgt spid="17"/>
                                        </p:tgtEl>
                                        <p:attrNameLst>
                                          <p:attrName>ppt_w</p:attrName>
                                        </p:attrNameLst>
                                      </p:cBhvr>
                                      <p:tavLst>
                                        <p:tav tm="0">
                                          <p:val>
                                            <p:fltVal val="0"/>
                                          </p:val>
                                        </p:tav>
                                        <p:tav tm="100000">
                                          <p:val>
                                            <p:strVal val="#ppt_w"/>
                                          </p:val>
                                        </p:tav>
                                      </p:tavLst>
                                    </p:anim>
                                    <p:anim calcmode="lin" valueType="num">
                                      <p:cBhvr>
                                        <p:cTn id="50" dur="100" fill="hold"/>
                                        <p:tgtEl>
                                          <p:spTgt spid="17"/>
                                        </p:tgtEl>
                                        <p:attrNameLst>
                                          <p:attrName>ppt_h</p:attrName>
                                        </p:attrNameLst>
                                      </p:cBhvr>
                                      <p:tavLst>
                                        <p:tav tm="0">
                                          <p:val>
                                            <p:fltVal val="0"/>
                                          </p:val>
                                        </p:tav>
                                        <p:tav tm="100000">
                                          <p:val>
                                            <p:strVal val="#ppt_h"/>
                                          </p:val>
                                        </p:tav>
                                      </p:tavLst>
                                    </p:anim>
                                    <p:animEffect transition="in" filter="fade">
                                      <p:cBhvr>
                                        <p:cTn id="51" dur="100"/>
                                        <p:tgtEl>
                                          <p:spTgt spid="17"/>
                                        </p:tgtEl>
                                      </p:cBhvr>
                                    </p:animEffect>
                                  </p:childTnLst>
                                </p:cTn>
                              </p:par>
                              <p:par>
                                <p:cTn id="52" presetID="6" presetClass="emph" presetSubtype="0" fill="hold" nodeType="withEffect">
                                  <p:stCondLst>
                                    <p:cond delay="100"/>
                                  </p:stCondLst>
                                  <p:childTnLst>
                                    <p:animScale>
                                      <p:cBhvr>
                                        <p:cTn id="53" dur="100" fill="hold"/>
                                        <p:tgtEl>
                                          <p:spTgt spid="17"/>
                                        </p:tgtEl>
                                      </p:cBhvr>
                                      <p:by x="110000" y="110000"/>
                                    </p:animScale>
                                  </p:childTnLst>
                                </p:cTn>
                              </p:par>
                              <p:par>
                                <p:cTn id="54" presetID="6" presetClass="emph" presetSubtype="0" fill="hold" nodeType="withEffect">
                                  <p:stCondLst>
                                    <p:cond delay="200"/>
                                  </p:stCondLst>
                                  <p:childTnLst>
                                    <p:animScale>
                                      <p:cBhvr>
                                        <p:cTn id="55" dur="200" fill="hold"/>
                                        <p:tgtEl>
                                          <p:spTgt spid="17"/>
                                        </p:tgtEl>
                                      </p:cBhvr>
                                      <p:by x="90000" y="90000"/>
                                    </p:animScale>
                                  </p:childTnLst>
                                </p:cTn>
                              </p:par>
                              <p:par>
                                <p:cTn id="56" presetID="6" presetClass="emph" presetSubtype="0" fill="hold" nodeType="withEffect">
                                  <p:stCondLst>
                                    <p:cond delay="400"/>
                                  </p:stCondLst>
                                  <p:childTnLst>
                                    <p:animScale>
                                      <p:cBhvr>
                                        <p:cTn id="57" dur="100" fill="hold"/>
                                        <p:tgtEl>
                                          <p:spTgt spid="17"/>
                                        </p:tgtEl>
                                      </p:cBhvr>
                                      <p:by x="105000" y="105000"/>
                                    </p:animScale>
                                  </p:childTnLst>
                                </p:cTn>
                              </p:par>
                              <p:par>
                                <p:cTn id="58" presetID="6" presetClass="emph" presetSubtype="0" fill="hold" nodeType="withEffect">
                                  <p:stCondLst>
                                    <p:cond delay="500"/>
                                  </p:stCondLst>
                                  <p:childTnLst>
                                    <p:animScale>
                                      <p:cBhvr>
                                        <p:cTn id="59" dur="200" fill="hold"/>
                                        <p:tgtEl>
                                          <p:spTgt spid="17"/>
                                        </p:tgtEl>
                                      </p:cBhvr>
                                      <p:by x="95000" y="95000"/>
                                    </p:animScale>
                                  </p:childTnLst>
                                </p:cTn>
                              </p:par>
                            </p:childTnLst>
                          </p:cTn>
                        </p:par>
                        <p:par>
                          <p:cTn id="60" fill="hold">
                            <p:stCondLst>
                              <p:cond delay="2800"/>
                            </p:stCondLst>
                            <p:childTnLst>
                              <p:par>
                                <p:cTn id="61" presetID="22" presetClass="entr" presetSubtype="2"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right)">
                                      <p:cBhvr>
                                        <p:cTn id="63" dur="500"/>
                                        <p:tgtEl>
                                          <p:spTgt spid="60"/>
                                        </p:tgtEl>
                                      </p:cBhvr>
                                    </p:animEffect>
                                  </p:childTnLst>
                                </p:cTn>
                              </p:par>
                            </p:childTnLst>
                          </p:cTn>
                        </p:par>
                        <p:par>
                          <p:cTn id="64" fill="hold">
                            <p:stCondLst>
                              <p:cond delay="3300"/>
                            </p:stCondLst>
                            <p:childTnLst>
                              <p:par>
                                <p:cTn id="65" presetID="12" presetClass="entr" presetSubtype="1"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p:tgtEl>
                                          <p:spTgt spid="63"/>
                                        </p:tgtEl>
                                        <p:attrNameLst>
                                          <p:attrName>ppt_y</p:attrName>
                                        </p:attrNameLst>
                                      </p:cBhvr>
                                      <p:tavLst>
                                        <p:tav tm="0">
                                          <p:val>
                                            <p:strVal val="#ppt_y-#ppt_h*1.125000"/>
                                          </p:val>
                                        </p:tav>
                                        <p:tav tm="100000">
                                          <p:val>
                                            <p:strVal val="#ppt_y"/>
                                          </p:val>
                                        </p:tav>
                                      </p:tavLst>
                                    </p:anim>
                                    <p:animEffect transition="in" filter="wipe(down)">
                                      <p:cBhvr>
                                        <p:cTn id="68" dur="500"/>
                                        <p:tgtEl>
                                          <p:spTgt spid="63"/>
                                        </p:tgtEl>
                                      </p:cBhvr>
                                    </p:animEffect>
                                  </p:childTnLst>
                                </p:cTn>
                              </p:par>
                            </p:childTnLst>
                          </p:cTn>
                        </p:par>
                        <p:par>
                          <p:cTn id="69" fill="hold">
                            <p:stCondLst>
                              <p:cond delay="3800"/>
                            </p:stCondLst>
                            <p:childTnLst>
                              <p:par>
                                <p:cTn id="70" presetID="14" presetClass="entr" presetSubtype="10"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randombar(horizontal)">
                                      <p:cBhvr>
                                        <p:cTn id="72" dur="500"/>
                                        <p:tgtEl>
                                          <p:spTgt spid="74"/>
                                        </p:tgtEl>
                                      </p:cBhvr>
                                    </p:animEffect>
                                  </p:childTnLst>
                                </p:cTn>
                              </p:par>
                            </p:childTnLst>
                          </p:cTn>
                        </p:par>
                        <p:par>
                          <p:cTn id="73" fill="hold">
                            <p:stCondLst>
                              <p:cond delay="4300"/>
                            </p:stCondLst>
                            <p:childTnLst>
                              <p:par>
                                <p:cTn id="74" presetID="22" presetClass="entr" presetSubtype="8" fill="hold"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wipe(left)">
                                      <p:cBhvr>
                                        <p:cTn id="76" dur="500"/>
                                        <p:tgtEl>
                                          <p:spTgt spid="50"/>
                                        </p:tgtEl>
                                      </p:cBhvr>
                                    </p:animEffect>
                                  </p:childTnLst>
                                </p:cTn>
                              </p:par>
                            </p:childTnLst>
                          </p:cTn>
                        </p:par>
                        <p:par>
                          <p:cTn id="77" fill="hold">
                            <p:stCondLst>
                              <p:cond delay="4800"/>
                            </p:stCondLst>
                            <p:childTnLst>
                              <p:par>
                                <p:cTn id="78" presetID="12" presetClass="entr" presetSubtype="1" fill="hold"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additive="base">
                                        <p:cTn id="80" dur="500"/>
                                        <p:tgtEl>
                                          <p:spTgt spid="53"/>
                                        </p:tgtEl>
                                        <p:attrNameLst>
                                          <p:attrName>ppt_y</p:attrName>
                                        </p:attrNameLst>
                                      </p:cBhvr>
                                      <p:tavLst>
                                        <p:tav tm="0">
                                          <p:val>
                                            <p:strVal val="#ppt_y-#ppt_h*1.125000"/>
                                          </p:val>
                                        </p:tav>
                                        <p:tav tm="100000">
                                          <p:val>
                                            <p:strVal val="#ppt_y"/>
                                          </p:val>
                                        </p:tav>
                                      </p:tavLst>
                                    </p:anim>
                                    <p:animEffect transition="in" filter="wipe(down)">
                                      <p:cBhvr>
                                        <p:cTn id="81" dur="500"/>
                                        <p:tgtEl>
                                          <p:spTgt spid="53"/>
                                        </p:tgtEl>
                                      </p:cBhvr>
                                    </p:animEffect>
                                  </p:childTnLst>
                                </p:cTn>
                              </p:par>
                            </p:childTnLst>
                          </p:cTn>
                        </p:par>
                        <p:par>
                          <p:cTn id="82" fill="hold">
                            <p:stCondLst>
                              <p:cond delay="5300"/>
                            </p:stCondLst>
                            <p:childTnLst>
                              <p:par>
                                <p:cTn id="83" presetID="14" presetClass="entr" presetSubtype="10"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randombar(horizontal)">
                                      <p:cBhvr>
                                        <p:cTn id="85" dur="500"/>
                                        <p:tgtEl>
                                          <p:spTgt spid="59"/>
                                        </p:tgtEl>
                                      </p:cBhvr>
                                    </p:animEffect>
                                  </p:childTnLst>
                                </p:cTn>
                              </p:par>
                            </p:childTnLst>
                          </p:cTn>
                        </p:par>
                        <p:par>
                          <p:cTn id="86" fill="hold">
                            <p:stCondLst>
                              <p:cond delay="5800"/>
                            </p:stCondLst>
                            <p:childTnLst>
                              <p:par>
                                <p:cTn id="87" presetID="22" presetClass="entr" presetSubtype="2" fill="hold"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wipe(right)">
                                      <p:cBhvr>
                                        <p:cTn id="89" dur="500"/>
                                        <p:tgtEl>
                                          <p:spTgt spid="22"/>
                                        </p:tgtEl>
                                      </p:cBhvr>
                                    </p:animEffect>
                                  </p:childTnLst>
                                </p:cTn>
                              </p:par>
                            </p:childTnLst>
                          </p:cTn>
                        </p:par>
                        <p:par>
                          <p:cTn id="90" fill="hold">
                            <p:stCondLst>
                              <p:cond delay="6300"/>
                            </p:stCondLst>
                            <p:childTnLst>
                              <p:par>
                                <p:cTn id="91" presetID="12" presetClass="entr" presetSubtype="1" fill="hold" nodeType="after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ppt_y</p:attrName>
                                        </p:attrNameLst>
                                      </p:cBhvr>
                                      <p:tavLst>
                                        <p:tav tm="0">
                                          <p:val>
                                            <p:strVal val="#ppt_y-#ppt_h*1.125000"/>
                                          </p:val>
                                        </p:tav>
                                        <p:tav tm="100000">
                                          <p:val>
                                            <p:strVal val="#ppt_y"/>
                                          </p:val>
                                        </p:tav>
                                      </p:tavLst>
                                    </p:anim>
                                    <p:animEffect transition="in" filter="wipe(down)">
                                      <p:cBhvr>
                                        <p:cTn id="94" dur="500"/>
                                        <p:tgtEl>
                                          <p:spTgt spid="26"/>
                                        </p:tgtEl>
                                      </p:cBhvr>
                                    </p:animEffect>
                                  </p:childTnLst>
                                </p:cTn>
                              </p:par>
                            </p:childTnLst>
                          </p:cTn>
                        </p:par>
                        <p:par>
                          <p:cTn id="95" fill="hold">
                            <p:stCondLst>
                              <p:cond delay="6800"/>
                            </p:stCondLst>
                            <p:childTnLst>
                              <p:par>
                                <p:cTn id="96" presetID="14" presetClass="entr" presetSubtype="1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randombar(horizontal)">
                                      <p:cBhvr>
                                        <p:cTn id="98" dur="500"/>
                                        <p:tgtEl>
                                          <p:spTgt spid="25"/>
                                        </p:tgtEl>
                                      </p:cBhvr>
                                    </p:animEffect>
                                  </p:childTnLst>
                                </p:cTn>
                              </p:par>
                            </p:childTnLst>
                          </p:cTn>
                        </p:par>
                        <p:par>
                          <p:cTn id="99" fill="hold">
                            <p:stCondLst>
                              <p:cond delay="7300"/>
                            </p:stCondLst>
                            <p:childTnLst>
                              <p:par>
                                <p:cTn id="100" presetID="22" presetClass="entr" presetSubtype="8"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left)">
                                      <p:cBhvr>
                                        <p:cTn id="102" dur="500"/>
                                        <p:tgtEl>
                                          <p:spTgt spid="36"/>
                                        </p:tgtEl>
                                      </p:cBhvr>
                                    </p:animEffect>
                                  </p:childTnLst>
                                </p:cTn>
                              </p:par>
                            </p:childTnLst>
                          </p:cTn>
                        </p:par>
                        <p:par>
                          <p:cTn id="103" fill="hold">
                            <p:stCondLst>
                              <p:cond delay="7800"/>
                            </p:stCondLst>
                            <p:childTnLst>
                              <p:par>
                                <p:cTn id="104" presetID="12" presetClass="entr" presetSubtype="1" fill="hold" nodeType="after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additive="base">
                                        <p:cTn id="106" dur="500"/>
                                        <p:tgtEl>
                                          <p:spTgt spid="39"/>
                                        </p:tgtEl>
                                        <p:attrNameLst>
                                          <p:attrName>ppt_y</p:attrName>
                                        </p:attrNameLst>
                                      </p:cBhvr>
                                      <p:tavLst>
                                        <p:tav tm="0">
                                          <p:val>
                                            <p:strVal val="#ppt_y-#ppt_h*1.125000"/>
                                          </p:val>
                                        </p:tav>
                                        <p:tav tm="100000">
                                          <p:val>
                                            <p:strVal val="#ppt_y"/>
                                          </p:val>
                                        </p:tav>
                                      </p:tavLst>
                                    </p:anim>
                                    <p:animEffect transition="in" filter="wipe(down)">
                                      <p:cBhvr>
                                        <p:cTn id="107" dur="500"/>
                                        <p:tgtEl>
                                          <p:spTgt spid="39"/>
                                        </p:tgtEl>
                                      </p:cBhvr>
                                    </p:animEffect>
                                  </p:childTnLst>
                                </p:cTn>
                              </p:par>
                            </p:childTnLst>
                          </p:cTn>
                        </p:par>
                        <p:par>
                          <p:cTn id="108" fill="hold">
                            <p:stCondLst>
                              <p:cond delay="8300"/>
                            </p:stCondLst>
                            <p:childTnLst>
                              <p:par>
                                <p:cTn id="109" presetID="14" presetClass="entr" presetSubtype="10"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randombar(horizontal)">
                                      <p:cBhvr>
                                        <p:cTn id="11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p:bldP spid="59"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p:nvPr/>
        </p:nvGrpSpPr>
        <p:grpSpPr>
          <a:xfrm>
            <a:off x="2348065" y="3669277"/>
            <a:ext cx="952785" cy="758810"/>
            <a:chOff x="2583377" y="3043452"/>
            <a:chExt cx="1008183" cy="803052"/>
          </a:xfrm>
        </p:grpSpPr>
        <p:sp>
          <p:nvSpPr>
            <p:cNvPr id="3" name="椭圆 2"/>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椭圆 3"/>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 name="组合 86"/>
          <p:cNvGrpSpPr/>
          <p:nvPr/>
        </p:nvGrpSpPr>
        <p:grpSpPr>
          <a:xfrm>
            <a:off x="5222995" y="3669277"/>
            <a:ext cx="952785" cy="758810"/>
            <a:chOff x="2583377" y="3043452"/>
            <a:chExt cx="1008183" cy="803052"/>
          </a:xfrm>
        </p:grpSpPr>
        <p:sp>
          <p:nvSpPr>
            <p:cNvPr id="7" name="椭圆 6"/>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9" name="直接连接符 8"/>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0"/>
          <p:cNvGrpSpPr/>
          <p:nvPr/>
        </p:nvGrpSpPr>
        <p:grpSpPr>
          <a:xfrm>
            <a:off x="8135742" y="3669277"/>
            <a:ext cx="952785" cy="758810"/>
            <a:chOff x="2583377" y="3043452"/>
            <a:chExt cx="1008183" cy="803052"/>
          </a:xfrm>
        </p:grpSpPr>
        <p:sp>
          <p:nvSpPr>
            <p:cNvPr id="11" name="椭圆 10"/>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13" name="直接连接符 12"/>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组合 94"/>
          <p:cNvGrpSpPr/>
          <p:nvPr/>
        </p:nvGrpSpPr>
        <p:grpSpPr>
          <a:xfrm flipH="1">
            <a:off x="3865247" y="3669277"/>
            <a:ext cx="952785" cy="758810"/>
            <a:chOff x="2583377" y="3043452"/>
            <a:chExt cx="1008183" cy="803052"/>
          </a:xfrm>
        </p:grpSpPr>
        <p:sp>
          <p:nvSpPr>
            <p:cNvPr id="15" name="椭圆 14"/>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椭圆 15"/>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17" name="直接连接符 16"/>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组合 98"/>
          <p:cNvGrpSpPr/>
          <p:nvPr/>
        </p:nvGrpSpPr>
        <p:grpSpPr>
          <a:xfrm flipH="1">
            <a:off x="6779817" y="3669277"/>
            <a:ext cx="952785" cy="758810"/>
            <a:chOff x="2583377" y="3043452"/>
            <a:chExt cx="1008183" cy="803052"/>
          </a:xfrm>
        </p:grpSpPr>
        <p:sp>
          <p:nvSpPr>
            <p:cNvPr id="19" name="椭圆 18"/>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21" name="直接连接符 20"/>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551775" y="4211646"/>
            <a:ext cx="1189037" cy="1188855"/>
            <a:chOff x="1642000" y="3516998"/>
            <a:chExt cx="1258170" cy="1258170"/>
          </a:xfrm>
        </p:grpSpPr>
        <p:sp>
          <p:nvSpPr>
            <p:cNvPr id="23" name="椭圆 22"/>
            <p:cNvSpPr/>
            <p:nvPr/>
          </p:nvSpPr>
          <p:spPr>
            <a:xfrm>
              <a:off x="1642000" y="3516998"/>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椭圆 23"/>
            <p:cNvSpPr/>
            <p:nvPr/>
          </p:nvSpPr>
          <p:spPr>
            <a:xfrm>
              <a:off x="1785510" y="3660508"/>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5" name="椭圆 24"/>
          <p:cNvSpPr/>
          <p:nvPr/>
        </p:nvSpPr>
        <p:spPr>
          <a:xfrm>
            <a:off x="1803974" y="4463806"/>
            <a:ext cx="684640" cy="684535"/>
          </a:xfrm>
          <a:prstGeom prst="ellipse">
            <a:avLst/>
          </a:prstGeom>
          <a:solidFill>
            <a:schemeClr val="accent1"/>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6" name="组合 35"/>
          <p:cNvGrpSpPr/>
          <p:nvPr/>
        </p:nvGrpSpPr>
        <p:grpSpPr>
          <a:xfrm>
            <a:off x="2991519" y="2773131"/>
            <a:ext cx="1189037" cy="1188855"/>
            <a:chOff x="3165455" y="1994612"/>
            <a:chExt cx="1258170" cy="1258170"/>
          </a:xfrm>
        </p:grpSpPr>
        <p:sp>
          <p:nvSpPr>
            <p:cNvPr id="27" name="椭圆 26"/>
            <p:cNvSpPr/>
            <p:nvPr/>
          </p:nvSpPr>
          <p:spPr>
            <a:xfrm>
              <a:off x="3165455"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椭圆 27"/>
            <p:cNvSpPr/>
            <p:nvPr/>
          </p:nvSpPr>
          <p:spPr>
            <a:xfrm>
              <a:off x="3308965"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9" name="椭圆 28"/>
          <p:cNvSpPr/>
          <p:nvPr/>
        </p:nvSpPr>
        <p:spPr>
          <a:xfrm>
            <a:off x="3243719" y="3025292"/>
            <a:ext cx="684640" cy="684535"/>
          </a:xfrm>
          <a:prstGeom prst="ellipse">
            <a:avLst/>
          </a:prstGeom>
          <a:solidFill>
            <a:schemeClr val="accent2"/>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0" name="组合 37"/>
          <p:cNvGrpSpPr/>
          <p:nvPr/>
        </p:nvGrpSpPr>
        <p:grpSpPr>
          <a:xfrm>
            <a:off x="5868988" y="2773131"/>
            <a:ext cx="1189037" cy="1188855"/>
            <a:chOff x="6210227" y="1994612"/>
            <a:chExt cx="1258170" cy="1258170"/>
          </a:xfrm>
        </p:grpSpPr>
        <p:sp>
          <p:nvSpPr>
            <p:cNvPr id="31" name="椭圆 30"/>
            <p:cNvSpPr/>
            <p:nvPr/>
          </p:nvSpPr>
          <p:spPr>
            <a:xfrm>
              <a:off x="6210227"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p:nvPr/>
          </p:nvSpPr>
          <p:spPr>
            <a:xfrm>
              <a:off x="6353737"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3" name="椭圆 32"/>
          <p:cNvSpPr/>
          <p:nvPr/>
        </p:nvSpPr>
        <p:spPr>
          <a:xfrm>
            <a:off x="6121187" y="3025292"/>
            <a:ext cx="684640" cy="684535"/>
          </a:xfrm>
          <a:prstGeom prst="ellipse">
            <a:avLst/>
          </a:prstGeom>
          <a:solidFill>
            <a:schemeClr val="accent4"/>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4" name="组合 36"/>
          <p:cNvGrpSpPr/>
          <p:nvPr/>
        </p:nvGrpSpPr>
        <p:grpSpPr>
          <a:xfrm>
            <a:off x="4430254" y="4211644"/>
            <a:ext cx="1189037" cy="1188855"/>
            <a:chOff x="4687841" y="3516997"/>
            <a:chExt cx="1258170" cy="1258170"/>
          </a:xfrm>
        </p:grpSpPr>
        <p:sp>
          <p:nvSpPr>
            <p:cNvPr id="35" name="椭圆 34"/>
            <p:cNvSpPr/>
            <p:nvPr/>
          </p:nvSpPr>
          <p:spPr>
            <a:xfrm>
              <a:off x="4687841" y="3516997"/>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6" name="椭圆 35"/>
            <p:cNvSpPr/>
            <p:nvPr/>
          </p:nvSpPr>
          <p:spPr>
            <a:xfrm>
              <a:off x="4831351" y="3660507"/>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7" name="椭圆 36"/>
          <p:cNvSpPr/>
          <p:nvPr/>
        </p:nvSpPr>
        <p:spPr>
          <a:xfrm>
            <a:off x="4682453" y="4463806"/>
            <a:ext cx="684640" cy="684535"/>
          </a:xfrm>
          <a:prstGeom prst="ellipse">
            <a:avLst/>
          </a:prstGeom>
          <a:solidFill>
            <a:schemeClr val="accent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8" name="组合 103"/>
          <p:cNvGrpSpPr/>
          <p:nvPr/>
        </p:nvGrpSpPr>
        <p:grpSpPr>
          <a:xfrm>
            <a:off x="8781264" y="2773131"/>
            <a:ext cx="1189037" cy="1188855"/>
            <a:chOff x="9291831" y="1994612"/>
            <a:chExt cx="1258170" cy="1258170"/>
          </a:xfrm>
        </p:grpSpPr>
        <p:sp>
          <p:nvSpPr>
            <p:cNvPr id="39" name="椭圆 38"/>
            <p:cNvSpPr/>
            <p:nvPr/>
          </p:nvSpPr>
          <p:spPr>
            <a:xfrm>
              <a:off x="9291831"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 name="椭圆 39"/>
            <p:cNvSpPr/>
            <p:nvPr/>
          </p:nvSpPr>
          <p:spPr>
            <a:xfrm>
              <a:off x="9435341"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41" name="椭圆 40"/>
          <p:cNvSpPr/>
          <p:nvPr/>
        </p:nvSpPr>
        <p:spPr>
          <a:xfrm>
            <a:off x="9033464" y="3025292"/>
            <a:ext cx="684640" cy="684535"/>
          </a:xfrm>
          <a:prstGeom prst="ellipse">
            <a:avLst/>
          </a:prstGeom>
          <a:solidFill>
            <a:schemeClr val="accent2"/>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42" name="组合 102"/>
          <p:cNvGrpSpPr/>
          <p:nvPr/>
        </p:nvGrpSpPr>
        <p:grpSpPr>
          <a:xfrm>
            <a:off x="7342530" y="4211644"/>
            <a:ext cx="1189037" cy="1188855"/>
            <a:chOff x="7769445" y="3516997"/>
            <a:chExt cx="1258170" cy="1258170"/>
          </a:xfrm>
        </p:grpSpPr>
        <p:sp>
          <p:nvSpPr>
            <p:cNvPr id="43" name="椭圆 42"/>
            <p:cNvSpPr/>
            <p:nvPr/>
          </p:nvSpPr>
          <p:spPr>
            <a:xfrm>
              <a:off x="7769445" y="3516997"/>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p:nvPr/>
          </p:nvSpPr>
          <p:spPr>
            <a:xfrm>
              <a:off x="7912955" y="3660507"/>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45" name="椭圆 44"/>
          <p:cNvSpPr/>
          <p:nvPr/>
        </p:nvSpPr>
        <p:spPr>
          <a:xfrm>
            <a:off x="7594729" y="4463806"/>
            <a:ext cx="684640" cy="684535"/>
          </a:xfrm>
          <a:prstGeom prst="ellipse">
            <a:avLst/>
          </a:prstGeom>
          <a:solidFill>
            <a:schemeClr val="accent1"/>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46" name="组合 45"/>
          <p:cNvGrpSpPr/>
          <p:nvPr/>
        </p:nvGrpSpPr>
        <p:grpSpPr>
          <a:xfrm>
            <a:off x="1374204" y="3138894"/>
            <a:ext cx="1817451" cy="823655"/>
            <a:chOff x="3776606" y="2004245"/>
            <a:chExt cx="1923123" cy="871678"/>
          </a:xfrm>
        </p:grpSpPr>
        <p:sp>
          <p:nvSpPr>
            <p:cNvPr id="47" name="文本框 32"/>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48" name="文本框 33"/>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49" name="组合 38"/>
          <p:cNvGrpSpPr/>
          <p:nvPr/>
        </p:nvGrpSpPr>
        <p:grpSpPr>
          <a:xfrm>
            <a:off x="4297130" y="3138894"/>
            <a:ext cx="1817451" cy="823655"/>
            <a:chOff x="3776606" y="2004245"/>
            <a:chExt cx="1923123" cy="871678"/>
          </a:xfrm>
        </p:grpSpPr>
        <p:sp>
          <p:nvSpPr>
            <p:cNvPr id="50" name="文本框 39"/>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3">
                      <a:lumMod val="75000"/>
                    </a:schemeClr>
                  </a:solidFill>
                  <a:latin typeface="+mn-lt"/>
                  <a:ea typeface="+mn-ea"/>
                  <a:cs typeface="+mn-ea"/>
                  <a:sym typeface="+mn-lt"/>
                </a:rPr>
                <a:t>在此添加标题</a:t>
              </a:r>
            </a:p>
          </p:txBody>
        </p:sp>
        <p:sp>
          <p:nvSpPr>
            <p:cNvPr id="51" name="文本框 40"/>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52" name="组合 41"/>
          <p:cNvGrpSpPr/>
          <p:nvPr/>
        </p:nvGrpSpPr>
        <p:grpSpPr>
          <a:xfrm>
            <a:off x="7193650" y="3138894"/>
            <a:ext cx="1817451" cy="823655"/>
            <a:chOff x="3776606" y="2004245"/>
            <a:chExt cx="1923123" cy="871678"/>
          </a:xfrm>
        </p:grpSpPr>
        <p:sp>
          <p:nvSpPr>
            <p:cNvPr id="53" name="文本框 42"/>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54" name="文本框 43"/>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55" name="组合 44"/>
          <p:cNvGrpSpPr/>
          <p:nvPr/>
        </p:nvGrpSpPr>
        <p:grpSpPr>
          <a:xfrm>
            <a:off x="2864517" y="4238501"/>
            <a:ext cx="1817451" cy="823655"/>
            <a:chOff x="3776606" y="2004245"/>
            <a:chExt cx="1923123" cy="871678"/>
          </a:xfrm>
        </p:grpSpPr>
        <p:sp>
          <p:nvSpPr>
            <p:cNvPr id="56" name="文本框 45"/>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57" name="文本框 46"/>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58" name="组合 47"/>
          <p:cNvGrpSpPr/>
          <p:nvPr/>
        </p:nvGrpSpPr>
        <p:grpSpPr>
          <a:xfrm>
            <a:off x="5779656" y="4238501"/>
            <a:ext cx="1817451" cy="823655"/>
            <a:chOff x="3776606" y="2004245"/>
            <a:chExt cx="1923123" cy="871678"/>
          </a:xfrm>
        </p:grpSpPr>
        <p:sp>
          <p:nvSpPr>
            <p:cNvPr id="59" name="文本框 48"/>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60" name="文本框 49"/>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61" name="组合 50"/>
          <p:cNvGrpSpPr/>
          <p:nvPr/>
        </p:nvGrpSpPr>
        <p:grpSpPr>
          <a:xfrm>
            <a:off x="8603580" y="4238501"/>
            <a:ext cx="1817451" cy="823655"/>
            <a:chOff x="3776606" y="2004245"/>
            <a:chExt cx="1923123" cy="871678"/>
          </a:xfrm>
        </p:grpSpPr>
        <p:sp>
          <p:nvSpPr>
            <p:cNvPr id="62" name="文本框 51"/>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63" name="文本框 52"/>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64" name="Group 4"/>
          <p:cNvGrpSpPr>
            <a:grpSpLocks noChangeAspect="1"/>
          </p:cNvGrpSpPr>
          <p:nvPr/>
        </p:nvGrpSpPr>
        <p:grpSpPr bwMode="auto">
          <a:xfrm>
            <a:off x="2005910" y="4635764"/>
            <a:ext cx="271482" cy="318096"/>
            <a:chOff x="1776" y="1776"/>
            <a:chExt cx="64" cy="75"/>
          </a:xfrm>
          <a:solidFill>
            <a:schemeClr val="bg1"/>
          </a:solidFill>
          <a:effectLst/>
        </p:grpSpPr>
        <p:sp>
          <p:nvSpPr>
            <p:cNvPr id="6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69" name="Group 18"/>
          <p:cNvGrpSpPr>
            <a:grpSpLocks noChangeAspect="1"/>
          </p:cNvGrpSpPr>
          <p:nvPr/>
        </p:nvGrpSpPr>
        <p:grpSpPr bwMode="auto">
          <a:xfrm>
            <a:off x="6316102" y="3219080"/>
            <a:ext cx="303285" cy="282560"/>
            <a:chOff x="3802" y="2858"/>
            <a:chExt cx="616" cy="574"/>
          </a:xfrm>
          <a:solidFill>
            <a:schemeClr val="bg1"/>
          </a:solidFill>
          <a:effectLst/>
        </p:grpSpPr>
        <p:sp>
          <p:nvSpPr>
            <p:cNvPr id="7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75" name="Group 13"/>
          <p:cNvGrpSpPr>
            <a:grpSpLocks noChangeAspect="1"/>
          </p:cNvGrpSpPr>
          <p:nvPr/>
        </p:nvGrpSpPr>
        <p:grpSpPr bwMode="auto">
          <a:xfrm>
            <a:off x="4876142" y="4647587"/>
            <a:ext cx="331062" cy="334919"/>
            <a:chOff x="2426" y="2781"/>
            <a:chExt cx="593" cy="600"/>
          </a:xfrm>
          <a:solidFill>
            <a:schemeClr val="bg1"/>
          </a:solidFill>
          <a:effectLst/>
        </p:grpSpPr>
        <p:sp>
          <p:nvSpPr>
            <p:cNvPr id="7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7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78" name="组合 67"/>
          <p:cNvGrpSpPr/>
          <p:nvPr/>
        </p:nvGrpSpPr>
        <p:grpSpPr>
          <a:xfrm>
            <a:off x="3411405" y="3180281"/>
            <a:ext cx="344251" cy="374558"/>
            <a:chOff x="4873620" y="1965325"/>
            <a:chExt cx="269882" cy="293688"/>
          </a:xfrm>
          <a:solidFill>
            <a:schemeClr val="bg1"/>
          </a:solidFill>
          <a:effectLst/>
        </p:grpSpPr>
        <p:sp>
          <p:nvSpPr>
            <p:cNvPr id="7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8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83" name="Group 41"/>
          <p:cNvGrpSpPr>
            <a:grpSpLocks noChangeAspect="1"/>
          </p:cNvGrpSpPr>
          <p:nvPr/>
        </p:nvGrpSpPr>
        <p:grpSpPr bwMode="auto">
          <a:xfrm>
            <a:off x="7778549" y="4593429"/>
            <a:ext cx="328461" cy="395090"/>
            <a:chOff x="3783" y="2089"/>
            <a:chExt cx="116" cy="142"/>
          </a:xfrm>
          <a:solidFill>
            <a:schemeClr val="bg1"/>
          </a:solidFill>
          <a:effectLst/>
        </p:grpSpPr>
        <p:sp>
          <p:nvSpPr>
            <p:cNvPr id="8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8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8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8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8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8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9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9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grpSp>
      <p:grpSp>
        <p:nvGrpSpPr>
          <p:cNvPr id="92" name="Group 62"/>
          <p:cNvGrpSpPr>
            <a:grpSpLocks noChangeAspect="1"/>
          </p:cNvGrpSpPr>
          <p:nvPr/>
        </p:nvGrpSpPr>
        <p:grpSpPr bwMode="auto">
          <a:xfrm>
            <a:off x="9200187" y="3227375"/>
            <a:ext cx="351193" cy="280368"/>
            <a:chOff x="3775" y="2110"/>
            <a:chExt cx="129" cy="103"/>
          </a:xfrm>
          <a:solidFill>
            <a:schemeClr val="bg1"/>
          </a:solidFill>
          <a:effectLst/>
        </p:grpSpPr>
        <p:sp>
          <p:nvSpPr>
            <p:cNvPr id="9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9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sp>
          <p:nvSpPr>
            <p:cNvPr id="9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latin typeface="+mn-lt"/>
                <a:ea typeface="+mn-ea"/>
                <a:cs typeface="+mn-ea"/>
                <a:sym typeface="+mn-lt"/>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 fill="hold"/>
                                        <p:tgtEl>
                                          <p:spTgt spid="22"/>
                                        </p:tgtEl>
                                        <p:attrNameLst>
                                          <p:attrName>ppt_w</p:attrName>
                                        </p:attrNameLst>
                                      </p:cBhvr>
                                      <p:tavLst>
                                        <p:tav tm="0">
                                          <p:val>
                                            <p:fltVal val="0"/>
                                          </p:val>
                                        </p:tav>
                                        <p:tav tm="100000">
                                          <p:val>
                                            <p:strVal val="#ppt_w"/>
                                          </p:val>
                                        </p:tav>
                                      </p:tavLst>
                                    </p:anim>
                                    <p:anim calcmode="lin" valueType="num">
                                      <p:cBhvr>
                                        <p:cTn id="8" dur="100" fill="hold"/>
                                        <p:tgtEl>
                                          <p:spTgt spid="22"/>
                                        </p:tgtEl>
                                        <p:attrNameLst>
                                          <p:attrName>ppt_h</p:attrName>
                                        </p:attrNameLst>
                                      </p:cBhvr>
                                      <p:tavLst>
                                        <p:tav tm="0">
                                          <p:val>
                                            <p:fltVal val="0"/>
                                          </p:val>
                                        </p:tav>
                                        <p:tav tm="100000">
                                          <p:val>
                                            <p:strVal val="#ppt_h"/>
                                          </p:val>
                                        </p:tav>
                                      </p:tavLst>
                                    </p:anim>
                                    <p:animEffect transition="in" filter="fade">
                                      <p:cBhvr>
                                        <p:cTn id="9" dur="100"/>
                                        <p:tgtEl>
                                          <p:spTgt spid="22"/>
                                        </p:tgtEl>
                                      </p:cBhvr>
                                    </p:animEffect>
                                  </p:childTnLst>
                                </p:cTn>
                              </p:par>
                              <p:par>
                                <p:cTn id="10" presetID="6" presetClass="emph" presetSubtype="0" fill="hold" nodeType="withEffect">
                                  <p:stCondLst>
                                    <p:cond delay="100"/>
                                  </p:stCondLst>
                                  <p:childTnLst>
                                    <p:animScale>
                                      <p:cBhvr>
                                        <p:cTn id="11" dur="100" fill="hold"/>
                                        <p:tgtEl>
                                          <p:spTgt spid="22"/>
                                        </p:tgtEl>
                                      </p:cBhvr>
                                      <p:by x="110000" y="110000"/>
                                    </p:animScale>
                                  </p:childTnLst>
                                </p:cTn>
                              </p:par>
                              <p:par>
                                <p:cTn id="12" presetID="6" presetClass="emph" presetSubtype="0" fill="hold" nodeType="withEffect">
                                  <p:stCondLst>
                                    <p:cond delay="200"/>
                                  </p:stCondLst>
                                  <p:childTnLst>
                                    <p:animScale>
                                      <p:cBhvr>
                                        <p:cTn id="13" dur="200" fill="hold"/>
                                        <p:tgtEl>
                                          <p:spTgt spid="22"/>
                                        </p:tgtEl>
                                      </p:cBhvr>
                                      <p:by x="90000" y="90000"/>
                                    </p:animScale>
                                  </p:childTnLst>
                                </p:cTn>
                              </p:par>
                              <p:par>
                                <p:cTn id="14" presetID="6" presetClass="emph" presetSubtype="0" fill="hold" nodeType="withEffect">
                                  <p:stCondLst>
                                    <p:cond delay="400"/>
                                  </p:stCondLst>
                                  <p:childTnLst>
                                    <p:animScale>
                                      <p:cBhvr>
                                        <p:cTn id="15" dur="100" fill="hold"/>
                                        <p:tgtEl>
                                          <p:spTgt spid="22"/>
                                        </p:tgtEl>
                                      </p:cBhvr>
                                      <p:by x="105000" y="105000"/>
                                    </p:animScale>
                                  </p:childTnLst>
                                </p:cTn>
                              </p:par>
                              <p:par>
                                <p:cTn id="16" presetID="6" presetClass="emph" presetSubtype="0" fill="hold" nodeType="withEffect">
                                  <p:stCondLst>
                                    <p:cond delay="500"/>
                                  </p:stCondLst>
                                  <p:childTnLst>
                                    <p:animScale>
                                      <p:cBhvr>
                                        <p:cTn id="17" dur="200" fill="hold"/>
                                        <p:tgtEl>
                                          <p:spTgt spid="22"/>
                                        </p:tgtEl>
                                      </p:cBhvr>
                                      <p:by x="95000" y="95000"/>
                                    </p:animScale>
                                  </p:childTnLst>
                                </p:cTn>
                              </p:par>
                            </p:childTnLst>
                          </p:cTn>
                        </p:par>
                        <p:par>
                          <p:cTn id="18" fill="hold">
                            <p:stCondLst>
                              <p:cond delay="700"/>
                            </p:stCondLst>
                            <p:childTnLst>
                              <p:par>
                                <p:cTn id="19" presetID="22"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00"/>
                                        <p:tgtEl>
                                          <p:spTgt spid="2"/>
                                        </p:tgtEl>
                                      </p:cBhvr>
                                    </p:animEffect>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 fill="hold"/>
                                        <p:tgtEl>
                                          <p:spTgt spid="26"/>
                                        </p:tgtEl>
                                        <p:attrNameLst>
                                          <p:attrName>ppt_w</p:attrName>
                                        </p:attrNameLst>
                                      </p:cBhvr>
                                      <p:tavLst>
                                        <p:tav tm="0">
                                          <p:val>
                                            <p:fltVal val="0"/>
                                          </p:val>
                                        </p:tav>
                                        <p:tav tm="100000">
                                          <p:val>
                                            <p:strVal val="#ppt_w"/>
                                          </p:val>
                                        </p:tav>
                                      </p:tavLst>
                                    </p:anim>
                                    <p:anim calcmode="lin" valueType="num">
                                      <p:cBhvr>
                                        <p:cTn id="26" dur="100" fill="hold"/>
                                        <p:tgtEl>
                                          <p:spTgt spid="26"/>
                                        </p:tgtEl>
                                        <p:attrNameLst>
                                          <p:attrName>ppt_h</p:attrName>
                                        </p:attrNameLst>
                                      </p:cBhvr>
                                      <p:tavLst>
                                        <p:tav tm="0">
                                          <p:val>
                                            <p:fltVal val="0"/>
                                          </p:val>
                                        </p:tav>
                                        <p:tav tm="100000">
                                          <p:val>
                                            <p:strVal val="#ppt_h"/>
                                          </p:val>
                                        </p:tav>
                                      </p:tavLst>
                                    </p:anim>
                                    <p:animEffect transition="in" filter="fade">
                                      <p:cBhvr>
                                        <p:cTn id="27" dur="100"/>
                                        <p:tgtEl>
                                          <p:spTgt spid="26"/>
                                        </p:tgtEl>
                                      </p:cBhvr>
                                    </p:animEffect>
                                  </p:childTnLst>
                                </p:cTn>
                              </p:par>
                              <p:par>
                                <p:cTn id="28" presetID="6" presetClass="emph" presetSubtype="0" fill="hold" nodeType="withEffect">
                                  <p:stCondLst>
                                    <p:cond delay="100"/>
                                  </p:stCondLst>
                                  <p:childTnLst>
                                    <p:animScale>
                                      <p:cBhvr>
                                        <p:cTn id="29" dur="100" fill="hold"/>
                                        <p:tgtEl>
                                          <p:spTgt spid="26"/>
                                        </p:tgtEl>
                                      </p:cBhvr>
                                      <p:by x="110000" y="110000"/>
                                    </p:animScale>
                                  </p:childTnLst>
                                </p:cTn>
                              </p:par>
                              <p:par>
                                <p:cTn id="30" presetID="6" presetClass="emph" presetSubtype="0" fill="hold" nodeType="withEffect">
                                  <p:stCondLst>
                                    <p:cond delay="200"/>
                                  </p:stCondLst>
                                  <p:childTnLst>
                                    <p:animScale>
                                      <p:cBhvr>
                                        <p:cTn id="31" dur="200" fill="hold"/>
                                        <p:tgtEl>
                                          <p:spTgt spid="26"/>
                                        </p:tgtEl>
                                      </p:cBhvr>
                                      <p:by x="90000" y="90000"/>
                                    </p:animScale>
                                  </p:childTnLst>
                                </p:cTn>
                              </p:par>
                              <p:par>
                                <p:cTn id="32" presetID="6" presetClass="emph" presetSubtype="0" fill="hold" nodeType="withEffect">
                                  <p:stCondLst>
                                    <p:cond delay="400"/>
                                  </p:stCondLst>
                                  <p:childTnLst>
                                    <p:animScale>
                                      <p:cBhvr>
                                        <p:cTn id="33" dur="100" fill="hold"/>
                                        <p:tgtEl>
                                          <p:spTgt spid="26"/>
                                        </p:tgtEl>
                                      </p:cBhvr>
                                      <p:by x="105000" y="105000"/>
                                    </p:animScale>
                                  </p:childTnLst>
                                </p:cTn>
                              </p:par>
                              <p:par>
                                <p:cTn id="34" presetID="6" presetClass="emph" presetSubtype="0" fill="hold" nodeType="withEffect">
                                  <p:stCondLst>
                                    <p:cond delay="500"/>
                                  </p:stCondLst>
                                  <p:childTnLst>
                                    <p:animScale>
                                      <p:cBhvr>
                                        <p:cTn id="35" dur="200" fill="hold"/>
                                        <p:tgtEl>
                                          <p:spTgt spid="26"/>
                                        </p:tgtEl>
                                      </p:cBhvr>
                                      <p:by x="95000" y="95000"/>
                                    </p:animScale>
                                  </p:childTnLst>
                                </p:cTn>
                              </p:par>
                            </p:childTnLst>
                          </p:cTn>
                        </p:par>
                        <p:par>
                          <p:cTn id="36" fill="hold">
                            <p:stCondLst>
                              <p:cond delay="1900"/>
                            </p:stCondLst>
                            <p:childTnLst>
                              <p:par>
                                <p:cTn id="37" presetID="22" presetClass="entr" presetSubtype="1"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100" fill="hold"/>
                                        <p:tgtEl>
                                          <p:spTgt spid="34"/>
                                        </p:tgtEl>
                                        <p:attrNameLst>
                                          <p:attrName>ppt_w</p:attrName>
                                        </p:attrNameLst>
                                      </p:cBhvr>
                                      <p:tavLst>
                                        <p:tav tm="0">
                                          <p:val>
                                            <p:fltVal val="0"/>
                                          </p:val>
                                        </p:tav>
                                        <p:tav tm="100000">
                                          <p:val>
                                            <p:strVal val="#ppt_w"/>
                                          </p:val>
                                        </p:tav>
                                      </p:tavLst>
                                    </p:anim>
                                    <p:anim calcmode="lin" valueType="num">
                                      <p:cBhvr>
                                        <p:cTn id="44" dur="100" fill="hold"/>
                                        <p:tgtEl>
                                          <p:spTgt spid="34"/>
                                        </p:tgtEl>
                                        <p:attrNameLst>
                                          <p:attrName>ppt_h</p:attrName>
                                        </p:attrNameLst>
                                      </p:cBhvr>
                                      <p:tavLst>
                                        <p:tav tm="0">
                                          <p:val>
                                            <p:fltVal val="0"/>
                                          </p:val>
                                        </p:tav>
                                        <p:tav tm="100000">
                                          <p:val>
                                            <p:strVal val="#ppt_h"/>
                                          </p:val>
                                        </p:tav>
                                      </p:tavLst>
                                    </p:anim>
                                    <p:animEffect transition="in" filter="fade">
                                      <p:cBhvr>
                                        <p:cTn id="45" dur="100"/>
                                        <p:tgtEl>
                                          <p:spTgt spid="34"/>
                                        </p:tgtEl>
                                      </p:cBhvr>
                                    </p:animEffect>
                                  </p:childTnLst>
                                </p:cTn>
                              </p:par>
                              <p:par>
                                <p:cTn id="46" presetID="6" presetClass="emph" presetSubtype="0" fill="hold" nodeType="withEffect">
                                  <p:stCondLst>
                                    <p:cond delay="100"/>
                                  </p:stCondLst>
                                  <p:childTnLst>
                                    <p:animScale>
                                      <p:cBhvr>
                                        <p:cTn id="47" dur="100" fill="hold"/>
                                        <p:tgtEl>
                                          <p:spTgt spid="34"/>
                                        </p:tgtEl>
                                      </p:cBhvr>
                                      <p:by x="110000" y="110000"/>
                                    </p:animScale>
                                  </p:childTnLst>
                                </p:cTn>
                              </p:par>
                              <p:par>
                                <p:cTn id="48" presetID="6" presetClass="emph" presetSubtype="0" fill="hold" nodeType="withEffect">
                                  <p:stCondLst>
                                    <p:cond delay="200"/>
                                  </p:stCondLst>
                                  <p:childTnLst>
                                    <p:animScale>
                                      <p:cBhvr>
                                        <p:cTn id="49" dur="200" fill="hold"/>
                                        <p:tgtEl>
                                          <p:spTgt spid="34"/>
                                        </p:tgtEl>
                                      </p:cBhvr>
                                      <p:by x="90000" y="90000"/>
                                    </p:animScale>
                                  </p:childTnLst>
                                </p:cTn>
                              </p:par>
                              <p:par>
                                <p:cTn id="50" presetID="6" presetClass="emph" presetSubtype="0" fill="hold" nodeType="withEffect">
                                  <p:stCondLst>
                                    <p:cond delay="400"/>
                                  </p:stCondLst>
                                  <p:childTnLst>
                                    <p:animScale>
                                      <p:cBhvr>
                                        <p:cTn id="51" dur="100" fill="hold"/>
                                        <p:tgtEl>
                                          <p:spTgt spid="34"/>
                                        </p:tgtEl>
                                      </p:cBhvr>
                                      <p:by x="105000" y="105000"/>
                                    </p:animScale>
                                  </p:childTnLst>
                                </p:cTn>
                              </p:par>
                              <p:par>
                                <p:cTn id="52" presetID="6" presetClass="emph" presetSubtype="0" fill="hold" nodeType="withEffect">
                                  <p:stCondLst>
                                    <p:cond delay="500"/>
                                  </p:stCondLst>
                                  <p:childTnLst>
                                    <p:animScale>
                                      <p:cBhvr>
                                        <p:cTn id="53" dur="200" fill="hold"/>
                                        <p:tgtEl>
                                          <p:spTgt spid="34"/>
                                        </p:tgtEl>
                                      </p:cBhvr>
                                      <p:by x="95000" y="95000"/>
                                    </p:animScale>
                                  </p:childTnLst>
                                </p:cTn>
                              </p:par>
                            </p:childTnLst>
                          </p:cTn>
                        </p:par>
                        <p:par>
                          <p:cTn id="54" fill="hold">
                            <p:stCondLst>
                              <p:cond delay="3100"/>
                            </p:stCondLst>
                            <p:childTnLst>
                              <p:par>
                                <p:cTn id="55" presetID="22" presetClass="entr" presetSubtype="4"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100" fill="hold"/>
                                        <p:tgtEl>
                                          <p:spTgt spid="30"/>
                                        </p:tgtEl>
                                        <p:attrNameLst>
                                          <p:attrName>ppt_w</p:attrName>
                                        </p:attrNameLst>
                                      </p:cBhvr>
                                      <p:tavLst>
                                        <p:tav tm="0">
                                          <p:val>
                                            <p:fltVal val="0"/>
                                          </p:val>
                                        </p:tav>
                                        <p:tav tm="100000">
                                          <p:val>
                                            <p:strVal val="#ppt_w"/>
                                          </p:val>
                                        </p:tav>
                                      </p:tavLst>
                                    </p:anim>
                                    <p:anim calcmode="lin" valueType="num">
                                      <p:cBhvr>
                                        <p:cTn id="62" dur="100" fill="hold"/>
                                        <p:tgtEl>
                                          <p:spTgt spid="30"/>
                                        </p:tgtEl>
                                        <p:attrNameLst>
                                          <p:attrName>ppt_h</p:attrName>
                                        </p:attrNameLst>
                                      </p:cBhvr>
                                      <p:tavLst>
                                        <p:tav tm="0">
                                          <p:val>
                                            <p:fltVal val="0"/>
                                          </p:val>
                                        </p:tav>
                                        <p:tav tm="100000">
                                          <p:val>
                                            <p:strVal val="#ppt_h"/>
                                          </p:val>
                                        </p:tav>
                                      </p:tavLst>
                                    </p:anim>
                                    <p:animEffect transition="in" filter="fade">
                                      <p:cBhvr>
                                        <p:cTn id="63" dur="100"/>
                                        <p:tgtEl>
                                          <p:spTgt spid="30"/>
                                        </p:tgtEl>
                                      </p:cBhvr>
                                    </p:animEffect>
                                  </p:childTnLst>
                                </p:cTn>
                              </p:par>
                              <p:par>
                                <p:cTn id="64" presetID="6" presetClass="emph" presetSubtype="0" fill="hold" nodeType="withEffect">
                                  <p:stCondLst>
                                    <p:cond delay="100"/>
                                  </p:stCondLst>
                                  <p:childTnLst>
                                    <p:animScale>
                                      <p:cBhvr>
                                        <p:cTn id="65" dur="100" fill="hold"/>
                                        <p:tgtEl>
                                          <p:spTgt spid="30"/>
                                        </p:tgtEl>
                                      </p:cBhvr>
                                      <p:by x="110000" y="110000"/>
                                    </p:animScale>
                                  </p:childTnLst>
                                </p:cTn>
                              </p:par>
                              <p:par>
                                <p:cTn id="66" presetID="6" presetClass="emph" presetSubtype="0" fill="hold" nodeType="withEffect">
                                  <p:stCondLst>
                                    <p:cond delay="200"/>
                                  </p:stCondLst>
                                  <p:childTnLst>
                                    <p:animScale>
                                      <p:cBhvr>
                                        <p:cTn id="67" dur="200" fill="hold"/>
                                        <p:tgtEl>
                                          <p:spTgt spid="30"/>
                                        </p:tgtEl>
                                      </p:cBhvr>
                                      <p:by x="90000" y="90000"/>
                                    </p:animScale>
                                  </p:childTnLst>
                                </p:cTn>
                              </p:par>
                              <p:par>
                                <p:cTn id="68" presetID="6" presetClass="emph" presetSubtype="0" fill="hold" nodeType="withEffect">
                                  <p:stCondLst>
                                    <p:cond delay="400"/>
                                  </p:stCondLst>
                                  <p:childTnLst>
                                    <p:animScale>
                                      <p:cBhvr>
                                        <p:cTn id="69" dur="100" fill="hold"/>
                                        <p:tgtEl>
                                          <p:spTgt spid="30"/>
                                        </p:tgtEl>
                                      </p:cBhvr>
                                      <p:by x="105000" y="105000"/>
                                    </p:animScale>
                                  </p:childTnLst>
                                </p:cTn>
                              </p:par>
                              <p:par>
                                <p:cTn id="70" presetID="6" presetClass="emph" presetSubtype="0" fill="hold" nodeType="withEffect">
                                  <p:stCondLst>
                                    <p:cond delay="500"/>
                                  </p:stCondLst>
                                  <p:childTnLst>
                                    <p:animScale>
                                      <p:cBhvr>
                                        <p:cTn id="71" dur="200" fill="hold"/>
                                        <p:tgtEl>
                                          <p:spTgt spid="30"/>
                                        </p:tgtEl>
                                      </p:cBhvr>
                                      <p:by x="95000" y="95000"/>
                                    </p:animScale>
                                  </p:childTnLst>
                                </p:cTn>
                              </p:par>
                            </p:childTnLst>
                          </p:cTn>
                        </p:par>
                        <p:par>
                          <p:cTn id="72" fill="hold">
                            <p:stCondLst>
                              <p:cond delay="4300"/>
                            </p:stCondLst>
                            <p:childTnLst>
                              <p:par>
                                <p:cTn id="73" presetID="22" presetClass="entr" presetSubtype="1"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up)">
                                      <p:cBhvr>
                                        <p:cTn id="75" dur="500"/>
                                        <p:tgtEl>
                                          <p:spTgt spid="18"/>
                                        </p:tgtEl>
                                      </p:cBhvr>
                                    </p:animEffect>
                                  </p:childTnLst>
                                </p:cTn>
                              </p:par>
                            </p:childTnLst>
                          </p:cTn>
                        </p:par>
                        <p:par>
                          <p:cTn id="76" fill="hold">
                            <p:stCondLst>
                              <p:cond delay="4800"/>
                            </p:stCondLst>
                            <p:childTnLst>
                              <p:par>
                                <p:cTn id="77" presetID="53" presetClass="entr" presetSubtype="16"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p:cTn id="79" dur="100" fill="hold"/>
                                        <p:tgtEl>
                                          <p:spTgt spid="42"/>
                                        </p:tgtEl>
                                        <p:attrNameLst>
                                          <p:attrName>ppt_w</p:attrName>
                                        </p:attrNameLst>
                                      </p:cBhvr>
                                      <p:tavLst>
                                        <p:tav tm="0">
                                          <p:val>
                                            <p:fltVal val="0"/>
                                          </p:val>
                                        </p:tav>
                                        <p:tav tm="100000">
                                          <p:val>
                                            <p:strVal val="#ppt_w"/>
                                          </p:val>
                                        </p:tav>
                                      </p:tavLst>
                                    </p:anim>
                                    <p:anim calcmode="lin" valueType="num">
                                      <p:cBhvr>
                                        <p:cTn id="80" dur="100" fill="hold"/>
                                        <p:tgtEl>
                                          <p:spTgt spid="42"/>
                                        </p:tgtEl>
                                        <p:attrNameLst>
                                          <p:attrName>ppt_h</p:attrName>
                                        </p:attrNameLst>
                                      </p:cBhvr>
                                      <p:tavLst>
                                        <p:tav tm="0">
                                          <p:val>
                                            <p:fltVal val="0"/>
                                          </p:val>
                                        </p:tav>
                                        <p:tav tm="100000">
                                          <p:val>
                                            <p:strVal val="#ppt_h"/>
                                          </p:val>
                                        </p:tav>
                                      </p:tavLst>
                                    </p:anim>
                                    <p:animEffect transition="in" filter="fade">
                                      <p:cBhvr>
                                        <p:cTn id="81" dur="100"/>
                                        <p:tgtEl>
                                          <p:spTgt spid="42"/>
                                        </p:tgtEl>
                                      </p:cBhvr>
                                    </p:animEffect>
                                  </p:childTnLst>
                                </p:cTn>
                              </p:par>
                              <p:par>
                                <p:cTn id="82" presetID="6" presetClass="emph" presetSubtype="0" fill="hold" nodeType="withEffect">
                                  <p:stCondLst>
                                    <p:cond delay="100"/>
                                  </p:stCondLst>
                                  <p:childTnLst>
                                    <p:animScale>
                                      <p:cBhvr>
                                        <p:cTn id="83" dur="100" fill="hold"/>
                                        <p:tgtEl>
                                          <p:spTgt spid="42"/>
                                        </p:tgtEl>
                                      </p:cBhvr>
                                      <p:by x="110000" y="110000"/>
                                    </p:animScale>
                                  </p:childTnLst>
                                </p:cTn>
                              </p:par>
                              <p:par>
                                <p:cTn id="84" presetID="6" presetClass="emph" presetSubtype="0" fill="hold" nodeType="withEffect">
                                  <p:stCondLst>
                                    <p:cond delay="200"/>
                                  </p:stCondLst>
                                  <p:childTnLst>
                                    <p:animScale>
                                      <p:cBhvr>
                                        <p:cTn id="85" dur="200" fill="hold"/>
                                        <p:tgtEl>
                                          <p:spTgt spid="42"/>
                                        </p:tgtEl>
                                      </p:cBhvr>
                                      <p:by x="90000" y="90000"/>
                                    </p:animScale>
                                  </p:childTnLst>
                                </p:cTn>
                              </p:par>
                              <p:par>
                                <p:cTn id="86" presetID="6" presetClass="emph" presetSubtype="0" fill="hold" nodeType="withEffect">
                                  <p:stCondLst>
                                    <p:cond delay="400"/>
                                  </p:stCondLst>
                                  <p:childTnLst>
                                    <p:animScale>
                                      <p:cBhvr>
                                        <p:cTn id="87" dur="100" fill="hold"/>
                                        <p:tgtEl>
                                          <p:spTgt spid="42"/>
                                        </p:tgtEl>
                                      </p:cBhvr>
                                      <p:by x="105000" y="105000"/>
                                    </p:animScale>
                                  </p:childTnLst>
                                </p:cTn>
                              </p:par>
                              <p:par>
                                <p:cTn id="88" presetID="6" presetClass="emph" presetSubtype="0" fill="hold" nodeType="withEffect">
                                  <p:stCondLst>
                                    <p:cond delay="500"/>
                                  </p:stCondLst>
                                  <p:childTnLst>
                                    <p:animScale>
                                      <p:cBhvr>
                                        <p:cTn id="89" dur="200" fill="hold"/>
                                        <p:tgtEl>
                                          <p:spTgt spid="42"/>
                                        </p:tgtEl>
                                      </p:cBhvr>
                                      <p:by x="95000" y="95000"/>
                                    </p:animScale>
                                  </p:childTnLst>
                                </p:cTn>
                              </p:par>
                            </p:childTnLst>
                          </p:cTn>
                        </p:par>
                        <p:par>
                          <p:cTn id="90" fill="hold">
                            <p:stCondLst>
                              <p:cond delay="5500"/>
                            </p:stCondLst>
                            <p:childTnLst>
                              <p:par>
                                <p:cTn id="91" presetID="22" presetClass="entr" presetSubtype="4" fill="hold"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wipe(down)">
                                      <p:cBhvr>
                                        <p:cTn id="93" dur="500"/>
                                        <p:tgtEl>
                                          <p:spTgt spid="10"/>
                                        </p:tgtEl>
                                      </p:cBhvr>
                                    </p:animEffect>
                                  </p:childTnLst>
                                </p:cTn>
                              </p:par>
                            </p:childTnLst>
                          </p:cTn>
                        </p:par>
                        <p:par>
                          <p:cTn id="94" fill="hold">
                            <p:stCondLst>
                              <p:cond delay="6000"/>
                            </p:stCondLst>
                            <p:childTnLst>
                              <p:par>
                                <p:cTn id="95" presetID="53" presetClass="entr" presetSubtype="16" fill="hold" nodeType="after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100" fill="hold"/>
                                        <p:tgtEl>
                                          <p:spTgt spid="38"/>
                                        </p:tgtEl>
                                        <p:attrNameLst>
                                          <p:attrName>ppt_w</p:attrName>
                                        </p:attrNameLst>
                                      </p:cBhvr>
                                      <p:tavLst>
                                        <p:tav tm="0">
                                          <p:val>
                                            <p:fltVal val="0"/>
                                          </p:val>
                                        </p:tav>
                                        <p:tav tm="100000">
                                          <p:val>
                                            <p:strVal val="#ppt_w"/>
                                          </p:val>
                                        </p:tav>
                                      </p:tavLst>
                                    </p:anim>
                                    <p:anim calcmode="lin" valueType="num">
                                      <p:cBhvr>
                                        <p:cTn id="98" dur="100" fill="hold"/>
                                        <p:tgtEl>
                                          <p:spTgt spid="38"/>
                                        </p:tgtEl>
                                        <p:attrNameLst>
                                          <p:attrName>ppt_h</p:attrName>
                                        </p:attrNameLst>
                                      </p:cBhvr>
                                      <p:tavLst>
                                        <p:tav tm="0">
                                          <p:val>
                                            <p:fltVal val="0"/>
                                          </p:val>
                                        </p:tav>
                                        <p:tav tm="100000">
                                          <p:val>
                                            <p:strVal val="#ppt_h"/>
                                          </p:val>
                                        </p:tav>
                                      </p:tavLst>
                                    </p:anim>
                                    <p:animEffect transition="in" filter="fade">
                                      <p:cBhvr>
                                        <p:cTn id="99" dur="100"/>
                                        <p:tgtEl>
                                          <p:spTgt spid="38"/>
                                        </p:tgtEl>
                                      </p:cBhvr>
                                    </p:animEffect>
                                  </p:childTnLst>
                                </p:cTn>
                              </p:par>
                              <p:par>
                                <p:cTn id="100" presetID="6" presetClass="emph" presetSubtype="0" fill="hold" nodeType="withEffect">
                                  <p:stCondLst>
                                    <p:cond delay="100"/>
                                  </p:stCondLst>
                                  <p:childTnLst>
                                    <p:animScale>
                                      <p:cBhvr>
                                        <p:cTn id="101" dur="100" fill="hold"/>
                                        <p:tgtEl>
                                          <p:spTgt spid="38"/>
                                        </p:tgtEl>
                                      </p:cBhvr>
                                      <p:by x="110000" y="110000"/>
                                    </p:animScale>
                                  </p:childTnLst>
                                </p:cTn>
                              </p:par>
                              <p:par>
                                <p:cTn id="102" presetID="6" presetClass="emph" presetSubtype="0" fill="hold" nodeType="withEffect">
                                  <p:stCondLst>
                                    <p:cond delay="200"/>
                                  </p:stCondLst>
                                  <p:childTnLst>
                                    <p:animScale>
                                      <p:cBhvr>
                                        <p:cTn id="103" dur="200" fill="hold"/>
                                        <p:tgtEl>
                                          <p:spTgt spid="38"/>
                                        </p:tgtEl>
                                      </p:cBhvr>
                                      <p:by x="90000" y="90000"/>
                                    </p:animScale>
                                  </p:childTnLst>
                                </p:cTn>
                              </p:par>
                              <p:par>
                                <p:cTn id="104" presetID="6" presetClass="emph" presetSubtype="0" fill="hold" nodeType="withEffect">
                                  <p:stCondLst>
                                    <p:cond delay="400"/>
                                  </p:stCondLst>
                                  <p:childTnLst>
                                    <p:animScale>
                                      <p:cBhvr>
                                        <p:cTn id="105" dur="100" fill="hold"/>
                                        <p:tgtEl>
                                          <p:spTgt spid="38"/>
                                        </p:tgtEl>
                                      </p:cBhvr>
                                      <p:by x="105000" y="105000"/>
                                    </p:animScale>
                                  </p:childTnLst>
                                </p:cTn>
                              </p:par>
                              <p:par>
                                <p:cTn id="106" presetID="6" presetClass="emph" presetSubtype="0" fill="hold" nodeType="withEffect">
                                  <p:stCondLst>
                                    <p:cond delay="500"/>
                                  </p:stCondLst>
                                  <p:childTnLst>
                                    <p:animScale>
                                      <p:cBhvr>
                                        <p:cTn id="107" dur="200" fill="hold"/>
                                        <p:tgtEl>
                                          <p:spTgt spid="38"/>
                                        </p:tgtEl>
                                      </p:cBhvr>
                                      <p:by x="95000" y="95000"/>
                                    </p:animScale>
                                  </p:childTnLst>
                                </p:cTn>
                              </p:par>
                            </p:childTnLst>
                          </p:cTn>
                        </p:par>
                        <p:par>
                          <p:cTn id="108" fill="hold">
                            <p:stCondLst>
                              <p:cond delay="6700"/>
                            </p:stCondLst>
                            <p:childTnLst>
                              <p:par>
                                <p:cTn id="109" presetID="53" presetClass="entr" presetSubtype="16"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500" fill="hold"/>
                                        <p:tgtEl>
                                          <p:spTgt spid="25"/>
                                        </p:tgtEl>
                                        <p:attrNameLst>
                                          <p:attrName>ppt_w</p:attrName>
                                        </p:attrNameLst>
                                      </p:cBhvr>
                                      <p:tavLst>
                                        <p:tav tm="0">
                                          <p:val>
                                            <p:fltVal val="0"/>
                                          </p:val>
                                        </p:tav>
                                        <p:tav tm="100000">
                                          <p:val>
                                            <p:strVal val="#ppt_w"/>
                                          </p:val>
                                        </p:tav>
                                      </p:tavLst>
                                    </p:anim>
                                    <p:anim calcmode="lin" valueType="num">
                                      <p:cBhvr>
                                        <p:cTn id="112" dur="500" fill="hold"/>
                                        <p:tgtEl>
                                          <p:spTgt spid="25"/>
                                        </p:tgtEl>
                                        <p:attrNameLst>
                                          <p:attrName>ppt_h</p:attrName>
                                        </p:attrNameLst>
                                      </p:cBhvr>
                                      <p:tavLst>
                                        <p:tav tm="0">
                                          <p:val>
                                            <p:fltVal val="0"/>
                                          </p:val>
                                        </p:tav>
                                        <p:tav tm="100000">
                                          <p:val>
                                            <p:strVal val="#ppt_h"/>
                                          </p:val>
                                        </p:tav>
                                      </p:tavLst>
                                    </p:anim>
                                    <p:animEffect transition="in" filter="fade">
                                      <p:cBhvr>
                                        <p:cTn id="113" dur="500"/>
                                        <p:tgtEl>
                                          <p:spTgt spid="25"/>
                                        </p:tgtEl>
                                      </p:cBhvr>
                                    </p:animEffect>
                                  </p:childTnLst>
                                </p:cTn>
                              </p:par>
                              <p:par>
                                <p:cTn id="114" presetID="53" presetClass="entr" presetSubtype="16" fill="hold" nodeType="withEffect">
                                  <p:stCondLst>
                                    <p:cond delay="250"/>
                                  </p:stCondLst>
                                  <p:childTnLst>
                                    <p:set>
                                      <p:cBhvr>
                                        <p:cTn id="115" dur="1" fill="hold">
                                          <p:stCondLst>
                                            <p:cond delay="0"/>
                                          </p:stCondLst>
                                        </p:cTn>
                                        <p:tgtEl>
                                          <p:spTgt spid="64"/>
                                        </p:tgtEl>
                                        <p:attrNameLst>
                                          <p:attrName>style.visibility</p:attrName>
                                        </p:attrNameLst>
                                      </p:cBhvr>
                                      <p:to>
                                        <p:strVal val="visible"/>
                                      </p:to>
                                    </p:set>
                                    <p:anim calcmode="lin" valueType="num">
                                      <p:cBhvr>
                                        <p:cTn id="116" dur="500" fill="hold"/>
                                        <p:tgtEl>
                                          <p:spTgt spid="64"/>
                                        </p:tgtEl>
                                        <p:attrNameLst>
                                          <p:attrName>ppt_w</p:attrName>
                                        </p:attrNameLst>
                                      </p:cBhvr>
                                      <p:tavLst>
                                        <p:tav tm="0">
                                          <p:val>
                                            <p:fltVal val="0"/>
                                          </p:val>
                                        </p:tav>
                                        <p:tav tm="100000">
                                          <p:val>
                                            <p:strVal val="#ppt_w"/>
                                          </p:val>
                                        </p:tav>
                                      </p:tavLst>
                                    </p:anim>
                                    <p:anim calcmode="lin" valueType="num">
                                      <p:cBhvr>
                                        <p:cTn id="117" dur="500" fill="hold"/>
                                        <p:tgtEl>
                                          <p:spTgt spid="64"/>
                                        </p:tgtEl>
                                        <p:attrNameLst>
                                          <p:attrName>ppt_h</p:attrName>
                                        </p:attrNameLst>
                                      </p:cBhvr>
                                      <p:tavLst>
                                        <p:tav tm="0">
                                          <p:val>
                                            <p:fltVal val="0"/>
                                          </p:val>
                                        </p:tav>
                                        <p:tav tm="100000">
                                          <p:val>
                                            <p:strVal val="#ppt_h"/>
                                          </p:val>
                                        </p:tav>
                                      </p:tavLst>
                                    </p:anim>
                                    <p:animEffect transition="in" filter="fade">
                                      <p:cBhvr>
                                        <p:cTn id="118" dur="500"/>
                                        <p:tgtEl>
                                          <p:spTgt spid="64"/>
                                        </p:tgtEl>
                                      </p:cBhvr>
                                    </p:animEffect>
                                  </p:childTnLst>
                                </p:cTn>
                              </p:par>
                            </p:childTnLst>
                          </p:cTn>
                        </p:par>
                        <p:par>
                          <p:cTn id="119" fill="hold">
                            <p:stCondLst>
                              <p:cond delay="7450"/>
                            </p:stCondLst>
                            <p:childTnLst>
                              <p:par>
                                <p:cTn id="120" presetID="42" presetClass="entr" presetSubtype="0" fill="hold" nodeType="afterEffect">
                                  <p:stCondLst>
                                    <p:cond delay="0"/>
                                  </p:stCondLst>
                                  <p:childTnLst>
                                    <p:set>
                                      <p:cBhvr>
                                        <p:cTn id="121" dur="1" fill="hold">
                                          <p:stCondLst>
                                            <p:cond delay="0"/>
                                          </p:stCondLst>
                                        </p:cTn>
                                        <p:tgtEl>
                                          <p:spTgt spid="46"/>
                                        </p:tgtEl>
                                        <p:attrNameLst>
                                          <p:attrName>style.visibility</p:attrName>
                                        </p:attrNameLst>
                                      </p:cBhvr>
                                      <p:to>
                                        <p:strVal val="visible"/>
                                      </p:to>
                                    </p:set>
                                    <p:animEffect transition="in" filter="fade">
                                      <p:cBhvr>
                                        <p:cTn id="122" dur="500"/>
                                        <p:tgtEl>
                                          <p:spTgt spid="46"/>
                                        </p:tgtEl>
                                      </p:cBhvr>
                                    </p:animEffect>
                                    <p:anim calcmode="lin" valueType="num">
                                      <p:cBhvr>
                                        <p:cTn id="123" dur="500" fill="hold"/>
                                        <p:tgtEl>
                                          <p:spTgt spid="46"/>
                                        </p:tgtEl>
                                        <p:attrNameLst>
                                          <p:attrName>ppt_x</p:attrName>
                                        </p:attrNameLst>
                                      </p:cBhvr>
                                      <p:tavLst>
                                        <p:tav tm="0">
                                          <p:val>
                                            <p:strVal val="#ppt_x"/>
                                          </p:val>
                                        </p:tav>
                                        <p:tav tm="100000">
                                          <p:val>
                                            <p:strVal val="#ppt_x"/>
                                          </p:val>
                                        </p:tav>
                                      </p:tavLst>
                                    </p:anim>
                                    <p:anim calcmode="lin" valueType="num">
                                      <p:cBhvr>
                                        <p:cTn id="124" dur="500" fill="hold"/>
                                        <p:tgtEl>
                                          <p:spTgt spid="46"/>
                                        </p:tgtEl>
                                        <p:attrNameLst>
                                          <p:attrName>ppt_y</p:attrName>
                                        </p:attrNameLst>
                                      </p:cBhvr>
                                      <p:tavLst>
                                        <p:tav tm="0">
                                          <p:val>
                                            <p:strVal val="#ppt_y+.1"/>
                                          </p:val>
                                        </p:tav>
                                        <p:tav tm="100000">
                                          <p:val>
                                            <p:strVal val="#ppt_y"/>
                                          </p:val>
                                        </p:tav>
                                      </p:tavLst>
                                    </p:anim>
                                  </p:childTnLst>
                                </p:cTn>
                              </p:par>
                            </p:childTnLst>
                          </p:cTn>
                        </p:par>
                        <p:par>
                          <p:cTn id="125" fill="hold">
                            <p:stCondLst>
                              <p:cond delay="7950"/>
                            </p:stCondLst>
                            <p:childTnLst>
                              <p:par>
                                <p:cTn id="126" presetID="53" presetClass="entr" presetSubtype="16" fill="hold" grpId="0" nodeType="afterEffect">
                                  <p:stCondLst>
                                    <p:cond delay="0"/>
                                  </p:stCondLst>
                                  <p:childTnLst>
                                    <p:set>
                                      <p:cBhvr>
                                        <p:cTn id="127" dur="1" fill="hold">
                                          <p:stCondLst>
                                            <p:cond delay="0"/>
                                          </p:stCondLst>
                                        </p:cTn>
                                        <p:tgtEl>
                                          <p:spTgt spid="29"/>
                                        </p:tgtEl>
                                        <p:attrNameLst>
                                          <p:attrName>style.visibility</p:attrName>
                                        </p:attrNameLst>
                                      </p:cBhvr>
                                      <p:to>
                                        <p:strVal val="visible"/>
                                      </p:to>
                                    </p:set>
                                    <p:anim calcmode="lin" valueType="num">
                                      <p:cBhvr>
                                        <p:cTn id="128" dur="500" fill="hold"/>
                                        <p:tgtEl>
                                          <p:spTgt spid="29"/>
                                        </p:tgtEl>
                                        <p:attrNameLst>
                                          <p:attrName>ppt_w</p:attrName>
                                        </p:attrNameLst>
                                      </p:cBhvr>
                                      <p:tavLst>
                                        <p:tav tm="0">
                                          <p:val>
                                            <p:fltVal val="0"/>
                                          </p:val>
                                        </p:tav>
                                        <p:tav tm="100000">
                                          <p:val>
                                            <p:strVal val="#ppt_w"/>
                                          </p:val>
                                        </p:tav>
                                      </p:tavLst>
                                    </p:anim>
                                    <p:anim calcmode="lin" valueType="num">
                                      <p:cBhvr>
                                        <p:cTn id="129" dur="500" fill="hold"/>
                                        <p:tgtEl>
                                          <p:spTgt spid="29"/>
                                        </p:tgtEl>
                                        <p:attrNameLst>
                                          <p:attrName>ppt_h</p:attrName>
                                        </p:attrNameLst>
                                      </p:cBhvr>
                                      <p:tavLst>
                                        <p:tav tm="0">
                                          <p:val>
                                            <p:fltVal val="0"/>
                                          </p:val>
                                        </p:tav>
                                        <p:tav tm="100000">
                                          <p:val>
                                            <p:strVal val="#ppt_h"/>
                                          </p:val>
                                        </p:tav>
                                      </p:tavLst>
                                    </p:anim>
                                    <p:animEffect transition="in" filter="fade">
                                      <p:cBhvr>
                                        <p:cTn id="130" dur="500"/>
                                        <p:tgtEl>
                                          <p:spTgt spid="29"/>
                                        </p:tgtEl>
                                      </p:cBhvr>
                                    </p:animEffect>
                                  </p:childTnLst>
                                </p:cTn>
                              </p:par>
                              <p:par>
                                <p:cTn id="131" presetID="53" presetClass="entr" presetSubtype="16" fill="hold" nodeType="withEffect">
                                  <p:stCondLst>
                                    <p:cond delay="250"/>
                                  </p:stCondLst>
                                  <p:childTnLst>
                                    <p:set>
                                      <p:cBhvr>
                                        <p:cTn id="132" dur="1" fill="hold">
                                          <p:stCondLst>
                                            <p:cond delay="0"/>
                                          </p:stCondLst>
                                        </p:cTn>
                                        <p:tgtEl>
                                          <p:spTgt spid="78"/>
                                        </p:tgtEl>
                                        <p:attrNameLst>
                                          <p:attrName>style.visibility</p:attrName>
                                        </p:attrNameLst>
                                      </p:cBhvr>
                                      <p:to>
                                        <p:strVal val="visible"/>
                                      </p:to>
                                    </p:set>
                                    <p:anim calcmode="lin" valueType="num">
                                      <p:cBhvr>
                                        <p:cTn id="133" dur="500" fill="hold"/>
                                        <p:tgtEl>
                                          <p:spTgt spid="78"/>
                                        </p:tgtEl>
                                        <p:attrNameLst>
                                          <p:attrName>ppt_w</p:attrName>
                                        </p:attrNameLst>
                                      </p:cBhvr>
                                      <p:tavLst>
                                        <p:tav tm="0">
                                          <p:val>
                                            <p:fltVal val="0"/>
                                          </p:val>
                                        </p:tav>
                                        <p:tav tm="100000">
                                          <p:val>
                                            <p:strVal val="#ppt_w"/>
                                          </p:val>
                                        </p:tav>
                                      </p:tavLst>
                                    </p:anim>
                                    <p:anim calcmode="lin" valueType="num">
                                      <p:cBhvr>
                                        <p:cTn id="134" dur="500" fill="hold"/>
                                        <p:tgtEl>
                                          <p:spTgt spid="78"/>
                                        </p:tgtEl>
                                        <p:attrNameLst>
                                          <p:attrName>ppt_h</p:attrName>
                                        </p:attrNameLst>
                                      </p:cBhvr>
                                      <p:tavLst>
                                        <p:tav tm="0">
                                          <p:val>
                                            <p:fltVal val="0"/>
                                          </p:val>
                                        </p:tav>
                                        <p:tav tm="100000">
                                          <p:val>
                                            <p:strVal val="#ppt_h"/>
                                          </p:val>
                                        </p:tav>
                                      </p:tavLst>
                                    </p:anim>
                                    <p:animEffect transition="in" filter="fade">
                                      <p:cBhvr>
                                        <p:cTn id="135" dur="500"/>
                                        <p:tgtEl>
                                          <p:spTgt spid="78"/>
                                        </p:tgtEl>
                                      </p:cBhvr>
                                    </p:animEffect>
                                  </p:childTnLst>
                                </p:cTn>
                              </p:par>
                            </p:childTnLst>
                          </p:cTn>
                        </p:par>
                        <p:par>
                          <p:cTn id="136" fill="hold">
                            <p:stCondLst>
                              <p:cond delay="8700"/>
                            </p:stCondLst>
                            <p:childTnLst>
                              <p:par>
                                <p:cTn id="137" presetID="47" presetClass="entr" presetSubtype="0" fill="hold" nodeType="afterEffect">
                                  <p:stCondLst>
                                    <p:cond delay="0"/>
                                  </p:stCondLst>
                                  <p:childTnLst>
                                    <p:set>
                                      <p:cBhvr>
                                        <p:cTn id="138" dur="1" fill="hold">
                                          <p:stCondLst>
                                            <p:cond delay="0"/>
                                          </p:stCondLst>
                                        </p:cTn>
                                        <p:tgtEl>
                                          <p:spTgt spid="55"/>
                                        </p:tgtEl>
                                        <p:attrNameLst>
                                          <p:attrName>style.visibility</p:attrName>
                                        </p:attrNameLst>
                                      </p:cBhvr>
                                      <p:to>
                                        <p:strVal val="visible"/>
                                      </p:to>
                                    </p:set>
                                    <p:animEffect transition="in" filter="fade">
                                      <p:cBhvr>
                                        <p:cTn id="139" dur="500"/>
                                        <p:tgtEl>
                                          <p:spTgt spid="55"/>
                                        </p:tgtEl>
                                      </p:cBhvr>
                                    </p:animEffect>
                                    <p:anim calcmode="lin" valueType="num">
                                      <p:cBhvr>
                                        <p:cTn id="140" dur="500" fill="hold"/>
                                        <p:tgtEl>
                                          <p:spTgt spid="55"/>
                                        </p:tgtEl>
                                        <p:attrNameLst>
                                          <p:attrName>ppt_x</p:attrName>
                                        </p:attrNameLst>
                                      </p:cBhvr>
                                      <p:tavLst>
                                        <p:tav tm="0">
                                          <p:val>
                                            <p:strVal val="#ppt_x"/>
                                          </p:val>
                                        </p:tav>
                                        <p:tav tm="100000">
                                          <p:val>
                                            <p:strVal val="#ppt_x"/>
                                          </p:val>
                                        </p:tav>
                                      </p:tavLst>
                                    </p:anim>
                                    <p:anim calcmode="lin" valueType="num">
                                      <p:cBhvr>
                                        <p:cTn id="141" dur="500" fill="hold"/>
                                        <p:tgtEl>
                                          <p:spTgt spid="55"/>
                                        </p:tgtEl>
                                        <p:attrNameLst>
                                          <p:attrName>ppt_y</p:attrName>
                                        </p:attrNameLst>
                                      </p:cBhvr>
                                      <p:tavLst>
                                        <p:tav tm="0">
                                          <p:val>
                                            <p:strVal val="#ppt_y-.1"/>
                                          </p:val>
                                        </p:tav>
                                        <p:tav tm="100000">
                                          <p:val>
                                            <p:strVal val="#ppt_y"/>
                                          </p:val>
                                        </p:tav>
                                      </p:tavLst>
                                    </p:anim>
                                  </p:childTnLst>
                                </p:cTn>
                              </p:par>
                            </p:childTnLst>
                          </p:cTn>
                        </p:par>
                        <p:par>
                          <p:cTn id="142" fill="hold">
                            <p:stCondLst>
                              <p:cond delay="9200"/>
                            </p:stCondLst>
                            <p:childTnLst>
                              <p:par>
                                <p:cTn id="143" presetID="53" presetClass="entr" presetSubtype="16" fill="hold" grpId="0" nodeType="afterEffect">
                                  <p:stCondLst>
                                    <p:cond delay="0"/>
                                  </p:stCondLst>
                                  <p:childTnLst>
                                    <p:set>
                                      <p:cBhvr>
                                        <p:cTn id="144" dur="1" fill="hold">
                                          <p:stCondLst>
                                            <p:cond delay="0"/>
                                          </p:stCondLst>
                                        </p:cTn>
                                        <p:tgtEl>
                                          <p:spTgt spid="37"/>
                                        </p:tgtEl>
                                        <p:attrNameLst>
                                          <p:attrName>style.visibility</p:attrName>
                                        </p:attrNameLst>
                                      </p:cBhvr>
                                      <p:to>
                                        <p:strVal val="visible"/>
                                      </p:to>
                                    </p:set>
                                    <p:anim calcmode="lin" valueType="num">
                                      <p:cBhvr>
                                        <p:cTn id="145" dur="500" fill="hold"/>
                                        <p:tgtEl>
                                          <p:spTgt spid="37"/>
                                        </p:tgtEl>
                                        <p:attrNameLst>
                                          <p:attrName>ppt_w</p:attrName>
                                        </p:attrNameLst>
                                      </p:cBhvr>
                                      <p:tavLst>
                                        <p:tav tm="0">
                                          <p:val>
                                            <p:fltVal val="0"/>
                                          </p:val>
                                        </p:tav>
                                        <p:tav tm="100000">
                                          <p:val>
                                            <p:strVal val="#ppt_w"/>
                                          </p:val>
                                        </p:tav>
                                      </p:tavLst>
                                    </p:anim>
                                    <p:anim calcmode="lin" valueType="num">
                                      <p:cBhvr>
                                        <p:cTn id="146" dur="500" fill="hold"/>
                                        <p:tgtEl>
                                          <p:spTgt spid="37"/>
                                        </p:tgtEl>
                                        <p:attrNameLst>
                                          <p:attrName>ppt_h</p:attrName>
                                        </p:attrNameLst>
                                      </p:cBhvr>
                                      <p:tavLst>
                                        <p:tav tm="0">
                                          <p:val>
                                            <p:fltVal val="0"/>
                                          </p:val>
                                        </p:tav>
                                        <p:tav tm="100000">
                                          <p:val>
                                            <p:strVal val="#ppt_h"/>
                                          </p:val>
                                        </p:tav>
                                      </p:tavLst>
                                    </p:anim>
                                    <p:animEffect transition="in" filter="fade">
                                      <p:cBhvr>
                                        <p:cTn id="147" dur="500"/>
                                        <p:tgtEl>
                                          <p:spTgt spid="37"/>
                                        </p:tgtEl>
                                      </p:cBhvr>
                                    </p:animEffect>
                                  </p:childTnLst>
                                </p:cTn>
                              </p:par>
                              <p:par>
                                <p:cTn id="148" presetID="53" presetClass="entr" presetSubtype="16" fill="hold" nodeType="withEffect">
                                  <p:stCondLst>
                                    <p:cond delay="250"/>
                                  </p:stCondLst>
                                  <p:childTnLst>
                                    <p:set>
                                      <p:cBhvr>
                                        <p:cTn id="149" dur="1" fill="hold">
                                          <p:stCondLst>
                                            <p:cond delay="0"/>
                                          </p:stCondLst>
                                        </p:cTn>
                                        <p:tgtEl>
                                          <p:spTgt spid="75"/>
                                        </p:tgtEl>
                                        <p:attrNameLst>
                                          <p:attrName>style.visibility</p:attrName>
                                        </p:attrNameLst>
                                      </p:cBhvr>
                                      <p:to>
                                        <p:strVal val="visible"/>
                                      </p:to>
                                    </p:set>
                                    <p:anim calcmode="lin" valueType="num">
                                      <p:cBhvr>
                                        <p:cTn id="150" dur="500" fill="hold"/>
                                        <p:tgtEl>
                                          <p:spTgt spid="75"/>
                                        </p:tgtEl>
                                        <p:attrNameLst>
                                          <p:attrName>ppt_w</p:attrName>
                                        </p:attrNameLst>
                                      </p:cBhvr>
                                      <p:tavLst>
                                        <p:tav tm="0">
                                          <p:val>
                                            <p:fltVal val="0"/>
                                          </p:val>
                                        </p:tav>
                                        <p:tav tm="100000">
                                          <p:val>
                                            <p:strVal val="#ppt_w"/>
                                          </p:val>
                                        </p:tav>
                                      </p:tavLst>
                                    </p:anim>
                                    <p:anim calcmode="lin" valueType="num">
                                      <p:cBhvr>
                                        <p:cTn id="151" dur="500" fill="hold"/>
                                        <p:tgtEl>
                                          <p:spTgt spid="75"/>
                                        </p:tgtEl>
                                        <p:attrNameLst>
                                          <p:attrName>ppt_h</p:attrName>
                                        </p:attrNameLst>
                                      </p:cBhvr>
                                      <p:tavLst>
                                        <p:tav tm="0">
                                          <p:val>
                                            <p:fltVal val="0"/>
                                          </p:val>
                                        </p:tav>
                                        <p:tav tm="100000">
                                          <p:val>
                                            <p:strVal val="#ppt_h"/>
                                          </p:val>
                                        </p:tav>
                                      </p:tavLst>
                                    </p:anim>
                                    <p:animEffect transition="in" filter="fade">
                                      <p:cBhvr>
                                        <p:cTn id="152" dur="500"/>
                                        <p:tgtEl>
                                          <p:spTgt spid="75"/>
                                        </p:tgtEl>
                                      </p:cBhvr>
                                    </p:animEffect>
                                  </p:childTnLst>
                                </p:cTn>
                              </p:par>
                            </p:childTnLst>
                          </p:cTn>
                        </p:par>
                        <p:par>
                          <p:cTn id="153" fill="hold">
                            <p:stCondLst>
                              <p:cond delay="9950"/>
                            </p:stCondLst>
                            <p:childTnLst>
                              <p:par>
                                <p:cTn id="154" presetID="42" presetClass="entr" presetSubtype="0" fill="hold" nodeType="afterEffect">
                                  <p:stCondLst>
                                    <p:cond delay="0"/>
                                  </p:stCondLst>
                                  <p:childTnLst>
                                    <p:set>
                                      <p:cBhvr>
                                        <p:cTn id="155" dur="1" fill="hold">
                                          <p:stCondLst>
                                            <p:cond delay="0"/>
                                          </p:stCondLst>
                                        </p:cTn>
                                        <p:tgtEl>
                                          <p:spTgt spid="49"/>
                                        </p:tgtEl>
                                        <p:attrNameLst>
                                          <p:attrName>style.visibility</p:attrName>
                                        </p:attrNameLst>
                                      </p:cBhvr>
                                      <p:to>
                                        <p:strVal val="visible"/>
                                      </p:to>
                                    </p:set>
                                    <p:animEffect transition="in" filter="fade">
                                      <p:cBhvr>
                                        <p:cTn id="156" dur="500"/>
                                        <p:tgtEl>
                                          <p:spTgt spid="49"/>
                                        </p:tgtEl>
                                      </p:cBhvr>
                                    </p:animEffect>
                                    <p:anim calcmode="lin" valueType="num">
                                      <p:cBhvr>
                                        <p:cTn id="157" dur="500" fill="hold"/>
                                        <p:tgtEl>
                                          <p:spTgt spid="49"/>
                                        </p:tgtEl>
                                        <p:attrNameLst>
                                          <p:attrName>ppt_x</p:attrName>
                                        </p:attrNameLst>
                                      </p:cBhvr>
                                      <p:tavLst>
                                        <p:tav tm="0">
                                          <p:val>
                                            <p:strVal val="#ppt_x"/>
                                          </p:val>
                                        </p:tav>
                                        <p:tav tm="100000">
                                          <p:val>
                                            <p:strVal val="#ppt_x"/>
                                          </p:val>
                                        </p:tav>
                                      </p:tavLst>
                                    </p:anim>
                                    <p:anim calcmode="lin" valueType="num">
                                      <p:cBhvr>
                                        <p:cTn id="158" dur="500" fill="hold"/>
                                        <p:tgtEl>
                                          <p:spTgt spid="49"/>
                                        </p:tgtEl>
                                        <p:attrNameLst>
                                          <p:attrName>ppt_y</p:attrName>
                                        </p:attrNameLst>
                                      </p:cBhvr>
                                      <p:tavLst>
                                        <p:tav tm="0">
                                          <p:val>
                                            <p:strVal val="#ppt_y+.1"/>
                                          </p:val>
                                        </p:tav>
                                        <p:tav tm="100000">
                                          <p:val>
                                            <p:strVal val="#ppt_y"/>
                                          </p:val>
                                        </p:tav>
                                      </p:tavLst>
                                    </p:anim>
                                  </p:childTnLst>
                                </p:cTn>
                              </p:par>
                            </p:childTnLst>
                          </p:cTn>
                        </p:par>
                        <p:par>
                          <p:cTn id="159" fill="hold">
                            <p:stCondLst>
                              <p:cond delay="10450"/>
                            </p:stCondLst>
                            <p:childTnLst>
                              <p:par>
                                <p:cTn id="160" presetID="53" presetClass="entr" presetSubtype="16" fill="hold" grpId="0" nodeType="afterEffect">
                                  <p:stCondLst>
                                    <p:cond delay="0"/>
                                  </p:stCondLst>
                                  <p:childTnLst>
                                    <p:set>
                                      <p:cBhvr>
                                        <p:cTn id="161" dur="1" fill="hold">
                                          <p:stCondLst>
                                            <p:cond delay="0"/>
                                          </p:stCondLst>
                                        </p:cTn>
                                        <p:tgtEl>
                                          <p:spTgt spid="33"/>
                                        </p:tgtEl>
                                        <p:attrNameLst>
                                          <p:attrName>style.visibility</p:attrName>
                                        </p:attrNameLst>
                                      </p:cBhvr>
                                      <p:to>
                                        <p:strVal val="visible"/>
                                      </p:to>
                                    </p:set>
                                    <p:anim calcmode="lin" valueType="num">
                                      <p:cBhvr>
                                        <p:cTn id="162" dur="500" fill="hold"/>
                                        <p:tgtEl>
                                          <p:spTgt spid="33"/>
                                        </p:tgtEl>
                                        <p:attrNameLst>
                                          <p:attrName>ppt_w</p:attrName>
                                        </p:attrNameLst>
                                      </p:cBhvr>
                                      <p:tavLst>
                                        <p:tav tm="0">
                                          <p:val>
                                            <p:fltVal val="0"/>
                                          </p:val>
                                        </p:tav>
                                        <p:tav tm="100000">
                                          <p:val>
                                            <p:strVal val="#ppt_w"/>
                                          </p:val>
                                        </p:tav>
                                      </p:tavLst>
                                    </p:anim>
                                    <p:anim calcmode="lin" valueType="num">
                                      <p:cBhvr>
                                        <p:cTn id="163" dur="500" fill="hold"/>
                                        <p:tgtEl>
                                          <p:spTgt spid="33"/>
                                        </p:tgtEl>
                                        <p:attrNameLst>
                                          <p:attrName>ppt_h</p:attrName>
                                        </p:attrNameLst>
                                      </p:cBhvr>
                                      <p:tavLst>
                                        <p:tav tm="0">
                                          <p:val>
                                            <p:fltVal val="0"/>
                                          </p:val>
                                        </p:tav>
                                        <p:tav tm="100000">
                                          <p:val>
                                            <p:strVal val="#ppt_h"/>
                                          </p:val>
                                        </p:tav>
                                      </p:tavLst>
                                    </p:anim>
                                    <p:animEffect transition="in" filter="fade">
                                      <p:cBhvr>
                                        <p:cTn id="164" dur="500"/>
                                        <p:tgtEl>
                                          <p:spTgt spid="33"/>
                                        </p:tgtEl>
                                      </p:cBhvr>
                                    </p:animEffect>
                                  </p:childTnLst>
                                </p:cTn>
                              </p:par>
                              <p:par>
                                <p:cTn id="165" presetID="53" presetClass="entr" presetSubtype="16" fill="hold" nodeType="withEffect">
                                  <p:stCondLst>
                                    <p:cond delay="250"/>
                                  </p:stCondLst>
                                  <p:childTnLst>
                                    <p:set>
                                      <p:cBhvr>
                                        <p:cTn id="166" dur="1" fill="hold">
                                          <p:stCondLst>
                                            <p:cond delay="0"/>
                                          </p:stCondLst>
                                        </p:cTn>
                                        <p:tgtEl>
                                          <p:spTgt spid="69"/>
                                        </p:tgtEl>
                                        <p:attrNameLst>
                                          <p:attrName>style.visibility</p:attrName>
                                        </p:attrNameLst>
                                      </p:cBhvr>
                                      <p:to>
                                        <p:strVal val="visible"/>
                                      </p:to>
                                    </p:set>
                                    <p:anim calcmode="lin" valueType="num">
                                      <p:cBhvr>
                                        <p:cTn id="167" dur="500" fill="hold"/>
                                        <p:tgtEl>
                                          <p:spTgt spid="69"/>
                                        </p:tgtEl>
                                        <p:attrNameLst>
                                          <p:attrName>ppt_w</p:attrName>
                                        </p:attrNameLst>
                                      </p:cBhvr>
                                      <p:tavLst>
                                        <p:tav tm="0">
                                          <p:val>
                                            <p:fltVal val="0"/>
                                          </p:val>
                                        </p:tav>
                                        <p:tav tm="100000">
                                          <p:val>
                                            <p:strVal val="#ppt_w"/>
                                          </p:val>
                                        </p:tav>
                                      </p:tavLst>
                                    </p:anim>
                                    <p:anim calcmode="lin" valueType="num">
                                      <p:cBhvr>
                                        <p:cTn id="168" dur="500" fill="hold"/>
                                        <p:tgtEl>
                                          <p:spTgt spid="69"/>
                                        </p:tgtEl>
                                        <p:attrNameLst>
                                          <p:attrName>ppt_h</p:attrName>
                                        </p:attrNameLst>
                                      </p:cBhvr>
                                      <p:tavLst>
                                        <p:tav tm="0">
                                          <p:val>
                                            <p:fltVal val="0"/>
                                          </p:val>
                                        </p:tav>
                                        <p:tav tm="100000">
                                          <p:val>
                                            <p:strVal val="#ppt_h"/>
                                          </p:val>
                                        </p:tav>
                                      </p:tavLst>
                                    </p:anim>
                                    <p:animEffect transition="in" filter="fade">
                                      <p:cBhvr>
                                        <p:cTn id="169" dur="500"/>
                                        <p:tgtEl>
                                          <p:spTgt spid="69"/>
                                        </p:tgtEl>
                                      </p:cBhvr>
                                    </p:animEffect>
                                  </p:childTnLst>
                                </p:cTn>
                              </p:par>
                            </p:childTnLst>
                          </p:cTn>
                        </p:par>
                        <p:par>
                          <p:cTn id="170" fill="hold">
                            <p:stCondLst>
                              <p:cond delay="11200"/>
                            </p:stCondLst>
                            <p:childTnLst>
                              <p:par>
                                <p:cTn id="171" presetID="47" presetClass="entr" presetSubtype="0" fill="hold" nodeType="afterEffect">
                                  <p:stCondLst>
                                    <p:cond delay="0"/>
                                  </p:stCondLst>
                                  <p:childTnLst>
                                    <p:set>
                                      <p:cBhvr>
                                        <p:cTn id="172" dur="1" fill="hold">
                                          <p:stCondLst>
                                            <p:cond delay="0"/>
                                          </p:stCondLst>
                                        </p:cTn>
                                        <p:tgtEl>
                                          <p:spTgt spid="58"/>
                                        </p:tgtEl>
                                        <p:attrNameLst>
                                          <p:attrName>style.visibility</p:attrName>
                                        </p:attrNameLst>
                                      </p:cBhvr>
                                      <p:to>
                                        <p:strVal val="visible"/>
                                      </p:to>
                                    </p:set>
                                    <p:animEffect transition="in" filter="fade">
                                      <p:cBhvr>
                                        <p:cTn id="173" dur="500"/>
                                        <p:tgtEl>
                                          <p:spTgt spid="58"/>
                                        </p:tgtEl>
                                      </p:cBhvr>
                                    </p:animEffect>
                                    <p:anim calcmode="lin" valueType="num">
                                      <p:cBhvr>
                                        <p:cTn id="174" dur="500" fill="hold"/>
                                        <p:tgtEl>
                                          <p:spTgt spid="58"/>
                                        </p:tgtEl>
                                        <p:attrNameLst>
                                          <p:attrName>ppt_x</p:attrName>
                                        </p:attrNameLst>
                                      </p:cBhvr>
                                      <p:tavLst>
                                        <p:tav tm="0">
                                          <p:val>
                                            <p:strVal val="#ppt_x"/>
                                          </p:val>
                                        </p:tav>
                                        <p:tav tm="100000">
                                          <p:val>
                                            <p:strVal val="#ppt_x"/>
                                          </p:val>
                                        </p:tav>
                                      </p:tavLst>
                                    </p:anim>
                                    <p:anim calcmode="lin" valueType="num">
                                      <p:cBhvr>
                                        <p:cTn id="175" dur="500" fill="hold"/>
                                        <p:tgtEl>
                                          <p:spTgt spid="58"/>
                                        </p:tgtEl>
                                        <p:attrNameLst>
                                          <p:attrName>ppt_y</p:attrName>
                                        </p:attrNameLst>
                                      </p:cBhvr>
                                      <p:tavLst>
                                        <p:tav tm="0">
                                          <p:val>
                                            <p:strVal val="#ppt_y-.1"/>
                                          </p:val>
                                        </p:tav>
                                        <p:tav tm="100000">
                                          <p:val>
                                            <p:strVal val="#ppt_y"/>
                                          </p:val>
                                        </p:tav>
                                      </p:tavLst>
                                    </p:anim>
                                  </p:childTnLst>
                                </p:cTn>
                              </p:par>
                            </p:childTnLst>
                          </p:cTn>
                        </p:par>
                        <p:par>
                          <p:cTn id="176" fill="hold">
                            <p:stCondLst>
                              <p:cond delay="11700"/>
                            </p:stCondLst>
                            <p:childTnLst>
                              <p:par>
                                <p:cTn id="177" presetID="53" presetClass="entr" presetSubtype="16" fill="hold" grpId="0" nodeType="afterEffect">
                                  <p:stCondLst>
                                    <p:cond delay="0"/>
                                  </p:stCondLst>
                                  <p:childTnLst>
                                    <p:set>
                                      <p:cBhvr>
                                        <p:cTn id="178" dur="1" fill="hold">
                                          <p:stCondLst>
                                            <p:cond delay="0"/>
                                          </p:stCondLst>
                                        </p:cTn>
                                        <p:tgtEl>
                                          <p:spTgt spid="45"/>
                                        </p:tgtEl>
                                        <p:attrNameLst>
                                          <p:attrName>style.visibility</p:attrName>
                                        </p:attrNameLst>
                                      </p:cBhvr>
                                      <p:to>
                                        <p:strVal val="visible"/>
                                      </p:to>
                                    </p:set>
                                    <p:anim calcmode="lin" valueType="num">
                                      <p:cBhvr>
                                        <p:cTn id="179" dur="500" fill="hold"/>
                                        <p:tgtEl>
                                          <p:spTgt spid="45"/>
                                        </p:tgtEl>
                                        <p:attrNameLst>
                                          <p:attrName>ppt_w</p:attrName>
                                        </p:attrNameLst>
                                      </p:cBhvr>
                                      <p:tavLst>
                                        <p:tav tm="0">
                                          <p:val>
                                            <p:fltVal val="0"/>
                                          </p:val>
                                        </p:tav>
                                        <p:tav tm="100000">
                                          <p:val>
                                            <p:strVal val="#ppt_w"/>
                                          </p:val>
                                        </p:tav>
                                      </p:tavLst>
                                    </p:anim>
                                    <p:anim calcmode="lin" valueType="num">
                                      <p:cBhvr>
                                        <p:cTn id="180" dur="500" fill="hold"/>
                                        <p:tgtEl>
                                          <p:spTgt spid="45"/>
                                        </p:tgtEl>
                                        <p:attrNameLst>
                                          <p:attrName>ppt_h</p:attrName>
                                        </p:attrNameLst>
                                      </p:cBhvr>
                                      <p:tavLst>
                                        <p:tav tm="0">
                                          <p:val>
                                            <p:fltVal val="0"/>
                                          </p:val>
                                        </p:tav>
                                        <p:tav tm="100000">
                                          <p:val>
                                            <p:strVal val="#ppt_h"/>
                                          </p:val>
                                        </p:tav>
                                      </p:tavLst>
                                    </p:anim>
                                    <p:animEffect transition="in" filter="fade">
                                      <p:cBhvr>
                                        <p:cTn id="181" dur="500"/>
                                        <p:tgtEl>
                                          <p:spTgt spid="45"/>
                                        </p:tgtEl>
                                      </p:cBhvr>
                                    </p:animEffect>
                                  </p:childTnLst>
                                </p:cTn>
                              </p:par>
                              <p:par>
                                <p:cTn id="182" presetID="53" presetClass="entr" presetSubtype="16" fill="hold" nodeType="withEffect">
                                  <p:stCondLst>
                                    <p:cond delay="250"/>
                                  </p:stCondLst>
                                  <p:childTnLst>
                                    <p:set>
                                      <p:cBhvr>
                                        <p:cTn id="183" dur="1" fill="hold">
                                          <p:stCondLst>
                                            <p:cond delay="0"/>
                                          </p:stCondLst>
                                        </p:cTn>
                                        <p:tgtEl>
                                          <p:spTgt spid="83"/>
                                        </p:tgtEl>
                                        <p:attrNameLst>
                                          <p:attrName>style.visibility</p:attrName>
                                        </p:attrNameLst>
                                      </p:cBhvr>
                                      <p:to>
                                        <p:strVal val="visible"/>
                                      </p:to>
                                    </p:set>
                                    <p:anim calcmode="lin" valueType="num">
                                      <p:cBhvr>
                                        <p:cTn id="184" dur="500" fill="hold"/>
                                        <p:tgtEl>
                                          <p:spTgt spid="83"/>
                                        </p:tgtEl>
                                        <p:attrNameLst>
                                          <p:attrName>ppt_w</p:attrName>
                                        </p:attrNameLst>
                                      </p:cBhvr>
                                      <p:tavLst>
                                        <p:tav tm="0">
                                          <p:val>
                                            <p:fltVal val="0"/>
                                          </p:val>
                                        </p:tav>
                                        <p:tav tm="100000">
                                          <p:val>
                                            <p:strVal val="#ppt_w"/>
                                          </p:val>
                                        </p:tav>
                                      </p:tavLst>
                                    </p:anim>
                                    <p:anim calcmode="lin" valueType="num">
                                      <p:cBhvr>
                                        <p:cTn id="185" dur="500" fill="hold"/>
                                        <p:tgtEl>
                                          <p:spTgt spid="83"/>
                                        </p:tgtEl>
                                        <p:attrNameLst>
                                          <p:attrName>ppt_h</p:attrName>
                                        </p:attrNameLst>
                                      </p:cBhvr>
                                      <p:tavLst>
                                        <p:tav tm="0">
                                          <p:val>
                                            <p:fltVal val="0"/>
                                          </p:val>
                                        </p:tav>
                                        <p:tav tm="100000">
                                          <p:val>
                                            <p:strVal val="#ppt_h"/>
                                          </p:val>
                                        </p:tav>
                                      </p:tavLst>
                                    </p:anim>
                                    <p:animEffect transition="in" filter="fade">
                                      <p:cBhvr>
                                        <p:cTn id="186" dur="500"/>
                                        <p:tgtEl>
                                          <p:spTgt spid="83"/>
                                        </p:tgtEl>
                                      </p:cBhvr>
                                    </p:animEffect>
                                  </p:childTnLst>
                                </p:cTn>
                              </p:par>
                            </p:childTnLst>
                          </p:cTn>
                        </p:par>
                        <p:par>
                          <p:cTn id="187" fill="hold">
                            <p:stCondLst>
                              <p:cond delay="12450"/>
                            </p:stCondLst>
                            <p:childTnLst>
                              <p:par>
                                <p:cTn id="188" presetID="42" presetClass="entr" presetSubtype="0" fill="hold" nodeType="afterEffect">
                                  <p:stCondLst>
                                    <p:cond delay="0"/>
                                  </p:stCondLst>
                                  <p:childTnLst>
                                    <p:set>
                                      <p:cBhvr>
                                        <p:cTn id="189" dur="1" fill="hold">
                                          <p:stCondLst>
                                            <p:cond delay="0"/>
                                          </p:stCondLst>
                                        </p:cTn>
                                        <p:tgtEl>
                                          <p:spTgt spid="52"/>
                                        </p:tgtEl>
                                        <p:attrNameLst>
                                          <p:attrName>style.visibility</p:attrName>
                                        </p:attrNameLst>
                                      </p:cBhvr>
                                      <p:to>
                                        <p:strVal val="visible"/>
                                      </p:to>
                                    </p:set>
                                    <p:animEffect transition="in" filter="fade">
                                      <p:cBhvr>
                                        <p:cTn id="190" dur="500"/>
                                        <p:tgtEl>
                                          <p:spTgt spid="52"/>
                                        </p:tgtEl>
                                      </p:cBhvr>
                                    </p:animEffect>
                                    <p:anim calcmode="lin" valueType="num">
                                      <p:cBhvr>
                                        <p:cTn id="191" dur="500" fill="hold"/>
                                        <p:tgtEl>
                                          <p:spTgt spid="52"/>
                                        </p:tgtEl>
                                        <p:attrNameLst>
                                          <p:attrName>ppt_x</p:attrName>
                                        </p:attrNameLst>
                                      </p:cBhvr>
                                      <p:tavLst>
                                        <p:tav tm="0">
                                          <p:val>
                                            <p:strVal val="#ppt_x"/>
                                          </p:val>
                                        </p:tav>
                                        <p:tav tm="100000">
                                          <p:val>
                                            <p:strVal val="#ppt_x"/>
                                          </p:val>
                                        </p:tav>
                                      </p:tavLst>
                                    </p:anim>
                                    <p:anim calcmode="lin" valueType="num">
                                      <p:cBhvr>
                                        <p:cTn id="192" dur="500" fill="hold"/>
                                        <p:tgtEl>
                                          <p:spTgt spid="52"/>
                                        </p:tgtEl>
                                        <p:attrNameLst>
                                          <p:attrName>ppt_y</p:attrName>
                                        </p:attrNameLst>
                                      </p:cBhvr>
                                      <p:tavLst>
                                        <p:tav tm="0">
                                          <p:val>
                                            <p:strVal val="#ppt_y+.1"/>
                                          </p:val>
                                        </p:tav>
                                        <p:tav tm="100000">
                                          <p:val>
                                            <p:strVal val="#ppt_y"/>
                                          </p:val>
                                        </p:tav>
                                      </p:tavLst>
                                    </p:anim>
                                  </p:childTnLst>
                                </p:cTn>
                              </p:par>
                            </p:childTnLst>
                          </p:cTn>
                        </p:par>
                        <p:par>
                          <p:cTn id="193" fill="hold">
                            <p:stCondLst>
                              <p:cond delay="12950"/>
                            </p:stCondLst>
                            <p:childTnLst>
                              <p:par>
                                <p:cTn id="194" presetID="53" presetClass="entr" presetSubtype="16" fill="hold" grpId="0" nodeType="afterEffect">
                                  <p:stCondLst>
                                    <p:cond delay="0"/>
                                  </p:stCondLst>
                                  <p:childTnLst>
                                    <p:set>
                                      <p:cBhvr>
                                        <p:cTn id="195" dur="1" fill="hold">
                                          <p:stCondLst>
                                            <p:cond delay="0"/>
                                          </p:stCondLst>
                                        </p:cTn>
                                        <p:tgtEl>
                                          <p:spTgt spid="41"/>
                                        </p:tgtEl>
                                        <p:attrNameLst>
                                          <p:attrName>style.visibility</p:attrName>
                                        </p:attrNameLst>
                                      </p:cBhvr>
                                      <p:to>
                                        <p:strVal val="visible"/>
                                      </p:to>
                                    </p:set>
                                    <p:anim calcmode="lin" valueType="num">
                                      <p:cBhvr>
                                        <p:cTn id="196" dur="500" fill="hold"/>
                                        <p:tgtEl>
                                          <p:spTgt spid="41"/>
                                        </p:tgtEl>
                                        <p:attrNameLst>
                                          <p:attrName>ppt_w</p:attrName>
                                        </p:attrNameLst>
                                      </p:cBhvr>
                                      <p:tavLst>
                                        <p:tav tm="0">
                                          <p:val>
                                            <p:fltVal val="0"/>
                                          </p:val>
                                        </p:tav>
                                        <p:tav tm="100000">
                                          <p:val>
                                            <p:strVal val="#ppt_w"/>
                                          </p:val>
                                        </p:tav>
                                      </p:tavLst>
                                    </p:anim>
                                    <p:anim calcmode="lin" valueType="num">
                                      <p:cBhvr>
                                        <p:cTn id="197" dur="500" fill="hold"/>
                                        <p:tgtEl>
                                          <p:spTgt spid="41"/>
                                        </p:tgtEl>
                                        <p:attrNameLst>
                                          <p:attrName>ppt_h</p:attrName>
                                        </p:attrNameLst>
                                      </p:cBhvr>
                                      <p:tavLst>
                                        <p:tav tm="0">
                                          <p:val>
                                            <p:fltVal val="0"/>
                                          </p:val>
                                        </p:tav>
                                        <p:tav tm="100000">
                                          <p:val>
                                            <p:strVal val="#ppt_h"/>
                                          </p:val>
                                        </p:tav>
                                      </p:tavLst>
                                    </p:anim>
                                    <p:animEffect transition="in" filter="fade">
                                      <p:cBhvr>
                                        <p:cTn id="198" dur="500"/>
                                        <p:tgtEl>
                                          <p:spTgt spid="41"/>
                                        </p:tgtEl>
                                      </p:cBhvr>
                                    </p:animEffect>
                                  </p:childTnLst>
                                </p:cTn>
                              </p:par>
                              <p:par>
                                <p:cTn id="199" presetID="53" presetClass="entr" presetSubtype="16" fill="hold" nodeType="withEffect">
                                  <p:stCondLst>
                                    <p:cond delay="250"/>
                                  </p:stCondLst>
                                  <p:childTnLst>
                                    <p:set>
                                      <p:cBhvr>
                                        <p:cTn id="200" dur="1" fill="hold">
                                          <p:stCondLst>
                                            <p:cond delay="0"/>
                                          </p:stCondLst>
                                        </p:cTn>
                                        <p:tgtEl>
                                          <p:spTgt spid="92"/>
                                        </p:tgtEl>
                                        <p:attrNameLst>
                                          <p:attrName>style.visibility</p:attrName>
                                        </p:attrNameLst>
                                      </p:cBhvr>
                                      <p:to>
                                        <p:strVal val="visible"/>
                                      </p:to>
                                    </p:set>
                                    <p:anim calcmode="lin" valueType="num">
                                      <p:cBhvr>
                                        <p:cTn id="201" dur="500" fill="hold"/>
                                        <p:tgtEl>
                                          <p:spTgt spid="92"/>
                                        </p:tgtEl>
                                        <p:attrNameLst>
                                          <p:attrName>ppt_w</p:attrName>
                                        </p:attrNameLst>
                                      </p:cBhvr>
                                      <p:tavLst>
                                        <p:tav tm="0">
                                          <p:val>
                                            <p:fltVal val="0"/>
                                          </p:val>
                                        </p:tav>
                                        <p:tav tm="100000">
                                          <p:val>
                                            <p:strVal val="#ppt_w"/>
                                          </p:val>
                                        </p:tav>
                                      </p:tavLst>
                                    </p:anim>
                                    <p:anim calcmode="lin" valueType="num">
                                      <p:cBhvr>
                                        <p:cTn id="202" dur="500" fill="hold"/>
                                        <p:tgtEl>
                                          <p:spTgt spid="92"/>
                                        </p:tgtEl>
                                        <p:attrNameLst>
                                          <p:attrName>ppt_h</p:attrName>
                                        </p:attrNameLst>
                                      </p:cBhvr>
                                      <p:tavLst>
                                        <p:tav tm="0">
                                          <p:val>
                                            <p:fltVal val="0"/>
                                          </p:val>
                                        </p:tav>
                                        <p:tav tm="100000">
                                          <p:val>
                                            <p:strVal val="#ppt_h"/>
                                          </p:val>
                                        </p:tav>
                                      </p:tavLst>
                                    </p:anim>
                                    <p:animEffect transition="in" filter="fade">
                                      <p:cBhvr>
                                        <p:cTn id="203" dur="500"/>
                                        <p:tgtEl>
                                          <p:spTgt spid="92"/>
                                        </p:tgtEl>
                                      </p:cBhvr>
                                    </p:animEffect>
                                  </p:childTnLst>
                                </p:cTn>
                              </p:par>
                            </p:childTnLst>
                          </p:cTn>
                        </p:par>
                        <p:par>
                          <p:cTn id="204" fill="hold">
                            <p:stCondLst>
                              <p:cond delay="13700"/>
                            </p:stCondLst>
                            <p:childTnLst>
                              <p:par>
                                <p:cTn id="205" presetID="47" presetClass="entr" presetSubtype="0" fill="hold" nodeType="afterEffect">
                                  <p:stCondLst>
                                    <p:cond delay="0"/>
                                  </p:stCondLst>
                                  <p:childTnLst>
                                    <p:set>
                                      <p:cBhvr>
                                        <p:cTn id="206" dur="1" fill="hold">
                                          <p:stCondLst>
                                            <p:cond delay="0"/>
                                          </p:stCondLst>
                                        </p:cTn>
                                        <p:tgtEl>
                                          <p:spTgt spid="61"/>
                                        </p:tgtEl>
                                        <p:attrNameLst>
                                          <p:attrName>style.visibility</p:attrName>
                                        </p:attrNameLst>
                                      </p:cBhvr>
                                      <p:to>
                                        <p:strVal val="visible"/>
                                      </p:to>
                                    </p:set>
                                    <p:animEffect transition="in" filter="fade">
                                      <p:cBhvr>
                                        <p:cTn id="207" dur="500"/>
                                        <p:tgtEl>
                                          <p:spTgt spid="61"/>
                                        </p:tgtEl>
                                      </p:cBhvr>
                                    </p:animEffect>
                                    <p:anim calcmode="lin" valueType="num">
                                      <p:cBhvr>
                                        <p:cTn id="208" dur="500" fill="hold"/>
                                        <p:tgtEl>
                                          <p:spTgt spid="61"/>
                                        </p:tgtEl>
                                        <p:attrNameLst>
                                          <p:attrName>ppt_x</p:attrName>
                                        </p:attrNameLst>
                                      </p:cBhvr>
                                      <p:tavLst>
                                        <p:tav tm="0">
                                          <p:val>
                                            <p:strVal val="#ppt_x"/>
                                          </p:val>
                                        </p:tav>
                                        <p:tav tm="100000">
                                          <p:val>
                                            <p:strVal val="#ppt_x"/>
                                          </p:val>
                                        </p:tav>
                                      </p:tavLst>
                                    </p:anim>
                                    <p:anim calcmode="lin" valueType="num">
                                      <p:cBhvr>
                                        <p:cTn id="209"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3" grpId="0" animBg="1"/>
      <p:bldP spid="37" grpId="0" animBg="1"/>
      <p:bldP spid="41" grpId="0" animBg="1"/>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00546" y="2940537"/>
            <a:ext cx="1221906" cy="603563"/>
            <a:chOff x="4532883" y="2382845"/>
            <a:chExt cx="1292783" cy="638901"/>
          </a:xfrm>
        </p:grpSpPr>
        <p:sp>
          <p:nvSpPr>
            <p:cNvPr id="3" name="圆角矩形 2"/>
            <p:cNvSpPr/>
            <p:nvPr/>
          </p:nvSpPr>
          <p:spPr>
            <a:xfrm>
              <a:off x="4532883" y="2382845"/>
              <a:ext cx="1292783" cy="638901"/>
            </a:xfrm>
            <a:prstGeom prst="round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4" name="Group 4"/>
            <p:cNvGrpSpPr>
              <a:grpSpLocks noChangeAspect="1"/>
            </p:cNvGrpSpPr>
            <p:nvPr/>
          </p:nvGrpSpPr>
          <p:grpSpPr bwMode="auto">
            <a:xfrm>
              <a:off x="5332598" y="2554810"/>
              <a:ext cx="267383" cy="313342"/>
              <a:chOff x="1776" y="1776"/>
              <a:chExt cx="64" cy="75"/>
            </a:xfrm>
            <a:solidFill>
              <a:schemeClr val="bg1"/>
            </a:solidFill>
          </p:grpSpPr>
          <p:sp>
            <p:nvSpPr>
              <p:cNvPr id="1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1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5" name="组合 4"/>
            <p:cNvGrpSpPr/>
            <p:nvPr/>
          </p:nvGrpSpPr>
          <p:grpSpPr>
            <a:xfrm>
              <a:off x="4972045" y="2641367"/>
              <a:ext cx="179759" cy="146315"/>
              <a:chOff x="5775720" y="2036334"/>
              <a:chExt cx="193126" cy="157195"/>
            </a:xfrm>
          </p:grpSpPr>
          <p:grpSp>
            <p:nvGrpSpPr>
              <p:cNvPr id="6" name="组合 5"/>
              <p:cNvGrpSpPr/>
              <p:nvPr/>
            </p:nvGrpSpPr>
            <p:grpSpPr>
              <a:xfrm>
                <a:off x="5775720" y="2036334"/>
                <a:ext cx="100665" cy="157195"/>
                <a:chOff x="2276475" y="2034105"/>
                <a:chExt cx="914400" cy="1822095"/>
              </a:xfrm>
            </p:grpSpPr>
            <p:cxnSp>
              <p:nvCxnSpPr>
                <p:cNvPr id="10" name="直接连接符 9"/>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868181" y="2036334"/>
                <a:ext cx="100665" cy="157195"/>
                <a:chOff x="2276475" y="2034105"/>
                <a:chExt cx="914400" cy="1822095"/>
              </a:xfrm>
            </p:grpSpPr>
            <p:cxnSp>
              <p:nvCxnSpPr>
                <p:cNvPr id="8" name="直接连接符 7"/>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16" name="组合 15"/>
          <p:cNvGrpSpPr/>
          <p:nvPr/>
        </p:nvGrpSpPr>
        <p:grpSpPr>
          <a:xfrm>
            <a:off x="5000546" y="4080293"/>
            <a:ext cx="1221906" cy="603563"/>
            <a:chOff x="4532883" y="3589333"/>
            <a:chExt cx="1292783" cy="638901"/>
          </a:xfrm>
        </p:grpSpPr>
        <p:sp>
          <p:nvSpPr>
            <p:cNvPr id="17" name="圆角矩形 16"/>
            <p:cNvSpPr/>
            <p:nvPr/>
          </p:nvSpPr>
          <p:spPr>
            <a:xfrm>
              <a:off x="4532883" y="3589333"/>
              <a:ext cx="1292783" cy="638901"/>
            </a:xfrm>
            <a:prstGeom prst="round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8" name="Group 13"/>
            <p:cNvGrpSpPr>
              <a:grpSpLocks noChangeAspect="1"/>
            </p:cNvGrpSpPr>
            <p:nvPr/>
          </p:nvGrpSpPr>
          <p:grpSpPr bwMode="auto">
            <a:xfrm>
              <a:off x="5298975" y="3743763"/>
              <a:ext cx="326065" cy="329915"/>
              <a:chOff x="2426" y="2781"/>
              <a:chExt cx="593" cy="600"/>
            </a:xfrm>
            <a:solidFill>
              <a:schemeClr val="bg1"/>
            </a:solidFill>
          </p:grpSpPr>
          <p:sp>
            <p:nvSpPr>
              <p:cNvPr id="2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2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19" name="组合 18"/>
            <p:cNvGrpSpPr/>
            <p:nvPr/>
          </p:nvGrpSpPr>
          <p:grpSpPr>
            <a:xfrm>
              <a:off x="4972045" y="3831288"/>
              <a:ext cx="179759" cy="146315"/>
              <a:chOff x="5775720" y="2036334"/>
              <a:chExt cx="193126" cy="157195"/>
            </a:xfrm>
          </p:grpSpPr>
          <p:grpSp>
            <p:nvGrpSpPr>
              <p:cNvPr id="20" name="组合 19"/>
              <p:cNvGrpSpPr/>
              <p:nvPr/>
            </p:nvGrpSpPr>
            <p:grpSpPr>
              <a:xfrm>
                <a:off x="5775720" y="2036334"/>
                <a:ext cx="100665" cy="157195"/>
                <a:chOff x="2276475" y="2034105"/>
                <a:chExt cx="914400" cy="1822095"/>
              </a:xfrm>
            </p:grpSpPr>
            <p:cxnSp>
              <p:nvCxnSpPr>
                <p:cNvPr id="24" name="直接连接符 23"/>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5868181" y="2036334"/>
                <a:ext cx="100665" cy="157195"/>
                <a:chOff x="2276475" y="2034105"/>
                <a:chExt cx="914400" cy="1822095"/>
              </a:xfrm>
            </p:grpSpPr>
            <p:cxnSp>
              <p:nvCxnSpPr>
                <p:cNvPr id="22" name="直接连接符 21"/>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28" name="组合 27"/>
          <p:cNvGrpSpPr/>
          <p:nvPr/>
        </p:nvGrpSpPr>
        <p:grpSpPr>
          <a:xfrm>
            <a:off x="5000546" y="5229981"/>
            <a:ext cx="1221906" cy="603563"/>
            <a:chOff x="4532883" y="4806335"/>
            <a:chExt cx="1292783" cy="638901"/>
          </a:xfrm>
        </p:grpSpPr>
        <p:sp>
          <p:nvSpPr>
            <p:cNvPr id="29" name="圆角矩形 28"/>
            <p:cNvSpPr/>
            <p:nvPr/>
          </p:nvSpPr>
          <p:spPr>
            <a:xfrm>
              <a:off x="4532883" y="4806335"/>
              <a:ext cx="1292783" cy="638901"/>
            </a:xfrm>
            <a:prstGeom prst="round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0" name="组合 29"/>
            <p:cNvGrpSpPr/>
            <p:nvPr/>
          </p:nvGrpSpPr>
          <p:grpSpPr>
            <a:xfrm>
              <a:off x="5281247" y="4924970"/>
              <a:ext cx="339046" cy="368959"/>
              <a:chOff x="4873626" y="1965325"/>
              <a:chExt cx="269876" cy="293688"/>
            </a:xfrm>
            <a:solidFill>
              <a:schemeClr val="bg1"/>
            </a:solidFill>
          </p:grpSpPr>
          <p:sp>
            <p:nvSpPr>
              <p:cNvPr id="38"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39"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0"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31" name="组合 30"/>
            <p:cNvGrpSpPr/>
            <p:nvPr/>
          </p:nvGrpSpPr>
          <p:grpSpPr>
            <a:xfrm>
              <a:off x="4972045" y="5045266"/>
              <a:ext cx="179759" cy="146315"/>
              <a:chOff x="5775720" y="2036334"/>
              <a:chExt cx="193126" cy="157195"/>
            </a:xfrm>
          </p:grpSpPr>
          <p:grpSp>
            <p:nvGrpSpPr>
              <p:cNvPr id="32" name="组合 31"/>
              <p:cNvGrpSpPr/>
              <p:nvPr/>
            </p:nvGrpSpPr>
            <p:grpSpPr>
              <a:xfrm>
                <a:off x="5775720" y="2036334"/>
                <a:ext cx="100665" cy="157195"/>
                <a:chOff x="2276475" y="2034105"/>
                <a:chExt cx="914400" cy="1822095"/>
              </a:xfrm>
            </p:grpSpPr>
            <p:cxnSp>
              <p:nvCxnSpPr>
                <p:cNvPr id="36" name="直接连接符 35"/>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5868181" y="2036334"/>
                <a:ext cx="100665" cy="157195"/>
                <a:chOff x="2276475" y="2034105"/>
                <a:chExt cx="914400" cy="1822095"/>
              </a:xfrm>
            </p:grpSpPr>
            <p:cxnSp>
              <p:nvCxnSpPr>
                <p:cNvPr id="34" name="直接连接符 33"/>
                <p:cNvCxnSpPr/>
                <p:nvPr/>
              </p:nvCxnSpPr>
              <p:spPr>
                <a:xfrm>
                  <a:off x="2276475" y="2034105"/>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2276475" y="2941800"/>
                  <a:ext cx="914400" cy="91440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42" name="组合 41"/>
          <p:cNvGrpSpPr/>
          <p:nvPr/>
        </p:nvGrpSpPr>
        <p:grpSpPr>
          <a:xfrm>
            <a:off x="1390099" y="3890523"/>
            <a:ext cx="1746555" cy="915705"/>
            <a:chOff x="713013" y="3388452"/>
            <a:chExt cx="1847863" cy="969319"/>
          </a:xfrm>
        </p:grpSpPr>
        <p:sp>
          <p:nvSpPr>
            <p:cNvPr id="43" name="圆角矩形 42"/>
            <p:cNvSpPr/>
            <p:nvPr/>
          </p:nvSpPr>
          <p:spPr>
            <a:xfrm>
              <a:off x="713013" y="3388452"/>
              <a:ext cx="1847863" cy="969319"/>
            </a:xfrm>
            <a:prstGeom prst="roundRect">
              <a:avLst>
                <a:gd name="adj" fmla="val 1989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圆角矩形 43"/>
            <p:cNvSpPr/>
            <p:nvPr/>
          </p:nvSpPr>
          <p:spPr>
            <a:xfrm>
              <a:off x="807603" y="3486027"/>
              <a:ext cx="1617330" cy="771263"/>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5" name="组合 44"/>
          <p:cNvGrpSpPr/>
          <p:nvPr/>
        </p:nvGrpSpPr>
        <p:grpSpPr>
          <a:xfrm>
            <a:off x="1390099" y="5012763"/>
            <a:ext cx="1746555" cy="915705"/>
            <a:chOff x="713013" y="4576398"/>
            <a:chExt cx="1847863" cy="969319"/>
          </a:xfrm>
        </p:grpSpPr>
        <p:sp>
          <p:nvSpPr>
            <p:cNvPr id="46" name="圆角矩形 45"/>
            <p:cNvSpPr/>
            <p:nvPr/>
          </p:nvSpPr>
          <p:spPr>
            <a:xfrm>
              <a:off x="713013" y="4576398"/>
              <a:ext cx="1847863" cy="969319"/>
            </a:xfrm>
            <a:prstGeom prst="roundRect">
              <a:avLst>
                <a:gd name="adj" fmla="val 1989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圆角矩形 46"/>
            <p:cNvSpPr/>
            <p:nvPr/>
          </p:nvSpPr>
          <p:spPr>
            <a:xfrm>
              <a:off x="807603" y="4673972"/>
              <a:ext cx="1617330" cy="771263"/>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 name="组合 47"/>
          <p:cNvGrpSpPr/>
          <p:nvPr/>
        </p:nvGrpSpPr>
        <p:grpSpPr>
          <a:xfrm>
            <a:off x="1390099" y="2781008"/>
            <a:ext cx="1746555" cy="915705"/>
            <a:chOff x="713013" y="2213974"/>
            <a:chExt cx="1847863" cy="969319"/>
          </a:xfrm>
        </p:grpSpPr>
        <p:sp>
          <p:nvSpPr>
            <p:cNvPr id="49" name="圆角矩形 48"/>
            <p:cNvSpPr/>
            <p:nvPr/>
          </p:nvSpPr>
          <p:spPr>
            <a:xfrm>
              <a:off x="713013" y="2213974"/>
              <a:ext cx="1847863" cy="969319"/>
            </a:xfrm>
            <a:prstGeom prst="roundRect">
              <a:avLst>
                <a:gd name="adj" fmla="val 1989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圆角矩形 49"/>
            <p:cNvSpPr/>
            <p:nvPr/>
          </p:nvSpPr>
          <p:spPr>
            <a:xfrm>
              <a:off x="807603" y="2311548"/>
              <a:ext cx="1617330" cy="771263"/>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1" name="组合 50"/>
          <p:cNvGrpSpPr/>
          <p:nvPr/>
        </p:nvGrpSpPr>
        <p:grpSpPr>
          <a:xfrm>
            <a:off x="1604062" y="1977515"/>
            <a:ext cx="3647945" cy="4575114"/>
            <a:chOff x="939385" y="1363437"/>
            <a:chExt cx="3859545" cy="4842986"/>
          </a:xfrm>
        </p:grpSpPr>
        <p:sp>
          <p:nvSpPr>
            <p:cNvPr id="52" name="圆角矩形 51"/>
            <p:cNvSpPr/>
            <p:nvPr/>
          </p:nvSpPr>
          <p:spPr>
            <a:xfrm>
              <a:off x="939385" y="1440209"/>
              <a:ext cx="3859545" cy="4766214"/>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圆角矩形 52"/>
            <p:cNvSpPr/>
            <p:nvPr/>
          </p:nvSpPr>
          <p:spPr>
            <a:xfrm>
              <a:off x="1163835" y="1614485"/>
              <a:ext cx="3410645" cy="4255548"/>
            </a:xfrm>
            <a:prstGeom prst="roundRect">
              <a:avLst>
                <a:gd name="adj" fmla="val 3438"/>
              </a:avLst>
            </a:prstGeom>
            <a:blipFill dpi="0" rotWithShape="1">
              <a:blip r:embed="rId2"/>
              <a:srcRect/>
              <a:tile tx="-19050" ty="0" sx="100000" sy="100000" flip="none" algn="ctr"/>
            </a:blip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54" name="组合 53"/>
            <p:cNvGrpSpPr/>
            <p:nvPr/>
          </p:nvGrpSpPr>
          <p:grpSpPr>
            <a:xfrm>
              <a:off x="1246878" y="1698645"/>
              <a:ext cx="3244559" cy="218392"/>
              <a:chOff x="2149634" y="1165384"/>
              <a:chExt cx="3485832" cy="234632"/>
            </a:xfrm>
          </p:grpSpPr>
          <p:grpSp>
            <p:nvGrpSpPr>
              <p:cNvPr id="85" name="组合 84"/>
              <p:cNvGrpSpPr/>
              <p:nvPr/>
            </p:nvGrpSpPr>
            <p:grpSpPr>
              <a:xfrm>
                <a:off x="2149634" y="1165384"/>
                <a:ext cx="234632" cy="234632"/>
                <a:chOff x="2483009" y="1114425"/>
                <a:chExt cx="209550" cy="209550"/>
              </a:xfrm>
            </p:grpSpPr>
            <p:sp>
              <p:nvSpPr>
                <p:cNvPr id="113" name="椭圆 11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4" name="椭圆 11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6" name="组合 85"/>
              <p:cNvGrpSpPr/>
              <p:nvPr/>
            </p:nvGrpSpPr>
            <p:grpSpPr>
              <a:xfrm>
                <a:off x="2510879" y="1165384"/>
                <a:ext cx="234632" cy="234632"/>
                <a:chOff x="2483009" y="1114425"/>
                <a:chExt cx="209550" cy="209550"/>
              </a:xfrm>
            </p:grpSpPr>
            <p:sp>
              <p:nvSpPr>
                <p:cNvPr id="111" name="椭圆 11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2" name="椭圆 11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7" name="组合 86"/>
              <p:cNvGrpSpPr/>
              <p:nvPr/>
            </p:nvGrpSpPr>
            <p:grpSpPr>
              <a:xfrm>
                <a:off x="2872123" y="1165384"/>
                <a:ext cx="234632" cy="234632"/>
                <a:chOff x="2483009" y="1114425"/>
                <a:chExt cx="209550" cy="209550"/>
              </a:xfrm>
            </p:grpSpPr>
            <p:sp>
              <p:nvSpPr>
                <p:cNvPr id="109" name="椭圆 10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0" name="椭圆 10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8" name="组合 87"/>
              <p:cNvGrpSpPr/>
              <p:nvPr/>
            </p:nvGrpSpPr>
            <p:grpSpPr>
              <a:xfrm>
                <a:off x="3233367" y="1165384"/>
                <a:ext cx="234632" cy="234632"/>
                <a:chOff x="2483009" y="1114425"/>
                <a:chExt cx="209550" cy="209550"/>
              </a:xfrm>
            </p:grpSpPr>
            <p:sp>
              <p:nvSpPr>
                <p:cNvPr id="107" name="椭圆 10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8" name="椭圆 10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9" name="组合 88"/>
              <p:cNvGrpSpPr/>
              <p:nvPr/>
            </p:nvGrpSpPr>
            <p:grpSpPr>
              <a:xfrm>
                <a:off x="3594612" y="1165384"/>
                <a:ext cx="234632" cy="234632"/>
                <a:chOff x="2483009" y="1114425"/>
                <a:chExt cx="209550" cy="209550"/>
              </a:xfrm>
            </p:grpSpPr>
            <p:sp>
              <p:nvSpPr>
                <p:cNvPr id="105" name="椭圆 10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6" name="椭圆 10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0" name="组合 89"/>
              <p:cNvGrpSpPr/>
              <p:nvPr/>
            </p:nvGrpSpPr>
            <p:grpSpPr>
              <a:xfrm>
                <a:off x="3955856" y="1165384"/>
                <a:ext cx="234632" cy="234632"/>
                <a:chOff x="2483009" y="1114425"/>
                <a:chExt cx="209550" cy="209550"/>
              </a:xfrm>
            </p:grpSpPr>
            <p:sp>
              <p:nvSpPr>
                <p:cNvPr id="103" name="椭圆 10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4" name="椭圆 10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1" name="组合 90"/>
              <p:cNvGrpSpPr/>
              <p:nvPr/>
            </p:nvGrpSpPr>
            <p:grpSpPr>
              <a:xfrm>
                <a:off x="4317101" y="1165384"/>
                <a:ext cx="234632" cy="234632"/>
                <a:chOff x="2483009" y="1114425"/>
                <a:chExt cx="209550" cy="209550"/>
              </a:xfrm>
            </p:grpSpPr>
            <p:sp>
              <p:nvSpPr>
                <p:cNvPr id="101" name="椭圆 10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2" name="椭圆 10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2" name="组合 91"/>
              <p:cNvGrpSpPr/>
              <p:nvPr/>
            </p:nvGrpSpPr>
            <p:grpSpPr>
              <a:xfrm>
                <a:off x="4678345" y="1165384"/>
                <a:ext cx="234632" cy="234632"/>
                <a:chOff x="2483009" y="1114425"/>
                <a:chExt cx="209550" cy="209550"/>
              </a:xfrm>
            </p:grpSpPr>
            <p:sp>
              <p:nvSpPr>
                <p:cNvPr id="99" name="椭圆 9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0" name="椭圆 9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3" name="组合 92"/>
              <p:cNvGrpSpPr/>
              <p:nvPr/>
            </p:nvGrpSpPr>
            <p:grpSpPr>
              <a:xfrm>
                <a:off x="5039590" y="1165384"/>
                <a:ext cx="234632" cy="234632"/>
                <a:chOff x="2483009" y="1114425"/>
                <a:chExt cx="209550" cy="209550"/>
              </a:xfrm>
            </p:grpSpPr>
            <p:sp>
              <p:nvSpPr>
                <p:cNvPr id="97" name="椭圆 9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8" name="椭圆 9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4" name="组合 93"/>
              <p:cNvGrpSpPr/>
              <p:nvPr/>
            </p:nvGrpSpPr>
            <p:grpSpPr>
              <a:xfrm>
                <a:off x="5400834" y="1165384"/>
                <a:ext cx="234632" cy="234632"/>
                <a:chOff x="2483009" y="1114425"/>
                <a:chExt cx="209550" cy="209550"/>
              </a:xfrm>
            </p:grpSpPr>
            <p:sp>
              <p:nvSpPr>
                <p:cNvPr id="95" name="椭圆 9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6" name="椭圆 9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55" name="组合 54"/>
            <p:cNvGrpSpPr/>
            <p:nvPr/>
          </p:nvGrpSpPr>
          <p:grpSpPr>
            <a:xfrm>
              <a:off x="1303149" y="1363437"/>
              <a:ext cx="88118" cy="451432"/>
              <a:chOff x="2244442" y="772895"/>
              <a:chExt cx="94671" cy="485002"/>
            </a:xfrm>
          </p:grpSpPr>
          <p:sp>
            <p:nvSpPr>
              <p:cNvPr id="83" name="圆角矩形 8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4" name="圆角矩形 8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6" name="组合 55"/>
            <p:cNvGrpSpPr/>
            <p:nvPr/>
          </p:nvGrpSpPr>
          <p:grpSpPr>
            <a:xfrm>
              <a:off x="1640703" y="1363437"/>
              <a:ext cx="88118" cy="451432"/>
              <a:chOff x="2244442" y="772895"/>
              <a:chExt cx="94671" cy="485002"/>
            </a:xfrm>
          </p:grpSpPr>
          <p:sp>
            <p:nvSpPr>
              <p:cNvPr id="81" name="圆角矩形 8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2" name="圆角矩形 8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7" name="组合 56"/>
            <p:cNvGrpSpPr/>
            <p:nvPr/>
          </p:nvGrpSpPr>
          <p:grpSpPr>
            <a:xfrm>
              <a:off x="1978258" y="1363437"/>
              <a:ext cx="88118" cy="451432"/>
              <a:chOff x="2244442" y="772895"/>
              <a:chExt cx="94671" cy="485002"/>
            </a:xfrm>
          </p:grpSpPr>
          <p:sp>
            <p:nvSpPr>
              <p:cNvPr id="79" name="圆角矩形 7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圆角矩形 7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8" name="组合 57"/>
            <p:cNvGrpSpPr/>
            <p:nvPr/>
          </p:nvGrpSpPr>
          <p:grpSpPr>
            <a:xfrm>
              <a:off x="2315811" y="1363437"/>
              <a:ext cx="88118" cy="451432"/>
              <a:chOff x="2244442" y="772895"/>
              <a:chExt cx="94671" cy="485002"/>
            </a:xfrm>
          </p:grpSpPr>
          <p:sp>
            <p:nvSpPr>
              <p:cNvPr id="77" name="圆角矩形 7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圆角矩形 7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9" name="组合 58"/>
            <p:cNvGrpSpPr/>
            <p:nvPr/>
          </p:nvGrpSpPr>
          <p:grpSpPr>
            <a:xfrm>
              <a:off x="2653366" y="1363437"/>
              <a:ext cx="88118" cy="451432"/>
              <a:chOff x="2244442" y="772895"/>
              <a:chExt cx="94671" cy="485002"/>
            </a:xfrm>
          </p:grpSpPr>
          <p:sp>
            <p:nvSpPr>
              <p:cNvPr id="75" name="圆角矩形 7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圆角矩形 7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0" name="组合 59"/>
            <p:cNvGrpSpPr/>
            <p:nvPr/>
          </p:nvGrpSpPr>
          <p:grpSpPr>
            <a:xfrm>
              <a:off x="2990920" y="1363437"/>
              <a:ext cx="88118" cy="451432"/>
              <a:chOff x="2244442" y="772895"/>
              <a:chExt cx="94671" cy="485002"/>
            </a:xfrm>
          </p:grpSpPr>
          <p:sp>
            <p:nvSpPr>
              <p:cNvPr id="73" name="圆角矩形 7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圆角矩形 7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1" name="组合 60"/>
            <p:cNvGrpSpPr/>
            <p:nvPr/>
          </p:nvGrpSpPr>
          <p:grpSpPr>
            <a:xfrm>
              <a:off x="3328475" y="1363437"/>
              <a:ext cx="88118" cy="451432"/>
              <a:chOff x="2244442" y="772895"/>
              <a:chExt cx="94671" cy="485002"/>
            </a:xfrm>
          </p:grpSpPr>
          <p:sp>
            <p:nvSpPr>
              <p:cNvPr id="71" name="圆角矩形 7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2" name="圆角矩形 7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2" name="组合 61"/>
            <p:cNvGrpSpPr/>
            <p:nvPr/>
          </p:nvGrpSpPr>
          <p:grpSpPr>
            <a:xfrm>
              <a:off x="3666028" y="1363437"/>
              <a:ext cx="88118" cy="451432"/>
              <a:chOff x="2244442" y="772895"/>
              <a:chExt cx="94671" cy="485002"/>
            </a:xfrm>
          </p:grpSpPr>
          <p:sp>
            <p:nvSpPr>
              <p:cNvPr id="69" name="圆角矩形 6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0" name="圆角矩形 6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3" name="组合 62"/>
            <p:cNvGrpSpPr/>
            <p:nvPr/>
          </p:nvGrpSpPr>
          <p:grpSpPr>
            <a:xfrm>
              <a:off x="4003583" y="1363437"/>
              <a:ext cx="88118" cy="451432"/>
              <a:chOff x="2244442" y="772895"/>
              <a:chExt cx="94671" cy="485002"/>
            </a:xfrm>
          </p:grpSpPr>
          <p:sp>
            <p:nvSpPr>
              <p:cNvPr id="67" name="圆角矩形 6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圆角矩形 6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4" name="组合 63"/>
            <p:cNvGrpSpPr/>
            <p:nvPr/>
          </p:nvGrpSpPr>
          <p:grpSpPr>
            <a:xfrm>
              <a:off x="4341138" y="1363437"/>
              <a:ext cx="88118" cy="451432"/>
              <a:chOff x="2244442" y="772895"/>
              <a:chExt cx="94671" cy="485002"/>
            </a:xfrm>
          </p:grpSpPr>
          <p:sp>
            <p:nvSpPr>
              <p:cNvPr id="65" name="圆角矩形 6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6" name="圆角矩形 6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115" name="组合 114"/>
          <p:cNvGrpSpPr/>
          <p:nvPr/>
        </p:nvGrpSpPr>
        <p:grpSpPr>
          <a:xfrm>
            <a:off x="2161561" y="2759343"/>
            <a:ext cx="2672605" cy="984565"/>
            <a:chOff x="1948324" y="2254540"/>
            <a:chExt cx="2827629" cy="1042210"/>
          </a:xfrm>
        </p:grpSpPr>
        <p:grpSp>
          <p:nvGrpSpPr>
            <p:cNvPr id="116" name="组合 115"/>
            <p:cNvGrpSpPr/>
            <p:nvPr/>
          </p:nvGrpSpPr>
          <p:grpSpPr>
            <a:xfrm>
              <a:off x="1948324" y="2254540"/>
              <a:ext cx="2827629" cy="1042210"/>
              <a:chOff x="2434003" y="1648441"/>
              <a:chExt cx="3037898" cy="1119711"/>
            </a:xfrm>
          </p:grpSpPr>
          <p:sp>
            <p:nvSpPr>
              <p:cNvPr id="126" name="任意多边形 125"/>
              <p:cNvSpPr/>
              <p:nvPr/>
            </p:nvSpPr>
            <p:spPr>
              <a:xfrm>
                <a:off x="2434003" y="1648736"/>
                <a:ext cx="3037898" cy="1119416"/>
              </a:xfrm>
              <a:custGeom>
                <a:avLst/>
                <a:gdLst>
                  <a:gd name="connsiteX0" fmla="*/ 258876 w 3037898"/>
                  <a:gd name="connsiteY0" fmla="*/ 95988 h 1119416"/>
                  <a:gd name="connsiteX1" fmla="*/ 99801 w 3037898"/>
                  <a:gd name="connsiteY1" fmla="*/ 255063 h 1119416"/>
                  <a:gd name="connsiteX2" fmla="*/ 99801 w 3037898"/>
                  <a:gd name="connsiteY2" fmla="*/ 864354 h 1119416"/>
                  <a:gd name="connsiteX3" fmla="*/ 258876 w 3037898"/>
                  <a:gd name="connsiteY3" fmla="*/ 1023429 h 1119416"/>
                  <a:gd name="connsiteX4" fmla="*/ 2779022 w 3037898"/>
                  <a:gd name="connsiteY4" fmla="*/ 1023429 h 1119416"/>
                  <a:gd name="connsiteX5" fmla="*/ 2938097 w 3037898"/>
                  <a:gd name="connsiteY5" fmla="*/ 864354 h 1119416"/>
                  <a:gd name="connsiteX6" fmla="*/ 2938097 w 3037898"/>
                  <a:gd name="connsiteY6" fmla="*/ 255063 h 1119416"/>
                  <a:gd name="connsiteX7" fmla="*/ 2779022 w 3037898"/>
                  <a:gd name="connsiteY7" fmla="*/ 95988 h 1119416"/>
                  <a:gd name="connsiteX8" fmla="*/ 224678 w 3037898"/>
                  <a:gd name="connsiteY8" fmla="*/ 0 h 1119416"/>
                  <a:gd name="connsiteX9" fmla="*/ 2813220 w 3037898"/>
                  <a:gd name="connsiteY9" fmla="*/ 0 h 1119416"/>
                  <a:gd name="connsiteX10" fmla="*/ 3037898 w 3037898"/>
                  <a:gd name="connsiteY10" fmla="*/ 224678 h 1119416"/>
                  <a:gd name="connsiteX11" fmla="*/ 3037898 w 3037898"/>
                  <a:gd name="connsiteY11" fmla="*/ 894738 h 1119416"/>
                  <a:gd name="connsiteX12" fmla="*/ 2813220 w 3037898"/>
                  <a:gd name="connsiteY12" fmla="*/ 1119416 h 1119416"/>
                  <a:gd name="connsiteX13" fmla="*/ 224678 w 3037898"/>
                  <a:gd name="connsiteY13" fmla="*/ 1119416 h 1119416"/>
                  <a:gd name="connsiteX14" fmla="*/ 0 w 3037898"/>
                  <a:gd name="connsiteY14" fmla="*/ 894738 h 1119416"/>
                  <a:gd name="connsiteX15" fmla="*/ 0 w 3037898"/>
                  <a:gd name="connsiteY15" fmla="*/ 224678 h 1119416"/>
                  <a:gd name="connsiteX16" fmla="*/ 224678 w 3037898"/>
                  <a:gd name="connsiteY16" fmla="*/ 0 h 111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7898" h="1119416">
                    <a:moveTo>
                      <a:pt x="258876" y="95988"/>
                    </a:moveTo>
                    <a:cubicBezTo>
                      <a:pt x="171021" y="95988"/>
                      <a:pt x="99801" y="167208"/>
                      <a:pt x="99801" y="255063"/>
                    </a:cubicBezTo>
                    <a:lnTo>
                      <a:pt x="99801" y="864354"/>
                    </a:lnTo>
                    <a:cubicBezTo>
                      <a:pt x="99801" y="952209"/>
                      <a:pt x="171021" y="1023429"/>
                      <a:pt x="258876" y="1023429"/>
                    </a:cubicBezTo>
                    <a:lnTo>
                      <a:pt x="2779022" y="1023429"/>
                    </a:lnTo>
                    <a:cubicBezTo>
                      <a:pt x="2866877" y="1023429"/>
                      <a:pt x="2938097" y="952209"/>
                      <a:pt x="2938097" y="864354"/>
                    </a:cubicBezTo>
                    <a:lnTo>
                      <a:pt x="2938097" y="255063"/>
                    </a:lnTo>
                    <a:cubicBezTo>
                      <a:pt x="2938097" y="167208"/>
                      <a:pt x="2866877" y="95988"/>
                      <a:pt x="2779022" y="95988"/>
                    </a:cubicBezTo>
                    <a:close/>
                    <a:moveTo>
                      <a:pt x="224678" y="0"/>
                    </a:moveTo>
                    <a:lnTo>
                      <a:pt x="2813220" y="0"/>
                    </a:lnTo>
                    <a:cubicBezTo>
                      <a:pt x="2937306" y="0"/>
                      <a:pt x="3037898" y="100592"/>
                      <a:pt x="3037898" y="224678"/>
                    </a:cubicBezTo>
                    <a:lnTo>
                      <a:pt x="3037898" y="894738"/>
                    </a:lnTo>
                    <a:cubicBezTo>
                      <a:pt x="3037898" y="1018824"/>
                      <a:pt x="2937306" y="1119416"/>
                      <a:pt x="2813220" y="1119416"/>
                    </a:cubicBezTo>
                    <a:lnTo>
                      <a:pt x="224678" y="1119416"/>
                    </a:lnTo>
                    <a:cubicBezTo>
                      <a:pt x="100592" y="1119416"/>
                      <a:pt x="0" y="1018824"/>
                      <a:pt x="0" y="894738"/>
                    </a:cubicBezTo>
                    <a:lnTo>
                      <a:pt x="0" y="224678"/>
                    </a:lnTo>
                    <a:cubicBezTo>
                      <a:pt x="0" y="100592"/>
                      <a:pt x="100592" y="0"/>
                      <a:pt x="224678" y="0"/>
                    </a:cubicBezTo>
                    <a:close/>
                  </a:path>
                </a:pathLst>
              </a:custGeom>
              <a:solidFill>
                <a:schemeClr val="bg1">
                  <a:lumMod val="95000"/>
                </a:schemeClr>
              </a:solidFill>
              <a:ln>
                <a:no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7" name="圆角矩形 126"/>
              <p:cNvSpPr/>
              <p:nvPr/>
            </p:nvSpPr>
            <p:spPr>
              <a:xfrm>
                <a:off x="2434003" y="1648441"/>
                <a:ext cx="3037898" cy="1119416"/>
              </a:xfrm>
              <a:prstGeom prst="roundRect">
                <a:avLst>
                  <a:gd name="adj" fmla="val 20071"/>
                </a:avLst>
              </a:prstGeom>
              <a:noFill/>
              <a:ln w="25400">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8" name="圆角矩形 127"/>
              <p:cNvSpPr/>
              <p:nvPr/>
            </p:nvSpPr>
            <p:spPr>
              <a:xfrm>
                <a:off x="2533804" y="1753850"/>
                <a:ext cx="2838296" cy="927441"/>
              </a:xfrm>
              <a:prstGeom prst="roundRect">
                <a:avLst>
                  <a:gd name="adj" fmla="val 17152"/>
                </a:avLst>
              </a:prstGeom>
              <a:noFill/>
              <a:ln w="2540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7" name="组合 116"/>
            <p:cNvGrpSpPr/>
            <p:nvPr/>
          </p:nvGrpSpPr>
          <p:grpSpPr>
            <a:xfrm>
              <a:off x="2447648" y="2477569"/>
              <a:ext cx="179759" cy="146315"/>
              <a:chOff x="5775720" y="2036334"/>
              <a:chExt cx="193126" cy="157195"/>
            </a:xfrm>
          </p:grpSpPr>
          <p:grpSp>
            <p:nvGrpSpPr>
              <p:cNvPr id="120" name="组合 119"/>
              <p:cNvGrpSpPr/>
              <p:nvPr/>
            </p:nvGrpSpPr>
            <p:grpSpPr>
              <a:xfrm>
                <a:off x="5775720" y="2036334"/>
                <a:ext cx="100665" cy="157195"/>
                <a:chOff x="2276475" y="2034105"/>
                <a:chExt cx="914400" cy="1822095"/>
              </a:xfrm>
            </p:grpSpPr>
            <p:cxnSp>
              <p:nvCxnSpPr>
                <p:cNvPr id="124" name="直接连接符 123"/>
                <p:cNvCxnSpPr/>
                <p:nvPr/>
              </p:nvCxnSpPr>
              <p:spPr>
                <a:xfrm>
                  <a:off x="2276475" y="2034105"/>
                  <a:ext cx="914400" cy="914400"/>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2276475" y="2941800"/>
                  <a:ext cx="914400" cy="914400"/>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1" name="组合 120"/>
              <p:cNvGrpSpPr/>
              <p:nvPr/>
            </p:nvGrpSpPr>
            <p:grpSpPr>
              <a:xfrm>
                <a:off x="5868181" y="2036334"/>
                <a:ext cx="100665" cy="157195"/>
                <a:chOff x="2276475" y="2034105"/>
                <a:chExt cx="914400" cy="1822095"/>
              </a:xfrm>
            </p:grpSpPr>
            <p:cxnSp>
              <p:nvCxnSpPr>
                <p:cNvPr id="122" name="直接连接符 121"/>
                <p:cNvCxnSpPr/>
                <p:nvPr/>
              </p:nvCxnSpPr>
              <p:spPr>
                <a:xfrm>
                  <a:off x="2276475" y="2034105"/>
                  <a:ext cx="914400" cy="914400"/>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2276475" y="2941800"/>
                  <a:ext cx="914400" cy="914400"/>
                </a:xfrm>
                <a:prstGeom prst="line">
                  <a:avLst/>
                </a:prstGeom>
                <a:ln w="190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sp>
          <p:nvSpPr>
            <p:cNvPr id="118" name="文本框 139"/>
            <p:cNvSpPr txBox="1"/>
            <p:nvPr/>
          </p:nvSpPr>
          <p:spPr>
            <a:xfrm>
              <a:off x="2596692" y="2382350"/>
              <a:ext cx="1790013" cy="342086"/>
            </a:xfrm>
            <a:prstGeom prst="rect">
              <a:avLst/>
            </a:prstGeom>
            <a:noFill/>
          </p:spPr>
          <p:txBody>
            <a:bodyPr wrap="square" rtlCol="0">
              <a:spAutoFit/>
            </a:bodyPr>
            <a:lstStyle/>
            <a:p>
              <a:r>
                <a:rPr lang="zh-CN" altLang="en-US" sz="1500" dirty="0">
                  <a:solidFill>
                    <a:schemeClr val="accent1"/>
                  </a:solidFill>
                  <a:latin typeface="+mn-lt"/>
                  <a:ea typeface="+mn-ea"/>
                  <a:cs typeface="+mn-ea"/>
                  <a:sym typeface="+mn-lt"/>
                </a:rPr>
                <a:t>在此添加标题</a:t>
              </a:r>
            </a:p>
          </p:txBody>
        </p:sp>
        <p:sp>
          <p:nvSpPr>
            <p:cNvPr id="119" name="文本框 140"/>
            <p:cNvSpPr txBox="1"/>
            <p:nvPr/>
          </p:nvSpPr>
          <p:spPr>
            <a:xfrm>
              <a:off x="2602203" y="2620491"/>
              <a:ext cx="1862897" cy="500370"/>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nvGrpSpPr>
          <p:cNvPr id="129" name="组合 128"/>
          <p:cNvGrpSpPr/>
          <p:nvPr/>
        </p:nvGrpSpPr>
        <p:grpSpPr>
          <a:xfrm>
            <a:off x="1424729" y="2902219"/>
            <a:ext cx="1061262" cy="641882"/>
            <a:chOff x="749650" y="2342282"/>
            <a:chExt cx="1122821" cy="679463"/>
          </a:xfrm>
        </p:grpSpPr>
        <p:sp>
          <p:nvSpPr>
            <p:cNvPr id="130" name="任意多边形 129"/>
            <p:cNvSpPr>
              <a:spLocks/>
            </p:cNvSpPr>
            <p:nvPr/>
          </p:nvSpPr>
          <p:spPr bwMode="auto">
            <a:xfrm>
              <a:off x="880280" y="2443911"/>
              <a:ext cx="945972" cy="540118"/>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381000" dist="114300" dir="2700000" algn="tl" rotWithShape="0">
                <a:prstClr val="black">
                  <a:alpha val="42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31" name="任意多边形 130"/>
            <p:cNvSpPr>
              <a:spLocks/>
            </p:cNvSpPr>
            <p:nvPr/>
          </p:nvSpPr>
          <p:spPr bwMode="auto">
            <a:xfrm>
              <a:off x="749650" y="2381302"/>
              <a:ext cx="1122821" cy="640443"/>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chemeClr val="accent1"/>
            </a:solidFill>
            <a:ln w="25400">
              <a:solidFill>
                <a:schemeClr val="accent1"/>
              </a:soli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pic>
          <p:nvPicPr>
            <p:cNvPr id="132" name="图片 131"/>
            <p:cNvPicPr>
              <a:picLocks noChangeAspect="1"/>
            </p:cNvPicPr>
            <p:nvPr/>
          </p:nvPicPr>
          <p:blipFill rotWithShape="1">
            <a:blip r:embed="rId3" cstate="print">
              <a:duotone>
                <a:prstClr val="black"/>
                <a:srgbClr val="01A2B3">
                  <a:tint val="45000"/>
                  <a:satMod val="400000"/>
                </a:srgbClr>
              </a:duotone>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rot="10800000" flipH="1" flipV="1">
              <a:off x="816882" y="2914502"/>
              <a:ext cx="808442" cy="42555"/>
            </a:xfrm>
            <a:prstGeom prst="rect">
              <a:avLst/>
            </a:prstGeom>
          </p:spPr>
        </p:pic>
        <p:grpSp>
          <p:nvGrpSpPr>
            <p:cNvPr id="133" name="组合 132"/>
            <p:cNvGrpSpPr/>
            <p:nvPr/>
          </p:nvGrpSpPr>
          <p:grpSpPr>
            <a:xfrm>
              <a:off x="773576" y="2342282"/>
              <a:ext cx="932039" cy="650965"/>
              <a:chOff x="897622" y="2414802"/>
              <a:chExt cx="1001347" cy="699372"/>
            </a:xfrm>
          </p:grpSpPr>
          <p:sp>
            <p:nvSpPr>
              <p:cNvPr id="134" name="文本框 112"/>
              <p:cNvSpPr txBox="1"/>
              <p:nvPr/>
            </p:nvSpPr>
            <p:spPr>
              <a:xfrm>
                <a:off x="986172" y="2414802"/>
                <a:ext cx="802264" cy="630042"/>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3000" dirty="0">
                    <a:ln w="15875">
                      <a:noFill/>
                    </a:ln>
                    <a:solidFill>
                      <a:prstClr val="white"/>
                    </a:solidFill>
                    <a:latin typeface="+mn-lt"/>
                    <a:ea typeface="+mn-ea"/>
                    <a:cs typeface="+mn-ea"/>
                    <a:sym typeface="+mn-lt"/>
                  </a:rPr>
                  <a:t>01</a:t>
                </a:r>
                <a:endParaRPr lang="zh-CN" altLang="en-US" sz="3000" dirty="0">
                  <a:ln w="15875">
                    <a:noFill/>
                  </a:ln>
                  <a:solidFill>
                    <a:prstClr val="white"/>
                  </a:solidFill>
                  <a:latin typeface="+mn-lt"/>
                  <a:ea typeface="+mn-ea"/>
                  <a:cs typeface="+mn-ea"/>
                  <a:sym typeface="+mn-lt"/>
                </a:endParaRPr>
              </a:p>
            </p:txBody>
          </p:sp>
          <p:sp>
            <p:nvSpPr>
              <p:cNvPr id="135" name="文本框 114"/>
              <p:cNvSpPr txBox="1"/>
              <p:nvPr/>
            </p:nvSpPr>
            <p:spPr>
              <a:xfrm>
                <a:off x="897622" y="2834156"/>
                <a:ext cx="1001347" cy="280018"/>
              </a:xfrm>
              <a:prstGeom prst="rect">
                <a:avLst/>
              </a:prstGeom>
              <a:noFill/>
            </p:spPr>
            <p:txBody>
              <a:bodyPr wrap="square" rtlCol="0">
                <a:spAutoFit/>
              </a:bodyPr>
              <a:lstStyle/>
              <a:p>
                <a:pPr algn="ctr"/>
                <a:r>
                  <a:rPr lang="en-US" altLang="zh-CN" sz="1000" dirty="0">
                    <a:solidFill>
                      <a:prstClr val="white"/>
                    </a:solidFill>
                    <a:latin typeface="+mn-lt"/>
                    <a:ea typeface="+mn-ea"/>
                    <a:cs typeface="+mn-ea"/>
                    <a:sym typeface="+mn-lt"/>
                  </a:rPr>
                  <a:t>OPTION</a:t>
                </a:r>
                <a:endParaRPr lang="zh-CN" altLang="en-US" sz="1000" dirty="0">
                  <a:solidFill>
                    <a:prstClr val="white"/>
                  </a:solidFill>
                  <a:latin typeface="+mn-lt"/>
                  <a:ea typeface="+mn-ea"/>
                  <a:cs typeface="+mn-ea"/>
                  <a:sym typeface="+mn-lt"/>
                </a:endParaRPr>
              </a:p>
            </p:txBody>
          </p:sp>
        </p:grpSp>
      </p:grpSp>
      <p:grpSp>
        <p:nvGrpSpPr>
          <p:cNvPr id="136" name="组合 135"/>
          <p:cNvGrpSpPr/>
          <p:nvPr/>
        </p:nvGrpSpPr>
        <p:grpSpPr>
          <a:xfrm>
            <a:off x="2161561" y="3881638"/>
            <a:ext cx="2672605" cy="984565"/>
            <a:chOff x="1948324" y="3442547"/>
            <a:chExt cx="2827629" cy="1042210"/>
          </a:xfrm>
        </p:grpSpPr>
        <p:grpSp>
          <p:nvGrpSpPr>
            <p:cNvPr id="137" name="组合 136"/>
            <p:cNvGrpSpPr/>
            <p:nvPr/>
          </p:nvGrpSpPr>
          <p:grpSpPr>
            <a:xfrm>
              <a:off x="1948324" y="3442547"/>
              <a:ext cx="2827629" cy="1042210"/>
              <a:chOff x="2434003" y="1648441"/>
              <a:chExt cx="3037898" cy="1119711"/>
            </a:xfrm>
          </p:grpSpPr>
          <p:sp>
            <p:nvSpPr>
              <p:cNvPr id="147" name="任意多边形 146"/>
              <p:cNvSpPr/>
              <p:nvPr/>
            </p:nvSpPr>
            <p:spPr>
              <a:xfrm>
                <a:off x="2434003" y="1648736"/>
                <a:ext cx="3037898" cy="1119416"/>
              </a:xfrm>
              <a:custGeom>
                <a:avLst/>
                <a:gdLst>
                  <a:gd name="connsiteX0" fmla="*/ 258876 w 3037898"/>
                  <a:gd name="connsiteY0" fmla="*/ 95988 h 1119416"/>
                  <a:gd name="connsiteX1" fmla="*/ 99801 w 3037898"/>
                  <a:gd name="connsiteY1" fmla="*/ 255063 h 1119416"/>
                  <a:gd name="connsiteX2" fmla="*/ 99801 w 3037898"/>
                  <a:gd name="connsiteY2" fmla="*/ 864354 h 1119416"/>
                  <a:gd name="connsiteX3" fmla="*/ 258876 w 3037898"/>
                  <a:gd name="connsiteY3" fmla="*/ 1023429 h 1119416"/>
                  <a:gd name="connsiteX4" fmla="*/ 2779022 w 3037898"/>
                  <a:gd name="connsiteY4" fmla="*/ 1023429 h 1119416"/>
                  <a:gd name="connsiteX5" fmla="*/ 2938097 w 3037898"/>
                  <a:gd name="connsiteY5" fmla="*/ 864354 h 1119416"/>
                  <a:gd name="connsiteX6" fmla="*/ 2938097 w 3037898"/>
                  <a:gd name="connsiteY6" fmla="*/ 255063 h 1119416"/>
                  <a:gd name="connsiteX7" fmla="*/ 2779022 w 3037898"/>
                  <a:gd name="connsiteY7" fmla="*/ 95988 h 1119416"/>
                  <a:gd name="connsiteX8" fmla="*/ 224678 w 3037898"/>
                  <a:gd name="connsiteY8" fmla="*/ 0 h 1119416"/>
                  <a:gd name="connsiteX9" fmla="*/ 2813220 w 3037898"/>
                  <a:gd name="connsiteY9" fmla="*/ 0 h 1119416"/>
                  <a:gd name="connsiteX10" fmla="*/ 3037898 w 3037898"/>
                  <a:gd name="connsiteY10" fmla="*/ 224678 h 1119416"/>
                  <a:gd name="connsiteX11" fmla="*/ 3037898 w 3037898"/>
                  <a:gd name="connsiteY11" fmla="*/ 894738 h 1119416"/>
                  <a:gd name="connsiteX12" fmla="*/ 2813220 w 3037898"/>
                  <a:gd name="connsiteY12" fmla="*/ 1119416 h 1119416"/>
                  <a:gd name="connsiteX13" fmla="*/ 224678 w 3037898"/>
                  <a:gd name="connsiteY13" fmla="*/ 1119416 h 1119416"/>
                  <a:gd name="connsiteX14" fmla="*/ 0 w 3037898"/>
                  <a:gd name="connsiteY14" fmla="*/ 894738 h 1119416"/>
                  <a:gd name="connsiteX15" fmla="*/ 0 w 3037898"/>
                  <a:gd name="connsiteY15" fmla="*/ 224678 h 1119416"/>
                  <a:gd name="connsiteX16" fmla="*/ 224678 w 3037898"/>
                  <a:gd name="connsiteY16" fmla="*/ 0 h 111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7898" h="1119416">
                    <a:moveTo>
                      <a:pt x="258876" y="95988"/>
                    </a:moveTo>
                    <a:cubicBezTo>
                      <a:pt x="171021" y="95988"/>
                      <a:pt x="99801" y="167208"/>
                      <a:pt x="99801" y="255063"/>
                    </a:cubicBezTo>
                    <a:lnTo>
                      <a:pt x="99801" y="864354"/>
                    </a:lnTo>
                    <a:cubicBezTo>
                      <a:pt x="99801" y="952209"/>
                      <a:pt x="171021" y="1023429"/>
                      <a:pt x="258876" y="1023429"/>
                    </a:cubicBezTo>
                    <a:lnTo>
                      <a:pt x="2779022" y="1023429"/>
                    </a:lnTo>
                    <a:cubicBezTo>
                      <a:pt x="2866877" y="1023429"/>
                      <a:pt x="2938097" y="952209"/>
                      <a:pt x="2938097" y="864354"/>
                    </a:cubicBezTo>
                    <a:lnTo>
                      <a:pt x="2938097" y="255063"/>
                    </a:lnTo>
                    <a:cubicBezTo>
                      <a:pt x="2938097" y="167208"/>
                      <a:pt x="2866877" y="95988"/>
                      <a:pt x="2779022" y="95988"/>
                    </a:cubicBezTo>
                    <a:close/>
                    <a:moveTo>
                      <a:pt x="224678" y="0"/>
                    </a:moveTo>
                    <a:lnTo>
                      <a:pt x="2813220" y="0"/>
                    </a:lnTo>
                    <a:cubicBezTo>
                      <a:pt x="2937306" y="0"/>
                      <a:pt x="3037898" y="100592"/>
                      <a:pt x="3037898" y="224678"/>
                    </a:cubicBezTo>
                    <a:lnTo>
                      <a:pt x="3037898" y="894738"/>
                    </a:lnTo>
                    <a:cubicBezTo>
                      <a:pt x="3037898" y="1018824"/>
                      <a:pt x="2937306" y="1119416"/>
                      <a:pt x="2813220" y="1119416"/>
                    </a:cubicBezTo>
                    <a:lnTo>
                      <a:pt x="224678" y="1119416"/>
                    </a:lnTo>
                    <a:cubicBezTo>
                      <a:pt x="100592" y="1119416"/>
                      <a:pt x="0" y="1018824"/>
                      <a:pt x="0" y="894738"/>
                    </a:cubicBezTo>
                    <a:lnTo>
                      <a:pt x="0" y="224678"/>
                    </a:lnTo>
                    <a:cubicBezTo>
                      <a:pt x="0" y="100592"/>
                      <a:pt x="100592" y="0"/>
                      <a:pt x="224678" y="0"/>
                    </a:cubicBezTo>
                    <a:close/>
                  </a:path>
                </a:pathLst>
              </a:custGeom>
              <a:solidFill>
                <a:schemeClr val="bg1">
                  <a:lumMod val="95000"/>
                </a:schemeClr>
              </a:solidFill>
              <a:ln>
                <a:no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cs typeface="+mn-ea"/>
                  <a:sym typeface="+mn-lt"/>
                </a:endParaRPr>
              </a:p>
            </p:txBody>
          </p:sp>
          <p:sp>
            <p:nvSpPr>
              <p:cNvPr id="148" name="圆角矩形 147"/>
              <p:cNvSpPr/>
              <p:nvPr/>
            </p:nvSpPr>
            <p:spPr>
              <a:xfrm>
                <a:off x="2434003" y="1648441"/>
                <a:ext cx="3037898" cy="1119416"/>
              </a:xfrm>
              <a:prstGeom prst="roundRect">
                <a:avLst>
                  <a:gd name="adj" fmla="val 20071"/>
                </a:avLst>
              </a:prstGeom>
              <a:noFill/>
              <a:ln w="25400">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9" name="圆角矩形 148"/>
              <p:cNvSpPr/>
              <p:nvPr/>
            </p:nvSpPr>
            <p:spPr>
              <a:xfrm>
                <a:off x="2533804" y="1753850"/>
                <a:ext cx="2838296" cy="927441"/>
              </a:xfrm>
              <a:prstGeom prst="roundRect">
                <a:avLst>
                  <a:gd name="adj" fmla="val 17152"/>
                </a:avLst>
              </a:prstGeom>
              <a:noFill/>
              <a:ln w="2540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组合 137"/>
            <p:cNvGrpSpPr/>
            <p:nvPr/>
          </p:nvGrpSpPr>
          <p:grpSpPr>
            <a:xfrm>
              <a:off x="2447648" y="3638908"/>
              <a:ext cx="179759" cy="146315"/>
              <a:chOff x="5775720" y="2036334"/>
              <a:chExt cx="193126" cy="157195"/>
            </a:xfrm>
          </p:grpSpPr>
          <p:grpSp>
            <p:nvGrpSpPr>
              <p:cNvPr id="141" name="组合 140"/>
              <p:cNvGrpSpPr/>
              <p:nvPr/>
            </p:nvGrpSpPr>
            <p:grpSpPr>
              <a:xfrm>
                <a:off x="5775720" y="2036334"/>
                <a:ext cx="100665" cy="157195"/>
                <a:chOff x="2276475" y="2034105"/>
                <a:chExt cx="914400" cy="1822095"/>
              </a:xfrm>
            </p:grpSpPr>
            <p:cxnSp>
              <p:nvCxnSpPr>
                <p:cNvPr id="145" name="直接连接符 144"/>
                <p:cNvCxnSpPr/>
                <p:nvPr/>
              </p:nvCxnSpPr>
              <p:spPr>
                <a:xfrm>
                  <a:off x="2276475" y="2034105"/>
                  <a:ext cx="914400" cy="91440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2276475" y="2941800"/>
                  <a:ext cx="914400" cy="91440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142" name="组合 141"/>
              <p:cNvGrpSpPr/>
              <p:nvPr/>
            </p:nvGrpSpPr>
            <p:grpSpPr>
              <a:xfrm>
                <a:off x="5868181" y="2036334"/>
                <a:ext cx="100665" cy="157195"/>
                <a:chOff x="2276475" y="2034105"/>
                <a:chExt cx="914400" cy="1822095"/>
              </a:xfrm>
            </p:grpSpPr>
            <p:cxnSp>
              <p:nvCxnSpPr>
                <p:cNvPr id="143" name="直接连接符 142"/>
                <p:cNvCxnSpPr/>
                <p:nvPr/>
              </p:nvCxnSpPr>
              <p:spPr>
                <a:xfrm>
                  <a:off x="2276475" y="2034105"/>
                  <a:ext cx="914400" cy="91440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V="1">
                  <a:off x="2276475" y="2941800"/>
                  <a:ext cx="914400" cy="91440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sp>
          <p:nvSpPr>
            <p:cNvPr id="139" name="文本框 148"/>
            <p:cNvSpPr txBox="1"/>
            <p:nvPr/>
          </p:nvSpPr>
          <p:spPr>
            <a:xfrm>
              <a:off x="2596692" y="3547237"/>
              <a:ext cx="1790013" cy="342086"/>
            </a:xfrm>
            <a:prstGeom prst="rect">
              <a:avLst/>
            </a:prstGeom>
            <a:noFill/>
          </p:spPr>
          <p:txBody>
            <a:bodyPr wrap="square" rtlCol="0">
              <a:spAutoFit/>
            </a:bodyPr>
            <a:lstStyle/>
            <a:p>
              <a:r>
                <a:rPr lang="zh-CN" altLang="en-US" sz="1500" dirty="0">
                  <a:solidFill>
                    <a:schemeClr val="accent2"/>
                  </a:solidFill>
                  <a:latin typeface="+mn-lt"/>
                  <a:ea typeface="+mn-ea"/>
                  <a:cs typeface="+mn-ea"/>
                  <a:sym typeface="+mn-lt"/>
                </a:rPr>
                <a:t>在此添加标题</a:t>
              </a:r>
            </a:p>
          </p:txBody>
        </p:sp>
        <p:sp>
          <p:nvSpPr>
            <p:cNvPr id="140" name="文本框 149"/>
            <p:cNvSpPr txBox="1"/>
            <p:nvPr/>
          </p:nvSpPr>
          <p:spPr>
            <a:xfrm>
              <a:off x="2602203" y="3795132"/>
              <a:ext cx="1862897" cy="500370"/>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nvGrpSpPr>
          <p:cNvPr id="150" name="组合 149"/>
          <p:cNvGrpSpPr/>
          <p:nvPr/>
        </p:nvGrpSpPr>
        <p:grpSpPr>
          <a:xfrm>
            <a:off x="1424729" y="4013279"/>
            <a:ext cx="1061262" cy="640339"/>
            <a:chOff x="749650" y="3518393"/>
            <a:chExt cx="1122821" cy="677831"/>
          </a:xfrm>
        </p:grpSpPr>
        <p:sp>
          <p:nvSpPr>
            <p:cNvPr id="151" name="任意多边形 150"/>
            <p:cNvSpPr>
              <a:spLocks/>
            </p:cNvSpPr>
            <p:nvPr/>
          </p:nvSpPr>
          <p:spPr bwMode="auto">
            <a:xfrm>
              <a:off x="880280" y="3628869"/>
              <a:ext cx="945972" cy="540118"/>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381000" dist="114300" dir="2700000" algn="tl" rotWithShape="0">
                <a:prstClr val="black">
                  <a:alpha val="42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52" name="任意多边形 151"/>
            <p:cNvSpPr>
              <a:spLocks/>
            </p:cNvSpPr>
            <p:nvPr/>
          </p:nvSpPr>
          <p:spPr bwMode="auto">
            <a:xfrm>
              <a:off x="749650" y="3555781"/>
              <a:ext cx="1122821" cy="640443"/>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chemeClr val="accent2"/>
            </a:solidFill>
            <a:ln w="25400">
              <a:solidFill>
                <a:schemeClr val="accent2"/>
              </a:soli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pic>
          <p:nvPicPr>
            <p:cNvPr id="153" name="图片 152"/>
            <p:cNvPicPr>
              <a:picLocks noChangeAspect="1"/>
            </p:cNvPicPr>
            <p:nvPr/>
          </p:nvPicPr>
          <p:blipFill rotWithShape="1">
            <a:blip r:embed="rId3" cstate="print">
              <a:duotone>
                <a:prstClr val="black"/>
                <a:srgbClr val="FB9C11">
                  <a:tint val="45000"/>
                  <a:satMod val="400000"/>
                </a:srgbClr>
              </a:duotone>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rot="10800000" flipH="1" flipV="1">
              <a:off x="816882" y="4093646"/>
              <a:ext cx="808442" cy="42555"/>
            </a:xfrm>
            <a:prstGeom prst="rect">
              <a:avLst/>
            </a:prstGeom>
          </p:spPr>
        </p:pic>
        <p:grpSp>
          <p:nvGrpSpPr>
            <p:cNvPr id="154" name="组合 153"/>
            <p:cNvGrpSpPr/>
            <p:nvPr/>
          </p:nvGrpSpPr>
          <p:grpSpPr>
            <a:xfrm>
              <a:off x="773576" y="3518393"/>
              <a:ext cx="932039" cy="650965"/>
              <a:chOff x="897622" y="2414802"/>
              <a:chExt cx="1001347" cy="699372"/>
            </a:xfrm>
          </p:grpSpPr>
          <p:sp>
            <p:nvSpPr>
              <p:cNvPr id="155" name="文本框 121"/>
              <p:cNvSpPr txBox="1"/>
              <p:nvPr/>
            </p:nvSpPr>
            <p:spPr>
              <a:xfrm>
                <a:off x="986172" y="2414802"/>
                <a:ext cx="802264" cy="630043"/>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3000" dirty="0">
                    <a:ln w="15875">
                      <a:noFill/>
                    </a:ln>
                    <a:solidFill>
                      <a:prstClr val="white"/>
                    </a:solidFill>
                    <a:latin typeface="+mn-lt"/>
                    <a:ea typeface="+mn-ea"/>
                    <a:cs typeface="+mn-ea"/>
                    <a:sym typeface="+mn-lt"/>
                  </a:rPr>
                  <a:t>02</a:t>
                </a:r>
                <a:endParaRPr lang="zh-CN" altLang="en-US" sz="3000" dirty="0">
                  <a:ln w="15875">
                    <a:noFill/>
                  </a:ln>
                  <a:solidFill>
                    <a:prstClr val="white"/>
                  </a:solidFill>
                  <a:latin typeface="+mn-lt"/>
                  <a:ea typeface="+mn-ea"/>
                  <a:cs typeface="+mn-ea"/>
                  <a:sym typeface="+mn-lt"/>
                </a:endParaRPr>
              </a:p>
            </p:txBody>
          </p:sp>
          <p:sp>
            <p:nvSpPr>
              <p:cNvPr id="156" name="文本框 122"/>
              <p:cNvSpPr txBox="1"/>
              <p:nvPr/>
            </p:nvSpPr>
            <p:spPr>
              <a:xfrm>
                <a:off x="897622" y="2834155"/>
                <a:ext cx="1001347" cy="280019"/>
              </a:xfrm>
              <a:prstGeom prst="rect">
                <a:avLst/>
              </a:prstGeom>
              <a:noFill/>
            </p:spPr>
            <p:txBody>
              <a:bodyPr wrap="square" rtlCol="0">
                <a:spAutoFit/>
              </a:bodyPr>
              <a:lstStyle/>
              <a:p>
                <a:pPr algn="ctr"/>
                <a:r>
                  <a:rPr lang="en-US" altLang="zh-CN" sz="1000" dirty="0">
                    <a:solidFill>
                      <a:prstClr val="white"/>
                    </a:solidFill>
                    <a:latin typeface="+mn-lt"/>
                    <a:ea typeface="+mn-ea"/>
                    <a:cs typeface="+mn-ea"/>
                    <a:sym typeface="+mn-lt"/>
                  </a:rPr>
                  <a:t>OPTION</a:t>
                </a:r>
                <a:endParaRPr lang="zh-CN" altLang="en-US" sz="1000" dirty="0">
                  <a:solidFill>
                    <a:prstClr val="white"/>
                  </a:solidFill>
                  <a:latin typeface="+mn-lt"/>
                  <a:ea typeface="+mn-ea"/>
                  <a:cs typeface="+mn-ea"/>
                  <a:sym typeface="+mn-lt"/>
                </a:endParaRPr>
              </a:p>
            </p:txBody>
          </p:sp>
        </p:grpSp>
      </p:grpSp>
      <p:grpSp>
        <p:nvGrpSpPr>
          <p:cNvPr id="157" name="组合 156"/>
          <p:cNvGrpSpPr/>
          <p:nvPr/>
        </p:nvGrpSpPr>
        <p:grpSpPr>
          <a:xfrm>
            <a:off x="2161561" y="5003938"/>
            <a:ext cx="2672605" cy="984565"/>
            <a:chOff x="1948324" y="4630555"/>
            <a:chExt cx="2827629" cy="1042210"/>
          </a:xfrm>
        </p:grpSpPr>
        <p:grpSp>
          <p:nvGrpSpPr>
            <p:cNvPr id="158" name="组合 157"/>
            <p:cNvGrpSpPr/>
            <p:nvPr/>
          </p:nvGrpSpPr>
          <p:grpSpPr>
            <a:xfrm>
              <a:off x="1948324" y="4630555"/>
              <a:ext cx="2827629" cy="1042210"/>
              <a:chOff x="2434003" y="1648441"/>
              <a:chExt cx="3037898" cy="1119711"/>
            </a:xfrm>
          </p:grpSpPr>
          <p:sp>
            <p:nvSpPr>
              <p:cNvPr id="169" name="任意多边形 168"/>
              <p:cNvSpPr/>
              <p:nvPr/>
            </p:nvSpPr>
            <p:spPr>
              <a:xfrm>
                <a:off x="2434003" y="1648736"/>
                <a:ext cx="3037898" cy="1119416"/>
              </a:xfrm>
              <a:custGeom>
                <a:avLst/>
                <a:gdLst>
                  <a:gd name="connsiteX0" fmla="*/ 258876 w 3037898"/>
                  <a:gd name="connsiteY0" fmla="*/ 95988 h 1119416"/>
                  <a:gd name="connsiteX1" fmla="*/ 99801 w 3037898"/>
                  <a:gd name="connsiteY1" fmla="*/ 255063 h 1119416"/>
                  <a:gd name="connsiteX2" fmla="*/ 99801 w 3037898"/>
                  <a:gd name="connsiteY2" fmla="*/ 864354 h 1119416"/>
                  <a:gd name="connsiteX3" fmla="*/ 258876 w 3037898"/>
                  <a:gd name="connsiteY3" fmla="*/ 1023429 h 1119416"/>
                  <a:gd name="connsiteX4" fmla="*/ 2779022 w 3037898"/>
                  <a:gd name="connsiteY4" fmla="*/ 1023429 h 1119416"/>
                  <a:gd name="connsiteX5" fmla="*/ 2938097 w 3037898"/>
                  <a:gd name="connsiteY5" fmla="*/ 864354 h 1119416"/>
                  <a:gd name="connsiteX6" fmla="*/ 2938097 w 3037898"/>
                  <a:gd name="connsiteY6" fmla="*/ 255063 h 1119416"/>
                  <a:gd name="connsiteX7" fmla="*/ 2779022 w 3037898"/>
                  <a:gd name="connsiteY7" fmla="*/ 95988 h 1119416"/>
                  <a:gd name="connsiteX8" fmla="*/ 224678 w 3037898"/>
                  <a:gd name="connsiteY8" fmla="*/ 0 h 1119416"/>
                  <a:gd name="connsiteX9" fmla="*/ 2813220 w 3037898"/>
                  <a:gd name="connsiteY9" fmla="*/ 0 h 1119416"/>
                  <a:gd name="connsiteX10" fmla="*/ 3037898 w 3037898"/>
                  <a:gd name="connsiteY10" fmla="*/ 224678 h 1119416"/>
                  <a:gd name="connsiteX11" fmla="*/ 3037898 w 3037898"/>
                  <a:gd name="connsiteY11" fmla="*/ 894738 h 1119416"/>
                  <a:gd name="connsiteX12" fmla="*/ 2813220 w 3037898"/>
                  <a:gd name="connsiteY12" fmla="*/ 1119416 h 1119416"/>
                  <a:gd name="connsiteX13" fmla="*/ 224678 w 3037898"/>
                  <a:gd name="connsiteY13" fmla="*/ 1119416 h 1119416"/>
                  <a:gd name="connsiteX14" fmla="*/ 0 w 3037898"/>
                  <a:gd name="connsiteY14" fmla="*/ 894738 h 1119416"/>
                  <a:gd name="connsiteX15" fmla="*/ 0 w 3037898"/>
                  <a:gd name="connsiteY15" fmla="*/ 224678 h 1119416"/>
                  <a:gd name="connsiteX16" fmla="*/ 224678 w 3037898"/>
                  <a:gd name="connsiteY16" fmla="*/ 0 h 111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37898" h="1119416">
                    <a:moveTo>
                      <a:pt x="258876" y="95988"/>
                    </a:moveTo>
                    <a:cubicBezTo>
                      <a:pt x="171021" y="95988"/>
                      <a:pt x="99801" y="167208"/>
                      <a:pt x="99801" y="255063"/>
                    </a:cubicBezTo>
                    <a:lnTo>
                      <a:pt x="99801" y="864354"/>
                    </a:lnTo>
                    <a:cubicBezTo>
                      <a:pt x="99801" y="952209"/>
                      <a:pt x="171021" y="1023429"/>
                      <a:pt x="258876" y="1023429"/>
                    </a:cubicBezTo>
                    <a:lnTo>
                      <a:pt x="2779022" y="1023429"/>
                    </a:lnTo>
                    <a:cubicBezTo>
                      <a:pt x="2866877" y="1023429"/>
                      <a:pt x="2938097" y="952209"/>
                      <a:pt x="2938097" y="864354"/>
                    </a:cubicBezTo>
                    <a:lnTo>
                      <a:pt x="2938097" y="255063"/>
                    </a:lnTo>
                    <a:cubicBezTo>
                      <a:pt x="2938097" y="167208"/>
                      <a:pt x="2866877" y="95988"/>
                      <a:pt x="2779022" y="95988"/>
                    </a:cubicBezTo>
                    <a:close/>
                    <a:moveTo>
                      <a:pt x="224678" y="0"/>
                    </a:moveTo>
                    <a:lnTo>
                      <a:pt x="2813220" y="0"/>
                    </a:lnTo>
                    <a:cubicBezTo>
                      <a:pt x="2937306" y="0"/>
                      <a:pt x="3037898" y="100592"/>
                      <a:pt x="3037898" y="224678"/>
                    </a:cubicBezTo>
                    <a:lnTo>
                      <a:pt x="3037898" y="894738"/>
                    </a:lnTo>
                    <a:cubicBezTo>
                      <a:pt x="3037898" y="1018824"/>
                      <a:pt x="2937306" y="1119416"/>
                      <a:pt x="2813220" y="1119416"/>
                    </a:cubicBezTo>
                    <a:lnTo>
                      <a:pt x="224678" y="1119416"/>
                    </a:lnTo>
                    <a:cubicBezTo>
                      <a:pt x="100592" y="1119416"/>
                      <a:pt x="0" y="1018824"/>
                      <a:pt x="0" y="894738"/>
                    </a:cubicBezTo>
                    <a:lnTo>
                      <a:pt x="0" y="224678"/>
                    </a:lnTo>
                    <a:cubicBezTo>
                      <a:pt x="0" y="100592"/>
                      <a:pt x="100592" y="0"/>
                      <a:pt x="224678" y="0"/>
                    </a:cubicBezTo>
                    <a:close/>
                  </a:path>
                </a:pathLst>
              </a:custGeom>
              <a:solidFill>
                <a:schemeClr val="bg1">
                  <a:lumMod val="95000"/>
                </a:schemeClr>
              </a:solidFill>
              <a:ln>
                <a:no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0" name="圆角矩形 169"/>
              <p:cNvSpPr/>
              <p:nvPr/>
            </p:nvSpPr>
            <p:spPr>
              <a:xfrm>
                <a:off x="2434003" y="1648441"/>
                <a:ext cx="3037898" cy="1119416"/>
              </a:xfrm>
              <a:prstGeom prst="roundRect">
                <a:avLst>
                  <a:gd name="adj" fmla="val 20071"/>
                </a:avLst>
              </a:prstGeom>
              <a:noFill/>
              <a:ln w="25400">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1" name="圆角矩形 170"/>
              <p:cNvSpPr/>
              <p:nvPr/>
            </p:nvSpPr>
            <p:spPr>
              <a:xfrm>
                <a:off x="2533804" y="1753850"/>
                <a:ext cx="2838296" cy="927441"/>
              </a:xfrm>
              <a:prstGeom prst="roundRect">
                <a:avLst>
                  <a:gd name="adj" fmla="val 17152"/>
                </a:avLst>
              </a:prstGeom>
              <a:noFill/>
              <a:ln w="2540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9" name="组合 158"/>
            <p:cNvGrpSpPr/>
            <p:nvPr/>
          </p:nvGrpSpPr>
          <p:grpSpPr>
            <a:xfrm>
              <a:off x="2447648" y="4713108"/>
              <a:ext cx="2017453" cy="811763"/>
              <a:chOff x="2447648" y="4713108"/>
              <a:chExt cx="2017453" cy="811763"/>
            </a:xfrm>
          </p:grpSpPr>
          <p:grpSp>
            <p:nvGrpSpPr>
              <p:cNvPr id="160" name="组合 159"/>
              <p:cNvGrpSpPr/>
              <p:nvPr/>
            </p:nvGrpSpPr>
            <p:grpSpPr>
              <a:xfrm>
                <a:off x="2447648" y="4809212"/>
                <a:ext cx="179759" cy="146315"/>
                <a:chOff x="5775720" y="2036334"/>
                <a:chExt cx="193126" cy="157195"/>
              </a:xfrm>
            </p:grpSpPr>
            <p:grpSp>
              <p:nvGrpSpPr>
                <p:cNvPr id="163" name="组合 162"/>
                <p:cNvGrpSpPr/>
                <p:nvPr/>
              </p:nvGrpSpPr>
              <p:grpSpPr>
                <a:xfrm>
                  <a:off x="5775720" y="2036334"/>
                  <a:ext cx="100665" cy="157195"/>
                  <a:chOff x="2276475" y="2034105"/>
                  <a:chExt cx="914400" cy="1822095"/>
                </a:xfrm>
              </p:grpSpPr>
              <p:cxnSp>
                <p:nvCxnSpPr>
                  <p:cNvPr id="167" name="直接连接符 166"/>
                  <p:cNvCxnSpPr/>
                  <p:nvPr/>
                </p:nvCxnSpPr>
                <p:spPr>
                  <a:xfrm>
                    <a:off x="2276475" y="2034105"/>
                    <a:ext cx="914400" cy="914400"/>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2276475" y="2941800"/>
                    <a:ext cx="914400" cy="914400"/>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组合 163"/>
                <p:cNvGrpSpPr/>
                <p:nvPr/>
              </p:nvGrpSpPr>
              <p:grpSpPr>
                <a:xfrm>
                  <a:off x="5868181" y="2036334"/>
                  <a:ext cx="100665" cy="157195"/>
                  <a:chOff x="2276475" y="2034105"/>
                  <a:chExt cx="914400" cy="1822095"/>
                </a:xfrm>
              </p:grpSpPr>
              <p:cxnSp>
                <p:nvCxnSpPr>
                  <p:cNvPr id="165" name="直接连接符 164"/>
                  <p:cNvCxnSpPr/>
                  <p:nvPr/>
                </p:nvCxnSpPr>
                <p:spPr>
                  <a:xfrm>
                    <a:off x="2276475" y="2034105"/>
                    <a:ext cx="914400" cy="914400"/>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2276475" y="2941800"/>
                    <a:ext cx="914400" cy="914400"/>
                  </a:xfrm>
                  <a:prstGeom prst="line">
                    <a:avLst/>
                  </a:prstGeom>
                  <a:ln w="19050">
                    <a:solidFill>
                      <a:schemeClr val="accent4"/>
                    </a:solidFill>
                    <a:prstDash val="sysDot"/>
                  </a:ln>
                </p:spPr>
                <p:style>
                  <a:lnRef idx="1">
                    <a:schemeClr val="accent1"/>
                  </a:lnRef>
                  <a:fillRef idx="0">
                    <a:schemeClr val="accent1"/>
                  </a:fillRef>
                  <a:effectRef idx="0">
                    <a:schemeClr val="accent1"/>
                  </a:effectRef>
                  <a:fontRef idx="minor">
                    <a:schemeClr val="tx1"/>
                  </a:fontRef>
                </p:style>
              </p:cxnSp>
            </p:grpSp>
          </p:grpSp>
          <p:sp>
            <p:nvSpPr>
              <p:cNvPr id="161" name="文本框 157"/>
              <p:cNvSpPr txBox="1"/>
              <p:nvPr/>
            </p:nvSpPr>
            <p:spPr>
              <a:xfrm>
                <a:off x="2596693" y="4713108"/>
                <a:ext cx="1790015" cy="342086"/>
              </a:xfrm>
              <a:prstGeom prst="rect">
                <a:avLst/>
              </a:prstGeom>
              <a:noFill/>
            </p:spPr>
            <p:txBody>
              <a:bodyPr wrap="square" rtlCol="0">
                <a:spAutoFit/>
              </a:bodyPr>
              <a:lstStyle/>
              <a:p>
                <a:r>
                  <a:rPr lang="zh-CN" altLang="en-US" sz="1500" dirty="0">
                    <a:solidFill>
                      <a:schemeClr val="accent4"/>
                    </a:solidFill>
                    <a:latin typeface="+mn-lt"/>
                    <a:ea typeface="+mn-ea"/>
                    <a:cs typeface="+mn-ea"/>
                    <a:sym typeface="+mn-lt"/>
                  </a:rPr>
                  <a:t>在此添加标题</a:t>
                </a:r>
              </a:p>
            </p:txBody>
          </p:sp>
          <p:sp>
            <p:nvSpPr>
              <p:cNvPr id="162" name="文本框 158"/>
              <p:cNvSpPr txBox="1"/>
              <p:nvPr/>
            </p:nvSpPr>
            <p:spPr>
              <a:xfrm>
                <a:off x="2602203" y="5024501"/>
                <a:ext cx="1862898" cy="500370"/>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grpSp>
      <p:grpSp>
        <p:nvGrpSpPr>
          <p:cNvPr id="172" name="组合 171"/>
          <p:cNvGrpSpPr/>
          <p:nvPr/>
        </p:nvGrpSpPr>
        <p:grpSpPr>
          <a:xfrm>
            <a:off x="1424729" y="5132105"/>
            <a:ext cx="1061262" cy="643751"/>
            <a:chOff x="749650" y="4702727"/>
            <a:chExt cx="1122821" cy="681442"/>
          </a:xfrm>
        </p:grpSpPr>
        <p:sp>
          <p:nvSpPr>
            <p:cNvPr id="173" name="任意多边形 172"/>
            <p:cNvSpPr>
              <a:spLocks/>
            </p:cNvSpPr>
            <p:nvPr/>
          </p:nvSpPr>
          <p:spPr bwMode="auto">
            <a:xfrm>
              <a:off x="880280" y="4817101"/>
              <a:ext cx="945972" cy="540118"/>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381000" dist="114300" dir="2700000" algn="tl" rotWithShape="0">
                <a:prstClr val="black">
                  <a:alpha val="42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sp>
          <p:nvSpPr>
            <p:cNvPr id="174" name="任意多边形 173"/>
            <p:cNvSpPr>
              <a:spLocks/>
            </p:cNvSpPr>
            <p:nvPr/>
          </p:nvSpPr>
          <p:spPr bwMode="auto">
            <a:xfrm>
              <a:off x="749650" y="4743726"/>
              <a:ext cx="1122821" cy="640443"/>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chemeClr val="accent4"/>
            </a:solidFill>
            <a:ln w="25400">
              <a:solidFill>
                <a:schemeClr val="accent4"/>
              </a:soli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mn-lt"/>
                <a:ea typeface="+mn-ea"/>
                <a:cs typeface="+mn-ea"/>
                <a:sym typeface="+mn-lt"/>
              </a:endParaRPr>
            </a:p>
          </p:txBody>
        </p:sp>
        <p:pic>
          <p:nvPicPr>
            <p:cNvPr id="175" name="图片 174"/>
            <p:cNvPicPr>
              <a:picLocks noChangeAspect="1"/>
            </p:cNvPicPr>
            <p:nvPr/>
          </p:nvPicPr>
          <p:blipFill rotWithShape="1">
            <a:blip r:embed="rId3" cstate="print">
              <a:duotone>
                <a:prstClr val="black"/>
                <a:srgbClr val="E24A4A">
                  <a:tint val="45000"/>
                  <a:satMod val="400000"/>
                </a:srgbClr>
              </a:duotone>
              <a:extLst>
                <a:ext uri="{BEBA8EAE-BF5A-486C-A8C5-ECC9F3942E4B}">
                  <a14:imgProps xmlns:a14="http://schemas.microsoft.com/office/drawing/2010/main">
                    <a14:imgLayer r:embed="rId4">
                      <a14:imgEffect>
                        <a14:colorTemperature colorTemp="2000"/>
                      </a14:imgEffect>
                    </a14:imgLayer>
                  </a14:imgProps>
                </a:ext>
              </a:extLst>
            </a:blip>
            <a:srcRect b="72279"/>
            <a:stretch/>
          </p:blipFill>
          <p:spPr>
            <a:xfrm rot="10800000" flipH="1" flipV="1">
              <a:off x="816882" y="5286086"/>
              <a:ext cx="808442" cy="42555"/>
            </a:xfrm>
            <a:prstGeom prst="rect">
              <a:avLst/>
            </a:prstGeom>
          </p:spPr>
        </p:pic>
        <p:grpSp>
          <p:nvGrpSpPr>
            <p:cNvPr id="176" name="组合 175"/>
            <p:cNvGrpSpPr/>
            <p:nvPr/>
          </p:nvGrpSpPr>
          <p:grpSpPr>
            <a:xfrm>
              <a:off x="773576" y="4702727"/>
              <a:ext cx="932039" cy="650964"/>
              <a:chOff x="897622" y="2414802"/>
              <a:chExt cx="1001347" cy="699371"/>
            </a:xfrm>
          </p:grpSpPr>
          <p:sp>
            <p:nvSpPr>
              <p:cNvPr id="177" name="文本框 124"/>
              <p:cNvSpPr txBox="1"/>
              <p:nvPr/>
            </p:nvSpPr>
            <p:spPr>
              <a:xfrm>
                <a:off x="986172" y="2414802"/>
                <a:ext cx="802264" cy="630042"/>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3000" dirty="0">
                    <a:ln w="15875">
                      <a:noFill/>
                    </a:ln>
                    <a:solidFill>
                      <a:prstClr val="white"/>
                    </a:solidFill>
                    <a:latin typeface="+mn-lt"/>
                    <a:ea typeface="+mn-ea"/>
                    <a:cs typeface="+mn-ea"/>
                    <a:sym typeface="+mn-lt"/>
                  </a:rPr>
                  <a:t>03</a:t>
                </a:r>
                <a:endParaRPr lang="zh-CN" altLang="en-US" sz="3000" dirty="0">
                  <a:ln w="15875">
                    <a:noFill/>
                  </a:ln>
                  <a:solidFill>
                    <a:prstClr val="white"/>
                  </a:solidFill>
                  <a:latin typeface="+mn-lt"/>
                  <a:ea typeface="+mn-ea"/>
                  <a:cs typeface="+mn-ea"/>
                  <a:sym typeface="+mn-lt"/>
                </a:endParaRPr>
              </a:p>
            </p:txBody>
          </p:sp>
          <p:sp>
            <p:nvSpPr>
              <p:cNvPr id="178" name="文本框 125"/>
              <p:cNvSpPr txBox="1"/>
              <p:nvPr/>
            </p:nvSpPr>
            <p:spPr>
              <a:xfrm>
                <a:off x="897622" y="2834155"/>
                <a:ext cx="1001347" cy="280018"/>
              </a:xfrm>
              <a:prstGeom prst="rect">
                <a:avLst/>
              </a:prstGeom>
              <a:noFill/>
            </p:spPr>
            <p:txBody>
              <a:bodyPr wrap="square" rtlCol="0">
                <a:spAutoFit/>
              </a:bodyPr>
              <a:lstStyle/>
              <a:p>
                <a:pPr algn="ctr"/>
                <a:r>
                  <a:rPr lang="en-US" altLang="zh-CN" sz="1000" dirty="0">
                    <a:solidFill>
                      <a:prstClr val="white"/>
                    </a:solidFill>
                    <a:latin typeface="+mn-lt"/>
                    <a:ea typeface="+mn-ea"/>
                    <a:cs typeface="+mn-ea"/>
                    <a:sym typeface="+mn-lt"/>
                  </a:rPr>
                  <a:t>OPTION</a:t>
                </a:r>
                <a:endParaRPr lang="zh-CN" altLang="en-US" sz="1000" dirty="0">
                  <a:solidFill>
                    <a:prstClr val="white"/>
                  </a:solidFill>
                  <a:latin typeface="+mn-lt"/>
                  <a:ea typeface="+mn-ea"/>
                  <a:cs typeface="+mn-ea"/>
                  <a:sym typeface="+mn-lt"/>
                </a:endParaRPr>
              </a:p>
            </p:txBody>
          </p:sp>
        </p:grpSp>
      </p:grpSp>
      <p:sp>
        <p:nvSpPr>
          <p:cNvPr id="179" name="文本框 194"/>
          <p:cNvSpPr txBox="1"/>
          <p:nvPr/>
        </p:nvSpPr>
        <p:spPr>
          <a:xfrm>
            <a:off x="7077721" y="2136117"/>
            <a:ext cx="1929958" cy="552559"/>
          </a:xfrm>
          <a:prstGeom prst="rect">
            <a:avLst/>
          </a:prstGeom>
          <a:noFill/>
        </p:spPr>
        <p:txBody>
          <a:bodyPr wrap="square" lIns="86411" tIns="43205" rIns="86411" bIns="43205" rtlCol="0">
            <a:spAutoFit/>
          </a:bodyPr>
          <a:lstStyle/>
          <a:p>
            <a:r>
              <a:rPr lang="zh-CN" altLang="en-US" sz="3000" dirty="0">
                <a:latin typeface="+mn-lt"/>
                <a:ea typeface="+mn-ea"/>
                <a:cs typeface="+mn-ea"/>
                <a:sym typeface="+mn-lt"/>
              </a:rPr>
              <a:t>添加</a:t>
            </a:r>
            <a:r>
              <a:rPr lang="zh-CN" altLang="en-US" sz="3000" dirty="0">
                <a:latin typeface="+mn-lt"/>
                <a:ea typeface="+mn-ea"/>
                <a:cs typeface="+mn-ea"/>
                <a:sym typeface="+mn-lt"/>
              </a:rPr>
              <a:t>标题</a:t>
            </a:r>
          </a:p>
        </p:txBody>
      </p:sp>
      <p:cxnSp>
        <p:nvCxnSpPr>
          <p:cNvPr id="180" name="直接连接符 179"/>
          <p:cNvCxnSpPr/>
          <p:nvPr/>
        </p:nvCxnSpPr>
        <p:spPr>
          <a:xfrm>
            <a:off x="7160991" y="2804846"/>
            <a:ext cx="266341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1" name="文本框 107"/>
          <p:cNvSpPr txBox="1"/>
          <p:nvPr/>
        </p:nvSpPr>
        <p:spPr>
          <a:xfrm>
            <a:off x="7077722" y="2985323"/>
            <a:ext cx="2859779" cy="2935347"/>
          </a:xfrm>
          <a:prstGeom prst="rect">
            <a:avLst/>
          </a:prstGeom>
          <a:noFill/>
        </p:spPr>
        <p:txBody>
          <a:bodyPr wrap="square" lIns="86411" tIns="43205" rIns="86411" bIns="43205" rtlCol="0">
            <a:spAutoFit/>
          </a:bodyPr>
          <a:lstStyle/>
          <a:p>
            <a:pPr algn="just">
              <a:lnSpc>
                <a:spcPct val="130000"/>
              </a:lnSpc>
            </a:pPr>
            <a:r>
              <a:rPr lang="zh-CN" altLang="en-US" sz="1400" dirty="0">
                <a:latin typeface="+mn-lt"/>
                <a:ea typeface="+mn-ea"/>
                <a:cs typeface="+mn-ea"/>
                <a:sym typeface="+mn-lt"/>
              </a:rPr>
              <a:t>      点击</a:t>
            </a:r>
            <a:r>
              <a:rPr lang="zh-CN" altLang="en-US" sz="1400" dirty="0">
                <a:latin typeface="+mn-lt"/>
                <a:ea typeface="+mn-ea"/>
                <a:cs typeface="+mn-ea"/>
                <a:sym typeface="+mn-lt"/>
              </a:rPr>
              <a:t>添加文字说明详情介绍点击添加文字说明详情介绍点击添加文字说明详情介绍点击添加文字说明详情介绍</a:t>
            </a:r>
          </a:p>
          <a:p>
            <a:pPr algn="just">
              <a:lnSpc>
                <a:spcPct val="130000"/>
              </a:lnSpc>
            </a:pPr>
            <a:endParaRPr lang="en-US" altLang="zh-CN" sz="1400" dirty="0">
              <a:latin typeface="+mn-lt"/>
              <a:ea typeface="+mn-ea"/>
              <a:cs typeface="+mn-ea"/>
              <a:sym typeface="+mn-lt"/>
            </a:endParaRPr>
          </a:p>
          <a:p>
            <a:pPr algn="just">
              <a:lnSpc>
                <a:spcPct val="130000"/>
              </a:lnSpc>
            </a:pPr>
            <a:r>
              <a:rPr lang="zh-CN" altLang="en-US" sz="1400" dirty="0">
                <a:latin typeface="+mn-lt"/>
                <a:ea typeface="+mn-ea"/>
                <a:cs typeface="+mn-ea"/>
                <a:sym typeface="+mn-lt"/>
              </a:rPr>
              <a:t>        点击</a:t>
            </a:r>
            <a:r>
              <a:rPr lang="zh-CN" altLang="en-US" sz="1400" dirty="0">
                <a:latin typeface="+mn-lt"/>
                <a:ea typeface="+mn-ea"/>
                <a:cs typeface="+mn-ea"/>
                <a:sym typeface="+mn-lt"/>
              </a:rPr>
              <a:t>添加文字说明详情介绍点击添加文字说明详情介绍</a:t>
            </a:r>
          </a:p>
          <a:p>
            <a:pPr algn="just">
              <a:lnSpc>
                <a:spcPct val="130000"/>
              </a:lnSpc>
            </a:pPr>
            <a:r>
              <a:rPr lang="zh-CN" altLang="en-US" sz="1400" dirty="0">
                <a:latin typeface="+mn-lt"/>
                <a:ea typeface="+mn-ea"/>
                <a:cs typeface="+mn-ea"/>
                <a:sym typeface="+mn-lt"/>
              </a:rPr>
              <a:t>点击添加文字说明详情介绍点击添加文字说明详情介绍</a:t>
            </a:r>
          </a:p>
          <a:p>
            <a:pPr algn="just">
              <a:lnSpc>
                <a:spcPct val="130000"/>
              </a:lnSpc>
            </a:pPr>
            <a:endParaRPr lang="zh-CN" altLang="en-US" sz="1400" dirty="0">
              <a:latin typeface="+mn-lt"/>
              <a:ea typeface="+mn-ea"/>
              <a:cs typeface="+mn-ea"/>
              <a:sym typeface="+mn-lt"/>
            </a:endParaRPr>
          </a:p>
        </p:txBody>
      </p:sp>
    </p:spTree>
    <p:extLst>
      <p:ext uri="{BB962C8B-B14F-4D97-AF65-F5344CB8AC3E}">
        <p14:creationId xmlns:p14="http://schemas.microsoft.com/office/powerpoint/2010/main" val="3906866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up)">
                                      <p:cBhvr>
                                        <p:cTn id="7" dur="1000"/>
                                        <p:tgtEl>
                                          <p:spTgt spid="51"/>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right)">
                                      <p:cBhvr>
                                        <p:cTn id="11" dur="1000"/>
                                        <p:tgtEl>
                                          <p:spTgt spid="48"/>
                                        </p:tgtEl>
                                      </p:cBhvr>
                                    </p:animEffect>
                                  </p:childTnLst>
                                </p:cTn>
                              </p:par>
                              <p:par>
                                <p:cTn id="12" presetID="22" presetClass="entr" presetSubtype="2"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right)">
                                      <p:cBhvr>
                                        <p:cTn id="14" dur="1000"/>
                                        <p:tgtEl>
                                          <p:spTgt spid="42"/>
                                        </p:tgtEl>
                                      </p:cBhvr>
                                    </p:animEffect>
                                  </p:childTnLst>
                                </p:cTn>
                              </p:par>
                              <p:par>
                                <p:cTn id="15" presetID="22" presetClass="entr" presetSubtype="2"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right)">
                                      <p:cBhvr>
                                        <p:cTn id="17" dur="1000"/>
                                        <p:tgtEl>
                                          <p:spTgt spid="45"/>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29"/>
                                        </p:tgtEl>
                                        <p:attrNameLst>
                                          <p:attrName>style.visibility</p:attrName>
                                        </p:attrNameLst>
                                      </p:cBhvr>
                                      <p:to>
                                        <p:strVal val="visible"/>
                                      </p:to>
                                    </p:set>
                                    <p:animEffect transition="in" filter="wipe(left)">
                                      <p:cBhvr>
                                        <p:cTn id="21" dur="1250"/>
                                        <p:tgtEl>
                                          <p:spTgt spid="129"/>
                                        </p:tgtEl>
                                      </p:cBhvr>
                                    </p:animEffect>
                                  </p:childTnLst>
                                </p:cTn>
                              </p:par>
                              <p:par>
                                <p:cTn id="22" presetID="22" presetClass="entr" presetSubtype="8" fill="hold" nodeType="with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wipe(left)">
                                      <p:cBhvr>
                                        <p:cTn id="24" dur="1250"/>
                                        <p:tgtEl>
                                          <p:spTgt spid="150"/>
                                        </p:tgtEl>
                                      </p:cBhvr>
                                    </p:animEffect>
                                  </p:childTnLst>
                                </p:cTn>
                              </p:par>
                              <p:par>
                                <p:cTn id="25" presetID="22" presetClass="entr" presetSubtype="8" fill="hold" nodeType="withEffect">
                                  <p:stCondLst>
                                    <p:cond delay="0"/>
                                  </p:stCondLst>
                                  <p:childTnLst>
                                    <p:set>
                                      <p:cBhvr>
                                        <p:cTn id="26" dur="1" fill="hold">
                                          <p:stCondLst>
                                            <p:cond delay="0"/>
                                          </p:stCondLst>
                                        </p:cTn>
                                        <p:tgtEl>
                                          <p:spTgt spid="172"/>
                                        </p:tgtEl>
                                        <p:attrNameLst>
                                          <p:attrName>style.visibility</p:attrName>
                                        </p:attrNameLst>
                                      </p:cBhvr>
                                      <p:to>
                                        <p:strVal val="visible"/>
                                      </p:to>
                                    </p:set>
                                    <p:animEffect transition="in" filter="wipe(left)">
                                      <p:cBhvr>
                                        <p:cTn id="27" dur="1250"/>
                                        <p:tgtEl>
                                          <p:spTgt spid="172"/>
                                        </p:tgtEl>
                                      </p:cBhvr>
                                    </p:animEffect>
                                  </p:childTnLst>
                                </p:cTn>
                              </p:par>
                              <p:par>
                                <p:cTn id="28" presetID="22" presetClass="entr" presetSubtype="8"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1250"/>
                                        <p:tgtEl>
                                          <p:spTgt spid="2"/>
                                        </p:tgtEl>
                                      </p:cBhvr>
                                    </p:animEffect>
                                  </p:childTnLst>
                                </p:cTn>
                              </p:par>
                              <p:par>
                                <p:cTn id="31" presetID="22" presetClass="entr" presetSubtype="8"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1250"/>
                                        <p:tgtEl>
                                          <p:spTgt spid="16"/>
                                        </p:tgtEl>
                                      </p:cBhvr>
                                    </p:animEffect>
                                  </p:childTnLst>
                                </p:cTn>
                              </p:par>
                              <p:par>
                                <p:cTn id="34" presetID="22" presetClass="entr" presetSubtype="8"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1250"/>
                                        <p:tgtEl>
                                          <p:spTgt spid="28"/>
                                        </p:tgtEl>
                                      </p:cBhvr>
                                    </p:animEffect>
                                  </p:childTnLst>
                                </p:cTn>
                              </p:par>
                            </p:childTnLst>
                          </p:cTn>
                        </p:par>
                        <p:par>
                          <p:cTn id="37" fill="hold">
                            <p:stCondLst>
                              <p:cond delay="3250"/>
                            </p:stCondLst>
                            <p:childTnLst>
                              <p:par>
                                <p:cTn id="38" presetID="42" presetClass="entr" presetSubtype="0" fill="hold" nodeType="afterEffect">
                                  <p:stCondLst>
                                    <p:cond delay="0"/>
                                  </p:stCondLst>
                                  <p:childTnLst>
                                    <p:set>
                                      <p:cBhvr>
                                        <p:cTn id="39" dur="1" fill="hold">
                                          <p:stCondLst>
                                            <p:cond delay="0"/>
                                          </p:stCondLst>
                                        </p:cTn>
                                        <p:tgtEl>
                                          <p:spTgt spid="115"/>
                                        </p:tgtEl>
                                        <p:attrNameLst>
                                          <p:attrName>style.visibility</p:attrName>
                                        </p:attrNameLst>
                                      </p:cBhvr>
                                      <p:to>
                                        <p:strVal val="visible"/>
                                      </p:to>
                                    </p:set>
                                    <p:animEffect transition="in" filter="fade">
                                      <p:cBhvr>
                                        <p:cTn id="40" dur="500"/>
                                        <p:tgtEl>
                                          <p:spTgt spid="115"/>
                                        </p:tgtEl>
                                      </p:cBhvr>
                                    </p:animEffect>
                                    <p:anim calcmode="lin" valueType="num">
                                      <p:cBhvr>
                                        <p:cTn id="41" dur="500" fill="hold"/>
                                        <p:tgtEl>
                                          <p:spTgt spid="115"/>
                                        </p:tgtEl>
                                        <p:attrNameLst>
                                          <p:attrName>ppt_x</p:attrName>
                                        </p:attrNameLst>
                                      </p:cBhvr>
                                      <p:tavLst>
                                        <p:tav tm="0">
                                          <p:val>
                                            <p:strVal val="#ppt_x"/>
                                          </p:val>
                                        </p:tav>
                                        <p:tav tm="100000">
                                          <p:val>
                                            <p:strVal val="#ppt_x"/>
                                          </p:val>
                                        </p:tav>
                                      </p:tavLst>
                                    </p:anim>
                                    <p:anim calcmode="lin" valueType="num">
                                      <p:cBhvr>
                                        <p:cTn id="42" dur="500" fill="hold"/>
                                        <p:tgtEl>
                                          <p:spTgt spid="115"/>
                                        </p:tgtEl>
                                        <p:attrNameLst>
                                          <p:attrName>ppt_y</p:attrName>
                                        </p:attrNameLst>
                                      </p:cBhvr>
                                      <p:tavLst>
                                        <p:tav tm="0">
                                          <p:val>
                                            <p:strVal val="#ppt_y+.1"/>
                                          </p:val>
                                        </p:tav>
                                        <p:tav tm="100000">
                                          <p:val>
                                            <p:strVal val="#ppt_y"/>
                                          </p:val>
                                        </p:tav>
                                      </p:tavLst>
                                    </p:anim>
                                  </p:childTnLst>
                                </p:cTn>
                              </p:par>
                            </p:childTnLst>
                          </p:cTn>
                        </p:par>
                        <p:par>
                          <p:cTn id="43" fill="hold">
                            <p:stCondLst>
                              <p:cond delay="3750"/>
                            </p:stCondLst>
                            <p:childTnLst>
                              <p:par>
                                <p:cTn id="44" presetID="42" presetClass="entr" presetSubtype="0" fill="hold" nodeType="afterEffect">
                                  <p:stCondLst>
                                    <p:cond delay="0"/>
                                  </p:stCondLst>
                                  <p:childTnLst>
                                    <p:set>
                                      <p:cBhvr>
                                        <p:cTn id="45" dur="1" fill="hold">
                                          <p:stCondLst>
                                            <p:cond delay="0"/>
                                          </p:stCondLst>
                                        </p:cTn>
                                        <p:tgtEl>
                                          <p:spTgt spid="136"/>
                                        </p:tgtEl>
                                        <p:attrNameLst>
                                          <p:attrName>style.visibility</p:attrName>
                                        </p:attrNameLst>
                                      </p:cBhvr>
                                      <p:to>
                                        <p:strVal val="visible"/>
                                      </p:to>
                                    </p:set>
                                    <p:animEffect transition="in" filter="fade">
                                      <p:cBhvr>
                                        <p:cTn id="46" dur="500"/>
                                        <p:tgtEl>
                                          <p:spTgt spid="136"/>
                                        </p:tgtEl>
                                      </p:cBhvr>
                                    </p:animEffect>
                                    <p:anim calcmode="lin" valueType="num">
                                      <p:cBhvr>
                                        <p:cTn id="47" dur="500" fill="hold"/>
                                        <p:tgtEl>
                                          <p:spTgt spid="136"/>
                                        </p:tgtEl>
                                        <p:attrNameLst>
                                          <p:attrName>ppt_x</p:attrName>
                                        </p:attrNameLst>
                                      </p:cBhvr>
                                      <p:tavLst>
                                        <p:tav tm="0">
                                          <p:val>
                                            <p:strVal val="#ppt_x"/>
                                          </p:val>
                                        </p:tav>
                                        <p:tav tm="100000">
                                          <p:val>
                                            <p:strVal val="#ppt_x"/>
                                          </p:val>
                                        </p:tav>
                                      </p:tavLst>
                                    </p:anim>
                                    <p:anim calcmode="lin" valueType="num">
                                      <p:cBhvr>
                                        <p:cTn id="48" dur="500" fill="hold"/>
                                        <p:tgtEl>
                                          <p:spTgt spid="136"/>
                                        </p:tgtEl>
                                        <p:attrNameLst>
                                          <p:attrName>ppt_y</p:attrName>
                                        </p:attrNameLst>
                                      </p:cBhvr>
                                      <p:tavLst>
                                        <p:tav tm="0">
                                          <p:val>
                                            <p:strVal val="#ppt_y+.1"/>
                                          </p:val>
                                        </p:tav>
                                        <p:tav tm="100000">
                                          <p:val>
                                            <p:strVal val="#ppt_y"/>
                                          </p:val>
                                        </p:tav>
                                      </p:tavLst>
                                    </p:anim>
                                  </p:childTnLst>
                                </p:cTn>
                              </p:par>
                            </p:childTnLst>
                          </p:cTn>
                        </p:par>
                        <p:par>
                          <p:cTn id="49" fill="hold">
                            <p:stCondLst>
                              <p:cond delay="4250"/>
                            </p:stCondLst>
                            <p:childTnLst>
                              <p:par>
                                <p:cTn id="50" presetID="42" presetClass="entr" presetSubtype="0" fill="hold" nodeType="afterEffect">
                                  <p:stCondLst>
                                    <p:cond delay="0"/>
                                  </p:stCondLst>
                                  <p:childTnLst>
                                    <p:set>
                                      <p:cBhvr>
                                        <p:cTn id="51" dur="1" fill="hold">
                                          <p:stCondLst>
                                            <p:cond delay="0"/>
                                          </p:stCondLst>
                                        </p:cTn>
                                        <p:tgtEl>
                                          <p:spTgt spid="157"/>
                                        </p:tgtEl>
                                        <p:attrNameLst>
                                          <p:attrName>style.visibility</p:attrName>
                                        </p:attrNameLst>
                                      </p:cBhvr>
                                      <p:to>
                                        <p:strVal val="visible"/>
                                      </p:to>
                                    </p:set>
                                    <p:animEffect transition="in" filter="fade">
                                      <p:cBhvr>
                                        <p:cTn id="52" dur="500"/>
                                        <p:tgtEl>
                                          <p:spTgt spid="157"/>
                                        </p:tgtEl>
                                      </p:cBhvr>
                                    </p:animEffect>
                                    <p:anim calcmode="lin" valueType="num">
                                      <p:cBhvr>
                                        <p:cTn id="53" dur="500" fill="hold"/>
                                        <p:tgtEl>
                                          <p:spTgt spid="157"/>
                                        </p:tgtEl>
                                        <p:attrNameLst>
                                          <p:attrName>ppt_x</p:attrName>
                                        </p:attrNameLst>
                                      </p:cBhvr>
                                      <p:tavLst>
                                        <p:tav tm="0">
                                          <p:val>
                                            <p:strVal val="#ppt_x"/>
                                          </p:val>
                                        </p:tav>
                                        <p:tav tm="100000">
                                          <p:val>
                                            <p:strVal val="#ppt_x"/>
                                          </p:val>
                                        </p:tav>
                                      </p:tavLst>
                                    </p:anim>
                                    <p:anim calcmode="lin" valueType="num">
                                      <p:cBhvr>
                                        <p:cTn id="54" dur="500" fill="hold"/>
                                        <p:tgtEl>
                                          <p:spTgt spid="157"/>
                                        </p:tgtEl>
                                        <p:attrNameLst>
                                          <p:attrName>ppt_y</p:attrName>
                                        </p:attrNameLst>
                                      </p:cBhvr>
                                      <p:tavLst>
                                        <p:tav tm="0">
                                          <p:val>
                                            <p:strVal val="#ppt_y+.1"/>
                                          </p:val>
                                        </p:tav>
                                        <p:tav tm="100000">
                                          <p:val>
                                            <p:strVal val="#ppt_y"/>
                                          </p:val>
                                        </p:tav>
                                      </p:tavLst>
                                    </p:anim>
                                  </p:childTnLst>
                                </p:cTn>
                              </p:par>
                            </p:childTnLst>
                          </p:cTn>
                        </p:par>
                        <p:par>
                          <p:cTn id="55" fill="hold">
                            <p:stCondLst>
                              <p:cond delay="4750"/>
                            </p:stCondLst>
                            <p:childTnLst>
                              <p:par>
                                <p:cTn id="56" presetID="22" presetClass="entr" presetSubtype="8" fill="hold" grpId="0" nodeType="afterEffect">
                                  <p:stCondLst>
                                    <p:cond delay="0"/>
                                  </p:stCondLst>
                                  <p:childTnLst>
                                    <p:set>
                                      <p:cBhvr>
                                        <p:cTn id="57" dur="1" fill="hold">
                                          <p:stCondLst>
                                            <p:cond delay="0"/>
                                          </p:stCondLst>
                                        </p:cTn>
                                        <p:tgtEl>
                                          <p:spTgt spid="179"/>
                                        </p:tgtEl>
                                        <p:attrNameLst>
                                          <p:attrName>style.visibility</p:attrName>
                                        </p:attrNameLst>
                                      </p:cBhvr>
                                      <p:to>
                                        <p:strVal val="visible"/>
                                      </p:to>
                                    </p:set>
                                    <p:animEffect transition="in" filter="wipe(left)">
                                      <p:cBhvr>
                                        <p:cTn id="58" dur="500"/>
                                        <p:tgtEl>
                                          <p:spTgt spid="179"/>
                                        </p:tgtEl>
                                      </p:cBhvr>
                                    </p:animEffect>
                                  </p:childTnLst>
                                </p:cTn>
                              </p:par>
                            </p:childTnLst>
                          </p:cTn>
                        </p:par>
                        <p:par>
                          <p:cTn id="59" fill="hold">
                            <p:stCondLst>
                              <p:cond delay="5250"/>
                            </p:stCondLst>
                            <p:childTnLst>
                              <p:par>
                                <p:cTn id="60" presetID="22" presetClass="entr" presetSubtype="8" fill="hold" nodeType="afterEffect">
                                  <p:stCondLst>
                                    <p:cond delay="0"/>
                                  </p:stCondLst>
                                  <p:childTnLst>
                                    <p:set>
                                      <p:cBhvr>
                                        <p:cTn id="61" dur="1" fill="hold">
                                          <p:stCondLst>
                                            <p:cond delay="0"/>
                                          </p:stCondLst>
                                        </p:cTn>
                                        <p:tgtEl>
                                          <p:spTgt spid="180"/>
                                        </p:tgtEl>
                                        <p:attrNameLst>
                                          <p:attrName>style.visibility</p:attrName>
                                        </p:attrNameLst>
                                      </p:cBhvr>
                                      <p:to>
                                        <p:strVal val="visible"/>
                                      </p:to>
                                    </p:set>
                                    <p:animEffect transition="in" filter="wipe(left)">
                                      <p:cBhvr>
                                        <p:cTn id="62" dur="500"/>
                                        <p:tgtEl>
                                          <p:spTgt spid="180"/>
                                        </p:tgtEl>
                                      </p:cBhvr>
                                    </p:animEffect>
                                  </p:childTnLst>
                                </p:cTn>
                              </p:par>
                            </p:childTnLst>
                          </p:cTn>
                        </p:par>
                        <p:par>
                          <p:cTn id="63" fill="hold">
                            <p:stCondLst>
                              <p:cond delay="5750"/>
                            </p:stCondLst>
                            <p:childTnLst>
                              <p:par>
                                <p:cTn id="64" presetID="22" presetClass="entr" presetSubtype="1" fill="hold" grpId="0" nodeType="afterEffect">
                                  <p:stCondLst>
                                    <p:cond delay="0"/>
                                  </p:stCondLst>
                                  <p:childTnLst>
                                    <p:set>
                                      <p:cBhvr>
                                        <p:cTn id="65" dur="1" fill="hold">
                                          <p:stCondLst>
                                            <p:cond delay="0"/>
                                          </p:stCondLst>
                                        </p:cTn>
                                        <p:tgtEl>
                                          <p:spTgt spid="181"/>
                                        </p:tgtEl>
                                        <p:attrNameLst>
                                          <p:attrName>style.visibility</p:attrName>
                                        </p:attrNameLst>
                                      </p:cBhvr>
                                      <p:to>
                                        <p:strVal val="visible"/>
                                      </p:to>
                                    </p:set>
                                    <p:animEffect transition="in" filter="wipe(up)">
                                      <p:cBhvr>
                                        <p:cTn id="66"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p:bldP spid="1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816085" y="3292995"/>
            <a:ext cx="1154952" cy="2361301"/>
            <a:chOff x="3410417" y="1553028"/>
            <a:chExt cx="1348637" cy="2757714"/>
          </a:xfrm>
          <a:effectLst>
            <a:outerShdw blurRad="215900" dist="50800" dir="2700000" algn="tl" rotWithShape="0">
              <a:prstClr val="black">
                <a:alpha val="25000"/>
              </a:prstClr>
            </a:outerShdw>
          </a:effectLst>
        </p:grpSpPr>
        <p:sp>
          <p:nvSpPr>
            <p:cNvPr id="3" name="圆角矩形 2"/>
            <p:cNvSpPr/>
            <p:nvPr/>
          </p:nvSpPr>
          <p:spPr>
            <a:xfrm>
              <a:off x="3423739" y="1553028"/>
              <a:ext cx="1335315" cy="2757714"/>
            </a:xfrm>
            <a:prstGeom prst="roundRect">
              <a:avLst>
                <a:gd name="adj" fmla="val 12319"/>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a:off x="3410417"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3"/>
          <p:cNvGrpSpPr/>
          <p:nvPr/>
        </p:nvGrpSpPr>
        <p:grpSpPr>
          <a:xfrm>
            <a:off x="1668318" y="3306921"/>
            <a:ext cx="1851862" cy="3029684"/>
            <a:chOff x="1765301" y="2428721"/>
            <a:chExt cx="1959534" cy="3206329"/>
          </a:xfrm>
        </p:grpSpPr>
        <p:sp>
          <p:nvSpPr>
            <p:cNvPr id="6" name="任意多边形 5"/>
            <p:cNvSpPr/>
            <p:nvPr/>
          </p:nvSpPr>
          <p:spPr>
            <a:xfrm flipH="1" flipV="1">
              <a:off x="1765301"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10"/>
            <p:cNvGrpSpPr/>
            <p:nvPr/>
          </p:nvGrpSpPr>
          <p:grpSpPr>
            <a:xfrm>
              <a:off x="1927563" y="4211470"/>
              <a:ext cx="1318956" cy="890030"/>
              <a:chOff x="2911451" y="3596106"/>
              <a:chExt cx="1576117" cy="982182"/>
            </a:xfrm>
            <a:effectLst>
              <a:outerShdw blurRad="228600" dist="50800" dir="2700000" algn="tl" rotWithShape="0">
                <a:prstClr val="black">
                  <a:alpha val="25000"/>
                </a:prstClr>
              </a:outerShdw>
            </a:effectLst>
          </p:grpSpPr>
          <p:sp>
            <p:nvSpPr>
              <p:cNvPr id="8" name="同侧圆角矩形 7"/>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同侧圆角矩形 8"/>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0" name="组合 16"/>
          <p:cNvGrpSpPr/>
          <p:nvPr/>
        </p:nvGrpSpPr>
        <p:grpSpPr>
          <a:xfrm>
            <a:off x="3987888" y="3292995"/>
            <a:ext cx="1146948" cy="2361301"/>
            <a:chOff x="3419763" y="1553028"/>
            <a:chExt cx="1339291" cy="2757714"/>
          </a:xfrm>
          <a:effectLst>
            <a:outerShdw blurRad="215900" dist="50800" dir="2700000" algn="tl" rotWithShape="0">
              <a:prstClr val="black">
                <a:alpha val="25000"/>
              </a:prstClr>
            </a:outerShdw>
          </a:effectLst>
        </p:grpSpPr>
        <p:sp>
          <p:nvSpPr>
            <p:cNvPr id="11" name="圆角矩形 10"/>
            <p:cNvSpPr/>
            <p:nvPr/>
          </p:nvSpPr>
          <p:spPr>
            <a:xfrm>
              <a:off x="3423739" y="1553028"/>
              <a:ext cx="1335315" cy="2757714"/>
            </a:xfrm>
            <a:prstGeom prst="roundRect">
              <a:avLst>
                <a:gd name="adj" fmla="val 12319"/>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3419763"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4"/>
          <p:cNvGrpSpPr/>
          <p:nvPr/>
        </p:nvGrpSpPr>
        <p:grpSpPr>
          <a:xfrm>
            <a:off x="3835516" y="3306921"/>
            <a:ext cx="1851862" cy="3029684"/>
            <a:chOff x="4066989" y="2428721"/>
            <a:chExt cx="1959534" cy="3206329"/>
          </a:xfrm>
        </p:grpSpPr>
        <p:sp>
          <p:nvSpPr>
            <p:cNvPr id="14" name="任意多边形 13"/>
            <p:cNvSpPr/>
            <p:nvPr/>
          </p:nvSpPr>
          <p:spPr>
            <a:xfrm flipH="1" flipV="1">
              <a:off x="4066989"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7"/>
            <p:cNvGrpSpPr/>
            <p:nvPr/>
          </p:nvGrpSpPr>
          <p:grpSpPr>
            <a:xfrm>
              <a:off x="4229251" y="4211470"/>
              <a:ext cx="1318956" cy="890030"/>
              <a:chOff x="2911451" y="3596106"/>
              <a:chExt cx="1576117" cy="982182"/>
            </a:xfrm>
            <a:effectLst>
              <a:outerShdw blurRad="228600" dist="50800" dir="2700000" algn="tl" rotWithShape="0">
                <a:prstClr val="black">
                  <a:alpha val="25000"/>
                </a:prstClr>
              </a:outerShdw>
            </a:effectLst>
          </p:grpSpPr>
          <p:sp>
            <p:nvSpPr>
              <p:cNvPr id="16" name="同侧圆角矩形 15"/>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同侧圆角矩形 16"/>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8" name="组合 24"/>
          <p:cNvGrpSpPr/>
          <p:nvPr/>
        </p:nvGrpSpPr>
        <p:grpSpPr>
          <a:xfrm>
            <a:off x="6223549" y="3292995"/>
            <a:ext cx="1143543" cy="2361301"/>
            <a:chOff x="3423739" y="1553028"/>
            <a:chExt cx="1335315" cy="2757714"/>
          </a:xfrm>
          <a:effectLst>
            <a:outerShdw blurRad="215900" dist="50800" dir="2700000" algn="tl" rotWithShape="0">
              <a:prstClr val="black">
                <a:alpha val="25000"/>
              </a:prstClr>
            </a:outerShdw>
          </a:effectLst>
        </p:grpSpPr>
        <p:sp>
          <p:nvSpPr>
            <p:cNvPr id="19" name="圆角矩形 18"/>
            <p:cNvSpPr/>
            <p:nvPr/>
          </p:nvSpPr>
          <p:spPr>
            <a:xfrm>
              <a:off x="3423739" y="1553028"/>
              <a:ext cx="1335315" cy="2757714"/>
            </a:xfrm>
            <a:prstGeom prst="roundRect">
              <a:avLst>
                <a:gd name="adj" fmla="val 1231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圆角矩形 19"/>
            <p:cNvSpPr/>
            <p:nvPr/>
          </p:nvSpPr>
          <p:spPr>
            <a:xfrm>
              <a:off x="3423739"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1" name="组合 11"/>
          <p:cNvGrpSpPr/>
          <p:nvPr/>
        </p:nvGrpSpPr>
        <p:grpSpPr>
          <a:xfrm>
            <a:off x="6018732" y="3306921"/>
            <a:ext cx="1921233" cy="3029684"/>
            <a:chOff x="6368678" y="2428721"/>
            <a:chExt cx="1959534" cy="3206329"/>
          </a:xfrm>
        </p:grpSpPr>
        <p:sp>
          <p:nvSpPr>
            <p:cNvPr id="22" name="任意多边形 21"/>
            <p:cNvSpPr/>
            <p:nvPr/>
          </p:nvSpPr>
          <p:spPr>
            <a:xfrm flipH="1" flipV="1">
              <a:off x="6368678"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6"/>
            <p:cNvGrpSpPr/>
            <p:nvPr/>
          </p:nvGrpSpPr>
          <p:grpSpPr>
            <a:xfrm>
              <a:off x="6530940" y="4211470"/>
              <a:ext cx="1318956" cy="890030"/>
              <a:chOff x="2911451" y="3596106"/>
              <a:chExt cx="1576117" cy="982182"/>
            </a:xfrm>
            <a:effectLst>
              <a:outerShdw blurRad="228600" dist="50800" dir="2700000" algn="tl" rotWithShape="0">
                <a:prstClr val="black">
                  <a:alpha val="25000"/>
                </a:prstClr>
              </a:outerShdw>
            </a:effectLst>
          </p:grpSpPr>
          <p:sp>
            <p:nvSpPr>
              <p:cNvPr id="24" name="同侧圆角矩形 23"/>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同侧圆角矩形 24"/>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6" name="组合 33"/>
          <p:cNvGrpSpPr/>
          <p:nvPr/>
        </p:nvGrpSpPr>
        <p:grpSpPr>
          <a:xfrm>
            <a:off x="8398768" y="3292995"/>
            <a:ext cx="1143545" cy="2361301"/>
            <a:chOff x="3423739" y="1553028"/>
            <a:chExt cx="1335315" cy="2757714"/>
          </a:xfrm>
          <a:effectLst>
            <a:outerShdw blurRad="215900" dist="50800" dir="2700000" algn="tl" rotWithShape="0">
              <a:prstClr val="black">
                <a:alpha val="25000"/>
              </a:prstClr>
            </a:outerShdw>
          </a:effectLst>
        </p:grpSpPr>
        <p:sp>
          <p:nvSpPr>
            <p:cNvPr id="27" name="圆角矩形 26"/>
            <p:cNvSpPr/>
            <p:nvPr/>
          </p:nvSpPr>
          <p:spPr>
            <a:xfrm>
              <a:off x="3423739" y="1553028"/>
              <a:ext cx="1335315" cy="2757714"/>
            </a:xfrm>
            <a:prstGeom prst="roundRect">
              <a:avLst>
                <a:gd name="adj" fmla="val 1231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27"/>
            <p:cNvSpPr/>
            <p:nvPr/>
          </p:nvSpPr>
          <p:spPr>
            <a:xfrm>
              <a:off x="3423740" y="1553028"/>
              <a:ext cx="1335314"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13"/>
          <p:cNvGrpSpPr/>
          <p:nvPr/>
        </p:nvGrpSpPr>
        <p:grpSpPr>
          <a:xfrm>
            <a:off x="8193949" y="3306921"/>
            <a:ext cx="1913535" cy="3029684"/>
            <a:chOff x="8670367" y="2428721"/>
            <a:chExt cx="1959534" cy="3206329"/>
          </a:xfrm>
        </p:grpSpPr>
        <p:sp>
          <p:nvSpPr>
            <p:cNvPr id="30" name="任意多边形 29"/>
            <p:cNvSpPr/>
            <p:nvPr/>
          </p:nvSpPr>
          <p:spPr>
            <a:xfrm flipH="1" flipV="1">
              <a:off x="8670367"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1" name="组合 34"/>
            <p:cNvGrpSpPr/>
            <p:nvPr/>
          </p:nvGrpSpPr>
          <p:grpSpPr>
            <a:xfrm>
              <a:off x="8832629" y="4211470"/>
              <a:ext cx="1318956" cy="890030"/>
              <a:chOff x="2911451" y="3596106"/>
              <a:chExt cx="1576117" cy="982182"/>
            </a:xfrm>
            <a:effectLst>
              <a:outerShdw blurRad="228600" dist="50800" dir="2700000" algn="tl" rotWithShape="0">
                <a:prstClr val="black">
                  <a:alpha val="25000"/>
                </a:prstClr>
              </a:outerShdw>
            </a:effectLst>
          </p:grpSpPr>
          <p:sp>
            <p:nvSpPr>
              <p:cNvPr id="32" name="同侧圆角矩形 31"/>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同侧圆角矩形 32"/>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4" name="组合 79"/>
          <p:cNvGrpSpPr/>
          <p:nvPr/>
        </p:nvGrpSpPr>
        <p:grpSpPr>
          <a:xfrm>
            <a:off x="2093368" y="3875879"/>
            <a:ext cx="930495" cy="1143459"/>
            <a:chOff x="2215082" y="3373753"/>
            <a:chExt cx="984597" cy="1210128"/>
          </a:xfrm>
        </p:grpSpPr>
        <p:sp>
          <p:nvSpPr>
            <p:cNvPr id="35" name="文本框 43"/>
            <p:cNvSpPr txBox="1"/>
            <p:nvPr/>
          </p:nvSpPr>
          <p:spPr>
            <a:xfrm>
              <a:off x="2580116" y="3373753"/>
              <a:ext cx="619563"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01</a:t>
              </a:r>
              <a:endParaRPr lang="zh-CN" altLang="en-US" sz="2600" dirty="0">
                <a:solidFill>
                  <a:schemeClr val="bg1"/>
                </a:solidFill>
                <a:latin typeface="+mn-lt"/>
                <a:ea typeface="+mn-ea"/>
                <a:cs typeface="+mn-ea"/>
                <a:sym typeface="+mn-lt"/>
              </a:endParaRPr>
            </a:p>
          </p:txBody>
        </p:sp>
        <p:sp>
          <p:nvSpPr>
            <p:cNvPr id="36" name="文本框 47"/>
            <p:cNvSpPr txBox="1"/>
            <p:nvPr/>
          </p:nvSpPr>
          <p:spPr>
            <a:xfrm>
              <a:off x="2215082" y="3712802"/>
              <a:ext cx="423374" cy="871079"/>
            </a:xfrm>
            <a:prstGeom prst="rect">
              <a:avLst/>
            </a:prstGeom>
            <a:noFill/>
          </p:spPr>
          <p:txBody>
            <a:bodyPr vert="vert" wrap="square" rtlCol="0">
              <a:spAutoFit/>
            </a:bodyPr>
            <a:lstStyle/>
            <a:p>
              <a:pPr algn="ctr"/>
              <a:r>
                <a:rPr lang="en-US" altLang="zh-CN" sz="1400" dirty="0">
                  <a:solidFill>
                    <a:schemeClr val="bg1"/>
                  </a:solidFill>
                  <a:latin typeface="+mn-lt"/>
                  <a:ea typeface="+mn-ea"/>
                  <a:cs typeface="+mn-ea"/>
                  <a:sym typeface="+mn-lt"/>
                </a:rPr>
                <a:t>OPTION</a:t>
              </a:r>
              <a:endParaRPr lang="zh-CN" altLang="en-US" sz="1400" dirty="0">
                <a:solidFill>
                  <a:schemeClr val="bg1"/>
                </a:solidFill>
                <a:latin typeface="+mn-lt"/>
                <a:ea typeface="+mn-ea"/>
                <a:cs typeface="+mn-ea"/>
                <a:sym typeface="+mn-lt"/>
              </a:endParaRPr>
            </a:p>
          </p:txBody>
        </p:sp>
      </p:grpSp>
      <p:grpSp>
        <p:nvGrpSpPr>
          <p:cNvPr id="37" name="组合 42"/>
          <p:cNvGrpSpPr/>
          <p:nvPr/>
        </p:nvGrpSpPr>
        <p:grpSpPr>
          <a:xfrm>
            <a:off x="4265763" y="3875879"/>
            <a:ext cx="917463" cy="1143459"/>
            <a:chOff x="4513781" y="3373753"/>
            <a:chExt cx="970805" cy="1210128"/>
          </a:xfrm>
        </p:grpSpPr>
        <p:sp>
          <p:nvSpPr>
            <p:cNvPr id="38" name="文本框 44"/>
            <p:cNvSpPr txBox="1"/>
            <p:nvPr/>
          </p:nvSpPr>
          <p:spPr>
            <a:xfrm>
              <a:off x="4865024" y="3373753"/>
              <a:ext cx="619562"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02</a:t>
              </a:r>
              <a:endParaRPr lang="zh-CN" altLang="en-US" sz="2600" dirty="0">
                <a:solidFill>
                  <a:schemeClr val="bg1"/>
                </a:solidFill>
                <a:latin typeface="+mn-lt"/>
                <a:ea typeface="+mn-ea"/>
                <a:cs typeface="+mn-ea"/>
                <a:sym typeface="+mn-lt"/>
              </a:endParaRPr>
            </a:p>
          </p:txBody>
        </p:sp>
        <p:sp>
          <p:nvSpPr>
            <p:cNvPr id="39" name="文本框 48"/>
            <p:cNvSpPr txBox="1"/>
            <p:nvPr/>
          </p:nvSpPr>
          <p:spPr>
            <a:xfrm>
              <a:off x="4513781" y="3712802"/>
              <a:ext cx="423373" cy="871079"/>
            </a:xfrm>
            <a:prstGeom prst="rect">
              <a:avLst/>
            </a:prstGeom>
            <a:noFill/>
          </p:spPr>
          <p:txBody>
            <a:bodyPr vert="vert" wrap="square" rtlCol="0">
              <a:spAutoFit/>
            </a:bodyPr>
            <a:lstStyle/>
            <a:p>
              <a:pPr algn="ctr"/>
              <a:r>
                <a:rPr lang="en-US" altLang="zh-CN" sz="1400" dirty="0">
                  <a:solidFill>
                    <a:schemeClr val="bg1"/>
                  </a:solidFill>
                  <a:latin typeface="+mn-lt"/>
                  <a:ea typeface="+mn-ea"/>
                  <a:cs typeface="+mn-ea"/>
                  <a:sym typeface="+mn-lt"/>
                </a:rPr>
                <a:t>OPTION</a:t>
              </a:r>
              <a:endParaRPr lang="zh-CN" altLang="en-US" sz="1400" dirty="0">
                <a:solidFill>
                  <a:schemeClr val="bg1"/>
                </a:solidFill>
                <a:latin typeface="+mn-lt"/>
                <a:ea typeface="+mn-ea"/>
                <a:cs typeface="+mn-ea"/>
                <a:sym typeface="+mn-lt"/>
              </a:endParaRPr>
            </a:p>
          </p:txBody>
        </p:sp>
      </p:grpSp>
      <p:grpSp>
        <p:nvGrpSpPr>
          <p:cNvPr id="40" name="组合 41"/>
          <p:cNvGrpSpPr/>
          <p:nvPr/>
        </p:nvGrpSpPr>
        <p:grpSpPr>
          <a:xfrm>
            <a:off x="6438148" y="3875879"/>
            <a:ext cx="906100" cy="1143459"/>
            <a:chOff x="6812480" y="3373753"/>
            <a:chExt cx="958784" cy="1210128"/>
          </a:xfrm>
        </p:grpSpPr>
        <p:sp>
          <p:nvSpPr>
            <p:cNvPr id="41" name="文本框 45"/>
            <p:cNvSpPr txBox="1"/>
            <p:nvPr/>
          </p:nvSpPr>
          <p:spPr>
            <a:xfrm>
              <a:off x="7151702" y="3373753"/>
              <a:ext cx="619562"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03</a:t>
              </a:r>
              <a:endParaRPr lang="zh-CN" altLang="en-US" sz="2600" dirty="0">
                <a:solidFill>
                  <a:schemeClr val="bg1"/>
                </a:solidFill>
                <a:latin typeface="+mn-lt"/>
                <a:ea typeface="+mn-ea"/>
                <a:cs typeface="+mn-ea"/>
                <a:sym typeface="+mn-lt"/>
              </a:endParaRPr>
            </a:p>
          </p:txBody>
        </p:sp>
        <p:sp>
          <p:nvSpPr>
            <p:cNvPr id="42" name="文本框 49"/>
            <p:cNvSpPr txBox="1"/>
            <p:nvPr/>
          </p:nvSpPr>
          <p:spPr>
            <a:xfrm>
              <a:off x="6812480" y="3712802"/>
              <a:ext cx="423374" cy="871079"/>
            </a:xfrm>
            <a:prstGeom prst="rect">
              <a:avLst/>
            </a:prstGeom>
            <a:noFill/>
          </p:spPr>
          <p:txBody>
            <a:bodyPr vert="vert" wrap="square" rtlCol="0">
              <a:spAutoFit/>
            </a:bodyPr>
            <a:lstStyle/>
            <a:p>
              <a:pPr algn="ctr"/>
              <a:r>
                <a:rPr lang="en-US" altLang="zh-CN" sz="1400" dirty="0">
                  <a:solidFill>
                    <a:schemeClr val="bg1"/>
                  </a:solidFill>
                  <a:latin typeface="+mn-lt"/>
                  <a:ea typeface="+mn-ea"/>
                  <a:cs typeface="+mn-ea"/>
                  <a:sym typeface="+mn-lt"/>
                </a:rPr>
                <a:t>OPTION</a:t>
              </a:r>
              <a:endParaRPr lang="zh-CN" altLang="en-US" sz="1400" dirty="0">
                <a:solidFill>
                  <a:schemeClr val="bg1"/>
                </a:solidFill>
                <a:latin typeface="+mn-lt"/>
                <a:ea typeface="+mn-ea"/>
                <a:cs typeface="+mn-ea"/>
                <a:sym typeface="+mn-lt"/>
              </a:endParaRPr>
            </a:p>
          </p:txBody>
        </p:sp>
      </p:grpSp>
      <p:grpSp>
        <p:nvGrpSpPr>
          <p:cNvPr id="43" name="组合 40"/>
          <p:cNvGrpSpPr/>
          <p:nvPr/>
        </p:nvGrpSpPr>
        <p:grpSpPr>
          <a:xfrm>
            <a:off x="8610540" y="3875879"/>
            <a:ext cx="925122" cy="1143459"/>
            <a:chOff x="9111180" y="3373753"/>
            <a:chExt cx="978912" cy="1210128"/>
          </a:xfrm>
        </p:grpSpPr>
        <p:sp>
          <p:nvSpPr>
            <p:cNvPr id="44" name="文本框 46"/>
            <p:cNvSpPr txBox="1"/>
            <p:nvPr/>
          </p:nvSpPr>
          <p:spPr>
            <a:xfrm>
              <a:off x="9470530" y="3373753"/>
              <a:ext cx="619562"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04</a:t>
              </a:r>
              <a:endParaRPr lang="zh-CN" altLang="en-US" sz="2600" dirty="0">
                <a:solidFill>
                  <a:schemeClr val="bg1"/>
                </a:solidFill>
                <a:latin typeface="+mn-lt"/>
                <a:ea typeface="+mn-ea"/>
                <a:cs typeface="+mn-ea"/>
                <a:sym typeface="+mn-lt"/>
              </a:endParaRPr>
            </a:p>
          </p:txBody>
        </p:sp>
        <p:sp>
          <p:nvSpPr>
            <p:cNvPr id="45" name="文本框 50"/>
            <p:cNvSpPr txBox="1"/>
            <p:nvPr/>
          </p:nvSpPr>
          <p:spPr>
            <a:xfrm>
              <a:off x="9111180" y="3712802"/>
              <a:ext cx="423374" cy="871079"/>
            </a:xfrm>
            <a:prstGeom prst="rect">
              <a:avLst/>
            </a:prstGeom>
            <a:noFill/>
          </p:spPr>
          <p:txBody>
            <a:bodyPr vert="vert" wrap="square" rtlCol="0">
              <a:spAutoFit/>
            </a:bodyPr>
            <a:lstStyle/>
            <a:p>
              <a:pPr algn="ctr"/>
              <a:r>
                <a:rPr lang="en-US" altLang="zh-CN" sz="1400" dirty="0">
                  <a:solidFill>
                    <a:schemeClr val="bg1"/>
                  </a:solidFill>
                  <a:latin typeface="+mn-lt"/>
                  <a:ea typeface="+mn-ea"/>
                  <a:cs typeface="+mn-ea"/>
                  <a:sym typeface="+mn-lt"/>
                </a:rPr>
                <a:t>OPTION</a:t>
              </a:r>
              <a:endParaRPr lang="zh-CN" altLang="en-US" sz="1400" dirty="0">
                <a:solidFill>
                  <a:schemeClr val="bg1"/>
                </a:solidFill>
                <a:latin typeface="+mn-lt"/>
                <a:ea typeface="+mn-ea"/>
                <a:cs typeface="+mn-ea"/>
                <a:sym typeface="+mn-lt"/>
              </a:endParaRPr>
            </a:p>
          </p:txBody>
        </p:sp>
      </p:grpSp>
      <p:grpSp>
        <p:nvGrpSpPr>
          <p:cNvPr id="46" name="Group 4"/>
          <p:cNvGrpSpPr>
            <a:grpSpLocks noChangeAspect="1"/>
          </p:cNvGrpSpPr>
          <p:nvPr/>
        </p:nvGrpSpPr>
        <p:grpSpPr bwMode="auto">
          <a:xfrm>
            <a:off x="1981613" y="5295197"/>
            <a:ext cx="271482" cy="318096"/>
            <a:chOff x="1776" y="1776"/>
            <a:chExt cx="64" cy="75"/>
          </a:xfrm>
          <a:solidFill>
            <a:schemeClr val="accent1"/>
          </a:solidFill>
          <a:effectLst>
            <a:reflection blurRad="6350" stA="52000" endA="300" endPos="35000" dir="5400000" sy="-100000" algn="bl" rotWithShape="0"/>
          </a:effectLst>
        </p:grpSpPr>
        <p:sp>
          <p:nvSpPr>
            <p:cNvPr id="47"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8"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49"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0"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51" name="Group 18"/>
          <p:cNvGrpSpPr>
            <a:grpSpLocks noChangeAspect="1"/>
          </p:cNvGrpSpPr>
          <p:nvPr/>
        </p:nvGrpSpPr>
        <p:grpSpPr bwMode="auto">
          <a:xfrm>
            <a:off x="8529184" y="5339542"/>
            <a:ext cx="303285" cy="282560"/>
            <a:chOff x="3802" y="2858"/>
            <a:chExt cx="616" cy="574"/>
          </a:xfrm>
          <a:solidFill>
            <a:schemeClr val="accent4"/>
          </a:solidFill>
          <a:effectLst>
            <a:reflection blurRad="6350" stA="52000" endA="300" endPos="35000" dir="5400000" sy="-100000" algn="bl" rotWithShape="0"/>
          </a:effectLst>
        </p:grpSpPr>
        <p:sp>
          <p:nvSpPr>
            <p:cNvPr id="5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4"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5"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6"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57" name="Group 13"/>
          <p:cNvGrpSpPr>
            <a:grpSpLocks noChangeAspect="1"/>
          </p:cNvGrpSpPr>
          <p:nvPr/>
        </p:nvGrpSpPr>
        <p:grpSpPr bwMode="auto">
          <a:xfrm>
            <a:off x="4131145" y="5305257"/>
            <a:ext cx="331063" cy="334921"/>
            <a:chOff x="2426" y="2781"/>
            <a:chExt cx="593" cy="600"/>
          </a:xfrm>
          <a:solidFill>
            <a:schemeClr val="accent2"/>
          </a:solidFill>
          <a:effectLst>
            <a:reflection blurRad="6350" stA="52000" endA="300" endPos="35000" dir="5400000" sy="-100000" algn="bl" rotWithShape="0"/>
          </a:effectLst>
        </p:grpSpPr>
        <p:sp>
          <p:nvSpPr>
            <p:cNvPr id="5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5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60" name="组合 65"/>
          <p:cNvGrpSpPr/>
          <p:nvPr/>
        </p:nvGrpSpPr>
        <p:grpSpPr>
          <a:xfrm>
            <a:off x="6345278" y="5294182"/>
            <a:ext cx="312955" cy="340507"/>
            <a:chOff x="4873620" y="1965325"/>
            <a:chExt cx="269882" cy="293688"/>
          </a:xfrm>
          <a:solidFill>
            <a:schemeClr val="accent3"/>
          </a:solidFill>
          <a:effectLst>
            <a:reflection blurRad="6350" stA="52000" endA="300" endPos="35000" dir="5400000" sy="-100000" algn="bl" rotWithShape="0"/>
          </a:effectLst>
        </p:grpSpPr>
        <p:sp>
          <p:nvSpPr>
            <p:cNvPr id="61"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2"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3"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sp>
          <p:nvSpPr>
            <p:cNvPr id="64"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mn-lt"/>
                <a:ea typeface="+mn-ea"/>
                <a:cs typeface="+mn-ea"/>
                <a:sym typeface="+mn-lt"/>
              </a:endParaRPr>
            </a:p>
          </p:txBody>
        </p:sp>
      </p:grpSp>
      <p:grpSp>
        <p:nvGrpSpPr>
          <p:cNvPr id="65" name="组合 70"/>
          <p:cNvGrpSpPr/>
          <p:nvPr/>
        </p:nvGrpSpPr>
        <p:grpSpPr>
          <a:xfrm>
            <a:off x="1719749" y="2274481"/>
            <a:ext cx="1817451" cy="823655"/>
            <a:chOff x="3776606" y="2004245"/>
            <a:chExt cx="1923123" cy="871678"/>
          </a:xfrm>
        </p:grpSpPr>
        <p:sp>
          <p:nvSpPr>
            <p:cNvPr id="66" name="文本框 71"/>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67" name="文本框 72"/>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68" name="组合 73"/>
          <p:cNvGrpSpPr/>
          <p:nvPr/>
        </p:nvGrpSpPr>
        <p:grpSpPr>
          <a:xfrm>
            <a:off x="3916145" y="2274481"/>
            <a:ext cx="1817451" cy="823655"/>
            <a:chOff x="3776606" y="2004245"/>
            <a:chExt cx="1923123" cy="871678"/>
          </a:xfrm>
        </p:grpSpPr>
        <p:sp>
          <p:nvSpPr>
            <p:cNvPr id="69" name="文本框 74"/>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70" name="文本框 75"/>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71" name="组合 76"/>
          <p:cNvGrpSpPr/>
          <p:nvPr/>
        </p:nvGrpSpPr>
        <p:grpSpPr>
          <a:xfrm>
            <a:off x="6112540" y="2274481"/>
            <a:ext cx="1817451" cy="823655"/>
            <a:chOff x="3776606" y="2004245"/>
            <a:chExt cx="1923123" cy="871678"/>
          </a:xfrm>
        </p:grpSpPr>
        <p:sp>
          <p:nvSpPr>
            <p:cNvPr id="72" name="文本框 77"/>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3"/>
                  </a:solidFill>
                  <a:latin typeface="+mn-lt"/>
                  <a:ea typeface="+mn-ea"/>
                  <a:cs typeface="+mn-ea"/>
                  <a:sym typeface="+mn-lt"/>
                </a:rPr>
                <a:t>在此添加标题</a:t>
              </a:r>
            </a:p>
          </p:txBody>
        </p:sp>
        <p:sp>
          <p:nvSpPr>
            <p:cNvPr id="73" name="文本框 78"/>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74" name="组合 90"/>
          <p:cNvGrpSpPr/>
          <p:nvPr/>
        </p:nvGrpSpPr>
        <p:grpSpPr>
          <a:xfrm>
            <a:off x="8308936" y="2274481"/>
            <a:ext cx="1817451" cy="823655"/>
            <a:chOff x="3776606" y="2004245"/>
            <a:chExt cx="1923123" cy="871678"/>
          </a:xfrm>
        </p:grpSpPr>
        <p:sp>
          <p:nvSpPr>
            <p:cNvPr id="75" name="文本框 91"/>
            <p:cNvSpPr txBox="1"/>
            <p:nvPr/>
          </p:nvSpPr>
          <p:spPr>
            <a:xfrm>
              <a:off x="3776606" y="2004245"/>
              <a:ext cx="1923123" cy="39086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76" name="文本框 92"/>
            <p:cNvSpPr txBox="1"/>
            <p:nvPr/>
          </p:nvSpPr>
          <p:spPr>
            <a:xfrm>
              <a:off x="3782527" y="228962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900" decel="100000" fill="hold"/>
                                        <p:tgtEl>
                                          <p:spTgt spid="21"/>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900" decel="100000" fill="hold"/>
                                        <p:tgtEl>
                                          <p:spTgt spid="2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4" presetClass="entr" presetSubtype="1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randombar(horizontal)">
                                      <p:cBhvr>
                                        <p:cTn id="32" dur="500"/>
                                        <p:tgtEl>
                                          <p:spTgt spid="46"/>
                                        </p:tgtEl>
                                      </p:cBhvr>
                                    </p:animEffect>
                                  </p:childTnLst>
                                </p:cTn>
                              </p:par>
                              <p:par>
                                <p:cTn id="33" presetID="14" presetClass="entr" presetSubtype="1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randombar(horizontal)">
                                      <p:cBhvr>
                                        <p:cTn id="35" dur="500"/>
                                        <p:tgtEl>
                                          <p:spTgt spid="57"/>
                                        </p:tgtEl>
                                      </p:cBhvr>
                                    </p:animEffect>
                                  </p:childTnLst>
                                </p:cTn>
                              </p:par>
                              <p:par>
                                <p:cTn id="36" presetID="14" presetClass="entr" presetSubtype="10" fill="hold"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randombar(horizontal)">
                                      <p:cBhvr>
                                        <p:cTn id="38" dur="500"/>
                                        <p:tgtEl>
                                          <p:spTgt spid="60"/>
                                        </p:tgtEl>
                                      </p:cBhvr>
                                    </p:animEffect>
                                  </p:childTnLst>
                                </p:cTn>
                              </p:par>
                              <p:par>
                                <p:cTn id="39" presetID="14" presetClass="entr" presetSubtype="1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randombar(horizontal)">
                                      <p:cBhvr>
                                        <p:cTn id="41" dur="500"/>
                                        <p:tgtEl>
                                          <p:spTgt spid="51"/>
                                        </p:tgtEl>
                                      </p:cBhvr>
                                    </p:animEffect>
                                  </p:childTnLst>
                                </p:cTn>
                              </p:par>
                            </p:childTnLst>
                          </p:cTn>
                        </p:par>
                        <p:par>
                          <p:cTn id="42" fill="hold">
                            <p:stCondLst>
                              <p:cond delay="2250"/>
                            </p:stCondLst>
                            <p:childTnLst>
                              <p:par>
                                <p:cTn id="43" presetID="22" presetClass="entr" presetSubtype="4"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down)">
                                      <p:cBhvr>
                                        <p:cTn id="45" dur="500"/>
                                        <p:tgtEl>
                                          <p:spTgt spid="2"/>
                                        </p:tgtEl>
                                      </p:cBhvr>
                                    </p:animEffect>
                                  </p:childTnLst>
                                </p:cTn>
                              </p:par>
                            </p:childTnLst>
                          </p:cTn>
                        </p:par>
                        <p:par>
                          <p:cTn id="46" fill="hold">
                            <p:stCondLst>
                              <p:cond delay="2750"/>
                            </p:stCondLst>
                            <p:childTnLst>
                              <p:par>
                                <p:cTn id="47" presetID="22" presetClass="entr" presetSubtype="4" fill="hold"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down)">
                                      <p:cBhvr>
                                        <p:cTn id="49" dur="500"/>
                                        <p:tgtEl>
                                          <p:spTgt spid="10"/>
                                        </p:tgtEl>
                                      </p:cBhvr>
                                    </p:animEffect>
                                  </p:childTnLst>
                                </p:cTn>
                              </p:par>
                            </p:childTnLst>
                          </p:cTn>
                        </p:par>
                        <p:par>
                          <p:cTn id="50" fill="hold">
                            <p:stCondLst>
                              <p:cond delay="3250"/>
                            </p:stCondLst>
                            <p:childTnLst>
                              <p:par>
                                <p:cTn id="51" presetID="22" presetClass="entr" presetSubtype="4"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childTnLst>
                          </p:cTn>
                        </p:par>
                        <p:par>
                          <p:cTn id="54" fill="hold">
                            <p:stCondLst>
                              <p:cond delay="3750"/>
                            </p:stCondLst>
                            <p:childTnLst>
                              <p:par>
                                <p:cTn id="55" presetID="22" presetClass="entr" presetSubtype="4"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childTnLst>
                          </p:cTn>
                        </p:par>
                        <p:par>
                          <p:cTn id="58" fill="hold">
                            <p:stCondLst>
                              <p:cond delay="4250"/>
                            </p:stCondLst>
                            <p:childTnLst>
                              <p:par>
                                <p:cTn id="59" presetID="22" presetClass="entr" presetSubtype="4"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down)">
                                      <p:cBhvr>
                                        <p:cTn id="61" dur="500"/>
                                        <p:tgtEl>
                                          <p:spTgt spid="43"/>
                                        </p:tgtEl>
                                      </p:cBhvr>
                                    </p:animEffect>
                                  </p:childTnLst>
                                </p:cTn>
                              </p:par>
                            </p:childTnLst>
                          </p:cTn>
                        </p:par>
                        <p:par>
                          <p:cTn id="62" fill="hold">
                            <p:stCondLst>
                              <p:cond delay="4750"/>
                            </p:stCondLst>
                            <p:childTnLst>
                              <p:par>
                                <p:cTn id="63" presetID="22" presetClass="entr" presetSubtype="4"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down)">
                                      <p:cBhvr>
                                        <p:cTn id="65" dur="500"/>
                                        <p:tgtEl>
                                          <p:spTgt spid="40"/>
                                        </p:tgtEl>
                                      </p:cBhvr>
                                    </p:animEffect>
                                  </p:childTnLst>
                                </p:cTn>
                              </p:par>
                            </p:childTnLst>
                          </p:cTn>
                        </p:par>
                        <p:par>
                          <p:cTn id="66" fill="hold">
                            <p:stCondLst>
                              <p:cond delay="5250"/>
                            </p:stCondLst>
                            <p:childTnLst>
                              <p:par>
                                <p:cTn id="67" presetID="22" presetClass="entr" presetSubtype="4"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down)">
                                      <p:cBhvr>
                                        <p:cTn id="69" dur="500"/>
                                        <p:tgtEl>
                                          <p:spTgt spid="37"/>
                                        </p:tgtEl>
                                      </p:cBhvr>
                                    </p:animEffect>
                                  </p:childTnLst>
                                </p:cTn>
                              </p:par>
                            </p:childTnLst>
                          </p:cTn>
                        </p:par>
                        <p:par>
                          <p:cTn id="70" fill="hold">
                            <p:stCondLst>
                              <p:cond delay="5750"/>
                            </p:stCondLst>
                            <p:childTnLst>
                              <p:par>
                                <p:cTn id="71" presetID="22" presetClass="entr" presetSubtype="4" fill="hold"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down)">
                                      <p:cBhvr>
                                        <p:cTn id="73" dur="500"/>
                                        <p:tgtEl>
                                          <p:spTgt spid="34"/>
                                        </p:tgtEl>
                                      </p:cBhvr>
                                    </p:animEffect>
                                  </p:childTnLst>
                                </p:cTn>
                              </p:par>
                            </p:childTnLst>
                          </p:cTn>
                        </p:par>
                        <p:par>
                          <p:cTn id="74" fill="hold">
                            <p:stCondLst>
                              <p:cond delay="6250"/>
                            </p:stCondLst>
                            <p:childTnLst>
                              <p:par>
                                <p:cTn id="75" presetID="47" presetClass="entr" presetSubtype="0" fill="hold" nodeType="afterEffect">
                                  <p:stCondLst>
                                    <p:cond delay="0"/>
                                  </p:stCondLst>
                                  <p:childTnLst>
                                    <p:set>
                                      <p:cBhvr>
                                        <p:cTn id="76" dur="1" fill="hold">
                                          <p:stCondLst>
                                            <p:cond delay="0"/>
                                          </p:stCondLst>
                                        </p:cTn>
                                        <p:tgtEl>
                                          <p:spTgt spid="65"/>
                                        </p:tgtEl>
                                        <p:attrNameLst>
                                          <p:attrName>style.visibility</p:attrName>
                                        </p:attrNameLst>
                                      </p:cBhvr>
                                      <p:to>
                                        <p:strVal val="visible"/>
                                      </p:to>
                                    </p:set>
                                    <p:animEffect transition="in" filter="fade">
                                      <p:cBhvr>
                                        <p:cTn id="77" dur="500"/>
                                        <p:tgtEl>
                                          <p:spTgt spid="65"/>
                                        </p:tgtEl>
                                      </p:cBhvr>
                                    </p:animEffect>
                                    <p:anim calcmode="lin" valueType="num">
                                      <p:cBhvr>
                                        <p:cTn id="78" dur="500" fill="hold"/>
                                        <p:tgtEl>
                                          <p:spTgt spid="65"/>
                                        </p:tgtEl>
                                        <p:attrNameLst>
                                          <p:attrName>ppt_x</p:attrName>
                                        </p:attrNameLst>
                                      </p:cBhvr>
                                      <p:tavLst>
                                        <p:tav tm="0">
                                          <p:val>
                                            <p:strVal val="#ppt_x"/>
                                          </p:val>
                                        </p:tav>
                                        <p:tav tm="100000">
                                          <p:val>
                                            <p:strVal val="#ppt_x"/>
                                          </p:val>
                                        </p:tav>
                                      </p:tavLst>
                                    </p:anim>
                                    <p:anim calcmode="lin" valueType="num">
                                      <p:cBhvr>
                                        <p:cTn id="79" dur="500" fill="hold"/>
                                        <p:tgtEl>
                                          <p:spTgt spid="65"/>
                                        </p:tgtEl>
                                        <p:attrNameLst>
                                          <p:attrName>ppt_y</p:attrName>
                                        </p:attrNameLst>
                                      </p:cBhvr>
                                      <p:tavLst>
                                        <p:tav tm="0">
                                          <p:val>
                                            <p:strVal val="#ppt_y-.1"/>
                                          </p:val>
                                        </p:tav>
                                        <p:tav tm="100000">
                                          <p:val>
                                            <p:strVal val="#ppt_y"/>
                                          </p:val>
                                        </p:tav>
                                      </p:tavLst>
                                    </p:anim>
                                  </p:childTnLst>
                                </p:cTn>
                              </p:par>
                            </p:childTnLst>
                          </p:cTn>
                        </p:par>
                        <p:par>
                          <p:cTn id="80" fill="hold">
                            <p:stCondLst>
                              <p:cond delay="6750"/>
                            </p:stCondLst>
                            <p:childTnLst>
                              <p:par>
                                <p:cTn id="81" presetID="47" presetClass="entr" presetSubtype="0" fill="hold"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500"/>
                                        <p:tgtEl>
                                          <p:spTgt spid="68"/>
                                        </p:tgtEl>
                                      </p:cBhvr>
                                    </p:animEffect>
                                    <p:anim calcmode="lin" valueType="num">
                                      <p:cBhvr>
                                        <p:cTn id="84" dur="500" fill="hold"/>
                                        <p:tgtEl>
                                          <p:spTgt spid="68"/>
                                        </p:tgtEl>
                                        <p:attrNameLst>
                                          <p:attrName>ppt_x</p:attrName>
                                        </p:attrNameLst>
                                      </p:cBhvr>
                                      <p:tavLst>
                                        <p:tav tm="0">
                                          <p:val>
                                            <p:strVal val="#ppt_x"/>
                                          </p:val>
                                        </p:tav>
                                        <p:tav tm="100000">
                                          <p:val>
                                            <p:strVal val="#ppt_x"/>
                                          </p:val>
                                        </p:tav>
                                      </p:tavLst>
                                    </p:anim>
                                    <p:anim calcmode="lin" valueType="num">
                                      <p:cBhvr>
                                        <p:cTn id="85" dur="500" fill="hold"/>
                                        <p:tgtEl>
                                          <p:spTgt spid="68"/>
                                        </p:tgtEl>
                                        <p:attrNameLst>
                                          <p:attrName>ppt_y</p:attrName>
                                        </p:attrNameLst>
                                      </p:cBhvr>
                                      <p:tavLst>
                                        <p:tav tm="0">
                                          <p:val>
                                            <p:strVal val="#ppt_y-.1"/>
                                          </p:val>
                                        </p:tav>
                                        <p:tav tm="100000">
                                          <p:val>
                                            <p:strVal val="#ppt_y"/>
                                          </p:val>
                                        </p:tav>
                                      </p:tavLst>
                                    </p:anim>
                                  </p:childTnLst>
                                </p:cTn>
                              </p:par>
                            </p:childTnLst>
                          </p:cTn>
                        </p:par>
                        <p:par>
                          <p:cTn id="86" fill="hold">
                            <p:stCondLst>
                              <p:cond delay="7250"/>
                            </p:stCondLst>
                            <p:childTnLst>
                              <p:par>
                                <p:cTn id="87" presetID="47" presetClass="entr" presetSubtype="0" fill="hold" nodeType="afterEffect">
                                  <p:stCondLst>
                                    <p:cond delay="0"/>
                                  </p:stCondLst>
                                  <p:childTnLst>
                                    <p:set>
                                      <p:cBhvr>
                                        <p:cTn id="88" dur="1" fill="hold">
                                          <p:stCondLst>
                                            <p:cond delay="0"/>
                                          </p:stCondLst>
                                        </p:cTn>
                                        <p:tgtEl>
                                          <p:spTgt spid="71"/>
                                        </p:tgtEl>
                                        <p:attrNameLst>
                                          <p:attrName>style.visibility</p:attrName>
                                        </p:attrNameLst>
                                      </p:cBhvr>
                                      <p:to>
                                        <p:strVal val="visible"/>
                                      </p:to>
                                    </p:set>
                                    <p:animEffect transition="in" filter="fade">
                                      <p:cBhvr>
                                        <p:cTn id="89" dur="500"/>
                                        <p:tgtEl>
                                          <p:spTgt spid="71"/>
                                        </p:tgtEl>
                                      </p:cBhvr>
                                    </p:animEffect>
                                    <p:anim calcmode="lin" valueType="num">
                                      <p:cBhvr>
                                        <p:cTn id="90" dur="500" fill="hold"/>
                                        <p:tgtEl>
                                          <p:spTgt spid="71"/>
                                        </p:tgtEl>
                                        <p:attrNameLst>
                                          <p:attrName>ppt_x</p:attrName>
                                        </p:attrNameLst>
                                      </p:cBhvr>
                                      <p:tavLst>
                                        <p:tav tm="0">
                                          <p:val>
                                            <p:strVal val="#ppt_x"/>
                                          </p:val>
                                        </p:tav>
                                        <p:tav tm="100000">
                                          <p:val>
                                            <p:strVal val="#ppt_x"/>
                                          </p:val>
                                        </p:tav>
                                      </p:tavLst>
                                    </p:anim>
                                    <p:anim calcmode="lin" valueType="num">
                                      <p:cBhvr>
                                        <p:cTn id="91" dur="500" fill="hold"/>
                                        <p:tgtEl>
                                          <p:spTgt spid="71"/>
                                        </p:tgtEl>
                                        <p:attrNameLst>
                                          <p:attrName>ppt_y</p:attrName>
                                        </p:attrNameLst>
                                      </p:cBhvr>
                                      <p:tavLst>
                                        <p:tav tm="0">
                                          <p:val>
                                            <p:strVal val="#ppt_y-.1"/>
                                          </p:val>
                                        </p:tav>
                                        <p:tav tm="100000">
                                          <p:val>
                                            <p:strVal val="#ppt_y"/>
                                          </p:val>
                                        </p:tav>
                                      </p:tavLst>
                                    </p:anim>
                                  </p:childTnLst>
                                </p:cTn>
                              </p:par>
                            </p:childTnLst>
                          </p:cTn>
                        </p:par>
                        <p:par>
                          <p:cTn id="92" fill="hold">
                            <p:stCondLst>
                              <p:cond delay="7750"/>
                            </p:stCondLst>
                            <p:childTnLst>
                              <p:par>
                                <p:cTn id="93" presetID="47" presetClass="entr" presetSubtype="0" fill="hold"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fade">
                                      <p:cBhvr>
                                        <p:cTn id="95" dur="500"/>
                                        <p:tgtEl>
                                          <p:spTgt spid="74"/>
                                        </p:tgtEl>
                                      </p:cBhvr>
                                    </p:animEffect>
                                    <p:anim calcmode="lin" valueType="num">
                                      <p:cBhvr>
                                        <p:cTn id="96" dur="500" fill="hold"/>
                                        <p:tgtEl>
                                          <p:spTgt spid="74"/>
                                        </p:tgtEl>
                                        <p:attrNameLst>
                                          <p:attrName>ppt_x</p:attrName>
                                        </p:attrNameLst>
                                      </p:cBhvr>
                                      <p:tavLst>
                                        <p:tav tm="0">
                                          <p:val>
                                            <p:strVal val="#ppt_x"/>
                                          </p:val>
                                        </p:tav>
                                        <p:tav tm="100000">
                                          <p:val>
                                            <p:strVal val="#ppt_x"/>
                                          </p:val>
                                        </p:tav>
                                      </p:tavLst>
                                    </p:anim>
                                    <p:anim calcmode="lin" valueType="num">
                                      <p:cBhvr>
                                        <p:cTn id="97" dur="5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5590558"/>
            <a:ext cx="8134478" cy="2132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07" tIns="57603" rIns="115207" bIns="57603" rtlCol="0" anchor="ctr"/>
          <a:lstStyle/>
          <a:p>
            <a:pPr defTabSz="11520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20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0"/>
            <a:ext cx="11522075" cy="1722141"/>
          </a:xfrm>
          <a:prstGeom prst="rect">
            <a:avLst/>
          </a:prstGeom>
          <a:solidFill>
            <a:schemeClr val="tx2">
              <a:lumMod val="75000"/>
            </a:schemeClr>
          </a:solidFill>
          <a:ln w="9525">
            <a:noFill/>
            <a:miter lim="800000"/>
            <a:headEnd/>
            <a:tailEnd/>
          </a:ln>
        </p:spPr>
        <p:txBody>
          <a:bodyPr wrap="none" lIns="115207" tIns="57603" rIns="115207" bIns="57603" anchor="ctr"/>
          <a:lstStyle/>
          <a:p>
            <a:pPr defTabSz="1152070"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34269" y="397112"/>
            <a:ext cx="9717199" cy="3378909"/>
          </a:xfrm>
          <a:prstGeom prst="rect">
            <a:avLst/>
          </a:prstGeom>
          <a:noFill/>
          <a:ln>
            <a:noFill/>
          </a:ln>
        </p:spPr>
      </p:pic>
      <p:sp>
        <p:nvSpPr>
          <p:cNvPr id="15" name="Rectangle 3"/>
          <p:cNvSpPr>
            <a:spLocks noChangeArrowheads="1"/>
          </p:cNvSpPr>
          <p:nvPr/>
        </p:nvSpPr>
        <p:spPr bwMode="auto">
          <a:xfrm>
            <a:off x="590109" y="3902513"/>
            <a:ext cx="5170931" cy="20394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20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520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2"/>
            <a:ext cx="5170932" cy="194873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20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52070"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74132"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15345"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8649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5"/>
          <p:cNvGrpSpPr/>
          <p:nvPr/>
        </p:nvGrpSpPr>
        <p:grpSpPr>
          <a:xfrm>
            <a:off x="6597740" y="2035297"/>
            <a:ext cx="2515275" cy="2247374"/>
            <a:chOff x="6981351" y="1527039"/>
            <a:chExt cx="2661520" cy="2378406"/>
          </a:xfrm>
        </p:grpSpPr>
        <p:sp>
          <p:nvSpPr>
            <p:cNvPr id="3" name="平行四边形 2"/>
            <p:cNvSpPr/>
            <p:nvPr/>
          </p:nvSpPr>
          <p:spPr>
            <a:xfrm>
              <a:off x="6981351" y="3329860"/>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任意多边形 3"/>
            <p:cNvSpPr/>
            <p:nvPr/>
          </p:nvSpPr>
          <p:spPr>
            <a:xfrm rot="607165">
              <a:off x="8140633" y="1527039"/>
              <a:ext cx="1502238" cy="2378406"/>
            </a:xfrm>
            <a:custGeom>
              <a:avLst/>
              <a:gdLst>
                <a:gd name="connsiteX0" fmla="*/ 1072154 w 1502238"/>
                <a:gd name="connsiteY0" fmla="*/ 0 h 2378406"/>
                <a:gd name="connsiteX1" fmla="*/ 1502238 w 1502238"/>
                <a:gd name="connsiteY1" fmla="*/ 359868 h 2378406"/>
                <a:gd name="connsiteX2" fmla="*/ 1249979 w 1502238"/>
                <a:gd name="connsiteY2" fmla="*/ 358397 h 2378406"/>
                <a:gd name="connsiteX3" fmla="*/ 570687 w 1502238"/>
                <a:gd name="connsiteY3" fmla="*/ 2378406 h 2378406"/>
                <a:gd name="connsiteX4" fmla="*/ 0 w 1502238"/>
                <a:gd name="connsiteY4" fmla="*/ 2378406 h 2378406"/>
                <a:gd name="connsiteX5" fmla="*/ 680409 w 1502238"/>
                <a:gd name="connsiteY5" fmla="*/ 355075 h 2378406"/>
                <a:gd name="connsiteX6" fmla="*/ 413470 w 1502238"/>
                <a:gd name="connsiteY6" fmla="*/ 353518 h 2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238" h="2378406">
                  <a:moveTo>
                    <a:pt x="1072154" y="0"/>
                  </a:moveTo>
                  <a:lnTo>
                    <a:pt x="1502238" y="359868"/>
                  </a:lnTo>
                  <a:lnTo>
                    <a:pt x="1249979" y="358397"/>
                  </a:lnTo>
                  <a:lnTo>
                    <a:pt x="570687" y="2378406"/>
                  </a:lnTo>
                  <a:lnTo>
                    <a:pt x="0" y="2378406"/>
                  </a:lnTo>
                  <a:lnTo>
                    <a:pt x="680409" y="355075"/>
                  </a:lnTo>
                  <a:lnTo>
                    <a:pt x="413470" y="353518"/>
                  </a:lnTo>
                  <a:close/>
                </a:path>
              </a:pathLst>
            </a:cu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6200000" scaled="1"/>
              <a:tileRect/>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 name="平行四边形 4"/>
          <p:cNvSpPr/>
          <p:nvPr/>
        </p:nvSpPr>
        <p:spPr>
          <a:xfrm rot="607165">
            <a:off x="7053425" y="4144342"/>
            <a:ext cx="989868" cy="140762"/>
          </a:xfrm>
          <a:prstGeom prst="parallelogram">
            <a:avLst>
              <a:gd name="adj" fmla="val 29138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平行四边形 5"/>
          <p:cNvSpPr/>
          <p:nvPr/>
        </p:nvSpPr>
        <p:spPr>
          <a:xfrm rot="607165" flipH="1">
            <a:off x="6917020" y="2911227"/>
            <a:ext cx="815247" cy="133188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7" name="组合 240"/>
          <p:cNvGrpSpPr/>
          <p:nvPr/>
        </p:nvGrpSpPr>
        <p:grpSpPr>
          <a:xfrm>
            <a:off x="5386693" y="2905731"/>
            <a:ext cx="2199145" cy="1732869"/>
            <a:chOff x="5699889" y="2448224"/>
            <a:chExt cx="2327009" cy="1833904"/>
          </a:xfrm>
        </p:grpSpPr>
        <p:sp>
          <p:nvSpPr>
            <p:cNvPr id="8" name="平行四边形 7"/>
            <p:cNvSpPr/>
            <p:nvPr/>
          </p:nvSpPr>
          <p:spPr>
            <a:xfrm rot="607165">
              <a:off x="5699889" y="3714421"/>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 name="平行四边形 8"/>
            <p:cNvSpPr/>
            <p:nvPr/>
          </p:nvSpPr>
          <p:spPr>
            <a:xfrm rot="607165">
              <a:off x="6305707" y="2448224"/>
              <a:ext cx="1164306" cy="1675442"/>
            </a:xfrm>
            <a:prstGeom prst="parallelogram">
              <a:avLst>
                <a:gd name="adj" fmla="val 48332"/>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 name="平行四边形 9"/>
          <p:cNvSpPr/>
          <p:nvPr/>
        </p:nvSpPr>
        <p:spPr>
          <a:xfrm rot="607165">
            <a:off x="6630744" y="2861560"/>
            <a:ext cx="979331" cy="140762"/>
          </a:xfrm>
          <a:prstGeom prst="parallelogram">
            <a:avLst>
              <a:gd name="adj" fmla="val 28818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1" name="平行四边形 10"/>
          <p:cNvSpPr/>
          <p:nvPr/>
        </p:nvSpPr>
        <p:spPr>
          <a:xfrm rot="607165">
            <a:off x="5396562" y="4391626"/>
            <a:ext cx="989868" cy="140762"/>
          </a:xfrm>
          <a:prstGeom prst="parallelogram">
            <a:avLst>
              <a:gd name="adj" fmla="val 291380"/>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2" name="平行四边形 11"/>
          <p:cNvSpPr/>
          <p:nvPr/>
        </p:nvSpPr>
        <p:spPr>
          <a:xfrm rot="607165" flipH="1">
            <a:off x="5260156" y="3158512"/>
            <a:ext cx="815247" cy="133188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13" name="组合 246"/>
          <p:cNvGrpSpPr/>
          <p:nvPr/>
        </p:nvGrpSpPr>
        <p:grpSpPr>
          <a:xfrm>
            <a:off x="3713205" y="3153017"/>
            <a:ext cx="2215900" cy="1731398"/>
            <a:chOff x="3929101" y="2709927"/>
            <a:chExt cx="2344738" cy="1832347"/>
          </a:xfrm>
        </p:grpSpPr>
        <p:sp>
          <p:nvSpPr>
            <p:cNvPr id="14" name="平行四边形 13"/>
            <p:cNvSpPr/>
            <p:nvPr/>
          </p:nvSpPr>
          <p:spPr>
            <a:xfrm rot="607165">
              <a:off x="3929101" y="3974567"/>
              <a:ext cx="2344738"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平行四边形 14"/>
            <p:cNvSpPr/>
            <p:nvPr/>
          </p:nvSpPr>
          <p:spPr>
            <a:xfrm rot="607165">
              <a:off x="4552509" y="2709927"/>
              <a:ext cx="1164306" cy="1675442"/>
            </a:xfrm>
            <a:prstGeom prst="parallelogram">
              <a:avLst>
                <a:gd name="adj" fmla="val 48332"/>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6" name="平行四边形 15"/>
          <p:cNvSpPr/>
          <p:nvPr/>
        </p:nvSpPr>
        <p:spPr>
          <a:xfrm rot="607165">
            <a:off x="4973880" y="3108845"/>
            <a:ext cx="979331" cy="140762"/>
          </a:xfrm>
          <a:prstGeom prst="parallelogram">
            <a:avLst>
              <a:gd name="adj" fmla="val 288183"/>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7" name="平行四边形 16"/>
          <p:cNvSpPr/>
          <p:nvPr/>
        </p:nvSpPr>
        <p:spPr>
          <a:xfrm rot="607165">
            <a:off x="3734746" y="4638945"/>
            <a:ext cx="989868" cy="140762"/>
          </a:xfrm>
          <a:prstGeom prst="parallelogram">
            <a:avLst>
              <a:gd name="adj" fmla="val 29138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8" name="平行四边形 17"/>
          <p:cNvSpPr/>
          <p:nvPr/>
        </p:nvSpPr>
        <p:spPr>
          <a:xfrm rot="607165" flipH="1">
            <a:off x="3605303" y="3400978"/>
            <a:ext cx="815247" cy="133188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19" name="组合 252"/>
          <p:cNvGrpSpPr/>
          <p:nvPr/>
        </p:nvGrpSpPr>
        <p:grpSpPr>
          <a:xfrm>
            <a:off x="2050178" y="3400336"/>
            <a:ext cx="2215900" cy="1745070"/>
            <a:chOff x="2169381" y="2971666"/>
            <a:chExt cx="2344738" cy="1846816"/>
          </a:xfrm>
        </p:grpSpPr>
        <p:sp>
          <p:nvSpPr>
            <p:cNvPr id="20" name="平行四边形 19"/>
            <p:cNvSpPr/>
            <p:nvPr/>
          </p:nvSpPr>
          <p:spPr>
            <a:xfrm rot="607165">
              <a:off x="2169381" y="4236193"/>
              <a:ext cx="2344738" cy="582289"/>
            </a:xfrm>
            <a:prstGeom prst="parallelogram">
              <a:avLst>
                <a:gd name="adj" fmla="val 297550"/>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1" name="平行四边形 20"/>
            <p:cNvSpPr/>
            <p:nvPr/>
          </p:nvSpPr>
          <p:spPr>
            <a:xfrm rot="607165">
              <a:off x="2794071" y="2971666"/>
              <a:ext cx="1164306" cy="1675442"/>
            </a:xfrm>
            <a:prstGeom prst="parallelogram">
              <a:avLst>
                <a:gd name="adj" fmla="val 48332"/>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2" name="平行四边形 21"/>
          <p:cNvSpPr/>
          <p:nvPr/>
        </p:nvSpPr>
        <p:spPr>
          <a:xfrm rot="607165">
            <a:off x="3312065" y="3356165"/>
            <a:ext cx="979331" cy="140762"/>
          </a:xfrm>
          <a:prstGeom prst="parallelogram">
            <a:avLst>
              <a:gd name="adj" fmla="val 288183"/>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23" name="任意多边形 22"/>
          <p:cNvSpPr/>
          <p:nvPr/>
        </p:nvSpPr>
        <p:spPr>
          <a:xfrm rot="5400000">
            <a:off x="2011957" y="5643131"/>
            <a:ext cx="155799" cy="122118"/>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24" name="文本框 139"/>
          <p:cNvSpPr txBox="1"/>
          <p:nvPr/>
        </p:nvSpPr>
        <p:spPr>
          <a:xfrm>
            <a:off x="2731841" y="5160334"/>
            <a:ext cx="945163" cy="494394"/>
          </a:xfrm>
          <a:prstGeom prst="rect">
            <a:avLst/>
          </a:prstGeom>
          <a:noFill/>
        </p:spPr>
        <p:txBody>
          <a:bodyPr wrap="square" lIns="86411" tIns="43205" rIns="86411" bIns="43205" rtlCol="0">
            <a:spAutoFit/>
          </a:bodyPr>
          <a:lstStyle/>
          <a:p>
            <a:pPr algn="ctr"/>
            <a:r>
              <a:rPr lang="en-US" altLang="zh-CN" sz="2600" dirty="0">
                <a:solidFill>
                  <a:schemeClr val="accent1"/>
                </a:solidFill>
                <a:latin typeface="+mn-lt"/>
                <a:ea typeface="+mn-ea"/>
                <a:cs typeface="+mn-ea"/>
                <a:sym typeface="+mn-lt"/>
              </a:rPr>
              <a:t>01</a:t>
            </a:r>
            <a:endParaRPr lang="zh-CN" altLang="en-US" sz="2600" dirty="0">
              <a:solidFill>
                <a:schemeClr val="accent1"/>
              </a:solidFill>
              <a:latin typeface="+mn-lt"/>
              <a:ea typeface="+mn-ea"/>
              <a:cs typeface="+mn-ea"/>
              <a:sym typeface="+mn-lt"/>
            </a:endParaRPr>
          </a:p>
        </p:txBody>
      </p:sp>
      <p:sp>
        <p:nvSpPr>
          <p:cNvPr id="25" name="任意多边形 24"/>
          <p:cNvSpPr/>
          <p:nvPr/>
        </p:nvSpPr>
        <p:spPr>
          <a:xfrm rot="5400000">
            <a:off x="4214129" y="5209701"/>
            <a:ext cx="155799" cy="122118"/>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26" name="文本框 159"/>
          <p:cNvSpPr txBox="1"/>
          <p:nvPr/>
        </p:nvSpPr>
        <p:spPr>
          <a:xfrm>
            <a:off x="4934014" y="4726904"/>
            <a:ext cx="945163" cy="494394"/>
          </a:xfrm>
          <a:prstGeom prst="rect">
            <a:avLst/>
          </a:prstGeom>
          <a:noFill/>
        </p:spPr>
        <p:txBody>
          <a:bodyPr wrap="square" lIns="86411" tIns="43205" rIns="86411" bIns="43205" rtlCol="0">
            <a:spAutoFit/>
          </a:bodyPr>
          <a:lstStyle/>
          <a:p>
            <a:pPr algn="ctr"/>
            <a:r>
              <a:rPr lang="en-US" altLang="zh-CN" sz="2600" dirty="0">
                <a:solidFill>
                  <a:schemeClr val="accent2"/>
                </a:solidFill>
                <a:latin typeface="+mn-lt"/>
                <a:ea typeface="+mn-ea"/>
                <a:cs typeface="+mn-ea"/>
                <a:sym typeface="+mn-lt"/>
              </a:rPr>
              <a:t>02</a:t>
            </a:r>
            <a:endParaRPr lang="zh-CN" altLang="en-US" sz="2600" dirty="0">
              <a:solidFill>
                <a:schemeClr val="accent2"/>
              </a:solidFill>
              <a:latin typeface="+mn-lt"/>
              <a:ea typeface="+mn-ea"/>
              <a:cs typeface="+mn-ea"/>
              <a:sym typeface="+mn-lt"/>
            </a:endParaRPr>
          </a:p>
        </p:txBody>
      </p:sp>
      <p:sp>
        <p:nvSpPr>
          <p:cNvPr id="27" name="任意多边形 26"/>
          <p:cNvSpPr/>
          <p:nvPr/>
        </p:nvSpPr>
        <p:spPr>
          <a:xfrm rot="5400000">
            <a:off x="6429255" y="4749431"/>
            <a:ext cx="155799" cy="122118"/>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28" name="文本框 168"/>
          <p:cNvSpPr txBox="1"/>
          <p:nvPr/>
        </p:nvSpPr>
        <p:spPr>
          <a:xfrm>
            <a:off x="7149140" y="4266634"/>
            <a:ext cx="945163" cy="494394"/>
          </a:xfrm>
          <a:prstGeom prst="rect">
            <a:avLst/>
          </a:prstGeom>
          <a:noFill/>
        </p:spPr>
        <p:txBody>
          <a:bodyPr wrap="square" lIns="86411" tIns="43205" rIns="86411" bIns="43205" rtlCol="0">
            <a:spAutoFit/>
          </a:bodyPr>
          <a:lstStyle/>
          <a:p>
            <a:pPr algn="ctr"/>
            <a:r>
              <a:rPr lang="en-US" altLang="zh-CN" sz="2600" dirty="0">
                <a:solidFill>
                  <a:schemeClr val="accent3"/>
                </a:solidFill>
                <a:latin typeface="+mn-lt"/>
                <a:ea typeface="+mn-ea"/>
                <a:cs typeface="+mn-ea"/>
                <a:sym typeface="+mn-lt"/>
              </a:rPr>
              <a:t>03</a:t>
            </a:r>
            <a:endParaRPr lang="zh-CN" altLang="en-US" sz="2600" dirty="0">
              <a:solidFill>
                <a:schemeClr val="accent3"/>
              </a:solidFill>
              <a:latin typeface="+mn-lt"/>
              <a:ea typeface="+mn-ea"/>
              <a:cs typeface="+mn-ea"/>
              <a:sym typeface="+mn-lt"/>
            </a:endParaRPr>
          </a:p>
        </p:txBody>
      </p:sp>
      <p:sp>
        <p:nvSpPr>
          <p:cNvPr id="29" name="任意多边形 28"/>
          <p:cNvSpPr/>
          <p:nvPr/>
        </p:nvSpPr>
        <p:spPr>
          <a:xfrm rot="5400000">
            <a:off x="8332489" y="4082133"/>
            <a:ext cx="155799" cy="122118"/>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30" name="文本框 137"/>
          <p:cNvSpPr txBox="1"/>
          <p:nvPr/>
        </p:nvSpPr>
        <p:spPr>
          <a:xfrm>
            <a:off x="2261515" y="5518466"/>
            <a:ext cx="1073177" cy="641252"/>
          </a:xfrm>
          <a:prstGeom prst="rect">
            <a:avLst/>
          </a:prstGeom>
          <a:noFill/>
        </p:spPr>
        <p:txBody>
          <a:bodyPr wrap="square" lIns="86411" tIns="43205" rIns="86411" bIns="43205" rtlCol="0">
            <a:spAutoFit/>
          </a:bodyPr>
          <a:lstStyle/>
          <a:p>
            <a:r>
              <a:rPr lang="zh-CN" altLang="en-US" b="1" dirty="0" smtClean="0">
                <a:solidFill>
                  <a:schemeClr val="accent1"/>
                </a:solidFill>
                <a:latin typeface="+mn-lt"/>
                <a:ea typeface="+mn-ea"/>
                <a:cs typeface="+mn-ea"/>
                <a:sym typeface="+mn-lt"/>
              </a:rPr>
              <a:t>培训计划</a:t>
            </a:r>
            <a:endParaRPr lang="zh-CN" altLang="en-US" b="1" dirty="0">
              <a:solidFill>
                <a:schemeClr val="accent1"/>
              </a:solidFill>
              <a:latin typeface="+mn-lt"/>
              <a:ea typeface="+mn-ea"/>
              <a:cs typeface="+mn-ea"/>
              <a:sym typeface="+mn-lt"/>
            </a:endParaRPr>
          </a:p>
        </p:txBody>
      </p:sp>
      <p:sp>
        <p:nvSpPr>
          <p:cNvPr id="31" name="文本框 161"/>
          <p:cNvSpPr txBox="1"/>
          <p:nvPr/>
        </p:nvSpPr>
        <p:spPr>
          <a:xfrm>
            <a:off x="4463687" y="5085034"/>
            <a:ext cx="1073177" cy="641252"/>
          </a:xfrm>
          <a:prstGeom prst="rect">
            <a:avLst/>
          </a:prstGeom>
          <a:noFill/>
        </p:spPr>
        <p:txBody>
          <a:bodyPr wrap="square" lIns="86411" tIns="43205" rIns="86411" bIns="43205" rtlCol="0">
            <a:spAutoFit/>
          </a:bodyPr>
          <a:lstStyle/>
          <a:p>
            <a:r>
              <a:rPr lang="zh-CN" altLang="en-US" b="1" dirty="0" smtClean="0">
                <a:solidFill>
                  <a:schemeClr val="accent2"/>
                </a:solidFill>
                <a:latin typeface="+mn-lt"/>
                <a:ea typeface="+mn-ea"/>
                <a:cs typeface="+mn-ea"/>
                <a:sym typeface="+mn-lt"/>
              </a:rPr>
              <a:t>定期交流</a:t>
            </a:r>
            <a:endParaRPr lang="zh-CN" altLang="en-US" b="1" dirty="0">
              <a:solidFill>
                <a:schemeClr val="accent2"/>
              </a:solidFill>
              <a:latin typeface="+mn-lt"/>
              <a:ea typeface="+mn-ea"/>
              <a:cs typeface="+mn-ea"/>
              <a:sym typeface="+mn-lt"/>
            </a:endParaRPr>
          </a:p>
        </p:txBody>
      </p:sp>
      <p:sp>
        <p:nvSpPr>
          <p:cNvPr id="32" name="文本框 170"/>
          <p:cNvSpPr txBox="1"/>
          <p:nvPr/>
        </p:nvSpPr>
        <p:spPr>
          <a:xfrm>
            <a:off x="6678814" y="4624766"/>
            <a:ext cx="1073177" cy="641252"/>
          </a:xfrm>
          <a:prstGeom prst="rect">
            <a:avLst/>
          </a:prstGeom>
          <a:noFill/>
        </p:spPr>
        <p:txBody>
          <a:bodyPr wrap="square" lIns="86411" tIns="43205" rIns="86411" bIns="43205" rtlCol="0">
            <a:spAutoFit/>
          </a:bodyPr>
          <a:lstStyle/>
          <a:p>
            <a:r>
              <a:rPr lang="zh-CN" altLang="en-US" b="1" dirty="0" smtClean="0">
                <a:solidFill>
                  <a:schemeClr val="accent3"/>
                </a:solidFill>
                <a:latin typeface="+mn-lt"/>
                <a:ea typeface="+mn-ea"/>
                <a:cs typeface="+mn-ea"/>
                <a:sym typeface="+mn-lt"/>
              </a:rPr>
              <a:t>拓展训练</a:t>
            </a:r>
            <a:endParaRPr lang="zh-CN" altLang="en-US" b="1" dirty="0">
              <a:solidFill>
                <a:schemeClr val="accent3"/>
              </a:solidFill>
              <a:latin typeface="+mn-lt"/>
              <a:ea typeface="+mn-ea"/>
              <a:cs typeface="+mn-ea"/>
              <a:sym typeface="+mn-lt"/>
            </a:endParaRPr>
          </a:p>
        </p:txBody>
      </p:sp>
      <p:sp>
        <p:nvSpPr>
          <p:cNvPr id="33" name="文本框 179"/>
          <p:cNvSpPr txBox="1"/>
          <p:nvPr/>
        </p:nvSpPr>
        <p:spPr>
          <a:xfrm>
            <a:off x="8444883" y="3957468"/>
            <a:ext cx="1380634" cy="364253"/>
          </a:xfrm>
          <a:prstGeom prst="rect">
            <a:avLst/>
          </a:prstGeom>
          <a:noFill/>
        </p:spPr>
        <p:txBody>
          <a:bodyPr wrap="square" lIns="86411" tIns="43205" rIns="86411" bIns="43205" rtlCol="0">
            <a:spAutoFit/>
          </a:bodyPr>
          <a:lstStyle/>
          <a:p>
            <a:r>
              <a:rPr lang="zh-CN" altLang="en-US" b="1" dirty="0" smtClean="0">
                <a:solidFill>
                  <a:schemeClr val="accent4"/>
                </a:solidFill>
                <a:latin typeface="+mn-lt"/>
                <a:ea typeface="+mn-ea"/>
                <a:cs typeface="+mn-ea"/>
                <a:sym typeface="+mn-lt"/>
              </a:rPr>
              <a:t>提高行动力</a:t>
            </a:r>
            <a:endParaRPr lang="zh-CN" altLang="en-US" b="1" dirty="0">
              <a:solidFill>
                <a:schemeClr val="accent4"/>
              </a:solidFill>
              <a:latin typeface="+mn-lt"/>
              <a:ea typeface="+mn-ea"/>
              <a:cs typeface="+mn-ea"/>
              <a:sym typeface="+mn-lt"/>
            </a:endParaRPr>
          </a:p>
        </p:txBody>
      </p:sp>
      <p:sp>
        <p:nvSpPr>
          <p:cNvPr id="34" name="文本框 177"/>
          <p:cNvSpPr txBox="1"/>
          <p:nvPr/>
        </p:nvSpPr>
        <p:spPr>
          <a:xfrm>
            <a:off x="9052374" y="3599335"/>
            <a:ext cx="945163" cy="494394"/>
          </a:xfrm>
          <a:prstGeom prst="rect">
            <a:avLst/>
          </a:prstGeom>
          <a:noFill/>
        </p:spPr>
        <p:txBody>
          <a:bodyPr wrap="square" lIns="86411" tIns="43205" rIns="86411" bIns="43205" rtlCol="0">
            <a:spAutoFit/>
          </a:bodyPr>
          <a:lstStyle/>
          <a:p>
            <a:pPr algn="ctr"/>
            <a:r>
              <a:rPr lang="en-US" altLang="zh-CN" sz="2600" dirty="0">
                <a:solidFill>
                  <a:schemeClr val="accent4"/>
                </a:solidFill>
                <a:latin typeface="+mn-lt"/>
                <a:ea typeface="+mn-ea"/>
                <a:cs typeface="+mn-ea"/>
                <a:sym typeface="+mn-lt"/>
              </a:rPr>
              <a:t>04</a:t>
            </a:r>
            <a:endParaRPr lang="zh-CN" altLang="en-US" sz="2600" dirty="0">
              <a:solidFill>
                <a:schemeClr val="accent4"/>
              </a:solidFill>
              <a:latin typeface="+mn-lt"/>
              <a:ea typeface="+mn-ea"/>
              <a:cs typeface="+mn-ea"/>
              <a:sym typeface="+mn-lt"/>
            </a:endParaRPr>
          </a:p>
        </p:txBody>
      </p:sp>
      <p:grpSp>
        <p:nvGrpSpPr>
          <p:cNvPr id="35" name="组合 268"/>
          <p:cNvGrpSpPr/>
          <p:nvPr/>
        </p:nvGrpSpPr>
        <p:grpSpPr>
          <a:xfrm>
            <a:off x="9645189" y="3678904"/>
            <a:ext cx="670808" cy="1044031"/>
            <a:chOff x="10053587" y="3329976"/>
            <a:chExt cx="709810" cy="1104902"/>
          </a:xfrm>
        </p:grpSpPr>
        <p:sp>
          <p:nvSpPr>
            <p:cNvPr id="36" name="直角三角形 69"/>
            <p:cNvSpPr/>
            <p:nvPr/>
          </p:nvSpPr>
          <p:spPr>
            <a:xfrm flipH="1" flipV="1">
              <a:off x="10053587" y="417083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a:off x="10145898" y="3722715"/>
              <a:ext cx="483675" cy="4626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8" name="图片 37"/>
            <p:cNvPicPr>
              <a:picLocks noChangeAspect="1"/>
            </p:cNvPicPr>
            <p:nvPr/>
          </p:nvPicPr>
          <p:blipFill rotWithShape="1">
            <a:blip r:embed="rId2"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9630952" y="3844922"/>
              <a:ext cx="1104902" cy="75010"/>
            </a:xfrm>
            <a:prstGeom prst="rect">
              <a:avLst/>
            </a:prstGeom>
          </p:spPr>
        </p:pic>
        <p:grpSp>
          <p:nvGrpSpPr>
            <p:cNvPr id="39" name="Group 887"/>
            <p:cNvGrpSpPr>
              <a:grpSpLocks noChangeAspect="1"/>
            </p:cNvGrpSpPr>
            <p:nvPr/>
          </p:nvGrpSpPr>
          <p:grpSpPr bwMode="auto">
            <a:xfrm>
              <a:off x="10256303" y="3788132"/>
              <a:ext cx="266734" cy="331791"/>
              <a:chOff x="5971" y="2553"/>
              <a:chExt cx="246" cy="306"/>
            </a:xfrm>
            <a:solidFill>
              <a:schemeClr val="bg1"/>
            </a:solidFill>
            <a:effectLst/>
          </p:grpSpPr>
          <p:sp>
            <p:nvSpPr>
              <p:cNvPr id="40"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1"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grpSp>
        <p:nvGrpSpPr>
          <p:cNvPr id="42" name="组合 275"/>
          <p:cNvGrpSpPr/>
          <p:nvPr/>
        </p:nvGrpSpPr>
        <p:grpSpPr>
          <a:xfrm>
            <a:off x="7741955" y="4346203"/>
            <a:ext cx="670808" cy="1044031"/>
            <a:chOff x="8192094" y="3972681"/>
            <a:chExt cx="709810" cy="1104902"/>
          </a:xfrm>
        </p:grpSpPr>
        <p:sp>
          <p:nvSpPr>
            <p:cNvPr id="43" name="直角三角形 69"/>
            <p:cNvSpPr/>
            <p:nvPr/>
          </p:nvSpPr>
          <p:spPr>
            <a:xfrm flipH="1" flipV="1">
              <a:off x="8192094" y="4813543"/>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p:cNvSpPr/>
            <p:nvPr/>
          </p:nvSpPr>
          <p:spPr>
            <a:xfrm>
              <a:off x="8284405" y="4365420"/>
              <a:ext cx="483675" cy="4626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5" name="图片 44"/>
            <p:cNvPicPr>
              <a:picLocks noChangeAspect="1"/>
            </p:cNvPicPr>
            <p:nvPr/>
          </p:nvPicPr>
          <p:blipFill rotWithShape="1">
            <a:blip r:embed="rId2"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7769459" y="4487627"/>
              <a:ext cx="1104902" cy="75010"/>
            </a:xfrm>
            <a:prstGeom prst="rect">
              <a:avLst/>
            </a:prstGeom>
          </p:spPr>
        </p:pic>
        <p:grpSp>
          <p:nvGrpSpPr>
            <p:cNvPr id="46" name="Group 893"/>
            <p:cNvGrpSpPr>
              <a:grpSpLocks noChangeAspect="1"/>
            </p:cNvGrpSpPr>
            <p:nvPr/>
          </p:nvGrpSpPr>
          <p:grpSpPr bwMode="auto">
            <a:xfrm>
              <a:off x="8388035" y="4457326"/>
              <a:ext cx="289505" cy="288420"/>
              <a:chOff x="6356" y="2576"/>
              <a:chExt cx="267" cy="266"/>
            </a:xfrm>
            <a:solidFill>
              <a:schemeClr val="bg1"/>
            </a:solidFill>
            <a:effectLst/>
          </p:grpSpPr>
          <p:sp>
            <p:nvSpPr>
              <p:cNvPr id="47"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8"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9"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0"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1"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52"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grpSp>
        <p:nvGrpSpPr>
          <p:cNvPr id="53" name="组合 286"/>
          <p:cNvGrpSpPr/>
          <p:nvPr/>
        </p:nvGrpSpPr>
        <p:grpSpPr>
          <a:xfrm>
            <a:off x="5526828" y="4806471"/>
            <a:ext cx="670808" cy="1044031"/>
            <a:chOff x="6368874" y="4599486"/>
            <a:chExt cx="709810" cy="1104902"/>
          </a:xfrm>
        </p:grpSpPr>
        <p:sp>
          <p:nvSpPr>
            <p:cNvPr id="54" name="直角三角形 69"/>
            <p:cNvSpPr/>
            <p:nvPr/>
          </p:nvSpPr>
          <p:spPr>
            <a:xfrm flipH="1" flipV="1">
              <a:off x="6368874" y="544034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p:cNvSpPr/>
            <p:nvPr/>
          </p:nvSpPr>
          <p:spPr>
            <a:xfrm>
              <a:off x="6461185" y="4992225"/>
              <a:ext cx="483675" cy="4626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p:cNvPicPr>
              <a:picLocks noChangeAspect="1"/>
            </p:cNvPicPr>
            <p:nvPr/>
          </p:nvPicPr>
          <p:blipFill rotWithShape="1">
            <a:blip r:embed="rId2"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5946239" y="5114432"/>
              <a:ext cx="1104902" cy="75010"/>
            </a:xfrm>
            <a:prstGeom prst="rect">
              <a:avLst/>
            </a:prstGeom>
          </p:spPr>
        </p:pic>
        <p:sp>
          <p:nvSpPr>
            <p:cNvPr id="57" name="Freeform 905"/>
            <p:cNvSpPr>
              <a:spLocks/>
            </p:cNvSpPr>
            <p:nvPr/>
          </p:nvSpPr>
          <p:spPr bwMode="auto">
            <a:xfrm>
              <a:off x="6608228" y="5051377"/>
              <a:ext cx="174472" cy="33753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nvGrpSpPr>
          <p:cNvPr id="58" name="组合 291"/>
          <p:cNvGrpSpPr/>
          <p:nvPr/>
        </p:nvGrpSpPr>
        <p:grpSpPr>
          <a:xfrm>
            <a:off x="3324657" y="5239902"/>
            <a:ext cx="670808" cy="1044031"/>
            <a:chOff x="4533961" y="5235988"/>
            <a:chExt cx="709810" cy="1104902"/>
          </a:xfrm>
        </p:grpSpPr>
        <p:sp>
          <p:nvSpPr>
            <p:cNvPr id="59" name="直角三角形 69"/>
            <p:cNvSpPr/>
            <p:nvPr/>
          </p:nvSpPr>
          <p:spPr>
            <a:xfrm flipH="1" flipV="1">
              <a:off x="4533961" y="6076850"/>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p:cNvSpPr/>
            <p:nvPr/>
          </p:nvSpPr>
          <p:spPr>
            <a:xfrm>
              <a:off x="4626272" y="5628727"/>
              <a:ext cx="483675" cy="462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1" name="图片 60"/>
            <p:cNvPicPr>
              <a:picLocks noChangeAspect="1"/>
            </p:cNvPicPr>
            <p:nvPr/>
          </p:nvPicPr>
          <p:blipFill rotWithShape="1">
            <a:blip r:embed="rId2" cstate="print">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4111326" y="5750934"/>
              <a:ext cx="1104902" cy="75010"/>
            </a:xfrm>
            <a:prstGeom prst="rect">
              <a:avLst/>
            </a:prstGeom>
          </p:spPr>
        </p:pic>
        <p:grpSp>
          <p:nvGrpSpPr>
            <p:cNvPr id="62" name="Group 909"/>
            <p:cNvGrpSpPr>
              <a:grpSpLocks noChangeAspect="1"/>
            </p:cNvGrpSpPr>
            <p:nvPr/>
          </p:nvGrpSpPr>
          <p:grpSpPr bwMode="auto">
            <a:xfrm>
              <a:off x="4758258" y="5746671"/>
              <a:ext cx="261214" cy="222771"/>
              <a:chOff x="6090" y="1175"/>
              <a:chExt cx="265" cy="226"/>
            </a:xfrm>
            <a:solidFill>
              <a:schemeClr val="bg1"/>
            </a:solidFill>
            <a:effectLst/>
          </p:grpSpPr>
          <p:sp>
            <p:nvSpPr>
              <p:cNvPr id="6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6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6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6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grpSp>
      <p:grpSp>
        <p:nvGrpSpPr>
          <p:cNvPr id="67" name="组合 300"/>
          <p:cNvGrpSpPr/>
          <p:nvPr/>
        </p:nvGrpSpPr>
        <p:grpSpPr>
          <a:xfrm>
            <a:off x="3576105" y="3101772"/>
            <a:ext cx="397470" cy="350858"/>
            <a:chOff x="10044251" y="4522834"/>
            <a:chExt cx="745082" cy="657806"/>
          </a:xfrm>
          <a:solidFill>
            <a:schemeClr val="bg1">
              <a:lumMod val="50000"/>
            </a:schemeClr>
          </a:solidFill>
          <a:effectLst>
            <a:reflection blurRad="6350" stA="52000" endA="300" endPos="35000" dir="5400000" sy="-100000" algn="bl" rotWithShape="0"/>
          </a:effectLst>
        </p:grpSpPr>
        <p:sp>
          <p:nvSpPr>
            <p:cNvPr id="68"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9"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0"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1"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2"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3"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4"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75" name="组合 308"/>
          <p:cNvGrpSpPr/>
          <p:nvPr/>
        </p:nvGrpSpPr>
        <p:grpSpPr>
          <a:xfrm>
            <a:off x="6926676" y="2562464"/>
            <a:ext cx="387466" cy="351244"/>
            <a:chOff x="10054349" y="2685014"/>
            <a:chExt cx="726328" cy="658528"/>
          </a:xfrm>
          <a:solidFill>
            <a:schemeClr val="bg1">
              <a:lumMod val="50000"/>
            </a:schemeClr>
          </a:solidFill>
          <a:effectLst>
            <a:reflection blurRad="6350" stA="52000" endA="300" endPos="35000" dir="5400000" sy="-100000" algn="bl" rotWithShape="0"/>
          </a:effectLst>
        </p:grpSpPr>
        <p:sp>
          <p:nvSpPr>
            <p:cNvPr id="76"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7"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8"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9"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0"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1"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2"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3"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4"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5"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6"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7"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8"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9"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0"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1"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92" name="组合 325"/>
          <p:cNvGrpSpPr/>
          <p:nvPr/>
        </p:nvGrpSpPr>
        <p:grpSpPr>
          <a:xfrm>
            <a:off x="5229503" y="2806183"/>
            <a:ext cx="393198" cy="443920"/>
            <a:chOff x="1027865" y="1177546"/>
            <a:chExt cx="670069" cy="756622"/>
          </a:xfrm>
          <a:solidFill>
            <a:schemeClr val="bg1">
              <a:lumMod val="50000"/>
            </a:schemeClr>
          </a:solidFill>
          <a:effectLst>
            <a:reflection blurRad="6350" stA="52000" endA="300" endPos="27000" dir="5400000" sy="-100000" algn="bl" rotWithShape="0"/>
          </a:effectLst>
        </p:grpSpPr>
        <p:sp>
          <p:nvSpPr>
            <p:cNvPr id="93"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4"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5"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6"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7"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8"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9"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0"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1"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2"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3"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4"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
        <p:nvSpPr>
          <p:cNvPr id="105" name="TextBox 104"/>
          <p:cNvSpPr txBox="1"/>
          <p:nvPr/>
        </p:nvSpPr>
        <p:spPr>
          <a:xfrm>
            <a:off x="2115936" y="5767413"/>
            <a:ext cx="1191379" cy="752308"/>
          </a:xfrm>
          <a:prstGeom prst="rect">
            <a:avLst/>
          </a:prstGeom>
          <a:noFill/>
        </p:spPr>
        <p:txBody>
          <a:bodyPr wrap="square" lIns="86411" tIns="43205" rIns="86411" bIns="43205" rtlCol="0">
            <a:spAutoFit/>
          </a:bodyPr>
          <a:lstStyle/>
          <a:p>
            <a:pPr algn="r">
              <a:lnSpc>
                <a:spcPct val="150000"/>
              </a:lnSpc>
              <a:defRPr/>
            </a:pPr>
            <a:r>
              <a:rPr lang="zh-CN" altLang="en-US" sz="1000" kern="0" dirty="0">
                <a:latin typeface="+mn-lt"/>
                <a:ea typeface="+mn-ea"/>
                <a:cs typeface="+mn-ea"/>
                <a:sym typeface="+mn-lt"/>
              </a:rPr>
              <a:t>点击</a:t>
            </a:r>
            <a:r>
              <a:rPr lang="zh-CN" altLang="en-US" sz="1000" kern="0" dirty="0">
                <a:latin typeface="+mn-lt"/>
                <a:ea typeface="+mn-ea"/>
                <a:cs typeface="+mn-ea"/>
                <a:sym typeface="+mn-lt"/>
              </a:rPr>
              <a:t>此处添加段落文本点击此处添加段落</a:t>
            </a:r>
            <a:r>
              <a:rPr lang="zh-CN" altLang="en-US" sz="1000" kern="0" dirty="0">
                <a:latin typeface="+mn-lt"/>
                <a:ea typeface="+mn-ea"/>
                <a:cs typeface="+mn-ea"/>
                <a:sym typeface="+mn-lt"/>
              </a:rPr>
              <a:t>文本</a:t>
            </a:r>
            <a:endParaRPr lang="en-US" altLang="zh-CN" sz="1000" kern="0" dirty="0">
              <a:latin typeface="+mn-lt"/>
              <a:ea typeface="+mn-ea"/>
              <a:cs typeface="+mn-ea"/>
              <a:sym typeface="+mn-lt"/>
            </a:endParaRPr>
          </a:p>
        </p:txBody>
      </p:sp>
      <p:sp>
        <p:nvSpPr>
          <p:cNvPr id="106" name="TextBox 105"/>
          <p:cNvSpPr txBox="1"/>
          <p:nvPr/>
        </p:nvSpPr>
        <p:spPr>
          <a:xfrm>
            <a:off x="4325156" y="5347790"/>
            <a:ext cx="1191379" cy="752308"/>
          </a:xfrm>
          <a:prstGeom prst="rect">
            <a:avLst/>
          </a:prstGeom>
          <a:noFill/>
        </p:spPr>
        <p:txBody>
          <a:bodyPr wrap="square" lIns="86411" tIns="43205" rIns="86411" bIns="43205" rtlCol="0">
            <a:spAutoFit/>
          </a:bodyPr>
          <a:lstStyle/>
          <a:p>
            <a:pPr algn="r">
              <a:lnSpc>
                <a:spcPct val="150000"/>
              </a:lnSpc>
              <a:defRPr/>
            </a:pPr>
            <a:r>
              <a:rPr lang="zh-CN" altLang="en-US" sz="1000" kern="0" dirty="0">
                <a:latin typeface="+mn-lt"/>
                <a:ea typeface="+mn-ea"/>
                <a:cs typeface="+mn-ea"/>
                <a:sym typeface="+mn-lt"/>
              </a:rPr>
              <a:t>点击</a:t>
            </a:r>
            <a:r>
              <a:rPr lang="zh-CN" altLang="en-US" sz="1000" kern="0" dirty="0">
                <a:latin typeface="+mn-lt"/>
                <a:ea typeface="+mn-ea"/>
                <a:cs typeface="+mn-ea"/>
                <a:sym typeface="+mn-lt"/>
              </a:rPr>
              <a:t>此处添加段落文本点击此处添加段落</a:t>
            </a:r>
            <a:r>
              <a:rPr lang="zh-CN" altLang="en-US" sz="1000" kern="0" dirty="0">
                <a:latin typeface="+mn-lt"/>
                <a:ea typeface="+mn-ea"/>
                <a:cs typeface="+mn-ea"/>
                <a:sym typeface="+mn-lt"/>
              </a:rPr>
              <a:t>文本</a:t>
            </a:r>
            <a:endParaRPr lang="en-US" altLang="zh-CN" sz="1000" kern="0" dirty="0">
              <a:latin typeface="+mn-lt"/>
              <a:ea typeface="+mn-ea"/>
              <a:cs typeface="+mn-ea"/>
              <a:sym typeface="+mn-lt"/>
            </a:endParaRPr>
          </a:p>
        </p:txBody>
      </p:sp>
      <p:sp>
        <p:nvSpPr>
          <p:cNvPr id="107" name="TextBox 106"/>
          <p:cNvSpPr txBox="1"/>
          <p:nvPr/>
        </p:nvSpPr>
        <p:spPr>
          <a:xfrm>
            <a:off x="6533392" y="4915680"/>
            <a:ext cx="1191379" cy="752308"/>
          </a:xfrm>
          <a:prstGeom prst="rect">
            <a:avLst/>
          </a:prstGeom>
          <a:noFill/>
        </p:spPr>
        <p:txBody>
          <a:bodyPr wrap="square" lIns="86411" tIns="43205" rIns="86411" bIns="43205" rtlCol="0">
            <a:spAutoFit/>
          </a:bodyPr>
          <a:lstStyle/>
          <a:p>
            <a:pPr algn="r">
              <a:lnSpc>
                <a:spcPct val="150000"/>
              </a:lnSpc>
              <a:defRPr/>
            </a:pPr>
            <a:r>
              <a:rPr lang="zh-CN" altLang="en-US" sz="1000" kern="0" dirty="0">
                <a:latin typeface="+mn-lt"/>
                <a:ea typeface="+mn-ea"/>
                <a:cs typeface="+mn-ea"/>
                <a:sym typeface="+mn-lt"/>
              </a:rPr>
              <a:t>点击</a:t>
            </a:r>
            <a:r>
              <a:rPr lang="zh-CN" altLang="en-US" sz="1000" kern="0" dirty="0">
                <a:latin typeface="+mn-lt"/>
                <a:ea typeface="+mn-ea"/>
                <a:cs typeface="+mn-ea"/>
                <a:sym typeface="+mn-lt"/>
              </a:rPr>
              <a:t>此处添加段落文本点击此处添加段落</a:t>
            </a:r>
            <a:r>
              <a:rPr lang="zh-CN" altLang="en-US" sz="1000" kern="0" dirty="0">
                <a:latin typeface="+mn-lt"/>
                <a:ea typeface="+mn-ea"/>
                <a:cs typeface="+mn-ea"/>
                <a:sym typeface="+mn-lt"/>
              </a:rPr>
              <a:t>文本</a:t>
            </a:r>
            <a:endParaRPr lang="en-US" altLang="zh-CN" sz="1000" kern="0" dirty="0">
              <a:latin typeface="+mn-lt"/>
              <a:ea typeface="+mn-ea"/>
              <a:cs typeface="+mn-ea"/>
              <a:sym typeface="+mn-lt"/>
            </a:endParaRPr>
          </a:p>
        </p:txBody>
      </p:sp>
      <p:sp>
        <p:nvSpPr>
          <p:cNvPr id="108" name="TextBox 107"/>
          <p:cNvSpPr txBox="1"/>
          <p:nvPr/>
        </p:nvSpPr>
        <p:spPr>
          <a:xfrm>
            <a:off x="8467497" y="4230433"/>
            <a:ext cx="1191379" cy="752308"/>
          </a:xfrm>
          <a:prstGeom prst="rect">
            <a:avLst/>
          </a:prstGeom>
          <a:noFill/>
        </p:spPr>
        <p:txBody>
          <a:bodyPr wrap="square" lIns="86411" tIns="43205" rIns="86411" bIns="43205" rtlCol="0">
            <a:spAutoFit/>
          </a:bodyPr>
          <a:lstStyle/>
          <a:p>
            <a:pPr algn="r">
              <a:lnSpc>
                <a:spcPct val="150000"/>
              </a:lnSpc>
              <a:defRPr/>
            </a:pPr>
            <a:r>
              <a:rPr lang="zh-CN" altLang="en-US" sz="1000" kern="0" dirty="0">
                <a:latin typeface="+mn-lt"/>
                <a:ea typeface="+mn-ea"/>
                <a:cs typeface="+mn-ea"/>
                <a:sym typeface="+mn-lt"/>
              </a:rPr>
              <a:t>点击</a:t>
            </a:r>
            <a:r>
              <a:rPr lang="zh-CN" altLang="en-US" sz="1000" kern="0" dirty="0">
                <a:latin typeface="+mn-lt"/>
                <a:ea typeface="+mn-ea"/>
                <a:cs typeface="+mn-ea"/>
                <a:sym typeface="+mn-lt"/>
              </a:rPr>
              <a:t>此处添加段落文本点击此处添加段落</a:t>
            </a:r>
            <a:r>
              <a:rPr lang="zh-CN" altLang="en-US" sz="1000" kern="0" dirty="0">
                <a:latin typeface="+mn-lt"/>
                <a:ea typeface="+mn-ea"/>
                <a:cs typeface="+mn-ea"/>
                <a:sym typeface="+mn-lt"/>
              </a:rPr>
              <a:t>文本</a:t>
            </a:r>
            <a:endParaRPr lang="en-US" altLang="zh-CN" sz="1000" kern="0" dirty="0">
              <a:latin typeface="+mn-lt"/>
              <a:ea typeface="+mn-ea"/>
              <a:cs typeface="+mn-ea"/>
              <a:sym typeface="+mn-lt"/>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250"/>
                                        <p:tgtEl>
                                          <p:spTgt spid="19"/>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250"/>
                                        <p:tgtEl>
                                          <p:spTgt spid="22"/>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250"/>
                                        <p:tgtEl>
                                          <p:spTgt spid="18"/>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250"/>
                                        <p:tgtEl>
                                          <p:spTgt spid="17"/>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250"/>
                                        <p:tgtEl>
                                          <p:spTgt spid="13"/>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250"/>
                                        <p:tgtEl>
                                          <p:spTgt spid="16"/>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250"/>
                                        <p:tgtEl>
                                          <p:spTgt spid="12"/>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250"/>
                                        <p:tgtEl>
                                          <p:spTgt spid="11"/>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250"/>
                                        <p:tgtEl>
                                          <p:spTgt spid="7"/>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250"/>
                                        <p:tgtEl>
                                          <p:spTgt spid="10"/>
                                        </p:tgtEl>
                                      </p:cBhvr>
                                    </p:animEffect>
                                  </p:childTnLst>
                                </p:cTn>
                              </p:par>
                            </p:childTnLst>
                          </p:cTn>
                        </p:par>
                        <p:par>
                          <p:cTn id="44" fill="hold">
                            <p:stCondLst>
                              <p:cond delay="2500"/>
                            </p:stCondLst>
                            <p:childTnLst>
                              <p:par>
                                <p:cTn id="45" presetID="22" presetClass="entr" presetSubtype="1"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up)">
                                      <p:cBhvr>
                                        <p:cTn id="47" dur="250"/>
                                        <p:tgtEl>
                                          <p:spTgt spid="6"/>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250"/>
                                        <p:tgtEl>
                                          <p:spTgt spid="5"/>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wipe(down)">
                                      <p:cBhvr>
                                        <p:cTn id="55" dur="250"/>
                                        <p:tgtEl>
                                          <p:spTgt spid="2"/>
                                        </p:tgtEl>
                                      </p:cBhvr>
                                    </p:animEffect>
                                  </p:childTnLst>
                                </p:cTn>
                              </p:par>
                            </p:childTnLst>
                          </p:cTn>
                        </p:par>
                        <p:par>
                          <p:cTn id="56" fill="hold">
                            <p:stCondLst>
                              <p:cond delay="3250"/>
                            </p:stCondLst>
                            <p:childTnLst>
                              <p:par>
                                <p:cTn id="57" presetID="47" presetClass="entr" presetSubtype="0" fill="hold"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1000"/>
                                        <p:tgtEl>
                                          <p:spTgt spid="67"/>
                                        </p:tgtEl>
                                      </p:cBhvr>
                                    </p:animEffect>
                                    <p:anim calcmode="lin" valueType="num">
                                      <p:cBhvr>
                                        <p:cTn id="60" dur="1000" fill="hold"/>
                                        <p:tgtEl>
                                          <p:spTgt spid="67"/>
                                        </p:tgtEl>
                                        <p:attrNameLst>
                                          <p:attrName>ppt_x</p:attrName>
                                        </p:attrNameLst>
                                      </p:cBhvr>
                                      <p:tavLst>
                                        <p:tav tm="0">
                                          <p:val>
                                            <p:strVal val="#ppt_x"/>
                                          </p:val>
                                        </p:tav>
                                        <p:tav tm="100000">
                                          <p:val>
                                            <p:strVal val="#ppt_x"/>
                                          </p:val>
                                        </p:tav>
                                      </p:tavLst>
                                    </p:anim>
                                    <p:anim calcmode="lin" valueType="num">
                                      <p:cBhvr>
                                        <p:cTn id="61" dur="1000" fill="hold"/>
                                        <p:tgtEl>
                                          <p:spTgt spid="67"/>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92"/>
                                        </p:tgtEl>
                                        <p:attrNameLst>
                                          <p:attrName>style.visibility</p:attrName>
                                        </p:attrNameLst>
                                      </p:cBhvr>
                                      <p:to>
                                        <p:strVal val="visible"/>
                                      </p:to>
                                    </p:set>
                                    <p:animEffect transition="in" filter="fade">
                                      <p:cBhvr>
                                        <p:cTn id="64" dur="1000"/>
                                        <p:tgtEl>
                                          <p:spTgt spid="92"/>
                                        </p:tgtEl>
                                      </p:cBhvr>
                                    </p:animEffect>
                                    <p:anim calcmode="lin" valueType="num">
                                      <p:cBhvr>
                                        <p:cTn id="65" dur="1000" fill="hold"/>
                                        <p:tgtEl>
                                          <p:spTgt spid="92"/>
                                        </p:tgtEl>
                                        <p:attrNameLst>
                                          <p:attrName>ppt_x</p:attrName>
                                        </p:attrNameLst>
                                      </p:cBhvr>
                                      <p:tavLst>
                                        <p:tav tm="0">
                                          <p:val>
                                            <p:strVal val="#ppt_x"/>
                                          </p:val>
                                        </p:tav>
                                        <p:tav tm="100000">
                                          <p:val>
                                            <p:strVal val="#ppt_x"/>
                                          </p:val>
                                        </p:tav>
                                      </p:tavLst>
                                    </p:anim>
                                    <p:anim calcmode="lin" valueType="num">
                                      <p:cBhvr>
                                        <p:cTn id="66" dur="1000" fill="hold"/>
                                        <p:tgtEl>
                                          <p:spTgt spid="92"/>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5"/>
                                        </p:tgtEl>
                                        <p:attrNameLst>
                                          <p:attrName>style.visibility</p:attrName>
                                        </p:attrNameLst>
                                      </p:cBhvr>
                                      <p:to>
                                        <p:strVal val="visible"/>
                                      </p:to>
                                    </p:set>
                                    <p:animEffect transition="in" filter="fade">
                                      <p:cBhvr>
                                        <p:cTn id="69" dur="1000"/>
                                        <p:tgtEl>
                                          <p:spTgt spid="75"/>
                                        </p:tgtEl>
                                      </p:cBhvr>
                                    </p:animEffect>
                                    <p:anim calcmode="lin" valueType="num">
                                      <p:cBhvr>
                                        <p:cTn id="70" dur="1000" fill="hold"/>
                                        <p:tgtEl>
                                          <p:spTgt spid="75"/>
                                        </p:tgtEl>
                                        <p:attrNameLst>
                                          <p:attrName>ppt_x</p:attrName>
                                        </p:attrNameLst>
                                      </p:cBhvr>
                                      <p:tavLst>
                                        <p:tav tm="0">
                                          <p:val>
                                            <p:strVal val="#ppt_x"/>
                                          </p:val>
                                        </p:tav>
                                        <p:tav tm="100000">
                                          <p:val>
                                            <p:strVal val="#ppt_x"/>
                                          </p:val>
                                        </p:tav>
                                      </p:tavLst>
                                    </p:anim>
                                    <p:anim calcmode="lin" valueType="num">
                                      <p:cBhvr>
                                        <p:cTn id="71" dur="1000" fill="hold"/>
                                        <p:tgtEl>
                                          <p:spTgt spid="75"/>
                                        </p:tgtEl>
                                        <p:attrNameLst>
                                          <p:attrName>ppt_y</p:attrName>
                                        </p:attrNameLst>
                                      </p:cBhvr>
                                      <p:tavLst>
                                        <p:tav tm="0">
                                          <p:val>
                                            <p:strVal val="#ppt_y-.1"/>
                                          </p:val>
                                        </p:tav>
                                        <p:tav tm="100000">
                                          <p:val>
                                            <p:strVal val="#ppt_y"/>
                                          </p:val>
                                        </p:tav>
                                      </p:tavLst>
                                    </p:anim>
                                  </p:childTnLst>
                                </p:cTn>
                              </p:par>
                            </p:childTnLst>
                          </p:cTn>
                        </p:par>
                        <p:par>
                          <p:cTn id="72" fill="hold">
                            <p:stCondLst>
                              <p:cond delay="4250"/>
                            </p:stCondLst>
                            <p:childTnLst>
                              <p:par>
                                <p:cTn id="73" presetID="42" presetClass="entr" presetSubtype="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1000"/>
                                        <p:tgtEl>
                                          <p:spTgt spid="58"/>
                                        </p:tgtEl>
                                      </p:cBhvr>
                                    </p:animEffect>
                                    <p:anim calcmode="lin" valueType="num">
                                      <p:cBhvr>
                                        <p:cTn id="76" dur="1000" fill="hold"/>
                                        <p:tgtEl>
                                          <p:spTgt spid="58"/>
                                        </p:tgtEl>
                                        <p:attrNameLst>
                                          <p:attrName>ppt_x</p:attrName>
                                        </p:attrNameLst>
                                      </p:cBhvr>
                                      <p:tavLst>
                                        <p:tav tm="0">
                                          <p:val>
                                            <p:strVal val="#ppt_x"/>
                                          </p:val>
                                        </p:tav>
                                        <p:tav tm="100000">
                                          <p:val>
                                            <p:strVal val="#ppt_x"/>
                                          </p:val>
                                        </p:tav>
                                      </p:tavLst>
                                    </p:anim>
                                    <p:anim calcmode="lin" valueType="num">
                                      <p:cBhvr>
                                        <p:cTn id="77" dur="1000" fill="hold"/>
                                        <p:tgtEl>
                                          <p:spTgt spid="5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1000"/>
                                        <p:tgtEl>
                                          <p:spTgt spid="24"/>
                                        </p:tgtEl>
                                      </p:cBhvr>
                                    </p:animEffect>
                                    <p:anim calcmode="lin" valueType="num">
                                      <p:cBhvr>
                                        <p:cTn id="81" dur="1000" fill="hold"/>
                                        <p:tgtEl>
                                          <p:spTgt spid="24"/>
                                        </p:tgtEl>
                                        <p:attrNameLst>
                                          <p:attrName>ppt_x</p:attrName>
                                        </p:attrNameLst>
                                      </p:cBhvr>
                                      <p:tavLst>
                                        <p:tav tm="0">
                                          <p:val>
                                            <p:strVal val="#ppt_x"/>
                                          </p:val>
                                        </p:tav>
                                        <p:tav tm="100000">
                                          <p:val>
                                            <p:strVal val="#ppt_x"/>
                                          </p:val>
                                        </p:tav>
                                      </p:tavLst>
                                    </p:anim>
                                    <p:anim calcmode="lin" valueType="num">
                                      <p:cBhvr>
                                        <p:cTn id="82" dur="1000" fill="hold"/>
                                        <p:tgtEl>
                                          <p:spTgt spid="2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1000"/>
                                        <p:tgtEl>
                                          <p:spTgt spid="26"/>
                                        </p:tgtEl>
                                      </p:cBhvr>
                                    </p:animEffect>
                                    <p:anim calcmode="lin" valueType="num">
                                      <p:cBhvr>
                                        <p:cTn id="86" dur="1000" fill="hold"/>
                                        <p:tgtEl>
                                          <p:spTgt spid="26"/>
                                        </p:tgtEl>
                                        <p:attrNameLst>
                                          <p:attrName>ppt_x</p:attrName>
                                        </p:attrNameLst>
                                      </p:cBhvr>
                                      <p:tavLst>
                                        <p:tav tm="0">
                                          <p:val>
                                            <p:strVal val="#ppt_x"/>
                                          </p:val>
                                        </p:tav>
                                        <p:tav tm="100000">
                                          <p:val>
                                            <p:strVal val="#ppt_x"/>
                                          </p:val>
                                        </p:tav>
                                      </p:tavLst>
                                    </p:anim>
                                    <p:anim calcmode="lin" valueType="num">
                                      <p:cBhvr>
                                        <p:cTn id="87" dur="1000" fill="hold"/>
                                        <p:tgtEl>
                                          <p:spTgt spid="2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fade">
                                      <p:cBhvr>
                                        <p:cTn id="90" dur="1000"/>
                                        <p:tgtEl>
                                          <p:spTgt spid="53"/>
                                        </p:tgtEl>
                                      </p:cBhvr>
                                    </p:animEffect>
                                    <p:anim calcmode="lin" valueType="num">
                                      <p:cBhvr>
                                        <p:cTn id="91" dur="1000" fill="hold"/>
                                        <p:tgtEl>
                                          <p:spTgt spid="53"/>
                                        </p:tgtEl>
                                        <p:attrNameLst>
                                          <p:attrName>ppt_x</p:attrName>
                                        </p:attrNameLst>
                                      </p:cBhvr>
                                      <p:tavLst>
                                        <p:tav tm="0">
                                          <p:val>
                                            <p:strVal val="#ppt_x"/>
                                          </p:val>
                                        </p:tav>
                                        <p:tav tm="100000">
                                          <p:val>
                                            <p:strVal val="#ppt_x"/>
                                          </p:val>
                                        </p:tav>
                                      </p:tavLst>
                                    </p:anim>
                                    <p:anim calcmode="lin" valueType="num">
                                      <p:cBhvr>
                                        <p:cTn id="92" dur="1000" fill="hold"/>
                                        <p:tgtEl>
                                          <p:spTgt spid="5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anim calcmode="lin" valueType="num">
                                      <p:cBhvr>
                                        <p:cTn id="96" dur="1000" fill="hold"/>
                                        <p:tgtEl>
                                          <p:spTgt spid="28"/>
                                        </p:tgtEl>
                                        <p:attrNameLst>
                                          <p:attrName>ppt_x</p:attrName>
                                        </p:attrNameLst>
                                      </p:cBhvr>
                                      <p:tavLst>
                                        <p:tav tm="0">
                                          <p:val>
                                            <p:strVal val="#ppt_x"/>
                                          </p:val>
                                        </p:tav>
                                        <p:tav tm="100000">
                                          <p:val>
                                            <p:strVal val="#ppt_x"/>
                                          </p:val>
                                        </p:tav>
                                      </p:tavLst>
                                    </p:anim>
                                    <p:anim calcmode="lin" valueType="num">
                                      <p:cBhvr>
                                        <p:cTn id="97" dur="1000" fill="hold"/>
                                        <p:tgtEl>
                                          <p:spTgt spid="2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42"/>
                                        </p:tgtEl>
                                        <p:attrNameLst>
                                          <p:attrName>style.visibility</p:attrName>
                                        </p:attrNameLst>
                                      </p:cBhvr>
                                      <p:to>
                                        <p:strVal val="visible"/>
                                      </p:to>
                                    </p:set>
                                    <p:animEffect transition="in" filter="fade">
                                      <p:cBhvr>
                                        <p:cTn id="100" dur="1000"/>
                                        <p:tgtEl>
                                          <p:spTgt spid="42"/>
                                        </p:tgtEl>
                                      </p:cBhvr>
                                    </p:animEffect>
                                    <p:anim calcmode="lin" valueType="num">
                                      <p:cBhvr>
                                        <p:cTn id="101" dur="1000" fill="hold"/>
                                        <p:tgtEl>
                                          <p:spTgt spid="42"/>
                                        </p:tgtEl>
                                        <p:attrNameLst>
                                          <p:attrName>ppt_x</p:attrName>
                                        </p:attrNameLst>
                                      </p:cBhvr>
                                      <p:tavLst>
                                        <p:tav tm="0">
                                          <p:val>
                                            <p:strVal val="#ppt_x"/>
                                          </p:val>
                                        </p:tav>
                                        <p:tav tm="100000">
                                          <p:val>
                                            <p:strVal val="#ppt_x"/>
                                          </p:val>
                                        </p:tav>
                                      </p:tavLst>
                                    </p:anim>
                                    <p:anim calcmode="lin" valueType="num">
                                      <p:cBhvr>
                                        <p:cTn id="102" dur="1000" fill="hold"/>
                                        <p:tgtEl>
                                          <p:spTgt spid="42"/>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1000"/>
                                        <p:tgtEl>
                                          <p:spTgt spid="34"/>
                                        </p:tgtEl>
                                      </p:cBhvr>
                                    </p:animEffect>
                                    <p:anim calcmode="lin" valueType="num">
                                      <p:cBhvr>
                                        <p:cTn id="106" dur="1000" fill="hold"/>
                                        <p:tgtEl>
                                          <p:spTgt spid="34"/>
                                        </p:tgtEl>
                                        <p:attrNameLst>
                                          <p:attrName>ppt_x</p:attrName>
                                        </p:attrNameLst>
                                      </p:cBhvr>
                                      <p:tavLst>
                                        <p:tav tm="0">
                                          <p:val>
                                            <p:strVal val="#ppt_x"/>
                                          </p:val>
                                        </p:tav>
                                        <p:tav tm="100000">
                                          <p:val>
                                            <p:strVal val="#ppt_x"/>
                                          </p:val>
                                        </p:tav>
                                      </p:tavLst>
                                    </p:anim>
                                    <p:anim calcmode="lin" valueType="num">
                                      <p:cBhvr>
                                        <p:cTn id="107" dur="1000" fill="hold"/>
                                        <p:tgtEl>
                                          <p:spTgt spid="34"/>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1000"/>
                                        <p:tgtEl>
                                          <p:spTgt spid="35"/>
                                        </p:tgtEl>
                                      </p:cBhvr>
                                    </p:animEffect>
                                    <p:anim calcmode="lin" valueType="num">
                                      <p:cBhvr>
                                        <p:cTn id="111" dur="1000" fill="hold"/>
                                        <p:tgtEl>
                                          <p:spTgt spid="35"/>
                                        </p:tgtEl>
                                        <p:attrNameLst>
                                          <p:attrName>ppt_x</p:attrName>
                                        </p:attrNameLst>
                                      </p:cBhvr>
                                      <p:tavLst>
                                        <p:tav tm="0">
                                          <p:val>
                                            <p:strVal val="#ppt_x"/>
                                          </p:val>
                                        </p:tav>
                                        <p:tav tm="100000">
                                          <p:val>
                                            <p:strVal val="#ppt_x"/>
                                          </p:val>
                                        </p:tav>
                                      </p:tavLst>
                                    </p:anim>
                                    <p:anim calcmode="lin" valueType="num">
                                      <p:cBhvr>
                                        <p:cTn id="112" dur="1000" fill="hold"/>
                                        <p:tgtEl>
                                          <p:spTgt spid="35"/>
                                        </p:tgtEl>
                                        <p:attrNameLst>
                                          <p:attrName>ppt_y</p:attrName>
                                        </p:attrNameLst>
                                      </p:cBhvr>
                                      <p:tavLst>
                                        <p:tav tm="0">
                                          <p:val>
                                            <p:strVal val="#ppt_y+.1"/>
                                          </p:val>
                                        </p:tav>
                                        <p:tav tm="100000">
                                          <p:val>
                                            <p:strVal val="#ppt_y"/>
                                          </p:val>
                                        </p:tav>
                                      </p:tavLst>
                                    </p:anim>
                                  </p:childTnLst>
                                </p:cTn>
                              </p:par>
                            </p:childTnLst>
                          </p:cTn>
                        </p:par>
                        <p:par>
                          <p:cTn id="113" fill="hold">
                            <p:stCondLst>
                              <p:cond delay="5250"/>
                            </p:stCondLst>
                            <p:childTnLst>
                              <p:par>
                                <p:cTn id="114" presetID="2" presetClass="entr" presetSubtype="8" fill="hold" grpId="0" nodeType="afterEffect">
                                  <p:stCondLst>
                                    <p:cond delay="0"/>
                                  </p:stCondLst>
                                  <p:childTnLst>
                                    <p:set>
                                      <p:cBhvr>
                                        <p:cTn id="115" dur="1" fill="hold">
                                          <p:stCondLst>
                                            <p:cond delay="0"/>
                                          </p:stCondLst>
                                        </p:cTn>
                                        <p:tgtEl>
                                          <p:spTgt spid="23"/>
                                        </p:tgtEl>
                                        <p:attrNameLst>
                                          <p:attrName>style.visibility</p:attrName>
                                        </p:attrNameLst>
                                      </p:cBhvr>
                                      <p:to>
                                        <p:strVal val="visible"/>
                                      </p:to>
                                    </p:set>
                                    <p:anim calcmode="lin" valueType="num">
                                      <p:cBhvr additive="base">
                                        <p:cTn id="116" dur="500" fill="hold"/>
                                        <p:tgtEl>
                                          <p:spTgt spid="23"/>
                                        </p:tgtEl>
                                        <p:attrNameLst>
                                          <p:attrName>ppt_x</p:attrName>
                                        </p:attrNameLst>
                                      </p:cBhvr>
                                      <p:tavLst>
                                        <p:tav tm="0">
                                          <p:val>
                                            <p:strVal val="0-#ppt_w/2"/>
                                          </p:val>
                                        </p:tav>
                                        <p:tav tm="100000">
                                          <p:val>
                                            <p:strVal val="#ppt_x"/>
                                          </p:val>
                                        </p:tav>
                                      </p:tavLst>
                                    </p:anim>
                                    <p:anim calcmode="lin" valueType="num">
                                      <p:cBhvr additive="base">
                                        <p:cTn id="117" dur="500" fill="hold"/>
                                        <p:tgtEl>
                                          <p:spTgt spid="23"/>
                                        </p:tgtEl>
                                        <p:attrNameLst>
                                          <p:attrName>ppt_y</p:attrName>
                                        </p:attrNameLst>
                                      </p:cBhvr>
                                      <p:tavLst>
                                        <p:tav tm="0">
                                          <p:val>
                                            <p:strVal val="#ppt_y"/>
                                          </p:val>
                                        </p:tav>
                                        <p:tav tm="100000">
                                          <p:val>
                                            <p:strVal val="#ppt_y"/>
                                          </p:val>
                                        </p:tav>
                                      </p:tavLst>
                                    </p:anim>
                                  </p:childTnLst>
                                </p:cTn>
                              </p:par>
                            </p:childTnLst>
                          </p:cTn>
                        </p:par>
                        <p:par>
                          <p:cTn id="118" fill="hold">
                            <p:stCondLst>
                              <p:cond delay="5750"/>
                            </p:stCondLst>
                            <p:childTnLst>
                              <p:par>
                                <p:cTn id="119" presetID="2" presetClass="entr" presetSubtype="8" fill="hold" grpId="0" nodeType="after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500" fill="hold"/>
                                        <p:tgtEl>
                                          <p:spTgt spid="25"/>
                                        </p:tgtEl>
                                        <p:attrNameLst>
                                          <p:attrName>ppt_x</p:attrName>
                                        </p:attrNameLst>
                                      </p:cBhvr>
                                      <p:tavLst>
                                        <p:tav tm="0">
                                          <p:val>
                                            <p:strVal val="0-#ppt_w/2"/>
                                          </p:val>
                                        </p:tav>
                                        <p:tav tm="100000">
                                          <p:val>
                                            <p:strVal val="#ppt_x"/>
                                          </p:val>
                                        </p:tav>
                                      </p:tavLst>
                                    </p:anim>
                                    <p:anim calcmode="lin" valueType="num">
                                      <p:cBhvr additive="base">
                                        <p:cTn id="122" dur="500" fill="hold"/>
                                        <p:tgtEl>
                                          <p:spTgt spid="25"/>
                                        </p:tgtEl>
                                        <p:attrNameLst>
                                          <p:attrName>ppt_y</p:attrName>
                                        </p:attrNameLst>
                                      </p:cBhvr>
                                      <p:tavLst>
                                        <p:tav tm="0">
                                          <p:val>
                                            <p:strVal val="#ppt_y"/>
                                          </p:val>
                                        </p:tav>
                                        <p:tav tm="100000">
                                          <p:val>
                                            <p:strVal val="#ppt_y"/>
                                          </p:val>
                                        </p:tav>
                                      </p:tavLst>
                                    </p:anim>
                                  </p:childTnLst>
                                </p:cTn>
                              </p:par>
                            </p:childTnLst>
                          </p:cTn>
                        </p:par>
                        <p:par>
                          <p:cTn id="123" fill="hold">
                            <p:stCondLst>
                              <p:cond delay="6250"/>
                            </p:stCondLst>
                            <p:childTnLst>
                              <p:par>
                                <p:cTn id="124" presetID="2" presetClass="entr" presetSubtype="8"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 calcmode="lin" valueType="num">
                                      <p:cBhvr additive="base">
                                        <p:cTn id="126" dur="500" fill="hold"/>
                                        <p:tgtEl>
                                          <p:spTgt spid="27"/>
                                        </p:tgtEl>
                                        <p:attrNameLst>
                                          <p:attrName>ppt_x</p:attrName>
                                        </p:attrNameLst>
                                      </p:cBhvr>
                                      <p:tavLst>
                                        <p:tav tm="0">
                                          <p:val>
                                            <p:strVal val="0-#ppt_w/2"/>
                                          </p:val>
                                        </p:tav>
                                        <p:tav tm="100000">
                                          <p:val>
                                            <p:strVal val="#ppt_x"/>
                                          </p:val>
                                        </p:tav>
                                      </p:tavLst>
                                    </p:anim>
                                    <p:anim calcmode="lin" valueType="num">
                                      <p:cBhvr additive="base">
                                        <p:cTn id="127" dur="500" fill="hold"/>
                                        <p:tgtEl>
                                          <p:spTgt spid="27"/>
                                        </p:tgtEl>
                                        <p:attrNameLst>
                                          <p:attrName>ppt_y</p:attrName>
                                        </p:attrNameLst>
                                      </p:cBhvr>
                                      <p:tavLst>
                                        <p:tav tm="0">
                                          <p:val>
                                            <p:strVal val="#ppt_y"/>
                                          </p:val>
                                        </p:tav>
                                        <p:tav tm="100000">
                                          <p:val>
                                            <p:strVal val="#ppt_y"/>
                                          </p:val>
                                        </p:tav>
                                      </p:tavLst>
                                    </p:anim>
                                  </p:childTnLst>
                                </p:cTn>
                              </p:par>
                            </p:childTnLst>
                          </p:cTn>
                        </p:par>
                        <p:par>
                          <p:cTn id="128" fill="hold">
                            <p:stCondLst>
                              <p:cond delay="6750"/>
                            </p:stCondLst>
                            <p:childTnLst>
                              <p:par>
                                <p:cTn id="129" presetID="2" presetClass="entr" presetSubtype="8"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 calcmode="lin" valueType="num">
                                      <p:cBhvr additive="base">
                                        <p:cTn id="131" dur="500" fill="hold"/>
                                        <p:tgtEl>
                                          <p:spTgt spid="29"/>
                                        </p:tgtEl>
                                        <p:attrNameLst>
                                          <p:attrName>ppt_x</p:attrName>
                                        </p:attrNameLst>
                                      </p:cBhvr>
                                      <p:tavLst>
                                        <p:tav tm="0">
                                          <p:val>
                                            <p:strVal val="0-#ppt_w/2"/>
                                          </p:val>
                                        </p:tav>
                                        <p:tav tm="100000">
                                          <p:val>
                                            <p:strVal val="#ppt_x"/>
                                          </p:val>
                                        </p:tav>
                                      </p:tavLst>
                                    </p:anim>
                                    <p:anim calcmode="lin" valueType="num">
                                      <p:cBhvr additive="base">
                                        <p:cTn id="132" dur="500" fill="hold"/>
                                        <p:tgtEl>
                                          <p:spTgt spid="29"/>
                                        </p:tgtEl>
                                        <p:attrNameLst>
                                          <p:attrName>ppt_y</p:attrName>
                                        </p:attrNameLst>
                                      </p:cBhvr>
                                      <p:tavLst>
                                        <p:tav tm="0">
                                          <p:val>
                                            <p:strVal val="#ppt_y"/>
                                          </p:val>
                                        </p:tav>
                                        <p:tav tm="100000">
                                          <p:val>
                                            <p:strVal val="#ppt_y"/>
                                          </p:val>
                                        </p:tav>
                                      </p:tavLst>
                                    </p:anim>
                                  </p:childTnLst>
                                </p:cTn>
                              </p:par>
                            </p:childTnLst>
                          </p:cTn>
                        </p:par>
                        <p:par>
                          <p:cTn id="133" fill="hold">
                            <p:stCondLst>
                              <p:cond delay="7250"/>
                            </p:stCondLst>
                            <p:childTnLst>
                              <p:par>
                                <p:cTn id="134" presetID="22" presetClass="entr" presetSubtype="8" fill="hold" grpId="0" nodeType="afterEffect">
                                  <p:stCondLst>
                                    <p:cond delay="0"/>
                                  </p:stCondLst>
                                  <p:childTnLst>
                                    <p:set>
                                      <p:cBhvr>
                                        <p:cTn id="135" dur="1" fill="hold">
                                          <p:stCondLst>
                                            <p:cond delay="0"/>
                                          </p:stCondLst>
                                        </p:cTn>
                                        <p:tgtEl>
                                          <p:spTgt spid="30"/>
                                        </p:tgtEl>
                                        <p:attrNameLst>
                                          <p:attrName>style.visibility</p:attrName>
                                        </p:attrNameLst>
                                      </p:cBhvr>
                                      <p:to>
                                        <p:strVal val="visible"/>
                                      </p:to>
                                    </p:set>
                                    <p:animEffect transition="in" filter="wipe(left)">
                                      <p:cBhvr>
                                        <p:cTn id="136" dur="500"/>
                                        <p:tgtEl>
                                          <p:spTgt spid="30"/>
                                        </p:tgtEl>
                                      </p:cBhvr>
                                    </p:animEffect>
                                  </p:childTnLst>
                                </p:cTn>
                              </p:par>
                            </p:childTnLst>
                          </p:cTn>
                        </p:par>
                        <p:par>
                          <p:cTn id="137" fill="hold">
                            <p:stCondLst>
                              <p:cond delay="7750"/>
                            </p:stCondLst>
                            <p:childTnLst>
                              <p:par>
                                <p:cTn id="138" presetID="22" presetClass="entr" presetSubtype="8" fill="hold" grpId="0" nodeType="after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wipe(left)">
                                      <p:cBhvr>
                                        <p:cTn id="140" dur="500"/>
                                        <p:tgtEl>
                                          <p:spTgt spid="31"/>
                                        </p:tgtEl>
                                      </p:cBhvr>
                                    </p:animEffect>
                                  </p:childTnLst>
                                </p:cTn>
                              </p:par>
                            </p:childTnLst>
                          </p:cTn>
                        </p:par>
                        <p:par>
                          <p:cTn id="141" fill="hold">
                            <p:stCondLst>
                              <p:cond delay="8250"/>
                            </p:stCondLst>
                            <p:childTnLst>
                              <p:par>
                                <p:cTn id="142" presetID="22" presetClass="entr" presetSubtype="8" fill="hold" grpId="0" nodeType="afterEffect">
                                  <p:stCondLst>
                                    <p:cond delay="0"/>
                                  </p:stCondLst>
                                  <p:childTnLst>
                                    <p:set>
                                      <p:cBhvr>
                                        <p:cTn id="143" dur="1" fill="hold">
                                          <p:stCondLst>
                                            <p:cond delay="0"/>
                                          </p:stCondLst>
                                        </p:cTn>
                                        <p:tgtEl>
                                          <p:spTgt spid="32"/>
                                        </p:tgtEl>
                                        <p:attrNameLst>
                                          <p:attrName>style.visibility</p:attrName>
                                        </p:attrNameLst>
                                      </p:cBhvr>
                                      <p:to>
                                        <p:strVal val="visible"/>
                                      </p:to>
                                    </p:set>
                                    <p:animEffect transition="in" filter="wipe(left)">
                                      <p:cBhvr>
                                        <p:cTn id="144" dur="500"/>
                                        <p:tgtEl>
                                          <p:spTgt spid="32"/>
                                        </p:tgtEl>
                                      </p:cBhvr>
                                    </p:animEffect>
                                  </p:childTnLst>
                                </p:cTn>
                              </p:par>
                            </p:childTnLst>
                          </p:cTn>
                        </p:par>
                        <p:par>
                          <p:cTn id="145" fill="hold">
                            <p:stCondLst>
                              <p:cond delay="8750"/>
                            </p:stCondLst>
                            <p:childTnLst>
                              <p:par>
                                <p:cTn id="146" presetID="22" presetClass="entr" presetSubtype="8" fill="hold" grpId="0" nodeType="afterEffect">
                                  <p:stCondLst>
                                    <p:cond delay="0"/>
                                  </p:stCondLst>
                                  <p:childTnLst>
                                    <p:set>
                                      <p:cBhvr>
                                        <p:cTn id="147" dur="1" fill="hold">
                                          <p:stCondLst>
                                            <p:cond delay="0"/>
                                          </p:stCondLst>
                                        </p:cTn>
                                        <p:tgtEl>
                                          <p:spTgt spid="33"/>
                                        </p:tgtEl>
                                        <p:attrNameLst>
                                          <p:attrName>style.visibility</p:attrName>
                                        </p:attrNameLst>
                                      </p:cBhvr>
                                      <p:to>
                                        <p:strVal val="visible"/>
                                      </p:to>
                                    </p:set>
                                    <p:animEffect transition="in" filter="wipe(left)">
                                      <p:cBhvr>
                                        <p:cTn id="148" dur="500"/>
                                        <p:tgtEl>
                                          <p:spTgt spid="33"/>
                                        </p:tgtEl>
                                      </p:cBhvr>
                                    </p:animEffect>
                                  </p:childTnLst>
                                </p:cTn>
                              </p:par>
                            </p:childTnLst>
                          </p:cTn>
                        </p:par>
                        <p:par>
                          <p:cTn id="149" fill="hold">
                            <p:stCondLst>
                              <p:cond delay="9250"/>
                            </p:stCondLst>
                            <p:childTnLst>
                              <p:par>
                                <p:cTn id="150" presetID="22" presetClass="entr" presetSubtype="8" fill="hold" grpId="0" nodeType="afterEffect">
                                  <p:stCondLst>
                                    <p:cond delay="0"/>
                                  </p:stCondLst>
                                  <p:childTnLst>
                                    <p:set>
                                      <p:cBhvr>
                                        <p:cTn id="151" dur="1" fill="hold">
                                          <p:stCondLst>
                                            <p:cond delay="0"/>
                                          </p:stCondLst>
                                        </p:cTn>
                                        <p:tgtEl>
                                          <p:spTgt spid="105"/>
                                        </p:tgtEl>
                                        <p:attrNameLst>
                                          <p:attrName>style.visibility</p:attrName>
                                        </p:attrNameLst>
                                      </p:cBhvr>
                                      <p:to>
                                        <p:strVal val="visible"/>
                                      </p:to>
                                    </p:set>
                                    <p:animEffect transition="in" filter="wipe(left)">
                                      <p:cBhvr>
                                        <p:cTn id="152" dur="500"/>
                                        <p:tgtEl>
                                          <p:spTgt spid="105"/>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106"/>
                                        </p:tgtEl>
                                        <p:attrNameLst>
                                          <p:attrName>style.visibility</p:attrName>
                                        </p:attrNameLst>
                                      </p:cBhvr>
                                      <p:to>
                                        <p:strVal val="visible"/>
                                      </p:to>
                                    </p:set>
                                    <p:animEffect transition="in" filter="wipe(left)">
                                      <p:cBhvr>
                                        <p:cTn id="155" dur="500"/>
                                        <p:tgtEl>
                                          <p:spTgt spid="106"/>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107"/>
                                        </p:tgtEl>
                                        <p:attrNameLst>
                                          <p:attrName>style.visibility</p:attrName>
                                        </p:attrNameLst>
                                      </p:cBhvr>
                                      <p:to>
                                        <p:strVal val="visible"/>
                                      </p:to>
                                    </p:set>
                                    <p:animEffect transition="in" filter="wipe(left)">
                                      <p:cBhvr>
                                        <p:cTn id="158" dur="500"/>
                                        <p:tgtEl>
                                          <p:spTgt spid="107"/>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08"/>
                                        </p:tgtEl>
                                        <p:attrNameLst>
                                          <p:attrName>style.visibility</p:attrName>
                                        </p:attrNameLst>
                                      </p:cBhvr>
                                      <p:to>
                                        <p:strVal val="visible"/>
                                      </p:to>
                                    </p:set>
                                    <p:animEffect transition="in" filter="wipe(left)">
                                      <p:cBhvr>
                                        <p:cTn id="161"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6" grpId="0" animBg="1"/>
      <p:bldP spid="17" grpId="0" animBg="1"/>
      <p:bldP spid="18" grpId="0" animBg="1"/>
      <p:bldP spid="22" grpId="0" animBg="1"/>
      <p:bldP spid="23" grpId="0" animBg="1"/>
      <p:bldP spid="24" grpId="0"/>
      <p:bldP spid="25" grpId="0" animBg="1"/>
      <p:bldP spid="26" grpId="0"/>
      <p:bldP spid="27" grpId="0" animBg="1"/>
      <p:bldP spid="28" grpId="0"/>
      <p:bldP spid="29" grpId="0" animBg="1"/>
      <p:bldP spid="30" grpId="0"/>
      <p:bldP spid="31" grpId="0"/>
      <p:bldP spid="32" grpId="0"/>
      <p:bldP spid="33" grpId="0"/>
      <p:bldP spid="34" grpId="0"/>
      <p:bldP spid="105" grpId="0"/>
      <p:bldP spid="106" grpId="0"/>
      <p:bldP spid="107" grpId="0"/>
      <p:bldP spid="10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2808709" y="2036062"/>
            <a:ext cx="6784516" cy="1555840"/>
            <a:chOff x="3059240" y="869338"/>
            <a:chExt cx="7178986" cy="1646553"/>
          </a:xfrm>
        </p:grpSpPr>
        <p:sp>
          <p:nvSpPr>
            <p:cNvPr id="3" name="圆角矩形 2"/>
            <p:cNvSpPr/>
            <p:nvPr/>
          </p:nvSpPr>
          <p:spPr>
            <a:xfrm>
              <a:off x="7195256" y="1168070"/>
              <a:ext cx="3042970" cy="1289717"/>
            </a:xfrm>
            <a:prstGeom prst="roundRect">
              <a:avLst>
                <a:gd name="adj" fmla="val 50000"/>
              </a:avLst>
            </a:prstGeom>
            <a:gradFill>
              <a:gsLst>
                <a:gs pos="0">
                  <a:schemeClr val="tx1">
                    <a:alpha val="85000"/>
                  </a:schemeClr>
                </a:gs>
                <a:gs pos="100000">
                  <a:srgbClr val="EEEEEE">
                    <a:alpha val="43000"/>
                  </a:srgbClr>
                </a:gs>
              </a:gsLst>
              <a:lin ang="0" scaled="0"/>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16"/>
            <p:cNvGrpSpPr/>
            <p:nvPr/>
          </p:nvGrpSpPr>
          <p:grpSpPr>
            <a:xfrm>
              <a:off x="3059240" y="869338"/>
              <a:ext cx="5906412" cy="1646553"/>
              <a:chOff x="1771511" y="2396504"/>
              <a:chExt cx="6660813" cy="1856859"/>
            </a:xfrm>
          </p:grpSpPr>
          <p:sp>
            <p:nvSpPr>
              <p:cNvPr id="5" name="矩形 4"/>
              <p:cNvSpPr/>
              <p:nvPr/>
            </p:nvSpPr>
            <p:spPr>
              <a:xfrm>
                <a:off x="2400306" y="2981792"/>
                <a:ext cx="4425943" cy="953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flipH="1">
                <a:off x="1724108" y="3384306"/>
                <a:ext cx="1546380" cy="191733"/>
              </a:xfrm>
              <a:prstGeom prst="rect">
                <a:avLst/>
              </a:prstGeom>
            </p:spPr>
          </p:pic>
          <p:sp>
            <p:nvSpPr>
              <p:cNvPr id="7" name="弦形 6"/>
              <p:cNvSpPr/>
              <p:nvPr/>
            </p:nvSpPr>
            <p:spPr>
              <a:xfrm rot="2347071">
                <a:off x="1771511" y="2794704"/>
                <a:ext cx="1333792" cy="1333792"/>
              </a:xfrm>
              <a:prstGeom prst="chord">
                <a:avLst>
                  <a:gd name="adj1" fmla="val 2700000"/>
                  <a:gd name="adj2" fmla="val 14187347"/>
                </a:avLst>
              </a:prstGeom>
              <a:gradFill flip="none" rotWithShape="1">
                <a:gsLst>
                  <a:gs pos="42000">
                    <a:srgbClr val="FFFFFF">
                      <a:alpha val="79000"/>
                    </a:srgbClr>
                  </a:gs>
                  <a:gs pos="0">
                    <a:schemeClr val="bg1">
                      <a:alpha val="73000"/>
                    </a:schemeClr>
                  </a:gs>
                  <a:gs pos="68000">
                    <a:srgbClr val="FFFFFF">
                      <a:alpha val="27000"/>
                    </a:srgbClr>
                  </a:gs>
                  <a:gs pos="100000">
                    <a:schemeClr val="bg1">
                      <a:alpha val="0"/>
                    </a:schemeClr>
                  </a:gs>
                </a:gsLst>
                <a:path path="shap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2397445" y="2981792"/>
                <a:ext cx="609600" cy="953953"/>
              </a:xfrm>
              <a:prstGeom prst="rect">
                <a:avLst/>
              </a:prstGeom>
              <a:gradFill flip="none" rotWithShape="1">
                <a:gsLst>
                  <a:gs pos="34000">
                    <a:srgbClr val="FFFFFF">
                      <a:alpha val="46000"/>
                    </a:srgbClr>
                  </a:gs>
                  <a:gs pos="0">
                    <a:srgbClr val="FFFFFF">
                      <a:alpha val="12000"/>
                    </a:srgbClr>
                  </a:gs>
                  <a:gs pos="100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11"/>
              <p:cNvGrpSpPr/>
              <p:nvPr/>
            </p:nvGrpSpPr>
            <p:grpSpPr>
              <a:xfrm>
                <a:off x="6824186" y="2396504"/>
                <a:ext cx="1608138" cy="1539241"/>
                <a:chOff x="6824186" y="2396504"/>
                <a:chExt cx="1608138" cy="1539241"/>
              </a:xfrm>
            </p:grpSpPr>
            <p:sp>
              <p:nvSpPr>
                <p:cNvPr id="10" name="平行四边形 9"/>
                <p:cNvSpPr/>
                <p:nvPr/>
              </p:nvSpPr>
              <p:spPr>
                <a:xfrm rot="16200000" flipV="1">
                  <a:off x="6447155" y="2775600"/>
                  <a:ext cx="1539240" cy="781050"/>
                </a:xfrm>
                <a:prstGeom prst="parallelogram">
                  <a:avLst>
                    <a:gd name="adj" fmla="val 74926"/>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sp>
              <p:nvSpPr>
                <p:cNvPr id="11" name="矩形 10"/>
                <p:cNvSpPr/>
                <p:nvPr/>
              </p:nvSpPr>
              <p:spPr>
                <a:xfrm>
                  <a:off x="7609364" y="2396504"/>
                  <a:ext cx="822960" cy="953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p:cNvSpPr/>
                <p:nvPr/>
              </p:nvSpPr>
              <p:spPr>
                <a:xfrm rot="10800000">
                  <a:off x="6824186" y="3350457"/>
                  <a:ext cx="1608138" cy="585288"/>
                </a:xfrm>
                <a:prstGeom prst="parallelogram">
                  <a:avLst>
                    <a:gd name="adj" fmla="val 133512"/>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grpSp>
        </p:grpSp>
      </p:grpSp>
      <p:grpSp>
        <p:nvGrpSpPr>
          <p:cNvPr id="13" name="组合 12"/>
          <p:cNvGrpSpPr/>
          <p:nvPr/>
        </p:nvGrpSpPr>
        <p:grpSpPr>
          <a:xfrm>
            <a:off x="2808709" y="3552429"/>
            <a:ext cx="6784516" cy="1555840"/>
            <a:chOff x="3059240" y="2474117"/>
            <a:chExt cx="7178986" cy="1646553"/>
          </a:xfrm>
        </p:grpSpPr>
        <p:sp>
          <p:nvSpPr>
            <p:cNvPr id="14" name="圆角矩形 13"/>
            <p:cNvSpPr/>
            <p:nvPr/>
          </p:nvSpPr>
          <p:spPr>
            <a:xfrm>
              <a:off x="7195256" y="2755654"/>
              <a:ext cx="3042970" cy="1289717"/>
            </a:xfrm>
            <a:prstGeom prst="roundRect">
              <a:avLst>
                <a:gd name="adj" fmla="val 50000"/>
              </a:avLst>
            </a:prstGeom>
            <a:gradFill>
              <a:gsLst>
                <a:gs pos="0">
                  <a:schemeClr val="tx1">
                    <a:alpha val="85000"/>
                  </a:schemeClr>
                </a:gs>
                <a:gs pos="100000">
                  <a:srgbClr val="EEEEEE">
                    <a:alpha val="43000"/>
                  </a:srgbClr>
                </a:gs>
              </a:gsLst>
              <a:lin ang="0" scaled="0"/>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7"/>
            <p:cNvGrpSpPr/>
            <p:nvPr/>
          </p:nvGrpSpPr>
          <p:grpSpPr>
            <a:xfrm>
              <a:off x="3059240" y="2474117"/>
              <a:ext cx="5906412" cy="1646553"/>
              <a:chOff x="1771511" y="2396504"/>
              <a:chExt cx="6660813" cy="1856859"/>
            </a:xfrm>
          </p:grpSpPr>
          <p:sp>
            <p:nvSpPr>
              <p:cNvPr id="16" name="矩形 15"/>
              <p:cNvSpPr/>
              <p:nvPr/>
            </p:nvSpPr>
            <p:spPr>
              <a:xfrm>
                <a:off x="2400306" y="2981792"/>
                <a:ext cx="4425943" cy="953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flipH="1">
                <a:off x="1724108" y="3384306"/>
                <a:ext cx="1546380" cy="191733"/>
              </a:xfrm>
              <a:prstGeom prst="rect">
                <a:avLst/>
              </a:prstGeom>
            </p:spPr>
          </p:pic>
          <p:sp>
            <p:nvSpPr>
              <p:cNvPr id="18" name="弦形 17"/>
              <p:cNvSpPr/>
              <p:nvPr/>
            </p:nvSpPr>
            <p:spPr>
              <a:xfrm rot="2347071">
                <a:off x="1771511" y="2794704"/>
                <a:ext cx="1333792" cy="1333792"/>
              </a:xfrm>
              <a:prstGeom prst="chord">
                <a:avLst>
                  <a:gd name="adj1" fmla="val 2700000"/>
                  <a:gd name="adj2" fmla="val 14187347"/>
                </a:avLst>
              </a:prstGeom>
              <a:gradFill flip="none" rotWithShape="1">
                <a:gsLst>
                  <a:gs pos="42000">
                    <a:srgbClr val="FFFFFF">
                      <a:alpha val="79000"/>
                    </a:srgbClr>
                  </a:gs>
                  <a:gs pos="0">
                    <a:schemeClr val="bg1"/>
                  </a:gs>
                  <a:gs pos="68000">
                    <a:srgbClr val="FFFFFF">
                      <a:alpha val="27000"/>
                    </a:srgbClr>
                  </a:gs>
                  <a:gs pos="100000">
                    <a:schemeClr val="bg1">
                      <a:alpha val="0"/>
                    </a:schemeClr>
                  </a:gs>
                </a:gsLst>
                <a:path path="shap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2397446" y="2981792"/>
                <a:ext cx="609600" cy="953953"/>
              </a:xfrm>
              <a:prstGeom prst="rect">
                <a:avLst/>
              </a:prstGeom>
              <a:gradFill flip="none" rotWithShape="1">
                <a:gsLst>
                  <a:gs pos="34000">
                    <a:srgbClr val="FFFFFF">
                      <a:alpha val="46000"/>
                    </a:srgbClr>
                  </a:gs>
                  <a:gs pos="0">
                    <a:srgbClr val="FFFFFF">
                      <a:alpha val="12000"/>
                    </a:srgbClr>
                  </a:gs>
                  <a:gs pos="100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组合 22"/>
              <p:cNvGrpSpPr/>
              <p:nvPr/>
            </p:nvGrpSpPr>
            <p:grpSpPr>
              <a:xfrm>
                <a:off x="6824186" y="2396504"/>
                <a:ext cx="1608138" cy="1539241"/>
                <a:chOff x="6824186" y="2396504"/>
                <a:chExt cx="1608138" cy="1539241"/>
              </a:xfrm>
            </p:grpSpPr>
            <p:sp>
              <p:nvSpPr>
                <p:cNvPr id="21" name="平行四边形 20"/>
                <p:cNvSpPr/>
                <p:nvPr/>
              </p:nvSpPr>
              <p:spPr>
                <a:xfrm rot="16200000" flipV="1">
                  <a:off x="6447155" y="2775600"/>
                  <a:ext cx="1539240" cy="781050"/>
                </a:xfrm>
                <a:prstGeom prst="parallelogram">
                  <a:avLst>
                    <a:gd name="adj" fmla="val 74926"/>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sp>
              <p:nvSpPr>
                <p:cNvPr id="22" name="矩形 21"/>
                <p:cNvSpPr/>
                <p:nvPr/>
              </p:nvSpPr>
              <p:spPr>
                <a:xfrm>
                  <a:off x="7609364" y="2396504"/>
                  <a:ext cx="822960" cy="953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22"/>
                <p:cNvSpPr/>
                <p:nvPr/>
              </p:nvSpPr>
              <p:spPr>
                <a:xfrm rot="10800000">
                  <a:off x="6824186" y="3350457"/>
                  <a:ext cx="1608138" cy="585288"/>
                </a:xfrm>
                <a:prstGeom prst="parallelogram">
                  <a:avLst>
                    <a:gd name="adj" fmla="val 13351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grpSp>
        </p:grpSp>
      </p:grpSp>
      <p:grpSp>
        <p:nvGrpSpPr>
          <p:cNvPr id="24" name="组合 13"/>
          <p:cNvGrpSpPr/>
          <p:nvPr/>
        </p:nvGrpSpPr>
        <p:grpSpPr>
          <a:xfrm>
            <a:off x="2808709" y="5068797"/>
            <a:ext cx="6784516" cy="1555840"/>
            <a:chOff x="3059240" y="4078895"/>
            <a:chExt cx="7178986" cy="1646553"/>
          </a:xfrm>
        </p:grpSpPr>
        <p:sp>
          <p:nvSpPr>
            <p:cNvPr id="25" name="圆角矩形 24"/>
            <p:cNvSpPr/>
            <p:nvPr/>
          </p:nvSpPr>
          <p:spPr>
            <a:xfrm>
              <a:off x="7195256" y="4386976"/>
              <a:ext cx="3042970" cy="1289717"/>
            </a:xfrm>
            <a:prstGeom prst="roundRect">
              <a:avLst>
                <a:gd name="adj" fmla="val 50000"/>
              </a:avLst>
            </a:prstGeom>
            <a:gradFill>
              <a:gsLst>
                <a:gs pos="0">
                  <a:schemeClr val="tx1">
                    <a:alpha val="85000"/>
                  </a:schemeClr>
                </a:gs>
                <a:gs pos="100000">
                  <a:srgbClr val="EEEEEE">
                    <a:alpha val="43000"/>
                  </a:srgbClr>
                </a:gs>
              </a:gsLst>
              <a:lin ang="0" scaled="0"/>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6"/>
            <p:cNvGrpSpPr/>
            <p:nvPr/>
          </p:nvGrpSpPr>
          <p:grpSpPr>
            <a:xfrm>
              <a:off x="3059240" y="4078895"/>
              <a:ext cx="5906412" cy="1646553"/>
              <a:chOff x="1771511" y="2396504"/>
              <a:chExt cx="6660813" cy="1856859"/>
            </a:xfrm>
          </p:grpSpPr>
          <p:sp>
            <p:nvSpPr>
              <p:cNvPr id="27" name="矩形 26"/>
              <p:cNvSpPr/>
              <p:nvPr/>
            </p:nvSpPr>
            <p:spPr>
              <a:xfrm>
                <a:off x="2400306" y="2981792"/>
                <a:ext cx="4425943" cy="9539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8" name="图片 27"/>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flipH="1">
                <a:off x="1724108" y="3384306"/>
                <a:ext cx="1546380" cy="191733"/>
              </a:xfrm>
              <a:prstGeom prst="rect">
                <a:avLst/>
              </a:prstGeom>
            </p:spPr>
          </p:pic>
          <p:sp>
            <p:nvSpPr>
              <p:cNvPr id="29" name="弦形 28"/>
              <p:cNvSpPr/>
              <p:nvPr/>
            </p:nvSpPr>
            <p:spPr>
              <a:xfrm rot="2347071">
                <a:off x="1771511" y="2794704"/>
                <a:ext cx="1333792" cy="1333792"/>
              </a:xfrm>
              <a:prstGeom prst="chord">
                <a:avLst>
                  <a:gd name="adj1" fmla="val 2700000"/>
                  <a:gd name="adj2" fmla="val 14187347"/>
                </a:avLst>
              </a:prstGeom>
              <a:gradFill flip="none" rotWithShape="1">
                <a:gsLst>
                  <a:gs pos="42000">
                    <a:srgbClr val="FFFFFF">
                      <a:alpha val="79000"/>
                    </a:srgbClr>
                  </a:gs>
                  <a:gs pos="0">
                    <a:schemeClr val="bg1"/>
                  </a:gs>
                  <a:gs pos="68000">
                    <a:srgbClr val="FFFFFF">
                      <a:alpha val="27000"/>
                    </a:srgbClr>
                  </a:gs>
                  <a:gs pos="100000">
                    <a:schemeClr val="bg1">
                      <a:alpha val="0"/>
                    </a:schemeClr>
                  </a:gs>
                </a:gsLst>
                <a:path path="shape">
                  <a:fillToRect l="50000" t="50000" r="50000" b="50000"/>
                </a:path>
                <a:tileRect/>
              </a:gradFill>
              <a:ln>
                <a:noFill/>
              </a:ln>
              <a:effectLst>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2397446" y="2981792"/>
                <a:ext cx="609600" cy="953953"/>
              </a:xfrm>
              <a:prstGeom prst="rect">
                <a:avLst/>
              </a:prstGeom>
              <a:gradFill flip="none" rotWithShape="1">
                <a:gsLst>
                  <a:gs pos="34000">
                    <a:srgbClr val="FFFFFF">
                      <a:alpha val="46000"/>
                    </a:srgbClr>
                  </a:gs>
                  <a:gs pos="0">
                    <a:srgbClr val="FFFFFF">
                      <a:alpha val="12000"/>
                    </a:srgbClr>
                  </a:gs>
                  <a:gs pos="100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1" name="组合 31"/>
              <p:cNvGrpSpPr/>
              <p:nvPr/>
            </p:nvGrpSpPr>
            <p:grpSpPr>
              <a:xfrm>
                <a:off x="6824186" y="2396504"/>
                <a:ext cx="1608138" cy="1539241"/>
                <a:chOff x="6824186" y="2396504"/>
                <a:chExt cx="1608138" cy="1539241"/>
              </a:xfrm>
            </p:grpSpPr>
            <p:sp>
              <p:nvSpPr>
                <p:cNvPr id="32" name="平行四边形 31"/>
                <p:cNvSpPr/>
                <p:nvPr/>
              </p:nvSpPr>
              <p:spPr>
                <a:xfrm rot="16200000" flipV="1">
                  <a:off x="6447155" y="2775600"/>
                  <a:ext cx="1539240" cy="781050"/>
                </a:xfrm>
                <a:prstGeom prst="parallelogram">
                  <a:avLst>
                    <a:gd name="adj" fmla="val 7492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sp>
              <p:nvSpPr>
                <p:cNvPr id="33" name="矩形 32"/>
                <p:cNvSpPr/>
                <p:nvPr/>
              </p:nvSpPr>
              <p:spPr>
                <a:xfrm>
                  <a:off x="7609364" y="2396504"/>
                  <a:ext cx="822960" cy="9539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平行四边形 33"/>
                <p:cNvSpPr/>
                <p:nvPr/>
              </p:nvSpPr>
              <p:spPr>
                <a:xfrm rot="10800000">
                  <a:off x="6824186" y="3350457"/>
                  <a:ext cx="1608138" cy="585288"/>
                </a:xfrm>
                <a:prstGeom prst="parallelogram">
                  <a:avLst>
                    <a:gd name="adj" fmla="val 133512"/>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F41C7"/>
                    </a:solidFill>
                    <a:cs typeface="+mn-ea"/>
                    <a:sym typeface="+mn-lt"/>
                  </a:endParaRPr>
                </a:p>
              </p:txBody>
            </p:sp>
          </p:grpSp>
        </p:grpSp>
      </p:grpSp>
      <p:grpSp>
        <p:nvGrpSpPr>
          <p:cNvPr id="35" name="Group 8"/>
          <p:cNvGrpSpPr>
            <a:grpSpLocks noChangeAspect="1"/>
          </p:cNvGrpSpPr>
          <p:nvPr/>
        </p:nvGrpSpPr>
        <p:grpSpPr bwMode="auto">
          <a:xfrm>
            <a:off x="7846984" y="2204513"/>
            <a:ext cx="392097" cy="396271"/>
            <a:chOff x="4313" y="1262"/>
            <a:chExt cx="463" cy="468"/>
          </a:xfrm>
          <a:solidFill>
            <a:schemeClr val="bg1"/>
          </a:solidFill>
          <a:scene3d>
            <a:camera prst="perspectiveLeft"/>
            <a:lightRig rig="threePt" dir="t"/>
          </a:scene3d>
        </p:grpSpPr>
        <p:sp>
          <p:nvSpPr>
            <p:cNvPr id="36"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7"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8"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9"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0"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1"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2"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43" name="Group 22"/>
          <p:cNvGrpSpPr>
            <a:grpSpLocks noChangeAspect="1"/>
          </p:cNvGrpSpPr>
          <p:nvPr/>
        </p:nvGrpSpPr>
        <p:grpSpPr bwMode="auto">
          <a:xfrm>
            <a:off x="7854182" y="3743869"/>
            <a:ext cx="377702" cy="377644"/>
            <a:chOff x="3617" y="1935"/>
            <a:chExt cx="446" cy="446"/>
          </a:xfrm>
          <a:solidFill>
            <a:schemeClr val="bg1"/>
          </a:solidFill>
          <a:scene3d>
            <a:camera prst="perspectiveLeft"/>
            <a:lightRig rig="threePt" dir="t"/>
          </a:scene3d>
        </p:grpSpPr>
        <p:sp>
          <p:nvSpPr>
            <p:cNvPr id="4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5"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
        <p:nvSpPr>
          <p:cNvPr id="46" name="Freeform 28"/>
          <p:cNvSpPr>
            <a:spLocks noEditPoints="1"/>
          </p:cNvSpPr>
          <p:nvPr/>
        </p:nvSpPr>
        <p:spPr bwMode="auto">
          <a:xfrm>
            <a:off x="7773074" y="5244094"/>
            <a:ext cx="539918" cy="437277"/>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perspectiveLeft"/>
            <a:lightRig rig="threePt" dir="t"/>
          </a:scene3d>
        </p:spPr>
        <p:txBody>
          <a:bodyPr vert="horz" wrap="square" lIns="86411" tIns="43205" rIns="86411" bIns="43205" numCol="1" anchor="t" anchorCtr="0" compatLnSpc="1">
            <a:prstTxWarp prst="textNoShape">
              <a:avLst/>
            </a:prstTxWarp>
          </a:bodyPr>
          <a:lstStyle/>
          <a:p>
            <a:endParaRPr lang="zh-CN" altLang="en-US">
              <a:latin typeface="+mn-lt"/>
              <a:ea typeface="+mn-ea"/>
              <a:cs typeface="+mn-ea"/>
              <a:sym typeface="+mn-lt"/>
            </a:endParaRPr>
          </a:p>
        </p:txBody>
      </p:sp>
      <p:grpSp>
        <p:nvGrpSpPr>
          <p:cNvPr id="47" name="组合 35"/>
          <p:cNvGrpSpPr/>
          <p:nvPr/>
        </p:nvGrpSpPr>
        <p:grpSpPr>
          <a:xfrm>
            <a:off x="3524951" y="2539295"/>
            <a:ext cx="2940003" cy="814297"/>
            <a:chOff x="3817124" y="1401912"/>
            <a:chExt cx="3110943" cy="861774"/>
          </a:xfrm>
        </p:grpSpPr>
        <p:sp>
          <p:nvSpPr>
            <p:cNvPr id="48" name="文本框 98"/>
            <p:cNvSpPr txBox="1"/>
            <p:nvPr/>
          </p:nvSpPr>
          <p:spPr>
            <a:xfrm>
              <a:off x="3817124" y="1401912"/>
              <a:ext cx="951629" cy="861774"/>
            </a:xfrm>
            <a:prstGeom prst="rect">
              <a:avLst/>
            </a:prstGeom>
            <a:noFill/>
          </p:spPr>
          <p:txBody>
            <a:bodyPr wrap="square" rtlCol="0">
              <a:spAutoFit/>
            </a:bodyPr>
            <a:lstStyle/>
            <a:p>
              <a:pPr algn="ctr"/>
              <a:r>
                <a:rPr lang="en-US" altLang="zh-CN" sz="4500" dirty="0">
                  <a:solidFill>
                    <a:schemeClr val="bg1"/>
                  </a:solidFill>
                  <a:latin typeface="+mn-lt"/>
                  <a:ea typeface="+mn-ea"/>
                  <a:cs typeface="+mn-ea"/>
                  <a:sym typeface="+mn-lt"/>
                </a:rPr>
                <a:t>01</a:t>
              </a:r>
              <a:endParaRPr lang="zh-CN" altLang="en-US" sz="4500" dirty="0">
                <a:solidFill>
                  <a:schemeClr val="bg1"/>
                </a:solidFill>
                <a:latin typeface="+mn-lt"/>
                <a:ea typeface="+mn-ea"/>
                <a:cs typeface="+mn-ea"/>
                <a:sym typeface="+mn-lt"/>
              </a:endParaRPr>
            </a:p>
          </p:txBody>
        </p:sp>
        <p:grpSp>
          <p:nvGrpSpPr>
            <p:cNvPr id="49" name="组合 99"/>
            <p:cNvGrpSpPr/>
            <p:nvPr/>
          </p:nvGrpSpPr>
          <p:grpSpPr>
            <a:xfrm>
              <a:off x="4597736" y="1421905"/>
              <a:ext cx="2330331" cy="738850"/>
              <a:chOff x="7115247" y="3233174"/>
              <a:chExt cx="2330331" cy="738850"/>
            </a:xfrm>
          </p:grpSpPr>
          <p:sp>
            <p:nvSpPr>
              <p:cNvPr id="50" name="文本框 100"/>
              <p:cNvSpPr txBox="1"/>
              <p:nvPr/>
            </p:nvSpPr>
            <p:spPr>
              <a:xfrm>
                <a:off x="7122027" y="3233174"/>
                <a:ext cx="1923123" cy="390866"/>
              </a:xfrm>
              <a:prstGeom prst="rect">
                <a:avLst/>
              </a:prstGeom>
              <a:noFill/>
            </p:spPr>
            <p:txBody>
              <a:bodyPr wrap="square" rtlCol="0">
                <a:spAutoFit/>
              </a:bodyPr>
              <a:lstStyle/>
              <a:p>
                <a:r>
                  <a:rPr lang="zh-CN" altLang="en-US" dirty="0" smtClean="0">
                    <a:solidFill>
                      <a:schemeClr val="bg1"/>
                    </a:solidFill>
                    <a:latin typeface="+mn-lt"/>
                    <a:ea typeface="+mn-ea"/>
                    <a:cs typeface="+mn-ea"/>
                    <a:sym typeface="+mn-lt"/>
                  </a:rPr>
                  <a:t>在此添加标题</a:t>
                </a:r>
                <a:endParaRPr lang="zh-CN" altLang="en-US" dirty="0">
                  <a:solidFill>
                    <a:schemeClr val="bg1"/>
                  </a:solidFill>
                  <a:latin typeface="+mn-lt"/>
                  <a:ea typeface="+mn-ea"/>
                  <a:cs typeface="+mn-ea"/>
                  <a:sym typeface="+mn-lt"/>
                </a:endParaRPr>
              </a:p>
            </p:txBody>
          </p:sp>
          <p:sp>
            <p:nvSpPr>
              <p:cNvPr id="51" name="文本框 101"/>
              <p:cNvSpPr txBox="1"/>
              <p:nvPr/>
            </p:nvSpPr>
            <p:spPr>
              <a:xfrm>
                <a:off x="7115247" y="3516014"/>
                <a:ext cx="2330331" cy="456010"/>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grpSp>
        <p:nvGrpSpPr>
          <p:cNvPr id="52" name="组合 51"/>
          <p:cNvGrpSpPr/>
          <p:nvPr/>
        </p:nvGrpSpPr>
        <p:grpSpPr>
          <a:xfrm>
            <a:off x="3524951" y="4051975"/>
            <a:ext cx="2940003" cy="814297"/>
            <a:chOff x="3817124" y="3002788"/>
            <a:chExt cx="3110943" cy="861774"/>
          </a:xfrm>
        </p:grpSpPr>
        <p:sp>
          <p:nvSpPr>
            <p:cNvPr id="53" name="文本框 102"/>
            <p:cNvSpPr txBox="1"/>
            <p:nvPr/>
          </p:nvSpPr>
          <p:spPr>
            <a:xfrm>
              <a:off x="3817124" y="3002788"/>
              <a:ext cx="951629" cy="861774"/>
            </a:xfrm>
            <a:prstGeom prst="rect">
              <a:avLst/>
            </a:prstGeom>
            <a:noFill/>
          </p:spPr>
          <p:txBody>
            <a:bodyPr wrap="square" rtlCol="0">
              <a:spAutoFit/>
            </a:bodyPr>
            <a:lstStyle/>
            <a:p>
              <a:pPr algn="ctr"/>
              <a:r>
                <a:rPr lang="en-US" altLang="zh-CN" sz="4500" dirty="0">
                  <a:solidFill>
                    <a:schemeClr val="bg1"/>
                  </a:solidFill>
                  <a:latin typeface="+mn-lt"/>
                  <a:ea typeface="+mn-ea"/>
                  <a:cs typeface="+mn-ea"/>
                  <a:sym typeface="+mn-lt"/>
                </a:rPr>
                <a:t>02</a:t>
              </a:r>
              <a:endParaRPr lang="zh-CN" altLang="en-US" sz="4500" dirty="0">
                <a:solidFill>
                  <a:schemeClr val="bg1"/>
                </a:solidFill>
                <a:latin typeface="+mn-lt"/>
                <a:ea typeface="+mn-ea"/>
                <a:cs typeface="+mn-ea"/>
                <a:sym typeface="+mn-lt"/>
              </a:endParaRPr>
            </a:p>
          </p:txBody>
        </p:sp>
        <p:grpSp>
          <p:nvGrpSpPr>
            <p:cNvPr id="54" name="组合 103"/>
            <p:cNvGrpSpPr/>
            <p:nvPr/>
          </p:nvGrpSpPr>
          <p:grpSpPr>
            <a:xfrm>
              <a:off x="4597736" y="3022780"/>
              <a:ext cx="2330331" cy="738850"/>
              <a:chOff x="7115247" y="3233173"/>
              <a:chExt cx="2330331" cy="738850"/>
            </a:xfrm>
          </p:grpSpPr>
          <p:sp>
            <p:nvSpPr>
              <p:cNvPr id="55" name="文本框 104"/>
              <p:cNvSpPr txBox="1"/>
              <p:nvPr/>
            </p:nvSpPr>
            <p:spPr>
              <a:xfrm>
                <a:off x="7122027" y="3233173"/>
                <a:ext cx="1923123" cy="390866"/>
              </a:xfrm>
              <a:prstGeom prst="rect">
                <a:avLst/>
              </a:prstGeom>
              <a:noFill/>
            </p:spPr>
            <p:txBody>
              <a:bodyPr wrap="square" rtlCol="0">
                <a:spAutoFit/>
              </a:bodyPr>
              <a:lstStyle/>
              <a:p>
                <a:r>
                  <a:rPr lang="zh-CN" altLang="en-US" dirty="0" smtClean="0">
                    <a:solidFill>
                      <a:schemeClr val="bg1"/>
                    </a:solidFill>
                    <a:latin typeface="+mn-lt"/>
                    <a:ea typeface="+mn-ea"/>
                    <a:cs typeface="+mn-ea"/>
                    <a:sym typeface="+mn-lt"/>
                  </a:rPr>
                  <a:t>在此添加标题</a:t>
                </a:r>
                <a:endParaRPr lang="zh-CN" altLang="en-US" dirty="0">
                  <a:solidFill>
                    <a:schemeClr val="bg1"/>
                  </a:solidFill>
                  <a:latin typeface="+mn-lt"/>
                  <a:ea typeface="+mn-ea"/>
                  <a:cs typeface="+mn-ea"/>
                  <a:sym typeface="+mn-lt"/>
                </a:endParaRPr>
              </a:p>
            </p:txBody>
          </p:sp>
          <p:sp>
            <p:nvSpPr>
              <p:cNvPr id="56" name="文本框 105"/>
              <p:cNvSpPr txBox="1"/>
              <p:nvPr/>
            </p:nvSpPr>
            <p:spPr>
              <a:xfrm>
                <a:off x="7115247" y="3516013"/>
                <a:ext cx="2330331" cy="456010"/>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grpSp>
        <p:nvGrpSpPr>
          <p:cNvPr id="57" name="组合 37"/>
          <p:cNvGrpSpPr/>
          <p:nvPr/>
        </p:nvGrpSpPr>
        <p:grpSpPr>
          <a:xfrm>
            <a:off x="3524951" y="5563393"/>
            <a:ext cx="2940003" cy="814297"/>
            <a:chOff x="3817124" y="4602327"/>
            <a:chExt cx="3110943" cy="861774"/>
          </a:xfrm>
        </p:grpSpPr>
        <p:sp>
          <p:nvSpPr>
            <p:cNvPr id="58" name="文本框 106"/>
            <p:cNvSpPr txBox="1"/>
            <p:nvPr/>
          </p:nvSpPr>
          <p:spPr>
            <a:xfrm>
              <a:off x="3817124" y="4602327"/>
              <a:ext cx="951629" cy="861774"/>
            </a:xfrm>
            <a:prstGeom prst="rect">
              <a:avLst/>
            </a:prstGeom>
            <a:noFill/>
          </p:spPr>
          <p:txBody>
            <a:bodyPr wrap="square" rtlCol="0">
              <a:spAutoFit/>
            </a:bodyPr>
            <a:lstStyle/>
            <a:p>
              <a:pPr algn="ctr"/>
              <a:r>
                <a:rPr lang="en-US" altLang="zh-CN" sz="4500" dirty="0">
                  <a:solidFill>
                    <a:schemeClr val="bg1"/>
                  </a:solidFill>
                  <a:latin typeface="+mn-lt"/>
                  <a:ea typeface="+mn-ea"/>
                  <a:cs typeface="+mn-ea"/>
                  <a:sym typeface="+mn-lt"/>
                </a:rPr>
                <a:t>03</a:t>
              </a:r>
              <a:endParaRPr lang="zh-CN" altLang="en-US" sz="4500" dirty="0">
                <a:solidFill>
                  <a:schemeClr val="bg1"/>
                </a:solidFill>
                <a:latin typeface="+mn-lt"/>
                <a:ea typeface="+mn-ea"/>
                <a:cs typeface="+mn-ea"/>
                <a:sym typeface="+mn-lt"/>
              </a:endParaRPr>
            </a:p>
          </p:txBody>
        </p:sp>
        <p:grpSp>
          <p:nvGrpSpPr>
            <p:cNvPr id="59" name="组合 107"/>
            <p:cNvGrpSpPr/>
            <p:nvPr/>
          </p:nvGrpSpPr>
          <p:grpSpPr>
            <a:xfrm>
              <a:off x="4597736" y="4622319"/>
              <a:ext cx="2330331" cy="738850"/>
              <a:chOff x="7115247" y="3233173"/>
              <a:chExt cx="2330331" cy="738850"/>
            </a:xfrm>
          </p:grpSpPr>
          <p:sp>
            <p:nvSpPr>
              <p:cNvPr id="60" name="文本框 108"/>
              <p:cNvSpPr txBox="1"/>
              <p:nvPr/>
            </p:nvSpPr>
            <p:spPr>
              <a:xfrm>
                <a:off x="7122027" y="3233173"/>
                <a:ext cx="1923123" cy="390866"/>
              </a:xfrm>
              <a:prstGeom prst="rect">
                <a:avLst/>
              </a:prstGeom>
              <a:noFill/>
            </p:spPr>
            <p:txBody>
              <a:bodyPr wrap="square" rtlCol="0">
                <a:spAutoFit/>
              </a:bodyPr>
              <a:lstStyle/>
              <a:p>
                <a:r>
                  <a:rPr lang="zh-CN" altLang="en-US" dirty="0" smtClean="0">
                    <a:solidFill>
                      <a:schemeClr val="bg1"/>
                    </a:solidFill>
                    <a:latin typeface="+mn-lt"/>
                    <a:ea typeface="+mn-ea"/>
                    <a:cs typeface="+mn-ea"/>
                    <a:sym typeface="+mn-lt"/>
                  </a:rPr>
                  <a:t>在此添加标题</a:t>
                </a:r>
                <a:endParaRPr lang="zh-CN" altLang="en-US" dirty="0">
                  <a:solidFill>
                    <a:schemeClr val="bg1"/>
                  </a:solidFill>
                  <a:latin typeface="+mn-lt"/>
                  <a:ea typeface="+mn-ea"/>
                  <a:cs typeface="+mn-ea"/>
                  <a:sym typeface="+mn-lt"/>
                </a:endParaRPr>
              </a:p>
            </p:txBody>
          </p:sp>
          <p:sp>
            <p:nvSpPr>
              <p:cNvPr id="61" name="文本框 109"/>
              <p:cNvSpPr txBox="1"/>
              <p:nvPr/>
            </p:nvSpPr>
            <p:spPr>
              <a:xfrm>
                <a:off x="7115247" y="3516013"/>
                <a:ext cx="2330331" cy="456010"/>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spTree>
    <p:extLst>
      <p:ext uri="{BB962C8B-B14F-4D97-AF65-F5344CB8AC3E}">
        <p14:creationId xmlns:p14="http://schemas.microsoft.com/office/powerpoint/2010/main" val="21290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500"/>
                                        <p:tgtEl>
                                          <p:spTgt spid="5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left)">
                                      <p:cBhvr>
                                        <p:cTn id="3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5"/>
          <p:cNvGrpSpPr/>
          <p:nvPr/>
        </p:nvGrpSpPr>
        <p:grpSpPr>
          <a:xfrm>
            <a:off x="1067346" y="3497215"/>
            <a:ext cx="2991538" cy="2911396"/>
            <a:chOff x="1129403" y="2981555"/>
            <a:chExt cx="3165475" cy="3081144"/>
          </a:xfrm>
        </p:grpSpPr>
        <p:grpSp>
          <p:nvGrpSpPr>
            <p:cNvPr id="3" name="组合 86"/>
            <p:cNvGrpSpPr/>
            <p:nvPr/>
          </p:nvGrpSpPr>
          <p:grpSpPr>
            <a:xfrm>
              <a:off x="1720674" y="2981555"/>
              <a:ext cx="1968852" cy="2283874"/>
              <a:chOff x="4298179" y="1526584"/>
              <a:chExt cx="3595642" cy="4170954"/>
            </a:xfrm>
            <a:effectLst/>
          </p:grpSpPr>
          <p:sp>
            <p:nvSpPr>
              <p:cNvPr id="16" name="六边形 11"/>
              <p:cNvSpPr/>
              <p:nvPr/>
            </p:nvSpPr>
            <p:spPr>
              <a:xfrm rot="5400000">
                <a:off x="5646544" y="3450262"/>
                <a:ext cx="898911" cy="3595642"/>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5" fmla="*/ 0 w 3272035"/>
                  <a:gd name="connsiteY5" fmla="*/ 3595642 h 3595642"/>
                  <a:gd name="connsiteX0" fmla="*/ 2373124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0" fmla="*/ 0 w 898911"/>
                  <a:gd name="connsiteY0" fmla="*/ 3595642 h 3595642"/>
                  <a:gd name="connsiteX1" fmla="*/ 0 w 898911"/>
                  <a:gd name="connsiteY1" fmla="*/ 0 h 3595642"/>
                  <a:gd name="connsiteX2" fmla="*/ 898911 w 898911"/>
                  <a:gd name="connsiteY2" fmla="*/ 1797821 h 3595642"/>
                  <a:gd name="connsiteX3" fmla="*/ 0 w 898911"/>
                  <a:gd name="connsiteY3" fmla="*/ 3595642 h 3595642"/>
                </a:gdLst>
                <a:ahLst/>
                <a:cxnLst>
                  <a:cxn ang="0">
                    <a:pos x="connsiteX0" y="connsiteY0"/>
                  </a:cxn>
                  <a:cxn ang="0">
                    <a:pos x="connsiteX1" y="connsiteY1"/>
                  </a:cxn>
                  <a:cxn ang="0">
                    <a:pos x="connsiteX2" y="connsiteY2"/>
                  </a:cxn>
                  <a:cxn ang="0">
                    <a:pos x="connsiteX3" y="connsiteY3"/>
                  </a:cxn>
                </a:cxnLst>
                <a:rect l="l" t="t" r="r" b="b"/>
                <a:pathLst>
                  <a:path w="898911" h="3595642">
                    <a:moveTo>
                      <a:pt x="0" y="3595642"/>
                    </a:moveTo>
                    <a:lnTo>
                      <a:pt x="0" y="0"/>
                    </a:lnTo>
                    <a:lnTo>
                      <a:pt x="898911" y="1797821"/>
                    </a:lnTo>
                    <a:lnTo>
                      <a:pt x="0" y="3595642"/>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六边形 12"/>
              <p:cNvSpPr/>
              <p:nvPr/>
            </p:nvSpPr>
            <p:spPr>
              <a:xfrm rot="5400000">
                <a:off x="3573931" y="2263695"/>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4170946"/>
                  <a:gd name="connsiteY0" fmla="*/ 1797821 h 3595642"/>
                  <a:gd name="connsiteX1" fmla="*/ 3272035 w 4170946"/>
                  <a:gd name="connsiteY1" fmla="*/ 0 h 3595642"/>
                  <a:gd name="connsiteX2" fmla="*/ 4170946 w 4170946"/>
                  <a:gd name="connsiteY2" fmla="*/ 1797821 h 3595642"/>
                  <a:gd name="connsiteX3" fmla="*/ 3272035 w 4170946"/>
                  <a:gd name="connsiteY3" fmla="*/ 3595642 h 3595642"/>
                  <a:gd name="connsiteX4" fmla="*/ 898911 w 4170946"/>
                  <a:gd name="connsiteY4" fmla="*/ 3595642 h 3595642"/>
                  <a:gd name="connsiteX5" fmla="*/ 0 w 4170946"/>
                  <a:gd name="connsiteY5" fmla="*/ 1797821 h 3595642"/>
                  <a:gd name="connsiteX0" fmla="*/ 0 w 4170946"/>
                  <a:gd name="connsiteY0" fmla="*/ 0 h 1797821"/>
                  <a:gd name="connsiteX1" fmla="*/ 4170946 w 4170946"/>
                  <a:gd name="connsiteY1" fmla="*/ 0 h 1797821"/>
                  <a:gd name="connsiteX2" fmla="*/ 3272035 w 4170946"/>
                  <a:gd name="connsiteY2" fmla="*/ 1797821 h 1797821"/>
                  <a:gd name="connsiteX3" fmla="*/ 898911 w 4170946"/>
                  <a:gd name="connsiteY3" fmla="*/ 1797821 h 1797821"/>
                  <a:gd name="connsiteX4" fmla="*/ 0 w 4170946"/>
                  <a:gd name="connsiteY4" fmla="*/ 0 h 1797821"/>
                  <a:gd name="connsiteX0" fmla="*/ 0 w 3272035"/>
                  <a:gd name="connsiteY0" fmla="*/ 0 h 1797821"/>
                  <a:gd name="connsiteX1" fmla="*/ 3272035 w 3272035"/>
                  <a:gd name="connsiteY1" fmla="*/ 1797821 h 1797821"/>
                  <a:gd name="connsiteX2" fmla="*/ 898911 w 3272035"/>
                  <a:gd name="connsiteY2" fmla="*/ 1797821 h 1797821"/>
                  <a:gd name="connsiteX3" fmla="*/ 0 w 3272035"/>
                  <a:gd name="connsiteY3" fmla="*/ 0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0"/>
                    </a:moveTo>
                    <a:lnTo>
                      <a:pt x="3272035" y="1797821"/>
                    </a:lnTo>
                    <a:lnTo>
                      <a:pt x="898911" y="1797821"/>
                    </a:ln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六边形 13"/>
              <p:cNvSpPr/>
              <p:nvPr/>
            </p:nvSpPr>
            <p:spPr>
              <a:xfrm rot="5400000">
                <a:off x="5346828" y="2263691"/>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1797821 h 3595642"/>
                  <a:gd name="connsiteX1" fmla="*/ 898911 w 3272035"/>
                  <a:gd name="connsiteY1" fmla="*/ 0 h 3595642"/>
                  <a:gd name="connsiteX2" fmla="*/ 3272035 w 3272035"/>
                  <a:gd name="connsiteY2" fmla="*/ 0 h 3595642"/>
                  <a:gd name="connsiteX3" fmla="*/ 3272035 w 3272035"/>
                  <a:gd name="connsiteY3" fmla="*/ 3595642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968958 w 3272035"/>
                  <a:gd name="connsiteY3" fmla="*/ 3436980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1797821"/>
                  <a:gd name="connsiteX1" fmla="*/ 898911 w 3272035"/>
                  <a:gd name="connsiteY1" fmla="*/ 0 h 1797821"/>
                  <a:gd name="connsiteX2" fmla="*/ 3272035 w 3272035"/>
                  <a:gd name="connsiteY2" fmla="*/ 0 h 1797821"/>
                  <a:gd name="connsiteX3" fmla="*/ 0 w 3272035"/>
                  <a:gd name="connsiteY3" fmla="*/ 1797821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1797821"/>
                    </a:moveTo>
                    <a:lnTo>
                      <a:pt x="898911" y="0"/>
                    </a:lnTo>
                    <a:lnTo>
                      <a:pt x="3272035" y="0"/>
                    </a:lnTo>
                    <a:lnTo>
                      <a:pt x="0" y="1797821"/>
                    </a:lnTo>
                    <a:close/>
                  </a:path>
                </a:pathLst>
              </a:cu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18"/>
              <p:cNvSpPr/>
              <p:nvPr/>
            </p:nvSpPr>
            <p:spPr>
              <a:xfrm rot="5400000">
                <a:off x="5276801" y="1458066"/>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rot="16200000" flipV="1">
                <a:off x="5276802" y="3094084"/>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0"/>
              <p:cNvSpPr/>
              <p:nvPr/>
            </p:nvSpPr>
            <p:spPr>
              <a:xfrm rot="5400000">
                <a:off x="4385034"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21"/>
              <p:cNvSpPr/>
              <p:nvPr/>
            </p:nvSpPr>
            <p:spPr>
              <a:xfrm rot="5400000">
                <a:off x="6170950"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椭圆 3"/>
            <p:cNvSpPr/>
            <p:nvPr/>
          </p:nvSpPr>
          <p:spPr>
            <a:xfrm>
              <a:off x="1129403" y="5443750"/>
              <a:ext cx="3165475" cy="618949"/>
            </a:xfrm>
            <a:prstGeom prst="ellipse">
              <a:avLst/>
            </a:prstGeom>
            <a:gradFill flip="none" rotWithShape="1">
              <a:gsLst>
                <a:gs pos="100000">
                  <a:srgbClr val="F3F3F3">
                    <a:alpha val="0"/>
                  </a:srgbClr>
                </a:gs>
                <a:gs pos="42000">
                  <a:srgbClr val="7A7A7A">
                    <a:alpha val="15000"/>
                  </a:srgbClr>
                </a:gs>
                <a:gs pos="0">
                  <a:schemeClr val="tx1">
                    <a:alpha val="2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92"/>
            <p:cNvGrpSpPr/>
            <p:nvPr/>
          </p:nvGrpSpPr>
          <p:grpSpPr>
            <a:xfrm>
              <a:off x="2372379" y="3898477"/>
              <a:ext cx="651018" cy="699071"/>
              <a:chOff x="1460111" y="2419508"/>
              <a:chExt cx="1048472" cy="699071"/>
            </a:xfrm>
          </p:grpSpPr>
          <p:sp>
            <p:nvSpPr>
              <p:cNvPr id="14" name="文本框 60"/>
              <p:cNvSpPr txBox="1"/>
              <p:nvPr/>
            </p:nvSpPr>
            <p:spPr>
              <a:xfrm>
                <a:off x="1460111" y="2419508"/>
                <a:ext cx="1030514"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01</a:t>
                </a:r>
                <a:endParaRPr lang="zh-CN" altLang="en-US" sz="2300" dirty="0">
                  <a:solidFill>
                    <a:schemeClr val="bg1"/>
                  </a:solidFill>
                  <a:latin typeface="+mn-lt"/>
                  <a:ea typeface="+mn-ea"/>
                  <a:cs typeface="+mn-ea"/>
                  <a:sym typeface="+mn-lt"/>
                </a:endParaRPr>
              </a:p>
            </p:txBody>
          </p:sp>
          <p:sp>
            <p:nvSpPr>
              <p:cNvPr id="15" name="文本框 61"/>
              <p:cNvSpPr txBox="1"/>
              <p:nvPr/>
            </p:nvSpPr>
            <p:spPr>
              <a:xfrm>
                <a:off x="1478069" y="2727713"/>
                <a:ext cx="1030514" cy="390866"/>
              </a:xfrm>
              <a:prstGeom prst="rect">
                <a:avLst/>
              </a:prstGeom>
              <a:noFill/>
            </p:spPr>
            <p:txBody>
              <a:bodyPr wrap="square" rtlCol="0">
                <a:spAutoFit/>
              </a:bodyPr>
              <a:lstStyle/>
              <a:p>
                <a:pPr algn="ctr"/>
                <a:r>
                  <a:rPr lang="en-US" altLang="zh-CN" sz="900" dirty="0">
                    <a:solidFill>
                      <a:schemeClr val="bg1"/>
                    </a:solidFill>
                    <a:latin typeface="+mn-lt"/>
                    <a:ea typeface="+mn-ea"/>
                    <a:cs typeface="+mn-ea"/>
                    <a:sym typeface="+mn-lt"/>
                  </a:rPr>
                  <a:t>OPTION</a:t>
                </a:r>
                <a:endParaRPr lang="zh-CN" altLang="en-US" sz="900" dirty="0">
                  <a:solidFill>
                    <a:schemeClr val="bg1"/>
                  </a:solidFill>
                  <a:latin typeface="+mn-lt"/>
                  <a:ea typeface="+mn-ea"/>
                  <a:cs typeface="+mn-ea"/>
                  <a:sym typeface="+mn-lt"/>
                </a:endParaRPr>
              </a:p>
            </p:txBody>
          </p:sp>
        </p:grpSp>
        <p:grpSp>
          <p:nvGrpSpPr>
            <p:cNvPr id="6" name="Group 8"/>
            <p:cNvGrpSpPr>
              <a:grpSpLocks noChangeAspect="1"/>
            </p:cNvGrpSpPr>
            <p:nvPr/>
          </p:nvGrpSpPr>
          <p:grpSpPr bwMode="auto">
            <a:xfrm>
              <a:off x="2549548" y="3477379"/>
              <a:ext cx="298404" cy="301626"/>
              <a:chOff x="4313" y="1262"/>
              <a:chExt cx="463" cy="468"/>
            </a:xfrm>
            <a:solidFill>
              <a:schemeClr val="bg1"/>
            </a:solidFill>
          </p:grpSpPr>
          <p:sp>
            <p:nvSpPr>
              <p:cNvPr id="7"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23" name="组合 122"/>
          <p:cNvGrpSpPr/>
          <p:nvPr/>
        </p:nvGrpSpPr>
        <p:grpSpPr>
          <a:xfrm>
            <a:off x="3213079" y="3497215"/>
            <a:ext cx="2991538" cy="2911396"/>
            <a:chOff x="3399895" y="2981555"/>
            <a:chExt cx="3165475" cy="3081144"/>
          </a:xfrm>
        </p:grpSpPr>
        <p:grpSp>
          <p:nvGrpSpPr>
            <p:cNvPr id="24" name="组合 123"/>
            <p:cNvGrpSpPr/>
            <p:nvPr/>
          </p:nvGrpSpPr>
          <p:grpSpPr>
            <a:xfrm>
              <a:off x="3998208" y="2981555"/>
              <a:ext cx="1968852" cy="2283874"/>
              <a:chOff x="4298179" y="1526584"/>
              <a:chExt cx="3595642" cy="4170954"/>
            </a:xfrm>
            <a:solidFill>
              <a:srgbClr val="01ACBE"/>
            </a:solidFill>
          </p:grpSpPr>
          <p:sp>
            <p:nvSpPr>
              <p:cNvPr id="30" name="六边形 11"/>
              <p:cNvSpPr/>
              <p:nvPr/>
            </p:nvSpPr>
            <p:spPr>
              <a:xfrm rot="5400000">
                <a:off x="5646544" y="3450262"/>
                <a:ext cx="898911" cy="3595642"/>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5" fmla="*/ 0 w 3272035"/>
                  <a:gd name="connsiteY5" fmla="*/ 3595642 h 3595642"/>
                  <a:gd name="connsiteX0" fmla="*/ 2373124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0" fmla="*/ 0 w 898911"/>
                  <a:gd name="connsiteY0" fmla="*/ 3595642 h 3595642"/>
                  <a:gd name="connsiteX1" fmla="*/ 0 w 898911"/>
                  <a:gd name="connsiteY1" fmla="*/ 0 h 3595642"/>
                  <a:gd name="connsiteX2" fmla="*/ 898911 w 898911"/>
                  <a:gd name="connsiteY2" fmla="*/ 1797821 h 3595642"/>
                  <a:gd name="connsiteX3" fmla="*/ 0 w 898911"/>
                  <a:gd name="connsiteY3" fmla="*/ 3595642 h 3595642"/>
                </a:gdLst>
                <a:ahLst/>
                <a:cxnLst>
                  <a:cxn ang="0">
                    <a:pos x="connsiteX0" y="connsiteY0"/>
                  </a:cxn>
                  <a:cxn ang="0">
                    <a:pos x="connsiteX1" y="connsiteY1"/>
                  </a:cxn>
                  <a:cxn ang="0">
                    <a:pos x="connsiteX2" y="connsiteY2"/>
                  </a:cxn>
                  <a:cxn ang="0">
                    <a:pos x="connsiteX3" y="connsiteY3"/>
                  </a:cxn>
                </a:cxnLst>
                <a:rect l="l" t="t" r="r" b="b"/>
                <a:pathLst>
                  <a:path w="898911" h="3595642">
                    <a:moveTo>
                      <a:pt x="0" y="3595642"/>
                    </a:moveTo>
                    <a:lnTo>
                      <a:pt x="0" y="0"/>
                    </a:lnTo>
                    <a:lnTo>
                      <a:pt x="898911" y="1797821"/>
                    </a:lnTo>
                    <a:lnTo>
                      <a:pt x="0" y="3595642"/>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六边形 12"/>
              <p:cNvSpPr/>
              <p:nvPr/>
            </p:nvSpPr>
            <p:spPr>
              <a:xfrm rot="5400000">
                <a:off x="3573931" y="2263695"/>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4170946"/>
                  <a:gd name="connsiteY0" fmla="*/ 1797821 h 3595642"/>
                  <a:gd name="connsiteX1" fmla="*/ 3272035 w 4170946"/>
                  <a:gd name="connsiteY1" fmla="*/ 0 h 3595642"/>
                  <a:gd name="connsiteX2" fmla="*/ 4170946 w 4170946"/>
                  <a:gd name="connsiteY2" fmla="*/ 1797821 h 3595642"/>
                  <a:gd name="connsiteX3" fmla="*/ 3272035 w 4170946"/>
                  <a:gd name="connsiteY3" fmla="*/ 3595642 h 3595642"/>
                  <a:gd name="connsiteX4" fmla="*/ 898911 w 4170946"/>
                  <a:gd name="connsiteY4" fmla="*/ 3595642 h 3595642"/>
                  <a:gd name="connsiteX5" fmla="*/ 0 w 4170946"/>
                  <a:gd name="connsiteY5" fmla="*/ 1797821 h 3595642"/>
                  <a:gd name="connsiteX0" fmla="*/ 0 w 4170946"/>
                  <a:gd name="connsiteY0" fmla="*/ 0 h 1797821"/>
                  <a:gd name="connsiteX1" fmla="*/ 4170946 w 4170946"/>
                  <a:gd name="connsiteY1" fmla="*/ 0 h 1797821"/>
                  <a:gd name="connsiteX2" fmla="*/ 3272035 w 4170946"/>
                  <a:gd name="connsiteY2" fmla="*/ 1797821 h 1797821"/>
                  <a:gd name="connsiteX3" fmla="*/ 898911 w 4170946"/>
                  <a:gd name="connsiteY3" fmla="*/ 1797821 h 1797821"/>
                  <a:gd name="connsiteX4" fmla="*/ 0 w 4170946"/>
                  <a:gd name="connsiteY4" fmla="*/ 0 h 1797821"/>
                  <a:gd name="connsiteX0" fmla="*/ 0 w 3272035"/>
                  <a:gd name="connsiteY0" fmla="*/ 0 h 1797821"/>
                  <a:gd name="connsiteX1" fmla="*/ 3272035 w 3272035"/>
                  <a:gd name="connsiteY1" fmla="*/ 1797821 h 1797821"/>
                  <a:gd name="connsiteX2" fmla="*/ 898911 w 3272035"/>
                  <a:gd name="connsiteY2" fmla="*/ 1797821 h 1797821"/>
                  <a:gd name="connsiteX3" fmla="*/ 0 w 3272035"/>
                  <a:gd name="connsiteY3" fmla="*/ 0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0"/>
                    </a:moveTo>
                    <a:lnTo>
                      <a:pt x="3272035" y="1797821"/>
                    </a:lnTo>
                    <a:lnTo>
                      <a:pt x="898911" y="1797821"/>
                    </a:lnTo>
                    <a:lnTo>
                      <a:pt x="0" y="0"/>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六边形 13"/>
              <p:cNvSpPr/>
              <p:nvPr/>
            </p:nvSpPr>
            <p:spPr>
              <a:xfrm rot="5400000">
                <a:off x="5346828" y="2263691"/>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1797821 h 3595642"/>
                  <a:gd name="connsiteX1" fmla="*/ 898911 w 3272035"/>
                  <a:gd name="connsiteY1" fmla="*/ 0 h 3595642"/>
                  <a:gd name="connsiteX2" fmla="*/ 3272035 w 3272035"/>
                  <a:gd name="connsiteY2" fmla="*/ 0 h 3595642"/>
                  <a:gd name="connsiteX3" fmla="*/ 3272035 w 3272035"/>
                  <a:gd name="connsiteY3" fmla="*/ 3595642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968958 w 3272035"/>
                  <a:gd name="connsiteY3" fmla="*/ 3436980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1797821"/>
                  <a:gd name="connsiteX1" fmla="*/ 898911 w 3272035"/>
                  <a:gd name="connsiteY1" fmla="*/ 0 h 1797821"/>
                  <a:gd name="connsiteX2" fmla="*/ 3272035 w 3272035"/>
                  <a:gd name="connsiteY2" fmla="*/ 0 h 1797821"/>
                  <a:gd name="connsiteX3" fmla="*/ 0 w 3272035"/>
                  <a:gd name="connsiteY3" fmla="*/ 1797821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1797821"/>
                    </a:moveTo>
                    <a:lnTo>
                      <a:pt x="898911" y="0"/>
                    </a:lnTo>
                    <a:lnTo>
                      <a:pt x="3272035" y="0"/>
                    </a:lnTo>
                    <a:lnTo>
                      <a:pt x="0" y="179782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32"/>
              <p:cNvSpPr/>
              <p:nvPr/>
            </p:nvSpPr>
            <p:spPr>
              <a:xfrm rot="5400000">
                <a:off x="5276801" y="1458066"/>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任意多边形 33"/>
              <p:cNvSpPr/>
              <p:nvPr/>
            </p:nvSpPr>
            <p:spPr>
              <a:xfrm rot="16200000" flipV="1">
                <a:off x="5276802" y="3094084"/>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任意多边形 34"/>
              <p:cNvSpPr/>
              <p:nvPr/>
            </p:nvSpPr>
            <p:spPr>
              <a:xfrm rot="5400000">
                <a:off x="4385034"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5"/>
              <p:cNvSpPr/>
              <p:nvPr/>
            </p:nvSpPr>
            <p:spPr>
              <a:xfrm rot="5400000">
                <a:off x="6170950"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椭圆 24"/>
            <p:cNvSpPr/>
            <p:nvPr/>
          </p:nvSpPr>
          <p:spPr>
            <a:xfrm>
              <a:off x="3399895" y="5443750"/>
              <a:ext cx="3165475" cy="618949"/>
            </a:xfrm>
            <a:prstGeom prst="ellipse">
              <a:avLst/>
            </a:prstGeom>
            <a:gradFill flip="none" rotWithShape="1">
              <a:gsLst>
                <a:gs pos="100000">
                  <a:srgbClr val="F3F3F3">
                    <a:alpha val="0"/>
                  </a:srgbClr>
                </a:gs>
                <a:gs pos="42000">
                  <a:srgbClr val="7A7A7A">
                    <a:alpha val="15000"/>
                  </a:srgbClr>
                </a:gs>
                <a:gs pos="0">
                  <a:schemeClr val="tx1">
                    <a:alpha val="2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125"/>
            <p:cNvGrpSpPr/>
            <p:nvPr/>
          </p:nvGrpSpPr>
          <p:grpSpPr>
            <a:xfrm>
              <a:off x="4658434" y="3898477"/>
              <a:ext cx="651018" cy="699071"/>
              <a:chOff x="1460111" y="2419508"/>
              <a:chExt cx="1048472" cy="699071"/>
            </a:xfrm>
          </p:grpSpPr>
          <p:sp>
            <p:nvSpPr>
              <p:cNvPr id="28" name="文本框 63"/>
              <p:cNvSpPr txBox="1"/>
              <p:nvPr/>
            </p:nvSpPr>
            <p:spPr>
              <a:xfrm>
                <a:off x="1460111" y="2419508"/>
                <a:ext cx="1030514"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02</a:t>
                </a:r>
                <a:endParaRPr lang="zh-CN" altLang="en-US" sz="2300" dirty="0">
                  <a:solidFill>
                    <a:schemeClr val="bg1"/>
                  </a:solidFill>
                  <a:latin typeface="+mn-lt"/>
                  <a:ea typeface="+mn-ea"/>
                  <a:cs typeface="+mn-ea"/>
                  <a:sym typeface="+mn-lt"/>
                </a:endParaRPr>
              </a:p>
            </p:txBody>
          </p:sp>
          <p:sp>
            <p:nvSpPr>
              <p:cNvPr id="29" name="文本框 64"/>
              <p:cNvSpPr txBox="1"/>
              <p:nvPr/>
            </p:nvSpPr>
            <p:spPr>
              <a:xfrm>
                <a:off x="1478069" y="2727713"/>
                <a:ext cx="1030514" cy="390866"/>
              </a:xfrm>
              <a:prstGeom prst="rect">
                <a:avLst/>
              </a:prstGeom>
              <a:noFill/>
            </p:spPr>
            <p:txBody>
              <a:bodyPr wrap="square" rtlCol="0">
                <a:spAutoFit/>
              </a:bodyPr>
              <a:lstStyle/>
              <a:p>
                <a:pPr algn="ctr"/>
                <a:r>
                  <a:rPr lang="en-US" altLang="zh-CN" sz="900" dirty="0">
                    <a:solidFill>
                      <a:schemeClr val="bg1"/>
                    </a:solidFill>
                    <a:latin typeface="+mn-lt"/>
                    <a:ea typeface="+mn-ea"/>
                    <a:cs typeface="+mn-ea"/>
                    <a:sym typeface="+mn-lt"/>
                  </a:rPr>
                  <a:t>OPTION</a:t>
                </a:r>
                <a:endParaRPr lang="zh-CN" altLang="en-US" sz="900" dirty="0">
                  <a:solidFill>
                    <a:schemeClr val="bg1"/>
                  </a:solidFill>
                  <a:latin typeface="+mn-lt"/>
                  <a:ea typeface="+mn-ea"/>
                  <a:cs typeface="+mn-ea"/>
                  <a:sym typeface="+mn-lt"/>
                </a:endParaRPr>
              </a:p>
            </p:txBody>
          </p:sp>
        </p:grpSp>
        <p:sp>
          <p:nvSpPr>
            <p:cNvPr id="27" name="Freeform 19"/>
            <p:cNvSpPr>
              <a:spLocks/>
            </p:cNvSpPr>
            <p:nvPr/>
          </p:nvSpPr>
          <p:spPr bwMode="auto">
            <a:xfrm>
              <a:off x="4890733" y="3431748"/>
              <a:ext cx="200734" cy="392888"/>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37" name="组合 136"/>
          <p:cNvGrpSpPr/>
          <p:nvPr/>
        </p:nvGrpSpPr>
        <p:grpSpPr>
          <a:xfrm>
            <a:off x="5365467" y="3497218"/>
            <a:ext cx="2991538" cy="2911395"/>
            <a:chOff x="5677428" y="2981557"/>
            <a:chExt cx="3165475" cy="3081142"/>
          </a:xfrm>
        </p:grpSpPr>
        <p:grpSp>
          <p:nvGrpSpPr>
            <p:cNvPr id="38" name="组合 137"/>
            <p:cNvGrpSpPr/>
            <p:nvPr/>
          </p:nvGrpSpPr>
          <p:grpSpPr>
            <a:xfrm>
              <a:off x="6275741" y="2981557"/>
              <a:ext cx="1968852" cy="2283872"/>
              <a:chOff x="4298179" y="1526588"/>
              <a:chExt cx="3595642" cy="4170950"/>
            </a:xfrm>
            <a:solidFill>
              <a:srgbClr val="E87071"/>
            </a:solidFill>
          </p:grpSpPr>
          <p:sp>
            <p:nvSpPr>
              <p:cNvPr id="46" name="六边形 11"/>
              <p:cNvSpPr/>
              <p:nvPr/>
            </p:nvSpPr>
            <p:spPr>
              <a:xfrm rot="5400000">
                <a:off x="5646544" y="3450262"/>
                <a:ext cx="898911" cy="3595642"/>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5" fmla="*/ 0 w 3272035"/>
                  <a:gd name="connsiteY5" fmla="*/ 3595642 h 3595642"/>
                  <a:gd name="connsiteX0" fmla="*/ 2373124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0" fmla="*/ 0 w 898911"/>
                  <a:gd name="connsiteY0" fmla="*/ 3595642 h 3595642"/>
                  <a:gd name="connsiteX1" fmla="*/ 0 w 898911"/>
                  <a:gd name="connsiteY1" fmla="*/ 0 h 3595642"/>
                  <a:gd name="connsiteX2" fmla="*/ 898911 w 898911"/>
                  <a:gd name="connsiteY2" fmla="*/ 1797821 h 3595642"/>
                  <a:gd name="connsiteX3" fmla="*/ 0 w 898911"/>
                  <a:gd name="connsiteY3" fmla="*/ 3595642 h 3595642"/>
                </a:gdLst>
                <a:ahLst/>
                <a:cxnLst>
                  <a:cxn ang="0">
                    <a:pos x="connsiteX0" y="connsiteY0"/>
                  </a:cxn>
                  <a:cxn ang="0">
                    <a:pos x="connsiteX1" y="connsiteY1"/>
                  </a:cxn>
                  <a:cxn ang="0">
                    <a:pos x="connsiteX2" y="connsiteY2"/>
                  </a:cxn>
                  <a:cxn ang="0">
                    <a:pos x="connsiteX3" y="connsiteY3"/>
                  </a:cxn>
                </a:cxnLst>
                <a:rect l="l" t="t" r="r" b="b"/>
                <a:pathLst>
                  <a:path w="898911" h="3595642">
                    <a:moveTo>
                      <a:pt x="0" y="3595642"/>
                    </a:moveTo>
                    <a:lnTo>
                      <a:pt x="0" y="0"/>
                    </a:lnTo>
                    <a:lnTo>
                      <a:pt x="898911" y="1797821"/>
                    </a:lnTo>
                    <a:lnTo>
                      <a:pt x="0" y="3595642"/>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六边形 12"/>
              <p:cNvSpPr/>
              <p:nvPr/>
            </p:nvSpPr>
            <p:spPr>
              <a:xfrm rot="5400000">
                <a:off x="3573931" y="2263695"/>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4170946"/>
                  <a:gd name="connsiteY0" fmla="*/ 1797821 h 3595642"/>
                  <a:gd name="connsiteX1" fmla="*/ 3272035 w 4170946"/>
                  <a:gd name="connsiteY1" fmla="*/ 0 h 3595642"/>
                  <a:gd name="connsiteX2" fmla="*/ 4170946 w 4170946"/>
                  <a:gd name="connsiteY2" fmla="*/ 1797821 h 3595642"/>
                  <a:gd name="connsiteX3" fmla="*/ 3272035 w 4170946"/>
                  <a:gd name="connsiteY3" fmla="*/ 3595642 h 3595642"/>
                  <a:gd name="connsiteX4" fmla="*/ 898911 w 4170946"/>
                  <a:gd name="connsiteY4" fmla="*/ 3595642 h 3595642"/>
                  <a:gd name="connsiteX5" fmla="*/ 0 w 4170946"/>
                  <a:gd name="connsiteY5" fmla="*/ 1797821 h 3595642"/>
                  <a:gd name="connsiteX0" fmla="*/ 0 w 4170946"/>
                  <a:gd name="connsiteY0" fmla="*/ 0 h 1797821"/>
                  <a:gd name="connsiteX1" fmla="*/ 4170946 w 4170946"/>
                  <a:gd name="connsiteY1" fmla="*/ 0 h 1797821"/>
                  <a:gd name="connsiteX2" fmla="*/ 3272035 w 4170946"/>
                  <a:gd name="connsiteY2" fmla="*/ 1797821 h 1797821"/>
                  <a:gd name="connsiteX3" fmla="*/ 898911 w 4170946"/>
                  <a:gd name="connsiteY3" fmla="*/ 1797821 h 1797821"/>
                  <a:gd name="connsiteX4" fmla="*/ 0 w 4170946"/>
                  <a:gd name="connsiteY4" fmla="*/ 0 h 1797821"/>
                  <a:gd name="connsiteX0" fmla="*/ 0 w 3272035"/>
                  <a:gd name="connsiteY0" fmla="*/ 0 h 1797821"/>
                  <a:gd name="connsiteX1" fmla="*/ 3272035 w 3272035"/>
                  <a:gd name="connsiteY1" fmla="*/ 1797821 h 1797821"/>
                  <a:gd name="connsiteX2" fmla="*/ 898911 w 3272035"/>
                  <a:gd name="connsiteY2" fmla="*/ 1797821 h 1797821"/>
                  <a:gd name="connsiteX3" fmla="*/ 0 w 3272035"/>
                  <a:gd name="connsiteY3" fmla="*/ 0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0"/>
                    </a:moveTo>
                    <a:lnTo>
                      <a:pt x="3272035" y="1797821"/>
                    </a:lnTo>
                    <a:lnTo>
                      <a:pt x="898911" y="1797821"/>
                    </a:lnTo>
                    <a:lnTo>
                      <a:pt x="0" y="0"/>
                    </a:ln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六边形 13"/>
              <p:cNvSpPr/>
              <p:nvPr/>
            </p:nvSpPr>
            <p:spPr>
              <a:xfrm rot="5400000">
                <a:off x="5342963" y="2267556"/>
                <a:ext cx="3272037" cy="1797822"/>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1797821 h 3595642"/>
                  <a:gd name="connsiteX1" fmla="*/ 898911 w 3272035"/>
                  <a:gd name="connsiteY1" fmla="*/ 0 h 3595642"/>
                  <a:gd name="connsiteX2" fmla="*/ 3272035 w 3272035"/>
                  <a:gd name="connsiteY2" fmla="*/ 0 h 3595642"/>
                  <a:gd name="connsiteX3" fmla="*/ 3272035 w 3272035"/>
                  <a:gd name="connsiteY3" fmla="*/ 3595642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968958 w 3272035"/>
                  <a:gd name="connsiteY3" fmla="*/ 3436980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1797821"/>
                  <a:gd name="connsiteX1" fmla="*/ 898911 w 3272035"/>
                  <a:gd name="connsiteY1" fmla="*/ 0 h 1797821"/>
                  <a:gd name="connsiteX2" fmla="*/ 3272035 w 3272035"/>
                  <a:gd name="connsiteY2" fmla="*/ 0 h 1797821"/>
                  <a:gd name="connsiteX3" fmla="*/ 0 w 3272035"/>
                  <a:gd name="connsiteY3" fmla="*/ 1797821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1797821"/>
                    </a:moveTo>
                    <a:lnTo>
                      <a:pt x="898911" y="0"/>
                    </a:lnTo>
                    <a:lnTo>
                      <a:pt x="3272035" y="0"/>
                    </a:lnTo>
                    <a:lnTo>
                      <a:pt x="0" y="179782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任意多边形 48"/>
              <p:cNvSpPr/>
              <p:nvPr/>
            </p:nvSpPr>
            <p:spPr>
              <a:xfrm rot="5400000">
                <a:off x="5276801" y="1458066"/>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任意多边形 49"/>
              <p:cNvSpPr/>
              <p:nvPr/>
            </p:nvSpPr>
            <p:spPr>
              <a:xfrm rot="16200000" flipV="1">
                <a:off x="5276802" y="3094084"/>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任意多边形 50"/>
              <p:cNvSpPr/>
              <p:nvPr/>
            </p:nvSpPr>
            <p:spPr>
              <a:xfrm rot="5400000">
                <a:off x="4385034"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任意多边形 51"/>
              <p:cNvSpPr/>
              <p:nvPr/>
            </p:nvSpPr>
            <p:spPr>
              <a:xfrm rot="5400000">
                <a:off x="6170950"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椭圆 38"/>
            <p:cNvSpPr/>
            <p:nvPr/>
          </p:nvSpPr>
          <p:spPr>
            <a:xfrm>
              <a:off x="5677428" y="5443750"/>
              <a:ext cx="3165475" cy="618949"/>
            </a:xfrm>
            <a:prstGeom prst="ellipse">
              <a:avLst/>
            </a:prstGeom>
            <a:gradFill flip="none" rotWithShape="1">
              <a:gsLst>
                <a:gs pos="100000">
                  <a:srgbClr val="F3F3F3">
                    <a:alpha val="0"/>
                  </a:srgbClr>
                </a:gs>
                <a:gs pos="42000">
                  <a:srgbClr val="7A7A7A">
                    <a:alpha val="15000"/>
                  </a:srgbClr>
                </a:gs>
                <a:gs pos="0">
                  <a:schemeClr val="tx1">
                    <a:alpha val="2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139"/>
            <p:cNvGrpSpPr/>
            <p:nvPr/>
          </p:nvGrpSpPr>
          <p:grpSpPr>
            <a:xfrm>
              <a:off x="6931399" y="3898477"/>
              <a:ext cx="651018" cy="699071"/>
              <a:chOff x="1460111" y="2419508"/>
              <a:chExt cx="1048472" cy="699071"/>
            </a:xfrm>
          </p:grpSpPr>
          <p:sp>
            <p:nvSpPr>
              <p:cNvPr id="44" name="文本框 66"/>
              <p:cNvSpPr txBox="1"/>
              <p:nvPr/>
            </p:nvSpPr>
            <p:spPr>
              <a:xfrm>
                <a:off x="1460111" y="2419508"/>
                <a:ext cx="1030514"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03</a:t>
                </a:r>
                <a:endParaRPr lang="zh-CN" altLang="en-US" sz="2300" dirty="0">
                  <a:solidFill>
                    <a:schemeClr val="bg1"/>
                  </a:solidFill>
                  <a:latin typeface="+mn-lt"/>
                  <a:ea typeface="+mn-ea"/>
                  <a:cs typeface="+mn-ea"/>
                  <a:sym typeface="+mn-lt"/>
                </a:endParaRPr>
              </a:p>
            </p:txBody>
          </p:sp>
          <p:sp>
            <p:nvSpPr>
              <p:cNvPr id="45" name="文本框 67"/>
              <p:cNvSpPr txBox="1"/>
              <p:nvPr/>
            </p:nvSpPr>
            <p:spPr>
              <a:xfrm>
                <a:off x="1478069" y="2727713"/>
                <a:ext cx="1030514" cy="390866"/>
              </a:xfrm>
              <a:prstGeom prst="rect">
                <a:avLst/>
              </a:prstGeom>
              <a:noFill/>
            </p:spPr>
            <p:txBody>
              <a:bodyPr wrap="square" rtlCol="0">
                <a:spAutoFit/>
              </a:bodyPr>
              <a:lstStyle/>
              <a:p>
                <a:pPr algn="ctr"/>
                <a:r>
                  <a:rPr lang="en-US" altLang="zh-CN" sz="900" dirty="0">
                    <a:solidFill>
                      <a:schemeClr val="bg1"/>
                    </a:solidFill>
                    <a:latin typeface="+mn-lt"/>
                    <a:ea typeface="+mn-ea"/>
                    <a:cs typeface="+mn-ea"/>
                    <a:sym typeface="+mn-lt"/>
                  </a:rPr>
                  <a:t>OPTION</a:t>
                </a:r>
                <a:endParaRPr lang="zh-CN" altLang="en-US" sz="900" dirty="0">
                  <a:solidFill>
                    <a:schemeClr val="bg1"/>
                  </a:solidFill>
                  <a:latin typeface="+mn-lt"/>
                  <a:ea typeface="+mn-ea"/>
                  <a:cs typeface="+mn-ea"/>
                  <a:sym typeface="+mn-lt"/>
                </a:endParaRPr>
              </a:p>
            </p:txBody>
          </p:sp>
        </p:grpSp>
        <p:grpSp>
          <p:nvGrpSpPr>
            <p:cNvPr id="41" name="Group 22"/>
            <p:cNvGrpSpPr>
              <a:grpSpLocks noChangeAspect="1"/>
            </p:cNvGrpSpPr>
            <p:nvPr/>
          </p:nvGrpSpPr>
          <p:grpSpPr bwMode="auto">
            <a:xfrm>
              <a:off x="7120676" y="3484468"/>
              <a:ext cx="287448" cy="287448"/>
              <a:chOff x="3617" y="1935"/>
              <a:chExt cx="446" cy="446"/>
            </a:xfrm>
            <a:solidFill>
              <a:schemeClr val="bg1"/>
            </a:solidFill>
          </p:grpSpPr>
          <p:sp>
            <p:nvSpPr>
              <p:cNvPr id="42"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3"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grpSp>
        <p:nvGrpSpPr>
          <p:cNvPr id="53" name="组合 152"/>
          <p:cNvGrpSpPr/>
          <p:nvPr/>
        </p:nvGrpSpPr>
        <p:grpSpPr>
          <a:xfrm>
            <a:off x="7517853" y="3497215"/>
            <a:ext cx="2991538" cy="2911396"/>
            <a:chOff x="7954961" y="2981555"/>
            <a:chExt cx="3165475" cy="3081144"/>
          </a:xfrm>
        </p:grpSpPr>
        <p:grpSp>
          <p:nvGrpSpPr>
            <p:cNvPr id="54" name="组合 153"/>
            <p:cNvGrpSpPr/>
            <p:nvPr/>
          </p:nvGrpSpPr>
          <p:grpSpPr>
            <a:xfrm>
              <a:off x="8553274" y="2981555"/>
              <a:ext cx="1968852" cy="2283874"/>
              <a:chOff x="4298179" y="1526584"/>
              <a:chExt cx="3595642" cy="4170954"/>
            </a:xfrm>
            <a:solidFill>
              <a:srgbClr val="663A77"/>
            </a:solidFill>
          </p:grpSpPr>
          <p:sp>
            <p:nvSpPr>
              <p:cNvPr id="60" name="六边形 11"/>
              <p:cNvSpPr/>
              <p:nvPr/>
            </p:nvSpPr>
            <p:spPr>
              <a:xfrm rot="5400000">
                <a:off x="5646544" y="3450262"/>
                <a:ext cx="898911" cy="3595642"/>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5" fmla="*/ 0 w 3272035"/>
                  <a:gd name="connsiteY5" fmla="*/ 3595642 h 3595642"/>
                  <a:gd name="connsiteX0" fmla="*/ 2373124 w 3272035"/>
                  <a:gd name="connsiteY0" fmla="*/ 3595642 h 3595642"/>
                  <a:gd name="connsiteX1" fmla="*/ 0 w 3272035"/>
                  <a:gd name="connsiteY1" fmla="*/ 0 h 3595642"/>
                  <a:gd name="connsiteX2" fmla="*/ 2373124 w 3272035"/>
                  <a:gd name="connsiteY2" fmla="*/ 0 h 3595642"/>
                  <a:gd name="connsiteX3" fmla="*/ 3272035 w 3272035"/>
                  <a:gd name="connsiteY3" fmla="*/ 1797821 h 3595642"/>
                  <a:gd name="connsiteX4" fmla="*/ 2373124 w 3272035"/>
                  <a:gd name="connsiteY4" fmla="*/ 3595642 h 3595642"/>
                  <a:gd name="connsiteX0" fmla="*/ 0 w 898911"/>
                  <a:gd name="connsiteY0" fmla="*/ 3595642 h 3595642"/>
                  <a:gd name="connsiteX1" fmla="*/ 0 w 898911"/>
                  <a:gd name="connsiteY1" fmla="*/ 0 h 3595642"/>
                  <a:gd name="connsiteX2" fmla="*/ 898911 w 898911"/>
                  <a:gd name="connsiteY2" fmla="*/ 1797821 h 3595642"/>
                  <a:gd name="connsiteX3" fmla="*/ 0 w 898911"/>
                  <a:gd name="connsiteY3" fmla="*/ 3595642 h 3595642"/>
                </a:gdLst>
                <a:ahLst/>
                <a:cxnLst>
                  <a:cxn ang="0">
                    <a:pos x="connsiteX0" y="connsiteY0"/>
                  </a:cxn>
                  <a:cxn ang="0">
                    <a:pos x="connsiteX1" y="connsiteY1"/>
                  </a:cxn>
                  <a:cxn ang="0">
                    <a:pos x="connsiteX2" y="connsiteY2"/>
                  </a:cxn>
                  <a:cxn ang="0">
                    <a:pos x="connsiteX3" y="connsiteY3"/>
                  </a:cxn>
                </a:cxnLst>
                <a:rect l="l" t="t" r="r" b="b"/>
                <a:pathLst>
                  <a:path w="898911" h="3595642">
                    <a:moveTo>
                      <a:pt x="0" y="3595642"/>
                    </a:moveTo>
                    <a:lnTo>
                      <a:pt x="0" y="0"/>
                    </a:lnTo>
                    <a:lnTo>
                      <a:pt x="898911" y="1797821"/>
                    </a:lnTo>
                    <a:lnTo>
                      <a:pt x="0" y="3595642"/>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六边形 12"/>
              <p:cNvSpPr/>
              <p:nvPr/>
            </p:nvSpPr>
            <p:spPr>
              <a:xfrm rot="5400000">
                <a:off x="3573931" y="2263695"/>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4170946"/>
                  <a:gd name="connsiteY0" fmla="*/ 1797821 h 3595642"/>
                  <a:gd name="connsiteX1" fmla="*/ 3272035 w 4170946"/>
                  <a:gd name="connsiteY1" fmla="*/ 0 h 3595642"/>
                  <a:gd name="connsiteX2" fmla="*/ 4170946 w 4170946"/>
                  <a:gd name="connsiteY2" fmla="*/ 1797821 h 3595642"/>
                  <a:gd name="connsiteX3" fmla="*/ 3272035 w 4170946"/>
                  <a:gd name="connsiteY3" fmla="*/ 3595642 h 3595642"/>
                  <a:gd name="connsiteX4" fmla="*/ 898911 w 4170946"/>
                  <a:gd name="connsiteY4" fmla="*/ 3595642 h 3595642"/>
                  <a:gd name="connsiteX5" fmla="*/ 0 w 4170946"/>
                  <a:gd name="connsiteY5" fmla="*/ 1797821 h 3595642"/>
                  <a:gd name="connsiteX0" fmla="*/ 0 w 4170946"/>
                  <a:gd name="connsiteY0" fmla="*/ 0 h 1797821"/>
                  <a:gd name="connsiteX1" fmla="*/ 4170946 w 4170946"/>
                  <a:gd name="connsiteY1" fmla="*/ 0 h 1797821"/>
                  <a:gd name="connsiteX2" fmla="*/ 3272035 w 4170946"/>
                  <a:gd name="connsiteY2" fmla="*/ 1797821 h 1797821"/>
                  <a:gd name="connsiteX3" fmla="*/ 898911 w 4170946"/>
                  <a:gd name="connsiteY3" fmla="*/ 1797821 h 1797821"/>
                  <a:gd name="connsiteX4" fmla="*/ 0 w 4170946"/>
                  <a:gd name="connsiteY4" fmla="*/ 0 h 1797821"/>
                  <a:gd name="connsiteX0" fmla="*/ 0 w 3272035"/>
                  <a:gd name="connsiteY0" fmla="*/ 0 h 1797821"/>
                  <a:gd name="connsiteX1" fmla="*/ 3272035 w 3272035"/>
                  <a:gd name="connsiteY1" fmla="*/ 1797821 h 1797821"/>
                  <a:gd name="connsiteX2" fmla="*/ 898911 w 3272035"/>
                  <a:gd name="connsiteY2" fmla="*/ 1797821 h 1797821"/>
                  <a:gd name="connsiteX3" fmla="*/ 0 w 3272035"/>
                  <a:gd name="connsiteY3" fmla="*/ 0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0"/>
                    </a:moveTo>
                    <a:lnTo>
                      <a:pt x="3272035" y="1797821"/>
                    </a:lnTo>
                    <a:lnTo>
                      <a:pt x="898911" y="1797821"/>
                    </a:lnTo>
                    <a:lnTo>
                      <a:pt x="0" y="0"/>
                    </a:lnTo>
                    <a:close/>
                  </a:path>
                </a:pathLst>
              </a:cu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六边形 13"/>
              <p:cNvSpPr/>
              <p:nvPr/>
            </p:nvSpPr>
            <p:spPr>
              <a:xfrm rot="5400000">
                <a:off x="5346828" y="2263691"/>
                <a:ext cx="3272035" cy="1797821"/>
              </a:xfrm>
              <a:custGeom>
                <a:avLst/>
                <a:gdLst>
                  <a:gd name="connsiteX0" fmla="*/ 0 w 4170946"/>
                  <a:gd name="connsiteY0" fmla="*/ 1797822 h 3595644"/>
                  <a:gd name="connsiteX1" fmla="*/ 898911 w 4170946"/>
                  <a:gd name="connsiteY1" fmla="*/ 1 h 3595644"/>
                  <a:gd name="connsiteX2" fmla="*/ 3272035 w 4170946"/>
                  <a:gd name="connsiteY2" fmla="*/ 1 h 3595644"/>
                  <a:gd name="connsiteX3" fmla="*/ 4170946 w 4170946"/>
                  <a:gd name="connsiteY3" fmla="*/ 1797822 h 3595644"/>
                  <a:gd name="connsiteX4" fmla="*/ 3272035 w 4170946"/>
                  <a:gd name="connsiteY4" fmla="*/ 3595643 h 3595644"/>
                  <a:gd name="connsiteX5" fmla="*/ 898911 w 4170946"/>
                  <a:gd name="connsiteY5" fmla="*/ 3595643 h 3595644"/>
                  <a:gd name="connsiteX6" fmla="*/ 0 w 4170946"/>
                  <a:gd name="connsiteY6" fmla="*/ 1797822 h 3595644"/>
                  <a:gd name="connsiteX0" fmla="*/ 0 w 3272035"/>
                  <a:gd name="connsiteY0" fmla="*/ 1797821 h 3595642"/>
                  <a:gd name="connsiteX1" fmla="*/ 898911 w 3272035"/>
                  <a:gd name="connsiteY1" fmla="*/ 0 h 3595642"/>
                  <a:gd name="connsiteX2" fmla="*/ 3272035 w 3272035"/>
                  <a:gd name="connsiteY2" fmla="*/ 0 h 3595642"/>
                  <a:gd name="connsiteX3" fmla="*/ 3272035 w 3272035"/>
                  <a:gd name="connsiteY3" fmla="*/ 3595642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968958 w 3272035"/>
                  <a:gd name="connsiteY3" fmla="*/ 3436980 h 3595642"/>
                  <a:gd name="connsiteX4" fmla="*/ 898911 w 3272035"/>
                  <a:gd name="connsiteY4" fmla="*/ 3595642 h 3595642"/>
                  <a:gd name="connsiteX5" fmla="*/ 0 w 3272035"/>
                  <a:gd name="connsiteY5" fmla="*/ 1797821 h 3595642"/>
                  <a:gd name="connsiteX0" fmla="*/ 0 w 3272035"/>
                  <a:gd name="connsiteY0" fmla="*/ 1797821 h 3595642"/>
                  <a:gd name="connsiteX1" fmla="*/ 898911 w 3272035"/>
                  <a:gd name="connsiteY1" fmla="*/ 0 h 3595642"/>
                  <a:gd name="connsiteX2" fmla="*/ 3272035 w 3272035"/>
                  <a:gd name="connsiteY2" fmla="*/ 0 h 3595642"/>
                  <a:gd name="connsiteX3" fmla="*/ 898911 w 3272035"/>
                  <a:gd name="connsiteY3" fmla="*/ 3595642 h 3595642"/>
                  <a:gd name="connsiteX4" fmla="*/ 0 w 3272035"/>
                  <a:gd name="connsiteY4" fmla="*/ 1797821 h 3595642"/>
                  <a:gd name="connsiteX0" fmla="*/ 0 w 3272035"/>
                  <a:gd name="connsiteY0" fmla="*/ 1797821 h 1797821"/>
                  <a:gd name="connsiteX1" fmla="*/ 898911 w 3272035"/>
                  <a:gd name="connsiteY1" fmla="*/ 0 h 1797821"/>
                  <a:gd name="connsiteX2" fmla="*/ 3272035 w 3272035"/>
                  <a:gd name="connsiteY2" fmla="*/ 0 h 1797821"/>
                  <a:gd name="connsiteX3" fmla="*/ 0 w 3272035"/>
                  <a:gd name="connsiteY3" fmla="*/ 1797821 h 1797821"/>
                </a:gdLst>
                <a:ahLst/>
                <a:cxnLst>
                  <a:cxn ang="0">
                    <a:pos x="connsiteX0" y="connsiteY0"/>
                  </a:cxn>
                  <a:cxn ang="0">
                    <a:pos x="connsiteX1" y="connsiteY1"/>
                  </a:cxn>
                  <a:cxn ang="0">
                    <a:pos x="connsiteX2" y="connsiteY2"/>
                  </a:cxn>
                  <a:cxn ang="0">
                    <a:pos x="connsiteX3" y="connsiteY3"/>
                  </a:cxn>
                </a:cxnLst>
                <a:rect l="l" t="t" r="r" b="b"/>
                <a:pathLst>
                  <a:path w="3272035" h="1797821">
                    <a:moveTo>
                      <a:pt x="0" y="1797821"/>
                    </a:moveTo>
                    <a:lnTo>
                      <a:pt x="898911" y="0"/>
                    </a:lnTo>
                    <a:lnTo>
                      <a:pt x="3272035" y="0"/>
                    </a:lnTo>
                    <a:lnTo>
                      <a:pt x="0" y="1797821"/>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任意多边形 62"/>
              <p:cNvSpPr/>
              <p:nvPr/>
            </p:nvSpPr>
            <p:spPr>
              <a:xfrm rot="5400000">
                <a:off x="5276801" y="1458066"/>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任意多边形 63"/>
              <p:cNvSpPr/>
              <p:nvPr/>
            </p:nvSpPr>
            <p:spPr>
              <a:xfrm rot="16200000" flipV="1">
                <a:off x="5276802" y="3094084"/>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任意多边形 64"/>
              <p:cNvSpPr/>
              <p:nvPr/>
            </p:nvSpPr>
            <p:spPr>
              <a:xfrm rot="5400000">
                <a:off x="4385034"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任意多边形 65"/>
              <p:cNvSpPr/>
              <p:nvPr/>
            </p:nvSpPr>
            <p:spPr>
              <a:xfrm rot="5400000">
                <a:off x="6170950" y="3081702"/>
                <a:ext cx="1636018" cy="1797821"/>
              </a:xfrm>
              <a:custGeom>
                <a:avLst/>
                <a:gdLst>
                  <a:gd name="connsiteX0" fmla="*/ 0 w 1636018"/>
                  <a:gd name="connsiteY0" fmla="*/ 898910 h 1797821"/>
                  <a:gd name="connsiteX1" fmla="*/ 1636018 w 1636018"/>
                  <a:gd name="connsiteY1" fmla="*/ 0 h 1797821"/>
                  <a:gd name="connsiteX2" fmla="*/ 1636018 w 1636018"/>
                  <a:gd name="connsiteY2" fmla="*/ 1797821 h 1797821"/>
                </a:gdLst>
                <a:ahLst/>
                <a:cxnLst>
                  <a:cxn ang="0">
                    <a:pos x="connsiteX0" y="connsiteY0"/>
                  </a:cxn>
                  <a:cxn ang="0">
                    <a:pos x="connsiteX1" y="connsiteY1"/>
                  </a:cxn>
                  <a:cxn ang="0">
                    <a:pos x="connsiteX2" y="connsiteY2"/>
                  </a:cxn>
                </a:cxnLst>
                <a:rect l="l" t="t" r="r" b="b"/>
                <a:pathLst>
                  <a:path w="1636018" h="1797821">
                    <a:moveTo>
                      <a:pt x="0" y="898910"/>
                    </a:moveTo>
                    <a:lnTo>
                      <a:pt x="1636018" y="0"/>
                    </a:lnTo>
                    <a:lnTo>
                      <a:pt x="1636018" y="1797821"/>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5" name="椭圆 54"/>
            <p:cNvSpPr/>
            <p:nvPr/>
          </p:nvSpPr>
          <p:spPr>
            <a:xfrm>
              <a:off x="7954961" y="5443750"/>
              <a:ext cx="3165475" cy="618949"/>
            </a:xfrm>
            <a:prstGeom prst="ellipse">
              <a:avLst/>
            </a:prstGeom>
            <a:gradFill flip="none" rotWithShape="1">
              <a:gsLst>
                <a:gs pos="100000">
                  <a:srgbClr val="F3F3F3">
                    <a:alpha val="0"/>
                  </a:srgbClr>
                </a:gs>
                <a:gs pos="42000">
                  <a:srgbClr val="7A7A7A">
                    <a:alpha val="15000"/>
                  </a:srgbClr>
                </a:gs>
                <a:gs pos="0">
                  <a:schemeClr val="tx1">
                    <a:alpha val="2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6" name="组合 155"/>
            <p:cNvGrpSpPr/>
            <p:nvPr/>
          </p:nvGrpSpPr>
          <p:grpSpPr>
            <a:xfrm>
              <a:off x="9208932" y="3898477"/>
              <a:ext cx="651018" cy="699071"/>
              <a:chOff x="1460111" y="2419508"/>
              <a:chExt cx="1048472" cy="699071"/>
            </a:xfrm>
          </p:grpSpPr>
          <p:sp>
            <p:nvSpPr>
              <p:cNvPr id="58" name="文本框 69"/>
              <p:cNvSpPr txBox="1"/>
              <p:nvPr/>
            </p:nvSpPr>
            <p:spPr>
              <a:xfrm>
                <a:off x="1460111" y="2419508"/>
                <a:ext cx="1030514" cy="472296"/>
              </a:xfrm>
              <a:prstGeom prst="rect">
                <a:avLst/>
              </a:prstGeom>
              <a:noFill/>
            </p:spPr>
            <p:txBody>
              <a:bodyPr wrap="square" rtlCol="0">
                <a:spAutoFit/>
              </a:bodyPr>
              <a:lstStyle/>
              <a:p>
                <a:pPr algn="ctr"/>
                <a:r>
                  <a:rPr lang="en-US" altLang="zh-CN" sz="2300" dirty="0">
                    <a:solidFill>
                      <a:schemeClr val="bg1"/>
                    </a:solidFill>
                    <a:latin typeface="+mn-lt"/>
                    <a:ea typeface="+mn-ea"/>
                    <a:cs typeface="+mn-ea"/>
                    <a:sym typeface="+mn-lt"/>
                  </a:rPr>
                  <a:t>04</a:t>
                </a:r>
                <a:endParaRPr lang="zh-CN" altLang="en-US" sz="2300" dirty="0">
                  <a:solidFill>
                    <a:schemeClr val="bg1"/>
                  </a:solidFill>
                  <a:latin typeface="+mn-lt"/>
                  <a:ea typeface="+mn-ea"/>
                  <a:cs typeface="+mn-ea"/>
                  <a:sym typeface="+mn-lt"/>
                </a:endParaRPr>
              </a:p>
            </p:txBody>
          </p:sp>
          <p:sp>
            <p:nvSpPr>
              <p:cNvPr id="59" name="文本框 70"/>
              <p:cNvSpPr txBox="1"/>
              <p:nvPr/>
            </p:nvSpPr>
            <p:spPr>
              <a:xfrm>
                <a:off x="1478069" y="2727713"/>
                <a:ext cx="1030514" cy="390866"/>
              </a:xfrm>
              <a:prstGeom prst="rect">
                <a:avLst/>
              </a:prstGeom>
              <a:noFill/>
            </p:spPr>
            <p:txBody>
              <a:bodyPr wrap="square" rtlCol="0">
                <a:spAutoFit/>
              </a:bodyPr>
              <a:lstStyle/>
              <a:p>
                <a:pPr algn="ctr"/>
                <a:r>
                  <a:rPr lang="en-US" altLang="zh-CN" sz="900" dirty="0">
                    <a:solidFill>
                      <a:schemeClr val="bg1"/>
                    </a:solidFill>
                    <a:latin typeface="+mn-lt"/>
                    <a:ea typeface="+mn-ea"/>
                    <a:cs typeface="+mn-ea"/>
                    <a:sym typeface="+mn-lt"/>
                  </a:rPr>
                  <a:t>OPTION</a:t>
                </a:r>
                <a:endParaRPr lang="zh-CN" altLang="en-US" sz="900" dirty="0">
                  <a:solidFill>
                    <a:schemeClr val="bg1"/>
                  </a:solidFill>
                  <a:latin typeface="+mn-lt"/>
                  <a:ea typeface="+mn-ea"/>
                  <a:cs typeface="+mn-ea"/>
                  <a:sym typeface="+mn-lt"/>
                </a:endParaRPr>
              </a:p>
            </p:txBody>
          </p:sp>
        </p:grpSp>
        <p:sp>
          <p:nvSpPr>
            <p:cNvPr id="57" name="Freeform 28"/>
            <p:cNvSpPr>
              <a:spLocks noEditPoints="1"/>
            </p:cNvSpPr>
            <p:nvPr/>
          </p:nvSpPr>
          <p:spPr bwMode="auto">
            <a:xfrm>
              <a:off x="9332250" y="3461774"/>
              <a:ext cx="410900" cy="33283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67" name="组合 166"/>
          <p:cNvGrpSpPr/>
          <p:nvPr/>
        </p:nvGrpSpPr>
        <p:grpSpPr>
          <a:xfrm>
            <a:off x="1718223" y="2116169"/>
            <a:ext cx="1682634" cy="1054166"/>
            <a:chOff x="223455" y="2735579"/>
            <a:chExt cx="1780467" cy="1115629"/>
          </a:xfrm>
        </p:grpSpPr>
        <p:sp>
          <p:nvSpPr>
            <p:cNvPr id="68" name="文本框 89"/>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accent1"/>
                  </a:solidFill>
                  <a:latin typeface="+mn-lt"/>
                  <a:ea typeface="+mn-ea"/>
                  <a:cs typeface="+mn-ea"/>
                  <a:sym typeface="+mn-lt"/>
                </a:rPr>
                <a:t>在此添加标题</a:t>
              </a:r>
            </a:p>
          </p:txBody>
        </p:sp>
        <p:sp>
          <p:nvSpPr>
            <p:cNvPr id="69" name="文本框 90"/>
            <p:cNvSpPr txBox="1"/>
            <p:nvPr/>
          </p:nvSpPr>
          <p:spPr>
            <a:xfrm>
              <a:off x="241790" y="3054819"/>
              <a:ext cx="1686322" cy="796389"/>
            </a:xfrm>
            <a:prstGeom prst="rect">
              <a:avLst/>
            </a:prstGeom>
            <a:noFill/>
          </p:spPr>
          <p:txBody>
            <a:bodyPr wrap="square" rtlCol="0">
              <a:spAutoFit/>
            </a:bodyPr>
            <a:lstStyle/>
            <a:p>
              <a:pPr algn="just">
                <a:lnSpc>
                  <a:spcPct val="130000"/>
                </a:lnSpc>
              </a:pPr>
              <a:r>
                <a:rPr lang="zh-CN" altLang="en-US" sz="1100" dirty="0">
                  <a:latin typeface="+mn-lt"/>
                  <a:ea typeface="+mn-ea"/>
                  <a:cs typeface="+mn-ea"/>
                  <a:sym typeface="+mn-lt"/>
                </a:rPr>
                <a:t>点击添加文字说明详情介绍点击添加文字说明详情介绍</a:t>
              </a:r>
            </a:p>
          </p:txBody>
        </p:sp>
      </p:grpSp>
      <p:grpSp>
        <p:nvGrpSpPr>
          <p:cNvPr id="70" name="组合 169"/>
          <p:cNvGrpSpPr/>
          <p:nvPr/>
        </p:nvGrpSpPr>
        <p:grpSpPr>
          <a:xfrm>
            <a:off x="3874038" y="2116169"/>
            <a:ext cx="1682634" cy="1054166"/>
            <a:chOff x="223455" y="2735579"/>
            <a:chExt cx="1780467" cy="1115629"/>
          </a:xfrm>
        </p:grpSpPr>
        <p:sp>
          <p:nvSpPr>
            <p:cNvPr id="71" name="文本框 96"/>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accent2"/>
                  </a:solidFill>
                  <a:latin typeface="+mn-lt"/>
                  <a:ea typeface="+mn-ea"/>
                  <a:cs typeface="+mn-ea"/>
                  <a:sym typeface="+mn-lt"/>
                </a:rPr>
                <a:t>在此添加标题</a:t>
              </a:r>
            </a:p>
          </p:txBody>
        </p:sp>
        <p:sp>
          <p:nvSpPr>
            <p:cNvPr id="72" name="文本框 97"/>
            <p:cNvSpPr txBox="1"/>
            <p:nvPr/>
          </p:nvSpPr>
          <p:spPr>
            <a:xfrm>
              <a:off x="241790" y="3054819"/>
              <a:ext cx="1686322" cy="796389"/>
            </a:xfrm>
            <a:prstGeom prst="rect">
              <a:avLst/>
            </a:prstGeom>
            <a:noFill/>
          </p:spPr>
          <p:txBody>
            <a:bodyPr wrap="square" rtlCol="0">
              <a:spAutoFit/>
            </a:bodyPr>
            <a:lstStyle/>
            <a:p>
              <a:pPr algn="just">
                <a:lnSpc>
                  <a:spcPct val="130000"/>
                </a:lnSpc>
              </a:pPr>
              <a:r>
                <a:rPr lang="zh-CN" altLang="en-US" sz="1100" dirty="0">
                  <a:latin typeface="+mn-lt"/>
                  <a:ea typeface="+mn-ea"/>
                  <a:cs typeface="+mn-ea"/>
                  <a:sym typeface="+mn-lt"/>
                </a:rPr>
                <a:t>点击添加文字说明详情介绍点击添加文字说明详情介绍</a:t>
              </a:r>
            </a:p>
          </p:txBody>
        </p:sp>
      </p:grpSp>
      <p:grpSp>
        <p:nvGrpSpPr>
          <p:cNvPr id="73" name="组合 172"/>
          <p:cNvGrpSpPr/>
          <p:nvPr/>
        </p:nvGrpSpPr>
        <p:grpSpPr>
          <a:xfrm>
            <a:off x="6011571" y="2116169"/>
            <a:ext cx="1682634" cy="1054166"/>
            <a:chOff x="223455" y="2735579"/>
            <a:chExt cx="1780467" cy="1115629"/>
          </a:xfrm>
        </p:grpSpPr>
        <p:sp>
          <p:nvSpPr>
            <p:cNvPr id="74" name="文本框 101"/>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accent3"/>
                  </a:solidFill>
                  <a:latin typeface="+mn-lt"/>
                  <a:ea typeface="+mn-ea"/>
                  <a:cs typeface="+mn-ea"/>
                  <a:sym typeface="+mn-lt"/>
                </a:rPr>
                <a:t>在此添加标题</a:t>
              </a:r>
            </a:p>
          </p:txBody>
        </p:sp>
        <p:sp>
          <p:nvSpPr>
            <p:cNvPr id="75" name="文本框 102"/>
            <p:cNvSpPr txBox="1"/>
            <p:nvPr/>
          </p:nvSpPr>
          <p:spPr>
            <a:xfrm>
              <a:off x="241790" y="3054819"/>
              <a:ext cx="1686322" cy="796389"/>
            </a:xfrm>
            <a:prstGeom prst="rect">
              <a:avLst/>
            </a:prstGeom>
            <a:noFill/>
          </p:spPr>
          <p:txBody>
            <a:bodyPr wrap="square" rtlCol="0">
              <a:spAutoFit/>
            </a:bodyPr>
            <a:lstStyle/>
            <a:p>
              <a:pPr algn="just">
                <a:lnSpc>
                  <a:spcPct val="130000"/>
                </a:lnSpc>
              </a:pPr>
              <a:r>
                <a:rPr lang="zh-CN" altLang="en-US" sz="1100" dirty="0">
                  <a:latin typeface="+mn-lt"/>
                  <a:ea typeface="+mn-ea"/>
                  <a:cs typeface="+mn-ea"/>
                  <a:sym typeface="+mn-lt"/>
                </a:rPr>
                <a:t>点击添加文字说明详情介绍点击添加文字说明详情介绍</a:t>
              </a:r>
            </a:p>
          </p:txBody>
        </p:sp>
      </p:grpSp>
      <p:grpSp>
        <p:nvGrpSpPr>
          <p:cNvPr id="76" name="组合 175"/>
          <p:cNvGrpSpPr/>
          <p:nvPr/>
        </p:nvGrpSpPr>
        <p:grpSpPr>
          <a:xfrm>
            <a:off x="8178961" y="2116169"/>
            <a:ext cx="1682634" cy="1054166"/>
            <a:chOff x="223455" y="2735579"/>
            <a:chExt cx="1780467" cy="1115629"/>
          </a:xfrm>
        </p:grpSpPr>
        <p:sp>
          <p:nvSpPr>
            <p:cNvPr id="77" name="文本框 106"/>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accent4"/>
                  </a:solidFill>
                  <a:latin typeface="+mn-lt"/>
                  <a:ea typeface="+mn-ea"/>
                  <a:cs typeface="+mn-ea"/>
                  <a:sym typeface="+mn-lt"/>
                </a:rPr>
                <a:t>在此添加标题</a:t>
              </a:r>
            </a:p>
          </p:txBody>
        </p:sp>
        <p:sp>
          <p:nvSpPr>
            <p:cNvPr id="78" name="文本框 107"/>
            <p:cNvSpPr txBox="1"/>
            <p:nvPr/>
          </p:nvSpPr>
          <p:spPr>
            <a:xfrm>
              <a:off x="241790" y="3054819"/>
              <a:ext cx="1686322" cy="796389"/>
            </a:xfrm>
            <a:prstGeom prst="rect">
              <a:avLst/>
            </a:prstGeom>
            <a:noFill/>
          </p:spPr>
          <p:txBody>
            <a:bodyPr wrap="square" rtlCol="0">
              <a:spAutoFit/>
            </a:bodyPr>
            <a:lstStyle/>
            <a:p>
              <a:pPr algn="just">
                <a:lnSpc>
                  <a:spcPct val="130000"/>
                </a:lnSpc>
              </a:pPr>
              <a:r>
                <a:rPr lang="zh-CN" altLang="en-US" sz="1100" dirty="0">
                  <a:latin typeface="+mn-lt"/>
                  <a:ea typeface="+mn-ea"/>
                  <a:cs typeface="+mn-ea"/>
                  <a:sym typeface="+mn-lt"/>
                </a:rPr>
                <a:t>点击添加文字说明详情介绍点击添加文字说明详情介绍</a:t>
              </a:r>
            </a:p>
          </p:txBody>
        </p:sp>
      </p:grpSp>
      <p:sp>
        <p:nvSpPr>
          <p:cNvPr id="79" name="矩形 78"/>
          <p:cNvSpPr/>
          <p:nvPr/>
        </p:nvSpPr>
        <p:spPr>
          <a:xfrm>
            <a:off x="1699094" y="3283230"/>
            <a:ext cx="1701094" cy="43200"/>
          </a:xfrm>
          <a:prstGeom prst="rect">
            <a:avLst/>
          </a:prstGeom>
          <a:solidFill>
            <a:schemeClr val="tx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0" name="矩形 79"/>
          <p:cNvSpPr/>
          <p:nvPr/>
        </p:nvSpPr>
        <p:spPr>
          <a:xfrm>
            <a:off x="3837648" y="3283230"/>
            <a:ext cx="1701094" cy="43200"/>
          </a:xfrm>
          <a:prstGeom prst="rect">
            <a:avLst/>
          </a:prstGeom>
          <a:solidFill>
            <a:schemeClr val="tx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1" name="矩形 80"/>
          <p:cNvSpPr/>
          <p:nvPr/>
        </p:nvSpPr>
        <p:spPr>
          <a:xfrm>
            <a:off x="6010072" y="3283230"/>
            <a:ext cx="1701094" cy="43200"/>
          </a:xfrm>
          <a:prstGeom prst="rect">
            <a:avLst/>
          </a:prstGeom>
          <a:solidFill>
            <a:schemeClr val="tx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2" name="矩形 81"/>
          <p:cNvSpPr/>
          <p:nvPr/>
        </p:nvSpPr>
        <p:spPr>
          <a:xfrm>
            <a:off x="8142571" y="3283230"/>
            <a:ext cx="1701094" cy="43200"/>
          </a:xfrm>
          <a:prstGeom prst="rect">
            <a:avLst/>
          </a:prstGeom>
          <a:solidFill>
            <a:schemeClr val="tx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Tree>
    <p:extLst>
      <p:ext uri="{BB962C8B-B14F-4D97-AF65-F5344CB8AC3E}">
        <p14:creationId xmlns:p14="http://schemas.microsoft.com/office/powerpoint/2010/main" val="321738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900" decel="100000" fill="hold"/>
                                        <p:tgtEl>
                                          <p:spTgt spid="2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900" decel="100000" fill="hold"/>
                                        <p:tgtEl>
                                          <p:spTgt spid="3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900" decel="100000" fill="hold"/>
                                        <p:tgtEl>
                                          <p:spTgt spid="5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6" presetClass="entr" presetSubtype="37"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barn(outVertical)">
                                      <p:cBhvr>
                                        <p:cTn id="32" dur="500"/>
                                        <p:tgtEl>
                                          <p:spTgt spid="79"/>
                                        </p:tgtEl>
                                      </p:cBhvr>
                                    </p:animEffect>
                                  </p:childTnLst>
                                </p:cTn>
                              </p:par>
                            </p:childTnLst>
                          </p:cTn>
                        </p:par>
                        <p:par>
                          <p:cTn id="33" fill="hold">
                            <p:stCondLst>
                              <p:cond delay="2250"/>
                            </p:stCondLst>
                            <p:childTnLst>
                              <p:par>
                                <p:cTn id="34" presetID="16" presetClass="entr" presetSubtype="37"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barn(outVertical)">
                                      <p:cBhvr>
                                        <p:cTn id="36" dur="500"/>
                                        <p:tgtEl>
                                          <p:spTgt spid="80"/>
                                        </p:tgtEl>
                                      </p:cBhvr>
                                    </p:animEffect>
                                  </p:childTnLst>
                                </p:cTn>
                              </p:par>
                            </p:childTnLst>
                          </p:cTn>
                        </p:par>
                        <p:par>
                          <p:cTn id="37" fill="hold">
                            <p:stCondLst>
                              <p:cond delay="2750"/>
                            </p:stCondLst>
                            <p:childTnLst>
                              <p:par>
                                <p:cTn id="38" presetID="16" presetClass="entr" presetSubtype="37" fill="hold" grpId="0" nodeType="afterEffect">
                                  <p:stCondLst>
                                    <p:cond delay="0"/>
                                  </p:stCondLst>
                                  <p:childTnLst>
                                    <p:set>
                                      <p:cBhvr>
                                        <p:cTn id="39" dur="1" fill="hold">
                                          <p:stCondLst>
                                            <p:cond delay="0"/>
                                          </p:stCondLst>
                                        </p:cTn>
                                        <p:tgtEl>
                                          <p:spTgt spid="81"/>
                                        </p:tgtEl>
                                        <p:attrNameLst>
                                          <p:attrName>style.visibility</p:attrName>
                                        </p:attrNameLst>
                                      </p:cBhvr>
                                      <p:to>
                                        <p:strVal val="visible"/>
                                      </p:to>
                                    </p:set>
                                    <p:animEffect transition="in" filter="barn(outVertical)">
                                      <p:cBhvr>
                                        <p:cTn id="40" dur="500"/>
                                        <p:tgtEl>
                                          <p:spTgt spid="81"/>
                                        </p:tgtEl>
                                      </p:cBhvr>
                                    </p:animEffect>
                                  </p:childTnLst>
                                </p:cTn>
                              </p:par>
                            </p:childTnLst>
                          </p:cTn>
                        </p:par>
                        <p:par>
                          <p:cTn id="41" fill="hold">
                            <p:stCondLst>
                              <p:cond delay="3250"/>
                            </p:stCondLst>
                            <p:childTnLst>
                              <p:par>
                                <p:cTn id="42" presetID="16" presetClass="entr" presetSubtype="37"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barn(outVertical)">
                                      <p:cBhvr>
                                        <p:cTn id="44" dur="500"/>
                                        <p:tgtEl>
                                          <p:spTgt spid="82"/>
                                        </p:tgtEl>
                                      </p:cBhvr>
                                    </p:animEffect>
                                  </p:childTnLst>
                                </p:cTn>
                              </p:par>
                            </p:childTnLst>
                          </p:cTn>
                        </p:par>
                        <p:par>
                          <p:cTn id="45" fill="hold">
                            <p:stCondLst>
                              <p:cond delay="3750"/>
                            </p:stCondLst>
                            <p:childTnLst>
                              <p:par>
                                <p:cTn id="46" presetID="22" presetClass="entr" presetSubtype="4" fill="hold"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down)">
                                      <p:cBhvr>
                                        <p:cTn id="48" dur="500"/>
                                        <p:tgtEl>
                                          <p:spTgt spid="67"/>
                                        </p:tgtEl>
                                      </p:cBhvr>
                                    </p:animEffect>
                                  </p:childTnLst>
                                </p:cTn>
                              </p:par>
                              <p:par>
                                <p:cTn id="49" presetID="22" presetClass="entr" presetSubtype="4" fill="hold" nodeType="with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wipe(down)">
                                      <p:cBhvr>
                                        <p:cTn id="51" dur="500"/>
                                        <p:tgtEl>
                                          <p:spTgt spid="70"/>
                                        </p:tgtEl>
                                      </p:cBhvr>
                                    </p:animEffect>
                                  </p:childTnLst>
                                </p:cTn>
                              </p:par>
                              <p:par>
                                <p:cTn id="52" presetID="22" presetClass="entr" presetSubtype="4"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wipe(down)">
                                      <p:cBhvr>
                                        <p:cTn id="54" dur="500"/>
                                        <p:tgtEl>
                                          <p:spTgt spid="73"/>
                                        </p:tgtEl>
                                      </p:cBhvr>
                                    </p:animEffect>
                                  </p:childTnLst>
                                </p:cTn>
                              </p:par>
                              <p:par>
                                <p:cTn id="55" presetID="22" presetClass="entr" presetSubtype="4" fill="hold" nodeType="with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down)">
                                      <p:cBhvr>
                                        <p:cTn id="5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p:nvPr/>
        </p:nvGrpSpPr>
        <p:grpSpPr>
          <a:xfrm>
            <a:off x="3039652" y="1998037"/>
            <a:ext cx="5442773" cy="1074517"/>
            <a:chOff x="3129129" y="1121776"/>
            <a:chExt cx="5933741" cy="1171624"/>
          </a:xfrm>
        </p:grpSpPr>
        <p:sp>
          <p:nvSpPr>
            <p:cNvPr id="3" name="圆角矩形 2"/>
            <p:cNvSpPr/>
            <p:nvPr/>
          </p:nvSpPr>
          <p:spPr>
            <a:xfrm>
              <a:off x="3129129" y="1121776"/>
              <a:ext cx="5933741" cy="1171624"/>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a:off x="3289330" y="1253414"/>
              <a:ext cx="5613339" cy="908350"/>
            </a:xfrm>
            <a:prstGeom prst="roundRect">
              <a:avLst>
                <a:gd name="adj" fmla="val 50000"/>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317500" dist="1143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26"/>
          <p:cNvGrpSpPr/>
          <p:nvPr/>
        </p:nvGrpSpPr>
        <p:grpSpPr>
          <a:xfrm>
            <a:off x="3039652" y="3230071"/>
            <a:ext cx="5442773" cy="1074517"/>
            <a:chOff x="3129129" y="1121776"/>
            <a:chExt cx="5933741" cy="1171624"/>
          </a:xfrm>
        </p:grpSpPr>
        <p:sp>
          <p:nvSpPr>
            <p:cNvPr id="6" name="圆角矩形 5"/>
            <p:cNvSpPr/>
            <p:nvPr/>
          </p:nvSpPr>
          <p:spPr>
            <a:xfrm>
              <a:off x="3129129" y="1121776"/>
              <a:ext cx="5933741" cy="1171624"/>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3289330" y="1253414"/>
              <a:ext cx="5613340" cy="908350"/>
            </a:xfrm>
            <a:prstGeom prst="roundRect">
              <a:avLst>
                <a:gd name="adj" fmla="val 50000"/>
              </a:avLst>
            </a:pr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317500" dist="1143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29"/>
          <p:cNvGrpSpPr/>
          <p:nvPr/>
        </p:nvGrpSpPr>
        <p:grpSpPr>
          <a:xfrm>
            <a:off x="3039652" y="4462103"/>
            <a:ext cx="5442773" cy="1074517"/>
            <a:chOff x="3129129" y="1121776"/>
            <a:chExt cx="5933741" cy="1171624"/>
          </a:xfrm>
        </p:grpSpPr>
        <p:sp>
          <p:nvSpPr>
            <p:cNvPr id="9" name="圆角矩形 8"/>
            <p:cNvSpPr/>
            <p:nvPr/>
          </p:nvSpPr>
          <p:spPr>
            <a:xfrm>
              <a:off x="3129129" y="1121776"/>
              <a:ext cx="5933741" cy="1171624"/>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a:off x="3289330" y="1253414"/>
              <a:ext cx="5613340" cy="908350"/>
            </a:xfrm>
            <a:prstGeom prst="roundRect">
              <a:avLst>
                <a:gd name="adj" fmla="val 50000"/>
              </a:avLst>
            </a:pr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317500" dist="1143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32"/>
          <p:cNvGrpSpPr/>
          <p:nvPr/>
        </p:nvGrpSpPr>
        <p:grpSpPr>
          <a:xfrm>
            <a:off x="3039652" y="5694136"/>
            <a:ext cx="5442773" cy="1074517"/>
            <a:chOff x="3129129" y="1121776"/>
            <a:chExt cx="5933741" cy="1171624"/>
          </a:xfrm>
        </p:grpSpPr>
        <p:sp>
          <p:nvSpPr>
            <p:cNvPr id="12" name="圆角矩形 11"/>
            <p:cNvSpPr/>
            <p:nvPr/>
          </p:nvSpPr>
          <p:spPr>
            <a:xfrm>
              <a:off x="3129129" y="1121776"/>
              <a:ext cx="5933741" cy="1171624"/>
            </a:xfrm>
            <a:prstGeom prst="roundRect">
              <a:avLst>
                <a:gd name="adj" fmla="val 50000"/>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3289330" y="1253414"/>
              <a:ext cx="5613340" cy="908350"/>
            </a:xfrm>
            <a:prstGeom prst="roundRect">
              <a:avLst>
                <a:gd name="adj" fmla="val 50000"/>
              </a:avLst>
            </a:prstGeom>
            <a:solidFill>
              <a:schemeClr val="accent4"/>
            </a:solidFill>
            <a:ln w="19050">
              <a:gradFill flip="none" rotWithShape="1">
                <a:gsLst>
                  <a:gs pos="0">
                    <a:schemeClr val="bg1">
                      <a:lumMod val="75000"/>
                    </a:schemeClr>
                  </a:gs>
                  <a:gs pos="100000">
                    <a:schemeClr val="bg1"/>
                  </a:gs>
                </a:gsLst>
                <a:lin ang="2700000" scaled="1"/>
                <a:tileRect/>
              </a:gradFill>
            </a:ln>
            <a:effectLst>
              <a:innerShdw blurRad="317500" dist="1143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3"/>
          <p:cNvGrpSpPr/>
          <p:nvPr/>
        </p:nvGrpSpPr>
        <p:grpSpPr>
          <a:xfrm>
            <a:off x="2977289" y="1891615"/>
            <a:ext cx="1474212" cy="1738112"/>
            <a:chOff x="3150395" y="933507"/>
            <a:chExt cx="1559927" cy="1839452"/>
          </a:xfrm>
        </p:grpSpPr>
        <p:grpSp>
          <p:nvGrpSpPr>
            <p:cNvPr id="15" name="组合 24"/>
            <p:cNvGrpSpPr/>
            <p:nvPr/>
          </p:nvGrpSpPr>
          <p:grpSpPr>
            <a:xfrm>
              <a:off x="3150395" y="933507"/>
              <a:ext cx="1559927" cy="1839452"/>
              <a:chOff x="3222820" y="1148080"/>
              <a:chExt cx="1484216" cy="1750177"/>
            </a:xfrm>
          </p:grpSpPr>
          <p:grpSp>
            <p:nvGrpSpPr>
              <p:cNvPr id="19" name="组合 10"/>
              <p:cNvGrpSpPr/>
              <p:nvPr/>
            </p:nvGrpSpPr>
            <p:grpSpPr>
              <a:xfrm>
                <a:off x="3420363" y="1295115"/>
                <a:ext cx="1286673" cy="1603142"/>
                <a:chOff x="7380501" y="2927402"/>
                <a:chExt cx="2311887" cy="2880512"/>
              </a:xfrm>
            </p:grpSpPr>
            <p:sp>
              <p:nvSpPr>
                <p:cNvPr id="21"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椭圆 19"/>
              <p:cNvSpPr/>
              <p:nvPr/>
            </p:nvSpPr>
            <p:spPr>
              <a:xfrm>
                <a:off x="3222820" y="1148080"/>
                <a:ext cx="1284820" cy="1284821"/>
              </a:xfrm>
              <a:prstGeom prst="ellipse">
                <a:avLst/>
              </a:prstGeom>
              <a:solidFill>
                <a:schemeClr val="bg1">
                  <a:alpha val="14000"/>
                </a:schemeClr>
              </a:solidFill>
              <a:ln w="15875">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4"/>
            <p:cNvGrpSpPr/>
            <p:nvPr/>
          </p:nvGrpSpPr>
          <p:grpSpPr>
            <a:xfrm>
              <a:off x="3437036" y="1269299"/>
              <a:ext cx="775805" cy="659061"/>
              <a:chOff x="1460111" y="2419508"/>
              <a:chExt cx="1032597" cy="877207"/>
            </a:xfrm>
          </p:grpSpPr>
          <p:sp>
            <p:nvSpPr>
              <p:cNvPr id="17" name="文本框 15"/>
              <p:cNvSpPr txBox="1"/>
              <p:nvPr/>
            </p:nvSpPr>
            <p:spPr>
              <a:xfrm>
                <a:off x="1460111" y="2419508"/>
                <a:ext cx="1030514" cy="780361"/>
              </a:xfrm>
              <a:prstGeom prst="rect">
                <a:avLst/>
              </a:prstGeom>
              <a:noFill/>
            </p:spPr>
            <p:txBody>
              <a:bodyPr wrap="square" rtlCol="0">
                <a:spAutoFit/>
              </a:bodyPr>
              <a:lstStyle/>
              <a:p>
                <a:pPr algn="ctr"/>
                <a:r>
                  <a:rPr lang="en-US" altLang="zh-CN" sz="3000" dirty="0">
                    <a:solidFill>
                      <a:schemeClr val="accent1"/>
                    </a:solidFill>
                    <a:latin typeface="+mn-lt"/>
                    <a:ea typeface="+mn-ea"/>
                    <a:cs typeface="+mn-ea"/>
                    <a:sym typeface="+mn-lt"/>
                  </a:rPr>
                  <a:t>01</a:t>
                </a:r>
                <a:endParaRPr lang="zh-CN" altLang="en-US" sz="3000" dirty="0">
                  <a:solidFill>
                    <a:schemeClr val="accent1"/>
                  </a:solidFill>
                  <a:latin typeface="+mn-lt"/>
                  <a:ea typeface="+mn-ea"/>
                  <a:cs typeface="+mn-ea"/>
                  <a:sym typeface="+mn-lt"/>
                </a:endParaRPr>
              </a:p>
            </p:txBody>
          </p:sp>
          <p:sp>
            <p:nvSpPr>
              <p:cNvPr id="18" name="文本框 16"/>
              <p:cNvSpPr txBox="1"/>
              <p:nvPr/>
            </p:nvSpPr>
            <p:spPr>
              <a:xfrm>
                <a:off x="1462194" y="2949889"/>
                <a:ext cx="1030514" cy="346826"/>
              </a:xfrm>
              <a:prstGeom prst="rect">
                <a:avLst/>
              </a:prstGeom>
              <a:noFill/>
            </p:spPr>
            <p:txBody>
              <a:bodyPr wrap="square" rtlCol="0">
                <a:spAutoFit/>
              </a:bodyPr>
              <a:lstStyle/>
              <a:p>
                <a:pPr algn="ctr"/>
                <a:r>
                  <a:rPr lang="en-US" altLang="zh-CN" sz="1000" dirty="0">
                    <a:solidFill>
                      <a:schemeClr val="accent1"/>
                    </a:solidFill>
                    <a:latin typeface="+mn-lt"/>
                    <a:ea typeface="+mn-ea"/>
                    <a:cs typeface="+mn-ea"/>
                    <a:sym typeface="+mn-lt"/>
                  </a:rPr>
                  <a:t>OPTION</a:t>
                </a:r>
                <a:endParaRPr lang="zh-CN" altLang="en-US" sz="1000" dirty="0">
                  <a:solidFill>
                    <a:schemeClr val="accent1"/>
                  </a:solidFill>
                  <a:latin typeface="+mn-lt"/>
                  <a:ea typeface="+mn-ea"/>
                  <a:cs typeface="+mn-ea"/>
                  <a:sym typeface="+mn-lt"/>
                </a:endParaRPr>
              </a:p>
            </p:txBody>
          </p:sp>
        </p:grpSp>
      </p:grpSp>
      <p:grpSp>
        <p:nvGrpSpPr>
          <p:cNvPr id="24" name="组合 4"/>
          <p:cNvGrpSpPr/>
          <p:nvPr/>
        </p:nvGrpSpPr>
        <p:grpSpPr>
          <a:xfrm>
            <a:off x="4328004" y="3119839"/>
            <a:ext cx="1474212" cy="1738112"/>
            <a:chOff x="4579644" y="2233343"/>
            <a:chExt cx="1559927" cy="1839452"/>
          </a:xfrm>
        </p:grpSpPr>
        <p:grpSp>
          <p:nvGrpSpPr>
            <p:cNvPr id="25" name="组合 35"/>
            <p:cNvGrpSpPr/>
            <p:nvPr/>
          </p:nvGrpSpPr>
          <p:grpSpPr>
            <a:xfrm>
              <a:off x="4579644" y="2233343"/>
              <a:ext cx="1559927" cy="1839452"/>
              <a:chOff x="3222820" y="1148080"/>
              <a:chExt cx="1484216" cy="1750177"/>
            </a:xfrm>
          </p:grpSpPr>
          <p:grpSp>
            <p:nvGrpSpPr>
              <p:cNvPr id="29" name="组合 36"/>
              <p:cNvGrpSpPr/>
              <p:nvPr/>
            </p:nvGrpSpPr>
            <p:grpSpPr>
              <a:xfrm>
                <a:off x="3420363" y="1295115"/>
                <a:ext cx="1286673" cy="1603142"/>
                <a:chOff x="7380501" y="2927402"/>
                <a:chExt cx="2311887" cy="2880512"/>
              </a:xfrm>
            </p:grpSpPr>
            <p:sp>
              <p:nvSpPr>
                <p:cNvPr id="31"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椭圆 29"/>
              <p:cNvSpPr/>
              <p:nvPr/>
            </p:nvSpPr>
            <p:spPr>
              <a:xfrm>
                <a:off x="3222820" y="1148080"/>
                <a:ext cx="1284820" cy="1284821"/>
              </a:xfrm>
              <a:prstGeom prst="ellipse">
                <a:avLst/>
              </a:prstGeom>
              <a:solidFill>
                <a:schemeClr val="bg1">
                  <a:alpha val="14000"/>
                </a:schemeClr>
              </a:solidFill>
              <a:ln w="15875">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54"/>
            <p:cNvGrpSpPr/>
            <p:nvPr/>
          </p:nvGrpSpPr>
          <p:grpSpPr>
            <a:xfrm>
              <a:off x="4866285" y="2590942"/>
              <a:ext cx="775805" cy="659061"/>
              <a:chOff x="1460111" y="2419508"/>
              <a:chExt cx="1032597" cy="877207"/>
            </a:xfrm>
          </p:grpSpPr>
          <p:sp>
            <p:nvSpPr>
              <p:cNvPr id="27" name="文本框 55"/>
              <p:cNvSpPr txBox="1"/>
              <p:nvPr/>
            </p:nvSpPr>
            <p:spPr>
              <a:xfrm>
                <a:off x="1460111" y="2419508"/>
                <a:ext cx="1030514" cy="780361"/>
              </a:xfrm>
              <a:prstGeom prst="rect">
                <a:avLst/>
              </a:prstGeom>
              <a:noFill/>
            </p:spPr>
            <p:txBody>
              <a:bodyPr wrap="square" rtlCol="0">
                <a:spAutoFit/>
              </a:bodyPr>
              <a:lstStyle/>
              <a:p>
                <a:pPr algn="ctr"/>
                <a:r>
                  <a:rPr lang="en-US" altLang="zh-CN" sz="3000" dirty="0">
                    <a:solidFill>
                      <a:schemeClr val="accent2"/>
                    </a:solidFill>
                    <a:latin typeface="+mn-lt"/>
                    <a:ea typeface="+mn-ea"/>
                    <a:cs typeface="+mn-ea"/>
                    <a:sym typeface="+mn-lt"/>
                  </a:rPr>
                  <a:t>02</a:t>
                </a:r>
                <a:endParaRPr lang="zh-CN" altLang="en-US" sz="3000" dirty="0">
                  <a:solidFill>
                    <a:schemeClr val="accent2"/>
                  </a:solidFill>
                  <a:latin typeface="+mn-lt"/>
                  <a:ea typeface="+mn-ea"/>
                  <a:cs typeface="+mn-ea"/>
                  <a:sym typeface="+mn-lt"/>
                </a:endParaRPr>
              </a:p>
            </p:txBody>
          </p:sp>
          <p:sp>
            <p:nvSpPr>
              <p:cNvPr id="28" name="文本框 56"/>
              <p:cNvSpPr txBox="1"/>
              <p:nvPr/>
            </p:nvSpPr>
            <p:spPr>
              <a:xfrm>
                <a:off x="1462194" y="2949889"/>
                <a:ext cx="1030514" cy="346826"/>
              </a:xfrm>
              <a:prstGeom prst="rect">
                <a:avLst/>
              </a:prstGeom>
              <a:noFill/>
            </p:spPr>
            <p:txBody>
              <a:bodyPr wrap="square" rtlCol="0">
                <a:spAutoFit/>
              </a:bodyPr>
              <a:lstStyle/>
              <a:p>
                <a:pPr algn="ctr"/>
                <a:r>
                  <a:rPr lang="en-US" altLang="zh-CN" sz="1000" dirty="0">
                    <a:solidFill>
                      <a:schemeClr val="accent2"/>
                    </a:solidFill>
                    <a:latin typeface="+mn-lt"/>
                    <a:ea typeface="+mn-ea"/>
                    <a:cs typeface="+mn-ea"/>
                    <a:sym typeface="+mn-lt"/>
                  </a:rPr>
                  <a:t>OPTION</a:t>
                </a:r>
                <a:endParaRPr lang="zh-CN" altLang="en-US" sz="1000" dirty="0">
                  <a:solidFill>
                    <a:schemeClr val="accent2"/>
                  </a:solidFill>
                  <a:latin typeface="+mn-lt"/>
                  <a:ea typeface="+mn-ea"/>
                  <a:cs typeface="+mn-ea"/>
                  <a:sym typeface="+mn-lt"/>
                </a:endParaRPr>
              </a:p>
            </p:txBody>
          </p:sp>
        </p:grpSp>
      </p:grpSp>
      <p:grpSp>
        <p:nvGrpSpPr>
          <p:cNvPr id="34" name="组合 5"/>
          <p:cNvGrpSpPr/>
          <p:nvPr/>
        </p:nvGrpSpPr>
        <p:grpSpPr>
          <a:xfrm>
            <a:off x="5763362" y="4350803"/>
            <a:ext cx="1474212" cy="1738112"/>
            <a:chOff x="6098458" y="3536077"/>
            <a:chExt cx="1559927" cy="1839452"/>
          </a:xfrm>
        </p:grpSpPr>
        <p:grpSp>
          <p:nvGrpSpPr>
            <p:cNvPr id="35" name="组合 41"/>
            <p:cNvGrpSpPr/>
            <p:nvPr/>
          </p:nvGrpSpPr>
          <p:grpSpPr>
            <a:xfrm>
              <a:off x="6098458" y="3536077"/>
              <a:ext cx="1559927" cy="1839452"/>
              <a:chOff x="3222820" y="1148080"/>
              <a:chExt cx="1484216" cy="1750177"/>
            </a:xfrm>
          </p:grpSpPr>
          <p:grpSp>
            <p:nvGrpSpPr>
              <p:cNvPr id="39" name="组合 42"/>
              <p:cNvGrpSpPr/>
              <p:nvPr/>
            </p:nvGrpSpPr>
            <p:grpSpPr>
              <a:xfrm>
                <a:off x="3420363" y="1295115"/>
                <a:ext cx="1286673" cy="1603142"/>
                <a:chOff x="7380501" y="2927402"/>
                <a:chExt cx="2311887" cy="2880512"/>
              </a:xfrm>
            </p:grpSpPr>
            <p:sp>
              <p:nvSpPr>
                <p:cNvPr id="41"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0" name="椭圆 39"/>
              <p:cNvSpPr/>
              <p:nvPr/>
            </p:nvSpPr>
            <p:spPr>
              <a:xfrm>
                <a:off x="3222820" y="1148080"/>
                <a:ext cx="1284820" cy="1284821"/>
              </a:xfrm>
              <a:prstGeom prst="ellipse">
                <a:avLst/>
              </a:prstGeom>
              <a:solidFill>
                <a:schemeClr val="bg1">
                  <a:alpha val="14000"/>
                </a:schemeClr>
              </a:solidFill>
              <a:ln w="15875">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6" name="组合 57"/>
            <p:cNvGrpSpPr/>
            <p:nvPr/>
          </p:nvGrpSpPr>
          <p:grpSpPr>
            <a:xfrm>
              <a:off x="6391429" y="3888607"/>
              <a:ext cx="775805" cy="659061"/>
              <a:chOff x="1460111" y="2419508"/>
              <a:chExt cx="1032597" cy="877207"/>
            </a:xfrm>
          </p:grpSpPr>
          <p:sp>
            <p:nvSpPr>
              <p:cNvPr id="37" name="文本框 58"/>
              <p:cNvSpPr txBox="1"/>
              <p:nvPr/>
            </p:nvSpPr>
            <p:spPr>
              <a:xfrm>
                <a:off x="1460111" y="2419508"/>
                <a:ext cx="1030514" cy="780361"/>
              </a:xfrm>
              <a:prstGeom prst="rect">
                <a:avLst/>
              </a:prstGeom>
              <a:noFill/>
            </p:spPr>
            <p:txBody>
              <a:bodyPr wrap="square" rtlCol="0">
                <a:spAutoFit/>
              </a:bodyPr>
              <a:lstStyle/>
              <a:p>
                <a:pPr algn="ctr"/>
                <a:r>
                  <a:rPr lang="en-US" altLang="zh-CN" sz="3000" dirty="0">
                    <a:solidFill>
                      <a:schemeClr val="accent3"/>
                    </a:solidFill>
                    <a:latin typeface="+mn-lt"/>
                    <a:ea typeface="+mn-ea"/>
                    <a:cs typeface="+mn-ea"/>
                    <a:sym typeface="+mn-lt"/>
                  </a:rPr>
                  <a:t>03</a:t>
                </a:r>
                <a:endParaRPr lang="zh-CN" altLang="en-US" sz="3000" dirty="0">
                  <a:solidFill>
                    <a:schemeClr val="accent3"/>
                  </a:solidFill>
                  <a:latin typeface="+mn-lt"/>
                  <a:ea typeface="+mn-ea"/>
                  <a:cs typeface="+mn-ea"/>
                  <a:sym typeface="+mn-lt"/>
                </a:endParaRPr>
              </a:p>
            </p:txBody>
          </p:sp>
          <p:sp>
            <p:nvSpPr>
              <p:cNvPr id="38" name="文本框 59"/>
              <p:cNvSpPr txBox="1"/>
              <p:nvPr/>
            </p:nvSpPr>
            <p:spPr>
              <a:xfrm>
                <a:off x="1462194" y="2949889"/>
                <a:ext cx="1030514" cy="346826"/>
              </a:xfrm>
              <a:prstGeom prst="rect">
                <a:avLst/>
              </a:prstGeom>
              <a:noFill/>
            </p:spPr>
            <p:txBody>
              <a:bodyPr wrap="square" rtlCol="0">
                <a:spAutoFit/>
              </a:bodyPr>
              <a:lstStyle/>
              <a:p>
                <a:pPr algn="ctr"/>
                <a:r>
                  <a:rPr lang="en-US" altLang="zh-CN" sz="1000" dirty="0">
                    <a:solidFill>
                      <a:schemeClr val="accent3"/>
                    </a:solidFill>
                    <a:latin typeface="+mn-lt"/>
                    <a:ea typeface="+mn-ea"/>
                    <a:cs typeface="+mn-ea"/>
                    <a:sym typeface="+mn-lt"/>
                  </a:rPr>
                  <a:t>OPTION</a:t>
                </a:r>
                <a:endParaRPr lang="zh-CN" altLang="en-US" sz="1000" dirty="0">
                  <a:solidFill>
                    <a:schemeClr val="accent3"/>
                  </a:solidFill>
                  <a:latin typeface="+mn-lt"/>
                  <a:ea typeface="+mn-ea"/>
                  <a:cs typeface="+mn-ea"/>
                  <a:sym typeface="+mn-lt"/>
                </a:endParaRPr>
              </a:p>
            </p:txBody>
          </p:sp>
        </p:grpSp>
      </p:grpSp>
      <p:grpSp>
        <p:nvGrpSpPr>
          <p:cNvPr id="44" name="组合 63"/>
          <p:cNvGrpSpPr/>
          <p:nvPr/>
        </p:nvGrpSpPr>
        <p:grpSpPr>
          <a:xfrm>
            <a:off x="4501610" y="2168627"/>
            <a:ext cx="2238656" cy="732540"/>
            <a:chOff x="223455" y="2735579"/>
            <a:chExt cx="2368817" cy="775250"/>
          </a:xfrm>
        </p:grpSpPr>
        <p:sp>
          <p:nvSpPr>
            <p:cNvPr id="45" name="文本框 64"/>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46" name="文本框 65"/>
            <p:cNvSpPr txBox="1"/>
            <p:nvPr/>
          </p:nvSpPr>
          <p:spPr>
            <a:xfrm>
              <a:off x="241790" y="3054820"/>
              <a:ext cx="2350482" cy="456009"/>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47" name="组合 66"/>
          <p:cNvGrpSpPr/>
          <p:nvPr/>
        </p:nvGrpSpPr>
        <p:grpSpPr>
          <a:xfrm>
            <a:off x="5767936" y="3365075"/>
            <a:ext cx="2238656" cy="732540"/>
            <a:chOff x="223455" y="2735579"/>
            <a:chExt cx="2368817" cy="775250"/>
          </a:xfrm>
        </p:grpSpPr>
        <p:sp>
          <p:nvSpPr>
            <p:cNvPr id="48" name="文本框 67"/>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49" name="文本框 68"/>
            <p:cNvSpPr txBox="1"/>
            <p:nvPr/>
          </p:nvSpPr>
          <p:spPr>
            <a:xfrm>
              <a:off x="241790" y="3054820"/>
              <a:ext cx="2350482" cy="456009"/>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50" name="组合 69"/>
          <p:cNvGrpSpPr/>
          <p:nvPr/>
        </p:nvGrpSpPr>
        <p:grpSpPr>
          <a:xfrm>
            <a:off x="3451232" y="4626499"/>
            <a:ext cx="2238656" cy="732540"/>
            <a:chOff x="223455" y="2735579"/>
            <a:chExt cx="2368817" cy="775250"/>
          </a:xfrm>
        </p:grpSpPr>
        <p:sp>
          <p:nvSpPr>
            <p:cNvPr id="51" name="文本框 70"/>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52" name="文本框 71"/>
            <p:cNvSpPr txBox="1"/>
            <p:nvPr/>
          </p:nvSpPr>
          <p:spPr>
            <a:xfrm>
              <a:off x="241790" y="3054820"/>
              <a:ext cx="2350482" cy="456009"/>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53" name="组合 72"/>
          <p:cNvGrpSpPr/>
          <p:nvPr/>
        </p:nvGrpSpPr>
        <p:grpSpPr>
          <a:xfrm>
            <a:off x="4807145" y="5836556"/>
            <a:ext cx="2238656" cy="732540"/>
            <a:chOff x="223455" y="2735579"/>
            <a:chExt cx="2368817" cy="775250"/>
          </a:xfrm>
        </p:grpSpPr>
        <p:sp>
          <p:nvSpPr>
            <p:cNvPr id="54" name="文本框 73"/>
            <p:cNvSpPr txBox="1"/>
            <p:nvPr/>
          </p:nvSpPr>
          <p:spPr>
            <a:xfrm>
              <a:off x="223455" y="2735579"/>
              <a:ext cx="1780467" cy="407152"/>
            </a:xfrm>
            <a:prstGeom prst="rect">
              <a:avLst/>
            </a:prstGeom>
            <a:noFill/>
          </p:spPr>
          <p:txBody>
            <a:bodyPr wrap="square" rtlCol="0">
              <a:spAutoFit/>
            </a:bodyPr>
            <a:lstStyle/>
            <a:p>
              <a:r>
                <a:rPr lang="zh-CN" altLang="en-US" sz="1900" dirty="0">
                  <a:solidFill>
                    <a:schemeClr val="bg1"/>
                  </a:solidFill>
                  <a:latin typeface="+mn-lt"/>
                  <a:ea typeface="+mn-ea"/>
                  <a:cs typeface="+mn-ea"/>
                  <a:sym typeface="+mn-lt"/>
                </a:rPr>
                <a:t>在此添加标题</a:t>
              </a:r>
            </a:p>
          </p:txBody>
        </p:sp>
        <p:sp>
          <p:nvSpPr>
            <p:cNvPr id="55" name="文本框 74"/>
            <p:cNvSpPr txBox="1"/>
            <p:nvPr/>
          </p:nvSpPr>
          <p:spPr>
            <a:xfrm>
              <a:off x="241790" y="3054820"/>
              <a:ext cx="2350482" cy="456009"/>
            </a:xfrm>
            <a:prstGeom prst="rect">
              <a:avLst/>
            </a:prstGeom>
            <a:noFill/>
          </p:spPr>
          <p:txBody>
            <a:bodyPr wrap="square" rtlCol="0">
              <a:spAutoFit/>
            </a:bodyPr>
            <a:lstStyle/>
            <a:p>
              <a:r>
                <a:rPr lang="zh-CN" altLang="en-US" sz="1100" dirty="0">
                  <a:solidFill>
                    <a:schemeClr val="bg1"/>
                  </a:solidFill>
                  <a:latin typeface="+mn-lt"/>
                  <a:ea typeface="+mn-ea"/>
                  <a:cs typeface="+mn-ea"/>
                  <a:sym typeface="+mn-lt"/>
                </a:rPr>
                <a:t>点击添加文字说明或复制文本黏贴自此内容要言简意赅</a:t>
              </a:r>
            </a:p>
          </p:txBody>
        </p:sp>
      </p:grpSp>
      <p:grpSp>
        <p:nvGrpSpPr>
          <p:cNvPr id="56" name="组合 118"/>
          <p:cNvGrpSpPr/>
          <p:nvPr/>
        </p:nvGrpSpPr>
        <p:grpSpPr>
          <a:xfrm>
            <a:off x="7387423" y="2359775"/>
            <a:ext cx="437216" cy="385943"/>
            <a:chOff x="10044251" y="4522834"/>
            <a:chExt cx="745082" cy="657806"/>
          </a:xfrm>
          <a:solidFill>
            <a:schemeClr val="bg1"/>
          </a:solidFill>
          <a:effectLst>
            <a:outerShdw blurRad="101600" dist="50800" dir="2700000" algn="tl" rotWithShape="0">
              <a:prstClr val="black">
                <a:alpha val="16000"/>
              </a:prstClr>
            </a:outerShdw>
          </a:effectLst>
        </p:grpSpPr>
        <p:sp>
          <p:nvSpPr>
            <p:cNvPr id="5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8"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9"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0"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2"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64" name="组合 126"/>
          <p:cNvGrpSpPr/>
          <p:nvPr/>
        </p:nvGrpSpPr>
        <p:grpSpPr>
          <a:xfrm>
            <a:off x="3609284" y="3567958"/>
            <a:ext cx="426212" cy="386368"/>
            <a:chOff x="10054349" y="2685014"/>
            <a:chExt cx="726328" cy="658528"/>
          </a:xfrm>
          <a:solidFill>
            <a:schemeClr val="bg1"/>
          </a:solidFill>
          <a:effectLst>
            <a:outerShdw blurRad="101600" dist="50800" dir="2700000" algn="tl" rotWithShape="0">
              <a:prstClr val="black">
                <a:alpha val="25000"/>
              </a:prstClr>
            </a:outerShdw>
          </a:effectLst>
        </p:grpSpPr>
        <p:sp>
          <p:nvSpPr>
            <p:cNvPr id="65"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6"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7"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8"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9"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0"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1"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2"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3"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4"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5"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6"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7"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8"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9"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0"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81" name="组合 143"/>
          <p:cNvGrpSpPr/>
          <p:nvPr/>
        </p:nvGrpSpPr>
        <p:grpSpPr>
          <a:xfrm>
            <a:off x="7485705" y="4761306"/>
            <a:ext cx="341591" cy="510517"/>
            <a:chOff x="10182016" y="3597432"/>
            <a:chExt cx="481093" cy="719115"/>
          </a:xfrm>
          <a:solidFill>
            <a:schemeClr val="bg1"/>
          </a:solidFill>
          <a:effectLst>
            <a:outerShdw blurRad="101600" dist="50800" dir="2700000" algn="tl" rotWithShape="0">
              <a:prstClr val="black">
                <a:alpha val="16000"/>
              </a:prstClr>
            </a:outerShdw>
          </a:effectLst>
        </p:grpSpPr>
        <p:sp>
          <p:nvSpPr>
            <p:cNvPr id="82"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3"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4" name="Freeform 458"/>
            <p:cNvSpPr>
              <a:spLocks/>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5"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86" name="组合 148"/>
          <p:cNvGrpSpPr/>
          <p:nvPr/>
        </p:nvGrpSpPr>
        <p:grpSpPr>
          <a:xfrm>
            <a:off x="3771118" y="5979246"/>
            <a:ext cx="432519" cy="488312"/>
            <a:chOff x="1027865" y="1177546"/>
            <a:chExt cx="670069" cy="756622"/>
          </a:xfrm>
          <a:solidFill>
            <a:schemeClr val="bg1"/>
          </a:solidFill>
          <a:effectLst>
            <a:outerShdw blurRad="101600" dist="50800" dir="2700000" algn="tl" rotWithShape="0">
              <a:prstClr val="black">
                <a:alpha val="25000"/>
              </a:prstClr>
            </a:outerShdw>
          </a:effectLst>
        </p:grpSpPr>
        <p:sp>
          <p:nvSpPr>
            <p:cNvPr id="87"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8"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9"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0"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1"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2"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3"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4"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5"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6"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7"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8"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0-#ppt_w/2"/>
                                          </p:val>
                                        </p:tav>
                                        <p:tav tm="100000">
                                          <p:val>
                                            <p:strVal val="#ppt_x"/>
                                          </p:val>
                                        </p:tav>
                                      </p:tavLst>
                                    </p:anim>
                                    <p:anim calcmode="lin" valueType="num">
                                      <p:cBhvr additive="base">
                                        <p:cTn id="26" dur="500" fill="hold"/>
                                        <p:tgtEl>
                                          <p:spTgt spid="3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1500"/>
                            </p:stCondLst>
                            <p:childTnLst>
                              <p:par>
                                <p:cTn id="36" presetID="10" presetClass="entr" presetSubtype="0" fill="hold"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500"/>
                                        <p:tgtEl>
                                          <p:spTgt spid="64"/>
                                        </p:tgtEl>
                                      </p:cBhvr>
                                    </p:animEffect>
                                  </p:childTnLst>
                                </p:cTn>
                              </p:par>
                            </p:childTnLst>
                          </p:cTn>
                        </p:par>
                        <p:par>
                          <p:cTn id="43" fill="hold">
                            <p:stCondLst>
                              <p:cond delay="2500"/>
                            </p:stCondLst>
                            <p:childTnLst>
                              <p:par>
                                <p:cTn id="44" presetID="10" presetClass="entr" presetSubtype="0" fill="hold"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fade">
                                      <p:cBhvr>
                                        <p:cTn id="46" dur="500"/>
                                        <p:tgtEl>
                                          <p:spTgt spid="81"/>
                                        </p:tgtEl>
                                      </p:cBhvr>
                                    </p:animEffect>
                                  </p:childTnLst>
                                </p:cTn>
                              </p:par>
                            </p:childTnLst>
                          </p:cTn>
                        </p:par>
                        <p:par>
                          <p:cTn id="47" fill="hold">
                            <p:stCondLst>
                              <p:cond delay="3000"/>
                            </p:stCondLst>
                            <p:childTnLst>
                              <p:par>
                                <p:cTn id="48" presetID="10" presetClass="entr" presetSubtype="0" fill="hold" nodeType="after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childTnLst>
                          </p:cTn>
                        </p:par>
                        <p:par>
                          <p:cTn id="51" fill="hold">
                            <p:stCondLst>
                              <p:cond delay="3500"/>
                            </p:stCondLst>
                            <p:childTnLst>
                              <p:par>
                                <p:cTn id="52" presetID="14" presetClass="entr" presetSubtype="10"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randombar(horizontal)">
                                      <p:cBhvr>
                                        <p:cTn id="54" dur="500"/>
                                        <p:tgtEl>
                                          <p:spTgt spid="44"/>
                                        </p:tgtEl>
                                      </p:cBhvr>
                                    </p:animEffect>
                                  </p:childTnLst>
                                </p:cTn>
                              </p:par>
                              <p:par>
                                <p:cTn id="55" presetID="14" presetClass="entr" presetSubtype="10" fill="hold"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randombar(horizontal)">
                                      <p:cBhvr>
                                        <p:cTn id="57" dur="500"/>
                                        <p:tgtEl>
                                          <p:spTgt spid="47"/>
                                        </p:tgtEl>
                                      </p:cBhvr>
                                    </p:animEffect>
                                  </p:childTnLst>
                                </p:cTn>
                              </p:par>
                              <p:par>
                                <p:cTn id="58" presetID="14" presetClass="entr" presetSubtype="1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randombar(horizontal)">
                                      <p:cBhvr>
                                        <p:cTn id="60" dur="500"/>
                                        <p:tgtEl>
                                          <p:spTgt spid="50"/>
                                        </p:tgtEl>
                                      </p:cBhvr>
                                    </p:animEffect>
                                  </p:childTnLst>
                                </p:cTn>
                              </p:par>
                              <p:par>
                                <p:cTn id="61" presetID="14" presetClass="entr" presetSubtype="10" fill="hold"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randombar(horizontal)">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4236934" y="2816188"/>
            <a:ext cx="3116665" cy="3116187"/>
            <a:chOff x="4483280" y="1780062"/>
            <a:chExt cx="3297876" cy="3297876"/>
          </a:xfrm>
        </p:grpSpPr>
        <p:sp>
          <p:nvSpPr>
            <p:cNvPr id="3" name="任意多边形 2"/>
            <p:cNvSpPr/>
            <p:nvPr/>
          </p:nvSpPr>
          <p:spPr>
            <a:xfrm>
              <a:off x="4483280"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4"/>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任意多边形 3"/>
            <p:cNvSpPr/>
            <p:nvPr/>
          </p:nvSpPr>
          <p:spPr>
            <a:xfrm flipH="1">
              <a:off x="6894967"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rot="5400000">
              <a:off x="5652906"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任意多边形 5"/>
            <p:cNvSpPr/>
            <p:nvPr/>
          </p:nvSpPr>
          <p:spPr>
            <a:xfrm rot="5400000" flipH="1">
              <a:off x="5652906" y="4205312"/>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29"/>
            <p:cNvSpPr txBox="1"/>
            <p:nvPr/>
          </p:nvSpPr>
          <p:spPr>
            <a:xfrm>
              <a:off x="5770457" y="1929686"/>
              <a:ext cx="651088"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01</a:t>
              </a:r>
              <a:endParaRPr lang="zh-CN" altLang="en-US" sz="2600" dirty="0">
                <a:solidFill>
                  <a:schemeClr val="bg1"/>
                </a:solidFill>
                <a:latin typeface="+mn-lt"/>
                <a:ea typeface="+mn-ea"/>
                <a:cs typeface="+mn-ea"/>
                <a:sym typeface="+mn-lt"/>
              </a:endParaRPr>
            </a:p>
          </p:txBody>
        </p:sp>
        <p:sp>
          <p:nvSpPr>
            <p:cNvPr id="8" name="文本框 30"/>
            <p:cNvSpPr txBox="1"/>
            <p:nvPr/>
          </p:nvSpPr>
          <p:spPr>
            <a:xfrm>
              <a:off x="5770457" y="4373234"/>
              <a:ext cx="651088"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03</a:t>
              </a:r>
              <a:endParaRPr lang="zh-CN" altLang="en-US" sz="2600" dirty="0">
                <a:solidFill>
                  <a:schemeClr val="bg1"/>
                </a:solidFill>
                <a:latin typeface="+mn-lt"/>
                <a:ea typeface="+mn-ea"/>
                <a:cs typeface="+mn-ea"/>
                <a:sym typeface="+mn-lt"/>
              </a:endParaRPr>
            </a:p>
          </p:txBody>
        </p:sp>
        <p:sp>
          <p:nvSpPr>
            <p:cNvPr id="9" name="文本框 31"/>
            <p:cNvSpPr txBox="1"/>
            <p:nvPr/>
          </p:nvSpPr>
          <p:spPr>
            <a:xfrm>
              <a:off x="7086108" y="3166799"/>
              <a:ext cx="651088"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02</a:t>
              </a:r>
              <a:endParaRPr lang="zh-CN" altLang="en-US" sz="2600" dirty="0">
                <a:solidFill>
                  <a:schemeClr val="bg1"/>
                </a:solidFill>
                <a:latin typeface="+mn-lt"/>
                <a:ea typeface="+mn-ea"/>
                <a:cs typeface="+mn-ea"/>
                <a:sym typeface="+mn-lt"/>
              </a:endParaRPr>
            </a:p>
          </p:txBody>
        </p:sp>
        <p:sp>
          <p:nvSpPr>
            <p:cNvPr id="10" name="文本框 32"/>
            <p:cNvSpPr txBox="1"/>
            <p:nvPr/>
          </p:nvSpPr>
          <p:spPr>
            <a:xfrm>
              <a:off x="4545187" y="3166799"/>
              <a:ext cx="651088" cy="521155"/>
            </a:xfrm>
            <a:prstGeom prst="rect">
              <a:avLst/>
            </a:prstGeom>
            <a:noFill/>
          </p:spPr>
          <p:txBody>
            <a:bodyPr wrap="square" rtlCol="0">
              <a:spAutoFit/>
            </a:bodyPr>
            <a:lstStyle/>
            <a:p>
              <a:pPr algn="ctr"/>
              <a:r>
                <a:rPr lang="en-US" altLang="zh-CN" sz="2600" dirty="0">
                  <a:solidFill>
                    <a:schemeClr val="bg1"/>
                  </a:solidFill>
                  <a:latin typeface="+mn-lt"/>
                  <a:ea typeface="+mn-ea"/>
                  <a:cs typeface="+mn-ea"/>
                  <a:sym typeface="+mn-lt"/>
                </a:rPr>
                <a:t>04</a:t>
              </a:r>
              <a:endParaRPr lang="zh-CN" altLang="en-US" sz="2600" dirty="0">
                <a:solidFill>
                  <a:schemeClr val="bg1"/>
                </a:solidFill>
                <a:latin typeface="+mn-lt"/>
                <a:ea typeface="+mn-ea"/>
                <a:cs typeface="+mn-ea"/>
                <a:sym typeface="+mn-lt"/>
              </a:endParaRPr>
            </a:p>
          </p:txBody>
        </p:sp>
      </p:grpSp>
      <p:grpSp>
        <p:nvGrpSpPr>
          <p:cNvPr id="11" name="组合 44"/>
          <p:cNvGrpSpPr/>
          <p:nvPr/>
        </p:nvGrpSpPr>
        <p:grpSpPr>
          <a:xfrm>
            <a:off x="1537295" y="3003931"/>
            <a:ext cx="1817451" cy="823655"/>
            <a:chOff x="7109327" y="3179835"/>
            <a:chExt cx="1923123" cy="871678"/>
          </a:xfrm>
        </p:grpSpPr>
        <p:sp>
          <p:nvSpPr>
            <p:cNvPr id="12" name="文本框 45"/>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13" name="文本框 46"/>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
        <p:nvSpPr>
          <p:cNvPr id="14" name="任意多边形 13"/>
          <p:cNvSpPr/>
          <p:nvPr/>
        </p:nvSpPr>
        <p:spPr>
          <a:xfrm>
            <a:off x="4060859" y="2626866"/>
            <a:ext cx="3477170" cy="34937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15" name="组合 10"/>
          <p:cNvGrpSpPr/>
          <p:nvPr/>
        </p:nvGrpSpPr>
        <p:grpSpPr>
          <a:xfrm>
            <a:off x="5169332" y="3782666"/>
            <a:ext cx="1183413" cy="1183232"/>
            <a:chOff x="5469890" y="2802890"/>
            <a:chExt cx="1252220" cy="1252220"/>
          </a:xfrm>
        </p:grpSpPr>
        <p:sp>
          <p:nvSpPr>
            <p:cNvPr id="16" name="椭圆 15"/>
            <p:cNvSpPr/>
            <p:nvPr/>
          </p:nvSpPr>
          <p:spPr>
            <a:xfrm>
              <a:off x="5469890" y="2802890"/>
              <a:ext cx="1252220"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33"/>
            <p:cNvSpPr txBox="1"/>
            <p:nvPr/>
          </p:nvSpPr>
          <p:spPr>
            <a:xfrm>
              <a:off x="5570221" y="2998563"/>
              <a:ext cx="1051560" cy="861775"/>
            </a:xfrm>
            <a:prstGeom prst="rect">
              <a:avLst/>
            </a:prstGeom>
            <a:noFill/>
          </p:spPr>
          <p:txBody>
            <a:bodyPr wrap="square" rtlCol="0">
              <a:spAutoFit/>
            </a:bodyPr>
            <a:lstStyle/>
            <a:p>
              <a:pPr algn="ctr"/>
              <a:r>
                <a:rPr lang="zh-CN" altLang="en-US" sz="2300" dirty="0">
                  <a:latin typeface="+mn-lt"/>
                  <a:ea typeface="+mn-ea"/>
                  <a:cs typeface="+mn-ea"/>
                  <a:sym typeface="+mn-lt"/>
                </a:rPr>
                <a:t>添加标题</a:t>
              </a:r>
              <a:endParaRPr lang="zh-CN" altLang="en-US" sz="2300" dirty="0">
                <a:latin typeface="+mn-lt"/>
                <a:ea typeface="+mn-ea"/>
                <a:cs typeface="+mn-ea"/>
                <a:sym typeface="+mn-lt"/>
              </a:endParaRPr>
            </a:p>
          </p:txBody>
        </p:sp>
      </p:grpSp>
      <p:grpSp>
        <p:nvGrpSpPr>
          <p:cNvPr id="18" name="组合 5"/>
          <p:cNvGrpSpPr/>
          <p:nvPr/>
        </p:nvGrpSpPr>
        <p:grpSpPr>
          <a:xfrm>
            <a:off x="6547187" y="3175542"/>
            <a:ext cx="372053" cy="453428"/>
            <a:chOff x="3683997" y="856343"/>
            <a:chExt cx="576394" cy="702571"/>
          </a:xfrm>
          <a:solidFill>
            <a:schemeClr val="accent1"/>
          </a:solidFill>
        </p:grpSpPr>
        <p:sp>
          <p:nvSpPr>
            <p:cNvPr id="1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21" name="组合 8"/>
          <p:cNvGrpSpPr/>
          <p:nvPr/>
        </p:nvGrpSpPr>
        <p:grpSpPr>
          <a:xfrm>
            <a:off x="4618976" y="3200088"/>
            <a:ext cx="435792" cy="404332"/>
            <a:chOff x="7903081" y="894379"/>
            <a:chExt cx="675141" cy="626498"/>
          </a:xfrm>
          <a:solidFill>
            <a:schemeClr val="accent4"/>
          </a:solidFill>
        </p:grpSpPr>
        <p:sp>
          <p:nvSpPr>
            <p:cNvPr id="22"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3"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4"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25" name="组合 24"/>
          <p:cNvGrpSpPr/>
          <p:nvPr/>
        </p:nvGrpSpPr>
        <p:grpSpPr>
          <a:xfrm>
            <a:off x="6502452" y="5095595"/>
            <a:ext cx="461524" cy="453428"/>
            <a:chOff x="5037571" y="856343"/>
            <a:chExt cx="715006" cy="702571"/>
          </a:xfrm>
          <a:solidFill>
            <a:schemeClr val="accent2"/>
          </a:solidFill>
        </p:grpSpPr>
        <p:sp>
          <p:nvSpPr>
            <p:cNvPr id="26"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8"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29" name="组合 28"/>
          <p:cNvGrpSpPr/>
          <p:nvPr/>
        </p:nvGrpSpPr>
        <p:grpSpPr>
          <a:xfrm>
            <a:off x="4607999" y="5106213"/>
            <a:ext cx="457747" cy="432186"/>
            <a:chOff x="6460269" y="872801"/>
            <a:chExt cx="709154" cy="669655"/>
          </a:xfrm>
          <a:solidFill>
            <a:schemeClr val="accent3"/>
          </a:solidFill>
        </p:grpSpPr>
        <p:sp>
          <p:nvSpPr>
            <p:cNvPr id="3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32" name="组合 12"/>
          <p:cNvGrpSpPr/>
          <p:nvPr/>
        </p:nvGrpSpPr>
        <p:grpSpPr>
          <a:xfrm>
            <a:off x="2995741" y="3364185"/>
            <a:ext cx="1532076" cy="108003"/>
            <a:chOff x="3169920" y="2360011"/>
            <a:chExt cx="1621155" cy="114300"/>
          </a:xfrm>
        </p:grpSpPr>
        <p:sp>
          <p:nvSpPr>
            <p:cNvPr id="33" name="椭圆 32"/>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4" name="直接连接符 33"/>
            <p:cNvCxnSpPr>
              <a:stCxn id="33"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 name="直接连接符 34"/>
          <p:cNvCxnSpPr/>
          <p:nvPr/>
        </p:nvCxnSpPr>
        <p:spPr>
          <a:xfrm flipV="1">
            <a:off x="2995740" y="3062102"/>
            <a:ext cx="0" cy="69929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6" name="组合 47"/>
          <p:cNvGrpSpPr/>
          <p:nvPr/>
        </p:nvGrpSpPr>
        <p:grpSpPr>
          <a:xfrm>
            <a:off x="1537295" y="4877492"/>
            <a:ext cx="1817451" cy="823655"/>
            <a:chOff x="7109327" y="3179835"/>
            <a:chExt cx="1923123" cy="871678"/>
          </a:xfrm>
        </p:grpSpPr>
        <p:sp>
          <p:nvSpPr>
            <p:cNvPr id="37" name="文本框 48"/>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3">
                      <a:lumMod val="75000"/>
                    </a:schemeClr>
                  </a:solidFill>
                  <a:latin typeface="+mn-lt"/>
                  <a:ea typeface="+mn-ea"/>
                  <a:cs typeface="+mn-ea"/>
                  <a:sym typeface="+mn-lt"/>
                </a:rPr>
                <a:t>在此添加标题</a:t>
              </a:r>
            </a:p>
          </p:txBody>
        </p:sp>
        <p:sp>
          <p:nvSpPr>
            <p:cNvPr id="38" name="文本框 49"/>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39" name="组合 14"/>
          <p:cNvGrpSpPr/>
          <p:nvPr/>
        </p:nvGrpSpPr>
        <p:grpSpPr>
          <a:xfrm>
            <a:off x="2995741" y="5237748"/>
            <a:ext cx="1532076" cy="108003"/>
            <a:chOff x="3169920" y="4342810"/>
            <a:chExt cx="1621155" cy="114300"/>
          </a:xfrm>
        </p:grpSpPr>
        <p:sp>
          <p:nvSpPr>
            <p:cNvPr id="40" name="椭圆 39"/>
            <p:cNvSpPr/>
            <p:nvPr/>
          </p:nvSpPr>
          <p:spPr>
            <a:xfrm>
              <a:off x="4676775" y="4342810"/>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1" name="直接连接符 40"/>
            <p:cNvCxnSpPr>
              <a:stCxn id="40" idx="2"/>
            </p:cNvCxnSpPr>
            <p:nvPr/>
          </p:nvCxnSpPr>
          <p:spPr>
            <a:xfrm flipH="1">
              <a:off x="3169920" y="4399960"/>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flipV="1">
            <a:off x="2995740" y="4935664"/>
            <a:ext cx="0" cy="69929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3" name="组合 11"/>
          <p:cNvGrpSpPr/>
          <p:nvPr/>
        </p:nvGrpSpPr>
        <p:grpSpPr>
          <a:xfrm>
            <a:off x="7044608" y="3364185"/>
            <a:ext cx="1532076" cy="108003"/>
            <a:chOff x="7454200" y="2360011"/>
            <a:chExt cx="1621155" cy="114300"/>
          </a:xfrm>
        </p:grpSpPr>
        <p:sp>
          <p:nvSpPr>
            <p:cNvPr id="44" name="椭圆 43"/>
            <p:cNvSpPr/>
            <p:nvPr/>
          </p:nvSpPr>
          <p:spPr>
            <a:xfrm flipH="1">
              <a:off x="7454200"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5" name="直接连接符 44"/>
            <p:cNvCxnSpPr>
              <a:stCxn id="44" idx="2"/>
            </p:cNvCxnSpPr>
            <p:nvPr/>
          </p:nvCxnSpPr>
          <p:spPr>
            <a:xfrm>
              <a:off x="756850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p:cNvCxnSpPr/>
          <p:nvPr/>
        </p:nvCxnSpPr>
        <p:spPr>
          <a:xfrm flipH="1" flipV="1">
            <a:off x="8576683" y="3062102"/>
            <a:ext cx="0" cy="69929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7" name="组合 15"/>
          <p:cNvGrpSpPr/>
          <p:nvPr/>
        </p:nvGrpSpPr>
        <p:grpSpPr>
          <a:xfrm>
            <a:off x="7044608" y="5237748"/>
            <a:ext cx="1532076" cy="108003"/>
            <a:chOff x="7454200" y="4342810"/>
            <a:chExt cx="1621155" cy="114300"/>
          </a:xfrm>
        </p:grpSpPr>
        <p:sp>
          <p:nvSpPr>
            <p:cNvPr id="48" name="椭圆 47"/>
            <p:cNvSpPr/>
            <p:nvPr/>
          </p:nvSpPr>
          <p:spPr>
            <a:xfrm flipH="1">
              <a:off x="7454200" y="4342810"/>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9" name="直接连接符 48"/>
            <p:cNvCxnSpPr>
              <a:stCxn id="48" idx="2"/>
            </p:cNvCxnSpPr>
            <p:nvPr/>
          </p:nvCxnSpPr>
          <p:spPr>
            <a:xfrm>
              <a:off x="7568500" y="4399960"/>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flipH="1" flipV="1">
            <a:off x="8576683" y="4935664"/>
            <a:ext cx="0" cy="69929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1" name="组合 79"/>
          <p:cNvGrpSpPr/>
          <p:nvPr/>
        </p:nvGrpSpPr>
        <p:grpSpPr>
          <a:xfrm>
            <a:off x="8582455" y="3003931"/>
            <a:ext cx="1817451" cy="823655"/>
            <a:chOff x="7109327" y="3179835"/>
            <a:chExt cx="1923123" cy="871678"/>
          </a:xfrm>
        </p:grpSpPr>
        <p:sp>
          <p:nvSpPr>
            <p:cNvPr id="52" name="文本框 80"/>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53" name="文本框 81"/>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54" name="组合 82"/>
          <p:cNvGrpSpPr/>
          <p:nvPr/>
        </p:nvGrpSpPr>
        <p:grpSpPr>
          <a:xfrm>
            <a:off x="8582455" y="4877492"/>
            <a:ext cx="1817451" cy="823655"/>
            <a:chOff x="7109327" y="3179835"/>
            <a:chExt cx="1923123" cy="871678"/>
          </a:xfrm>
        </p:grpSpPr>
        <p:sp>
          <p:nvSpPr>
            <p:cNvPr id="55" name="文本框 83"/>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56" name="文本框 84"/>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8" presetClass="emph" presetSubtype="0" accel="10000" decel="10000" fill="hold" grpId="1" nodeType="withEffect">
                                  <p:stCondLst>
                                    <p:cond delay="0"/>
                                  </p:stCondLst>
                                  <p:childTnLst>
                                    <p:animRot by="21600000">
                                      <p:cBhvr>
                                        <p:cTn id="10" dur="2000" fill="hold"/>
                                        <p:tgtEl>
                                          <p:spTgt spid="14"/>
                                        </p:tgtEl>
                                        <p:attrNameLst>
                                          <p:attrName>r</p:attrName>
                                        </p:attrNameLst>
                                      </p:cBhvr>
                                    </p:animRo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childTnLst>
                                </p:cTn>
                              </p:par>
                              <p:par>
                                <p:cTn id="15" presetID="8" presetClass="emph" presetSubtype="0" fill="hold" nodeType="withEffect">
                                  <p:stCondLst>
                                    <p:cond delay="0"/>
                                  </p:stCondLst>
                                  <p:childTnLst>
                                    <p:animRot by="-21600000">
                                      <p:cBhvr>
                                        <p:cTn id="16" dur="2000" fill="hold"/>
                                        <p:tgtEl>
                                          <p:spTgt spid="2"/>
                                        </p:tgtEl>
                                        <p:attrNameLst>
                                          <p:attrName>r</p:attrName>
                                        </p:attrNameLst>
                                      </p:cBhvr>
                                    </p:animRot>
                                  </p:childTnLst>
                                </p:cTn>
                              </p:par>
                            </p:childTnLst>
                          </p:cTn>
                        </p:par>
                        <p:par>
                          <p:cTn id="17" fill="hold">
                            <p:stCondLst>
                              <p:cond delay="4000"/>
                            </p:stCondLst>
                            <p:childTnLst>
                              <p:par>
                                <p:cTn id="18" presetID="53" presetClass="entr" presetSubtype="16"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childTnLst>
                          </p:cTn>
                        </p:par>
                        <p:par>
                          <p:cTn id="23" fill="hold">
                            <p:stCondLst>
                              <p:cond delay="4500"/>
                            </p:stCondLst>
                            <p:childTnLst>
                              <p:par>
                                <p:cTn id="24" presetID="14" presetClass="entr" presetSubtype="1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par>
                                <p:cTn id="27" presetID="14" presetClass="entr" presetSubtype="1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randombar(horizontal)">
                                      <p:cBhvr>
                                        <p:cTn id="29" dur="500"/>
                                        <p:tgtEl>
                                          <p:spTgt spid="25"/>
                                        </p:tgtEl>
                                      </p:cBhvr>
                                    </p:animEffect>
                                  </p:childTnLst>
                                </p:cTn>
                              </p:par>
                              <p:par>
                                <p:cTn id="30" presetID="14" presetClass="entr" presetSubtype="1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randombar(horizontal)">
                                      <p:cBhvr>
                                        <p:cTn id="32" dur="500"/>
                                        <p:tgtEl>
                                          <p:spTgt spid="29"/>
                                        </p:tgtEl>
                                      </p:cBhvr>
                                    </p:animEffect>
                                  </p:childTnLst>
                                </p:cTn>
                              </p:par>
                              <p:par>
                                <p:cTn id="33" presetID="14" presetClass="entr" presetSubtype="1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randombar(horizontal)">
                                      <p:cBhvr>
                                        <p:cTn id="35" dur="500"/>
                                        <p:tgtEl>
                                          <p:spTgt spid="21"/>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ipe(left)">
                                      <p:cBhvr>
                                        <p:cTn id="39" dur="500"/>
                                        <p:tgtEl>
                                          <p:spTgt spid="43"/>
                                        </p:tgtEl>
                                      </p:cBhvr>
                                    </p:animEffect>
                                  </p:childTnLst>
                                </p:cTn>
                              </p:par>
                            </p:childTnLst>
                          </p:cTn>
                        </p:par>
                        <p:par>
                          <p:cTn id="40" fill="hold">
                            <p:stCondLst>
                              <p:cond delay="5500"/>
                            </p:stCondLst>
                            <p:childTnLst>
                              <p:par>
                                <p:cTn id="41" presetID="16" presetClass="entr" presetSubtype="42"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barn(outHorizontal)">
                                      <p:cBhvr>
                                        <p:cTn id="43" dur="500"/>
                                        <p:tgtEl>
                                          <p:spTgt spid="46"/>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par>
                          <p:cTn id="48" fill="hold">
                            <p:stCondLst>
                              <p:cond delay="6500"/>
                            </p:stCondLst>
                            <p:childTnLst>
                              <p:par>
                                <p:cTn id="49" presetID="22" presetClass="entr" presetSubtype="8"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childTnLst>
                          </p:cTn>
                        </p:par>
                        <p:par>
                          <p:cTn id="52" fill="hold">
                            <p:stCondLst>
                              <p:cond delay="7000"/>
                            </p:stCondLst>
                            <p:childTnLst>
                              <p:par>
                                <p:cTn id="53" presetID="16" presetClass="entr" presetSubtype="42"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barn(outHorizontal)">
                                      <p:cBhvr>
                                        <p:cTn id="55" dur="500"/>
                                        <p:tgtEl>
                                          <p:spTgt spid="50"/>
                                        </p:tgtEl>
                                      </p:cBhvr>
                                    </p:animEffect>
                                  </p:childTnLst>
                                </p:cTn>
                              </p:par>
                            </p:childTnLst>
                          </p:cTn>
                        </p:par>
                        <p:par>
                          <p:cTn id="56" fill="hold">
                            <p:stCondLst>
                              <p:cond delay="7500"/>
                            </p:stCondLst>
                            <p:childTnLst>
                              <p:par>
                                <p:cTn id="57" presetID="22" presetClass="entr" presetSubtype="8"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childTnLst>
                          </p:cTn>
                        </p:par>
                        <p:par>
                          <p:cTn id="60" fill="hold">
                            <p:stCondLst>
                              <p:cond delay="8000"/>
                            </p:stCondLst>
                            <p:childTnLst>
                              <p:par>
                                <p:cTn id="61" presetID="22" presetClass="entr" presetSubtype="2"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childTnLst>
                          </p:cTn>
                        </p:par>
                        <p:par>
                          <p:cTn id="64" fill="hold">
                            <p:stCondLst>
                              <p:cond delay="8500"/>
                            </p:stCondLst>
                            <p:childTnLst>
                              <p:par>
                                <p:cTn id="65" presetID="16" presetClass="entr" presetSubtype="42" fill="hold"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barn(outHorizontal)">
                                      <p:cBhvr>
                                        <p:cTn id="67" dur="500"/>
                                        <p:tgtEl>
                                          <p:spTgt spid="42"/>
                                        </p:tgtEl>
                                      </p:cBhvr>
                                    </p:animEffect>
                                  </p:childTnLst>
                                </p:cTn>
                              </p:par>
                            </p:childTnLst>
                          </p:cTn>
                        </p:par>
                        <p:par>
                          <p:cTn id="68" fill="hold">
                            <p:stCondLst>
                              <p:cond delay="9000"/>
                            </p:stCondLst>
                            <p:childTnLst>
                              <p:par>
                                <p:cTn id="69" presetID="22" presetClass="entr" presetSubtype="2"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right)">
                                      <p:cBhvr>
                                        <p:cTn id="71" dur="500"/>
                                        <p:tgtEl>
                                          <p:spTgt spid="36"/>
                                        </p:tgtEl>
                                      </p:cBhvr>
                                    </p:animEffect>
                                  </p:childTnLst>
                                </p:cTn>
                              </p:par>
                            </p:childTnLst>
                          </p:cTn>
                        </p:par>
                        <p:par>
                          <p:cTn id="72" fill="hold">
                            <p:stCondLst>
                              <p:cond delay="9500"/>
                            </p:stCondLst>
                            <p:childTnLst>
                              <p:par>
                                <p:cTn id="73" presetID="22" presetClass="entr" presetSubtype="2" fill="hold" nodeType="after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wipe(right)">
                                      <p:cBhvr>
                                        <p:cTn id="75" dur="500"/>
                                        <p:tgtEl>
                                          <p:spTgt spid="32"/>
                                        </p:tgtEl>
                                      </p:cBhvr>
                                    </p:animEffect>
                                  </p:childTnLst>
                                </p:cTn>
                              </p:par>
                            </p:childTnLst>
                          </p:cTn>
                        </p:par>
                        <p:par>
                          <p:cTn id="76" fill="hold">
                            <p:stCondLst>
                              <p:cond delay="10000"/>
                            </p:stCondLst>
                            <p:childTnLst>
                              <p:par>
                                <p:cTn id="77" presetID="16" presetClass="entr" presetSubtype="42"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barn(outHorizontal)">
                                      <p:cBhvr>
                                        <p:cTn id="79" dur="500"/>
                                        <p:tgtEl>
                                          <p:spTgt spid="35"/>
                                        </p:tgtEl>
                                      </p:cBhvr>
                                    </p:animEffect>
                                  </p:childTnLst>
                                </p:cTn>
                              </p:par>
                            </p:childTnLst>
                          </p:cTn>
                        </p:par>
                        <p:par>
                          <p:cTn id="80" fill="hold">
                            <p:stCondLst>
                              <p:cond delay="10500"/>
                            </p:stCondLst>
                            <p:childTnLst>
                              <p:par>
                                <p:cTn id="81" presetID="22" presetClass="entr" presetSubtype="2"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right)">
                                      <p:cBhvr>
                                        <p:cTn id="8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181262" y="2144694"/>
            <a:ext cx="694094" cy="1316577"/>
          </a:xfrm>
          <a:prstGeom prst="roundRect">
            <a:avLst>
              <a:gd name="adj" fmla="val 10656"/>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3" name="组合 11"/>
          <p:cNvGrpSpPr/>
          <p:nvPr/>
        </p:nvGrpSpPr>
        <p:grpSpPr>
          <a:xfrm>
            <a:off x="7246214" y="2145499"/>
            <a:ext cx="1348890" cy="1322167"/>
            <a:chOff x="7650321" y="1220847"/>
            <a:chExt cx="1585751" cy="1554572"/>
          </a:xfrm>
          <a:effectLst>
            <a:outerShdw blurRad="635000" dist="165100" dir="8100000" algn="tr" rotWithShape="0">
              <a:prstClr val="black">
                <a:alpha val="27000"/>
              </a:prstClr>
            </a:outerShdw>
          </a:effectLst>
        </p:grpSpPr>
        <p:sp>
          <p:nvSpPr>
            <p:cNvPr id="4" name="平行四边形 7"/>
            <p:cNvSpPr/>
            <p:nvPr/>
          </p:nvSpPr>
          <p:spPr>
            <a:xfrm flipH="1">
              <a:off x="7650321" y="1220847"/>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平行四边形 7"/>
            <p:cNvSpPr/>
            <p:nvPr/>
          </p:nvSpPr>
          <p:spPr>
            <a:xfrm flipH="1" flipV="1">
              <a:off x="7650321" y="2001419"/>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椭圆 5"/>
          <p:cNvSpPr/>
          <p:nvPr/>
        </p:nvSpPr>
        <p:spPr>
          <a:xfrm>
            <a:off x="3763702" y="2537730"/>
            <a:ext cx="534097" cy="53401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7" name="文本框 28"/>
          <p:cNvSpPr txBox="1"/>
          <p:nvPr/>
        </p:nvSpPr>
        <p:spPr>
          <a:xfrm>
            <a:off x="3774205" y="2530531"/>
            <a:ext cx="525695" cy="552558"/>
          </a:xfrm>
          <a:prstGeom prst="rect">
            <a:avLst/>
          </a:prstGeom>
          <a:noFill/>
        </p:spPr>
        <p:txBody>
          <a:bodyPr wrap="square" lIns="86411" tIns="43205" rIns="86411" bIns="43205" rtlCol="0">
            <a:spAutoFit/>
          </a:bodyPr>
          <a:lstStyle/>
          <a:p>
            <a:pPr algn="ctr"/>
            <a:r>
              <a:rPr lang="en-US" altLang="zh-CN" sz="3000" dirty="0">
                <a:solidFill>
                  <a:schemeClr val="accent1"/>
                </a:solidFill>
                <a:latin typeface="+mn-lt"/>
                <a:ea typeface="+mn-ea"/>
                <a:cs typeface="+mn-ea"/>
                <a:sym typeface="+mn-lt"/>
              </a:rPr>
              <a:t>A</a:t>
            </a:r>
            <a:endParaRPr lang="zh-CN" altLang="en-US" sz="3000" dirty="0">
              <a:solidFill>
                <a:schemeClr val="accent1"/>
              </a:solidFill>
              <a:latin typeface="+mn-lt"/>
              <a:ea typeface="+mn-ea"/>
              <a:cs typeface="+mn-ea"/>
              <a:sym typeface="+mn-lt"/>
            </a:endParaRPr>
          </a:p>
        </p:txBody>
      </p:sp>
      <p:grpSp>
        <p:nvGrpSpPr>
          <p:cNvPr id="8" name="组合 8"/>
          <p:cNvGrpSpPr/>
          <p:nvPr/>
        </p:nvGrpSpPr>
        <p:grpSpPr>
          <a:xfrm>
            <a:off x="4435759" y="2455948"/>
            <a:ext cx="1999835" cy="735894"/>
            <a:chOff x="4657840" y="1498043"/>
            <a:chExt cx="2116110" cy="778800"/>
          </a:xfrm>
        </p:grpSpPr>
        <p:sp>
          <p:nvSpPr>
            <p:cNvPr id="9" name="文本框 15"/>
            <p:cNvSpPr txBox="1"/>
            <p:nvPr/>
          </p:nvSpPr>
          <p:spPr>
            <a:xfrm>
              <a:off x="4657840" y="1498043"/>
              <a:ext cx="1700097"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10" name="文本框 16"/>
            <p:cNvSpPr txBox="1"/>
            <p:nvPr/>
          </p:nvSpPr>
          <p:spPr>
            <a:xfrm>
              <a:off x="4657840" y="1776589"/>
              <a:ext cx="2116110" cy="500254"/>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sp>
        <p:nvSpPr>
          <p:cNvPr id="11" name="圆角矩形 10"/>
          <p:cNvSpPr/>
          <p:nvPr/>
        </p:nvSpPr>
        <p:spPr>
          <a:xfrm>
            <a:off x="7181262" y="3687917"/>
            <a:ext cx="694094" cy="1316577"/>
          </a:xfrm>
          <a:prstGeom prst="roundRect">
            <a:avLst>
              <a:gd name="adj" fmla="val 10656"/>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12" name="组合 22"/>
          <p:cNvGrpSpPr/>
          <p:nvPr/>
        </p:nvGrpSpPr>
        <p:grpSpPr>
          <a:xfrm>
            <a:off x="7246214" y="3681521"/>
            <a:ext cx="1348890" cy="1322167"/>
            <a:chOff x="7650321" y="1212381"/>
            <a:chExt cx="1585751" cy="1554572"/>
          </a:xfrm>
          <a:effectLst>
            <a:outerShdw blurRad="635000" dist="165100" dir="8100000" algn="tr" rotWithShape="0">
              <a:prstClr val="black">
                <a:alpha val="27000"/>
              </a:prstClr>
            </a:outerShdw>
          </a:effectLst>
        </p:grpSpPr>
        <p:sp>
          <p:nvSpPr>
            <p:cNvPr id="13" name="平行四边形 7"/>
            <p:cNvSpPr/>
            <p:nvPr/>
          </p:nvSpPr>
          <p:spPr>
            <a:xfrm flipH="1">
              <a:off x="7650321" y="1212381"/>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平行四边形 7"/>
            <p:cNvSpPr/>
            <p:nvPr/>
          </p:nvSpPr>
          <p:spPr>
            <a:xfrm flipH="1" flipV="1">
              <a:off x="7650321" y="1992953"/>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椭圆 14"/>
          <p:cNvSpPr/>
          <p:nvPr/>
        </p:nvSpPr>
        <p:spPr>
          <a:xfrm>
            <a:off x="3763702" y="4080952"/>
            <a:ext cx="534097" cy="53401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16" name="文本框 30"/>
          <p:cNvSpPr txBox="1"/>
          <p:nvPr/>
        </p:nvSpPr>
        <p:spPr>
          <a:xfrm>
            <a:off x="3774205" y="4074953"/>
            <a:ext cx="525695" cy="552558"/>
          </a:xfrm>
          <a:prstGeom prst="rect">
            <a:avLst/>
          </a:prstGeom>
          <a:noFill/>
        </p:spPr>
        <p:txBody>
          <a:bodyPr wrap="square" lIns="86411" tIns="43205" rIns="86411" bIns="43205" rtlCol="0">
            <a:spAutoFit/>
          </a:bodyPr>
          <a:lstStyle/>
          <a:p>
            <a:pPr algn="ctr"/>
            <a:r>
              <a:rPr lang="en-US" altLang="zh-CN" sz="3000" dirty="0">
                <a:solidFill>
                  <a:schemeClr val="accent2"/>
                </a:solidFill>
                <a:latin typeface="+mn-lt"/>
                <a:ea typeface="+mn-ea"/>
                <a:cs typeface="+mn-ea"/>
                <a:sym typeface="+mn-lt"/>
              </a:rPr>
              <a:t>B</a:t>
            </a:r>
            <a:endParaRPr lang="zh-CN" altLang="en-US" sz="3000" dirty="0">
              <a:solidFill>
                <a:schemeClr val="accent2"/>
              </a:solidFill>
              <a:latin typeface="+mn-lt"/>
              <a:ea typeface="+mn-ea"/>
              <a:cs typeface="+mn-ea"/>
              <a:sym typeface="+mn-lt"/>
            </a:endParaRPr>
          </a:p>
        </p:txBody>
      </p:sp>
      <p:grpSp>
        <p:nvGrpSpPr>
          <p:cNvPr id="17" name="组合 31"/>
          <p:cNvGrpSpPr/>
          <p:nvPr/>
        </p:nvGrpSpPr>
        <p:grpSpPr>
          <a:xfrm>
            <a:off x="4435759" y="3999169"/>
            <a:ext cx="1999835" cy="735894"/>
            <a:chOff x="4657840" y="1498043"/>
            <a:chExt cx="2116110" cy="778800"/>
          </a:xfrm>
        </p:grpSpPr>
        <p:sp>
          <p:nvSpPr>
            <p:cNvPr id="18" name="文本框 32"/>
            <p:cNvSpPr txBox="1"/>
            <p:nvPr/>
          </p:nvSpPr>
          <p:spPr>
            <a:xfrm>
              <a:off x="4657840" y="1498043"/>
              <a:ext cx="1700097"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19" name="文本框 33"/>
            <p:cNvSpPr txBox="1"/>
            <p:nvPr/>
          </p:nvSpPr>
          <p:spPr>
            <a:xfrm>
              <a:off x="4657840" y="1776589"/>
              <a:ext cx="2116110" cy="500254"/>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sp>
        <p:nvSpPr>
          <p:cNvPr id="20" name="圆角矩形 19"/>
          <p:cNvSpPr/>
          <p:nvPr/>
        </p:nvSpPr>
        <p:spPr>
          <a:xfrm>
            <a:off x="7181262" y="5211724"/>
            <a:ext cx="694094" cy="1316577"/>
          </a:xfrm>
          <a:prstGeom prst="roundRect">
            <a:avLst>
              <a:gd name="adj" fmla="val 10656"/>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21" name="组合 38"/>
          <p:cNvGrpSpPr/>
          <p:nvPr/>
        </p:nvGrpSpPr>
        <p:grpSpPr>
          <a:xfrm>
            <a:off x="7246214" y="5212529"/>
            <a:ext cx="1348890" cy="1314966"/>
            <a:chOff x="7650321" y="1220847"/>
            <a:chExt cx="1585751" cy="1546106"/>
          </a:xfrm>
          <a:effectLst>
            <a:outerShdw blurRad="635000" dist="165100" dir="8100000" algn="tr" rotWithShape="0">
              <a:prstClr val="black">
                <a:alpha val="27000"/>
              </a:prstClr>
            </a:outerShdw>
          </a:effectLst>
        </p:grpSpPr>
        <p:sp>
          <p:nvSpPr>
            <p:cNvPr id="22" name="平行四边形 7"/>
            <p:cNvSpPr/>
            <p:nvPr/>
          </p:nvSpPr>
          <p:spPr>
            <a:xfrm flipH="1">
              <a:off x="7650321" y="1220847"/>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平行四边形 7"/>
            <p:cNvSpPr/>
            <p:nvPr/>
          </p:nvSpPr>
          <p:spPr>
            <a:xfrm flipH="1" flipV="1">
              <a:off x="7650321" y="1992953"/>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椭圆 23"/>
          <p:cNvSpPr/>
          <p:nvPr/>
        </p:nvSpPr>
        <p:spPr>
          <a:xfrm>
            <a:off x="3763702" y="5604760"/>
            <a:ext cx="534097" cy="534015"/>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25" name="文本框 42"/>
          <p:cNvSpPr txBox="1"/>
          <p:nvPr/>
        </p:nvSpPr>
        <p:spPr>
          <a:xfrm>
            <a:off x="3776004" y="5604761"/>
            <a:ext cx="525695" cy="552558"/>
          </a:xfrm>
          <a:prstGeom prst="rect">
            <a:avLst/>
          </a:prstGeom>
          <a:noFill/>
        </p:spPr>
        <p:txBody>
          <a:bodyPr wrap="square" lIns="86411" tIns="43205" rIns="86411" bIns="43205" rtlCol="0">
            <a:spAutoFit/>
          </a:bodyPr>
          <a:lstStyle/>
          <a:p>
            <a:pPr algn="ctr"/>
            <a:r>
              <a:rPr lang="en-US" altLang="zh-CN" sz="3000" dirty="0">
                <a:solidFill>
                  <a:schemeClr val="accent4"/>
                </a:solidFill>
                <a:latin typeface="+mn-lt"/>
                <a:ea typeface="+mn-ea"/>
                <a:cs typeface="+mn-ea"/>
                <a:sym typeface="+mn-lt"/>
              </a:rPr>
              <a:t>C</a:t>
            </a:r>
            <a:endParaRPr lang="zh-CN" altLang="en-US" sz="3000" dirty="0">
              <a:solidFill>
                <a:schemeClr val="accent4"/>
              </a:solidFill>
              <a:latin typeface="+mn-lt"/>
              <a:ea typeface="+mn-ea"/>
              <a:cs typeface="+mn-ea"/>
              <a:sym typeface="+mn-lt"/>
            </a:endParaRPr>
          </a:p>
        </p:txBody>
      </p:sp>
      <p:grpSp>
        <p:nvGrpSpPr>
          <p:cNvPr id="26" name="组合 43"/>
          <p:cNvGrpSpPr/>
          <p:nvPr/>
        </p:nvGrpSpPr>
        <p:grpSpPr>
          <a:xfrm>
            <a:off x="4435759" y="5522977"/>
            <a:ext cx="1999835" cy="735894"/>
            <a:chOff x="4657840" y="1498043"/>
            <a:chExt cx="2116110" cy="778800"/>
          </a:xfrm>
        </p:grpSpPr>
        <p:sp>
          <p:nvSpPr>
            <p:cNvPr id="27" name="文本框 44"/>
            <p:cNvSpPr txBox="1"/>
            <p:nvPr/>
          </p:nvSpPr>
          <p:spPr>
            <a:xfrm>
              <a:off x="4657840" y="1498043"/>
              <a:ext cx="1700097" cy="39086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28" name="文本框 45"/>
            <p:cNvSpPr txBox="1"/>
            <p:nvPr/>
          </p:nvSpPr>
          <p:spPr>
            <a:xfrm>
              <a:off x="4657840" y="1776589"/>
              <a:ext cx="2116110" cy="500254"/>
            </a:xfrm>
            <a:prstGeom prst="rect">
              <a:avLst/>
            </a:prstGeom>
            <a:noFill/>
          </p:spPr>
          <p:txBody>
            <a:bodyPr wrap="square" rtlCol="0">
              <a:spAutoFit/>
            </a:bodyPr>
            <a:lstStyle/>
            <a:p>
              <a:pPr algn="just">
                <a:lnSpc>
                  <a:spcPct val="130000"/>
                </a:lnSpc>
              </a:pPr>
              <a:r>
                <a:rPr lang="zh-CN" altLang="en-US" sz="1000" dirty="0">
                  <a:latin typeface="+mn-lt"/>
                  <a:ea typeface="+mn-ea"/>
                  <a:cs typeface="+mn-ea"/>
                  <a:sym typeface="+mn-lt"/>
                </a:rPr>
                <a:t>点击添加文字说明详情介绍点击添加文字说明详情介绍</a:t>
              </a:r>
            </a:p>
          </p:txBody>
        </p:sp>
      </p:grpSp>
      <p:pic>
        <p:nvPicPr>
          <p:cNvPr id="29" name="图片 28"/>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1072200" y="4149158"/>
            <a:ext cx="5057277" cy="325728"/>
          </a:xfrm>
          <a:prstGeom prst="rect">
            <a:avLst/>
          </a:prstGeom>
        </p:spPr>
      </p:pic>
      <p:grpSp>
        <p:nvGrpSpPr>
          <p:cNvPr id="30" name="Group 893"/>
          <p:cNvGrpSpPr>
            <a:grpSpLocks noChangeAspect="1"/>
          </p:cNvGrpSpPr>
          <p:nvPr/>
        </p:nvGrpSpPr>
        <p:grpSpPr bwMode="auto">
          <a:xfrm>
            <a:off x="6723714" y="2643673"/>
            <a:ext cx="331054" cy="329761"/>
            <a:chOff x="6356" y="2576"/>
            <a:chExt cx="267" cy="266"/>
          </a:xfrm>
          <a:solidFill>
            <a:schemeClr val="accent1"/>
          </a:solidFill>
          <a:effectLst>
            <a:reflection blurRad="6350" stA="50000" endA="300" endPos="40000" dir="5400000" sy="-100000" algn="bl" rotWithShape="0"/>
          </a:effectLst>
        </p:grpSpPr>
        <p:sp>
          <p:nvSpPr>
            <p:cNvPr id="31"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2"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3"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4"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5"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36"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sp>
        <p:nvSpPr>
          <p:cNvPr id="37" name="Freeform 905"/>
          <p:cNvSpPr>
            <a:spLocks/>
          </p:cNvSpPr>
          <p:nvPr/>
        </p:nvSpPr>
        <p:spPr bwMode="auto">
          <a:xfrm>
            <a:off x="6779510" y="4126338"/>
            <a:ext cx="219463" cy="424512"/>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chemeClr val="accent2"/>
          </a:solidFill>
          <a:ln>
            <a:noFill/>
          </a:ln>
          <a:effectLst>
            <a:reflection blurRad="6350" stA="50000" endA="300" endPos="40000" dir="5400000" sy="-100000" algn="bl" rotWithShape="0"/>
          </a:effectLst>
        </p:spPr>
        <p:txBody>
          <a:bodyPr vert="horz" wrap="square" lIns="86411" tIns="43205" rIns="86411" bIns="43205"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nvGrpSpPr>
          <p:cNvPr id="38" name="Group 909"/>
          <p:cNvGrpSpPr>
            <a:grpSpLocks noChangeAspect="1"/>
          </p:cNvGrpSpPr>
          <p:nvPr/>
        </p:nvGrpSpPr>
        <p:grpSpPr bwMode="auto">
          <a:xfrm>
            <a:off x="6724956" y="5728550"/>
            <a:ext cx="328572" cy="280173"/>
            <a:chOff x="6090" y="1175"/>
            <a:chExt cx="265" cy="226"/>
          </a:xfrm>
          <a:solidFill>
            <a:schemeClr val="accent4"/>
          </a:solidFill>
          <a:effectLst>
            <a:reflection blurRad="6350" stA="50000" endA="300" endPos="40000" dir="5400000" sy="-100000" algn="bl" rotWithShape="0"/>
          </a:effectLst>
        </p:grpSpPr>
        <p:sp>
          <p:nvSpPr>
            <p:cNvPr id="3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sp>
          <p:nvSpPr>
            <p:cNvPr id="4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mn-lt"/>
                <a:ea typeface="+mn-ea"/>
                <a:cs typeface="+mn-ea"/>
                <a:sym typeface="+mn-lt"/>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grpId="0" nodeType="withEffect">
                                  <p:stCondLst>
                                    <p:cond delay="25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grpId="0" nodeType="withEffect">
                                  <p:stCondLst>
                                    <p:cond delay="25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childTnLst>
                          </p:cTn>
                        </p:par>
                        <p:par>
                          <p:cTn id="43" fill="hold">
                            <p:stCondLst>
                              <p:cond delay="3250"/>
                            </p:stCondLst>
                            <p:childTnLst>
                              <p:par>
                                <p:cTn id="44" presetID="2" presetClass="entr" presetSubtype="2"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 calcmode="lin" valueType="num">
                                      <p:cBhvr additive="base">
                                        <p:cTn id="46" dur="500" fill="hold"/>
                                        <p:tgtEl>
                                          <p:spTgt spid="2"/>
                                        </p:tgtEl>
                                        <p:attrNameLst>
                                          <p:attrName>ppt_x</p:attrName>
                                        </p:attrNameLst>
                                      </p:cBhvr>
                                      <p:tavLst>
                                        <p:tav tm="0">
                                          <p:val>
                                            <p:strVal val="1+#ppt_w/2"/>
                                          </p:val>
                                        </p:tav>
                                        <p:tav tm="100000">
                                          <p:val>
                                            <p:strVal val="#ppt_x"/>
                                          </p:val>
                                        </p:tav>
                                      </p:tavLst>
                                    </p:anim>
                                    <p:anim calcmode="lin" valueType="num">
                                      <p:cBhvr additive="base">
                                        <p:cTn id="47" dur="500" fill="hold"/>
                                        <p:tgtEl>
                                          <p:spTgt spid="2"/>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500" fill="hold"/>
                                        <p:tgtEl>
                                          <p:spTgt spid="3"/>
                                        </p:tgtEl>
                                        <p:attrNameLst>
                                          <p:attrName>ppt_x</p:attrName>
                                        </p:attrNameLst>
                                      </p:cBhvr>
                                      <p:tavLst>
                                        <p:tav tm="0">
                                          <p:val>
                                            <p:strVal val="1+#ppt_w/2"/>
                                          </p:val>
                                        </p:tav>
                                        <p:tav tm="100000">
                                          <p:val>
                                            <p:strVal val="#ppt_x"/>
                                          </p:val>
                                        </p:tav>
                                      </p:tavLst>
                                    </p:anim>
                                    <p:anim calcmode="lin" valueType="num">
                                      <p:cBhvr additive="base">
                                        <p:cTn id="51" dur="500" fill="hold"/>
                                        <p:tgtEl>
                                          <p:spTgt spid="3"/>
                                        </p:tgtEl>
                                        <p:attrNameLst>
                                          <p:attrName>ppt_y</p:attrName>
                                        </p:attrNameLst>
                                      </p:cBhvr>
                                      <p:tavLst>
                                        <p:tav tm="0">
                                          <p:val>
                                            <p:strVal val="#ppt_y"/>
                                          </p:val>
                                        </p:tav>
                                        <p:tav tm="100000">
                                          <p:val>
                                            <p:strVal val="#ppt_y"/>
                                          </p:val>
                                        </p:tav>
                                      </p:tavLst>
                                    </p:anim>
                                  </p:childTnLst>
                                </p:cTn>
                              </p:par>
                              <p:par>
                                <p:cTn id="52" presetID="14" presetClass="entr" presetSubtype="1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randombar(horizontal)">
                                      <p:cBhvr>
                                        <p:cTn id="54" dur="500"/>
                                        <p:tgtEl>
                                          <p:spTgt spid="30"/>
                                        </p:tgtEl>
                                      </p:cBhvr>
                                    </p:animEffect>
                                  </p:childTnLst>
                                </p:cTn>
                              </p:par>
                              <p:par>
                                <p:cTn id="55" presetID="14" presetClass="entr" presetSubtype="1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randombar(horizontal)">
                                      <p:cBhvr>
                                        <p:cTn id="57" dur="500"/>
                                        <p:tgtEl>
                                          <p:spTgt spid="8"/>
                                        </p:tgtEl>
                                      </p:cBhvr>
                                    </p:animEffect>
                                  </p:childTnLst>
                                </p:cTn>
                              </p:par>
                            </p:childTnLst>
                          </p:cTn>
                        </p:par>
                        <p:par>
                          <p:cTn id="58" fill="hold">
                            <p:stCondLst>
                              <p:cond delay="3750"/>
                            </p:stCondLst>
                            <p:childTnLst>
                              <p:par>
                                <p:cTn id="59" presetID="2" presetClass="entr" presetSubtype="2"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1+#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500" fill="hold"/>
                                        <p:tgtEl>
                                          <p:spTgt spid="12"/>
                                        </p:tgtEl>
                                        <p:attrNameLst>
                                          <p:attrName>ppt_x</p:attrName>
                                        </p:attrNameLst>
                                      </p:cBhvr>
                                      <p:tavLst>
                                        <p:tav tm="0">
                                          <p:val>
                                            <p:strVal val="1+#ppt_w/2"/>
                                          </p:val>
                                        </p:tav>
                                        <p:tav tm="100000">
                                          <p:val>
                                            <p:strVal val="#ppt_x"/>
                                          </p:val>
                                        </p:tav>
                                      </p:tavLst>
                                    </p:anim>
                                    <p:anim calcmode="lin" valueType="num">
                                      <p:cBhvr additive="base">
                                        <p:cTn id="66" dur="500" fill="hold"/>
                                        <p:tgtEl>
                                          <p:spTgt spid="12"/>
                                        </p:tgtEl>
                                        <p:attrNameLst>
                                          <p:attrName>ppt_y</p:attrName>
                                        </p:attrNameLst>
                                      </p:cBhvr>
                                      <p:tavLst>
                                        <p:tav tm="0">
                                          <p:val>
                                            <p:strVal val="#ppt_y"/>
                                          </p:val>
                                        </p:tav>
                                        <p:tav tm="100000">
                                          <p:val>
                                            <p:strVal val="#ppt_y"/>
                                          </p:val>
                                        </p:tav>
                                      </p:tavLst>
                                    </p:anim>
                                  </p:childTnLst>
                                </p:cTn>
                              </p:par>
                              <p:par>
                                <p:cTn id="67" presetID="14" presetClass="entr" presetSubtype="1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randombar(horizontal)">
                                      <p:cBhvr>
                                        <p:cTn id="69" dur="500"/>
                                        <p:tgtEl>
                                          <p:spTgt spid="37"/>
                                        </p:tgtEl>
                                      </p:cBhvr>
                                    </p:animEffect>
                                  </p:childTnLst>
                                </p:cTn>
                              </p:par>
                              <p:par>
                                <p:cTn id="70" presetID="14" presetClass="entr" presetSubtype="10" fill="hold"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randombar(horizontal)">
                                      <p:cBhvr>
                                        <p:cTn id="72" dur="500"/>
                                        <p:tgtEl>
                                          <p:spTgt spid="17"/>
                                        </p:tgtEl>
                                      </p:cBhvr>
                                    </p:animEffect>
                                  </p:childTnLst>
                                </p:cTn>
                              </p:par>
                            </p:childTnLst>
                          </p:cTn>
                        </p:par>
                        <p:par>
                          <p:cTn id="73" fill="hold">
                            <p:stCondLst>
                              <p:cond delay="4250"/>
                            </p:stCondLst>
                            <p:childTnLst>
                              <p:par>
                                <p:cTn id="74" presetID="2" presetClass="entr" presetSubtype="2"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additive="base">
                                        <p:cTn id="76" dur="500" fill="hold"/>
                                        <p:tgtEl>
                                          <p:spTgt spid="20"/>
                                        </p:tgtEl>
                                        <p:attrNameLst>
                                          <p:attrName>ppt_x</p:attrName>
                                        </p:attrNameLst>
                                      </p:cBhvr>
                                      <p:tavLst>
                                        <p:tav tm="0">
                                          <p:val>
                                            <p:strVal val="1+#ppt_w/2"/>
                                          </p:val>
                                        </p:tav>
                                        <p:tav tm="100000">
                                          <p:val>
                                            <p:strVal val="#ppt_x"/>
                                          </p:val>
                                        </p:tav>
                                      </p:tavLst>
                                    </p:anim>
                                    <p:anim calcmode="lin" valueType="num">
                                      <p:cBhvr additive="base">
                                        <p:cTn id="77" dur="500" fill="hold"/>
                                        <p:tgtEl>
                                          <p:spTgt spid="20"/>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1+#ppt_w/2"/>
                                          </p:val>
                                        </p:tav>
                                        <p:tav tm="100000">
                                          <p:val>
                                            <p:strVal val="#ppt_x"/>
                                          </p:val>
                                        </p:tav>
                                      </p:tavLst>
                                    </p:anim>
                                    <p:anim calcmode="lin" valueType="num">
                                      <p:cBhvr additive="base">
                                        <p:cTn id="81" dur="500" fill="hold"/>
                                        <p:tgtEl>
                                          <p:spTgt spid="21"/>
                                        </p:tgtEl>
                                        <p:attrNameLst>
                                          <p:attrName>ppt_y</p:attrName>
                                        </p:attrNameLst>
                                      </p:cBhvr>
                                      <p:tavLst>
                                        <p:tav tm="0">
                                          <p:val>
                                            <p:strVal val="#ppt_y"/>
                                          </p:val>
                                        </p:tav>
                                        <p:tav tm="100000">
                                          <p:val>
                                            <p:strVal val="#ppt_y"/>
                                          </p:val>
                                        </p:tav>
                                      </p:tavLst>
                                    </p:anim>
                                  </p:childTnLst>
                                </p:cTn>
                              </p:par>
                              <p:par>
                                <p:cTn id="82" presetID="14" presetClass="entr" presetSubtype="10" fill="hold"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randombar(horizontal)">
                                      <p:cBhvr>
                                        <p:cTn id="84" dur="500"/>
                                        <p:tgtEl>
                                          <p:spTgt spid="26"/>
                                        </p:tgtEl>
                                      </p:cBhvr>
                                    </p:animEffect>
                                  </p:childTnLst>
                                </p:cTn>
                              </p:par>
                              <p:par>
                                <p:cTn id="85" presetID="14" presetClass="entr" presetSubtype="10" fill="hold"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randombar(horizontal)">
                                      <p:cBhvr>
                                        <p:cTn id="8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p:bldP spid="11" grpId="0" animBg="1"/>
      <p:bldP spid="15" grpId="0" animBg="1"/>
      <p:bldP spid="16" grpId="0"/>
      <p:bldP spid="20" grpId="0" animBg="1"/>
      <p:bldP spid="24" grpId="0" animBg="1"/>
      <p:bldP spid="25" grpId="0"/>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6322666" y="2206484"/>
            <a:ext cx="1524577" cy="1524342"/>
          </a:xfrm>
          <a:prstGeom prst="ellipse">
            <a:avLst/>
          </a:prstGeom>
          <a:gradFill flip="none" rotWithShape="1">
            <a:gsLst>
              <a:gs pos="0">
                <a:schemeClr val="bg1">
                  <a:lumMod val="80000"/>
                </a:schemeClr>
              </a:gs>
              <a:gs pos="100000">
                <a:schemeClr val="bg1">
                  <a:lumMod val="96000"/>
                </a:schemeClr>
              </a:gs>
            </a:gsLst>
            <a:lin ang="2700000" scaled="1"/>
            <a:tileRect/>
          </a:gradFill>
          <a:ln w="12700">
            <a:gradFill flip="none" rotWithShape="1">
              <a:gsLst>
                <a:gs pos="0">
                  <a:schemeClr val="bg1"/>
                </a:gs>
                <a:gs pos="100000">
                  <a:schemeClr val="bg1">
                    <a:lumMod val="80000"/>
                  </a:schemeClr>
                </a:gs>
              </a:gsLst>
              <a:lin ang="2700000" scaled="1"/>
              <a:tileRect/>
            </a:grad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饼形 2"/>
          <p:cNvSpPr/>
          <p:nvPr/>
        </p:nvSpPr>
        <p:spPr>
          <a:xfrm>
            <a:off x="6323488" y="2211161"/>
            <a:ext cx="1519900" cy="1519666"/>
          </a:xfrm>
          <a:prstGeom prst="pie">
            <a:avLst>
              <a:gd name="adj1" fmla="val 4117702"/>
              <a:gd name="adj2" fmla="val 176645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schemeClr val="tx1"/>
              </a:solidFill>
              <a:cs typeface="+mn-ea"/>
              <a:sym typeface="+mn-lt"/>
            </a:endParaRPr>
          </a:p>
        </p:txBody>
      </p:sp>
      <p:sp>
        <p:nvSpPr>
          <p:cNvPr id="4" name="椭圆 3"/>
          <p:cNvSpPr/>
          <p:nvPr/>
        </p:nvSpPr>
        <p:spPr>
          <a:xfrm>
            <a:off x="6580008" y="2465301"/>
            <a:ext cx="1006861" cy="1006707"/>
          </a:xfrm>
          <a:prstGeom prst="ellipse">
            <a:avLst/>
          </a:prstGeom>
          <a:gradFill>
            <a:gsLst>
              <a:gs pos="0">
                <a:schemeClr val="bg1">
                  <a:lumMod val="85000"/>
                </a:schemeClr>
              </a:gs>
              <a:gs pos="100000">
                <a:schemeClr val="bg1">
                  <a:lumMod val="97000"/>
                </a:schemeClr>
              </a:gs>
            </a:gsLst>
            <a:lin ang="2700000" scaled="1"/>
          </a:gradFill>
          <a:ln w="12700">
            <a:gradFill flip="none" rotWithShape="1">
              <a:gsLst>
                <a:gs pos="0">
                  <a:schemeClr val="bg1"/>
                </a:gs>
                <a:gs pos="100000">
                  <a:schemeClr val="bg1">
                    <a:lumMod val="75000"/>
                  </a:schemeClr>
                </a:gs>
              </a:gsLst>
              <a:lin ang="2700000" scaled="1"/>
              <a:tileRect/>
            </a:gradFill>
          </a:ln>
          <a:effectLst>
            <a:outerShdw blurRad="1524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5" name="椭圆 4"/>
          <p:cNvSpPr/>
          <p:nvPr/>
        </p:nvSpPr>
        <p:spPr>
          <a:xfrm>
            <a:off x="5390396" y="3126577"/>
            <a:ext cx="1524577" cy="1524342"/>
          </a:xfrm>
          <a:prstGeom prst="ellipse">
            <a:avLst/>
          </a:prstGeom>
          <a:gradFill flip="none" rotWithShape="1">
            <a:gsLst>
              <a:gs pos="0">
                <a:schemeClr val="bg1">
                  <a:lumMod val="80000"/>
                </a:schemeClr>
              </a:gs>
              <a:gs pos="100000">
                <a:schemeClr val="bg1">
                  <a:lumMod val="96000"/>
                </a:schemeClr>
              </a:gs>
            </a:gsLst>
            <a:lin ang="2700000" scaled="1"/>
            <a:tileRect/>
          </a:gradFill>
          <a:ln w="12700">
            <a:gradFill flip="none" rotWithShape="1">
              <a:gsLst>
                <a:gs pos="0">
                  <a:schemeClr val="bg1"/>
                </a:gs>
                <a:gs pos="100000">
                  <a:schemeClr val="bg1">
                    <a:lumMod val="80000"/>
                  </a:schemeClr>
                </a:gs>
              </a:gsLst>
              <a:lin ang="2700000" scaled="1"/>
              <a:tileRect/>
            </a:grad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饼形 5"/>
          <p:cNvSpPr/>
          <p:nvPr/>
        </p:nvSpPr>
        <p:spPr>
          <a:xfrm>
            <a:off x="5394030" y="3126577"/>
            <a:ext cx="1519900" cy="1519666"/>
          </a:xfrm>
          <a:prstGeom prst="pie">
            <a:avLst>
              <a:gd name="adj1" fmla="val 7214937"/>
              <a:gd name="adj2" fmla="val 1859449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schemeClr val="tx1"/>
              </a:solidFill>
              <a:cs typeface="+mn-ea"/>
              <a:sym typeface="+mn-lt"/>
            </a:endParaRPr>
          </a:p>
        </p:txBody>
      </p:sp>
      <p:sp>
        <p:nvSpPr>
          <p:cNvPr id="7" name="椭圆 6"/>
          <p:cNvSpPr/>
          <p:nvPr/>
        </p:nvSpPr>
        <p:spPr>
          <a:xfrm>
            <a:off x="5649254" y="3379413"/>
            <a:ext cx="1006861" cy="1006707"/>
          </a:xfrm>
          <a:prstGeom prst="ellipse">
            <a:avLst/>
          </a:prstGeom>
          <a:gradFill>
            <a:gsLst>
              <a:gs pos="0">
                <a:schemeClr val="bg1">
                  <a:lumMod val="85000"/>
                </a:schemeClr>
              </a:gs>
              <a:gs pos="100000">
                <a:schemeClr val="bg1">
                  <a:lumMod val="97000"/>
                </a:schemeClr>
              </a:gs>
            </a:gsLst>
            <a:lin ang="2700000" scaled="1"/>
          </a:gradFill>
          <a:ln w="12700">
            <a:gradFill flip="none" rotWithShape="1">
              <a:gsLst>
                <a:gs pos="0">
                  <a:schemeClr val="bg1"/>
                </a:gs>
                <a:gs pos="100000">
                  <a:schemeClr val="bg1">
                    <a:lumMod val="75000"/>
                  </a:schemeClr>
                </a:gs>
              </a:gsLst>
              <a:lin ang="2700000" scaled="1"/>
              <a:tileRect/>
            </a:gradFill>
          </a:ln>
          <a:effectLst>
            <a:outerShdw blurRad="1524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8" name="椭圆 7"/>
          <p:cNvSpPr/>
          <p:nvPr/>
        </p:nvSpPr>
        <p:spPr>
          <a:xfrm>
            <a:off x="4479377" y="4050186"/>
            <a:ext cx="1524577" cy="1524342"/>
          </a:xfrm>
          <a:prstGeom prst="ellipse">
            <a:avLst/>
          </a:prstGeom>
          <a:gradFill flip="none" rotWithShape="1">
            <a:gsLst>
              <a:gs pos="0">
                <a:schemeClr val="bg1">
                  <a:lumMod val="80000"/>
                </a:schemeClr>
              </a:gs>
              <a:gs pos="100000">
                <a:schemeClr val="bg1">
                  <a:lumMod val="96000"/>
                </a:schemeClr>
              </a:gs>
            </a:gsLst>
            <a:lin ang="2700000" scaled="1"/>
            <a:tileRect/>
          </a:gradFill>
          <a:ln w="12700">
            <a:gradFill flip="none" rotWithShape="1">
              <a:gsLst>
                <a:gs pos="0">
                  <a:schemeClr val="bg1"/>
                </a:gs>
                <a:gs pos="100000">
                  <a:schemeClr val="bg1">
                    <a:lumMod val="80000"/>
                  </a:schemeClr>
                </a:gs>
              </a:gsLst>
              <a:lin ang="2700000" scaled="1"/>
              <a:tileRect/>
            </a:grad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9" name="饼形 8"/>
          <p:cNvSpPr/>
          <p:nvPr/>
        </p:nvSpPr>
        <p:spPr>
          <a:xfrm>
            <a:off x="4482553" y="4052524"/>
            <a:ext cx="1519900" cy="1519666"/>
          </a:xfrm>
          <a:prstGeom prst="pie">
            <a:avLst>
              <a:gd name="adj1" fmla="val 8259043"/>
              <a:gd name="adj2" fmla="val 1829149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schemeClr val="tx1"/>
              </a:solidFill>
              <a:cs typeface="+mn-ea"/>
              <a:sym typeface="+mn-lt"/>
            </a:endParaRPr>
          </a:p>
        </p:txBody>
      </p:sp>
      <p:sp>
        <p:nvSpPr>
          <p:cNvPr id="10" name="椭圆 9"/>
          <p:cNvSpPr/>
          <p:nvPr/>
        </p:nvSpPr>
        <p:spPr>
          <a:xfrm>
            <a:off x="4738235" y="4309004"/>
            <a:ext cx="1006861" cy="1006707"/>
          </a:xfrm>
          <a:prstGeom prst="ellipse">
            <a:avLst/>
          </a:prstGeom>
          <a:gradFill>
            <a:gsLst>
              <a:gs pos="0">
                <a:schemeClr val="bg1">
                  <a:lumMod val="85000"/>
                </a:schemeClr>
              </a:gs>
              <a:gs pos="100000">
                <a:schemeClr val="bg1">
                  <a:lumMod val="97000"/>
                </a:schemeClr>
              </a:gs>
            </a:gsLst>
            <a:lin ang="2700000" scaled="1"/>
          </a:gradFill>
          <a:ln w="12700">
            <a:gradFill flip="none" rotWithShape="1">
              <a:gsLst>
                <a:gs pos="0">
                  <a:schemeClr val="bg1"/>
                </a:gs>
                <a:gs pos="100000">
                  <a:schemeClr val="bg1">
                    <a:lumMod val="75000"/>
                  </a:schemeClr>
                </a:gs>
              </a:gsLst>
              <a:lin ang="2700000" scaled="1"/>
              <a:tileRect/>
            </a:gradFill>
          </a:ln>
          <a:effectLst>
            <a:outerShdw blurRad="1524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sp>
        <p:nvSpPr>
          <p:cNvPr id="11" name="椭圆 10"/>
          <p:cNvSpPr/>
          <p:nvPr/>
        </p:nvSpPr>
        <p:spPr>
          <a:xfrm>
            <a:off x="3559093" y="4978872"/>
            <a:ext cx="1524577" cy="1524342"/>
          </a:xfrm>
          <a:prstGeom prst="ellipse">
            <a:avLst/>
          </a:prstGeom>
          <a:gradFill flip="none" rotWithShape="1">
            <a:gsLst>
              <a:gs pos="0">
                <a:schemeClr val="bg1">
                  <a:lumMod val="80000"/>
                </a:schemeClr>
              </a:gs>
              <a:gs pos="100000">
                <a:schemeClr val="bg1">
                  <a:lumMod val="96000"/>
                </a:schemeClr>
              </a:gs>
            </a:gsLst>
            <a:lin ang="2700000" scaled="1"/>
            <a:tileRect/>
          </a:gradFill>
          <a:ln w="12700">
            <a:gradFill flip="none" rotWithShape="1">
              <a:gsLst>
                <a:gs pos="0">
                  <a:schemeClr val="bg1"/>
                </a:gs>
                <a:gs pos="100000">
                  <a:schemeClr val="bg1">
                    <a:lumMod val="80000"/>
                  </a:schemeClr>
                </a:gs>
              </a:gsLst>
              <a:lin ang="2700000" scaled="1"/>
              <a:tileRect/>
            </a:gradFill>
          </a:ln>
          <a:effectLst>
            <a:outerShdw blurRad="203200" dist="88900" dir="2700000" algn="tl" rotWithShape="0">
              <a:prstClr val="black">
                <a:alpha val="35000"/>
              </a:prstClr>
            </a:outerShdw>
          </a:effectLst>
          <a:scene3d>
            <a:camera prst="orthographicFront"/>
            <a:lightRig rig="threePt" dir="t">
              <a:rot lat="0" lon="0" rev="0"/>
            </a:lightRig>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12" name="饼形 11"/>
          <p:cNvSpPr/>
          <p:nvPr/>
        </p:nvSpPr>
        <p:spPr>
          <a:xfrm>
            <a:off x="3561430" y="4983549"/>
            <a:ext cx="1519900" cy="1519666"/>
          </a:xfrm>
          <a:prstGeom prst="pie">
            <a:avLst>
              <a:gd name="adj1" fmla="val 1018354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schemeClr val="tx1"/>
              </a:solidFill>
              <a:cs typeface="+mn-ea"/>
              <a:sym typeface="+mn-lt"/>
            </a:endParaRPr>
          </a:p>
        </p:txBody>
      </p:sp>
      <p:sp>
        <p:nvSpPr>
          <p:cNvPr id="13" name="椭圆 12"/>
          <p:cNvSpPr/>
          <p:nvPr/>
        </p:nvSpPr>
        <p:spPr>
          <a:xfrm>
            <a:off x="3817951" y="5234657"/>
            <a:ext cx="1006861" cy="1006707"/>
          </a:xfrm>
          <a:prstGeom prst="ellipse">
            <a:avLst/>
          </a:prstGeom>
          <a:gradFill>
            <a:gsLst>
              <a:gs pos="0">
                <a:schemeClr val="bg1">
                  <a:lumMod val="85000"/>
                </a:schemeClr>
              </a:gs>
              <a:gs pos="100000">
                <a:schemeClr val="bg1">
                  <a:lumMod val="97000"/>
                </a:schemeClr>
              </a:gs>
            </a:gsLst>
            <a:lin ang="2700000" scaled="1"/>
          </a:gradFill>
          <a:ln w="12700">
            <a:gradFill flip="none" rotWithShape="1">
              <a:gsLst>
                <a:gs pos="0">
                  <a:schemeClr val="bg1"/>
                </a:gs>
                <a:gs pos="100000">
                  <a:schemeClr val="bg1">
                    <a:lumMod val="75000"/>
                  </a:schemeClr>
                </a:gs>
              </a:gsLst>
              <a:lin ang="2700000" scaled="1"/>
              <a:tileRect/>
            </a:gradFill>
          </a:ln>
          <a:effectLst>
            <a:outerShdw blurRad="1524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14" name="Group 4"/>
          <p:cNvGrpSpPr>
            <a:grpSpLocks noChangeAspect="1"/>
          </p:cNvGrpSpPr>
          <p:nvPr/>
        </p:nvGrpSpPr>
        <p:grpSpPr bwMode="auto">
          <a:xfrm>
            <a:off x="4165908" y="5438667"/>
            <a:ext cx="328493" cy="384896"/>
            <a:chOff x="1776" y="1776"/>
            <a:chExt cx="64" cy="75"/>
          </a:xfrm>
          <a:solidFill>
            <a:schemeClr val="accent1"/>
          </a:solidFill>
          <a:effectLst>
            <a:reflection blurRad="6350" stA="50000" endA="300" endPos="55000" dir="5400000" sy="-100000" algn="bl" rotWithShape="0"/>
          </a:effectLst>
        </p:grpSpPr>
        <p:sp>
          <p:nvSpPr>
            <p:cNvPr id="1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19" name="Group 18"/>
          <p:cNvGrpSpPr>
            <a:grpSpLocks noChangeAspect="1"/>
          </p:cNvGrpSpPr>
          <p:nvPr/>
        </p:nvGrpSpPr>
        <p:grpSpPr bwMode="auto">
          <a:xfrm>
            <a:off x="6878760" y="2741244"/>
            <a:ext cx="333613" cy="310817"/>
            <a:chOff x="3802" y="2858"/>
            <a:chExt cx="616" cy="574"/>
          </a:xfrm>
          <a:solidFill>
            <a:schemeClr val="accent4"/>
          </a:solidFill>
          <a:effectLst>
            <a:reflection blurRad="6350" stA="50000" endA="300" endPos="55000" dir="5400000" sy="-100000" algn="bl" rotWithShape="0"/>
          </a:effectLst>
        </p:grpSpPr>
        <p:sp>
          <p:nvSpPr>
            <p:cNvPr id="2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25" name="Group 13"/>
          <p:cNvGrpSpPr>
            <a:grpSpLocks noChangeAspect="1"/>
          </p:cNvGrpSpPr>
          <p:nvPr/>
        </p:nvGrpSpPr>
        <p:grpSpPr bwMode="auto">
          <a:xfrm>
            <a:off x="5952391" y="3608139"/>
            <a:ext cx="400585" cy="405253"/>
            <a:chOff x="2426" y="2781"/>
            <a:chExt cx="593" cy="600"/>
          </a:xfrm>
          <a:solidFill>
            <a:schemeClr val="accent3"/>
          </a:solidFill>
          <a:effectLst>
            <a:reflection blurRad="6350" stA="50000" endA="300" endPos="55000" dir="5400000" sy="-100000" algn="bl" rotWithShape="0"/>
          </a:effectLst>
        </p:grpSpPr>
        <p:sp>
          <p:nvSpPr>
            <p:cNvPr id="2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28" name="组合 37"/>
          <p:cNvGrpSpPr/>
          <p:nvPr/>
        </p:nvGrpSpPr>
        <p:grpSpPr>
          <a:xfrm>
            <a:off x="5052327" y="4534347"/>
            <a:ext cx="378676" cy="412014"/>
            <a:chOff x="4873620" y="1965325"/>
            <a:chExt cx="269882" cy="293688"/>
          </a:xfrm>
          <a:solidFill>
            <a:schemeClr val="accent2"/>
          </a:solidFill>
          <a:effectLst>
            <a:reflection blurRad="6350" stA="50000" endA="300" endPos="55000" dir="5400000" sy="-100000" algn="bl" rotWithShape="0"/>
          </a:effectLst>
        </p:grpSpPr>
        <p:sp>
          <p:nvSpPr>
            <p:cNvPr id="2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grpSp>
      <p:grpSp>
        <p:nvGrpSpPr>
          <p:cNvPr id="33" name="组合 45"/>
          <p:cNvGrpSpPr/>
          <p:nvPr/>
        </p:nvGrpSpPr>
        <p:grpSpPr>
          <a:xfrm>
            <a:off x="3156525" y="5200411"/>
            <a:ext cx="550760" cy="77496"/>
            <a:chOff x="3401288" y="4323861"/>
            <a:chExt cx="582783" cy="82015"/>
          </a:xfrm>
        </p:grpSpPr>
        <p:sp>
          <p:nvSpPr>
            <p:cNvPr id="34" name="椭圆 33"/>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5" name="直接连接符 34"/>
            <p:cNvCxnSpPr>
              <a:stCxn id="34"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46"/>
          <p:cNvGrpSpPr/>
          <p:nvPr/>
        </p:nvGrpSpPr>
        <p:grpSpPr>
          <a:xfrm flipH="1">
            <a:off x="4980104" y="6163302"/>
            <a:ext cx="550760" cy="77496"/>
            <a:chOff x="3401288" y="4323861"/>
            <a:chExt cx="582783" cy="82015"/>
          </a:xfrm>
        </p:grpSpPr>
        <p:sp>
          <p:nvSpPr>
            <p:cNvPr id="37" name="椭圆 36"/>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8" name="直接连接符 37"/>
            <p:cNvCxnSpPr>
              <a:stCxn id="37"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49"/>
          <p:cNvGrpSpPr/>
          <p:nvPr/>
        </p:nvGrpSpPr>
        <p:grpSpPr>
          <a:xfrm>
            <a:off x="5530863" y="5800982"/>
            <a:ext cx="1817451" cy="823655"/>
            <a:chOff x="7109327" y="3179835"/>
            <a:chExt cx="1923123" cy="871678"/>
          </a:xfrm>
        </p:grpSpPr>
        <p:sp>
          <p:nvSpPr>
            <p:cNvPr id="40" name="文本框 50"/>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1"/>
                  </a:solidFill>
                  <a:latin typeface="+mn-lt"/>
                  <a:ea typeface="+mn-ea"/>
                  <a:cs typeface="+mn-ea"/>
                  <a:sym typeface="+mn-lt"/>
                </a:rPr>
                <a:t>在此添加标题</a:t>
              </a:r>
            </a:p>
          </p:txBody>
        </p:sp>
        <p:sp>
          <p:nvSpPr>
            <p:cNvPr id="41" name="文本框 51"/>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grpSp>
        <p:nvGrpSpPr>
          <p:cNvPr id="42" name="组合 57"/>
          <p:cNvGrpSpPr/>
          <p:nvPr/>
        </p:nvGrpSpPr>
        <p:grpSpPr>
          <a:xfrm>
            <a:off x="4083693" y="4264724"/>
            <a:ext cx="550760" cy="77496"/>
            <a:chOff x="3401288" y="4323861"/>
            <a:chExt cx="582783" cy="82015"/>
          </a:xfrm>
        </p:grpSpPr>
        <p:sp>
          <p:nvSpPr>
            <p:cNvPr id="43" name="椭圆 42"/>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4" name="直接连接符 43"/>
            <p:cNvCxnSpPr>
              <a:stCxn id="43"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58"/>
          <p:cNvGrpSpPr/>
          <p:nvPr/>
        </p:nvGrpSpPr>
        <p:grpSpPr>
          <a:xfrm flipH="1">
            <a:off x="5907270" y="5227616"/>
            <a:ext cx="550760" cy="77496"/>
            <a:chOff x="3401288" y="4323861"/>
            <a:chExt cx="582783" cy="82015"/>
          </a:xfrm>
        </p:grpSpPr>
        <p:sp>
          <p:nvSpPr>
            <p:cNvPr id="46" name="椭圆 45"/>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7" name="直接连接符 46"/>
            <p:cNvCxnSpPr>
              <a:stCxn id="46"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63"/>
          <p:cNvGrpSpPr/>
          <p:nvPr/>
        </p:nvGrpSpPr>
        <p:grpSpPr>
          <a:xfrm>
            <a:off x="6439589" y="4873018"/>
            <a:ext cx="1817451" cy="823655"/>
            <a:chOff x="7109327" y="3179835"/>
            <a:chExt cx="1923123" cy="871678"/>
          </a:xfrm>
        </p:grpSpPr>
        <p:sp>
          <p:nvSpPr>
            <p:cNvPr id="49" name="文本框 64"/>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2"/>
                  </a:solidFill>
                  <a:latin typeface="+mn-lt"/>
                  <a:ea typeface="+mn-ea"/>
                  <a:cs typeface="+mn-ea"/>
                  <a:sym typeface="+mn-lt"/>
                </a:rPr>
                <a:t>在此添加标题</a:t>
              </a:r>
            </a:p>
          </p:txBody>
        </p:sp>
        <p:sp>
          <p:nvSpPr>
            <p:cNvPr id="50" name="文本框 65"/>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
        <p:nvSpPr>
          <p:cNvPr id="51" name="文本框 66"/>
          <p:cNvSpPr txBox="1"/>
          <p:nvPr/>
        </p:nvSpPr>
        <p:spPr>
          <a:xfrm>
            <a:off x="2446212" y="4987460"/>
            <a:ext cx="822943" cy="494394"/>
          </a:xfrm>
          <a:prstGeom prst="rect">
            <a:avLst/>
          </a:prstGeom>
          <a:noFill/>
        </p:spPr>
        <p:txBody>
          <a:bodyPr wrap="square" lIns="86411" tIns="43205" rIns="86411" bIns="43205" rtlCol="0">
            <a:spAutoFit/>
          </a:bodyPr>
          <a:lstStyle/>
          <a:p>
            <a:pPr algn="ctr"/>
            <a:r>
              <a:rPr lang="en-US" altLang="zh-CN" sz="2600" dirty="0">
                <a:solidFill>
                  <a:schemeClr val="accent1"/>
                </a:solidFill>
                <a:latin typeface="+mn-lt"/>
                <a:ea typeface="+mn-ea"/>
                <a:cs typeface="+mn-ea"/>
                <a:sym typeface="+mn-lt"/>
              </a:rPr>
              <a:t>35</a:t>
            </a:r>
            <a:r>
              <a:rPr lang="en-US" altLang="zh-CN" sz="1500" dirty="0">
                <a:solidFill>
                  <a:schemeClr val="accent1"/>
                </a:solidFill>
                <a:latin typeface="+mn-lt"/>
                <a:ea typeface="+mn-ea"/>
                <a:cs typeface="+mn-ea"/>
                <a:sym typeface="+mn-lt"/>
              </a:rPr>
              <a:t>%</a:t>
            </a:r>
            <a:endParaRPr lang="zh-CN" altLang="en-US" sz="2600" dirty="0">
              <a:solidFill>
                <a:schemeClr val="accent1"/>
              </a:solidFill>
              <a:latin typeface="+mn-lt"/>
              <a:ea typeface="+mn-ea"/>
              <a:cs typeface="+mn-ea"/>
              <a:sym typeface="+mn-lt"/>
            </a:endParaRPr>
          </a:p>
        </p:txBody>
      </p:sp>
      <p:sp>
        <p:nvSpPr>
          <p:cNvPr id="52" name="文本框 67"/>
          <p:cNvSpPr txBox="1"/>
          <p:nvPr/>
        </p:nvSpPr>
        <p:spPr>
          <a:xfrm>
            <a:off x="3375687" y="4066675"/>
            <a:ext cx="822943" cy="494394"/>
          </a:xfrm>
          <a:prstGeom prst="rect">
            <a:avLst/>
          </a:prstGeom>
          <a:noFill/>
        </p:spPr>
        <p:txBody>
          <a:bodyPr wrap="square" lIns="86411" tIns="43205" rIns="86411" bIns="43205" rtlCol="0">
            <a:spAutoFit/>
          </a:bodyPr>
          <a:lstStyle/>
          <a:p>
            <a:pPr algn="ctr"/>
            <a:r>
              <a:rPr lang="en-US" altLang="zh-CN" sz="2600" dirty="0">
                <a:solidFill>
                  <a:schemeClr val="accent2"/>
                </a:solidFill>
                <a:latin typeface="+mn-lt"/>
                <a:ea typeface="+mn-ea"/>
                <a:cs typeface="+mn-ea"/>
                <a:sym typeface="+mn-lt"/>
              </a:rPr>
              <a:t>46</a:t>
            </a:r>
            <a:r>
              <a:rPr lang="en-US" altLang="zh-CN" sz="1500" dirty="0">
                <a:solidFill>
                  <a:schemeClr val="accent2"/>
                </a:solidFill>
                <a:latin typeface="+mn-lt"/>
                <a:ea typeface="+mn-ea"/>
                <a:cs typeface="+mn-ea"/>
                <a:sym typeface="+mn-lt"/>
              </a:rPr>
              <a:t>%</a:t>
            </a:r>
            <a:endParaRPr lang="zh-CN" altLang="en-US" sz="2600" dirty="0">
              <a:solidFill>
                <a:schemeClr val="accent2"/>
              </a:solidFill>
              <a:latin typeface="+mn-lt"/>
              <a:ea typeface="+mn-ea"/>
              <a:cs typeface="+mn-ea"/>
              <a:sym typeface="+mn-lt"/>
            </a:endParaRPr>
          </a:p>
        </p:txBody>
      </p:sp>
      <p:grpSp>
        <p:nvGrpSpPr>
          <p:cNvPr id="53" name="组合 69"/>
          <p:cNvGrpSpPr/>
          <p:nvPr/>
        </p:nvGrpSpPr>
        <p:grpSpPr>
          <a:xfrm>
            <a:off x="5021985" y="3296546"/>
            <a:ext cx="550760" cy="77496"/>
            <a:chOff x="3401288" y="4323861"/>
            <a:chExt cx="582783" cy="82015"/>
          </a:xfrm>
        </p:grpSpPr>
        <p:sp>
          <p:nvSpPr>
            <p:cNvPr id="54" name="椭圆 53"/>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5" name="直接连接符 54"/>
            <p:cNvCxnSpPr>
              <a:stCxn id="54"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6" name="组合 70"/>
          <p:cNvGrpSpPr/>
          <p:nvPr/>
        </p:nvGrpSpPr>
        <p:grpSpPr>
          <a:xfrm flipH="1">
            <a:off x="6845562" y="4259439"/>
            <a:ext cx="550760" cy="77496"/>
            <a:chOff x="3401288" y="4323861"/>
            <a:chExt cx="582783" cy="82015"/>
          </a:xfrm>
        </p:grpSpPr>
        <p:sp>
          <p:nvSpPr>
            <p:cNvPr id="57" name="椭圆 56"/>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8" name="直接连接符 57"/>
            <p:cNvCxnSpPr>
              <a:stCxn id="57"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75"/>
          <p:cNvGrpSpPr/>
          <p:nvPr/>
        </p:nvGrpSpPr>
        <p:grpSpPr>
          <a:xfrm>
            <a:off x="3569090" y="2971783"/>
            <a:ext cx="1817451" cy="823655"/>
            <a:chOff x="7109327" y="3179835"/>
            <a:chExt cx="1923123" cy="871678"/>
          </a:xfrm>
        </p:grpSpPr>
        <p:sp>
          <p:nvSpPr>
            <p:cNvPr id="60" name="文本框 76"/>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3">
                      <a:lumMod val="75000"/>
                    </a:schemeClr>
                  </a:solidFill>
                  <a:latin typeface="+mn-lt"/>
                  <a:ea typeface="+mn-ea"/>
                  <a:cs typeface="+mn-ea"/>
                  <a:sym typeface="+mn-lt"/>
                </a:rPr>
                <a:t>在此添加标题</a:t>
              </a:r>
            </a:p>
          </p:txBody>
        </p:sp>
        <p:sp>
          <p:nvSpPr>
            <p:cNvPr id="61" name="文本框 77"/>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
        <p:nvSpPr>
          <p:cNvPr id="62" name="文本框 78"/>
          <p:cNvSpPr txBox="1"/>
          <p:nvPr/>
        </p:nvSpPr>
        <p:spPr>
          <a:xfrm>
            <a:off x="7314042" y="4032753"/>
            <a:ext cx="822943" cy="494394"/>
          </a:xfrm>
          <a:prstGeom prst="rect">
            <a:avLst/>
          </a:prstGeom>
          <a:noFill/>
        </p:spPr>
        <p:txBody>
          <a:bodyPr wrap="square" lIns="86411" tIns="43205" rIns="86411" bIns="43205" rtlCol="0">
            <a:spAutoFit/>
          </a:bodyPr>
          <a:lstStyle/>
          <a:p>
            <a:pPr algn="ctr"/>
            <a:r>
              <a:rPr lang="en-US" altLang="zh-CN" sz="2600" dirty="0">
                <a:solidFill>
                  <a:schemeClr val="accent3">
                    <a:lumMod val="75000"/>
                  </a:schemeClr>
                </a:solidFill>
                <a:latin typeface="+mn-lt"/>
                <a:ea typeface="+mn-ea"/>
                <a:cs typeface="+mn-ea"/>
                <a:sym typeface="+mn-lt"/>
              </a:rPr>
              <a:t>58</a:t>
            </a:r>
            <a:r>
              <a:rPr lang="en-US" altLang="zh-CN" sz="1500" dirty="0">
                <a:solidFill>
                  <a:schemeClr val="accent3">
                    <a:lumMod val="75000"/>
                  </a:schemeClr>
                </a:solidFill>
                <a:latin typeface="+mn-lt"/>
                <a:ea typeface="+mn-ea"/>
                <a:cs typeface="+mn-ea"/>
                <a:sym typeface="+mn-lt"/>
              </a:rPr>
              <a:t>%</a:t>
            </a:r>
            <a:endParaRPr lang="zh-CN" altLang="en-US" sz="2600" dirty="0">
              <a:solidFill>
                <a:schemeClr val="accent3">
                  <a:lumMod val="75000"/>
                </a:schemeClr>
              </a:solidFill>
              <a:latin typeface="+mn-lt"/>
              <a:ea typeface="+mn-ea"/>
              <a:cs typeface="+mn-ea"/>
              <a:sym typeface="+mn-lt"/>
            </a:endParaRPr>
          </a:p>
        </p:txBody>
      </p:sp>
      <p:grpSp>
        <p:nvGrpSpPr>
          <p:cNvPr id="63" name="组合 100"/>
          <p:cNvGrpSpPr/>
          <p:nvPr/>
        </p:nvGrpSpPr>
        <p:grpSpPr>
          <a:xfrm>
            <a:off x="5960864" y="2366737"/>
            <a:ext cx="550760" cy="77496"/>
            <a:chOff x="3401288" y="4323861"/>
            <a:chExt cx="582783" cy="82015"/>
          </a:xfrm>
        </p:grpSpPr>
        <p:sp>
          <p:nvSpPr>
            <p:cNvPr id="64" name="椭圆 63"/>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5" name="直接连接符 64"/>
            <p:cNvCxnSpPr>
              <a:stCxn id="64"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6" name="组合 101"/>
          <p:cNvGrpSpPr/>
          <p:nvPr/>
        </p:nvGrpSpPr>
        <p:grpSpPr>
          <a:xfrm flipH="1">
            <a:off x="7784441" y="3329630"/>
            <a:ext cx="550760" cy="77496"/>
            <a:chOff x="3401288" y="4323861"/>
            <a:chExt cx="582783" cy="82015"/>
          </a:xfrm>
        </p:grpSpPr>
        <p:sp>
          <p:nvSpPr>
            <p:cNvPr id="67" name="椭圆 66"/>
            <p:cNvSpPr/>
            <p:nvPr/>
          </p:nvSpPr>
          <p:spPr>
            <a:xfrm>
              <a:off x="3902056" y="4323861"/>
              <a:ext cx="82015" cy="8201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68" name="直接连接符 67"/>
            <p:cNvCxnSpPr>
              <a:stCxn id="67" idx="2"/>
            </p:cNvCxnSpPr>
            <p:nvPr/>
          </p:nvCxnSpPr>
          <p:spPr>
            <a:xfrm flipH="1" flipV="1">
              <a:off x="3401288" y="4360105"/>
              <a:ext cx="500768" cy="476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9" name="组合 106"/>
          <p:cNvGrpSpPr/>
          <p:nvPr/>
        </p:nvGrpSpPr>
        <p:grpSpPr>
          <a:xfrm>
            <a:off x="4507969" y="2041974"/>
            <a:ext cx="1817451" cy="823655"/>
            <a:chOff x="7109327" y="3179835"/>
            <a:chExt cx="1923123" cy="871678"/>
          </a:xfrm>
        </p:grpSpPr>
        <p:sp>
          <p:nvSpPr>
            <p:cNvPr id="70" name="文本框 107"/>
            <p:cNvSpPr txBox="1"/>
            <p:nvPr/>
          </p:nvSpPr>
          <p:spPr>
            <a:xfrm>
              <a:off x="7109327" y="3179835"/>
              <a:ext cx="1923123" cy="390866"/>
            </a:xfrm>
            <a:prstGeom prst="rect">
              <a:avLst/>
            </a:prstGeom>
            <a:noFill/>
          </p:spPr>
          <p:txBody>
            <a:bodyPr wrap="square" rtlCol="0">
              <a:spAutoFit/>
            </a:bodyPr>
            <a:lstStyle/>
            <a:p>
              <a:r>
                <a:rPr lang="zh-CN" altLang="en-US" dirty="0">
                  <a:solidFill>
                    <a:schemeClr val="accent4"/>
                  </a:solidFill>
                  <a:latin typeface="+mn-lt"/>
                  <a:ea typeface="+mn-ea"/>
                  <a:cs typeface="+mn-ea"/>
                  <a:sym typeface="+mn-lt"/>
                </a:rPr>
                <a:t>在此添加标题</a:t>
              </a:r>
            </a:p>
          </p:txBody>
        </p:sp>
        <p:sp>
          <p:nvSpPr>
            <p:cNvPr id="71" name="文本框 108"/>
            <p:cNvSpPr txBox="1"/>
            <p:nvPr/>
          </p:nvSpPr>
          <p:spPr>
            <a:xfrm>
              <a:off x="7115248" y="3465214"/>
              <a:ext cx="1559317" cy="586299"/>
            </a:xfrm>
            <a:prstGeom prst="rect">
              <a:avLst/>
            </a:prstGeom>
            <a:noFill/>
          </p:spPr>
          <p:txBody>
            <a:bodyPr wrap="square" rtlCol="0">
              <a:spAutoFit/>
            </a:bodyPr>
            <a:lstStyle/>
            <a:p>
              <a:pPr algn="just"/>
              <a:r>
                <a:rPr lang="zh-CN" altLang="en-US" sz="1000" dirty="0">
                  <a:latin typeface="+mn-lt"/>
                  <a:ea typeface="+mn-ea"/>
                  <a:cs typeface="+mn-ea"/>
                  <a:sym typeface="+mn-lt"/>
                </a:rPr>
                <a:t>点击添加文字说明或复制文本黏贴自此内容要言简意赅</a:t>
              </a:r>
            </a:p>
          </p:txBody>
        </p:sp>
      </p:grpSp>
      <p:sp>
        <p:nvSpPr>
          <p:cNvPr id="72" name="文本框 109"/>
          <p:cNvSpPr txBox="1"/>
          <p:nvPr/>
        </p:nvSpPr>
        <p:spPr>
          <a:xfrm>
            <a:off x="8252921" y="3102945"/>
            <a:ext cx="822943" cy="494394"/>
          </a:xfrm>
          <a:prstGeom prst="rect">
            <a:avLst/>
          </a:prstGeom>
          <a:noFill/>
        </p:spPr>
        <p:txBody>
          <a:bodyPr wrap="square" lIns="86411" tIns="43205" rIns="86411" bIns="43205" rtlCol="0">
            <a:spAutoFit/>
          </a:bodyPr>
          <a:lstStyle/>
          <a:p>
            <a:pPr algn="ctr"/>
            <a:r>
              <a:rPr lang="en-US" altLang="zh-CN" sz="2600" dirty="0">
                <a:solidFill>
                  <a:schemeClr val="accent4"/>
                </a:solidFill>
                <a:latin typeface="+mn-lt"/>
                <a:ea typeface="+mn-ea"/>
                <a:cs typeface="+mn-ea"/>
                <a:sym typeface="+mn-lt"/>
              </a:rPr>
              <a:t>68</a:t>
            </a:r>
            <a:r>
              <a:rPr lang="en-US" altLang="zh-CN" sz="1500" dirty="0">
                <a:solidFill>
                  <a:schemeClr val="accent4"/>
                </a:solidFill>
                <a:latin typeface="+mn-lt"/>
                <a:ea typeface="+mn-ea"/>
                <a:cs typeface="+mn-ea"/>
                <a:sym typeface="+mn-lt"/>
              </a:rPr>
              <a:t>%</a:t>
            </a:r>
            <a:endParaRPr lang="zh-CN" altLang="en-US" sz="2600" dirty="0">
              <a:solidFill>
                <a:schemeClr val="accent4"/>
              </a:solidFill>
              <a:latin typeface="+mn-lt"/>
              <a:ea typeface="+mn-ea"/>
              <a:cs typeface="+mn-ea"/>
              <a:sym typeface="+mn-lt"/>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7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25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53" presetClass="entr" presetSubtype="16" fill="hold" nodeType="withEffect">
                                  <p:stCondLst>
                                    <p:cond delay="75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fltVal val="0"/>
                                          </p:val>
                                        </p:tav>
                                        <p:tav tm="100000">
                                          <p:val>
                                            <p:strVal val="#ppt_w"/>
                                          </p:val>
                                        </p:tav>
                                      </p:tavLst>
                                    </p:anim>
                                    <p:anim calcmode="lin" valueType="num">
                                      <p:cBhvr>
                                        <p:cTn id="44" dur="500" fill="hold"/>
                                        <p:tgtEl>
                                          <p:spTgt spid="28"/>
                                        </p:tgtEl>
                                        <p:attrNameLst>
                                          <p:attrName>ppt_h</p:attrName>
                                        </p:attrNameLst>
                                      </p:cBhvr>
                                      <p:tavLst>
                                        <p:tav tm="0">
                                          <p:val>
                                            <p:fltVal val="0"/>
                                          </p:val>
                                        </p:tav>
                                        <p:tav tm="100000">
                                          <p:val>
                                            <p:strVal val="#ppt_h"/>
                                          </p:val>
                                        </p:tav>
                                      </p:tavLst>
                                    </p:anim>
                                    <p:animEffect transition="in" filter="fade">
                                      <p:cBhvr>
                                        <p:cTn id="45" dur="500"/>
                                        <p:tgtEl>
                                          <p:spTgt spid="28"/>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par>
                                <p:cTn id="52" presetID="53" presetClass="entr" presetSubtype="16" fill="hold" grpId="0" nodeType="withEffect">
                                  <p:stCondLst>
                                    <p:cond delay="25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7"/>
                                        </p:tgtEl>
                                        <p:attrNameLst>
                                          <p:attrName>style.visibility</p:attrName>
                                        </p:attrNameLst>
                                      </p:cBhvr>
                                      <p:to>
                                        <p:strVal val="visible"/>
                                      </p:to>
                                    </p:set>
                                    <p:anim calcmode="lin" valueType="num">
                                      <p:cBhvr>
                                        <p:cTn id="59" dur="500" fill="hold"/>
                                        <p:tgtEl>
                                          <p:spTgt spid="7"/>
                                        </p:tgtEl>
                                        <p:attrNameLst>
                                          <p:attrName>ppt_w</p:attrName>
                                        </p:attrNameLst>
                                      </p:cBhvr>
                                      <p:tavLst>
                                        <p:tav tm="0">
                                          <p:val>
                                            <p:fltVal val="0"/>
                                          </p:val>
                                        </p:tav>
                                        <p:tav tm="100000">
                                          <p:val>
                                            <p:strVal val="#ppt_w"/>
                                          </p:val>
                                        </p:tav>
                                      </p:tavLst>
                                    </p:anim>
                                    <p:anim calcmode="lin" valueType="num">
                                      <p:cBhvr>
                                        <p:cTn id="60" dur="500" fill="hold"/>
                                        <p:tgtEl>
                                          <p:spTgt spid="7"/>
                                        </p:tgtEl>
                                        <p:attrNameLst>
                                          <p:attrName>ppt_h</p:attrName>
                                        </p:attrNameLst>
                                      </p:cBhvr>
                                      <p:tavLst>
                                        <p:tav tm="0">
                                          <p:val>
                                            <p:fltVal val="0"/>
                                          </p:val>
                                        </p:tav>
                                        <p:tav tm="100000">
                                          <p:val>
                                            <p:strVal val="#ppt_h"/>
                                          </p:val>
                                        </p:tav>
                                      </p:tavLst>
                                    </p:anim>
                                    <p:animEffect transition="in" filter="fade">
                                      <p:cBhvr>
                                        <p:cTn id="61" dur="500"/>
                                        <p:tgtEl>
                                          <p:spTgt spid="7"/>
                                        </p:tgtEl>
                                      </p:cBhvr>
                                    </p:animEffect>
                                  </p:childTnLst>
                                </p:cTn>
                              </p:par>
                              <p:par>
                                <p:cTn id="62" presetID="53" presetClass="entr" presetSubtype="16" fill="hold" nodeType="withEffect">
                                  <p:stCondLst>
                                    <p:cond delay="75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3750"/>
                            </p:stCondLst>
                            <p:childTnLst>
                              <p:par>
                                <p:cTn id="68" presetID="53" presetClass="entr" presetSubtype="16" fill="hold" grpId="0" nodeType="afterEffect">
                                  <p:stCondLst>
                                    <p:cond delay="0"/>
                                  </p:stCondLst>
                                  <p:childTnLst>
                                    <p:set>
                                      <p:cBhvr>
                                        <p:cTn id="69" dur="1" fill="hold">
                                          <p:stCondLst>
                                            <p:cond delay="0"/>
                                          </p:stCondLst>
                                        </p:cTn>
                                        <p:tgtEl>
                                          <p:spTgt spid="2"/>
                                        </p:tgtEl>
                                        <p:attrNameLst>
                                          <p:attrName>style.visibility</p:attrName>
                                        </p:attrNameLst>
                                      </p:cBhvr>
                                      <p:to>
                                        <p:strVal val="visible"/>
                                      </p:to>
                                    </p:set>
                                    <p:anim calcmode="lin" valueType="num">
                                      <p:cBhvr>
                                        <p:cTn id="70" dur="500" fill="hold"/>
                                        <p:tgtEl>
                                          <p:spTgt spid="2"/>
                                        </p:tgtEl>
                                        <p:attrNameLst>
                                          <p:attrName>ppt_w</p:attrName>
                                        </p:attrNameLst>
                                      </p:cBhvr>
                                      <p:tavLst>
                                        <p:tav tm="0">
                                          <p:val>
                                            <p:fltVal val="0"/>
                                          </p:val>
                                        </p:tav>
                                        <p:tav tm="100000">
                                          <p:val>
                                            <p:strVal val="#ppt_w"/>
                                          </p:val>
                                        </p:tav>
                                      </p:tavLst>
                                    </p:anim>
                                    <p:anim calcmode="lin" valueType="num">
                                      <p:cBhvr>
                                        <p:cTn id="71" dur="500" fill="hold"/>
                                        <p:tgtEl>
                                          <p:spTgt spid="2"/>
                                        </p:tgtEl>
                                        <p:attrNameLst>
                                          <p:attrName>ppt_h</p:attrName>
                                        </p:attrNameLst>
                                      </p:cBhvr>
                                      <p:tavLst>
                                        <p:tav tm="0">
                                          <p:val>
                                            <p:fltVal val="0"/>
                                          </p:val>
                                        </p:tav>
                                        <p:tav tm="100000">
                                          <p:val>
                                            <p:strVal val="#ppt_h"/>
                                          </p:val>
                                        </p:tav>
                                      </p:tavLst>
                                    </p:anim>
                                    <p:animEffect transition="in" filter="fade">
                                      <p:cBhvr>
                                        <p:cTn id="72" dur="500"/>
                                        <p:tgtEl>
                                          <p:spTgt spid="2"/>
                                        </p:tgtEl>
                                      </p:cBhvr>
                                    </p:animEffect>
                                  </p:childTnLst>
                                </p:cTn>
                              </p:par>
                              <p:par>
                                <p:cTn id="73" presetID="53" presetClass="entr" presetSubtype="16" fill="hold" grpId="0" nodeType="withEffect">
                                  <p:stCondLst>
                                    <p:cond delay="25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4"/>
                                        </p:tgtEl>
                                        <p:attrNameLst>
                                          <p:attrName>style.visibility</p:attrName>
                                        </p:attrNameLst>
                                      </p:cBhvr>
                                      <p:to>
                                        <p:strVal val="visible"/>
                                      </p:to>
                                    </p:set>
                                    <p:anim calcmode="lin" valueType="num">
                                      <p:cBhvr>
                                        <p:cTn id="80" dur="500" fill="hold"/>
                                        <p:tgtEl>
                                          <p:spTgt spid="4"/>
                                        </p:tgtEl>
                                        <p:attrNameLst>
                                          <p:attrName>ppt_w</p:attrName>
                                        </p:attrNameLst>
                                      </p:cBhvr>
                                      <p:tavLst>
                                        <p:tav tm="0">
                                          <p:val>
                                            <p:fltVal val="0"/>
                                          </p:val>
                                        </p:tav>
                                        <p:tav tm="100000">
                                          <p:val>
                                            <p:strVal val="#ppt_w"/>
                                          </p:val>
                                        </p:tav>
                                      </p:tavLst>
                                    </p:anim>
                                    <p:anim calcmode="lin" valueType="num">
                                      <p:cBhvr>
                                        <p:cTn id="81" dur="500" fill="hold"/>
                                        <p:tgtEl>
                                          <p:spTgt spid="4"/>
                                        </p:tgtEl>
                                        <p:attrNameLst>
                                          <p:attrName>ppt_h</p:attrName>
                                        </p:attrNameLst>
                                      </p:cBhvr>
                                      <p:tavLst>
                                        <p:tav tm="0">
                                          <p:val>
                                            <p:fltVal val="0"/>
                                          </p:val>
                                        </p:tav>
                                        <p:tav tm="100000">
                                          <p:val>
                                            <p:strVal val="#ppt_h"/>
                                          </p:val>
                                        </p:tav>
                                      </p:tavLst>
                                    </p:anim>
                                    <p:animEffect transition="in" filter="fade">
                                      <p:cBhvr>
                                        <p:cTn id="82" dur="500"/>
                                        <p:tgtEl>
                                          <p:spTgt spid="4"/>
                                        </p:tgtEl>
                                      </p:cBhvr>
                                    </p:animEffect>
                                  </p:childTnLst>
                                </p:cTn>
                              </p:par>
                              <p:par>
                                <p:cTn id="83" presetID="53" presetClass="entr" presetSubtype="16" fill="hold" nodeType="withEffect">
                                  <p:stCondLst>
                                    <p:cond delay="75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animEffect transition="in" filter="fade">
                                      <p:cBhvr>
                                        <p:cTn id="87" dur="500"/>
                                        <p:tgtEl>
                                          <p:spTgt spid="19"/>
                                        </p:tgtEl>
                                      </p:cBhvr>
                                    </p:animEffect>
                                  </p:childTnLst>
                                </p:cTn>
                              </p:par>
                            </p:childTnLst>
                          </p:cTn>
                        </p:par>
                        <p:par>
                          <p:cTn id="88" fill="hold">
                            <p:stCondLst>
                              <p:cond delay="5000"/>
                            </p:stCondLst>
                            <p:childTnLst>
                              <p:par>
                                <p:cTn id="89" presetID="22" presetClass="entr" presetSubtype="2" fill="hold"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ipe(right)">
                                      <p:cBhvr>
                                        <p:cTn id="91" dur="500"/>
                                        <p:tgtEl>
                                          <p:spTgt spid="33"/>
                                        </p:tgtEl>
                                      </p:cBhvr>
                                    </p:animEffect>
                                  </p:childTnLst>
                                </p:cTn>
                              </p:par>
                            </p:childTnLst>
                          </p:cTn>
                        </p:par>
                        <p:par>
                          <p:cTn id="92" fill="hold">
                            <p:stCondLst>
                              <p:cond delay="5500"/>
                            </p:stCondLst>
                            <p:childTnLst>
                              <p:par>
                                <p:cTn id="93" presetID="14" presetClass="entr" presetSubtype="1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Effect transition="in" filter="randombar(horizontal)">
                                      <p:cBhvr>
                                        <p:cTn id="95" dur="500"/>
                                        <p:tgtEl>
                                          <p:spTgt spid="51"/>
                                        </p:tgtEl>
                                      </p:cBhvr>
                                    </p:animEffect>
                                  </p:childTnLst>
                                </p:cTn>
                              </p:par>
                            </p:childTnLst>
                          </p:cTn>
                        </p:par>
                        <p:par>
                          <p:cTn id="96" fill="hold">
                            <p:stCondLst>
                              <p:cond delay="6000"/>
                            </p:stCondLst>
                            <p:childTnLst>
                              <p:par>
                                <p:cTn id="97" presetID="22" presetClass="entr" presetSubtype="2"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right)">
                                      <p:cBhvr>
                                        <p:cTn id="99" dur="500"/>
                                        <p:tgtEl>
                                          <p:spTgt spid="42"/>
                                        </p:tgtEl>
                                      </p:cBhvr>
                                    </p:animEffect>
                                  </p:childTnLst>
                                </p:cTn>
                              </p:par>
                            </p:childTnLst>
                          </p:cTn>
                        </p:par>
                        <p:par>
                          <p:cTn id="100" fill="hold">
                            <p:stCondLst>
                              <p:cond delay="6500"/>
                            </p:stCondLst>
                            <p:childTnLst>
                              <p:par>
                                <p:cTn id="101" presetID="14" presetClass="entr" presetSubtype="1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randombar(horizontal)">
                                      <p:cBhvr>
                                        <p:cTn id="103" dur="500"/>
                                        <p:tgtEl>
                                          <p:spTgt spid="52"/>
                                        </p:tgtEl>
                                      </p:cBhvr>
                                    </p:animEffect>
                                  </p:childTnLst>
                                </p:cTn>
                              </p:par>
                            </p:childTnLst>
                          </p:cTn>
                        </p:par>
                        <p:par>
                          <p:cTn id="104" fill="hold">
                            <p:stCondLst>
                              <p:cond delay="7000"/>
                            </p:stCondLst>
                            <p:childTnLst>
                              <p:par>
                                <p:cTn id="105" presetID="22" presetClass="entr" presetSubtype="8" fill="hold" nodeType="afterEffect">
                                  <p:stCondLst>
                                    <p:cond delay="0"/>
                                  </p:stCondLst>
                                  <p:childTnLst>
                                    <p:set>
                                      <p:cBhvr>
                                        <p:cTn id="106" dur="1" fill="hold">
                                          <p:stCondLst>
                                            <p:cond delay="0"/>
                                          </p:stCondLst>
                                        </p:cTn>
                                        <p:tgtEl>
                                          <p:spTgt spid="56"/>
                                        </p:tgtEl>
                                        <p:attrNameLst>
                                          <p:attrName>style.visibility</p:attrName>
                                        </p:attrNameLst>
                                      </p:cBhvr>
                                      <p:to>
                                        <p:strVal val="visible"/>
                                      </p:to>
                                    </p:set>
                                    <p:animEffect transition="in" filter="wipe(left)">
                                      <p:cBhvr>
                                        <p:cTn id="107" dur="500"/>
                                        <p:tgtEl>
                                          <p:spTgt spid="56"/>
                                        </p:tgtEl>
                                      </p:cBhvr>
                                    </p:animEffect>
                                  </p:childTnLst>
                                </p:cTn>
                              </p:par>
                            </p:childTnLst>
                          </p:cTn>
                        </p:par>
                        <p:par>
                          <p:cTn id="108" fill="hold">
                            <p:stCondLst>
                              <p:cond delay="7500"/>
                            </p:stCondLst>
                            <p:childTnLst>
                              <p:par>
                                <p:cTn id="109" presetID="14" presetClass="entr" presetSubtype="10" fill="hold" grpId="0" nodeType="afterEffect">
                                  <p:stCondLst>
                                    <p:cond delay="0"/>
                                  </p:stCondLst>
                                  <p:childTnLst>
                                    <p:set>
                                      <p:cBhvr>
                                        <p:cTn id="110" dur="1" fill="hold">
                                          <p:stCondLst>
                                            <p:cond delay="0"/>
                                          </p:stCondLst>
                                        </p:cTn>
                                        <p:tgtEl>
                                          <p:spTgt spid="62"/>
                                        </p:tgtEl>
                                        <p:attrNameLst>
                                          <p:attrName>style.visibility</p:attrName>
                                        </p:attrNameLst>
                                      </p:cBhvr>
                                      <p:to>
                                        <p:strVal val="visible"/>
                                      </p:to>
                                    </p:set>
                                    <p:animEffect transition="in" filter="randombar(horizontal)">
                                      <p:cBhvr>
                                        <p:cTn id="111" dur="500"/>
                                        <p:tgtEl>
                                          <p:spTgt spid="62"/>
                                        </p:tgtEl>
                                      </p:cBhvr>
                                    </p:animEffect>
                                  </p:childTnLst>
                                </p:cTn>
                              </p:par>
                            </p:childTnLst>
                          </p:cTn>
                        </p:par>
                        <p:par>
                          <p:cTn id="112" fill="hold">
                            <p:stCondLst>
                              <p:cond delay="8000"/>
                            </p:stCondLst>
                            <p:childTnLst>
                              <p:par>
                                <p:cTn id="113" presetID="22" presetClass="entr" presetSubtype="8" fill="hold" nodeType="afterEffect">
                                  <p:stCondLst>
                                    <p:cond delay="0"/>
                                  </p:stCondLst>
                                  <p:childTnLst>
                                    <p:set>
                                      <p:cBhvr>
                                        <p:cTn id="114" dur="1" fill="hold">
                                          <p:stCondLst>
                                            <p:cond delay="0"/>
                                          </p:stCondLst>
                                        </p:cTn>
                                        <p:tgtEl>
                                          <p:spTgt spid="66"/>
                                        </p:tgtEl>
                                        <p:attrNameLst>
                                          <p:attrName>style.visibility</p:attrName>
                                        </p:attrNameLst>
                                      </p:cBhvr>
                                      <p:to>
                                        <p:strVal val="visible"/>
                                      </p:to>
                                    </p:set>
                                    <p:animEffect transition="in" filter="wipe(left)">
                                      <p:cBhvr>
                                        <p:cTn id="115" dur="500"/>
                                        <p:tgtEl>
                                          <p:spTgt spid="66"/>
                                        </p:tgtEl>
                                      </p:cBhvr>
                                    </p:animEffect>
                                  </p:childTnLst>
                                </p:cTn>
                              </p:par>
                            </p:childTnLst>
                          </p:cTn>
                        </p:par>
                        <p:par>
                          <p:cTn id="116" fill="hold">
                            <p:stCondLst>
                              <p:cond delay="8500"/>
                            </p:stCondLst>
                            <p:childTnLst>
                              <p:par>
                                <p:cTn id="117" presetID="14" presetClass="entr" presetSubtype="10" fill="hold" grpId="0" nodeType="afterEffect">
                                  <p:stCondLst>
                                    <p:cond delay="0"/>
                                  </p:stCondLst>
                                  <p:childTnLst>
                                    <p:set>
                                      <p:cBhvr>
                                        <p:cTn id="118" dur="1" fill="hold">
                                          <p:stCondLst>
                                            <p:cond delay="0"/>
                                          </p:stCondLst>
                                        </p:cTn>
                                        <p:tgtEl>
                                          <p:spTgt spid="72"/>
                                        </p:tgtEl>
                                        <p:attrNameLst>
                                          <p:attrName>style.visibility</p:attrName>
                                        </p:attrNameLst>
                                      </p:cBhvr>
                                      <p:to>
                                        <p:strVal val="visible"/>
                                      </p:to>
                                    </p:set>
                                    <p:animEffect transition="in" filter="randombar(horizontal)">
                                      <p:cBhvr>
                                        <p:cTn id="119" dur="500"/>
                                        <p:tgtEl>
                                          <p:spTgt spid="72"/>
                                        </p:tgtEl>
                                      </p:cBhvr>
                                    </p:animEffect>
                                  </p:childTnLst>
                                </p:cTn>
                              </p:par>
                            </p:childTnLst>
                          </p:cTn>
                        </p:par>
                        <p:par>
                          <p:cTn id="120" fill="hold">
                            <p:stCondLst>
                              <p:cond delay="9000"/>
                            </p:stCondLst>
                            <p:childTnLst>
                              <p:par>
                                <p:cTn id="121" presetID="22" presetClass="entr" presetSubtype="2" fill="hold" nodeType="afterEffect">
                                  <p:stCondLst>
                                    <p:cond delay="0"/>
                                  </p:stCondLst>
                                  <p:childTnLst>
                                    <p:set>
                                      <p:cBhvr>
                                        <p:cTn id="122" dur="1" fill="hold">
                                          <p:stCondLst>
                                            <p:cond delay="0"/>
                                          </p:stCondLst>
                                        </p:cTn>
                                        <p:tgtEl>
                                          <p:spTgt spid="53"/>
                                        </p:tgtEl>
                                        <p:attrNameLst>
                                          <p:attrName>style.visibility</p:attrName>
                                        </p:attrNameLst>
                                      </p:cBhvr>
                                      <p:to>
                                        <p:strVal val="visible"/>
                                      </p:to>
                                    </p:set>
                                    <p:animEffect transition="in" filter="wipe(right)">
                                      <p:cBhvr>
                                        <p:cTn id="123" dur="500"/>
                                        <p:tgtEl>
                                          <p:spTgt spid="53"/>
                                        </p:tgtEl>
                                      </p:cBhvr>
                                    </p:animEffect>
                                  </p:childTnLst>
                                </p:cTn>
                              </p:par>
                              <p:par>
                                <p:cTn id="124" presetID="22" presetClass="entr" presetSubtype="2" fill="hold"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wipe(right)">
                                      <p:cBhvr>
                                        <p:cTn id="126" dur="500"/>
                                        <p:tgtEl>
                                          <p:spTgt spid="63"/>
                                        </p:tgtEl>
                                      </p:cBhvr>
                                    </p:animEffect>
                                  </p:childTnLst>
                                </p:cTn>
                              </p:par>
                              <p:par>
                                <p:cTn id="127" presetID="22" presetClass="entr" presetSubtype="8" fill="hold" nodeType="with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wipe(left)">
                                      <p:cBhvr>
                                        <p:cTn id="129" dur="500"/>
                                        <p:tgtEl>
                                          <p:spTgt spid="45"/>
                                        </p:tgtEl>
                                      </p:cBhvr>
                                    </p:animEffect>
                                  </p:childTnLst>
                                </p:cTn>
                              </p:par>
                              <p:par>
                                <p:cTn id="130" presetID="22" presetClass="entr" presetSubtype="8" fill="hold" nodeType="with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wipe(left)">
                                      <p:cBhvr>
                                        <p:cTn id="132" dur="500"/>
                                        <p:tgtEl>
                                          <p:spTgt spid="36"/>
                                        </p:tgtEl>
                                      </p:cBhvr>
                                    </p:animEffect>
                                  </p:childTnLst>
                                </p:cTn>
                              </p:par>
                            </p:childTnLst>
                          </p:cTn>
                        </p:par>
                        <p:par>
                          <p:cTn id="133" fill="hold">
                            <p:stCondLst>
                              <p:cond delay="9500"/>
                            </p:stCondLst>
                            <p:childTnLst>
                              <p:par>
                                <p:cTn id="134" presetID="2" presetClass="entr" presetSubtype="8" fill="hold" nodeType="afterEffect">
                                  <p:stCondLst>
                                    <p:cond delay="0"/>
                                  </p:stCondLst>
                                  <p:childTnLst>
                                    <p:set>
                                      <p:cBhvr>
                                        <p:cTn id="135" dur="1" fill="hold">
                                          <p:stCondLst>
                                            <p:cond delay="0"/>
                                          </p:stCondLst>
                                        </p:cTn>
                                        <p:tgtEl>
                                          <p:spTgt spid="69"/>
                                        </p:tgtEl>
                                        <p:attrNameLst>
                                          <p:attrName>style.visibility</p:attrName>
                                        </p:attrNameLst>
                                      </p:cBhvr>
                                      <p:to>
                                        <p:strVal val="visible"/>
                                      </p:to>
                                    </p:set>
                                    <p:anim calcmode="lin" valueType="num">
                                      <p:cBhvr additive="base">
                                        <p:cTn id="136" dur="500" fill="hold"/>
                                        <p:tgtEl>
                                          <p:spTgt spid="69"/>
                                        </p:tgtEl>
                                        <p:attrNameLst>
                                          <p:attrName>ppt_x</p:attrName>
                                        </p:attrNameLst>
                                      </p:cBhvr>
                                      <p:tavLst>
                                        <p:tav tm="0">
                                          <p:val>
                                            <p:strVal val="0-#ppt_w/2"/>
                                          </p:val>
                                        </p:tav>
                                        <p:tav tm="100000">
                                          <p:val>
                                            <p:strVal val="#ppt_x"/>
                                          </p:val>
                                        </p:tav>
                                      </p:tavLst>
                                    </p:anim>
                                    <p:anim calcmode="lin" valueType="num">
                                      <p:cBhvr additive="base">
                                        <p:cTn id="137" dur="500" fill="hold"/>
                                        <p:tgtEl>
                                          <p:spTgt spid="69"/>
                                        </p:tgtEl>
                                        <p:attrNameLst>
                                          <p:attrName>ppt_y</p:attrName>
                                        </p:attrNameLst>
                                      </p:cBhvr>
                                      <p:tavLst>
                                        <p:tav tm="0">
                                          <p:val>
                                            <p:strVal val="#ppt_y"/>
                                          </p:val>
                                        </p:tav>
                                        <p:tav tm="100000">
                                          <p:val>
                                            <p:strVal val="#ppt_y"/>
                                          </p:val>
                                        </p:tav>
                                      </p:tavLst>
                                    </p:anim>
                                  </p:childTnLst>
                                </p:cTn>
                              </p:par>
                              <p:par>
                                <p:cTn id="138" presetID="2" presetClass="entr" presetSubtype="8" fill="hold" nodeType="withEffect">
                                  <p:stCondLst>
                                    <p:cond delay="0"/>
                                  </p:stCondLst>
                                  <p:childTnLst>
                                    <p:set>
                                      <p:cBhvr>
                                        <p:cTn id="139" dur="1" fill="hold">
                                          <p:stCondLst>
                                            <p:cond delay="0"/>
                                          </p:stCondLst>
                                        </p:cTn>
                                        <p:tgtEl>
                                          <p:spTgt spid="59"/>
                                        </p:tgtEl>
                                        <p:attrNameLst>
                                          <p:attrName>style.visibility</p:attrName>
                                        </p:attrNameLst>
                                      </p:cBhvr>
                                      <p:to>
                                        <p:strVal val="visible"/>
                                      </p:to>
                                    </p:set>
                                    <p:anim calcmode="lin" valueType="num">
                                      <p:cBhvr additive="base">
                                        <p:cTn id="140" dur="500" fill="hold"/>
                                        <p:tgtEl>
                                          <p:spTgt spid="59"/>
                                        </p:tgtEl>
                                        <p:attrNameLst>
                                          <p:attrName>ppt_x</p:attrName>
                                        </p:attrNameLst>
                                      </p:cBhvr>
                                      <p:tavLst>
                                        <p:tav tm="0">
                                          <p:val>
                                            <p:strVal val="0-#ppt_w/2"/>
                                          </p:val>
                                        </p:tav>
                                        <p:tav tm="100000">
                                          <p:val>
                                            <p:strVal val="#ppt_x"/>
                                          </p:val>
                                        </p:tav>
                                      </p:tavLst>
                                    </p:anim>
                                    <p:anim calcmode="lin" valueType="num">
                                      <p:cBhvr additive="base">
                                        <p:cTn id="141" dur="500" fill="hold"/>
                                        <p:tgtEl>
                                          <p:spTgt spid="59"/>
                                        </p:tgtEl>
                                        <p:attrNameLst>
                                          <p:attrName>ppt_y</p:attrName>
                                        </p:attrNameLst>
                                      </p:cBhvr>
                                      <p:tavLst>
                                        <p:tav tm="0">
                                          <p:val>
                                            <p:strVal val="#ppt_y"/>
                                          </p:val>
                                        </p:tav>
                                        <p:tav tm="100000">
                                          <p:val>
                                            <p:strVal val="#ppt_y"/>
                                          </p:val>
                                        </p:tav>
                                      </p:tavLst>
                                    </p:anim>
                                  </p:childTnLst>
                                </p:cTn>
                              </p:par>
                              <p:par>
                                <p:cTn id="142" presetID="2" presetClass="entr" presetSubtype="2" fill="hold" nodeType="withEffect">
                                  <p:stCondLst>
                                    <p:cond delay="0"/>
                                  </p:stCondLst>
                                  <p:childTnLst>
                                    <p:set>
                                      <p:cBhvr>
                                        <p:cTn id="143" dur="1" fill="hold">
                                          <p:stCondLst>
                                            <p:cond delay="0"/>
                                          </p:stCondLst>
                                        </p:cTn>
                                        <p:tgtEl>
                                          <p:spTgt spid="48"/>
                                        </p:tgtEl>
                                        <p:attrNameLst>
                                          <p:attrName>style.visibility</p:attrName>
                                        </p:attrNameLst>
                                      </p:cBhvr>
                                      <p:to>
                                        <p:strVal val="visible"/>
                                      </p:to>
                                    </p:set>
                                    <p:anim calcmode="lin" valueType="num">
                                      <p:cBhvr additive="base">
                                        <p:cTn id="144" dur="500" fill="hold"/>
                                        <p:tgtEl>
                                          <p:spTgt spid="48"/>
                                        </p:tgtEl>
                                        <p:attrNameLst>
                                          <p:attrName>ppt_x</p:attrName>
                                        </p:attrNameLst>
                                      </p:cBhvr>
                                      <p:tavLst>
                                        <p:tav tm="0">
                                          <p:val>
                                            <p:strVal val="1+#ppt_w/2"/>
                                          </p:val>
                                        </p:tav>
                                        <p:tav tm="100000">
                                          <p:val>
                                            <p:strVal val="#ppt_x"/>
                                          </p:val>
                                        </p:tav>
                                      </p:tavLst>
                                    </p:anim>
                                    <p:anim calcmode="lin" valueType="num">
                                      <p:cBhvr additive="base">
                                        <p:cTn id="145" dur="500" fill="hold"/>
                                        <p:tgtEl>
                                          <p:spTgt spid="48"/>
                                        </p:tgtEl>
                                        <p:attrNameLst>
                                          <p:attrName>ppt_y</p:attrName>
                                        </p:attrNameLst>
                                      </p:cBhvr>
                                      <p:tavLst>
                                        <p:tav tm="0">
                                          <p:val>
                                            <p:strVal val="#ppt_y"/>
                                          </p:val>
                                        </p:tav>
                                        <p:tav tm="100000">
                                          <p:val>
                                            <p:strVal val="#ppt_y"/>
                                          </p:val>
                                        </p:tav>
                                      </p:tavLst>
                                    </p:anim>
                                  </p:childTnLst>
                                </p:cTn>
                              </p:par>
                              <p:par>
                                <p:cTn id="146" presetID="2" presetClass="entr" presetSubtype="2" fill="hold" nodeType="withEffect">
                                  <p:stCondLst>
                                    <p:cond delay="0"/>
                                  </p:stCondLst>
                                  <p:childTnLst>
                                    <p:set>
                                      <p:cBhvr>
                                        <p:cTn id="147" dur="1" fill="hold">
                                          <p:stCondLst>
                                            <p:cond delay="0"/>
                                          </p:stCondLst>
                                        </p:cTn>
                                        <p:tgtEl>
                                          <p:spTgt spid="39"/>
                                        </p:tgtEl>
                                        <p:attrNameLst>
                                          <p:attrName>style.visibility</p:attrName>
                                        </p:attrNameLst>
                                      </p:cBhvr>
                                      <p:to>
                                        <p:strVal val="visible"/>
                                      </p:to>
                                    </p:set>
                                    <p:anim calcmode="lin" valueType="num">
                                      <p:cBhvr additive="base">
                                        <p:cTn id="148" dur="500" fill="hold"/>
                                        <p:tgtEl>
                                          <p:spTgt spid="39"/>
                                        </p:tgtEl>
                                        <p:attrNameLst>
                                          <p:attrName>ppt_x</p:attrName>
                                        </p:attrNameLst>
                                      </p:cBhvr>
                                      <p:tavLst>
                                        <p:tav tm="0">
                                          <p:val>
                                            <p:strVal val="1+#ppt_w/2"/>
                                          </p:val>
                                        </p:tav>
                                        <p:tav tm="100000">
                                          <p:val>
                                            <p:strVal val="#ppt_x"/>
                                          </p:val>
                                        </p:tav>
                                      </p:tavLst>
                                    </p:anim>
                                    <p:anim calcmode="lin" valueType="num">
                                      <p:cBhvr additive="base">
                                        <p:cTn id="149"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51" grpId="0"/>
      <p:bldP spid="52" grpId="0"/>
      <p:bldP spid="62" grpId="0"/>
      <p:bldP spid="7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103x355b">
      <a:majorFont>
        <a:latin typeface=""/>
        <a:ea typeface="微软雅黑"/>
        <a:cs typeface=""/>
      </a:majorFont>
      <a:minorFont>
        <a:latin typeface=""/>
        <a:ea typeface="微软雅黑"/>
        <a:cs typeface=""/>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23080</TotalTime>
  <Words>3094</Words>
  <Application>Microsoft Office PowerPoint</Application>
  <PresentationFormat>自定义</PresentationFormat>
  <Paragraphs>303</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聚合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2019-10-26T12:58:02Z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