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8"/>
  </p:notesMasterIdLst>
  <p:handoutMasterIdLst>
    <p:handoutMasterId r:id="rId29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359" r:id="rId27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652" autoAdjust="0"/>
    <p:restoredTop sz="95672" autoAdjust="0"/>
  </p:normalViewPr>
  <p:slideViewPr>
    <p:cSldViewPr>
      <p:cViewPr>
        <p:scale>
          <a:sx n="50" d="100"/>
          <a:sy n="50" d="100"/>
        </p:scale>
        <p:origin x="-204" y="-135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7" d="100"/>
        <a:sy n="147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2019/10/26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22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组合 94"/>
          <p:cNvGrpSpPr/>
          <p:nvPr/>
        </p:nvGrpSpPr>
        <p:grpSpPr>
          <a:xfrm>
            <a:off x="1440557" y="2458688"/>
            <a:ext cx="2503810" cy="3483576"/>
            <a:chOff x="225017" y="203200"/>
            <a:chExt cx="8693542" cy="4733664"/>
          </a:xfrm>
        </p:grpSpPr>
        <p:sp>
          <p:nvSpPr>
            <p:cNvPr id="96" name="矩形 95"/>
            <p:cNvSpPr/>
            <p:nvPr/>
          </p:nvSpPr>
          <p:spPr>
            <a:xfrm>
              <a:off x="225017" y="203200"/>
              <a:ext cx="8693542" cy="4733664"/>
            </a:xfrm>
            <a:prstGeom prst="rect">
              <a:avLst/>
            </a:prstGeom>
            <a:solidFill>
              <a:srgbClr val="97C7AB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7" name="矩形 96"/>
            <p:cNvSpPr/>
            <p:nvPr/>
          </p:nvSpPr>
          <p:spPr>
            <a:xfrm>
              <a:off x="538757" y="334208"/>
              <a:ext cx="8059872" cy="4464399"/>
            </a:xfrm>
            <a:prstGeom prst="rect">
              <a:avLst/>
            </a:prstGeom>
            <a:noFill/>
            <a:ln w="952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98" name="Rectangle 18"/>
          <p:cNvSpPr>
            <a:spLocks noChangeArrowheads="1"/>
          </p:cNvSpPr>
          <p:nvPr/>
        </p:nvSpPr>
        <p:spPr bwMode="auto">
          <a:xfrm>
            <a:off x="1897268" y="2711586"/>
            <a:ext cx="1046440" cy="2758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0" tIns="0" rIns="0" bIns="0">
            <a:spAutoFit/>
          </a:bodyPr>
          <a:lstStyle/>
          <a:p>
            <a:pPr algn="ctr" defTabSz="1152144"/>
            <a:r>
              <a:rPr lang="zh-CN" altLang="en-US" sz="6800" b="1" dirty="0">
                <a:solidFill>
                  <a:srgbClr val="FFFFFF"/>
                </a:solidFill>
                <a:latin typeface="+mn-lt"/>
                <a:ea typeface="微软雅黑"/>
                <a:cs typeface="+mn-ea"/>
                <a:sym typeface="+mn-lt"/>
              </a:rPr>
              <a:t>目 录</a:t>
            </a:r>
            <a:endParaRPr lang="en-US" altLang="zh-CN" sz="6800" b="1" dirty="0">
              <a:solidFill>
                <a:srgbClr val="FFFFFF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99" name="Rectangle 18"/>
          <p:cNvSpPr>
            <a:spLocks noChangeArrowheads="1"/>
          </p:cNvSpPr>
          <p:nvPr/>
        </p:nvSpPr>
        <p:spPr bwMode="auto">
          <a:xfrm>
            <a:off x="3096926" y="3043943"/>
            <a:ext cx="230832" cy="220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0" tIns="0" rIns="0" bIns="0">
            <a:spAutoFit/>
          </a:bodyPr>
          <a:lstStyle/>
          <a:p>
            <a:pPr algn="dist" defTabSz="1152144"/>
            <a:r>
              <a:rPr lang="en-US" altLang="zh-CN" sz="1500" dirty="0">
                <a:solidFill>
                  <a:srgbClr val="FFFFFF"/>
                </a:solidFill>
                <a:latin typeface="+mn-lt"/>
                <a:ea typeface="微软雅黑"/>
                <a:cs typeface="+mn-ea"/>
                <a:sym typeface="+mn-lt"/>
              </a:rPr>
              <a:t>CONTENTS</a:t>
            </a:r>
          </a:p>
        </p:txBody>
      </p:sp>
      <p:sp>
        <p:nvSpPr>
          <p:cNvPr id="100" name="Line 21"/>
          <p:cNvSpPr>
            <a:spLocks noChangeShapeType="1"/>
          </p:cNvSpPr>
          <p:nvPr/>
        </p:nvSpPr>
        <p:spPr bwMode="auto">
          <a:xfrm>
            <a:off x="2943706" y="3043945"/>
            <a:ext cx="0" cy="2202487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solidFill>
                  <a:srgbClr val="000000">
                    <a:lumMod val="60000"/>
                    <a:lumOff val="40000"/>
                  </a:srgbClr>
                </a:solidFill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01" name="Rectangle 39"/>
          <p:cNvSpPr>
            <a:spLocks noChangeArrowheads="1"/>
          </p:cNvSpPr>
          <p:nvPr/>
        </p:nvSpPr>
        <p:spPr bwMode="auto">
          <a:xfrm>
            <a:off x="6762371" y="1783942"/>
            <a:ext cx="3810873" cy="387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</a:pPr>
            <a:r>
              <a:rPr lang="zh-CN" altLang="en-US" sz="2500" dirty="0">
                <a:solidFill>
                  <a:srgbClr val="97C7AB"/>
                </a:solidFill>
                <a:latin typeface="+mn-lt"/>
                <a:ea typeface="微软雅黑"/>
                <a:cs typeface="+mn-ea"/>
                <a:sym typeface="+mn-lt"/>
              </a:rPr>
              <a:t>此处添加标题文本</a:t>
            </a:r>
            <a:r>
              <a:rPr lang="en-US" altLang="zh-CN" sz="2500" dirty="0">
                <a:solidFill>
                  <a:srgbClr val="97C7AB"/>
                </a:solidFill>
                <a:latin typeface="+mn-lt"/>
                <a:ea typeface="微软雅黑"/>
                <a:cs typeface="+mn-ea"/>
                <a:sym typeface="+mn-lt"/>
              </a:rPr>
              <a:t>01</a:t>
            </a:r>
          </a:p>
        </p:txBody>
      </p:sp>
      <p:sp>
        <p:nvSpPr>
          <p:cNvPr id="102" name="Rectangle 39"/>
          <p:cNvSpPr>
            <a:spLocks noChangeArrowheads="1"/>
          </p:cNvSpPr>
          <p:nvPr/>
        </p:nvSpPr>
        <p:spPr bwMode="auto">
          <a:xfrm>
            <a:off x="6762371" y="2180753"/>
            <a:ext cx="3810873" cy="20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</a:pPr>
            <a:r>
              <a:rPr lang="en-US" altLang="zh-CN" sz="1300" dirty="0">
                <a:solidFill>
                  <a:srgbClr val="000000">
                    <a:lumMod val="50000"/>
                    <a:lumOff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write your great  title here</a:t>
            </a:r>
          </a:p>
        </p:txBody>
      </p:sp>
      <p:grpSp>
        <p:nvGrpSpPr>
          <p:cNvPr id="103" name="组合 102"/>
          <p:cNvGrpSpPr/>
          <p:nvPr/>
        </p:nvGrpSpPr>
        <p:grpSpPr>
          <a:xfrm>
            <a:off x="6146660" y="1950153"/>
            <a:ext cx="324070" cy="324020"/>
            <a:chOff x="4923349" y="1475317"/>
            <a:chExt cx="305414" cy="305414"/>
          </a:xfrm>
        </p:grpSpPr>
        <p:sp>
          <p:nvSpPr>
            <p:cNvPr id="104" name="椭圆 103"/>
            <p:cNvSpPr/>
            <p:nvPr/>
          </p:nvSpPr>
          <p:spPr>
            <a:xfrm>
              <a:off x="4923349" y="1475317"/>
              <a:ext cx="305414" cy="305414"/>
            </a:xfrm>
            <a:prstGeom prst="ellipse">
              <a:avLst/>
            </a:prstGeom>
            <a:noFill/>
            <a:ln w="6350" cap="flat" cmpd="sng" algn="ctr">
              <a:solidFill>
                <a:srgbClr val="000000">
                  <a:lumMod val="50000"/>
                  <a:lumOff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5" name="椭圆 104"/>
            <p:cNvSpPr/>
            <p:nvPr/>
          </p:nvSpPr>
          <p:spPr>
            <a:xfrm>
              <a:off x="5008132" y="1560100"/>
              <a:ext cx="135848" cy="135848"/>
            </a:xfrm>
            <a:prstGeom prst="ellipse">
              <a:avLst/>
            </a:prstGeom>
            <a:solidFill>
              <a:srgbClr val="97C7AB"/>
            </a:solidFill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106" name="Rectangle 39"/>
          <p:cNvSpPr>
            <a:spLocks noChangeArrowheads="1"/>
          </p:cNvSpPr>
          <p:nvPr/>
        </p:nvSpPr>
        <p:spPr bwMode="auto">
          <a:xfrm>
            <a:off x="6762371" y="2827643"/>
            <a:ext cx="3810873" cy="387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</a:pPr>
            <a:r>
              <a:rPr lang="zh-CN" altLang="en-US" sz="2500" dirty="0">
                <a:solidFill>
                  <a:srgbClr val="97C7AB"/>
                </a:solidFill>
                <a:latin typeface="+mn-lt"/>
                <a:ea typeface="微软雅黑"/>
                <a:cs typeface="+mn-ea"/>
                <a:sym typeface="+mn-lt"/>
              </a:rPr>
              <a:t>此处添加标题文本</a:t>
            </a:r>
            <a:r>
              <a:rPr lang="en-US" altLang="zh-CN" sz="2500" dirty="0">
                <a:solidFill>
                  <a:srgbClr val="97C7AB"/>
                </a:solidFill>
                <a:latin typeface="+mn-lt"/>
                <a:ea typeface="微软雅黑"/>
                <a:cs typeface="+mn-ea"/>
                <a:sym typeface="+mn-lt"/>
              </a:rPr>
              <a:t>02</a:t>
            </a:r>
          </a:p>
        </p:txBody>
      </p:sp>
      <p:sp>
        <p:nvSpPr>
          <p:cNvPr id="107" name="Rectangle 39"/>
          <p:cNvSpPr>
            <a:spLocks noChangeArrowheads="1"/>
          </p:cNvSpPr>
          <p:nvPr/>
        </p:nvSpPr>
        <p:spPr bwMode="auto">
          <a:xfrm>
            <a:off x="6762371" y="3224453"/>
            <a:ext cx="3810873" cy="20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</a:pPr>
            <a:r>
              <a:rPr lang="en-US" altLang="zh-CN" sz="1300" dirty="0">
                <a:solidFill>
                  <a:srgbClr val="000000">
                    <a:lumMod val="50000"/>
                    <a:lumOff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write your great  title here</a:t>
            </a:r>
          </a:p>
        </p:txBody>
      </p:sp>
      <p:grpSp>
        <p:nvGrpSpPr>
          <p:cNvPr id="108" name="组合 107"/>
          <p:cNvGrpSpPr/>
          <p:nvPr/>
        </p:nvGrpSpPr>
        <p:grpSpPr>
          <a:xfrm>
            <a:off x="6146660" y="2993854"/>
            <a:ext cx="324070" cy="324020"/>
            <a:chOff x="4923349" y="1475317"/>
            <a:chExt cx="305414" cy="305414"/>
          </a:xfrm>
        </p:grpSpPr>
        <p:sp>
          <p:nvSpPr>
            <p:cNvPr id="109" name="椭圆 108"/>
            <p:cNvSpPr/>
            <p:nvPr/>
          </p:nvSpPr>
          <p:spPr>
            <a:xfrm>
              <a:off x="4923349" y="1475317"/>
              <a:ext cx="305414" cy="305414"/>
            </a:xfrm>
            <a:prstGeom prst="ellipse">
              <a:avLst/>
            </a:prstGeom>
            <a:noFill/>
            <a:ln w="6350" cap="flat" cmpd="sng" algn="ctr">
              <a:solidFill>
                <a:srgbClr val="000000">
                  <a:lumMod val="50000"/>
                  <a:lumOff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0" name="椭圆 109"/>
            <p:cNvSpPr/>
            <p:nvPr/>
          </p:nvSpPr>
          <p:spPr>
            <a:xfrm>
              <a:off x="5008132" y="1560100"/>
              <a:ext cx="135848" cy="135848"/>
            </a:xfrm>
            <a:prstGeom prst="ellipse">
              <a:avLst/>
            </a:prstGeom>
            <a:solidFill>
              <a:srgbClr val="97C7AB"/>
            </a:solidFill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111" name="Rectangle 39"/>
          <p:cNvSpPr>
            <a:spLocks noChangeArrowheads="1"/>
          </p:cNvSpPr>
          <p:nvPr/>
        </p:nvSpPr>
        <p:spPr bwMode="auto">
          <a:xfrm>
            <a:off x="6762371" y="3873565"/>
            <a:ext cx="3810873" cy="387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</a:pPr>
            <a:r>
              <a:rPr lang="zh-CN" altLang="en-US" sz="2500" dirty="0">
                <a:solidFill>
                  <a:srgbClr val="97C7AB"/>
                </a:solidFill>
                <a:latin typeface="+mn-lt"/>
                <a:ea typeface="微软雅黑"/>
                <a:cs typeface="+mn-ea"/>
                <a:sym typeface="+mn-lt"/>
              </a:rPr>
              <a:t>此处添加标题文本</a:t>
            </a:r>
            <a:r>
              <a:rPr lang="en-US" altLang="zh-CN" sz="2500" dirty="0">
                <a:solidFill>
                  <a:srgbClr val="97C7AB"/>
                </a:solidFill>
                <a:latin typeface="+mn-lt"/>
                <a:ea typeface="微软雅黑"/>
                <a:cs typeface="+mn-ea"/>
                <a:sym typeface="+mn-lt"/>
              </a:rPr>
              <a:t>03</a:t>
            </a:r>
          </a:p>
        </p:txBody>
      </p:sp>
      <p:sp>
        <p:nvSpPr>
          <p:cNvPr id="112" name="Rectangle 39"/>
          <p:cNvSpPr>
            <a:spLocks noChangeArrowheads="1"/>
          </p:cNvSpPr>
          <p:nvPr/>
        </p:nvSpPr>
        <p:spPr bwMode="auto">
          <a:xfrm>
            <a:off x="6762371" y="4270375"/>
            <a:ext cx="3810873" cy="20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</a:pPr>
            <a:r>
              <a:rPr lang="en-US" altLang="zh-CN" sz="1300" dirty="0">
                <a:solidFill>
                  <a:srgbClr val="000000">
                    <a:lumMod val="50000"/>
                    <a:lumOff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write your great  title here</a:t>
            </a:r>
          </a:p>
        </p:txBody>
      </p:sp>
      <p:grpSp>
        <p:nvGrpSpPr>
          <p:cNvPr id="113" name="组合 112"/>
          <p:cNvGrpSpPr/>
          <p:nvPr/>
        </p:nvGrpSpPr>
        <p:grpSpPr>
          <a:xfrm>
            <a:off x="6146660" y="4039776"/>
            <a:ext cx="324070" cy="324020"/>
            <a:chOff x="4923349" y="1475317"/>
            <a:chExt cx="305414" cy="305414"/>
          </a:xfrm>
        </p:grpSpPr>
        <p:sp>
          <p:nvSpPr>
            <p:cNvPr id="114" name="椭圆 113"/>
            <p:cNvSpPr/>
            <p:nvPr/>
          </p:nvSpPr>
          <p:spPr>
            <a:xfrm>
              <a:off x="4923349" y="1475317"/>
              <a:ext cx="305414" cy="305414"/>
            </a:xfrm>
            <a:prstGeom prst="ellipse">
              <a:avLst/>
            </a:prstGeom>
            <a:noFill/>
            <a:ln w="6350" cap="flat" cmpd="sng" algn="ctr">
              <a:solidFill>
                <a:srgbClr val="000000">
                  <a:lumMod val="50000"/>
                  <a:lumOff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5" name="椭圆 114"/>
            <p:cNvSpPr/>
            <p:nvPr/>
          </p:nvSpPr>
          <p:spPr>
            <a:xfrm>
              <a:off x="5008132" y="1560100"/>
              <a:ext cx="135848" cy="135848"/>
            </a:xfrm>
            <a:prstGeom prst="ellipse">
              <a:avLst/>
            </a:prstGeom>
            <a:solidFill>
              <a:srgbClr val="97C7AB"/>
            </a:solidFill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116" name="Rectangle 39"/>
          <p:cNvSpPr>
            <a:spLocks noChangeArrowheads="1"/>
          </p:cNvSpPr>
          <p:nvPr/>
        </p:nvSpPr>
        <p:spPr bwMode="auto">
          <a:xfrm>
            <a:off x="6762371" y="4917265"/>
            <a:ext cx="3810873" cy="387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</a:pPr>
            <a:r>
              <a:rPr lang="zh-CN" altLang="en-US" sz="2500" dirty="0">
                <a:solidFill>
                  <a:srgbClr val="97C7AB"/>
                </a:solidFill>
                <a:latin typeface="+mn-lt"/>
                <a:ea typeface="微软雅黑"/>
                <a:cs typeface="+mn-ea"/>
                <a:sym typeface="+mn-lt"/>
              </a:rPr>
              <a:t>此处添加标题文本</a:t>
            </a:r>
            <a:r>
              <a:rPr lang="en-US" altLang="zh-CN" sz="2500" dirty="0">
                <a:solidFill>
                  <a:srgbClr val="97C7AB"/>
                </a:solidFill>
                <a:latin typeface="+mn-lt"/>
                <a:ea typeface="微软雅黑"/>
                <a:cs typeface="+mn-ea"/>
                <a:sym typeface="+mn-lt"/>
              </a:rPr>
              <a:t>04</a:t>
            </a:r>
          </a:p>
        </p:txBody>
      </p:sp>
      <p:sp>
        <p:nvSpPr>
          <p:cNvPr id="117" name="Rectangle 39"/>
          <p:cNvSpPr>
            <a:spLocks noChangeArrowheads="1"/>
          </p:cNvSpPr>
          <p:nvPr/>
        </p:nvSpPr>
        <p:spPr bwMode="auto">
          <a:xfrm>
            <a:off x="6762371" y="5314076"/>
            <a:ext cx="3810873" cy="20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</a:pPr>
            <a:r>
              <a:rPr lang="en-US" altLang="zh-CN" sz="1300" dirty="0">
                <a:solidFill>
                  <a:srgbClr val="000000">
                    <a:lumMod val="50000"/>
                    <a:lumOff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write your great  title here</a:t>
            </a:r>
          </a:p>
        </p:txBody>
      </p:sp>
      <p:grpSp>
        <p:nvGrpSpPr>
          <p:cNvPr id="118" name="组合 117"/>
          <p:cNvGrpSpPr/>
          <p:nvPr/>
        </p:nvGrpSpPr>
        <p:grpSpPr>
          <a:xfrm>
            <a:off x="6146660" y="5083476"/>
            <a:ext cx="324070" cy="324020"/>
            <a:chOff x="4923349" y="1475317"/>
            <a:chExt cx="305414" cy="305414"/>
          </a:xfrm>
        </p:grpSpPr>
        <p:sp>
          <p:nvSpPr>
            <p:cNvPr id="119" name="椭圆 118"/>
            <p:cNvSpPr/>
            <p:nvPr/>
          </p:nvSpPr>
          <p:spPr>
            <a:xfrm>
              <a:off x="4923349" y="1475317"/>
              <a:ext cx="305414" cy="305414"/>
            </a:xfrm>
            <a:prstGeom prst="ellipse">
              <a:avLst/>
            </a:prstGeom>
            <a:noFill/>
            <a:ln w="6350" cap="flat" cmpd="sng" algn="ctr">
              <a:solidFill>
                <a:srgbClr val="000000">
                  <a:lumMod val="50000"/>
                  <a:lumOff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0" name="椭圆 119"/>
            <p:cNvSpPr/>
            <p:nvPr/>
          </p:nvSpPr>
          <p:spPr>
            <a:xfrm>
              <a:off x="5008132" y="1560100"/>
              <a:ext cx="135848" cy="135848"/>
            </a:xfrm>
            <a:prstGeom prst="ellipse">
              <a:avLst/>
            </a:prstGeom>
            <a:solidFill>
              <a:srgbClr val="97C7AB"/>
            </a:solidFill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121" name="Rectangle 39"/>
          <p:cNvSpPr>
            <a:spLocks noChangeArrowheads="1"/>
          </p:cNvSpPr>
          <p:nvPr/>
        </p:nvSpPr>
        <p:spPr bwMode="auto">
          <a:xfrm>
            <a:off x="6762371" y="5952244"/>
            <a:ext cx="3810873" cy="387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</a:pPr>
            <a:r>
              <a:rPr lang="zh-CN" altLang="en-US" sz="2500" dirty="0">
                <a:solidFill>
                  <a:srgbClr val="97C7AB"/>
                </a:solidFill>
                <a:latin typeface="+mn-lt"/>
                <a:ea typeface="微软雅黑"/>
                <a:cs typeface="+mn-ea"/>
                <a:sym typeface="+mn-lt"/>
              </a:rPr>
              <a:t>此处添加标题文本</a:t>
            </a:r>
            <a:r>
              <a:rPr lang="en-US" altLang="zh-CN" sz="2500" dirty="0">
                <a:solidFill>
                  <a:srgbClr val="97C7AB"/>
                </a:solidFill>
                <a:latin typeface="+mn-lt"/>
                <a:ea typeface="微软雅黑"/>
                <a:cs typeface="+mn-ea"/>
                <a:sym typeface="+mn-lt"/>
              </a:rPr>
              <a:t>05</a:t>
            </a:r>
          </a:p>
        </p:txBody>
      </p:sp>
      <p:sp>
        <p:nvSpPr>
          <p:cNvPr id="122" name="Rectangle 39"/>
          <p:cNvSpPr>
            <a:spLocks noChangeArrowheads="1"/>
          </p:cNvSpPr>
          <p:nvPr/>
        </p:nvSpPr>
        <p:spPr bwMode="auto">
          <a:xfrm>
            <a:off x="6762371" y="6349054"/>
            <a:ext cx="3810873" cy="20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</a:pPr>
            <a:r>
              <a:rPr lang="en-US" altLang="zh-CN" sz="1300" dirty="0">
                <a:solidFill>
                  <a:srgbClr val="000000">
                    <a:lumMod val="50000"/>
                    <a:lumOff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write your great  title here</a:t>
            </a:r>
          </a:p>
        </p:txBody>
      </p:sp>
      <p:grpSp>
        <p:nvGrpSpPr>
          <p:cNvPr id="123" name="组合 122"/>
          <p:cNvGrpSpPr/>
          <p:nvPr/>
        </p:nvGrpSpPr>
        <p:grpSpPr>
          <a:xfrm>
            <a:off x="6146660" y="6118455"/>
            <a:ext cx="324070" cy="324020"/>
            <a:chOff x="4923349" y="1475317"/>
            <a:chExt cx="305414" cy="305414"/>
          </a:xfrm>
        </p:grpSpPr>
        <p:sp>
          <p:nvSpPr>
            <p:cNvPr id="124" name="椭圆 123"/>
            <p:cNvSpPr/>
            <p:nvPr/>
          </p:nvSpPr>
          <p:spPr>
            <a:xfrm>
              <a:off x="4923349" y="1475317"/>
              <a:ext cx="305414" cy="305414"/>
            </a:xfrm>
            <a:prstGeom prst="ellipse">
              <a:avLst/>
            </a:prstGeom>
            <a:noFill/>
            <a:ln w="6350" cap="flat" cmpd="sng" algn="ctr">
              <a:solidFill>
                <a:srgbClr val="000000">
                  <a:lumMod val="50000"/>
                  <a:lumOff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5" name="椭圆 124"/>
            <p:cNvSpPr/>
            <p:nvPr/>
          </p:nvSpPr>
          <p:spPr>
            <a:xfrm>
              <a:off x="5008132" y="1560100"/>
              <a:ext cx="135848" cy="135848"/>
            </a:xfrm>
            <a:prstGeom prst="ellipse">
              <a:avLst/>
            </a:prstGeom>
            <a:solidFill>
              <a:srgbClr val="97C7AB"/>
            </a:solidFill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6" presetClass="entr" presetSubtype="4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25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75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25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7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750"/>
                            </p:stCondLst>
                            <p:childTnLst>
                              <p:par>
                                <p:cTn id="9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500"/>
                            </p:stCondLst>
                            <p:childTnLst>
                              <p:par>
                                <p:cTn id="9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  <p:bldP spid="99" grpId="0"/>
      <p:bldP spid="100" grpId="0" animBg="1"/>
      <p:bldP spid="101" grpId="0"/>
      <p:bldP spid="102" grpId="0"/>
      <p:bldP spid="106" grpId="0"/>
      <p:bldP spid="107" grpId="0"/>
      <p:bldP spid="111" grpId="0"/>
      <p:bldP spid="112" grpId="0"/>
      <p:bldP spid="116" grpId="0"/>
      <p:bldP spid="117" grpId="0"/>
      <p:bldP spid="121" grpId="0"/>
      <p:bldP spid="1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42"/>
          <p:cNvSpPr txBox="1">
            <a:spLocks noChangeArrowheads="1"/>
          </p:cNvSpPr>
          <p:nvPr/>
        </p:nvSpPr>
        <p:spPr bwMode="auto">
          <a:xfrm>
            <a:off x="4342646" y="1685558"/>
            <a:ext cx="2301064" cy="426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2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此处添加</a:t>
            </a:r>
            <a:r>
              <a:rPr lang="zh-CN" altLang="en-US" sz="2000" dirty="0">
                <a:solidFill>
                  <a:srgbClr val="EE808D"/>
                </a:solidFill>
                <a:latin typeface="+mn-lt"/>
                <a:ea typeface="微软雅黑"/>
                <a:cs typeface="+mn-ea"/>
                <a:sym typeface="+mn-lt"/>
              </a:rPr>
              <a:t>标题文本</a:t>
            </a:r>
            <a:endParaRPr lang="en-US" altLang="zh-CN" sz="2000" dirty="0">
              <a:solidFill>
                <a:srgbClr val="EE808D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25" name="Text Box 43"/>
          <p:cNvSpPr txBox="1">
            <a:spLocks noChangeArrowheads="1"/>
          </p:cNvSpPr>
          <p:nvPr/>
        </p:nvSpPr>
        <p:spPr bwMode="auto">
          <a:xfrm>
            <a:off x="4239503" y="2035567"/>
            <a:ext cx="2496994" cy="271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This is a good space for a short subtitle</a:t>
            </a:r>
          </a:p>
        </p:txBody>
      </p:sp>
      <p:sp>
        <p:nvSpPr>
          <p:cNvPr id="26" name="Line 7"/>
          <p:cNvSpPr>
            <a:spLocks noChangeShapeType="1"/>
          </p:cNvSpPr>
          <p:nvPr/>
        </p:nvSpPr>
        <p:spPr bwMode="auto">
          <a:xfrm flipV="1">
            <a:off x="1485268" y="3099640"/>
            <a:ext cx="0" cy="1428180"/>
          </a:xfrm>
          <a:prstGeom prst="line">
            <a:avLst/>
          </a:prstGeom>
          <a:noFill/>
          <a:ln w="6350" cap="flat">
            <a:solidFill>
              <a:srgbClr val="FFFFFF">
                <a:lumMod val="5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27" name="Line 9"/>
          <p:cNvSpPr>
            <a:spLocks noChangeShapeType="1"/>
          </p:cNvSpPr>
          <p:nvPr/>
        </p:nvSpPr>
        <p:spPr bwMode="auto">
          <a:xfrm flipV="1">
            <a:off x="3592642" y="4527820"/>
            <a:ext cx="0" cy="1937709"/>
          </a:xfrm>
          <a:prstGeom prst="line">
            <a:avLst/>
          </a:prstGeom>
          <a:noFill/>
          <a:ln w="6350" cap="flat">
            <a:solidFill>
              <a:srgbClr val="FFFFFF">
                <a:lumMod val="5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28" name="Line 11"/>
          <p:cNvSpPr>
            <a:spLocks noChangeShapeType="1"/>
          </p:cNvSpPr>
          <p:nvPr/>
        </p:nvSpPr>
        <p:spPr bwMode="auto">
          <a:xfrm flipV="1">
            <a:off x="5698520" y="3099640"/>
            <a:ext cx="0" cy="1428180"/>
          </a:xfrm>
          <a:prstGeom prst="line">
            <a:avLst/>
          </a:prstGeom>
          <a:noFill/>
          <a:ln w="6350" cap="flat">
            <a:solidFill>
              <a:srgbClr val="FFFFFF">
                <a:lumMod val="5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29" name="Line 13"/>
          <p:cNvSpPr>
            <a:spLocks noChangeShapeType="1"/>
          </p:cNvSpPr>
          <p:nvPr/>
        </p:nvSpPr>
        <p:spPr bwMode="auto">
          <a:xfrm flipV="1">
            <a:off x="7805894" y="4527820"/>
            <a:ext cx="0" cy="1937709"/>
          </a:xfrm>
          <a:prstGeom prst="line">
            <a:avLst/>
          </a:prstGeom>
          <a:noFill/>
          <a:ln w="6350" cap="flat">
            <a:solidFill>
              <a:srgbClr val="FFFFFF">
                <a:lumMod val="5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0" name="Freeform 14"/>
          <p:cNvSpPr>
            <a:spLocks noEditPoints="1"/>
          </p:cNvSpPr>
          <p:nvPr/>
        </p:nvSpPr>
        <p:spPr bwMode="auto">
          <a:xfrm>
            <a:off x="3267393" y="6239237"/>
            <a:ext cx="226326" cy="226291"/>
          </a:xfrm>
          <a:custGeom>
            <a:avLst/>
            <a:gdLst>
              <a:gd name="T0" fmla="*/ 64 w 75"/>
              <a:gd name="T1" fmla="*/ 11 h 75"/>
              <a:gd name="T2" fmla="*/ 64 w 75"/>
              <a:gd name="T3" fmla="*/ 64 h 75"/>
              <a:gd name="T4" fmla="*/ 11 w 75"/>
              <a:gd name="T5" fmla="*/ 64 h 75"/>
              <a:gd name="T6" fmla="*/ 11 w 75"/>
              <a:gd name="T7" fmla="*/ 11 h 75"/>
              <a:gd name="T8" fmla="*/ 36 w 75"/>
              <a:gd name="T9" fmla="*/ 69 h 75"/>
              <a:gd name="T10" fmla="*/ 36 w 75"/>
              <a:gd name="T11" fmla="*/ 57 h 75"/>
              <a:gd name="T12" fmla="*/ 25 w 75"/>
              <a:gd name="T13" fmla="*/ 60 h 75"/>
              <a:gd name="T14" fmla="*/ 33 w 75"/>
              <a:gd name="T15" fmla="*/ 69 h 75"/>
              <a:gd name="T16" fmla="*/ 60 w 75"/>
              <a:gd name="T17" fmla="*/ 15 h 75"/>
              <a:gd name="T18" fmla="*/ 60 w 75"/>
              <a:gd name="T19" fmla="*/ 14 h 75"/>
              <a:gd name="T20" fmla="*/ 59 w 75"/>
              <a:gd name="T21" fmla="*/ 36 h 75"/>
              <a:gd name="T22" fmla="*/ 60 w 75"/>
              <a:gd name="T23" fmla="*/ 15 h 75"/>
              <a:gd name="T24" fmla="*/ 57 w 75"/>
              <a:gd name="T25" fmla="*/ 12 h 75"/>
              <a:gd name="T26" fmla="*/ 53 w 75"/>
              <a:gd name="T27" fmla="*/ 12 h 75"/>
              <a:gd name="T28" fmla="*/ 57 w 75"/>
              <a:gd name="T29" fmla="*/ 12 h 75"/>
              <a:gd name="T30" fmla="*/ 43 w 75"/>
              <a:gd name="T31" fmla="*/ 6 h 75"/>
              <a:gd name="T32" fmla="*/ 40 w 75"/>
              <a:gd name="T33" fmla="*/ 18 h 75"/>
              <a:gd name="T34" fmla="*/ 51 w 75"/>
              <a:gd name="T35" fmla="*/ 15 h 75"/>
              <a:gd name="T36" fmla="*/ 43 w 75"/>
              <a:gd name="T37" fmla="*/ 6 h 75"/>
              <a:gd name="T38" fmla="*/ 36 w 75"/>
              <a:gd name="T39" fmla="*/ 6 h 75"/>
              <a:gd name="T40" fmla="*/ 26 w 75"/>
              <a:gd name="T41" fmla="*/ 14 h 75"/>
              <a:gd name="T42" fmla="*/ 26 w 75"/>
              <a:gd name="T43" fmla="*/ 16 h 75"/>
              <a:gd name="T44" fmla="*/ 36 w 75"/>
              <a:gd name="T45" fmla="*/ 6 h 75"/>
              <a:gd name="T46" fmla="*/ 25 w 75"/>
              <a:gd name="T47" fmla="*/ 8 h 75"/>
              <a:gd name="T48" fmla="*/ 22 w 75"/>
              <a:gd name="T49" fmla="*/ 14 h 75"/>
              <a:gd name="T50" fmla="*/ 25 w 75"/>
              <a:gd name="T51" fmla="*/ 8 h 75"/>
              <a:gd name="T52" fmla="*/ 16 w 75"/>
              <a:gd name="T53" fmla="*/ 14 h 75"/>
              <a:gd name="T54" fmla="*/ 6 w 75"/>
              <a:gd name="T55" fmla="*/ 36 h 75"/>
              <a:gd name="T56" fmla="*/ 21 w 75"/>
              <a:gd name="T57" fmla="*/ 17 h 75"/>
              <a:gd name="T58" fmla="*/ 6 w 75"/>
              <a:gd name="T59" fmla="*/ 39 h 75"/>
              <a:gd name="T60" fmla="*/ 15 w 75"/>
              <a:gd name="T61" fmla="*/ 60 h 75"/>
              <a:gd name="T62" fmla="*/ 21 w 75"/>
              <a:gd name="T63" fmla="*/ 58 h 75"/>
              <a:gd name="T64" fmla="*/ 6 w 75"/>
              <a:gd name="T65" fmla="*/ 39 h 75"/>
              <a:gd name="T66" fmla="*/ 19 w 75"/>
              <a:gd name="T67" fmla="*/ 63 h 75"/>
              <a:gd name="T68" fmla="*/ 23 w 75"/>
              <a:gd name="T69" fmla="*/ 63 h 75"/>
              <a:gd name="T70" fmla="*/ 19 w 75"/>
              <a:gd name="T71" fmla="*/ 63 h 75"/>
              <a:gd name="T72" fmla="*/ 40 w 75"/>
              <a:gd name="T73" fmla="*/ 69 h 75"/>
              <a:gd name="T74" fmla="*/ 50 w 75"/>
              <a:gd name="T75" fmla="*/ 61 h 75"/>
              <a:gd name="T76" fmla="*/ 49 w 75"/>
              <a:gd name="T77" fmla="*/ 59 h 75"/>
              <a:gd name="T78" fmla="*/ 40 w 75"/>
              <a:gd name="T79" fmla="*/ 69 h 75"/>
              <a:gd name="T80" fmla="*/ 50 w 75"/>
              <a:gd name="T81" fmla="*/ 67 h 75"/>
              <a:gd name="T82" fmla="*/ 54 w 75"/>
              <a:gd name="T83" fmla="*/ 61 h 75"/>
              <a:gd name="T84" fmla="*/ 50 w 75"/>
              <a:gd name="T85" fmla="*/ 67 h 75"/>
              <a:gd name="T86" fmla="*/ 60 w 75"/>
              <a:gd name="T87" fmla="*/ 61 h 75"/>
              <a:gd name="T88" fmla="*/ 70 w 75"/>
              <a:gd name="T89" fmla="*/ 39 h 75"/>
              <a:gd name="T90" fmla="*/ 55 w 75"/>
              <a:gd name="T91" fmla="*/ 58 h 75"/>
              <a:gd name="T92" fmla="*/ 52 w 75"/>
              <a:gd name="T93" fmla="*/ 19 h 75"/>
              <a:gd name="T94" fmla="*/ 51 w 75"/>
              <a:gd name="T95" fmla="*/ 19 h 75"/>
              <a:gd name="T96" fmla="*/ 40 w 75"/>
              <a:gd name="T97" fmla="*/ 36 h 75"/>
              <a:gd name="T98" fmla="*/ 52 w 75"/>
              <a:gd name="T99" fmla="*/ 19 h 75"/>
              <a:gd name="T100" fmla="*/ 36 w 75"/>
              <a:gd name="T101" fmla="*/ 21 h 75"/>
              <a:gd name="T102" fmla="*/ 24 w 75"/>
              <a:gd name="T103" fmla="*/ 19 h 75"/>
              <a:gd name="T104" fmla="*/ 36 w 75"/>
              <a:gd name="T105" fmla="*/ 36 h 75"/>
              <a:gd name="T106" fmla="*/ 36 w 75"/>
              <a:gd name="T107" fmla="*/ 54 h 75"/>
              <a:gd name="T108" fmla="*/ 36 w 75"/>
              <a:gd name="T109" fmla="*/ 39 h 75"/>
              <a:gd name="T110" fmla="*/ 24 w 75"/>
              <a:gd name="T111" fmla="*/ 56 h 75"/>
              <a:gd name="T112" fmla="*/ 36 w 75"/>
              <a:gd name="T113" fmla="*/ 54 h 75"/>
              <a:gd name="T114" fmla="*/ 40 w 75"/>
              <a:gd name="T115" fmla="*/ 54 h 75"/>
              <a:gd name="T116" fmla="*/ 52 w 75"/>
              <a:gd name="T117" fmla="*/ 56 h 75"/>
              <a:gd name="T118" fmla="*/ 40 w 75"/>
              <a:gd name="T119" fmla="*/ 39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5" h="75">
                <a:moveTo>
                  <a:pt x="38" y="0"/>
                </a:moveTo>
                <a:cubicBezTo>
                  <a:pt x="48" y="0"/>
                  <a:pt x="58" y="4"/>
                  <a:pt x="64" y="11"/>
                </a:cubicBezTo>
                <a:cubicBezTo>
                  <a:pt x="71" y="18"/>
                  <a:pt x="75" y="27"/>
                  <a:pt x="75" y="37"/>
                </a:cubicBezTo>
                <a:cubicBezTo>
                  <a:pt x="75" y="48"/>
                  <a:pt x="71" y="57"/>
                  <a:pt x="64" y="64"/>
                </a:cubicBezTo>
                <a:cubicBezTo>
                  <a:pt x="58" y="71"/>
                  <a:pt x="48" y="75"/>
                  <a:pt x="38" y="75"/>
                </a:cubicBezTo>
                <a:cubicBezTo>
                  <a:pt x="27" y="75"/>
                  <a:pt x="18" y="71"/>
                  <a:pt x="11" y="64"/>
                </a:cubicBezTo>
                <a:cubicBezTo>
                  <a:pt x="5" y="57"/>
                  <a:pt x="0" y="48"/>
                  <a:pt x="0" y="37"/>
                </a:cubicBezTo>
                <a:cubicBezTo>
                  <a:pt x="0" y="27"/>
                  <a:pt x="5" y="18"/>
                  <a:pt x="11" y="11"/>
                </a:cubicBezTo>
                <a:cubicBezTo>
                  <a:pt x="18" y="4"/>
                  <a:pt x="27" y="0"/>
                  <a:pt x="38" y="0"/>
                </a:cubicBezTo>
                <a:close/>
                <a:moveTo>
                  <a:pt x="36" y="69"/>
                </a:moveTo>
                <a:cubicBezTo>
                  <a:pt x="36" y="69"/>
                  <a:pt x="36" y="69"/>
                  <a:pt x="36" y="69"/>
                </a:cubicBezTo>
                <a:cubicBezTo>
                  <a:pt x="36" y="57"/>
                  <a:pt x="36" y="57"/>
                  <a:pt x="36" y="57"/>
                </a:cubicBezTo>
                <a:cubicBezTo>
                  <a:pt x="33" y="57"/>
                  <a:pt x="29" y="58"/>
                  <a:pt x="26" y="59"/>
                </a:cubicBezTo>
                <a:cubicBezTo>
                  <a:pt x="26" y="59"/>
                  <a:pt x="25" y="59"/>
                  <a:pt x="25" y="60"/>
                </a:cubicBezTo>
                <a:cubicBezTo>
                  <a:pt x="25" y="60"/>
                  <a:pt x="26" y="61"/>
                  <a:pt x="26" y="61"/>
                </a:cubicBezTo>
                <a:cubicBezTo>
                  <a:pt x="28" y="65"/>
                  <a:pt x="30" y="67"/>
                  <a:pt x="33" y="69"/>
                </a:cubicBezTo>
                <a:cubicBezTo>
                  <a:pt x="34" y="69"/>
                  <a:pt x="35" y="69"/>
                  <a:pt x="36" y="69"/>
                </a:cubicBezTo>
                <a:close/>
                <a:moveTo>
                  <a:pt x="60" y="15"/>
                </a:moveTo>
                <a:cubicBezTo>
                  <a:pt x="60" y="15"/>
                  <a:pt x="60" y="15"/>
                  <a:pt x="60" y="15"/>
                </a:cubicBezTo>
                <a:cubicBezTo>
                  <a:pt x="60" y="15"/>
                  <a:pt x="60" y="14"/>
                  <a:pt x="60" y="14"/>
                </a:cubicBezTo>
                <a:cubicBezTo>
                  <a:pt x="58" y="15"/>
                  <a:pt x="57" y="16"/>
                  <a:pt x="55" y="17"/>
                </a:cubicBezTo>
                <a:cubicBezTo>
                  <a:pt x="57" y="22"/>
                  <a:pt x="58" y="29"/>
                  <a:pt x="59" y="36"/>
                </a:cubicBezTo>
                <a:cubicBezTo>
                  <a:pt x="70" y="36"/>
                  <a:pt x="70" y="36"/>
                  <a:pt x="70" y="36"/>
                </a:cubicBezTo>
                <a:cubicBezTo>
                  <a:pt x="69" y="28"/>
                  <a:pt x="66" y="20"/>
                  <a:pt x="60" y="15"/>
                </a:cubicBezTo>
                <a:close/>
                <a:moveTo>
                  <a:pt x="57" y="12"/>
                </a:moveTo>
                <a:cubicBezTo>
                  <a:pt x="57" y="12"/>
                  <a:pt x="57" y="12"/>
                  <a:pt x="57" y="12"/>
                </a:cubicBezTo>
                <a:cubicBezTo>
                  <a:pt x="55" y="10"/>
                  <a:pt x="53" y="9"/>
                  <a:pt x="50" y="8"/>
                </a:cubicBezTo>
                <a:cubicBezTo>
                  <a:pt x="51" y="9"/>
                  <a:pt x="52" y="11"/>
                  <a:pt x="53" y="12"/>
                </a:cubicBezTo>
                <a:cubicBezTo>
                  <a:pt x="53" y="13"/>
                  <a:pt x="53" y="13"/>
                  <a:pt x="54" y="14"/>
                </a:cubicBezTo>
                <a:cubicBezTo>
                  <a:pt x="55" y="13"/>
                  <a:pt x="56" y="13"/>
                  <a:pt x="57" y="12"/>
                </a:cubicBezTo>
                <a:close/>
                <a:moveTo>
                  <a:pt x="43" y="6"/>
                </a:moveTo>
                <a:cubicBezTo>
                  <a:pt x="43" y="6"/>
                  <a:pt x="43" y="6"/>
                  <a:pt x="43" y="6"/>
                </a:cubicBezTo>
                <a:cubicBezTo>
                  <a:pt x="42" y="6"/>
                  <a:pt x="41" y="6"/>
                  <a:pt x="40" y="6"/>
                </a:cubicBezTo>
                <a:cubicBezTo>
                  <a:pt x="40" y="18"/>
                  <a:pt x="40" y="18"/>
                  <a:pt x="40" y="18"/>
                </a:cubicBezTo>
                <a:cubicBezTo>
                  <a:pt x="43" y="18"/>
                  <a:pt x="46" y="17"/>
                  <a:pt x="49" y="16"/>
                </a:cubicBezTo>
                <a:cubicBezTo>
                  <a:pt x="50" y="16"/>
                  <a:pt x="50" y="16"/>
                  <a:pt x="51" y="15"/>
                </a:cubicBezTo>
                <a:cubicBezTo>
                  <a:pt x="50" y="15"/>
                  <a:pt x="50" y="14"/>
                  <a:pt x="50" y="14"/>
                </a:cubicBezTo>
                <a:cubicBezTo>
                  <a:pt x="48" y="10"/>
                  <a:pt x="46" y="8"/>
                  <a:pt x="43" y="6"/>
                </a:cubicBezTo>
                <a:close/>
                <a:moveTo>
                  <a:pt x="36" y="6"/>
                </a:moveTo>
                <a:cubicBezTo>
                  <a:pt x="36" y="6"/>
                  <a:pt x="36" y="6"/>
                  <a:pt x="36" y="6"/>
                </a:cubicBezTo>
                <a:cubicBezTo>
                  <a:pt x="35" y="6"/>
                  <a:pt x="34" y="6"/>
                  <a:pt x="33" y="6"/>
                </a:cubicBezTo>
                <a:cubicBezTo>
                  <a:pt x="30" y="8"/>
                  <a:pt x="28" y="10"/>
                  <a:pt x="26" y="14"/>
                </a:cubicBezTo>
                <a:cubicBezTo>
                  <a:pt x="26" y="14"/>
                  <a:pt x="25" y="15"/>
                  <a:pt x="25" y="15"/>
                </a:cubicBezTo>
                <a:cubicBezTo>
                  <a:pt x="25" y="16"/>
                  <a:pt x="26" y="16"/>
                  <a:pt x="26" y="16"/>
                </a:cubicBezTo>
                <a:cubicBezTo>
                  <a:pt x="29" y="17"/>
                  <a:pt x="33" y="18"/>
                  <a:pt x="36" y="18"/>
                </a:cubicBezTo>
                <a:cubicBezTo>
                  <a:pt x="36" y="6"/>
                  <a:pt x="36" y="6"/>
                  <a:pt x="36" y="6"/>
                </a:cubicBezTo>
                <a:close/>
                <a:moveTo>
                  <a:pt x="25" y="8"/>
                </a:moveTo>
                <a:cubicBezTo>
                  <a:pt x="25" y="8"/>
                  <a:pt x="25" y="8"/>
                  <a:pt x="25" y="8"/>
                </a:cubicBezTo>
                <a:cubicBezTo>
                  <a:pt x="23" y="9"/>
                  <a:pt x="21" y="10"/>
                  <a:pt x="19" y="12"/>
                </a:cubicBezTo>
                <a:cubicBezTo>
                  <a:pt x="20" y="13"/>
                  <a:pt x="21" y="13"/>
                  <a:pt x="22" y="14"/>
                </a:cubicBezTo>
                <a:cubicBezTo>
                  <a:pt x="22" y="13"/>
                  <a:pt x="23" y="13"/>
                  <a:pt x="23" y="12"/>
                </a:cubicBezTo>
                <a:cubicBezTo>
                  <a:pt x="24" y="11"/>
                  <a:pt x="24" y="9"/>
                  <a:pt x="25" y="8"/>
                </a:cubicBezTo>
                <a:close/>
                <a:moveTo>
                  <a:pt x="16" y="14"/>
                </a:moveTo>
                <a:cubicBezTo>
                  <a:pt x="16" y="14"/>
                  <a:pt x="16" y="14"/>
                  <a:pt x="16" y="14"/>
                </a:cubicBezTo>
                <a:cubicBezTo>
                  <a:pt x="16" y="14"/>
                  <a:pt x="16" y="15"/>
                  <a:pt x="15" y="15"/>
                </a:cubicBezTo>
                <a:cubicBezTo>
                  <a:pt x="10" y="20"/>
                  <a:pt x="7" y="28"/>
                  <a:pt x="6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29"/>
                  <a:pt x="19" y="22"/>
                  <a:pt x="21" y="17"/>
                </a:cubicBezTo>
                <a:cubicBezTo>
                  <a:pt x="19" y="16"/>
                  <a:pt x="18" y="15"/>
                  <a:pt x="16" y="14"/>
                </a:cubicBezTo>
                <a:close/>
                <a:moveTo>
                  <a:pt x="6" y="39"/>
                </a:moveTo>
                <a:cubicBezTo>
                  <a:pt x="6" y="39"/>
                  <a:pt x="6" y="39"/>
                  <a:pt x="6" y="39"/>
                </a:cubicBezTo>
                <a:cubicBezTo>
                  <a:pt x="7" y="47"/>
                  <a:pt x="10" y="55"/>
                  <a:pt x="15" y="60"/>
                </a:cubicBezTo>
                <a:cubicBezTo>
                  <a:pt x="16" y="61"/>
                  <a:pt x="16" y="61"/>
                  <a:pt x="16" y="61"/>
                </a:cubicBezTo>
                <a:cubicBezTo>
                  <a:pt x="18" y="60"/>
                  <a:pt x="19" y="59"/>
                  <a:pt x="21" y="58"/>
                </a:cubicBezTo>
                <a:cubicBezTo>
                  <a:pt x="19" y="53"/>
                  <a:pt x="17" y="46"/>
                  <a:pt x="17" y="39"/>
                </a:cubicBezTo>
                <a:cubicBezTo>
                  <a:pt x="6" y="39"/>
                  <a:pt x="6" y="39"/>
                  <a:pt x="6" y="39"/>
                </a:cubicBezTo>
                <a:close/>
                <a:moveTo>
                  <a:pt x="19" y="63"/>
                </a:moveTo>
                <a:cubicBezTo>
                  <a:pt x="19" y="63"/>
                  <a:pt x="19" y="63"/>
                  <a:pt x="19" y="63"/>
                </a:cubicBezTo>
                <a:cubicBezTo>
                  <a:pt x="21" y="64"/>
                  <a:pt x="23" y="66"/>
                  <a:pt x="25" y="67"/>
                </a:cubicBezTo>
                <a:cubicBezTo>
                  <a:pt x="24" y="66"/>
                  <a:pt x="24" y="64"/>
                  <a:pt x="23" y="63"/>
                </a:cubicBezTo>
                <a:cubicBezTo>
                  <a:pt x="23" y="62"/>
                  <a:pt x="22" y="62"/>
                  <a:pt x="22" y="61"/>
                </a:cubicBezTo>
                <a:cubicBezTo>
                  <a:pt x="21" y="62"/>
                  <a:pt x="20" y="62"/>
                  <a:pt x="19" y="63"/>
                </a:cubicBezTo>
                <a:close/>
                <a:moveTo>
                  <a:pt x="40" y="69"/>
                </a:moveTo>
                <a:cubicBezTo>
                  <a:pt x="40" y="69"/>
                  <a:pt x="40" y="69"/>
                  <a:pt x="40" y="69"/>
                </a:cubicBezTo>
                <a:cubicBezTo>
                  <a:pt x="41" y="69"/>
                  <a:pt x="42" y="69"/>
                  <a:pt x="43" y="69"/>
                </a:cubicBezTo>
                <a:cubicBezTo>
                  <a:pt x="46" y="67"/>
                  <a:pt x="48" y="65"/>
                  <a:pt x="50" y="61"/>
                </a:cubicBezTo>
                <a:cubicBezTo>
                  <a:pt x="50" y="61"/>
                  <a:pt x="50" y="60"/>
                  <a:pt x="51" y="60"/>
                </a:cubicBezTo>
                <a:cubicBezTo>
                  <a:pt x="50" y="59"/>
                  <a:pt x="50" y="59"/>
                  <a:pt x="49" y="59"/>
                </a:cubicBezTo>
                <a:cubicBezTo>
                  <a:pt x="46" y="58"/>
                  <a:pt x="43" y="57"/>
                  <a:pt x="40" y="57"/>
                </a:cubicBezTo>
                <a:cubicBezTo>
                  <a:pt x="40" y="69"/>
                  <a:pt x="40" y="69"/>
                  <a:pt x="40" y="69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  <a:cubicBezTo>
                  <a:pt x="53" y="66"/>
                  <a:pt x="55" y="64"/>
                  <a:pt x="57" y="63"/>
                </a:cubicBezTo>
                <a:cubicBezTo>
                  <a:pt x="56" y="62"/>
                  <a:pt x="55" y="62"/>
                  <a:pt x="54" y="61"/>
                </a:cubicBezTo>
                <a:cubicBezTo>
                  <a:pt x="53" y="62"/>
                  <a:pt x="53" y="62"/>
                  <a:pt x="53" y="63"/>
                </a:cubicBezTo>
                <a:cubicBezTo>
                  <a:pt x="52" y="64"/>
                  <a:pt x="51" y="66"/>
                  <a:pt x="50" y="67"/>
                </a:cubicBezTo>
                <a:close/>
                <a:moveTo>
                  <a:pt x="60" y="61"/>
                </a:moveTo>
                <a:cubicBezTo>
                  <a:pt x="60" y="61"/>
                  <a:pt x="60" y="61"/>
                  <a:pt x="60" y="61"/>
                </a:cubicBezTo>
                <a:cubicBezTo>
                  <a:pt x="60" y="60"/>
                  <a:pt x="60" y="60"/>
                  <a:pt x="60" y="60"/>
                </a:cubicBezTo>
                <a:cubicBezTo>
                  <a:pt x="66" y="55"/>
                  <a:pt x="69" y="47"/>
                  <a:pt x="70" y="39"/>
                </a:cubicBezTo>
                <a:cubicBezTo>
                  <a:pt x="59" y="39"/>
                  <a:pt x="59" y="39"/>
                  <a:pt x="59" y="39"/>
                </a:cubicBezTo>
                <a:cubicBezTo>
                  <a:pt x="58" y="46"/>
                  <a:pt x="57" y="53"/>
                  <a:pt x="55" y="58"/>
                </a:cubicBezTo>
                <a:cubicBezTo>
                  <a:pt x="57" y="59"/>
                  <a:pt x="58" y="60"/>
                  <a:pt x="60" y="61"/>
                </a:cubicBezTo>
                <a:close/>
                <a:moveTo>
                  <a:pt x="52" y="19"/>
                </a:moveTo>
                <a:cubicBezTo>
                  <a:pt x="52" y="19"/>
                  <a:pt x="52" y="19"/>
                  <a:pt x="52" y="19"/>
                </a:cubicBezTo>
                <a:cubicBezTo>
                  <a:pt x="51" y="19"/>
                  <a:pt x="51" y="19"/>
                  <a:pt x="51" y="19"/>
                </a:cubicBezTo>
                <a:cubicBezTo>
                  <a:pt x="47" y="20"/>
                  <a:pt x="43" y="21"/>
                  <a:pt x="40" y="21"/>
                </a:cubicBezTo>
                <a:cubicBezTo>
                  <a:pt x="40" y="36"/>
                  <a:pt x="40" y="36"/>
                  <a:pt x="40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29"/>
                  <a:pt x="54" y="23"/>
                  <a:pt x="52" y="19"/>
                </a:cubicBezTo>
                <a:close/>
                <a:moveTo>
                  <a:pt x="36" y="21"/>
                </a:moveTo>
                <a:cubicBezTo>
                  <a:pt x="36" y="21"/>
                  <a:pt x="36" y="21"/>
                  <a:pt x="36" y="21"/>
                </a:cubicBezTo>
                <a:cubicBezTo>
                  <a:pt x="32" y="21"/>
                  <a:pt x="29" y="20"/>
                  <a:pt x="25" y="19"/>
                </a:cubicBezTo>
                <a:cubicBezTo>
                  <a:pt x="25" y="19"/>
                  <a:pt x="24" y="19"/>
                  <a:pt x="24" y="19"/>
                </a:cubicBezTo>
                <a:cubicBezTo>
                  <a:pt x="22" y="23"/>
                  <a:pt x="21" y="29"/>
                  <a:pt x="21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21"/>
                  <a:pt x="36" y="21"/>
                  <a:pt x="36" y="21"/>
                </a:cubicBezTo>
                <a:close/>
                <a:moveTo>
                  <a:pt x="36" y="54"/>
                </a:moveTo>
                <a:cubicBezTo>
                  <a:pt x="36" y="54"/>
                  <a:pt x="36" y="54"/>
                  <a:pt x="36" y="54"/>
                </a:cubicBezTo>
                <a:cubicBezTo>
                  <a:pt x="36" y="39"/>
                  <a:pt x="36" y="39"/>
                  <a:pt x="36" y="39"/>
                </a:cubicBezTo>
                <a:cubicBezTo>
                  <a:pt x="21" y="39"/>
                  <a:pt x="21" y="39"/>
                  <a:pt x="21" y="39"/>
                </a:cubicBezTo>
                <a:cubicBezTo>
                  <a:pt x="21" y="46"/>
                  <a:pt x="22" y="51"/>
                  <a:pt x="24" y="56"/>
                </a:cubicBezTo>
                <a:cubicBezTo>
                  <a:pt x="24" y="56"/>
                  <a:pt x="25" y="56"/>
                  <a:pt x="25" y="56"/>
                </a:cubicBezTo>
                <a:cubicBezTo>
                  <a:pt x="29" y="55"/>
                  <a:pt x="32" y="54"/>
                  <a:pt x="36" y="54"/>
                </a:cubicBezTo>
                <a:close/>
                <a:moveTo>
                  <a:pt x="40" y="54"/>
                </a:moveTo>
                <a:cubicBezTo>
                  <a:pt x="40" y="54"/>
                  <a:pt x="40" y="54"/>
                  <a:pt x="40" y="54"/>
                </a:cubicBezTo>
                <a:cubicBezTo>
                  <a:pt x="43" y="54"/>
                  <a:pt x="47" y="55"/>
                  <a:pt x="51" y="56"/>
                </a:cubicBezTo>
                <a:cubicBezTo>
                  <a:pt x="51" y="56"/>
                  <a:pt x="51" y="56"/>
                  <a:pt x="52" y="56"/>
                </a:cubicBezTo>
                <a:cubicBezTo>
                  <a:pt x="54" y="51"/>
                  <a:pt x="55" y="46"/>
                  <a:pt x="55" y="39"/>
                </a:cubicBezTo>
                <a:cubicBezTo>
                  <a:pt x="40" y="39"/>
                  <a:pt x="40" y="39"/>
                  <a:pt x="40" y="39"/>
                </a:cubicBezTo>
                <a:cubicBezTo>
                  <a:pt x="40" y="54"/>
                  <a:pt x="40" y="54"/>
                  <a:pt x="40" y="54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1" name="Freeform 15"/>
          <p:cNvSpPr>
            <a:spLocks noEditPoints="1"/>
          </p:cNvSpPr>
          <p:nvPr/>
        </p:nvSpPr>
        <p:spPr bwMode="auto">
          <a:xfrm>
            <a:off x="7555586" y="6239238"/>
            <a:ext cx="172367" cy="223294"/>
          </a:xfrm>
          <a:custGeom>
            <a:avLst/>
            <a:gdLst>
              <a:gd name="T0" fmla="*/ 38 w 57"/>
              <a:gd name="T1" fmla="*/ 27 h 74"/>
              <a:gd name="T2" fmla="*/ 29 w 57"/>
              <a:gd name="T3" fmla="*/ 31 h 74"/>
              <a:gd name="T4" fmla="*/ 24 w 57"/>
              <a:gd name="T5" fmla="*/ 30 h 74"/>
              <a:gd name="T6" fmla="*/ 19 w 57"/>
              <a:gd name="T7" fmla="*/ 27 h 74"/>
              <a:gd name="T8" fmla="*/ 17 w 57"/>
              <a:gd name="T9" fmla="*/ 27 h 74"/>
              <a:gd name="T10" fmla="*/ 17 w 57"/>
              <a:gd name="T11" fmla="*/ 30 h 74"/>
              <a:gd name="T12" fmla="*/ 22 w 57"/>
              <a:gd name="T13" fmla="*/ 33 h 74"/>
              <a:gd name="T14" fmla="*/ 29 w 57"/>
              <a:gd name="T15" fmla="*/ 35 h 74"/>
              <a:gd name="T16" fmla="*/ 40 w 57"/>
              <a:gd name="T17" fmla="*/ 30 h 74"/>
              <a:gd name="T18" fmla="*/ 40 w 57"/>
              <a:gd name="T19" fmla="*/ 27 h 74"/>
              <a:gd name="T20" fmla="*/ 38 w 57"/>
              <a:gd name="T21" fmla="*/ 27 h 74"/>
              <a:gd name="T22" fmla="*/ 42 w 57"/>
              <a:gd name="T23" fmla="*/ 65 h 74"/>
              <a:gd name="T24" fmla="*/ 42 w 57"/>
              <a:gd name="T25" fmla="*/ 65 h 74"/>
              <a:gd name="T26" fmla="*/ 15 w 57"/>
              <a:gd name="T27" fmla="*/ 65 h 74"/>
              <a:gd name="T28" fmla="*/ 14 w 57"/>
              <a:gd name="T29" fmla="*/ 67 h 74"/>
              <a:gd name="T30" fmla="*/ 15 w 57"/>
              <a:gd name="T31" fmla="*/ 68 h 74"/>
              <a:gd name="T32" fmla="*/ 42 w 57"/>
              <a:gd name="T33" fmla="*/ 68 h 74"/>
              <a:gd name="T34" fmla="*/ 44 w 57"/>
              <a:gd name="T35" fmla="*/ 67 h 74"/>
              <a:gd name="T36" fmla="*/ 42 w 57"/>
              <a:gd name="T37" fmla="*/ 65 h 74"/>
              <a:gd name="T38" fmla="*/ 57 w 57"/>
              <a:gd name="T39" fmla="*/ 29 h 74"/>
              <a:gd name="T40" fmla="*/ 57 w 57"/>
              <a:gd name="T41" fmla="*/ 29 h 74"/>
              <a:gd name="T42" fmla="*/ 49 w 57"/>
              <a:gd name="T43" fmla="*/ 9 h 74"/>
              <a:gd name="T44" fmla="*/ 29 w 57"/>
              <a:gd name="T45" fmla="*/ 0 h 74"/>
              <a:gd name="T46" fmla="*/ 9 w 57"/>
              <a:gd name="T47" fmla="*/ 9 h 74"/>
              <a:gd name="T48" fmla="*/ 0 w 57"/>
              <a:gd name="T49" fmla="*/ 29 h 74"/>
              <a:gd name="T50" fmla="*/ 4 w 57"/>
              <a:gd name="T51" fmla="*/ 43 h 74"/>
              <a:gd name="T52" fmla="*/ 13 w 57"/>
              <a:gd name="T53" fmla="*/ 52 h 74"/>
              <a:gd name="T54" fmla="*/ 13 w 57"/>
              <a:gd name="T55" fmla="*/ 60 h 74"/>
              <a:gd name="T56" fmla="*/ 15 w 57"/>
              <a:gd name="T57" fmla="*/ 63 h 74"/>
              <a:gd name="T58" fmla="*/ 42 w 57"/>
              <a:gd name="T59" fmla="*/ 63 h 74"/>
              <a:gd name="T60" fmla="*/ 45 w 57"/>
              <a:gd name="T61" fmla="*/ 60 h 74"/>
              <a:gd name="T62" fmla="*/ 45 w 57"/>
              <a:gd name="T63" fmla="*/ 52 h 74"/>
              <a:gd name="T64" fmla="*/ 54 w 57"/>
              <a:gd name="T65" fmla="*/ 43 h 74"/>
              <a:gd name="T66" fmla="*/ 57 w 57"/>
              <a:gd name="T67" fmla="*/ 29 h 74"/>
              <a:gd name="T68" fmla="*/ 49 w 57"/>
              <a:gd name="T69" fmla="*/ 40 h 74"/>
              <a:gd name="T70" fmla="*/ 49 w 57"/>
              <a:gd name="T71" fmla="*/ 40 h 74"/>
              <a:gd name="T72" fmla="*/ 48 w 57"/>
              <a:gd name="T73" fmla="*/ 40 h 74"/>
              <a:gd name="T74" fmla="*/ 40 w 57"/>
              <a:gd name="T75" fmla="*/ 48 h 74"/>
              <a:gd name="T76" fmla="*/ 39 w 57"/>
              <a:gd name="T77" fmla="*/ 51 h 74"/>
              <a:gd name="T78" fmla="*/ 39 w 57"/>
              <a:gd name="T79" fmla="*/ 51 h 74"/>
              <a:gd name="T80" fmla="*/ 39 w 57"/>
              <a:gd name="T81" fmla="*/ 58 h 74"/>
              <a:gd name="T82" fmla="*/ 18 w 57"/>
              <a:gd name="T83" fmla="*/ 58 h 74"/>
              <a:gd name="T84" fmla="*/ 18 w 57"/>
              <a:gd name="T85" fmla="*/ 51 h 74"/>
              <a:gd name="T86" fmla="*/ 17 w 57"/>
              <a:gd name="T87" fmla="*/ 48 h 74"/>
              <a:gd name="T88" fmla="*/ 9 w 57"/>
              <a:gd name="T89" fmla="*/ 40 h 74"/>
              <a:gd name="T90" fmla="*/ 6 w 57"/>
              <a:gd name="T91" fmla="*/ 29 h 74"/>
              <a:gd name="T92" fmla="*/ 13 w 57"/>
              <a:gd name="T93" fmla="*/ 13 h 74"/>
              <a:gd name="T94" fmla="*/ 29 w 57"/>
              <a:gd name="T95" fmla="*/ 6 h 74"/>
              <a:gd name="T96" fmla="*/ 45 w 57"/>
              <a:gd name="T97" fmla="*/ 13 h 74"/>
              <a:gd name="T98" fmla="*/ 51 w 57"/>
              <a:gd name="T99" fmla="*/ 29 h 74"/>
              <a:gd name="T100" fmla="*/ 49 w 57"/>
              <a:gd name="T101" fmla="*/ 40 h 74"/>
              <a:gd name="T102" fmla="*/ 36 w 57"/>
              <a:gd name="T103" fmla="*/ 71 h 74"/>
              <a:gd name="T104" fmla="*/ 36 w 57"/>
              <a:gd name="T105" fmla="*/ 71 h 74"/>
              <a:gd name="T106" fmla="*/ 21 w 57"/>
              <a:gd name="T107" fmla="*/ 71 h 74"/>
              <a:gd name="T108" fmla="*/ 19 w 57"/>
              <a:gd name="T109" fmla="*/ 73 h 74"/>
              <a:gd name="T110" fmla="*/ 21 w 57"/>
              <a:gd name="T111" fmla="*/ 74 h 74"/>
              <a:gd name="T112" fmla="*/ 36 w 57"/>
              <a:gd name="T113" fmla="*/ 74 h 74"/>
              <a:gd name="T114" fmla="*/ 38 w 57"/>
              <a:gd name="T115" fmla="*/ 73 h 74"/>
              <a:gd name="T116" fmla="*/ 36 w 57"/>
              <a:gd name="T117" fmla="*/ 7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" h="74">
                <a:moveTo>
                  <a:pt x="38" y="27"/>
                </a:moveTo>
                <a:cubicBezTo>
                  <a:pt x="36" y="30"/>
                  <a:pt x="32" y="31"/>
                  <a:pt x="29" y="31"/>
                </a:cubicBezTo>
                <a:cubicBezTo>
                  <a:pt x="27" y="31"/>
                  <a:pt x="25" y="31"/>
                  <a:pt x="24" y="30"/>
                </a:cubicBezTo>
                <a:cubicBezTo>
                  <a:pt x="22" y="30"/>
                  <a:pt x="21" y="29"/>
                  <a:pt x="19" y="27"/>
                </a:cubicBezTo>
                <a:cubicBezTo>
                  <a:pt x="19" y="27"/>
                  <a:pt x="18" y="27"/>
                  <a:pt x="17" y="27"/>
                </a:cubicBezTo>
                <a:cubicBezTo>
                  <a:pt x="16" y="28"/>
                  <a:pt x="16" y="29"/>
                  <a:pt x="17" y="30"/>
                </a:cubicBezTo>
                <a:cubicBezTo>
                  <a:pt x="19" y="31"/>
                  <a:pt x="20" y="33"/>
                  <a:pt x="22" y="33"/>
                </a:cubicBezTo>
                <a:cubicBezTo>
                  <a:pt x="24" y="34"/>
                  <a:pt x="26" y="35"/>
                  <a:pt x="29" y="35"/>
                </a:cubicBezTo>
                <a:cubicBezTo>
                  <a:pt x="33" y="35"/>
                  <a:pt x="37" y="33"/>
                  <a:pt x="40" y="30"/>
                </a:cubicBezTo>
                <a:cubicBezTo>
                  <a:pt x="41" y="29"/>
                  <a:pt x="41" y="28"/>
                  <a:pt x="40" y="27"/>
                </a:cubicBezTo>
                <a:cubicBezTo>
                  <a:pt x="40" y="27"/>
                  <a:pt x="39" y="27"/>
                  <a:pt x="38" y="27"/>
                </a:cubicBezTo>
                <a:close/>
                <a:moveTo>
                  <a:pt x="42" y="65"/>
                </a:moveTo>
                <a:cubicBezTo>
                  <a:pt x="42" y="65"/>
                  <a:pt x="42" y="65"/>
                  <a:pt x="42" y="65"/>
                </a:cubicBezTo>
                <a:cubicBezTo>
                  <a:pt x="15" y="65"/>
                  <a:pt x="15" y="65"/>
                  <a:pt x="15" y="65"/>
                </a:cubicBezTo>
                <a:cubicBezTo>
                  <a:pt x="14" y="65"/>
                  <a:pt x="14" y="66"/>
                  <a:pt x="14" y="67"/>
                </a:cubicBezTo>
                <a:cubicBezTo>
                  <a:pt x="14" y="68"/>
                  <a:pt x="14" y="68"/>
                  <a:pt x="15" y="68"/>
                </a:cubicBezTo>
                <a:cubicBezTo>
                  <a:pt x="42" y="68"/>
                  <a:pt x="42" y="68"/>
                  <a:pt x="42" y="68"/>
                </a:cubicBezTo>
                <a:cubicBezTo>
                  <a:pt x="43" y="68"/>
                  <a:pt x="44" y="68"/>
                  <a:pt x="44" y="67"/>
                </a:cubicBezTo>
                <a:cubicBezTo>
                  <a:pt x="44" y="66"/>
                  <a:pt x="43" y="65"/>
                  <a:pt x="42" y="65"/>
                </a:cubicBezTo>
                <a:close/>
                <a:moveTo>
                  <a:pt x="57" y="29"/>
                </a:moveTo>
                <a:cubicBezTo>
                  <a:pt x="57" y="29"/>
                  <a:pt x="57" y="29"/>
                  <a:pt x="57" y="29"/>
                </a:cubicBezTo>
                <a:cubicBezTo>
                  <a:pt x="57" y="21"/>
                  <a:pt x="54" y="14"/>
                  <a:pt x="49" y="9"/>
                </a:cubicBezTo>
                <a:cubicBezTo>
                  <a:pt x="44" y="4"/>
                  <a:pt x="37" y="0"/>
                  <a:pt x="29" y="0"/>
                </a:cubicBezTo>
                <a:cubicBezTo>
                  <a:pt x="21" y="0"/>
                  <a:pt x="14" y="4"/>
                  <a:pt x="9" y="9"/>
                </a:cubicBezTo>
                <a:cubicBezTo>
                  <a:pt x="3" y="14"/>
                  <a:pt x="0" y="21"/>
                  <a:pt x="0" y="29"/>
                </a:cubicBezTo>
                <a:cubicBezTo>
                  <a:pt x="0" y="34"/>
                  <a:pt x="2" y="39"/>
                  <a:pt x="4" y="43"/>
                </a:cubicBezTo>
                <a:cubicBezTo>
                  <a:pt x="6" y="47"/>
                  <a:pt x="9" y="50"/>
                  <a:pt x="13" y="52"/>
                </a:cubicBezTo>
                <a:cubicBezTo>
                  <a:pt x="13" y="60"/>
                  <a:pt x="13" y="60"/>
                  <a:pt x="13" y="60"/>
                </a:cubicBezTo>
                <a:cubicBezTo>
                  <a:pt x="13" y="62"/>
                  <a:pt x="14" y="63"/>
                  <a:pt x="15" y="63"/>
                </a:cubicBezTo>
                <a:cubicBezTo>
                  <a:pt x="42" y="63"/>
                  <a:pt x="42" y="63"/>
                  <a:pt x="42" y="63"/>
                </a:cubicBezTo>
                <a:cubicBezTo>
                  <a:pt x="44" y="63"/>
                  <a:pt x="45" y="62"/>
                  <a:pt x="45" y="60"/>
                </a:cubicBezTo>
                <a:cubicBezTo>
                  <a:pt x="45" y="52"/>
                  <a:pt x="45" y="52"/>
                  <a:pt x="45" y="52"/>
                </a:cubicBezTo>
                <a:cubicBezTo>
                  <a:pt x="48" y="50"/>
                  <a:pt x="51" y="47"/>
                  <a:pt x="54" y="43"/>
                </a:cubicBezTo>
                <a:cubicBezTo>
                  <a:pt x="56" y="39"/>
                  <a:pt x="57" y="34"/>
                  <a:pt x="57" y="29"/>
                </a:cubicBezTo>
                <a:close/>
                <a:moveTo>
                  <a:pt x="49" y="40"/>
                </a:moveTo>
                <a:cubicBezTo>
                  <a:pt x="49" y="40"/>
                  <a:pt x="49" y="40"/>
                  <a:pt x="49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7" y="44"/>
                  <a:pt x="44" y="46"/>
                  <a:pt x="40" y="48"/>
                </a:cubicBezTo>
                <a:cubicBezTo>
                  <a:pt x="40" y="49"/>
                  <a:pt x="39" y="50"/>
                  <a:pt x="39" y="51"/>
                </a:cubicBezTo>
                <a:cubicBezTo>
                  <a:pt x="39" y="51"/>
                  <a:pt x="39" y="51"/>
                  <a:pt x="39" y="51"/>
                </a:cubicBezTo>
                <a:cubicBezTo>
                  <a:pt x="39" y="58"/>
                  <a:pt x="39" y="58"/>
                  <a:pt x="39" y="58"/>
                </a:cubicBezTo>
                <a:cubicBezTo>
                  <a:pt x="18" y="58"/>
                  <a:pt x="18" y="58"/>
                  <a:pt x="18" y="58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0"/>
                  <a:pt x="18" y="49"/>
                  <a:pt x="17" y="48"/>
                </a:cubicBezTo>
                <a:cubicBezTo>
                  <a:pt x="13" y="46"/>
                  <a:pt x="11" y="43"/>
                  <a:pt x="9" y="40"/>
                </a:cubicBezTo>
                <a:cubicBezTo>
                  <a:pt x="7" y="37"/>
                  <a:pt x="6" y="33"/>
                  <a:pt x="6" y="29"/>
                </a:cubicBezTo>
                <a:cubicBezTo>
                  <a:pt x="6" y="23"/>
                  <a:pt x="9" y="17"/>
                  <a:pt x="13" y="13"/>
                </a:cubicBezTo>
                <a:cubicBezTo>
                  <a:pt x="17" y="9"/>
                  <a:pt x="22" y="6"/>
                  <a:pt x="29" y="6"/>
                </a:cubicBezTo>
                <a:cubicBezTo>
                  <a:pt x="35" y="6"/>
                  <a:pt x="41" y="9"/>
                  <a:pt x="45" y="13"/>
                </a:cubicBezTo>
                <a:cubicBezTo>
                  <a:pt x="49" y="17"/>
                  <a:pt x="51" y="23"/>
                  <a:pt x="51" y="29"/>
                </a:cubicBezTo>
                <a:cubicBezTo>
                  <a:pt x="51" y="33"/>
                  <a:pt x="50" y="37"/>
                  <a:pt x="49" y="40"/>
                </a:cubicBezTo>
                <a:close/>
                <a:moveTo>
                  <a:pt x="36" y="71"/>
                </a:moveTo>
                <a:cubicBezTo>
                  <a:pt x="36" y="71"/>
                  <a:pt x="36" y="71"/>
                  <a:pt x="36" y="71"/>
                </a:cubicBezTo>
                <a:cubicBezTo>
                  <a:pt x="21" y="71"/>
                  <a:pt x="21" y="71"/>
                  <a:pt x="21" y="71"/>
                </a:cubicBezTo>
                <a:cubicBezTo>
                  <a:pt x="20" y="71"/>
                  <a:pt x="19" y="72"/>
                  <a:pt x="19" y="73"/>
                </a:cubicBezTo>
                <a:cubicBezTo>
                  <a:pt x="19" y="74"/>
                  <a:pt x="20" y="74"/>
                  <a:pt x="21" y="74"/>
                </a:cubicBezTo>
                <a:cubicBezTo>
                  <a:pt x="36" y="74"/>
                  <a:pt x="36" y="74"/>
                  <a:pt x="36" y="74"/>
                </a:cubicBezTo>
                <a:cubicBezTo>
                  <a:pt x="37" y="74"/>
                  <a:pt x="38" y="74"/>
                  <a:pt x="38" y="73"/>
                </a:cubicBezTo>
                <a:cubicBezTo>
                  <a:pt x="38" y="72"/>
                  <a:pt x="37" y="71"/>
                  <a:pt x="36" y="71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2" name="Freeform 16"/>
          <p:cNvSpPr>
            <a:spLocks noEditPoints="1"/>
          </p:cNvSpPr>
          <p:nvPr/>
        </p:nvSpPr>
        <p:spPr bwMode="auto">
          <a:xfrm>
            <a:off x="5443716" y="3099640"/>
            <a:ext cx="164873" cy="226291"/>
          </a:xfrm>
          <a:custGeom>
            <a:avLst/>
            <a:gdLst>
              <a:gd name="T0" fmla="*/ 40 w 55"/>
              <a:gd name="T1" fmla="*/ 5 h 75"/>
              <a:gd name="T2" fmla="*/ 46 w 55"/>
              <a:gd name="T3" fmla="*/ 34 h 75"/>
              <a:gd name="T4" fmla="*/ 40 w 55"/>
              <a:gd name="T5" fmla="*/ 47 h 75"/>
              <a:gd name="T6" fmla="*/ 15 w 55"/>
              <a:gd name="T7" fmla="*/ 47 h 75"/>
              <a:gd name="T8" fmla="*/ 9 w 55"/>
              <a:gd name="T9" fmla="*/ 34 h 75"/>
              <a:gd name="T10" fmla="*/ 15 w 55"/>
              <a:gd name="T11" fmla="*/ 5 h 75"/>
              <a:gd name="T12" fmla="*/ 15 w 55"/>
              <a:gd name="T13" fmla="*/ 24 h 75"/>
              <a:gd name="T14" fmla="*/ 40 w 55"/>
              <a:gd name="T15" fmla="*/ 24 h 75"/>
              <a:gd name="T16" fmla="*/ 36 w 55"/>
              <a:gd name="T17" fmla="*/ 9 h 75"/>
              <a:gd name="T18" fmla="*/ 19 w 55"/>
              <a:gd name="T19" fmla="*/ 9 h 75"/>
              <a:gd name="T20" fmla="*/ 15 w 55"/>
              <a:gd name="T21" fmla="*/ 24 h 75"/>
              <a:gd name="T22" fmla="*/ 40 w 55"/>
              <a:gd name="T23" fmla="*/ 28 h 75"/>
              <a:gd name="T24" fmla="*/ 15 w 55"/>
              <a:gd name="T25" fmla="*/ 34 h 75"/>
              <a:gd name="T26" fmla="*/ 19 w 55"/>
              <a:gd name="T27" fmla="*/ 43 h 75"/>
              <a:gd name="T28" fmla="*/ 36 w 55"/>
              <a:gd name="T29" fmla="*/ 43 h 75"/>
              <a:gd name="T30" fmla="*/ 40 w 55"/>
              <a:gd name="T31" fmla="*/ 28 h 75"/>
              <a:gd name="T32" fmla="*/ 10 w 55"/>
              <a:gd name="T33" fmla="*/ 75 h 75"/>
              <a:gd name="T34" fmla="*/ 27 w 55"/>
              <a:gd name="T35" fmla="*/ 75 h 75"/>
              <a:gd name="T36" fmla="*/ 44 w 55"/>
              <a:gd name="T37" fmla="*/ 75 h 75"/>
              <a:gd name="T38" fmla="*/ 44 w 55"/>
              <a:gd name="T39" fmla="*/ 69 h 75"/>
              <a:gd name="T40" fmla="*/ 30 w 55"/>
              <a:gd name="T41" fmla="*/ 62 h 75"/>
              <a:gd name="T42" fmla="*/ 53 w 55"/>
              <a:gd name="T43" fmla="*/ 45 h 75"/>
              <a:gd name="T44" fmla="*/ 55 w 55"/>
              <a:gd name="T45" fmla="*/ 26 h 75"/>
              <a:gd name="T46" fmla="*/ 49 w 55"/>
              <a:gd name="T47" fmla="*/ 26 h 75"/>
              <a:gd name="T48" fmla="*/ 48 w 55"/>
              <a:gd name="T49" fmla="*/ 43 h 75"/>
              <a:gd name="T50" fmla="*/ 27 w 55"/>
              <a:gd name="T51" fmla="*/ 56 h 75"/>
              <a:gd name="T52" fmla="*/ 12 w 55"/>
              <a:gd name="T53" fmla="*/ 50 h 75"/>
              <a:gd name="T54" fmla="*/ 5 w 55"/>
              <a:gd name="T55" fmla="*/ 34 h 75"/>
              <a:gd name="T56" fmla="*/ 2 w 55"/>
              <a:gd name="T57" fmla="*/ 23 h 75"/>
              <a:gd name="T58" fmla="*/ 0 w 55"/>
              <a:gd name="T59" fmla="*/ 34 h 75"/>
              <a:gd name="T60" fmla="*/ 8 w 55"/>
              <a:gd name="T61" fmla="*/ 54 h 75"/>
              <a:gd name="T62" fmla="*/ 24 w 55"/>
              <a:gd name="T63" fmla="*/ 62 h 75"/>
              <a:gd name="T64" fmla="*/ 10 w 55"/>
              <a:gd name="T65" fmla="*/ 69 h 75"/>
              <a:gd name="T66" fmla="*/ 10 w 55"/>
              <a:gd name="T67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5" h="75">
                <a:moveTo>
                  <a:pt x="27" y="0"/>
                </a:moveTo>
                <a:cubicBezTo>
                  <a:pt x="32" y="0"/>
                  <a:pt x="37" y="2"/>
                  <a:pt x="40" y="5"/>
                </a:cubicBezTo>
                <a:cubicBezTo>
                  <a:pt x="43" y="8"/>
                  <a:pt x="46" y="13"/>
                  <a:pt x="46" y="18"/>
                </a:cubicBezTo>
                <a:cubicBezTo>
                  <a:pt x="46" y="34"/>
                  <a:pt x="46" y="34"/>
                  <a:pt x="46" y="34"/>
                </a:cubicBezTo>
                <a:cubicBezTo>
                  <a:pt x="46" y="39"/>
                  <a:pt x="43" y="44"/>
                  <a:pt x="40" y="47"/>
                </a:cubicBezTo>
                <a:cubicBezTo>
                  <a:pt x="40" y="47"/>
                  <a:pt x="40" y="47"/>
                  <a:pt x="40" y="47"/>
                </a:cubicBezTo>
                <a:cubicBezTo>
                  <a:pt x="37" y="51"/>
                  <a:pt x="32" y="53"/>
                  <a:pt x="27" y="53"/>
                </a:cubicBezTo>
                <a:cubicBezTo>
                  <a:pt x="22" y="53"/>
                  <a:pt x="18" y="51"/>
                  <a:pt x="15" y="47"/>
                </a:cubicBezTo>
                <a:cubicBezTo>
                  <a:pt x="14" y="47"/>
                  <a:pt x="14" y="47"/>
                  <a:pt x="14" y="47"/>
                </a:cubicBezTo>
                <a:cubicBezTo>
                  <a:pt x="11" y="44"/>
                  <a:pt x="9" y="39"/>
                  <a:pt x="9" y="34"/>
                </a:cubicBezTo>
                <a:cubicBezTo>
                  <a:pt x="9" y="18"/>
                  <a:pt x="9" y="18"/>
                  <a:pt x="9" y="18"/>
                </a:cubicBezTo>
                <a:cubicBezTo>
                  <a:pt x="9" y="13"/>
                  <a:pt x="11" y="8"/>
                  <a:pt x="15" y="5"/>
                </a:cubicBezTo>
                <a:cubicBezTo>
                  <a:pt x="18" y="2"/>
                  <a:pt x="22" y="0"/>
                  <a:pt x="27" y="0"/>
                </a:cubicBezTo>
                <a:close/>
                <a:moveTo>
                  <a:pt x="15" y="24"/>
                </a:moveTo>
                <a:cubicBezTo>
                  <a:pt x="15" y="24"/>
                  <a:pt x="15" y="24"/>
                  <a:pt x="15" y="24"/>
                </a:cubicBezTo>
                <a:cubicBezTo>
                  <a:pt x="40" y="24"/>
                  <a:pt x="40" y="24"/>
                  <a:pt x="40" y="24"/>
                </a:cubicBezTo>
                <a:cubicBezTo>
                  <a:pt x="40" y="18"/>
                  <a:pt x="40" y="18"/>
                  <a:pt x="40" y="18"/>
                </a:cubicBezTo>
                <a:cubicBezTo>
                  <a:pt x="40" y="14"/>
                  <a:pt x="38" y="11"/>
                  <a:pt x="36" y="9"/>
                </a:cubicBezTo>
                <a:cubicBezTo>
                  <a:pt x="34" y="7"/>
                  <a:pt x="31" y="5"/>
                  <a:pt x="27" y="5"/>
                </a:cubicBezTo>
                <a:cubicBezTo>
                  <a:pt x="24" y="5"/>
                  <a:pt x="21" y="7"/>
                  <a:pt x="19" y="9"/>
                </a:cubicBezTo>
                <a:cubicBezTo>
                  <a:pt x="16" y="11"/>
                  <a:pt x="15" y="14"/>
                  <a:pt x="15" y="18"/>
                </a:cubicBezTo>
                <a:cubicBezTo>
                  <a:pt x="15" y="24"/>
                  <a:pt x="15" y="24"/>
                  <a:pt x="15" y="24"/>
                </a:cubicBezTo>
                <a:close/>
                <a:moveTo>
                  <a:pt x="40" y="28"/>
                </a:moveTo>
                <a:cubicBezTo>
                  <a:pt x="40" y="28"/>
                  <a:pt x="40" y="28"/>
                  <a:pt x="40" y="28"/>
                </a:cubicBezTo>
                <a:cubicBezTo>
                  <a:pt x="15" y="28"/>
                  <a:pt x="15" y="28"/>
                  <a:pt x="15" y="28"/>
                </a:cubicBezTo>
                <a:cubicBezTo>
                  <a:pt x="15" y="34"/>
                  <a:pt x="15" y="34"/>
                  <a:pt x="15" y="34"/>
                </a:cubicBezTo>
                <a:cubicBezTo>
                  <a:pt x="15" y="38"/>
                  <a:pt x="16" y="41"/>
                  <a:pt x="19" y="43"/>
                </a:cubicBezTo>
                <a:cubicBezTo>
                  <a:pt x="19" y="43"/>
                  <a:pt x="19" y="43"/>
                  <a:pt x="19" y="43"/>
                </a:cubicBezTo>
                <a:cubicBezTo>
                  <a:pt x="21" y="45"/>
                  <a:pt x="24" y="47"/>
                  <a:pt x="27" y="47"/>
                </a:cubicBezTo>
                <a:cubicBezTo>
                  <a:pt x="31" y="47"/>
                  <a:pt x="34" y="45"/>
                  <a:pt x="36" y="43"/>
                </a:cubicBezTo>
                <a:cubicBezTo>
                  <a:pt x="38" y="41"/>
                  <a:pt x="40" y="38"/>
                  <a:pt x="40" y="34"/>
                </a:cubicBezTo>
                <a:cubicBezTo>
                  <a:pt x="40" y="28"/>
                  <a:pt x="40" y="28"/>
                  <a:pt x="40" y="28"/>
                </a:cubicBezTo>
                <a:close/>
                <a:moveTo>
                  <a:pt x="10" y="75"/>
                </a:moveTo>
                <a:cubicBezTo>
                  <a:pt x="10" y="75"/>
                  <a:pt x="10" y="75"/>
                  <a:pt x="10" y="75"/>
                </a:cubicBezTo>
                <a:cubicBezTo>
                  <a:pt x="27" y="75"/>
                  <a:pt x="27" y="75"/>
                  <a:pt x="27" y="75"/>
                </a:cubicBezTo>
                <a:cubicBezTo>
                  <a:pt x="27" y="75"/>
                  <a:pt x="27" y="75"/>
                  <a:pt x="27" y="75"/>
                </a:cubicBezTo>
                <a:cubicBezTo>
                  <a:pt x="28" y="75"/>
                  <a:pt x="28" y="75"/>
                  <a:pt x="28" y="75"/>
                </a:cubicBezTo>
                <a:cubicBezTo>
                  <a:pt x="44" y="75"/>
                  <a:pt x="44" y="75"/>
                  <a:pt x="44" y="75"/>
                </a:cubicBezTo>
                <a:cubicBezTo>
                  <a:pt x="46" y="75"/>
                  <a:pt x="47" y="73"/>
                  <a:pt x="47" y="72"/>
                </a:cubicBezTo>
                <a:cubicBezTo>
                  <a:pt x="47" y="70"/>
                  <a:pt x="46" y="69"/>
                  <a:pt x="44" y="69"/>
                </a:cubicBezTo>
                <a:cubicBezTo>
                  <a:pt x="30" y="69"/>
                  <a:pt x="30" y="69"/>
                  <a:pt x="30" y="69"/>
                </a:cubicBezTo>
                <a:cubicBezTo>
                  <a:pt x="30" y="62"/>
                  <a:pt x="30" y="62"/>
                  <a:pt x="30" y="62"/>
                </a:cubicBezTo>
                <a:cubicBezTo>
                  <a:pt x="37" y="61"/>
                  <a:pt x="43" y="58"/>
                  <a:pt x="47" y="54"/>
                </a:cubicBezTo>
                <a:cubicBezTo>
                  <a:pt x="50" y="51"/>
                  <a:pt x="52" y="48"/>
                  <a:pt x="53" y="45"/>
                </a:cubicBezTo>
                <a:cubicBezTo>
                  <a:pt x="54" y="42"/>
                  <a:pt x="55" y="38"/>
                  <a:pt x="55" y="34"/>
                </a:cubicBezTo>
                <a:cubicBezTo>
                  <a:pt x="55" y="26"/>
                  <a:pt x="55" y="26"/>
                  <a:pt x="55" y="26"/>
                </a:cubicBezTo>
                <a:cubicBezTo>
                  <a:pt x="55" y="25"/>
                  <a:pt x="54" y="23"/>
                  <a:pt x="52" y="23"/>
                </a:cubicBezTo>
                <a:cubicBezTo>
                  <a:pt x="51" y="23"/>
                  <a:pt x="49" y="25"/>
                  <a:pt x="49" y="26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7"/>
                  <a:pt x="49" y="40"/>
                  <a:pt x="48" y="43"/>
                </a:cubicBezTo>
                <a:cubicBezTo>
                  <a:pt x="47" y="46"/>
                  <a:pt x="45" y="48"/>
                  <a:pt x="43" y="50"/>
                </a:cubicBezTo>
                <a:cubicBezTo>
                  <a:pt x="39" y="54"/>
                  <a:pt x="33" y="56"/>
                  <a:pt x="27" y="56"/>
                </a:cubicBezTo>
                <a:cubicBezTo>
                  <a:pt x="24" y="56"/>
                  <a:pt x="22" y="56"/>
                  <a:pt x="19" y="55"/>
                </a:cubicBezTo>
                <a:cubicBezTo>
                  <a:pt x="16" y="54"/>
                  <a:pt x="14" y="52"/>
                  <a:pt x="12" y="50"/>
                </a:cubicBezTo>
                <a:cubicBezTo>
                  <a:pt x="10" y="48"/>
                  <a:pt x="8" y="46"/>
                  <a:pt x="7" y="43"/>
                </a:cubicBezTo>
                <a:cubicBezTo>
                  <a:pt x="6" y="40"/>
                  <a:pt x="5" y="37"/>
                  <a:pt x="5" y="34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25"/>
                  <a:pt x="4" y="23"/>
                  <a:pt x="2" y="23"/>
                </a:cubicBezTo>
                <a:cubicBezTo>
                  <a:pt x="1" y="23"/>
                  <a:pt x="0" y="25"/>
                  <a:pt x="0" y="26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8"/>
                  <a:pt x="0" y="42"/>
                  <a:pt x="2" y="45"/>
                </a:cubicBezTo>
                <a:cubicBezTo>
                  <a:pt x="3" y="48"/>
                  <a:pt x="5" y="51"/>
                  <a:pt x="8" y="54"/>
                </a:cubicBezTo>
                <a:cubicBezTo>
                  <a:pt x="10" y="57"/>
                  <a:pt x="13" y="59"/>
                  <a:pt x="17" y="60"/>
                </a:cubicBezTo>
                <a:cubicBezTo>
                  <a:pt x="19" y="61"/>
                  <a:pt x="22" y="62"/>
                  <a:pt x="24" y="62"/>
                </a:cubicBezTo>
                <a:cubicBezTo>
                  <a:pt x="24" y="69"/>
                  <a:pt x="24" y="69"/>
                  <a:pt x="24" y="69"/>
                </a:cubicBezTo>
                <a:cubicBezTo>
                  <a:pt x="10" y="69"/>
                  <a:pt x="10" y="69"/>
                  <a:pt x="10" y="69"/>
                </a:cubicBezTo>
                <a:cubicBezTo>
                  <a:pt x="9" y="69"/>
                  <a:pt x="7" y="70"/>
                  <a:pt x="7" y="72"/>
                </a:cubicBezTo>
                <a:cubicBezTo>
                  <a:pt x="7" y="73"/>
                  <a:pt x="9" y="75"/>
                  <a:pt x="10" y="75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3" name="Freeform 17"/>
          <p:cNvSpPr>
            <a:spLocks noEditPoints="1"/>
          </p:cNvSpPr>
          <p:nvPr/>
        </p:nvSpPr>
        <p:spPr bwMode="auto">
          <a:xfrm>
            <a:off x="1152525" y="3108632"/>
            <a:ext cx="227824" cy="205311"/>
          </a:xfrm>
          <a:custGeom>
            <a:avLst/>
            <a:gdLst>
              <a:gd name="T0" fmla="*/ 36 w 76"/>
              <a:gd name="T1" fmla="*/ 67 h 68"/>
              <a:gd name="T2" fmla="*/ 8 w 76"/>
              <a:gd name="T3" fmla="*/ 38 h 68"/>
              <a:gd name="T4" fmla="*/ 1 w 76"/>
              <a:gd name="T5" fmla="*/ 28 h 68"/>
              <a:gd name="T6" fmla="*/ 2 w 76"/>
              <a:gd name="T7" fmla="*/ 16 h 68"/>
              <a:gd name="T8" fmla="*/ 8 w 76"/>
              <a:gd name="T9" fmla="*/ 7 h 68"/>
              <a:gd name="T10" fmla="*/ 17 w 76"/>
              <a:gd name="T11" fmla="*/ 1 h 68"/>
              <a:gd name="T12" fmla="*/ 29 w 76"/>
              <a:gd name="T13" fmla="*/ 1 h 68"/>
              <a:gd name="T14" fmla="*/ 38 w 76"/>
              <a:gd name="T15" fmla="*/ 6 h 68"/>
              <a:gd name="T16" fmla="*/ 48 w 76"/>
              <a:gd name="T17" fmla="*/ 1 h 68"/>
              <a:gd name="T18" fmla="*/ 60 w 76"/>
              <a:gd name="T19" fmla="*/ 1 h 68"/>
              <a:gd name="T20" fmla="*/ 69 w 76"/>
              <a:gd name="T21" fmla="*/ 7 h 68"/>
              <a:gd name="T22" fmla="*/ 75 w 76"/>
              <a:gd name="T23" fmla="*/ 16 h 68"/>
              <a:gd name="T24" fmla="*/ 75 w 76"/>
              <a:gd name="T25" fmla="*/ 16 h 68"/>
              <a:gd name="T26" fmla="*/ 75 w 76"/>
              <a:gd name="T27" fmla="*/ 28 h 68"/>
              <a:gd name="T28" fmla="*/ 69 w 76"/>
              <a:gd name="T29" fmla="*/ 38 h 68"/>
              <a:gd name="T30" fmla="*/ 69 w 76"/>
              <a:gd name="T31" fmla="*/ 38 h 68"/>
              <a:gd name="T32" fmla="*/ 40 w 76"/>
              <a:gd name="T33" fmla="*/ 67 h 68"/>
              <a:gd name="T34" fmla="*/ 36 w 76"/>
              <a:gd name="T35" fmla="*/ 67 h 68"/>
              <a:gd name="T36" fmla="*/ 36 w 76"/>
              <a:gd name="T37" fmla="*/ 67 h 68"/>
              <a:gd name="T38" fmla="*/ 42 w 76"/>
              <a:gd name="T39" fmla="*/ 11 h 68"/>
              <a:gd name="T40" fmla="*/ 42 w 76"/>
              <a:gd name="T41" fmla="*/ 11 h 68"/>
              <a:gd name="T42" fmla="*/ 42 w 76"/>
              <a:gd name="T43" fmla="*/ 11 h 68"/>
              <a:gd name="T44" fmla="*/ 32 w 76"/>
              <a:gd name="T45" fmla="*/ 20 h 68"/>
              <a:gd name="T46" fmla="*/ 30 w 76"/>
              <a:gd name="T47" fmla="*/ 20 h 68"/>
              <a:gd name="T48" fmla="*/ 30 w 76"/>
              <a:gd name="T49" fmla="*/ 17 h 68"/>
              <a:gd name="T50" fmla="*/ 36 w 76"/>
              <a:gd name="T51" fmla="*/ 11 h 68"/>
              <a:gd name="T52" fmla="*/ 36 w 76"/>
              <a:gd name="T53" fmla="*/ 11 h 68"/>
              <a:gd name="T54" fmla="*/ 27 w 76"/>
              <a:gd name="T55" fmla="*/ 7 h 68"/>
              <a:gd name="T56" fmla="*/ 19 w 76"/>
              <a:gd name="T57" fmla="*/ 7 h 68"/>
              <a:gd name="T58" fmla="*/ 12 w 76"/>
              <a:gd name="T59" fmla="*/ 11 h 68"/>
              <a:gd name="T60" fmla="*/ 7 w 76"/>
              <a:gd name="T61" fmla="*/ 18 h 68"/>
              <a:gd name="T62" fmla="*/ 7 w 76"/>
              <a:gd name="T63" fmla="*/ 26 h 68"/>
              <a:gd name="T64" fmla="*/ 12 w 76"/>
              <a:gd name="T65" fmla="*/ 34 h 68"/>
              <a:gd name="T66" fmla="*/ 38 w 76"/>
              <a:gd name="T67" fmla="*/ 61 h 68"/>
              <a:gd name="T68" fmla="*/ 65 w 76"/>
              <a:gd name="T69" fmla="*/ 34 h 68"/>
              <a:gd name="T70" fmla="*/ 65 w 76"/>
              <a:gd name="T71" fmla="*/ 34 h 68"/>
              <a:gd name="T72" fmla="*/ 70 w 76"/>
              <a:gd name="T73" fmla="*/ 26 h 68"/>
              <a:gd name="T74" fmla="*/ 69 w 76"/>
              <a:gd name="T75" fmla="*/ 18 h 68"/>
              <a:gd name="T76" fmla="*/ 65 w 76"/>
              <a:gd name="T77" fmla="*/ 11 h 68"/>
              <a:gd name="T78" fmla="*/ 58 w 76"/>
              <a:gd name="T79" fmla="*/ 7 h 68"/>
              <a:gd name="T80" fmla="*/ 49 w 76"/>
              <a:gd name="T81" fmla="*/ 7 h 68"/>
              <a:gd name="T82" fmla="*/ 42 w 76"/>
              <a:gd name="T83" fmla="*/ 11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6" h="68">
                <a:moveTo>
                  <a:pt x="36" y="67"/>
                </a:moveTo>
                <a:cubicBezTo>
                  <a:pt x="8" y="38"/>
                  <a:pt x="8" y="38"/>
                  <a:pt x="8" y="38"/>
                </a:cubicBezTo>
                <a:cubicBezTo>
                  <a:pt x="5" y="35"/>
                  <a:pt x="2" y="32"/>
                  <a:pt x="1" y="28"/>
                </a:cubicBezTo>
                <a:cubicBezTo>
                  <a:pt x="0" y="24"/>
                  <a:pt x="0" y="20"/>
                  <a:pt x="2" y="16"/>
                </a:cubicBezTo>
                <a:cubicBezTo>
                  <a:pt x="3" y="13"/>
                  <a:pt x="5" y="10"/>
                  <a:pt x="8" y="7"/>
                </a:cubicBezTo>
                <a:cubicBezTo>
                  <a:pt x="10" y="4"/>
                  <a:pt x="13" y="2"/>
                  <a:pt x="17" y="1"/>
                </a:cubicBezTo>
                <a:cubicBezTo>
                  <a:pt x="21" y="0"/>
                  <a:pt x="25" y="0"/>
                  <a:pt x="29" y="1"/>
                </a:cubicBezTo>
                <a:cubicBezTo>
                  <a:pt x="32" y="2"/>
                  <a:pt x="35" y="4"/>
                  <a:pt x="38" y="6"/>
                </a:cubicBezTo>
                <a:cubicBezTo>
                  <a:pt x="41" y="4"/>
                  <a:pt x="44" y="2"/>
                  <a:pt x="48" y="1"/>
                </a:cubicBezTo>
                <a:cubicBezTo>
                  <a:pt x="51" y="0"/>
                  <a:pt x="55" y="0"/>
                  <a:pt x="60" y="1"/>
                </a:cubicBezTo>
                <a:cubicBezTo>
                  <a:pt x="63" y="2"/>
                  <a:pt x="66" y="4"/>
                  <a:pt x="69" y="7"/>
                </a:cubicBezTo>
                <a:cubicBezTo>
                  <a:pt x="72" y="10"/>
                  <a:pt x="74" y="13"/>
                  <a:pt x="75" y="16"/>
                </a:cubicBezTo>
                <a:cubicBezTo>
                  <a:pt x="75" y="16"/>
                  <a:pt x="75" y="16"/>
                  <a:pt x="75" y="16"/>
                </a:cubicBezTo>
                <a:cubicBezTo>
                  <a:pt x="76" y="20"/>
                  <a:pt x="76" y="24"/>
                  <a:pt x="75" y="28"/>
                </a:cubicBezTo>
                <a:cubicBezTo>
                  <a:pt x="74" y="32"/>
                  <a:pt x="72" y="35"/>
                  <a:pt x="69" y="38"/>
                </a:cubicBezTo>
                <a:cubicBezTo>
                  <a:pt x="69" y="38"/>
                  <a:pt x="69" y="38"/>
                  <a:pt x="69" y="38"/>
                </a:cubicBezTo>
                <a:cubicBezTo>
                  <a:pt x="40" y="67"/>
                  <a:pt x="40" y="67"/>
                  <a:pt x="40" y="67"/>
                </a:cubicBezTo>
                <a:cubicBezTo>
                  <a:pt x="39" y="68"/>
                  <a:pt x="37" y="68"/>
                  <a:pt x="36" y="67"/>
                </a:cubicBezTo>
                <a:cubicBezTo>
                  <a:pt x="36" y="67"/>
                  <a:pt x="36" y="67"/>
                  <a:pt x="36" y="67"/>
                </a:cubicBezTo>
                <a:close/>
                <a:moveTo>
                  <a:pt x="42" y="11"/>
                </a:moveTo>
                <a:cubicBezTo>
                  <a:pt x="42" y="11"/>
                  <a:pt x="42" y="11"/>
                  <a:pt x="42" y="11"/>
                </a:cubicBezTo>
                <a:cubicBezTo>
                  <a:pt x="42" y="11"/>
                  <a:pt x="42" y="11"/>
                  <a:pt x="42" y="11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0"/>
                  <a:pt x="31" y="20"/>
                  <a:pt x="30" y="20"/>
                </a:cubicBezTo>
                <a:cubicBezTo>
                  <a:pt x="29" y="19"/>
                  <a:pt x="29" y="18"/>
                  <a:pt x="30" y="17"/>
                </a:cubicBezTo>
                <a:cubicBezTo>
                  <a:pt x="36" y="11"/>
                  <a:pt x="36" y="11"/>
                  <a:pt x="36" y="11"/>
                </a:cubicBezTo>
                <a:cubicBezTo>
                  <a:pt x="36" y="11"/>
                  <a:pt x="36" y="11"/>
                  <a:pt x="36" y="11"/>
                </a:cubicBezTo>
                <a:cubicBezTo>
                  <a:pt x="33" y="9"/>
                  <a:pt x="30" y="7"/>
                  <a:pt x="27" y="7"/>
                </a:cubicBezTo>
                <a:cubicBezTo>
                  <a:pt x="25" y="6"/>
                  <a:pt x="22" y="6"/>
                  <a:pt x="19" y="7"/>
                </a:cubicBezTo>
                <a:cubicBezTo>
                  <a:pt x="16" y="8"/>
                  <a:pt x="14" y="9"/>
                  <a:pt x="12" y="11"/>
                </a:cubicBezTo>
                <a:cubicBezTo>
                  <a:pt x="10" y="13"/>
                  <a:pt x="8" y="15"/>
                  <a:pt x="7" y="18"/>
                </a:cubicBezTo>
                <a:cubicBezTo>
                  <a:pt x="6" y="21"/>
                  <a:pt x="6" y="24"/>
                  <a:pt x="7" y="26"/>
                </a:cubicBezTo>
                <a:cubicBezTo>
                  <a:pt x="8" y="29"/>
                  <a:pt x="9" y="32"/>
                  <a:pt x="12" y="34"/>
                </a:cubicBezTo>
                <a:cubicBezTo>
                  <a:pt x="38" y="61"/>
                  <a:pt x="38" y="61"/>
                  <a:pt x="38" y="61"/>
                </a:cubicBezTo>
                <a:cubicBezTo>
                  <a:pt x="65" y="34"/>
                  <a:pt x="65" y="34"/>
                  <a:pt x="65" y="34"/>
                </a:cubicBezTo>
                <a:cubicBezTo>
                  <a:pt x="65" y="34"/>
                  <a:pt x="65" y="34"/>
                  <a:pt x="65" y="34"/>
                </a:cubicBezTo>
                <a:cubicBezTo>
                  <a:pt x="67" y="32"/>
                  <a:pt x="69" y="29"/>
                  <a:pt x="70" y="26"/>
                </a:cubicBezTo>
                <a:cubicBezTo>
                  <a:pt x="70" y="24"/>
                  <a:pt x="70" y="21"/>
                  <a:pt x="69" y="18"/>
                </a:cubicBezTo>
                <a:cubicBezTo>
                  <a:pt x="68" y="15"/>
                  <a:pt x="67" y="13"/>
                  <a:pt x="65" y="11"/>
                </a:cubicBezTo>
                <a:cubicBezTo>
                  <a:pt x="63" y="9"/>
                  <a:pt x="60" y="8"/>
                  <a:pt x="58" y="7"/>
                </a:cubicBezTo>
                <a:cubicBezTo>
                  <a:pt x="55" y="6"/>
                  <a:pt x="52" y="6"/>
                  <a:pt x="49" y="7"/>
                </a:cubicBezTo>
                <a:cubicBezTo>
                  <a:pt x="46" y="7"/>
                  <a:pt x="44" y="9"/>
                  <a:pt x="42" y="11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1485268" y="4527820"/>
            <a:ext cx="2029435" cy="506532"/>
          </a:xfrm>
          <a:custGeom>
            <a:avLst/>
            <a:gdLst>
              <a:gd name="T0" fmla="*/ 592 w 676"/>
              <a:gd name="T1" fmla="*/ 0 h 168"/>
              <a:gd name="T2" fmla="*/ 0 w 676"/>
              <a:gd name="T3" fmla="*/ 0 h 168"/>
              <a:gd name="T4" fmla="*/ 0 w 676"/>
              <a:gd name="T5" fmla="*/ 84 h 168"/>
              <a:gd name="T6" fmla="*/ 84 w 676"/>
              <a:gd name="T7" fmla="*/ 168 h 168"/>
              <a:gd name="T8" fmla="*/ 676 w 676"/>
              <a:gd name="T9" fmla="*/ 168 h 168"/>
              <a:gd name="T10" fmla="*/ 676 w 676"/>
              <a:gd name="T11" fmla="*/ 84 h 168"/>
              <a:gd name="T12" fmla="*/ 592 w 676"/>
              <a:gd name="T13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6" h="168">
                <a:moveTo>
                  <a:pt x="59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131"/>
                  <a:pt x="38" y="168"/>
                  <a:pt x="84" y="168"/>
                </a:cubicBezTo>
                <a:cubicBezTo>
                  <a:pt x="676" y="168"/>
                  <a:pt x="676" y="168"/>
                  <a:pt x="676" y="168"/>
                </a:cubicBezTo>
                <a:cubicBezTo>
                  <a:pt x="676" y="84"/>
                  <a:pt x="676" y="84"/>
                  <a:pt x="676" y="84"/>
                </a:cubicBezTo>
                <a:cubicBezTo>
                  <a:pt x="676" y="38"/>
                  <a:pt x="638" y="0"/>
                  <a:pt x="592" y="0"/>
                </a:cubicBezTo>
                <a:close/>
              </a:path>
            </a:pathLst>
          </a:custGeom>
          <a:solidFill>
            <a:srgbClr val="52A273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rPr>
              <a:t>PROCESS 01</a:t>
            </a:r>
            <a:endParaRPr kumimoji="0" lang="zh-CN" altLang="en-US" sz="13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5" name="Freeform 10"/>
          <p:cNvSpPr>
            <a:spLocks/>
          </p:cNvSpPr>
          <p:nvPr/>
        </p:nvSpPr>
        <p:spPr bwMode="auto">
          <a:xfrm>
            <a:off x="5698520" y="4527820"/>
            <a:ext cx="2029435" cy="506532"/>
          </a:xfrm>
          <a:custGeom>
            <a:avLst/>
            <a:gdLst>
              <a:gd name="T0" fmla="*/ 592 w 676"/>
              <a:gd name="T1" fmla="*/ 0 h 168"/>
              <a:gd name="T2" fmla="*/ 0 w 676"/>
              <a:gd name="T3" fmla="*/ 0 h 168"/>
              <a:gd name="T4" fmla="*/ 0 w 676"/>
              <a:gd name="T5" fmla="*/ 84 h 168"/>
              <a:gd name="T6" fmla="*/ 84 w 676"/>
              <a:gd name="T7" fmla="*/ 168 h 168"/>
              <a:gd name="T8" fmla="*/ 676 w 676"/>
              <a:gd name="T9" fmla="*/ 168 h 168"/>
              <a:gd name="T10" fmla="*/ 676 w 676"/>
              <a:gd name="T11" fmla="*/ 84 h 168"/>
              <a:gd name="T12" fmla="*/ 592 w 676"/>
              <a:gd name="T13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6" h="168">
                <a:moveTo>
                  <a:pt x="59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131"/>
                  <a:pt x="38" y="168"/>
                  <a:pt x="84" y="168"/>
                </a:cubicBezTo>
                <a:cubicBezTo>
                  <a:pt x="676" y="168"/>
                  <a:pt x="676" y="168"/>
                  <a:pt x="676" y="168"/>
                </a:cubicBezTo>
                <a:cubicBezTo>
                  <a:pt x="676" y="84"/>
                  <a:pt x="676" y="84"/>
                  <a:pt x="676" y="84"/>
                </a:cubicBezTo>
                <a:cubicBezTo>
                  <a:pt x="676" y="38"/>
                  <a:pt x="639" y="0"/>
                  <a:pt x="592" y="0"/>
                </a:cubicBezTo>
                <a:close/>
              </a:path>
            </a:pathLst>
          </a:custGeom>
          <a:solidFill>
            <a:srgbClr val="97C7AB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rPr>
              <a:t>PROCESS 03</a:t>
            </a:r>
            <a:endParaRPr kumimoji="0" lang="zh-CN" altLang="en-US" sz="13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6" name="Rectangle 24"/>
          <p:cNvSpPr>
            <a:spLocks noChangeArrowheads="1"/>
          </p:cNvSpPr>
          <p:nvPr/>
        </p:nvSpPr>
        <p:spPr bwMode="auto">
          <a:xfrm>
            <a:off x="1588364" y="3099640"/>
            <a:ext cx="179219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  <p:sp>
        <p:nvSpPr>
          <p:cNvPr id="37" name="矩形 36"/>
          <p:cNvSpPr/>
          <p:nvPr/>
        </p:nvSpPr>
        <p:spPr>
          <a:xfrm>
            <a:off x="1588364" y="3361043"/>
            <a:ext cx="2460304" cy="775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1000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8" name="Rectangle 24"/>
          <p:cNvSpPr>
            <a:spLocks noChangeArrowheads="1"/>
          </p:cNvSpPr>
          <p:nvPr/>
        </p:nvSpPr>
        <p:spPr bwMode="auto">
          <a:xfrm>
            <a:off x="5821126" y="3099640"/>
            <a:ext cx="179219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  <p:sp>
        <p:nvSpPr>
          <p:cNvPr id="39" name="矩形 38"/>
          <p:cNvSpPr/>
          <p:nvPr/>
        </p:nvSpPr>
        <p:spPr>
          <a:xfrm>
            <a:off x="5821127" y="3361043"/>
            <a:ext cx="2460304" cy="775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1000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40" name="Rectangle 24"/>
          <p:cNvSpPr>
            <a:spLocks noChangeArrowheads="1"/>
          </p:cNvSpPr>
          <p:nvPr/>
        </p:nvSpPr>
        <p:spPr bwMode="auto">
          <a:xfrm>
            <a:off x="3708746" y="5515705"/>
            <a:ext cx="179219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  <p:sp>
        <p:nvSpPr>
          <p:cNvPr id="41" name="矩形 40"/>
          <p:cNvSpPr/>
          <p:nvPr/>
        </p:nvSpPr>
        <p:spPr>
          <a:xfrm>
            <a:off x="3708746" y="5777108"/>
            <a:ext cx="2460304" cy="775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1000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42" name="Rectangle 24"/>
          <p:cNvSpPr>
            <a:spLocks noChangeArrowheads="1"/>
          </p:cNvSpPr>
          <p:nvPr/>
        </p:nvSpPr>
        <p:spPr bwMode="auto">
          <a:xfrm>
            <a:off x="7941508" y="5515705"/>
            <a:ext cx="179219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  <p:sp>
        <p:nvSpPr>
          <p:cNvPr id="43" name="矩形 42"/>
          <p:cNvSpPr/>
          <p:nvPr/>
        </p:nvSpPr>
        <p:spPr>
          <a:xfrm>
            <a:off x="7941508" y="5777108"/>
            <a:ext cx="2460304" cy="775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1000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44" name="Freeform 8"/>
          <p:cNvSpPr>
            <a:spLocks/>
          </p:cNvSpPr>
          <p:nvPr/>
        </p:nvSpPr>
        <p:spPr bwMode="auto">
          <a:xfrm>
            <a:off x="3592643" y="4527820"/>
            <a:ext cx="2027937" cy="506532"/>
          </a:xfrm>
          <a:custGeom>
            <a:avLst/>
            <a:gdLst>
              <a:gd name="T0" fmla="*/ 592 w 676"/>
              <a:gd name="T1" fmla="*/ 0 h 168"/>
              <a:gd name="T2" fmla="*/ 0 w 676"/>
              <a:gd name="T3" fmla="*/ 0 h 168"/>
              <a:gd name="T4" fmla="*/ 0 w 676"/>
              <a:gd name="T5" fmla="*/ 84 h 168"/>
              <a:gd name="T6" fmla="*/ 84 w 676"/>
              <a:gd name="T7" fmla="*/ 168 h 168"/>
              <a:gd name="T8" fmla="*/ 676 w 676"/>
              <a:gd name="T9" fmla="*/ 168 h 168"/>
              <a:gd name="T10" fmla="*/ 676 w 676"/>
              <a:gd name="T11" fmla="*/ 84 h 168"/>
              <a:gd name="T12" fmla="*/ 592 w 676"/>
              <a:gd name="T13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6" h="168">
                <a:moveTo>
                  <a:pt x="59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131"/>
                  <a:pt x="38" y="168"/>
                  <a:pt x="84" y="168"/>
                </a:cubicBezTo>
                <a:cubicBezTo>
                  <a:pt x="676" y="168"/>
                  <a:pt x="676" y="168"/>
                  <a:pt x="676" y="168"/>
                </a:cubicBezTo>
                <a:cubicBezTo>
                  <a:pt x="676" y="84"/>
                  <a:pt x="676" y="84"/>
                  <a:pt x="676" y="84"/>
                </a:cubicBezTo>
                <a:cubicBezTo>
                  <a:pt x="676" y="38"/>
                  <a:pt x="638" y="0"/>
                  <a:pt x="592" y="0"/>
                </a:cubicBezTo>
                <a:close/>
              </a:path>
            </a:pathLst>
          </a:custGeom>
          <a:solidFill>
            <a:srgbClr val="EE808D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rPr>
              <a:t>PROCESS 02</a:t>
            </a:r>
            <a:endParaRPr kumimoji="0" lang="zh-CN" altLang="en-US" sz="13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45" name="Freeform 12"/>
          <p:cNvSpPr>
            <a:spLocks/>
          </p:cNvSpPr>
          <p:nvPr/>
        </p:nvSpPr>
        <p:spPr bwMode="auto">
          <a:xfrm>
            <a:off x="7805894" y="4527820"/>
            <a:ext cx="2027937" cy="506532"/>
          </a:xfrm>
          <a:custGeom>
            <a:avLst/>
            <a:gdLst>
              <a:gd name="T0" fmla="*/ 592 w 676"/>
              <a:gd name="T1" fmla="*/ 0 h 168"/>
              <a:gd name="T2" fmla="*/ 0 w 676"/>
              <a:gd name="T3" fmla="*/ 0 h 168"/>
              <a:gd name="T4" fmla="*/ 0 w 676"/>
              <a:gd name="T5" fmla="*/ 84 h 168"/>
              <a:gd name="T6" fmla="*/ 84 w 676"/>
              <a:gd name="T7" fmla="*/ 168 h 168"/>
              <a:gd name="T8" fmla="*/ 676 w 676"/>
              <a:gd name="T9" fmla="*/ 168 h 168"/>
              <a:gd name="T10" fmla="*/ 676 w 676"/>
              <a:gd name="T11" fmla="*/ 84 h 168"/>
              <a:gd name="T12" fmla="*/ 592 w 676"/>
              <a:gd name="T13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6" h="168">
                <a:moveTo>
                  <a:pt x="59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131"/>
                  <a:pt x="38" y="168"/>
                  <a:pt x="84" y="168"/>
                </a:cubicBezTo>
                <a:cubicBezTo>
                  <a:pt x="676" y="168"/>
                  <a:pt x="676" y="168"/>
                  <a:pt x="676" y="168"/>
                </a:cubicBezTo>
                <a:cubicBezTo>
                  <a:pt x="676" y="84"/>
                  <a:pt x="676" y="84"/>
                  <a:pt x="676" y="84"/>
                </a:cubicBezTo>
                <a:cubicBezTo>
                  <a:pt x="676" y="38"/>
                  <a:pt x="639" y="0"/>
                  <a:pt x="592" y="0"/>
                </a:cubicBezTo>
                <a:close/>
              </a:path>
            </a:pathLst>
          </a:custGeom>
          <a:solidFill>
            <a:srgbClr val="F7CABD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rPr>
              <a:t>PROCESS 04</a:t>
            </a:r>
            <a:endParaRPr kumimoji="0" lang="zh-CN" altLang="en-US" sz="13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25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75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500"/>
                            </p:stCondLst>
                            <p:childTnLst>
                              <p:par>
                                <p:cTn id="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000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750"/>
                            </p:stCondLst>
                            <p:childTnLst>
                              <p:par>
                                <p:cTn id="98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7750"/>
                            </p:stCondLst>
                            <p:childTnLst>
                              <p:par>
                                <p:cTn id="10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25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 animBg="1"/>
      <p:bldP spid="4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42"/>
          <p:cNvSpPr txBox="1">
            <a:spLocks noChangeArrowheads="1"/>
          </p:cNvSpPr>
          <p:nvPr/>
        </p:nvSpPr>
        <p:spPr bwMode="auto">
          <a:xfrm>
            <a:off x="4483083" y="1848889"/>
            <a:ext cx="2301064" cy="426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2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此处添加</a:t>
            </a:r>
            <a:r>
              <a:rPr lang="zh-CN" altLang="en-US" sz="2000" dirty="0">
                <a:solidFill>
                  <a:srgbClr val="EE808D"/>
                </a:solidFill>
                <a:latin typeface="+mn-lt"/>
                <a:ea typeface="微软雅黑"/>
                <a:cs typeface="+mn-ea"/>
                <a:sym typeface="+mn-lt"/>
              </a:rPr>
              <a:t>标题文本</a:t>
            </a:r>
            <a:endParaRPr lang="en-US" altLang="zh-CN" sz="2000" dirty="0">
              <a:solidFill>
                <a:srgbClr val="EE808D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5" name="Text Box 43"/>
          <p:cNvSpPr txBox="1">
            <a:spLocks noChangeArrowheads="1"/>
          </p:cNvSpPr>
          <p:nvPr/>
        </p:nvSpPr>
        <p:spPr bwMode="auto">
          <a:xfrm>
            <a:off x="4379940" y="2198898"/>
            <a:ext cx="2496994" cy="271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This is a good space for a short subtitle</a:t>
            </a:r>
          </a:p>
        </p:txBody>
      </p:sp>
      <p:sp>
        <p:nvSpPr>
          <p:cNvPr id="16" name="矩形 15"/>
          <p:cNvSpPr/>
          <p:nvPr/>
        </p:nvSpPr>
        <p:spPr>
          <a:xfrm>
            <a:off x="1080517" y="3321248"/>
            <a:ext cx="1996172" cy="3447405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99984" r="-99984"/>
            </a:stretch>
          </a:blip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1300">
              <a:solidFill>
                <a:srgbClr val="FFFFFF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270674" y="3321248"/>
            <a:ext cx="2359112" cy="173770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1300">
              <a:solidFill>
                <a:srgbClr val="FFFFFF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8" name="Rectangle 24"/>
          <p:cNvSpPr>
            <a:spLocks noChangeArrowheads="1"/>
          </p:cNvSpPr>
          <p:nvPr/>
        </p:nvSpPr>
        <p:spPr bwMode="auto">
          <a:xfrm>
            <a:off x="3497823" y="4981066"/>
            <a:ext cx="1573596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  <p:sp>
        <p:nvSpPr>
          <p:cNvPr id="19" name="矩形 18"/>
          <p:cNvSpPr/>
          <p:nvPr/>
        </p:nvSpPr>
        <p:spPr>
          <a:xfrm>
            <a:off x="3497823" y="5233021"/>
            <a:ext cx="1573595" cy="1085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1000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3279226" y="3879016"/>
            <a:ext cx="1792193" cy="513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WHAT MAKES US </a:t>
            </a:r>
            <a:r>
              <a:rPr lang="en-US" altLang="zh-CN" sz="2000" dirty="0">
                <a:solidFill>
                  <a:srgbClr val="52A273"/>
                </a:solidFill>
                <a:latin typeface="+mn-lt"/>
                <a:ea typeface="微软雅黑"/>
                <a:cs typeface="+mn-ea"/>
                <a:sym typeface="+mn-lt"/>
              </a:rPr>
              <a:t>DIFFERENT?</a:t>
            </a:r>
            <a:endParaRPr lang="zh-CN" altLang="en-US" sz="2000" dirty="0">
              <a:solidFill>
                <a:srgbClr val="52A273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21" name="Line 9"/>
          <p:cNvSpPr>
            <a:spLocks noChangeShapeType="1"/>
          </p:cNvSpPr>
          <p:nvPr/>
        </p:nvSpPr>
        <p:spPr bwMode="auto">
          <a:xfrm flipV="1">
            <a:off x="3312646" y="4514064"/>
            <a:ext cx="0" cy="1835706"/>
          </a:xfrm>
          <a:prstGeom prst="line">
            <a:avLst/>
          </a:prstGeom>
          <a:noFill/>
          <a:ln w="6350" cap="flat">
            <a:solidFill>
              <a:srgbClr val="FFFFFF">
                <a:lumMod val="5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717190" y="3321248"/>
            <a:ext cx="2543913" cy="1737702"/>
          </a:xfrm>
          <a:prstGeom prst="rect">
            <a:avLst/>
          </a:prstGeom>
          <a:solidFill>
            <a:srgbClr val="52A273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请添加文本内容，请添加文本内容。请添加文本内容，请添加文本内容。请添加文本内容，请添加文本内容。请添加文本内容，请添加文本内容。</a:t>
            </a:r>
          </a:p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dirty="0" smtClean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270674" y="5135264"/>
            <a:ext cx="3538668" cy="1633388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6" t="-15254" r="6" b="-15254"/>
            </a:stretch>
          </a:blip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1300">
              <a:solidFill>
                <a:srgbClr val="FFFFFF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900078" y="5135263"/>
            <a:ext cx="1361026" cy="994443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1300">
              <a:solidFill>
                <a:srgbClr val="FFFFFF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900078" y="6221452"/>
            <a:ext cx="1361025" cy="547200"/>
          </a:xfrm>
          <a:prstGeom prst="rect">
            <a:avLst/>
          </a:prstGeom>
          <a:solidFill>
            <a:srgbClr val="EE808D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5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25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/>
      <p:bldP spid="19" grpId="0"/>
      <p:bldP spid="20" grpId="0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603002" y="3107117"/>
            <a:ext cx="8316071" cy="2437400"/>
            <a:chOff x="225017" y="203200"/>
            <a:chExt cx="8693542" cy="4733664"/>
          </a:xfrm>
        </p:grpSpPr>
        <p:sp>
          <p:nvSpPr>
            <p:cNvPr id="10" name="矩形 9"/>
            <p:cNvSpPr/>
            <p:nvPr/>
          </p:nvSpPr>
          <p:spPr>
            <a:xfrm>
              <a:off x="225017" y="203200"/>
              <a:ext cx="8693542" cy="4733664"/>
            </a:xfrm>
            <a:prstGeom prst="rect">
              <a:avLst/>
            </a:prstGeom>
            <a:solidFill>
              <a:srgbClr val="97C7AB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335644" y="379289"/>
              <a:ext cx="8466099" cy="4374239"/>
            </a:xfrm>
            <a:prstGeom prst="rect">
              <a:avLst/>
            </a:prstGeom>
            <a:noFill/>
            <a:ln w="952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12" name="Rectangle 18"/>
          <p:cNvSpPr>
            <a:spLocks noChangeArrowheads="1"/>
          </p:cNvSpPr>
          <p:nvPr/>
        </p:nvSpPr>
        <p:spPr bwMode="auto">
          <a:xfrm>
            <a:off x="2851660" y="3658114"/>
            <a:ext cx="1633231" cy="139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>
            <a:spAutoFit/>
          </a:bodyPr>
          <a:lstStyle/>
          <a:p>
            <a:pPr algn="ctr" defTabSz="1152144"/>
            <a:r>
              <a:rPr lang="en-US" altLang="zh-CN" sz="9100" b="1" dirty="0">
                <a:solidFill>
                  <a:srgbClr val="FFFFFF"/>
                </a:solidFill>
                <a:latin typeface="+mn-lt"/>
                <a:ea typeface="微软雅黑"/>
                <a:cs typeface="+mn-ea"/>
                <a:sym typeface="+mn-lt"/>
              </a:rPr>
              <a:t>03</a:t>
            </a:r>
          </a:p>
        </p:txBody>
      </p:sp>
      <p:sp>
        <p:nvSpPr>
          <p:cNvPr id="13" name="Rectangle 18"/>
          <p:cNvSpPr>
            <a:spLocks noChangeArrowheads="1"/>
          </p:cNvSpPr>
          <p:nvPr/>
        </p:nvSpPr>
        <p:spPr bwMode="auto">
          <a:xfrm>
            <a:off x="4938566" y="3903014"/>
            <a:ext cx="3561690" cy="4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>
            <a:spAutoFit/>
          </a:bodyPr>
          <a:lstStyle/>
          <a:p>
            <a:pPr algn="dist" defTabSz="1152144"/>
            <a:r>
              <a:rPr lang="zh-CN" altLang="en-US" sz="3000" dirty="0">
                <a:solidFill>
                  <a:srgbClr val="FFFFFF"/>
                </a:solidFill>
                <a:latin typeface="+mn-lt"/>
                <a:ea typeface="微软雅黑"/>
                <a:cs typeface="+mn-ea"/>
                <a:sym typeface="+mn-lt"/>
              </a:rPr>
              <a:t>此处添加标题文本</a:t>
            </a:r>
            <a:endParaRPr lang="en-US" altLang="zh-CN" sz="3000" dirty="0">
              <a:solidFill>
                <a:srgbClr val="FFFFFF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4" name="Line 21"/>
          <p:cNvSpPr>
            <a:spLocks noChangeShapeType="1"/>
          </p:cNvSpPr>
          <p:nvPr/>
        </p:nvSpPr>
        <p:spPr bwMode="auto">
          <a:xfrm>
            <a:off x="4666361" y="3746825"/>
            <a:ext cx="0" cy="1266199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solidFill>
                  <a:srgbClr val="000000">
                    <a:lumMod val="60000"/>
                    <a:lumOff val="40000"/>
                  </a:srgbClr>
                </a:solidFill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4938566" y="4549851"/>
            <a:ext cx="35616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>
            <a:spAutoFit/>
          </a:bodyPr>
          <a:lstStyle/>
          <a:p>
            <a:pPr algn="dist" defTabSz="1152144"/>
            <a:r>
              <a:rPr lang="en-US" altLang="zh-CN" dirty="0">
                <a:solidFill>
                  <a:srgbClr val="FFFFFF"/>
                </a:solidFill>
                <a:latin typeface="+mn-lt"/>
                <a:ea typeface="微软雅黑"/>
                <a:cs typeface="+mn-ea"/>
                <a:sym typeface="+mn-lt"/>
              </a:rPr>
              <a:t>write your great  title here</a:t>
            </a: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6" presetClass="entr" presetSubtype="4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animBg="1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42"/>
          <p:cNvSpPr txBox="1">
            <a:spLocks noChangeArrowheads="1"/>
          </p:cNvSpPr>
          <p:nvPr/>
        </p:nvSpPr>
        <p:spPr bwMode="auto">
          <a:xfrm>
            <a:off x="4610506" y="1656085"/>
            <a:ext cx="2301064" cy="426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2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此处添加</a:t>
            </a:r>
            <a:r>
              <a:rPr lang="zh-CN" altLang="en-US" sz="2000" dirty="0">
                <a:solidFill>
                  <a:srgbClr val="97C7AB"/>
                </a:solidFill>
                <a:latin typeface="+mn-lt"/>
                <a:ea typeface="微软雅黑"/>
                <a:cs typeface="+mn-ea"/>
                <a:sym typeface="+mn-lt"/>
              </a:rPr>
              <a:t>标题文本</a:t>
            </a:r>
            <a:endParaRPr lang="en-US" altLang="zh-CN" sz="2000" dirty="0">
              <a:solidFill>
                <a:srgbClr val="97C7AB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25" name="Text Box 43"/>
          <p:cNvSpPr txBox="1">
            <a:spLocks noChangeArrowheads="1"/>
          </p:cNvSpPr>
          <p:nvPr/>
        </p:nvSpPr>
        <p:spPr bwMode="auto">
          <a:xfrm>
            <a:off x="4507363" y="2006094"/>
            <a:ext cx="2496994" cy="271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This is a good space for a short subtitle</a:t>
            </a:r>
          </a:p>
        </p:txBody>
      </p:sp>
      <p:sp>
        <p:nvSpPr>
          <p:cNvPr id="26" name="Freeform 8"/>
          <p:cNvSpPr>
            <a:spLocks/>
          </p:cNvSpPr>
          <p:nvPr/>
        </p:nvSpPr>
        <p:spPr bwMode="auto">
          <a:xfrm>
            <a:off x="1992659" y="3070167"/>
            <a:ext cx="1174336" cy="1353982"/>
          </a:xfrm>
          <a:custGeom>
            <a:avLst/>
            <a:gdLst>
              <a:gd name="T0" fmla="*/ 0 w 666"/>
              <a:gd name="T1" fmla="*/ 192 h 768"/>
              <a:gd name="T2" fmla="*/ 333 w 666"/>
              <a:gd name="T3" fmla="*/ 0 h 768"/>
              <a:gd name="T4" fmla="*/ 666 w 666"/>
              <a:gd name="T5" fmla="*/ 192 h 768"/>
              <a:gd name="T6" fmla="*/ 666 w 666"/>
              <a:gd name="T7" fmla="*/ 576 h 768"/>
              <a:gd name="T8" fmla="*/ 333 w 666"/>
              <a:gd name="T9" fmla="*/ 768 h 768"/>
              <a:gd name="T10" fmla="*/ 0 w 666"/>
              <a:gd name="T11" fmla="*/ 576 h 768"/>
              <a:gd name="T12" fmla="*/ 0 w 666"/>
              <a:gd name="T13" fmla="*/ 192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6" h="768">
                <a:moveTo>
                  <a:pt x="0" y="192"/>
                </a:moveTo>
                <a:lnTo>
                  <a:pt x="333" y="0"/>
                </a:lnTo>
                <a:lnTo>
                  <a:pt x="666" y="192"/>
                </a:lnTo>
                <a:lnTo>
                  <a:pt x="666" y="576"/>
                </a:lnTo>
                <a:lnTo>
                  <a:pt x="333" y="768"/>
                </a:lnTo>
                <a:lnTo>
                  <a:pt x="0" y="576"/>
                </a:lnTo>
                <a:lnTo>
                  <a:pt x="0" y="192"/>
                </a:lnTo>
                <a:close/>
              </a:path>
            </a:pathLst>
          </a:custGeom>
          <a:solidFill>
            <a:srgbClr val="000000">
              <a:lumMod val="25000"/>
              <a:lumOff val="75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27" name="Freeform 9"/>
          <p:cNvSpPr>
            <a:spLocks/>
          </p:cNvSpPr>
          <p:nvPr/>
        </p:nvSpPr>
        <p:spPr bwMode="auto">
          <a:xfrm>
            <a:off x="3292188" y="3070167"/>
            <a:ext cx="1170810" cy="1353982"/>
          </a:xfrm>
          <a:custGeom>
            <a:avLst/>
            <a:gdLst>
              <a:gd name="T0" fmla="*/ 0 w 664"/>
              <a:gd name="T1" fmla="*/ 192 h 768"/>
              <a:gd name="T2" fmla="*/ 331 w 664"/>
              <a:gd name="T3" fmla="*/ 0 h 768"/>
              <a:gd name="T4" fmla="*/ 664 w 664"/>
              <a:gd name="T5" fmla="*/ 192 h 768"/>
              <a:gd name="T6" fmla="*/ 664 w 664"/>
              <a:gd name="T7" fmla="*/ 576 h 768"/>
              <a:gd name="T8" fmla="*/ 331 w 664"/>
              <a:gd name="T9" fmla="*/ 768 h 768"/>
              <a:gd name="T10" fmla="*/ 0 w 664"/>
              <a:gd name="T11" fmla="*/ 576 h 768"/>
              <a:gd name="T12" fmla="*/ 0 w 664"/>
              <a:gd name="T13" fmla="*/ 192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4" h="768">
                <a:moveTo>
                  <a:pt x="0" y="192"/>
                </a:moveTo>
                <a:lnTo>
                  <a:pt x="331" y="0"/>
                </a:lnTo>
                <a:lnTo>
                  <a:pt x="664" y="192"/>
                </a:lnTo>
                <a:lnTo>
                  <a:pt x="664" y="576"/>
                </a:lnTo>
                <a:lnTo>
                  <a:pt x="331" y="768"/>
                </a:lnTo>
                <a:lnTo>
                  <a:pt x="0" y="576"/>
                </a:lnTo>
                <a:lnTo>
                  <a:pt x="0" y="192"/>
                </a:lnTo>
                <a:close/>
              </a:path>
            </a:pathLst>
          </a:custGeom>
          <a:solidFill>
            <a:srgbClr val="EE808D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28" name="Freeform 10"/>
          <p:cNvSpPr>
            <a:spLocks/>
          </p:cNvSpPr>
          <p:nvPr/>
        </p:nvSpPr>
        <p:spPr bwMode="auto">
          <a:xfrm>
            <a:off x="1992659" y="5303882"/>
            <a:ext cx="1174336" cy="1353982"/>
          </a:xfrm>
          <a:custGeom>
            <a:avLst/>
            <a:gdLst>
              <a:gd name="T0" fmla="*/ 0 w 666"/>
              <a:gd name="T1" fmla="*/ 192 h 768"/>
              <a:gd name="T2" fmla="*/ 333 w 666"/>
              <a:gd name="T3" fmla="*/ 0 h 768"/>
              <a:gd name="T4" fmla="*/ 666 w 666"/>
              <a:gd name="T5" fmla="*/ 192 h 768"/>
              <a:gd name="T6" fmla="*/ 666 w 666"/>
              <a:gd name="T7" fmla="*/ 576 h 768"/>
              <a:gd name="T8" fmla="*/ 333 w 666"/>
              <a:gd name="T9" fmla="*/ 768 h 768"/>
              <a:gd name="T10" fmla="*/ 0 w 666"/>
              <a:gd name="T11" fmla="*/ 576 h 768"/>
              <a:gd name="T12" fmla="*/ 0 w 666"/>
              <a:gd name="T13" fmla="*/ 192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6" h="768">
                <a:moveTo>
                  <a:pt x="0" y="192"/>
                </a:moveTo>
                <a:lnTo>
                  <a:pt x="333" y="0"/>
                </a:lnTo>
                <a:lnTo>
                  <a:pt x="666" y="192"/>
                </a:lnTo>
                <a:lnTo>
                  <a:pt x="666" y="576"/>
                </a:lnTo>
                <a:lnTo>
                  <a:pt x="333" y="768"/>
                </a:lnTo>
                <a:lnTo>
                  <a:pt x="0" y="576"/>
                </a:lnTo>
                <a:lnTo>
                  <a:pt x="0" y="192"/>
                </a:lnTo>
                <a:close/>
              </a:path>
            </a:pathLst>
          </a:custGeom>
          <a:solidFill>
            <a:srgbClr val="000000">
              <a:lumMod val="25000"/>
              <a:lumOff val="75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29" name="Freeform 11"/>
          <p:cNvSpPr>
            <a:spLocks/>
          </p:cNvSpPr>
          <p:nvPr/>
        </p:nvSpPr>
        <p:spPr bwMode="auto">
          <a:xfrm>
            <a:off x="3292188" y="5303882"/>
            <a:ext cx="1170810" cy="1353982"/>
          </a:xfrm>
          <a:custGeom>
            <a:avLst/>
            <a:gdLst>
              <a:gd name="T0" fmla="*/ 0 w 664"/>
              <a:gd name="T1" fmla="*/ 192 h 768"/>
              <a:gd name="T2" fmla="*/ 331 w 664"/>
              <a:gd name="T3" fmla="*/ 0 h 768"/>
              <a:gd name="T4" fmla="*/ 664 w 664"/>
              <a:gd name="T5" fmla="*/ 192 h 768"/>
              <a:gd name="T6" fmla="*/ 664 w 664"/>
              <a:gd name="T7" fmla="*/ 576 h 768"/>
              <a:gd name="T8" fmla="*/ 331 w 664"/>
              <a:gd name="T9" fmla="*/ 768 h 768"/>
              <a:gd name="T10" fmla="*/ 0 w 664"/>
              <a:gd name="T11" fmla="*/ 576 h 768"/>
              <a:gd name="T12" fmla="*/ 0 w 664"/>
              <a:gd name="T13" fmla="*/ 192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4" h="768">
                <a:moveTo>
                  <a:pt x="0" y="192"/>
                </a:moveTo>
                <a:lnTo>
                  <a:pt x="331" y="0"/>
                </a:lnTo>
                <a:lnTo>
                  <a:pt x="664" y="192"/>
                </a:lnTo>
                <a:lnTo>
                  <a:pt x="664" y="576"/>
                </a:lnTo>
                <a:lnTo>
                  <a:pt x="331" y="768"/>
                </a:lnTo>
                <a:lnTo>
                  <a:pt x="0" y="576"/>
                </a:lnTo>
                <a:lnTo>
                  <a:pt x="0" y="192"/>
                </a:lnTo>
                <a:close/>
              </a:path>
            </a:pathLst>
          </a:custGeom>
          <a:solidFill>
            <a:srgbClr val="97C7AB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0" name="Freeform 12"/>
          <p:cNvSpPr>
            <a:spLocks/>
          </p:cNvSpPr>
          <p:nvPr/>
        </p:nvSpPr>
        <p:spPr bwMode="auto">
          <a:xfrm>
            <a:off x="2641542" y="4186143"/>
            <a:ext cx="1174336" cy="1355744"/>
          </a:xfrm>
          <a:custGeom>
            <a:avLst/>
            <a:gdLst>
              <a:gd name="T0" fmla="*/ 0 w 666"/>
              <a:gd name="T1" fmla="*/ 192 h 769"/>
              <a:gd name="T2" fmla="*/ 333 w 666"/>
              <a:gd name="T3" fmla="*/ 0 h 769"/>
              <a:gd name="T4" fmla="*/ 666 w 666"/>
              <a:gd name="T5" fmla="*/ 192 h 769"/>
              <a:gd name="T6" fmla="*/ 666 w 666"/>
              <a:gd name="T7" fmla="*/ 577 h 769"/>
              <a:gd name="T8" fmla="*/ 333 w 666"/>
              <a:gd name="T9" fmla="*/ 769 h 769"/>
              <a:gd name="T10" fmla="*/ 0 w 666"/>
              <a:gd name="T11" fmla="*/ 577 h 769"/>
              <a:gd name="T12" fmla="*/ 0 w 666"/>
              <a:gd name="T13" fmla="*/ 192 h 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6" h="769">
                <a:moveTo>
                  <a:pt x="0" y="192"/>
                </a:moveTo>
                <a:lnTo>
                  <a:pt x="333" y="0"/>
                </a:lnTo>
                <a:lnTo>
                  <a:pt x="666" y="192"/>
                </a:lnTo>
                <a:lnTo>
                  <a:pt x="666" y="577"/>
                </a:lnTo>
                <a:lnTo>
                  <a:pt x="333" y="769"/>
                </a:lnTo>
                <a:lnTo>
                  <a:pt x="0" y="577"/>
                </a:lnTo>
                <a:lnTo>
                  <a:pt x="0" y="192"/>
                </a:lnTo>
                <a:close/>
              </a:path>
            </a:pathLst>
          </a:custGeom>
          <a:solidFill>
            <a:srgbClr val="52A273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1" name="Freeform 13"/>
          <p:cNvSpPr>
            <a:spLocks/>
          </p:cNvSpPr>
          <p:nvPr/>
        </p:nvSpPr>
        <p:spPr bwMode="auto">
          <a:xfrm>
            <a:off x="3941070" y="4186143"/>
            <a:ext cx="1174336" cy="1355744"/>
          </a:xfrm>
          <a:custGeom>
            <a:avLst/>
            <a:gdLst>
              <a:gd name="T0" fmla="*/ 0 w 666"/>
              <a:gd name="T1" fmla="*/ 192 h 769"/>
              <a:gd name="T2" fmla="*/ 333 w 666"/>
              <a:gd name="T3" fmla="*/ 0 h 769"/>
              <a:gd name="T4" fmla="*/ 666 w 666"/>
              <a:gd name="T5" fmla="*/ 192 h 769"/>
              <a:gd name="T6" fmla="*/ 666 w 666"/>
              <a:gd name="T7" fmla="*/ 577 h 769"/>
              <a:gd name="T8" fmla="*/ 333 w 666"/>
              <a:gd name="T9" fmla="*/ 769 h 769"/>
              <a:gd name="T10" fmla="*/ 0 w 666"/>
              <a:gd name="T11" fmla="*/ 577 h 769"/>
              <a:gd name="T12" fmla="*/ 0 w 666"/>
              <a:gd name="T13" fmla="*/ 192 h 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6" h="769">
                <a:moveTo>
                  <a:pt x="0" y="192"/>
                </a:moveTo>
                <a:lnTo>
                  <a:pt x="333" y="0"/>
                </a:lnTo>
                <a:lnTo>
                  <a:pt x="666" y="192"/>
                </a:lnTo>
                <a:lnTo>
                  <a:pt x="666" y="577"/>
                </a:lnTo>
                <a:lnTo>
                  <a:pt x="333" y="769"/>
                </a:lnTo>
                <a:lnTo>
                  <a:pt x="0" y="577"/>
                </a:lnTo>
                <a:lnTo>
                  <a:pt x="0" y="192"/>
                </a:lnTo>
                <a:close/>
              </a:path>
            </a:pathLst>
          </a:custGeom>
          <a:solidFill>
            <a:srgbClr val="000000">
              <a:lumMod val="25000"/>
              <a:lumOff val="75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2" name="Freeform 14"/>
          <p:cNvSpPr>
            <a:spLocks noEditPoints="1"/>
          </p:cNvSpPr>
          <p:nvPr/>
        </p:nvSpPr>
        <p:spPr bwMode="auto">
          <a:xfrm>
            <a:off x="2422006" y="3589362"/>
            <a:ext cx="312117" cy="312066"/>
          </a:xfrm>
          <a:custGeom>
            <a:avLst/>
            <a:gdLst>
              <a:gd name="T0" fmla="*/ 76 w 105"/>
              <a:gd name="T1" fmla="*/ 51 h 105"/>
              <a:gd name="T2" fmla="*/ 41 w 105"/>
              <a:gd name="T3" fmla="*/ 24 h 105"/>
              <a:gd name="T4" fmla="*/ 24 w 105"/>
              <a:gd name="T5" fmla="*/ 41 h 105"/>
              <a:gd name="T6" fmla="*/ 51 w 105"/>
              <a:gd name="T7" fmla="*/ 76 h 105"/>
              <a:gd name="T8" fmla="*/ 76 w 105"/>
              <a:gd name="T9" fmla="*/ 51 h 105"/>
              <a:gd name="T10" fmla="*/ 40 w 105"/>
              <a:gd name="T11" fmla="*/ 18 h 105"/>
              <a:gd name="T12" fmla="*/ 40 w 105"/>
              <a:gd name="T13" fmla="*/ 18 h 105"/>
              <a:gd name="T14" fmla="*/ 43 w 105"/>
              <a:gd name="T15" fmla="*/ 15 h 105"/>
              <a:gd name="T16" fmla="*/ 45 w 105"/>
              <a:gd name="T17" fmla="*/ 14 h 105"/>
              <a:gd name="T18" fmla="*/ 41 w 105"/>
              <a:gd name="T19" fmla="*/ 10 h 105"/>
              <a:gd name="T20" fmla="*/ 10 w 105"/>
              <a:gd name="T21" fmla="*/ 41 h 105"/>
              <a:gd name="T22" fmla="*/ 14 w 105"/>
              <a:gd name="T23" fmla="*/ 45 h 105"/>
              <a:gd name="T24" fmla="*/ 18 w 105"/>
              <a:gd name="T25" fmla="*/ 40 h 105"/>
              <a:gd name="T26" fmla="*/ 18 w 105"/>
              <a:gd name="T27" fmla="*/ 40 h 105"/>
              <a:gd name="T28" fmla="*/ 40 w 105"/>
              <a:gd name="T29" fmla="*/ 18 h 105"/>
              <a:gd name="T30" fmla="*/ 52 w 105"/>
              <a:gd name="T31" fmla="*/ 82 h 105"/>
              <a:gd name="T32" fmla="*/ 52 w 105"/>
              <a:gd name="T33" fmla="*/ 82 h 105"/>
              <a:gd name="T34" fmla="*/ 52 w 105"/>
              <a:gd name="T35" fmla="*/ 82 h 105"/>
              <a:gd name="T36" fmla="*/ 49 w 105"/>
              <a:gd name="T37" fmla="*/ 84 h 105"/>
              <a:gd name="T38" fmla="*/ 53 w 105"/>
              <a:gd name="T39" fmla="*/ 88 h 105"/>
              <a:gd name="T40" fmla="*/ 88 w 105"/>
              <a:gd name="T41" fmla="*/ 53 h 105"/>
              <a:gd name="T42" fmla="*/ 84 w 105"/>
              <a:gd name="T43" fmla="*/ 49 h 105"/>
              <a:gd name="T44" fmla="*/ 83 w 105"/>
              <a:gd name="T45" fmla="*/ 50 h 105"/>
              <a:gd name="T46" fmla="*/ 83 w 105"/>
              <a:gd name="T47" fmla="*/ 50 h 105"/>
              <a:gd name="T48" fmla="*/ 83 w 105"/>
              <a:gd name="T49" fmla="*/ 50 h 105"/>
              <a:gd name="T50" fmla="*/ 82 w 105"/>
              <a:gd name="T51" fmla="*/ 51 h 105"/>
              <a:gd name="T52" fmla="*/ 82 w 105"/>
              <a:gd name="T53" fmla="*/ 51 h 105"/>
              <a:gd name="T54" fmla="*/ 52 w 105"/>
              <a:gd name="T55" fmla="*/ 82 h 105"/>
              <a:gd name="T56" fmla="*/ 49 w 105"/>
              <a:gd name="T57" fmla="*/ 20 h 105"/>
              <a:gd name="T58" fmla="*/ 49 w 105"/>
              <a:gd name="T59" fmla="*/ 20 h 105"/>
              <a:gd name="T60" fmla="*/ 79 w 105"/>
              <a:gd name="T61" fmla="*/ 43 h 105"/>
              <a:gd name="T62" fmla="*/ 81 w 105"/>
              <a:gd name="T63" fmla="*/ 41 h 105"/>
              <a:gd name="T64" fmla="*/ 82 w 105"/>
              <a:gd name="T65" fmla="*/ 41 h 105"/>
              <a:gd name="T66" fmla="*/ 87 w 105"/>
              <a:gd name="T67" fmla="*/ 41 h 105"/>
              <a:gd name="T68" fmla="*/ 96 w 105"/>
              <a:gd name="T69" fmla="*/ 50 h 105"/>
              <a:gd name="T70" fmla="*/ 96 w 105"/>
              <a:gd name="T71" fmla="*/ 50 h 105"/>
              <a:gd name="T72" fmla="*/ 96 w 105"/>
              <a:gd name="T73" fmla="*/ 56 h 105"/>
              <a:gd name="T74" fmla="*/ 79 w 105"/>
              <a:gd name="T75" fmla="*/ 73 h 105"/>
              <a:gd name="T76" fmla="*/ 104 w 105"/>
              <a:gd name="T77" fmla="*/ 98 h 105"/>
              <a:gd name="T78" fmla="*/ 104 w 105"/>
              <a:gd name="T79" fmla="*/ 104 h 105"/>
              <a:gd name="T80" fmla="*/ 98 w 105"/>
              <a:gd name="T81" fmla="*/ 104 h 105"/>
              <a:gd name="T82" fmla="*/ 73 w 105"/>
              <a:gd name="T83" fmla="*/ 79 h 105"/>
              <a:gd name="T84" fmla="*/ 56 w 105"/>
              <a:gd name="T85" fmla="*/ 96 h 105"/>
              <a:gd name="T86" fmla="*/ 56 w 105"/>
              <a:gd name="T87" fmla="*/ 96 h 105"/>
              <a:gd name="T88" fmla="*/ 50 w 105"/>
              <a:gd name="T89" fmla="*/ 96 h 105"/>
              <a:gd name="T90" fmla="*/ 41 w 105"/>
              <a:gd name="T91" fmla="*/ 87 h 105"/>
              <a:gd name="T92" fmla="*/ 41 w 105"/>
              <a:gd name="T93" fmla="*/ 87 h 105"/>
              <a:gd name="T94" fmla="*/ 41 w 105"/>
              <a:gd name="T95" fmla="*/ 81 h 105"/>
              <a:gd name="T96" fmla="*/ 43 w 105"/>
              <a:gd name="T97" fmla="*/ 79 h 105"/>
              <a:gd name="T98" fmla="*/ 20 w 105"/>
              <a:gd name="T99" fmla="*/ 49 h 105"/>
              <a:gd name="T100" fmla="*/ 17 w 105"/>
              <a:gd name="T101" fmla="*/ 53 h 105"/>
              <a:gd name="T102" fmla="*/ 17 w 105"/>
              <a:gd name="T103" fmla="*/ 53 h 105"/>
              <a:gd name="T104" fmla="*/ 17 w 105"/>
              <a:gd name="T105" fmla="*/ 53 h 105"/>
              <a:gd name="T106" fmla="*/ 11 w 105"/>
              <a:gd name="T107" fmla="*/ 53 h 105"/>
              <a:gd name="T108" fmla="*/ 2 w 105"/>
              <a:gd name="T109" fmla="*/ 44 h 105"/>
              <a:gd name="T110" fmla="*/ 2 w 105"/>
              <a:gd name="T111" fmla="*/ 44 h 105"/>
              <a:gd name="T112" fmla="*/ 2 w 105"/>
              <a:gd name="T113" fmla="*/ 38 h 105"/>
              <a:gd name="T114" fmla="*/ 38 w 105"/>
              <a:gd name="T115" fmla="*/ 2 h 105"/>
              <a:gd name="T116" fmla="*/ 44 w 105"/>
              <a:gd name="T117" fmla="*/ 2 h 105"/>
              <a:gd name="T118" fmla="*/ 53 w 105"/>
              <a:gd name="T119" fmla="*/ 11 h 105"/>
              <a:gd name="T120" fmla="*/ 53 w 105"/>
              <a:gd name="T121" fmla="*/ 11 h 105"/>
              <a:gd name="T122" fmla="*/ 53 w 105"/>
              <a:gd name="T123" fmla="*/ 17 h 105"/>
              <a:gd name="T124" fmla="*/ 49 w 105"/>
              <a:gd name="T125" fmla="*/ 2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5" h="105">
                <a:moveTo>
                  <a:pt x="76" y="51"/>
                </a:moveTo>
                <a:cubicBezTo>
                  <a:pt x="41" y="24"/>
                  <a:pt x="41" y="24"/>
                  <a:pt x="41" y="24"/>
                </a:cubicBezTo>
                <a:cubicBezTo>
                  <a:pt x="24" y="41"/>
                  <a:pt x="24" y="41"/>
                  <a:pt x="24" y="41"/>
                </a:cubicBezTo>
                <a:cubicBezTo>
                  <a:pt x="51" y="76"/>
                  <a:pt x="51" y="76"/>
                  <a:pt x="51" y="76"/>
                </a:cubicBezTo>
                <a:cubicBezTo>
                  <a:pt x="76" y="51"/>
                  <a:pt x="76" y="51"/>
                  <a:pt x="76" y="51"/>
                </a:cubicBezTo>
                <a:close/>
                <a:moveTo>
                  <a:pt x="40" y="18"/>
                </a:moveTo>
                <a:cubicBezTo>
                  <a:pt x="40" y="18"/>
                  <a:pt x="40" y="18"/>
                  <a:pt x="40" y="18"/>
                </a:cubicBezTo>
                <a:cubicBezTo>
                  <a:pt x="43" y="15"/>
                  <a:pt x="43" y="15"/>
                  <a:pt x="43" y="15"/>
                </a:cubicBezTo>
                <a:cubicBezTo>
                  <a:pt x="45" y="14"/>
                  <a:pt x="45" y="14"/>
                  <a:pt x="45" y="14"/>
                </a:cubicBezTo>
                <a:cubicBezTo>
                  <a:pt x="41" y="10"/>
                  <a:pt x="41" y="10"/>
                  <a:pt x="41" y="10"/>
                </a:cubicBezTo>
                <a:cubicBezTo>
                  <a:pt x="10" y="41"/>
                  <a:pt x="10" y="41"/>
                  <a:pt x="10" y="41"/>
                </a:cubicBezTo>
                <a:cubicBezTo>
                  <a:pt x="14" y="45"/>
                  <a:pt x="14" y="45"/>
                  <a:pt x="14" y="45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40"/>
                  <a:pt x="18" y="40"/>
                  <a:pt x="18" y="40"/>
                </a:cubicBezTo>
                <a:cubicBezTo>
                  <a:pt x="40" y="18"/>
                  <a:pt x="40" y="18"/>
                  <a:pt x="40" y="18"/>
                </a:cubicBezTo>
                <a:close/>
                <a:moveTo>
                  <a:pt x="52" y="82"/>
                </a:moveTo>
                <a:cubicBezTo>
                  <a:pt x="52" y="82"/>
                  <a:pt x="52" y="82"/>
                  <a:pt x="52" y="82"/>
                </a:cubicBezTo>
                <a:cubicBezTo>
                  <a:pt x="52" y="82"/>
                  <a:pt x="52" y="82"/>
                  <a:pt x="52" y="82"/>
                </a:cubicBezTo>
                <a:cubicBezTo>
                  <a:pt x="49" y="84"/>
                  <a:pt x="49" y="84"/>
                  <a:pt x="49" y="84"/>
                </a:cubicBezTo>
                <a:cubicBezTo>
                  <a:pt x="53" y="88"/>
                  <a:pt x="53" y="88"/>
                  <a:pt x="53" y="88"/>
                </a:cubicBezTo>
                <a:cubicBezTo>
                  <a:pt x="88" y="53"/>
                  <a:pt x="88" y="53"/>
                  <a:pt x="88" y="53"/>
                </a:cubicBezTo>
                <a:cubicBezTo>
                  <a:pt x="84" y="49"/>
                  <a:pt x="84" y="49"/>
                  <a:pt x="84" y="49"/>
                </a:cubicBezTo>
                <a:cubicBezTo>
                  <a:pt x="83" y="50"/>
                  <a:pt x="83" y="50"/>
                  <a:pt x="83" y="50"/>
                </a:cubicBezTo>
                <a:cubicBezTo>
                  <a:pt x="83" y="50"/>
                  <a:pt x="83" y="50"/>
                  <a:pt x="83" y="50"/>
                </a:cubicBezTo>
                <a:cubicBezTo>
                  <a:pt x="83" y="50"/>
                  <a:pt x="83" y="50"/>
                  <a:pt x="83" y="50"/>
                </a:cubicBezTo>
                <a:cubicBezTo>
                  <a:pt x="82" y="51"/>
                  <a:pt x="82" y="51"/>
                  <a:pt x="82" y="51"/>
                </a:cubicBezTo>
                <a:cubicBezTo>
                  <a:pt x="82" y="51"/>
                  <a:pt x="82" y="51"/>
                  <a:pt x="82" y="51"/>
                </a:cubicBezTo>
                <a:cubicBezTo>
                  <a:pt x="52" y="82"/>
                  <a:pt x="52" y="82"/>
                  <a:pt x="52" y="82"/>
                </a:cubicBezTo>
                <a:close/>
                <a:moveTo>
                  <a:pt x="49" y="20"/>
                </a:moveTo>
                <a:cubicBezTo>
                  <a:pt x="49" y="20"/>
                  <a:pt x="49" y="20"/>
                  <a:pt x="49" y="20"/>
                </a:cubicBezTo>
                <a:cubicBezTo>
                  <a:pt x="79" y="43"/>
                  <a:pt x="79" y="43"/>
                  <a:pt x="79" y="43"/>
                </a:cubicBezTo>
                <a:cubicBezTo>
                  <a:pt x="81" y="41"/>
                  <a:pt x="81" y="41"/>
                  <a:pt x="81" y="41"/>
                </a:cubicBezTo>
                <a:cubicBezTo>
                  <a:pt x="82" y="41"/>
                  <a:pt x="82" y="41"/>
                  <a:pt x="82" y="41"/>
                </a:cubicBezTo>
                <a:cubicBezTo>
                  <a:pt x="83" y="39"/>
                  <a:pt x="86" y="39"/>
                  <a:pt x="87" y="41"/>
                </a:cubicBezTo>
                <a:cubicBezTo>
                  <a:pt x="96" y="50"/>
                  <a:pt x="96" y="50"/>
                  <a:pt x="96" y="50"/>
                </a:cubicBezTo>
                <a:cubicBezTo>
                  <a:pt x="96" y="50"/>
                  <a:pt x="96" y="50"/>
                  <a:pt x="96" y="50"/>
                </a:cubicBezTo>
                <a:cubicBezTo>
                  <a:pt x="98" y="52"/>
                  <a:pt x="98" y="54"/>
                  <a:pt x="96" y="56"/>
                </a:cubicBezTo>
                <a:cubicBezTo>
                  <a:pt x="79" y="73"/>
                  <a:pt x="79" y="73"/>
                  <a:pt x="79" y="73"/>
                </a:cubicBezTo>
                <a:cubicBezTo>
                  <a:pt x="104" y="98"/>
                  <a:pt x="104" y="98"/>
                  <a:pt x="104" y="98"/>
                </a:cubicBezTo>
                <a:cubicBezTo>
                  <a:pt x="105" y="99"/>
                  <a:pt x="105" y="102"/>
                  <a:pt x="104" y="104"/>
                </a:cubicBezTo>
                <a:cubicBezTo>
                  <a:pt x="102" y="105"/>
                  <a:pt x="100" y="105"/>
                  <a:pt x="98" y="104"/>
                </a:cubicBezTo>
                <a:cubicBezTo>
                  <a:pt x="73" y="79"/>
                  <a:pt x="73" y="79"/>
                  <a:pt x="73" y="79"/>
                </a:cubicBezTo>
                <a:cubicBezTo>
                  <a:pt x="56" y="96"/>
                  <a:pt x="56" y="96"/>
                  <a:pt x="56" y="96"/>
                </a:cubicBezTo>
                <a:cubicBezTo>
                  <a:pt x="56" y="96"/>
                  <a:pt x="56" y="96"/>
                  <a:pt x="56" y="96"/>
                </a:cubicBezTo>
                <a:cubicBezTo>
                  <a:pt x="54" y="98"/>
                  <a:pt x="52" y="98"/>
                  <a:pt x="50" y="96"/>
                </a:cubicBezTo>
                <a:cubicBezTo>
                  <a:pt x="41" y="87"/>
                  <a:pt x="41" y="87"/>
                  <a:pt x="41" y="87"/>
                </a:cubicBezTo>
                <a:cubicBezTo>
                  <a:pt x="41" y="87"/>
                  <a:pt x="41" y="87"/>
                  <a:pt x="41" y="87"/>
                </a:cubicBezTo>
                <a:cubicBezTo>
                  <a:pt x="39" y="86"/>
                  <a:pt x="39" y="83"/>
                  <a:pt x="41" y="81"/>
                </a:cubicBezTo>
                <a:cubicBezTo>
                  <a:pt x="43" y="79"/>
                  <a:pt x="43" y="79"/>
                  <a:pt x="43" y="79"/>
                </a:cubicBezTo>
                <a:cubicBezTo>
                  <a:pt x="20" y="49"/>
                  <a:pt x="20" y="49"/>
                  <a:pt x="20" y="49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5" y="54"/>
                  <a:pt x="13" y="54"/>
                  <a:pt x="11" y="53"/>
                </a:cubicBezTo>
                <a:cubicBezTo>
                  <a:pt x="2" y="44"/>
                  <a:pt x="2" y="44"/>
                  <a:pt x="2" y="44"/>
                </a:cubicBezTo>
                <a:cubicBezTo>
                  <a:pt x="2" y="44"/>
                  <a:pt x="2" y="44"/>
                  <a:pt x="2" y="44"/>
                </a:cubicBezTo>
                <a:cubicBezTo>
                  <a:pt x="0" y="42"/>
                  <a:pt x="0" y="40"/>
                  <a:pt x="2" y="38"/>
                </a:cubicBezTo>
                <a:cubicBezTo>
                  <a:pt x="38" y="2"/>
                  <a:pt x="38" y="2"/>
                  <a:pt x="38" y="2"/>
                </a:cubicBezTo>
                <a:cubicBezTo>
                  <a:pt x="40" y="0"/>
                  <a:pt x="42" y="0"/>
                  <a:pt x="44" y="2"/>
                </a:cubicBezTo>
                <a:cubicBezTo>
                  <a:pt x="53" y="11"/>
                  <a:pt x="53" y="11"/>
                  <a:pt x="53" y="11"/>
                </a:cubicBezTo>
                <a:cubicBezTo>
                  <a:pt x="53" y="11"/>
                  <a:pt x="53" y="11"/>
                  <a:pt x="53" y="11"/>
                </a:cubicBezTo>
                <a:cubicBezTo>
                  <a:pt x="55" y="12"/>
                  <a:pt x="55" y="15"/>
                  <a:pt x="53" y="17"/>
                </a:cubicBezTo>
                <a:cubicBezTo>
                  <a:pt x="49" y="20"/>
                  <a:pt x="49" y="20"/>
                  <a:pt x="49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230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3" name="Freeform 15"/>
          <p:cNvSpPr>
            <a:spLocks noEditPoints="1"/>
          </p:cNvSpPr>
          <p:nvPr/>
        </p:nvSpPr>
        <p:spPr bwMode="auto">
          <a:xfrm>
            <a:off x="3733202" y="5826298"/>
            <a:ext cx="288780" cy="309151"/>
          </a:xfrm>
          <a:custGeom>
            <a:avLst/>
            <a:gdLst>
              <a:gd name="T0" fmla="*/ 79 w 97"/>
              <a:gd name="T1" fmla="*/ 68 h 104"/>
              <a:gd name="T2" fmla="*/ 92 w 97"/>
              <a:gd name="T3" fmla="*/ 73 h 104"/>
              <a:gd name="T4" fmla="*/ 92 w 97"/>
              <a:gd name="T5" fmla="*/ 73 h 104"/>
              <a:gd name="T6" fmla="*/ 97 w 97"/>
              <a:gd name="T7" fmla="*/ 86 h 104"/>
              <a:gd name="T8" fmla="*/ 79 w 97"/>
              <a:gd name="T9" fmla="*/ 104 h 104"/>
              <a:gd name="T10" fmla="*/ 61 w 97"/>
              <a:gd name="T11" fmla="*/ 86 h 104"/>
              <a:gd name="T12" fmla="*/ 62 w 97"/>
              <a:gd name="T13" fmla="*/ 80 h 104"/>
              <a:gd name="T14" fmla="*/ 43 w 97"/>
              <a:gd name="T15" fmla="*/ 68 h 104"/>
              <a:gd name="T16" fmla="*/ 42 w 97"/>
              <a:gd name="T17" fmla="*/ 69 h 104"/>
              <a:gd name="T18" fmla="*/ 42 w 97"/>
              <a:gd name="T19" fmla="*/ 69 h 104"/>
              <a:gd name="T20" fmla="*/ 24 w 97"/>
              <a:gd name="T21" fmla="*/ 76 h 104"/>
              <a:gd name="T22" fmla="*/ 0 w 97"/>
              <a:gd name="T23" fmla="*/ 52 h 104"/>
              <a:gd name="T24" fmla="*/ 24 w 97"/>
              <a:gd name="T25" fmla="*/ 27 h 104"/>
              <a:gd name="T26" fmla="*/ 42 w 97"/>
              <a:gd name="T27" fmla="*/ 34 h 104"/>
              <a:gd name="T28" fmla="*/ 42 w 97"/>
              <a:gd name="T29" fmla="*/ 34 h 104"/>
              <a:gd name="T30" fmla="*/ 42 w 97"/>
              <a:gd name="T31" fmla="*/ 34 h 104"/>
              <a:gd name="T32" fmla="*/ 43 w 97"/>
              <a:gd name="T33" fmla="*/ 35 h 104"/>
              <a:gd name="T34" fmla="*/ 62 w 97"/>
              <a:gd name="T35" fmla="*/ 24 h 104"/>
              <a:gd name="T36" fmla="*/ 61 w 97"/>
              <a:gd name="T37" fmla="*/ 18 h 104"/>
              <a:gd name="T38" fmla="*/ 79 w 97"/>
              <a:gd name="T39" fmla="*/ 0 h 104"/>
              <a:gd name="T40" fmla="*/ 97 w 97"/>
              <a:gd name="T41" fmla="*/ 18 h 104"/>
              <a:gd name="T42" fmla="*/ 79 w 97"/>
              <a:gd name="T43" fmla="*/ 36 h 104"/>
              <a:gd name="T44" fmla="*/ 66 w 97"/>
              <a:gd name="T45" fmla="*/ 31 h 104"/>
              <a:gd name="T46" fmla="*/ 66 w 97"/>
              <a:gd name="T47" fmla="*/ 30 h 104"/>
              <a:gd name="T48" fmla="*/ 47 w 97"/>
              <a:gd name="T49" fmla="*/ 42 h 104"/>
              <a:gd name="T50" fmla="*/ 49 w 97"/>
              <a:gd name="T51" fmla="*/ 52 h 104"/>
              <a:gd name="T52" fmla="*/ 47 w 97"/>
              <a:gd name="T53" fmla="*/ 61 h 104"/>
              <a:gd name="T54" fmla="*/ 66 w 97"/>
              <a:gd name="T55" fmla="*/ 73 h 104"/>
              <a:gd name="T56" fmla="*/ 66 w 97"/>
              <a:gd name="T57" fmla="*/ 73 h 104"/>
              <a:gd name="T58" fmla="*/ 66 w 97"/>
              <a:gd name="T59" fmla="*/ 73 h 104"/>
              <a:gd name="T60" fmla="*/ 66 w 97"/>
              <a:gd name="T61" fmla="*/ 73 h 104"/>
              <a:gd name="T62" fmla="*/ 79 w 97"/>
              <a:gd name="T63" fmla="*/ 68 h 104"/>
              <a:gd name="T64" fmla="*/ 86 w 97"/>
              <a:gd name="T65" fmla="*/ 78 h 104"/>
              <a:gd name="T66" fmla="*/ 86 w 97"/>
              <a:gd name="T67" fmla="*/ 78 h 104"/>
              <a:gd name="T68" fmla="*/ 79 w 97"/>
              <a:gd name="T69" fmla="*/ 76 h 104"/>
              <a:gd name="T70" fmla="*/ 72 w 97"/>
              <a:gd name="T71" fmla="*/ 78 h 104"/>
              <a:gd name="T72" fmla="*/ 72 w 97"/>
              <a:gd name="T73" fmla="*/ 79 h 104"/>
              <a:gd name="T74" fmla="*/ 69 w 97"/>
              <a:gd name="T75" fmla="*/ 86 h 104"/>
              <a:gd name="T76" fmla="*/ 79 w 97"/>
              <a:gd name="T77" fmla="*/ 96 h 104"/>
              <a:gd name="T78" fmla="*/ 89 w 97"/>
              <a:gd name="T79" fmla="*/ 86 h 104"/>
              <a:gd name="T80" fmla="*/ 86 w 97"/>
              <a:gd name="T81" fmla="*/ 79 h 104"/>
              <a:gd name="T82" fmla="*/ 86 w 97"/>
              <a:gd name="T83" fmla="*/ 78 h 104"/>
              <a:gd name="T84" fmla="*/ 36 w 97"/>
              <a:gd name="T85" fmla="*/ 40 h 104"/>
              <a:gd name="T86" fmla="*/ 36 w 97"/>
              <a:gd name="T87" fmla="*/ 40 h 104"/>
              <a:gd name="T88" fmla="*/ 24 w 97"/>
              <a:gd name="T89" fmla="*/ 35 h 104"/>
              <a:gd name="T90" fmla="*/ 8 w 97"/>
              <a:gd name="T91" fmla="*/ 52 h 104"/>
              <a:gd name="T92" fmla="*/ 24 w 97"/>
              <a:gd name="T93" fmla="*/ 68 h 104"/>
              <a:gd name="T94" fmla="*/ 36 w 97"/>
              <a:gd name="T95" fmla="*/ 64 h 104"/>
              <a:gd name="T96" fmla="*/ 36 w 97"/>
              <a:gd name="T97" fmla="*/ 63 h 104"/>
              <a:gd name="T98" fmla="*/ 41 w 97"/>
              <a:gd name="T99" fmla="*/ 52 h 104"/>
              <a:gd name="T100" fmla="*/ 36 w 97"/>
              <a:gd name="T101" fmla="*/ 40 h 104"/>
              <a:gd name="T102" fmla="*/ 36 w 97"/>
              <a:gd name="T103" fmla="*/ 40 h 104"/>
              <a:gd name="T104" fmla="*/ 79 w 97"/>
              <a:gd name="T105" fmla="*/ 8 h 104"/>
              <a:gd name="T106" fmla="*/ 79 w 97"/>
              <a:gd name="T107" fmla="*/ 8 h 104"/>
              <a:gd name="T108" fmla="*/ 69 w 97"/>
              <a:gd name="T109" fmla="*/ 18 h 104"/>
              <a:gd name="T110" fmla="*/ 71 w 97"/>
              <a:gd name="T111" fmla="*/ 23 h 104"/>
              <a:gd name="T112" fmla="*/ 71 w 97"/>
              <a:gd name="T113" fmla="*/ 23 h 104"/>
              <a:gd name="T114" fmla="*/ 72 w 97"/>
              <a:gd name="T115" fmla="*/ 25 h 104"/>
              <a:gd name="T116" fmla="*/ 72 w 97"/>
              <a:gd name="T117" fmla="*/ 25 h 104"/>
              <a:gd name="T118" fmla="*/ 79 w 97"/>
              <a:gd name="T119" fmla="*/ 28 h 104"/>
              <a:gd name="T120" fmla="*/ 89 w 97"/>
              <a:gd name="T121" fmla="*/ 18 h 104"/>
              <a:gd name="T122" fmla="*/ 79 w 97"/>
              <a:gd name="T123" fmla="*/ 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7" h="104">
                <a:moveTo>
                  <a:pt x="79" y="68"/>
                </a:moveTo>
                <a:cubicBezTo>
                  <a:pt x="84" y="68"/>
                  <a:pt x="89" y="70"/>
                  <a:pt x="92" y="73"/>
                </a:cubicBezTo>
                <a:cubicBezTo>
                  <a:pt x="92" y="73"/>
                  <a:pt x="92" y="73"/>
                  <a:pt x="92" y="73"/>
                </a:cubicBezTo>
                <a:cubicBezTo>
                  <a:pt x="95" y="76"/>
                  <a:pt x="97" y="81"/>
                  <a:pt x="97" y="86"/>
                </a:cubicBezTo>
                <a:cubicBezTo>
                  <a:pt x="97" y="96"/>
                  <a:pt x="89" y="104"/>
                  <a:pt x="79" y="104"/>
                </a:cubicBezTo>
                <a:cubicBezTo>
                  <a:pt x="69" y="104"/>
                  <a:pt x="61" y="96"/>
                  <a:pt x="61" y="86"/>
                </a:cubicBezTo>
                <a:cubicBezTo>
                  <a:pt x="61" y="84"/>
                  <a:pt x="61" y="82"/>
                  <a:pt x="62" y="80"/>
                </a:cubicBezTo>
                <a:cubicBezTo>
                  <a:pt x="43" y="68"/>
                  <a:pt x="43" y="68"/>
                  <a:pt x="43" y="68"/>
                </a:cubicBezTo>
                <a:cubicBezTo>
                  <a:pt x="42" y="68"/>
                  <a:pt x="42" y="69"/>
                  <a:pt x="42" y="69"/>
                </a:cubicBezTo>
                <a:cubicBezTo>
                  <a:pt x="42" y="69"/>
                  <a:pt x="42" y="69"/>
                  <a:pt x="42" y="69"/>
                </a:cubicBezTo>
                <a:cubicBezTo>
                  <a:pt x="37" y="74"/>
                  <a:pt x="31" y="76"/>
                  <a:pt x="24" y="76"/>
                </a:cubicBezTo>
                <a:cubicBezTo>
                  <a:pt x="11" y="76"/>
                  <a:pt x="0" y="65"/>
                  <a:pt x="0" y="52"/>
                </a:cubicBezTo>
                <a:cubicBezTo>
                  <a:pt x="0" y="38"/>
                  <a:pt x="11" y="27"/>
                  <a:pt x="24" y="27"/>
                </a:cubicBezTo>
                <a:cubicBezTo>
                  <a:pt x="31" y="27"/>
                  <a:pt x="37" y="30"/>
                  <a:pt x="42" y="34"/>
                </a:cubicBezTo>
                <a:cubicBezTo>
                  <a:pt x="42" y="34"/>
                  <a:pt x="42" y="34"/>
                  <a:pt x="42" y="34"/>
                </a:cubicBezTo>
                <a:cubicBezTo>
                  <a:pt x="42" y="34"/>
                  <a:pt x="42" y="34"/>
                  <a:pt x="42" y="34"/>
                </a:cubicBezTo>
                <a:cubicBezTo>
                  <a:pt x="42" y="35"/>
                  <a:pt x="42" y="35"/>
                  <a:pt x="43" y="35"/>
                </a:cubicBezTo>
                <a:cubicBezTo>
                  <a:pt x="62" y="24"/>
                  <a:pt x="62" y="24"/>
                  <a:pt x="62" y="24"/>
                </a:cubicBezTo>
                <a:cubicBezTo>
                  <a:pt x="61" y="22"/>
                  <a:pt x="61" y="20"/>
                  <a:pt x="61" y="18"/>
                </a:cubicBezTo>
                <a:cubicBezTo>
                  <a:pt x="61" y="8"/>
                  <a:pt x="69" y="0"/>
                  <a:pt x="79" y="0"/>
                </a:cubicBezTo>
                <a:cubicBezTo>
                  <a:pt x="89" y="0"/>
                  <a:pt x="97" y="8"/>
                  <a:pt x="97" y="18"/>
                </a:cubicBezTo>
                <a:cubicBezTo>
                  <a:pt x="97" y="28"/>
                  <a:pt x="89" y="36"/>
                  <a:pt x="79" y="36"/>
                </a:cubicBezTo>
                <a:cubicBezTo>
                  <a:pt x="74" y="36"/>
                  <a:pt x="70" y="34"/>
                  <a:pt x="66" y="31"/>
                </a:cubicBezTo>
                <a:cubicBezTo>
                  <a:pt x="66" y="30"/>
                  <a:pt x="66" y="30"/>
                  <a:pt x="66" y="30"/>
                </a:cubicBezTo>
                <a:cubicBezTo>
                  <a:pt x="47" y="42"/>
                  <a:pt x="47" y="42"/>
                  <a:pt x="47" y="42"/>
                </a:cubicBezTo>
                <a:cubicBezTo>
                  <a:pt x="48" y="45"/>
                  <a:pt x="49" y="48"/>
                  <a:pt x="49" y="52"/>
                </a:cubicBezTo>
                <a:cubicBezTo>
                  <a:pt x="49" y="55"/>
                  <a:pt x="48" y="58"/>
                  <a:pt x="47" y="61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70" y="70"/>
                  <a:pt x="74" y="68"/>
                  <a:pt x="79" y="68"/>
                </a:cubicBezTo>
                <a:close/>
                <a:moveTo>
                  <a:pt x="86" y="78"/>
                </a:moveTo>
                <a:cubicBezTo>
                  <a:pt x="86" y="78"/>
                  <a:pt x="86" y="78"/>
                  <a:pt x="86" y="78"/>
                </a:cubicBezTo>
                <a:cubicBezTo>
                  <a:pt x="85" y="77"/>
                  <a:pt x="82" y="76"/>
                  <a:pt x="79" y="76"/>
                </a:cubicBezTo>
                <a:cubicBezTo>
                  <a:pt x="76" y="76"/>
                  <a:pt x="74" y="77"/>
                  <a:pt x="72" y="78"/>
                </a:cubicBezTo>
                <a:cubicBezTo>
                  <a:pt x="72" y="79"/>
                  <a:pt x="72" y="79"/>
                  <a:pt x="72" y="79"/>
                </a:cubicBezTo>
                <a:cubicBezTo>
                  <a:pt x="70" y="80"/>
                  <a:pt x="69" y="83"/>
                  <a:pt x="69" y="86"/>
                </a:cubicBezTo>
                <a:cubicBezTo>
                  <a:pt x="69" y="91"/>
                  <a:pt x="74" y="96"/>
                  <a:pt x="79" y="96"/>
                </a:cubicBezTo>
                <a:cubicBezTo>
                  <a:pt x="85" y="96"/>
                  <a:pt x="89" y="91"/>
                  <a:pt x="89" y="86"/>
                </a:cubicBezTo>
                <a:cubicBezTo>
                  <a:pt x="89" y="83"/>
                  <a:pt x="88" y="80"/>
                  <a:pt x="86" y="79"/>
                </a:cubicBezTo>
                <a:cubicBezTo>
                  <a:pt x="86" y="78"/>
                  <a:pt x="86" y="78"/>
                  <a:pt x="86" y="78"/>
                </a:cubicBezTo>
                <a:close/>
                <a:moveTo>
                  <a:pt x="36" y="40"/>
                </a:moveTo>
                <a:cubicBezTo>
                  <a:pt x="36" y="40"/>
                  <a:pt x="36" y="40"/>
                  <a:pt x="36" y="40"/>
                </a:cubicBezTo>
                <a:cubicBezTo>
                  <a:pt x="33" y="37"/>
                  <a:pt x="29" y="35"/>
                  <a:pt x="24" y="35"/>
                </a:cubicBezTo>
                <a:cubicBezTo>
                  <a:pt x="15" y="35"/>
                  <a:pt x="8" y="42"/>
                  <a:pt x="8" y="52"/>
                </a:cubicBezTo>
                <a:cubicBezTo>
                  <a:pt x="8" y="61"/>
                  <a:pt x="15" y="68"/>
                  <a:pt x="24" y="68"/>
                </a:cubicBezTo>
                <a:cubicBezTo>
                  <a:pt x="29" y="68"/>
                  <a:pt x="33" y="67"/>
                  <a:pt x="36" y="64"/>
                </a:cubicBezTo>
                <a:cubicBezTo>
                  <a:pt x="36" y="63"/>
                  <a:pt x="36" y="63"/>
                  <a:pt x="36" y="63"/>
                </a:cubicBezTo>
                <a:cubicBezTo>
                  <a:pt x="39" y="61"/>
                  <a:pt x="41" y="56"/>
                  <a:pt x="41" y="52"/>
                </a:cubicBezTo>
                <a:cubicBezTo>
                  <a:pt x="41" y="47"/>
                  <a:pt x="39" y="43"/>
                  <a:pt x="36" y="40"/>
                </a:cubicBezTo>
                <a:cubicBezTo>
                  <a:pt x="36" y="40"/>
                  <a:pt x="36" y="40"/>
                  <a:pt x="36" y="40"/>
                </a:cubicBezTo>
                <a:close/>
                <a:moveTo>
                  <a:pt x="79" y="8"/>
                </a:moveTo>
                <a:cubicBezTo>
                  <a:pt x="79" y="8"/>
                  <a:pt x="79" y="8"/>
                  <a:pt x="79" y="8"/>
                </a:cubicBezTo>
                <a:cubicBezTo>
                  <a:pt x="74" y="8"/>
                  <a:pt x="69" y="12"/>
                  <a:pt x="69" y="18"/>
                </a:cubicBezTo>
                <a:cubicBezTo>
                  <a:pt x="69" y="20"/>
                  <a:pt x="70" y="21"/>
                  <a:pt x="71" y="23"/>
                </a:cubicBezTo>
                <a:cubicBezTo>
                  <a:pt x="71" y="23"/>
                  <a:pt x="71" y="23"/>
                  <a:pt x="71" y="23"/>
                </a:cubicBezTo>
                <a:cubicBezTo>
                  <a:pt x="71" y="24"/>
                  <a:pt x="71" y="24"/>
                  <a:pt x="72" y="25"/>
                </a:cubicBezTo>
                <a:cubicBezTo>
                  <a:pt x="72" y="25"/>
                  <a:pt x="72" y="25"/>
                  <a:pt x="72" y="25"/>
                </a:cubicBezTo>
                <a:cubicBezTo>
                  <a:pt x="74" y="27"/>
                  <a:pt x="76" y="28"/>
                  <a:pt x="79" y="28"/>
                </a:cubicBezTo>
                <a:cubicBezTo>
                  <a:pt x="85" y="28"/>
                  <a:pt x="89" y="23"/>
                  <a:pt x="89" y="18"/>
                </a:cubicBezTo>
                <a:cubicBezTo>
                  <a:pt x="89" y="12"/>
                  <a:pt x="85" y="8"/>
                  <a:pt x="79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230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4" name="Freeform 16"/>
          <p:cNvSpPr>
            <a:spLocks noEditPoints="1"/>
          </p:cNvSpPr>
          <p:nvPr/>
        </p:nvSpPr>
        <p:spPr bwMode="auto">
          <a:xfrm>
            <a:off x="3724603" y="3592277"/>
            <a:ext cx="307742" cy="306236"/>
          </a:xfrm>
          <a:custGeom>
            <a:avLst/>
            <a:gdLst>
              <a:gd name="T0" fmla="*/ 85 w 103"/>
              <a:gd name="T1" fmla="*/ 1 h 103"/>
              <a:gd name="T2" fmla="*/ 89 w 103"/>
              <a:gd name="T3" fmla="*/ 2 h 103"/>
              <a:gd name="T4" fmla="*/ 89 w 103"/>
              <a:gd name="T5" fmla="*/ 2 h 103"/>
              <a:gd name="T6" fmla="*/ 101 w 103"/>
              <a:gd name="T7" fmla="*/ 14 h 103"/>
              <a:gd name="T8" fmla="*/ 101 w 103"/>
              <a:gd name="T9" fmla="*/ 14 h 103"/>
              <a:gd name="T10" fmla="*/ 102 w 103"/>
              <a:gd name="T11" fmla="*/ 18 h 103"/>
              <a:gd name="T12" fmla="*/ 87 w 103"/>
              <a:gd name="T13" fmla="*/ 32 h 103"/>
              <a:gd name="T14" fmla="*/ 76 w 103"/>
              <a:gd name="T15" fmla="*/ 33 h 103"/>
              <a:gd name="T16" fmla="*/ 73 w 103"/>
              <a:gd name="T17" fmla="*/ 75 h 103"/>
              <a:gd name="T18" fmla="*/ 51 w 103"/>
              <a:gd name="T19" fmla="*/ 84 h 103"/>
              <a:gd name="T20" fmla="*/ 19 w 103"/>
              <a:gd name="T21" fmla="*/ 53 h 103"/>
              <a:gd name="T22" fmla="*/ 51 w 103"/>
              <a:gd name="T23" fmla="*/ 21 h 103"/>
              <a:gd name="T24" fmla="*/ 74 w 103"/>
              <a:gd name="T25" fmla="*/ 24 h 103"/>
              <a:gd name="T26" fmla="*/ 72 w 103"/>
              <a:gd name="T27" fmla="*/ 14 h 103"/>
              <a:gd name="T28" fmla="*/ 91 w 103"/>
              <a:gd name="T29" fmla="*/ 40 h 103"/>
              <a:gd name="T30" fmla="*/ 99 w 103"/>
              <a:gd name="T31" fmla="*/ 38 h 103"/>
              <a:gd name="T32" fmla="*/ 101 w 103"/>
              <a:gd name="T33" fmla="*/ 53 h 103"/>
              <a:gd name="T34" fmla="*/ 51 w 103"/>
              <a:gd name="T35" fmla="*/ 103 h 103"/>
              <a:gd name="T36" fmla="*/ 0 w 103"/>
              <a:gd name="T37" fmla="*/ 53 h 103"/>
              <a:gd name="T38" fmla="*/ 51 w 103"/>
              <a:gd name="T39" fmla="*/ 2 h 103"/>
              <a:gd name="T40" fmla="*/ 65 w 103"/>
              <a:gd name="T41" fmla="*/ 4 h 103"/>
              <a:gd name="T42" fmla="*/ 63 w 103"/>
              <a:gd name="T43" fmla="*/ 12 h 103"/>
              <a:gd name="T44" fmla="*/ 51 w 103"/>
              <a:gd name="T45" fmla="*/ 10 h 103"/>
              <a:gd name="T46" fmla="*/ 8 w 103"/>
              <a:gd name="T47" fmla="*/ 53 h 103"/>
              <a:gd name="T48" fmla="*/ 51 w 103"/>
              <a:gd name="T49" fmla="*/ 95 h 103"/>
              <a:gd name="T50" fmla="*/ 93 w 103"/>
              <a:gd name="T51" fmla="*/ 53 h 103"/>
              <a:gd name="T52" fmla="*/ 91 w 103"/>
              <a:gd name="T53" fmla="*/ 40 h 103"/>
              <a:gd name="T54" fmla="*/ 51 w 103"/>
              <a:gd name="T55" fmla="*/ 38 h 103"/>
              <a:gd name="T56" fmla="*/ 66 w 103"/>
              <a:gd name="T57" fmla="*/ 31 h 103"/>
              <a:gd name="T58" fmla="*/ 32 w 103"/>
              <a:gd name="T59" fmla="*/ 34 h 103"/>
              <a:gd name="T60" fmla="*/ 32 w 103"/>
              <a:gd name="T61" fmla="*/ 34 h 103"/>
              <a:gd name="T62" fmla="*/ 32 w 103"/>
              <a:gd name="T63" fmla="*/ 71 h 103"/>
              <a:gd name="T64" fmla="*/ 69 w 103"/>
              <a:gd name="T65" fmla="*/ 71 h 103"/>
              <a:gd name="T66" fmla="*/ 77 w 103"/>
              <a:gd name="T67" fmla="*/ 53 h 103"/>
              <a:gd name="T68" fmla="*/ 63 w 103"/>
              <a:gd name="T69" fmla="*/ 45 h 103"/>
              <a:gd name="T70" fmla="*/ 61 w 103"/>
              <a:gd name="T71" fmla="*/ 63 h 103"/>
              <a:gd name="T72" fmla="*/ 51 w 103"/>
              <a:gd name="T73" fmla="*/ 67 h 103"/>
              <a:gd name="T74" fmla="*/ 40 w 103"/>
              <a:gd name="T75" fmla="*/ 63 h 103"/>
              <a:gd name="T76" fmla="*/ 40 w 103"/>
              <a:gd name="T77" fmla="*/ 42 h 103"/>
              <a:gd name="T78" fmla="*/ 51 w 103"/>
              <a:gd name="T79" fmla="*/ 38 h 103"/>
              <a:gd name="T80" fmla="*/ 54 w 103"/>
              <a:gd name="T81" fmla="*/ 43 h 103"/>
              <a:gd name="T82" fmla="*/ 44 w 103"/>
              <a:gd name="T83" fmla="*/ 46 h 103"/>
              <a:gd name="T84" fmla="*/ 41 w 103"/>
              <a:gd name="T85" fmla="*/ 53 h 103"/>
              <a:gd name="T86" fmla="*/ 51 w 103"/>
              <a:gd name="T87" fmla="*/ 62 h 103"/>
              <a:gd name="T88" fmla="*/ 57 w 103"/>
              <a:gd name="T89" fmla="*/ 59 h 103"/>
              <a:gd name="T90" fmla="*/ 60 w 103"/>
              <a:gd name="T91" fmla="*/ 49 h 103"/>
              <a:gd name="T92" fmla="*/ 48 w 103"/>
              <a:gd name="T93" fmla="*/ 55 h 103"/>
              <a:gd name="T94" fmla="*/ 54 w 103"/>
              <a:gd name="T95" fmla="*/ 43 h 103"/>
              <a:gd name="T96" fmla="*/ 86 w 103"/>
              <a:gd name="T97" fmla="*/ 7 h 103"/>
              <a:gd name="T98" fmla="*/ 78 w 103"/>
              <a:gd name="T99" fmla="*/ 22 h 103"/>
              <a:gd name="T100" fmla="*/ 86 w 103"/>
              <a:gd name="T101" fmla="*/ 7 h 103"/>
              <a:gd name="T102" fmla="*/ 91 w 103"/>
              <a:gd name="T103" fmla="*/ 16 h 103"/>
              <a:gd name="T104" fmla="*/ 87 w 103"/>
              <a:gd name="T105" fmla="*/ 27 h 103"/>
              <a:gd name="T106" fmla="*/ 91 w 103"/>
              <a:gd name="T107" fmla="*/ 1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3" h="103">
                <a:moveTo>
                  <a:pt x="72" y="14"/>
                </a:moveTo>
                <a:cubicBezTo>
                  <a:pt x="85" y="1"/>
                  <a:pt x="85" y="1"/>
                  <a:pt x="85" y="1"/>
                </a:cubicBezTo>
                <a:cubicBezTo>
                  <a:pt x="86" y="0"/>
                  <a:pt x="88" y="0"/>
                  <a:pt x="89" y="1"/>
                </a:cubicBezTo>
                <a:cubicBezTo>
                  <a:pt x="89" y="1"/>
                  <a:pt x="89" y="2"/>
                  <a:pt x="89" y="2"/>
                </a:cubicBezTo>
                <a:cubicBezTo>
                  <a:pt x="89" y="2"/>
                  <a:pt x="89" y="2"/>
                  <a:pt x="89" y="2"/>
                </a:cubicBezTo>
                <a:cubicBezTo>
                  <a:pt x="89" y="2"/>
                  <a:pt x="89" y="2"/>
                  <a:pt x="89" y="2"/>
                </a:cubicBezTo>
                <a:cubicBezTo>
                  <a:pt x="92" y="11"/>
                  <a:pt x="92" y="11"/>
                  <a:pt x="92" y="11"/>
                </a:cubicBezTo>
                <a:cubicBezTo>
                  <a:pt x="101" y="14"/>
                  <a:pt x="101" y="14"/>
                  <a:pt x="101" y="14"/>
                </a:cubicBezTo>
                <a:cubicBezTo>
                  <a:pt x="101" y="14"/>
                  <a:pt x="101" y="14"/>
                  <a:pt x="101" y="14"/>
                </a:cubicBezTo>
                <a:cubicBezTo>
                  <a:pt x="101" y="14"/>
                  <a:pt x="101" y="14"/>
                  <a:pt x="101" y="14"/>
                </a:cubicBezTo>
                <a:cubicBezTo>
                  <a:pt x="101" y="14"/>
                  <a:pt x="102" y="14"/>
                  <a:pt x="102" y="14"/>
                </a:cubicBezTo>
                <a:cubicBezTo>
                  <a:pt x="103" y="15"/>
                  <a:pt x="103" y="17"/>
                  <a:pt x="102" y="18"/>
                </a:cubicBezTo>
                <a:cubicBezTo>
                  <a:pt x="89" y="31"/>
                  <a:pt x="89" y="31"/>
                  <a:pt x="89" y="31"/>
                </a:cubicBezTo>
                <a:cubicBezTo>
                  <a:pt x="88" y="31"/>
                  <a:pt x="88" y="32"/>
                  <a:pt x="87" y="32"/>
                </a:cubicBezTo>
                <a:cubicBezTo>
                  <a:pt x="79" y="30"/>
                  <a:pt x="79" y="30"/>
                  <a:pt x="79" y="30"/>
                </a:cubicBezTo>
                <a:cubicBezTo>
                  <a:pt x="76" y="33"/>
                  <a:pt x="76" y="33"/>
                  <a:pt x="76" y="33"/>
                </a:cubicBezTo>
                <a:cubicBezTo>
                  <a:pt x="80" y="39"/>
                  <a:pt x="82" y="45"/>
                  <a:pt x="82" y="53"/>
                </a:cubicBezTo>
                <a:cubicBezTo>
                  <a:pt x="82" y="61"/>
                  <a:pt x="79" y="69"/>
                  <a:pt x="73" y="75"/>
                </a:cubicBezTo>
                <a:cubicBezTo>
                  <a:pt x="73" y="75"/>
                  <a:pt x="73" y="75"/>
                  <a:pt x="73" y="75"/>
                </a:cubicBezTo>
                <a:cubicBezTo>
                  <a:pt x="67" y="80"/>
                  <a:pt x="59" y="84"/>
                  <a:pt x="51" y="84"/>
                </a:cubicBezTo>
                <a:cubicBezTo>
                  <a:pt x="42" y="84"/>
                  <a:pt x="34" y="80"/>
                  <a:pt x="28" y="75"/>
                </a:cubicBezTo>
                <a:cubicBezTo>
                  <a:pt x="23" y="69"/>
                  <a:pt x="19" y="61"/>
                  <a:pt x="19" y="53"/>
                </a:cubicBezTo>
                <a:cubicBezTo>
                  <a:pt x="19" y="44"/>
                  <a:pt x="23" y="36"/>
                  <a:pt x="28" y="30"/>
                </a:cubicBezTo>
                <a:cubicBezTo>
                  <a:pt x="34" y="25"/>
                  <a:pt x="42" y="21"/>
                  <a:pt x="51" y="21"/>
                </a:cubicBezTo>
                <a:cubicBezTo>
                  <a:pt x="58" y="21"/>
                  <a:pt x="65" y="24"/>
                  <a:pt x="70" y="28"/>
                </a:cubicBezTo>
                <a:cubicBezTo>
                  <a:pt x="74" y="24"/>
                  <a:pt x="74" y="24"/>
                  <a:pt x="74" y="24"/>
                </a:cubicBezTo>
                <a:cubicBezTo>
                  <a:pt x="72" y="17"/>
                  <a:pt x="72" y="17"/>
                  <a:pt x="72" y="17"/>
                </a:cubicBezTo>
                <a:cubicBezTo>
                  <a:pt x="71" y="16"/>
                  <a:pt x="72" y="15"/>
                  <a:pt x="72" y="14"/>
                </a:cubicBezTo>
                <a:close/>
                <a:moveTo>
                  <a:pt x="91" y="40"/>
                </a:moveTo>
                <a:cubicBezTo>
                  <a:pt x="91" y="40"/>
                  <a:pt x="91" y="40"/>
                  <a:pt x="91" y="40"/>
                </a:cubicBezTo>
                <a:cubicBezTo>
                  <a:pt x="91" y="38"/>
                  <a:pt x="92" y="36"/>
                  <a:pt x="94" y="35"/>
                </a:cubicBezTo>
                <a:cubicBezTo>
                  <a:pt x="96" y="35"/>
                  <a:pt x="98" y="36"/>
                  <a:pt x="99" y="38"/>
                </a:cubicBezTo>
                <a:cubicBezTo>
                  <a:pt x="100" y="40"/>
                  <a:pt x="100" y="43"/>
                  <a:pt x="101" y="45"/>
                </a:cubicBezTo>
                <a:cubicBezTo>
                  <a:pt x="101" y="47"/>
                  <a:pt x="101" y="50"/>
                  <a:pt x="101" y="53"/>
                </a:cubicBezTo>
                <a:cubicBezTo>
                  <a:pt x="101" y="66"/>
                  <a:pt x="96" y="79"/>
                  <a:pt x="86" y="88"/>
                </a:cubicBezTo>
                <a:cubicBezTo>
                  <a:pt x="77" y="97"/>
                  <a:pt x="65" y="103"/>
                  <a:pt x="51" y="103"/>
                </a:cubicBezTo>
                <a:cubicBezTo>
                  <a:pt x="37" y="103"/>
                  <a:pt x="24" y="97"/>
                  <a:pt x="15" y="88"/>
                </a:cubicBezTo>
                <a:cubicBezTo>
                  <a:pt x="6" y="79"/>
                  <a:pt x="0" y="66"/>
                  <a:pt x="0" y="53"/>
                </a:cubicBezTo>
                <a:cubicBezTo>
                  <a:pt x="0" y="39"/>
                  <a:pt x="6" y="26"/>
                  <a:pt x="15" y="17"/>
                </a:cubicBezTo>
                <a:cubicBezTo>
                  <a:pt x="24" y="8"/>
                  <a:pt x="37" y="2"/>
                  <a:pt x="51" y="2"/>
                </a:cubicBezTo>
                <a:cubicBezTo>
                  <a:pt x="53" y="2"/>
                  <a:pt x="56" y="2"/>
                  <a:pt x="58" y="3"/>
                </a:cubicBezTo>
                <a:cubicBezTo>
                  <a:pt x="61" y="3"/>
                  <a:pt x="63" y="3"/>
                  <a:pt x="65" y="4"/>
                </a:cubicBezTo>
                <a:cubicBezTo>
                  <a:pt x="67" y="5"/>
                  <a:pt x="69" y="7"/>
                  <a:pt x="68" y="9"/>
                </a:cubicBezTo>
                <a:cubicBezTo>
                  <a:pt x="67" y="11"/>
                  <a:pt x="65" y="12"/>
                  <a:pt x="63" y="12"/>
                </a:cubicBezTo>
                <a:cubicBezTo>
                  <a:pt x="61" y="11"/>
                  <a:pt x="59" y="11"/>
                  <a:pt x="57" y="10"/>
                </a:cubicBezTo>
                <a:cubicBezTo>
                  <a:pt x="55" y="10"/>
                  <a:pt x="53" y="10"/>
                  <a:pt x="51" y="10"/>
                </a:cubicBezTo>
                <a:cubicBezTo>
                  <a:pt x="39" y="10"/>
                  <a:pt x="28" y="15"/>
                  <a:pt x="21" y="23"/>
                </a:cubicBezTo>
                <a:cubicBezTo>
                  <a:pt x="13" y="30"/>
                  <a:pt x="8" y="41"/>
                  <a:pt x="8" y="53"/>
                </a:cubicBezTo>
                <a:cubicBezTo>
                  <a:pt x="8" y="64"/>
                  <a:pt x="13" y="75"/>
                  <a:pt x="21" y="83"/>
                </a:cubicBezTo>
                <a:cubicBezTo>
                  <a:pt x="28" y="90"/>
                  <a:pt x="39" y="95"/>
                  <a:pt x="51" y="95"/>
                </a:cubicBezTo>
                <a:cubicBezTo>
                  <a:pt x="62" y="95"/>
                  <a:pt x="73" y="90"/>
                  <a:pt x="81" y="83"/>
                </a:cubicBezTo>
                <a:cubicBezTo>
                  <a:pt x="88" y="75"/>
                  <a:pt x="93" y="64"/>
                  <a:pt x="93" y="53"/>
                </a:cubicBezTo>
                <a:cubicBezTo>
                  <a:pt x="93" y="50"/>
                  <a:pt x="93" y="48"/>
                  <a:pt x="93" y="46"/>
                </a:cubicBezTo>
                <a:cubicBezTo>
                  <a:pt x="92" y="44"/>
                  <a:pt x="92" y="42"/>
                  <a:pt x="91" y="40"/>
                </a:cubicBezTo>
                <a:close/>
                <a:moveTo>
                  <a:pt x="51" y="38"/>
                </a:moveTo>
                <a:cubicBezTo>
                  <a:pt x="51" y="38"/>
                  <a:pt x="51" y="38"/>
                  <a:pt x="51" y="38"/>
                </a:cubicBezTo>
                <a:cubicBezTo>
                  <a:pt x="53" y="38"/>
                  <a:pt x="56" y="39"/>
                  <a:pt x="58" y="40"/>
                </a:cubicBezTo>
                <a:cubicBezTo>
                  <a:pt x="66" y="31"/>
                  <a:pt x="66" y="31"/>
                  <a:pt x="66" y="31"/>
                </a:cubicBezTo>
                <a:cubicBezTo>
                  <a:pt x="62" y="28"/>
                  <a:pt x="57" y="26"/>
                  <a:pt x="51" y="26"/>
                </a:cubicBezTo>
                <a:cubicBezTo>
                  <a:pt x="43" y="26"/>
                  <a:pt x="37" y="29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27" y="39"/>
                  <a:pt x="24" y="45"/>
                  <a:pt x="24" y="53"/>
                </a:cubicBezTo>
                <a:cubicBezTo>
                  <a:pt x="24" y="60"/>
                  <a:pt x="27" y="66"/>
                  <a:pt x="32" y="71"/>
                </a:cubicBezTo>
                <a:cubicBezTo>
                  <a:pt x="37" y="76"/>
                  <a:pt x="43" y="79"/>
                  <a:pt x="51" y="79"/>
                </a:cubicBezTo>
                <a:cubicBezTo>
                  <a:pt x="58" y="79"/>
                  <a:pt x="65" y="76"/>
                  <a:pt x="69" y="71"/>
                </a:cubicBezTo>
                <a:cubicBezTo>
                  <a:pt x="69" y="71"/>
                  <a:pt x="69" y="71"/>
                  <a:pt x="69" y="71"/>
                </a:cubicBezTo>
                <a:cubicBezTo>
                  <a:pt x="74" y="66"/>
                  <a:pt x="77" y="60"/>
                  <a:pt x="77" y="53"/>
                </a:cubicBezTo>
                <a:cubicBezTo>
                  <a:pt x="77" y="47"/>
                  <a:pt x="75" y="41"/>
                  <a:pt x="72" y="37"/>
                </a:cubicBezTo>
                <a:cubicBezTo>
                  <a:pt x="63" y="45"/>
                  <a:pt x="63" y="45"/>
                  <a:pt x="63" y="45"/>
                </a:cubicBezTo>
                <a:cubicBezTo>
                  <a:pt x="64" y="48"/>
                  <a:pt x="65" y="50"/>
                  <a:pt x="65" y="53"/>
                </a:cubicBezTo>
                <a:cubicBezTo>
                  <a:pt x="65" y="56"/>
                  <a:pt x="63" y="60"/>
                  <a:pt x="61" y="63"/>
                </a:cubicBezTo>
                <a:cubicBezTo>
                  <a:pt x="61" y="63"/>
                  <a:pt x="61" y="63"/>
                  <a:pt x="61" y="63"/>
                </a:cubicBezTo>
                <a:cubicBezTo>
                  <a:pt x="58" y="65"/>
                  <a:pt x="55" y="67"/>
                  <a:pt x="51" y="67"/>
                </a:cubicBezTo>
                <a:cubicBezTo>
                  <a:pt x="47" y="67"/>
                  <a:pt x="43" y="65"/>
                  <a:pt x="40" y="63"/>
                </a:cubicBezTo>
                <a:cubicBezTo>
                  <a:pt x="40" y="63"/>
                  <a:pt x="40" y="63"/>
                  <a:pt x="40" y="63"/>
                </a:cubicBezTo>
                <a:cubicBezTo>
                  <a:pt x="38" y="60"/>
                  <a:pt x="36" y="57"/>
                  <a:pt x="36" y="53"/>
                </a:cubicBezTo>
                <a:cubicBezTo>
                  <a:pt x="36" y="49"/>
                  <a:pt x="38" y="45"/>
                  <a:pt x="40" y="42"/>
                </a:cubicBezTo>
                <a:cubicBezTo>
                  <a:pt x="40" y="42"/>
                  <a:pt x="40" y="42"/>
                  <a:pt x="40" y="42"/>
                </a:cubicBezTo>
                <a:cubicBezTo>
                  <a:pt x="43" y="40"/>
                  <a:pt x="47" y="38"/>
                  <a:pt x="51" y="38"/>
                </a:cubicBezTo>
                <a:close/>
                <a:moveTo>
                  <a:pt x="54" y="43"/>
                </a:moveTo>
                <a:cubicBezTo>
                  <a:pt x="54" y="43"/>
                  <a:pt x="54" y="43"/>
                  <a:pt x="54" y="43"/>
                </a:cubicBezTo>
                <a:cubicBezTo>
                  <a:pt x="53" y="43"/>
                  <a:pt x="52" y="43"/>
                  <a:pt x="51" y="43"/>
                </a:cubicBezTo>
                <a:cubicBezTo>
                  <a:pt x="48" y="43"/>
                  <a:pt x="46" y="44"/>
                  <a:pt x="44" y="46"/>
                </a:cubicBezTo>
                <a:cubicBezTo>
                  <a:pt x="44" y="46"/>
                  <a:pt x="44" y="46"/>
                  <a:pt x="44" y="46"/>
                </a:cubicBezTo>
                <a:cubicBezTo>
                  <a:pt x="42" y="47"/>
                  <a:pt x="41" y="50"/>
                  <a:pt x="41" y="53"/>
                </a:cubicBezTo>
                <a:cubicBezTo>
                  <a:pt x="41" y="55"/>
                  <a:pt x="42" y="58"/>
                  <a:pt x="44" y="59"/>
                </a:cubicBezTo>
                <a:cubicBezTo>
                  <a:pt x="46" y="61"/>
                  <a:pt x="48" y="62"/>
                  <a:pt x="51" y="62"/>
                </a:cubicBezTo>
                <a:cubicBezTo>
                  <a:pt x="53" y="62"/>
                  <a:pt x="56" y="61"/>
                  <a:pt x="57" y="59"/>
                </a:cubicBezTo>
                <a:cubicBezTo>
                  <a:pt x="57" y="59"/>
                  <a:pt x="57" y="59"/>
                  <a:pt x="57" y="59"/>
                </a:cubicBezTo>
                <a:cubicBezTo>
                  <a:pt x="59" y="58"/>
                  <a:pt x="60" y="55"/>
                  <a:pt x="60" y="53"/>
                </a:cubicBezTo>
                <a:cubicBezTo>
                  <a:pt x="60" y="51"/>
                  <a:pt x="60" y="50"/>
                  <a:pt x="60" y="49"/>
                </a:cubicBezTo>
                <a:cubicBezTo>
                  <a:pt x="54" y="55"/>
                  <a:pt x="54" y="55"/>
                  <a:pt x="54" y="55"/>
                </a:cubicBezTo>
                <a:cubicBezTo>
                  <a:pt x="52" y="57"/>
                  <a:pt x="49" y="57"/>
                  <a:pt x="48" y="55"/>
                </a:cubicBezTo>
                <a:cubicBezTo>
                  <a:pt x="46" y="54"/>
                  <a:pt x="46" y="51"/>
                  <a:pt x="48" y="50"/>
                </a:cubicBezTo>
                <a:cubicBezTo>
                  <a:pt x="54" y="43"/>
                  <a:pt x="54" y="43"/>
                  <a:pt x="54" y="43"/>
                </a:cubicBezTo>
                <a:close/>
                <a:moveTo>
                  <a:pt x="86" y="7"/>
                </a:moveTo>
                <a:cubicBezTo>
                  <a:pt x="86" y="7"/>
                  <a:pt x="86" y="7"/>
                  <a:pt x="86" y="7"/>
                </a:cubicBezTo>
                <a:cubicBezTo>
                  <a:pt x="77" y="17"/>
                  <a:pt x="77" y="17"/>
                  <a:pt x="77" y="17"/>
                </a:cubicBezTo>
                <a:cubicBezTo>
                  <a:pt x="78" y="22"/>
                  <a:pt x="78" y="22"/>
                  <a:pt x="78" y="22"/>
                </a:cubicBezTo>
                <a:cubicBezTo>
                  <a:pt x="87" y="13"/>
                  <a:pt x="87" y="13"/>
                  <a:pt x="87" y="13"/>
                </a:cubicBezTo>
                <a:cubicBezTo>
                  <a:pt x="86" y="7"/>
                  <a:pt x="86" y="7"/>
                  <a:pt x="86" y="7"/>
                </a:cubicBezTo>
                <a:close/>
                <a:moveTo>
                  <a:pt x="91" y="16"/>
                </a:moveTo>
                <a:cubicBezTo>
                  <a:pt x="91" y="16"/>
                  <a:pt x="91" y="16"/>
                  <a:pt x="91" y="16"/>
                </a:cubicBezTo>
                <a:cubicBezTo>
                  <a:pt x="81" y="25"/>
                  <a:pt x="81" y="25"/>
                  <a:pt x="81" y="25"/>
                </a:cubicBezTo>
                <a:cubicBezTo>
                  <a:pt x="87" y="27"/>
                  <a:pt x="87" y="27"/>
                  <a:pt x="87" y="27"/>
                </a:cubicBezTo>
                <a:cubicBezTo>
                  <a:pt x="96" y="17"/>
                  <a:pt x="96" y="17"/>
                  <a:pt x="96" y="17"/>
                </a:cubicBezTo>
                <a:cubicBezTo>
                  <a:pt x="91" y="16"/>
                  <a:pt x="91" y="16"/>
                  <a:pt x="91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230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5" name="Freeform 17"/>
          <p:cNvSpPr>
            <a:spLocks noEditPoints="1"/>
          </p:cNvSpPr>
          <p:nvPr/>
        </p:nvSpPr>
        <p:spPr bwMode="auto">
          <a:xfrm>
            <a:off x="3072499" y="4703183"/>
            <a:ext cx="310658" cy="325192"/>
          </a:xfrm>
          <a:custGeom>
            <a:avLst/>
            <a:gdLst>
              <a:gd name="T0" fmla="*/ 89 w 104"/>
              <a:gd name="T1" fmla="*/ 15 h 109"/>
              <a:gd name="T2" fmla="*/ 92 w 104"/>
              <a:gd name="T3" fmla="*/ 86 h 109"/>
              <a:gd name="T4" fmla="*/ 96 w 104"/>
              <a:gd name="T5" fmla="*/ 54 h 109"/>
              <a:gd name="T6" fmla="*/ 78 w 104"/>
              <a:gd name="T7" fmla="*/ 73 h 109"/>
              <a:gd name="T8" fmla="*/ 76 w 104"/>
              <a:gd name="T9" fmla="*/ 54 h 109"/>
              <a:gd name="T10" fmla="*/ 31 w 104"/>
              <a:gd name="T11" fmla="*/ 72 h 109"/>
              <a:gd name="T12" fmla="*/ 23 w 104"/>
              <a:gd name="T13" fmla="*/ 54 h 109"/>
              <a:gd name="T14" fmla="*/ 18 w 104"/>
              <a:gd name="T15" fmla="*/ 80 h 109"/>
              <a:gd name="T16" fmla="*/ 0 w 104"/>
              <a:gd name="T17" fmla="*/ 52 h 109"/>
              <a:gd name="T18" fmla="*/ 52 w 104"/>
              <a:gd name="T19" fmla="*/ 0 h 109"/>
              <a:gd name="T20" fmla="*/ 68 w 104"/>
              <a:gd name="T21" fmla="*/ 94 h 109"/>
              <a:gd name="T22" fmla="*/ 64 w 104"/>
              <a:gd name="T23" fmla="*/ 109 h 109"/>
              <a:gd name="T24" fmla="*/ 40 w 104"/>
              <a:gd name="T25" fmla="*/ 109 h 109"/>
              <a:gd name="T26" fmla="*/ 36 w 104"/>
              <a:gd name="T27" fmla="*/ 105 h 109"/>
              <a:gd name="T28" fmla="*/ 24 w 104"/>
              <a:gd name="T29" fmla="*/ 94 h 109"/>
              <a:gd name="T30" fmla="*/ 21 w 104"/>
              <a:gd name="T31" fmla="*/ 87 h 109"/>
              <a:gd name="T32" fmla="*/ 55 w 104"/>
              <a:gd name="T33" fmla="*/ 59 h 109"/>
              <a:gd name="T34" fmla="*/ 83 w 104"/>
              <a:gd name="T35" fmla="*/ 87 h 109"/>
              <a:gd name="T36" fmla="*/ 80 w 104"/>
              <a:gd name="T37" fmla="*/ 94 h 109"/>
              <a:gd name="T38" fmla="*/ 68 w 104"/>
              <a:gd name="T39" fmla="*/ 94 h 109"/>
              <a:gd name="T40" fmla="*/ 60 w 104"/>
              <a:gd name="T41" fmla="*/ 101 h 109"/>
              <a:gd name="T42" fmla="*/ 60 w 104"/>
              <a:gd name="T43" fmla="*/ 90 h 109"/>
              <a:gd name="T44" fmla="*/ 70 w 104"/>
              <a:gd name="T45" fmla="*/ 86 h 109"/>
              <a:gd name="T46" fmla="*/ 34 w 104"/>
              <a:gd name="T47" fmla="*/ 86 h 109"/>
              <a:gd name="T48" fmla="*/ 40 w 104"/>
              <a:gd name="T49" fmla="*/ 86 h 109"/>
              <a:gd name="T50" fmla="*/ 44 w 104"/>
              <a:gd name="T51" fmla="*/ 101 h 109"/>
              <a:gd name="T52" fmla="*/ 83 w 104"/>
              <a:gd name="T53" fmla="*/ 21 h 109"/>
              <a:gd name="T54" fmla="*/ 82 w 104"/>
              <a:gd name="T55" fmla="*/ 20 h 109"/>
              <a:gd name="T56" fmla="*/ 81 w 104"/>
              <a:gd name="T57" fmla="*/ 49 h 109"/>
              <a:gd name="T58" fmla="*/ 83 w 104"/>
              <a:gd name="T59" fmla="*/ 21 h 109"/>
              <a:gd name="T60" fmla="*/ 78 w 104"/>
              <a:gd name="T61" fmla="*/ 16 h 109"/>
              <a:gd name="T62" fmla="*/ 73 w 104"/>
              <a:gd name="T63" fmla="*/ 17 h 109"/>
              <a:gd name="T64" fmla="*/ 78 w 104"/>
              <a:gd name="T65" fmla="*/ 16 h 109"/>
              <a:gd name="T66" fmla="*/ 59 w 104"/>
              <a:gd name="T67" fmla="*/ 8 h 109"/>
              <a:gd name="T68" fmla="*/ 55 w 104"/>
              <a:gd name="T69" fmla="*/ 25 h 109"/>
              <a:gd name="T70" fmla="*/ 70 w 104"/>
              <a:gd name="T71" fmla="*/ 21 h 109"/>
              <a:gd name="T72" fmla="*/ 59 w 104"/>
              <a:gd name="T73" fmla="*/ 8 h 109"/>
              <a:gd name="T74" fmla="*/ 50 w 104"/>
              <a:gd name="T75" fmla="*/ 8 h 109"/>
              <a:gd name="T76" fmla="*/ 36 w 104"/>
              <a:gd name="T77" fmla="*/ 19 h 109"/>
              <a:gd name="T78" fmla="*/ 36 w 104"/>
              <a:gd name="T79" fmla="*/ 22 h 109"/>
              <a:gd name="T80" fmla="*/ 50 w 104"/>
              <a:gd name="T81" fmla="*/ 8 h 109"/>
              <a:gd name="T82" fmla="*/ 35 w 104"/>
              <a:gd name="T83" fmla="*/ 11 h 109"/>
              <a:gd name="T84" fmla="*/ 30 w 104"/>
              <a:gd name="T85" fmla="*/ 19 h 109"/>
              <a:gd name="T86" fmla="*/ 35 w 104"/>
              <a:gd name="T87" fmla="*/ 11 h 109"/>
              <a:gd name="T88" fmla="*/ 22 w 104"/>
              <a:gd name="T89" fmla="*/ 20 h 109"/>
              <a:gd name="T90" fmla="*/ 8 w 104"/>
              <a:gd name="T91" fmla="*/ 49 h 109"/>
              <a:gd name="T92" fmla="*/ 28 w 104"/>
              <a:gd name="T93" fmla="*/ 24 h 109"/>
              <a:gd name="T94" fmla="*/ 72 w 104"/>
              <a:gd name="T95" fmla="*/ 26 h 109"/>
              <a:gd name="T96" fmla="*/ 70 w 104"/>
              <a:gd name="T97" fmla="*/ 26 h 109"/>
              <a:gd name="T98" fmla="*/ 55 w 104"/>
              <a:gd name="T99" fmla="*/ 49 h 109"/>
              <a:gd name="T100" fmla="*/ 72 w 104"/>
              <a:gd name="T101" fmla="*/ 26 h 109"/>
              <a:gd name="T102" fmla="*/ 50 w 104"/>
              <a:gd name="T103" fmla="*/ 30 h 109"/>
              <a:gd name="T104" fmla="*/ 33 w 104"/>
              <a:gd name="T105" fmla="*/ 26 h 109"/>
              <a:gd name="T106" fmla="*/ 50 w 104"/>
              <a:gd name="T107" fmla="*/ 4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4" h="109">
                <a:moveTo>
                  <a:pt x="52" y="0"/>
                </a:moveTo>
                <a:cubicBezTo>
                  <a:pt x="66" y="0"/>
                  <a:pt x="80" y="6"/>
                  <a:pt x="89" y="15"/>
                </a:cubicBezTo>
                <a:cubicBezTo>
                  <a:pt x="98" y="24"/>
                  <a:pt x="104" y="37"/>
                  <a:pt x="104" y="52"/>
                </a:cubicBezTo>
                <a:cubicBezTo>
                  <a:pt x="104" y="65"/>
                  <a:pt x="100" y="76"/>
                  <a:pt x="92" y="86"/>
                </a:cubicBezTo>
                <a:cubicBezTo>
                  <a:pt x="89" y="89"/>
                  <a:pt x="82" y="85"/>
                  <a:pt x="86" y="80"/>
                </a:cubicBezTo>
                <a:cubicBezTo>
                  <a:pt x="92" y="73"/>
                  <a:pt x="96" y="64"/>
                  <a:pt x="96" y="54"/>
                </a:cubicBezTo>
                <a:cubicBezTo>
                  <a:pt x="81" y="54"/>
                  <a:pt x="81" y="54"/>
                  <a:pt x="81" y="54"/>
                </a:cubicBezTo>
                <a:cubicBezTo>
                  <a:pt x="81" y="61"/>
                  <a:pt x="80" y="67"/>
                  <a:pt x="78" y="73"/>
                </a:cubicBezTo>
                <a:cubicBezTo>
                  <a:pt x="78" y="76"/>
                  <a:pt x="73" y="75"/>
                  <a:pt x="74" y="72"/>
                </a:cubicBezTo>
                <a:cubicBezTo>
                  <a:pt x="75" y="67"/>
                  <a:pt x="76" y="61"/>
                  <a:pt x="76" y="54"/>
                </a:cubicBezTo>
                <a:cubicBezTo>
                  <a:pt x="56" y="54"/>
                  <a:pt x="48" y="54"/>
                  <a:pt x="28" y="54"/>
                </a:cubicBezTo>
                <a:cubicBezTo>
                  <a:pt x="28" y="61"/>
                  <a:pt x="29" y="67"/>
                  <a:pt x="31" y="72"/>
                </a:cubicBezTo>
                <a:cubicBezTo>
                  <a:pt x="31" y="75"/>
                  <a:pt x="27" y="76"/>
                  <a:pt x="26" y="73"/>
                </a:cubicBezTo>
                <a:cubicBezTo>
                  <a:pt x="24" y="67"/>
                  <a:pt x="24" y="61"/>
                  <a:pt x="23" y="54"/>
                </a:cubicBezTo>
                <a:cubicBezTo>
                  <a:pt x="8" y="54"/>
                  <a:pt x="8" y="54"/>
                  <a:pt x="8" y="54"/>
                </a:cubicBezTo>
                <a:cubicBezTo>
                  <a:pt x="9" y="64"/>
                  <a:pt x="12" y="73"/>
                  <a:pt x="18" y="80"/>
                </a:cubicBezTo>
                <a:cubicBezTo>
                  <a:pt x="22" y="84"/>
                  <a:pt x="16" y="89"/>
                  <a:pt x="12" y="86"/>
                </a:cubicBezTo>
                <a:cubicBezTo>
                  <a:pt x="5" y="76"/>
                  <a:pt x="0" y="65"/>
                  <a:pt x="0" y="52"/>
                </a:cubicBezTo>
                <a:cubicBezTo>
                  <a:pt x="0" y="37"/>
                  <a:pt x="6" y="24"/>
                  <a:pt x="15" y="15"/>
                </a:cubicBezTo>
                <a:cubicBezTo>
                  <a:pt x="25" y="6"/>
                  <a:pt x="38" y="0"/>
                  <a:pt x="52" y="0"/>
                </a:cubicBezTo>
                <a:close/>
                <a:moveTo>
                  <a:pt x="68" y="94"/>
                </a:moveTo>
                <a:cubicBezTo>
                  <a:pt x="68" y="94"/>
                  <a:pt x="68" y="94"/>
                  <a:pt x="68" y="94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68" y="107"/>
                  <a:pt x="66" y="109"/>
                  <a:pt x="64" y="109"/>
                </a:cubicBezTo>
                <a:cubicBezTo>
                  <a:pt x="64" y="109"/>
                  <a:pt x="64" y="109"/>
                  <a:pt x="64" y="109"/>
                </a:cubicBezTo>
                <a:cubicBezTo>
                  <a:pt x="40" y="109"/>
                  <a:pt x="40" y="109"/>
                  <a:pt x="40" y="109"/>
                </a:cubicBezTo>
                <a:cubicBezTo>
                  <a:pt x="38" y="109"/>
                  <a:pt x="36" y="107"/>
                  <a:pt x="36" y="105"/>
                </a:cubicBezTo>
                <a:cubicBezTo>
                  <a:pt x="36" y="105"/>
                  <a:pt x="36" y="105"/>
                  <a:pt x="36" y="105"/>
                </a:cubicBezTo>
                <a:cubicBezTo>
                  <a:pt x="36" y="94"/>
                  <a:pt x="36" y="94"/>
                  <a:pt x="36" y="94"/>
                </a:cubicBezTo>
                <a:cubicBezTo>
                  <a:pt x="24" y="94"/>
                  <a:pt x="24" y="94"/>
                  <a:pt x="24" y="94"/>
                </a:cubicBezTo>
                <a:cubicBezTo>
                  <a:pt x="22" y="94"/>
                  <a:pt x="20" y="92"/>
                  <a:pt x="20" y="90"/>
                </a:cubicBezTo>
                <a:cubicBezTo>
                  <a:pt x="20" y="89"/>
                  <a:pt x="21" y="88"/>
                  <a:pt x="21" y="87"/>
                </a:cubicBezTo>
                <a:cubicBezTo>
                  <a:pt x="49" y="59"/>
                  <a:pt x="49" y="59"/>
                  <a:pt x="49" y="59"/>
                </a:cubicBezTo>
                <a:cubicBezTo>
                  <a:pt x="51" y="58"/>
                  <a:pt x="53" y="58"/>
                  <a:pt x="55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83" y="87"/>
                  <a:pt x="83" y="87"/>
                  <a:pt x="83" y="87"/>
                </a:cubicBezTo>
                <a:cubicBezTo>
                  <a:pt x="85" y="89"/>
                  <a:pt x="85" y="91"/>
                  <a:pt x="83" y="93"/>
                </a:cubicBezTo>
                <a:cubicBezTo>
                  <a:pt x="82" y="94"/>
                  <a:pt x="81" y="94"/>
                  <a:pt x="80" y="94"/>
                </a:cubicBezTo>
                <a:cubicBezTo>
                  <a:pt x="80" y="94"/>
                  <a:pt x="80" y="94"/>
                  <a:pt x="80" y="94"/>
                </a:cubicBezTo>
                <a:cubicBezTo>
                  <a:pt x="68" y="94"/>
                  <a:pt x="68" y="94"/>
                  <a:pt x="68" y="94"/>
                </a:cubicBezTo>
                <a:close/>
                <a:moveTo>
                  <a:pt x="60" y="101"/>
                </a:moveTo>
                <a:cubicBezTo>
                  <a:pt x="60" y="101"/>
                  <a:pt x="60" y="101"/>
                  <a:pt x="60" y="101"/>
                </a:cubicBezTo>
                <a:cubicBezTo>
                  <a:pt x="60" y="90"/>
                  <a:pt x="60" y="90"/>
                  <a:pt x="60" y="90"/>
                </a:cubicBezTo>
                <a:cubicBezTo>
                  <a:pt x="60" y="90"/>
                  <a:pt x="60" y="90"/>
                  <a:pt x="60" y="90"/>
                </a:cubicBezTo>
                <a:cubicBezTo>
                  <a:pt x="60" y="88"/>
                  <a:pt x="62" y="86"/>
                  <a:pt x="64" y="86"/>
                </a:cubicBezTo>
                <a:cubicBezTo>
                  <a:pt x="70" y="86"/>
                  <a:pt x="70" y="86"/>
                  <a:pt x="70" y="86"/>
                </a:cubicBezTo>
                <a:cubicBezTo>
                  <a:pt x="52" y="68"/>
                  <a:pt x="52" y="68"/>
                  <a:pt x="52" y="68"/>
                </a:cubicBezTo>
                <a:cubicBezTo>
                  <a:pt x="34" y="86"/>
                  <a:pt x="34" y="86"/>
                  <a:pt x="34" y="86"/>
                </a:cubicBezTo>
                <a:cubicBezTo>
                  <a:pt x="40" y="86"/>
                  <a:pt x="40" y="86"/>
                  <a:pt x="40" y="86"/>
                </a:cubicBezTo>
                <a:cubicBezTo>
                  <a:pt x="40" y="86"/>
                  <a:pt x="40" y="86"/>
                  <a:pt x="40" y="86"/>
                </a:cubicBezTo>
                <a:cubicBezTo>
                  <a:pt x="42" y="86"/>
                  <a:pt x="44" y="88"/>
                  <a:pt x="44" y="90"/>
                </a:cubicBezTo>
                <a:cubicBezTo>
                  <a:pt x="44" y="101"/>
                  <a:pt x="44" y="101"/>
                  <a:pt x="44" y="101"/>
                </a:cubicBezTo>
                <a:cubicBezTo>
                  <a:pt x="60" y="101"/>
                  <a:pt x="60" y="101"/>
                  <a:pt x="60" y="101"/>
                </a:cubicBezTo>
                <a:close/>
                <a:moveTo>
                  <a:pt x="83" y="21"/>
                </a:moveTo>
                <a:cubicBezTo>
                  <a:pt x="83" y="21"/>
                  <a:pt x="83" y="21"/>
                  <a:pt x="83" y="21"/>
                </a:cubicBezTo>
                <a:cubicBezTo>
                  <a:pt x="83" y="20"/>
                  <a:pt x="83" y="20"/>
                  <a:pt x="82" y="20"/>
                </a:cubicBezTo>
                <a:cubicBezTo>
                  <a:pt x="80" y="21"/>
                  <a:pt x="78" y="22"/>
                  <a:pt x="76" y="24"/>
                </a:cubicBezTo>
                <a:cubicBezTo>
                  <a:pt x="79" y="31"/>
                  <a:pt x="81" y="40"/>
                  <a:pt x="81" y="49"/>
                </a:cubicBezTo>
                <a:cubicBezTo>
                  <a:pt x="96" y="49"/>
                  <a:pt x="96" y="49"/>
                  <a:pt x="96" y="49"/>
                </a:cubicBezTo>
                <a:cubicBezTo>
                  <a:pt x="96" y="38"/>
                  <a:pt x="91" y="28"/>
                  <a:pt x="83" y="21"/>
                </a:cubicBezTo>
                <a:close/>
                <a:moveTo>
                  <a:pt x="78" y="16"/>
                </a:moveTo>
                <a:cubicBezTo>
                  <a:pt x="78" y="16"/>
                  <a:pt x="78" y="16"/>
                  <a:pt x="78" y="16"/>
                </a:cubicBezTo>
                <a:cubicBezTo>
                  <a:pt x="76" y="14"/>
                  <a:pt x="73" y="13"/>
                  <a:pt x="69" y="11"/>
                </a:cubicBezTo>
                <a:cubicBezTo>
                  <a:pt x="71" y="13"/>
                  <a:pt x="72" y="15"/>
                  <a:pt x="73" y="17"/>
                </a:cubicBezTo>
                <a:cubicBezTo>
                  <a:pt x="73" y="17"/>
                  <a:pt x="74" y="18"/>
                  <a:pt x="74" y="19"/>
                </a:cubicBezTo>
                <a:cubicBezTo>
                  <a:pt x="76" y="18"/>
                  <a:pt x="77" y="17"/>
                  <a:pt x="78" y="16"/>
                </a:cubicBezTo>
                <a:close/>
                <a:moveTo>
                  <a:pt x="59" y="8"/>
                </a:moveTo>
                <a:cubicBezTo>
                  <a:pt x="59" y="8"/>
                  <a:pt x="59" y="8"/>
                  <a:pt x="59" y="8"/>
                </a:cubicBezTo>
                <a:cubicBezTo>
                  <a:pt x="58" y="8"/>
                  <a:pt x="56" y="8"/>
                  <a:pt x="55" y="8"/>
                </a:cubicBezTo>
                <a:cubicBezTo>
                  <a:pt x="55" y="25"/>
                  <a:pt x="55" y="25"/>
                  <a:pt x="55" y="25"/>
                </a:cubicBezTo>
                <a:cubicBezTo>
                  <a:pt x="59" y="24"/>
                  <a:pt x="64" y="24"/>
                  <a:pt x="68" y="22"/>
                </a:cubicBezTo>
                <a:cubicBezTo>
                  <a:pt x="69" y="22"/>
                  <a:pt x="69" y="21"/>
                  <a:pt x="70" y="21"/>
                </a:cubicBezTo>
                <a:cubicBezTo>
                  <a:pt x="70" y="20"/>
                  <a:pt x="69" y="20"/>
                  <a:pt x="69" y="19"/>
                </a:cubicBezTo>
                <a:cubicBezTo>
                  <a:pt x="66" y="14"/>
                  <a:pt x="63" y="11"/>
                  <a:pt x="59" y="8"/>
                </a:cubicBezTo>
                <a:close/>
                <a:moveTo>
                  <a:pt x="50" y="8"/>
                </a:moveTo>
                <a:cubicBezTo>
                  <a:pt x="50" y="8"/>
                  <a:pt x="50" y="8"/>
                  <a:pt x="50" y="8"/>
                </a:cubicBezTo>
                <a:cubicBezTo>
                  <a:pt x="48" y="8"/>
                  <a:pt x="46" y="8"/>
                  <a:pt x="45" y="8"/>
                </a:cubicBezTo>
                <a:cubicBezTo>
                  <a:pt x="41" y="11"/>
                  <a:pt x="38" y="14"/>
                  <a:pt x="36" y="19"/>
                </a:cubicBezTo>
                <a:cubicBezTo>
                  <a:pt x="35" y="20"/>
                  <a:pt x="35" y="20"/>
                  <a:pt x="34" y="21"/>
                </a:cubicBezTo>
                <a:cubicBezTo>
                  <a:pt x="35" y="21"/>
                  <a:pt x="36" y="22"/>
                  <a:pt x="36" y="22"/>
                </a:cubicBezTo>
                <a:cubicBezTo>
                  <a:pt x="40" y="24"/>
                  <a:pt x="45" y="24"/>
                  <a:pt x="50" y="25"/>
                </a:cubicBezTo>
                <a:cubicBezTo>
                  <a:pt x="50" y="8"/>
                  <a:pt x="50" y="8"/>
                  <a:pt x="50" y="8"/>
                </a:cubicBezTo>
                <a:close/>
                <a:moveTo>
                  <a:pt x="35" y="11"/>
                </a:moveTo>
                <a:cubicBezTo>
                  <a:pt x="35" y="11"/>
                  <a:pt x="35" y="11"/>
                  <a:pt x="35" y="11"/>
                </a:cubicBezTo>
                <a:cubicBezTo>
                  <a:pt x="32" y="13"/>
                  <a:pt x="29" y="14"/>
                  <a:pt x="26" y="16"/>
                </a:cubicBezTo>
                <a:cubicBezTo>
                  <a:pt x="27" y="17"/>
                  <a:pt x="29" y="18"/>
                  <a:pt x="30" y="19"/>
                </a:cubicBezTo>
                <a:cubicBezTo>
                  <a:pt x="30" y="18"/>
                  <a:pt x="31" y="17"/>
                  <a:pt x="31" y="17"/>
                </a:cubicBezTo>
                <a:cubicBezTo>
                  <a:pt x="32" y="15"/>
                  <a:pt x="34" y="13"/>
                  <a:pt x="35" y="11"/>
                </a:cubicBezTo>
                <a:close/>
                <a:moveTo>
                  <a:pt x="22" y="20"/>
                </a:moveTo>
                <a:cubicBezTo>
                  <a:pt x="22" y="20"/>
                  <a:pt x="22" y="20"/>
                  <a:pt x="22" y="20"/>
                </a:cubicBezTo>
                <a:cubicBezTo>
                  <a:pt x="22" y="20"/>
                  <a:pt x="21" y="20"/>
                  <a:pt x="21" y="21"/>
                </a:cubicBezTo>
                <a:cubicBezTo>
                  <a:pt x="13" y="28"/>
                  <a:pt x="9" y="38"/>
                  <a:pt x="8" y="49"/>
                </a:cubicBezTo>
                <a:cubicBezTo>
                  <a:pt x="23" y="49"/>
                  <a:pt x="23" y="49"/>
                  <a:pt x="23" y="49"/>
                </a:cubicBezTo>
                <a:cubicBezTo>
                  <a:pt x="24" y="40"/>
                  <a:pt x="25" y="31"/>
                  <a:pt x="28" y="24"/>
                </a:cubicBezTo>
                <a:cubicBezTo>
                  <a:pt x="26" y="22"/>
                  <a:pt x="24" y="21"/>
                  <a:pt x="22" y="20"/>
                </a:cubicBezTo>
                <a:close/>
                <a:moveTo>
                  <a:pt x="72" y="26"/>
                </a:moveTo>
                <a:cubicBezTo>
                  <a:pt x="72" y="26"/>
                  <a:pt x="72" y="26"/>
                  <a:pt x="72" y="26"/>
                </a:cubicBezTo>
                <a:cubicBezTo>
                  <a:pt x="71" y="26"/>
                  <a:pt x="70" y="26"/>
                  <a:pt x="70" y="26"/>
                </a:cubicBezTo>
                <a:cubicBezTo>
                  <a:pt x="65" y="28"/>
                  <a:pt x="60" y="29"/>
                  <a:pt x="55" y="30"/>
                </a:cubicBezTo>
                <a:cubicBezTo>
                  <a:pt x="55" y="49"/>
                  <a:pt x="55" y="49"/>
                  <a:pt x="55" y="49"/>
                </a:cubicBezTo>
                <a:cubicBezTo>
                  <a:pt x="76" y="49"/>
                  <a:pt x="76" y="49"/>
                  <a:pt x="76" y="49"/>
                </a:cubicBezTo>
                <a:cubicBezTo>
                  <a:pt x="76" y="41"/>
                  <a:pt x="74" y="32"/>
                  <a:pt x="72" y="26"/>
                </a:cubicBezTo>
                <a:close/>
                <a:moveTo>
                  <a:pt x="50" y="30"/>
                </a:moveTo>
                <a:cubicBezTo>
                  <a:pt x="50" y="30"/>
                  <a:pt x="50" y="30"/>
                  <a:pt x="50" y="30"/>
                </a:cubicBezTo>
                <a:cubicBezTo>
                  <a:pt x="44" y="29"/>
                  <a:pt x="39" y="28"/>
                  <a:pt x="35" y="26"/>
                </a:cubicBezTo>
                <a:cubicBezTo>
                  <a:pt x="34" y="26"/>
                  <a:pt x="33" y="26"/>
                  <a:pt x="33" y="26"/>
                </a:cubicBezTo>
                <a:cubicBezTo>
                  <a:pt x="30" y="32"/>
                  <a:pt x="28" y="41"/>
                  <a:pt x="28" y="49"/>
                </a:cubicBezTo>
                <a:cubicBezTo>
                  <a:pt x="50" y="49"/>
                  <a:pt x="50" y="49"/>
                  <a:pt x="50" y="49"/>
                </a:cubicBezTo>
                <a:cubicBezTo>
                  <a:pt x="50" y="30"/>
                  <a:pt x="50" y="30"/>
                  <a:pt x="50" y="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230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6" name="Freeform 18"/>
          <p:cNvSpPr>
            <a:spLocks noEditPoints="1"/>
          </p:cNvSpPr>
          <p:nvPr/>
        </p:nvSpPr>
        <p:spPr bwMode="auto">
          <a:xfrm>
            <a:off x="4337176" y="4765999"/>
            <a:ext cx="382124" cy="268318"/>
          </a:xfrm>
          <a:custGeom>
            <a:avLst/>
            <a:gdLst>
              <a:gd name="T0" fmla="*/ 16 w 128"/>
              <a:gd name="T1" fmla="*/ 0 h 90"/>
              <a:gd name="T2" fmla="*/ 116 w 128"/>
              <a:gd name="T3" fmla="*/ 4 h 90"/>
              <a:gd name="T4" fmla="*/ 116 w 128"/>
              <a:gd name="T5" fmla="*/ 74 h 90"/>
              <a:gd name="T6" fmla="*/ 112 w 128"/>
              <a:gd name="T7" fmla="*/ 78 h 90"/>
              <a:gd name="T8" fmla="*/ 12 w 128"/>
              <a:gd name="T9" fmla="*/ 74 h 90"/>
              <a:gd name="T10" fmla="*/ 12 w 128"/>
              <a:gd name="T11" fmla="*/ 4 h 90"/>
              <a:gd name="T12" fmla="*/ 30 w 128"/>
              <a:gd name="T13" fmla="*/ 51 h 90"/>
              <a:gd name="T14" fmla="*/ 30 w 128"/>
              <a:gd name="T15" fmla="*/ 51 h 90"/>
              <a:gd name="T16" fmla="*/ 43 w 128"/>
              <a:gd name="T17" fmla="*/ 53 h 90"/>
              <a:gd name="T18" fmla="*/ 43 w 128"/>
              <a:gd name="T19" fmla="*/ 64 h 90"/>
              <a:gd name="T20" fmla="*/ 41 w 128"/>
              <a:gd name="T21" fmla="*/ 66 h 90"/>
              <a:gd name="T22" fmla="*/ 28 w 128"/>
              <a:gd name="T23" fmla="*/ 64 h 90"/>
              <a:gd name="T24" fmla="*/ 28 w 128"/>
              <a:gd name="T25" fmla="*/ 53 h 90"/>
              <a:gd name="T26" fmla="*/ 49 w 128"/>
              <a:gd name="T27" fmla="*/ 40 h 90"/>
              <a:gd name="T28" fmla="*/ 49 w 128"/>
              <a:gd name="T29" fmla="*/ 40 h 90"/>
              <a:gd name="T30" fmla="*/ 62 w 128"/>
              <a:gd name="T31" fmla="*/ 43 h 90"/>
              <a:gd name="T32" fmla="*/ 62 w 128"/>
              <a:gd name="T33" fmla="*/ 64 h 90"/>
              <a:gd name="T34" fmla="*/ 59 w 128"/>
              <a:gd name="T35" fmla="*/ 66 h 90"/>
              <a:gd name="T36" fmla="*/ 47 w 128"/>
              <a:gd name="T37" fmla="*/ 64 h 90"/>
              <a:gd name="T38" fmla="*/ 47 w 128"/>
              <a:gd name="T39" fmla="*/ 43 h 90"/>
              <a:gd name="T40" fmla="*/ 57 w 128"/>
              <a:gd name="T41" fmla="*/ 45 h 90"/>
              <a:gd name="T42" fmla="*/ 52 w 128"/>
              <a:gd name="T43" fmla="*/ 45 h 90"/>
              <a:gd name="T44" fmla="*/ 57 w 128"/>
              <a:gd name="T45" fmla="*/ 61 h 90"/>
              <a:gd name="T46" fmla="*/ 68 w 128"/>
              <a:gd name="T47" fmla="*/ 30 h 90"/>
              <a:gd name="T48" fmla="*/ 68 w 128"/>
              <a:gd name="T49" fmla="*/ 30 h 90"/>
              <a:gd name="T50" fmla="*/ 81 w 128"/>
              <a:gd name="T51" fmla="*/ 32 h 90"/>
              <a:gd name="T52" fmla="*/ 81 w 128"/>
              <a:gd name="T53" fmla="*/ 64 h 90"/>
              <a:gd name="T54" fmla="*/ 78 w 128"/>
              <a:gd name="T55" fmla="*/ 66 h 90"/>
              <a:gd name="T56" fmla="*/ 66 w 128"/>
              <a:gd name="T57" fmla="*/ 64 h 90"/>
              <a:gd name="T58" fmla="*/ 66 w 128"/>
              <a:gd name="T59" fmla="*/ 32 h 90"/>
              <a:gd name="T60" fmla="*/ 76 w 128"/>
              <a:gd name="T61" fmla="*/ 35 h 90"/>
              <a:gd name="T62" fmla="*/ 71 w 128"/>
              <a:gd name="T63" fmla="*/ 35 h 90"/>
              <a:gd name="T64" fmla="*/ 76 w 128"/>
              <a:gd name="T65" fmla="*/ 61 h 90"/>
              <a:gd name="T66" fmla="*/ 87 w 128"/>
              <a:gd name="T67" fmla="*/ 19 h 90"/>
              <a:gd name="T68" fmla="*/ 87 w 128"/>
              <a:gd name="T69" fmla="*/ 19 h 90"/>
              <a:gd name="T70" fmla="*/ 100 w 128"/>
              <a:gd name="T71" fmla="*/ 22 h 90"/>
              <a:gd name="T72" fmla="*/ 100 w 128"/>
              <a:gd name="T73" fmla="*/ 64 h 90"/>
              <a:gd name="T74" fmla="*/ 97 w 128"/>
              <a:gd name="T75" fmla="*/ 66 h 90"/>
              <a:gd name="T76" fmla="*/ 85 w 128"/>
              <a:gd name="T77" fmla="*/ 64 h 90"/>
              <a:gd name="T78" fmla="*/ 85 w 128"/>
              <a:gd name="T79" fmla="*/ 22 h 90"/>
              <a:gd name="T80" fmla="*/ 95 w 128"/>
              <a:gd name="T81" fmla="*/ 24 h 90"/>
              <a:gd name="T82" fmla="*/ 89 w 128"/>
              <a:gd name="T83" fmla="*/ 24 h 90"/>
              <a:gd name="T84" fmla="*/ 95 w 128"/>
              <a:gd name="T85" fmla="*/ 61 h 90"/>
              <a:gd name="T86" fmla="*/ 38 w 128"/>
              <a:gd name="T87" fmla="*/ 55 h 90"/>
              <a:gd name="T88" fmla="*/ 33 w 128"/>
              <a:gd name="T89" fmla="*/ 55 h 90"/>
              <a:gd name="T90" fmla="*/ 38 w 128"/>
              <a:gd name="T91" fmla="*/ 61 h 90"/>
              <a:gd name="T92" fmla="*/ 4 w 128"/>
              <a:gd name="T93" fmla="*/ 90 h 90"/>
              <a:gd name="T94" fmla="*/ 0 w 128"/>
              <a:gd name="T95" fmla="*/ 86 h 90"/>
              <a:gd name="T96" fmla="*/ 124 w 128"/>
              <a:gd name="T97" fmla="*/ 82 h 90"/>
              <a:gd name="T98" fmla="*/ 124 w 128"/>
              <a:gd name="T99" fmla="*/ 90 h 90"/>
              <a:gd name="T100" fmla="*/ 108 w 128"/>
              <a:gd name="T101" fmla="*/ 8 h 90"/>
              <a:gd name="T102" fmla="*/ 20 w 128"/>
              <a:gd name="T103" fmla="*/ 8 h 90"/>
              <a:gd name="T104" fmla="*/ 108 w 128"/>
              <a:gd name="T105" fmla="*/ 7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8" h="90">
                <a:moveTo>
                  <a:pt x="16" y="0"/>
                </a:moveTo>
                <a:cubicBezTo>
                  <a:pt x="16" y="0"/>
                  <a:pt x="16" y="0"/>
                  <a:pt x="16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4" y="0"/>
                  <a:pt x="116" y="2"/>
                  <a:pt x="116" y="4"/>
                </a:cubicBezTo>
                <a:cubicBezTo>
                  <a:pt x="116" y="5"/>
                  <a:pt x="116" y="5"/>
                  <a:pt x="116" y="5"/>
                </a:cubicBezTo>
                <a:cubicBezTo>
                  <a:pt x="116" y="74"/>
                  <a:pt x="116" y="74"/>
                  <a:pt x="116" y="74"/>
                </a:cubicBezTo>
                <a:cubicBezTo>
                  <a:pt x="116" y="77"/>
                  <a:pt x="114" y="78"/>
                  <a:pt x="112" y="78"/>
                </a:cubicBezTo>
                <a:cubicBezTo>
                  <a:pt x="112" y="78"/>
                  <a:pt x="112" y="78"/>
                  <a:pt x="112" y="78"/>
                </a:cubicBezTo>
                <a:cubicBezTo>
                  <a:pt x="16" y="78"/>
                  <a:pt x="16" y="78"/>
                  <a:pt x="16" y="78"/>
                </a:cubicBezTo>
                <a:cubicBezTo>
                  <a:pt x="13" y="78"/>
                  <a:pt x="12" y="77"/>
                  <a:pt x="12" y="74"/>
                </a:cubicBezTo>
                <a:cubicBezTo>
                  <a:pt x="12" y="74"/>
                  <a:pt x="12" y="74"/>
                  <a:pt x="12" y="74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2"/>
                  <a:pt x="13" y="0"/>
                  <a:pt x="16" y="0"/>
                </a:cubicBezTo>
                <a:close/>
                <a:moveTo>
                  <a:pt x="30" y="51"/>
                </a:moveTo>
                <a:cubicBezTo>
                  <a:pt x="30" y="51"/>
                  <a:pt x="30" y="51"/>
                  <a:pt x="30" y="51"/>
                </a:cubicBezTo>
                <a:cubicBezTo>
                  <a:pt x="30" y="51"/>
                  <a:pt x="30" y="51"/>
                  <a:pt x="30" y="51"/>
                </a:cubicBezTo>
                <a:cubicBezTo>
                  <a:pt x="41" y="51"/>
                  <a:pt x="41" y="51"/>
                  <a:pt x="41" y="51"/>
                </a:cubicBezTo>
                <a:cubicBezTo>
                  <a:pt x="42" y="51"/>
                  <a:pt x="43" y="52"/>
                  <a:pt x="43" y="53"/>
                </a:cubicBezTo>
                <a:cubicBezTo>
                  <a:pt x="43" y="53"/>
                  <a:pt x="43" y="53"/>
                  <a:pt x="43" y="53"/>
                </a:cubicBezTo>
                <a:cubicBezTo>
                  <a:pt x="43" y="64"/>
                  <a:pt x="43" y="64"/>
                  <a:pt x="43" y="64"/>
                </a:cubicBezTo>
                <a:cubicBezTo>
                  <a:pt x="43" y="65"/>
                  <a:pt x="42" y="66"/>
                  <a:pt x="41" y="66"/>
                </a:cubicBezTo>
                <a:cubicBezTo>
                  <a:pt x="41" y="66"/>
                  <a:pt x="41" y="66"/>
                  <a:pt x="41" y="66"/>
                </a:cubicBezTo>
                <a:cubicBezTo>
                  <a:pt x="30" y="66"/>
                  <a:pt x="30" y="66"/>
                  <a:pt x="30" y="66"/>
                </a:cubicBezTo>
                <a:cubicBezTo>
                  <a:pt x="29" y="66"/>
                  <a:pt x="28" y="65"/>
                  <a:pt x="28" y="64"/>
                </a:cubicBezTo>
                <a:cubicBezTo>
                  <a:pt x="28" y="64"/>
                  <a:pt x="28" y="64"/>
                  <a:pt x="28" y="64"/>
                </a:cubicBezTo>
                <a:cubicBezTo>
                  <a:pt x="28" y="53"/>
                  <a:pt x="28" y="53"/>
                  <a:pt x="28" y="53"/>
                </a:cubicBezTo>
                <a:cubicBezTo>
                  <a:pt x="28" y="52"/>
                  <a:pt x="29" y="51"/>
                  <a:pt x="30" y="51"/>
                </a:cubicBezTo>
                <a:close/>
                <a:moveTo>
                  <a:pt x="49" y="40"/>
                </a:moveTo>
                <a:cubicBezTo>
                  <a:pt x="49" y="40"/>
                  <a:pt x="49" y="40"/>
                  <a:pt x="49" y="40"/>
                </a:cubicBezTo>
                <a:cubicBezTo>
                  <a:pt x="49" y="40"/>
                  <a:pt x="49" y="40"/>
                  <a:pt x="4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61" y="40"/>
                  <a:pt x="62" y="41"/>
                  <a:pt x="62" y="43"/>
                </a:cubicBezTo>
                <a:cubicBezTo>
                  <a:pt x="62" y="43"/>
                  <a:pt x="62" y="43"/>
                  <a:pt x="62" y="43"/>
                </a:cubicBezTo>
                <a:cubicBezTo>
                  <a:pt x="62" y="64"/>
                  <a:pt x="62" y="64"/>
                  <a:pt x="62" y="64"/>
                </a:cubicBezTo>
                <a:cubicBezTo>
                  <a:pt x="62" y="65"/>
                  <a:pt x="61" y="66"/>
                  <a:pt x="59" y="66"/>
                </a:cubicBezTo>
                <a:cubicBezTo>
                  <a:pt x="59" y="66"/>
                  <a:pt x="59" y="66"/>
                  <a:pt x="5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8" y="66"/>
                  <a:pt x="47" y="65"/>
                  <a:pt x="47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1"/>
                  <a:pt x="48" y="40"/>
                  <a:pt x="49" y="40"/>
                </a:cubicBezTo>
                <a:close/>
                <a:moveTo>
                  <a:pt x="57" y="45"/>
                </a:moveTo>
                <a:cubicBezTo>
                  <a:pt x="57" y="45"/>
                  <a:pt x="57" y="45"/>
                  <a:pt x="57" y="45"/>
                </a:cubicBezTo>
                <a:cubicBezTo>
                  <a:pt x="52" y="45"/>
                  <a:pt x="52" y="45"/>
                  <a:pt x="52" y="45"/>
                </a:cubicBezTo>
                <a:cubicBezTo>
                  <a:pt x="52" y="61"/>
                  <a:pt x="52" y="61"/>
                  <a:pt x="52" y="61"/>
                </a:cubicBezTo>
                <a:cubicBezTo>
                  <a:pt x="57" y="61"/>
                  <a:pt x="57" y="61"/>
                  <a:pt x="57" y="61"/>
                </a:cubicBezTo>
                <a:cubicBezTo>
                  <a:pt x="57" y="45"/>
                  <a:pt x="57" y="45"/>
                  <a:pt x="57" y="45"/>
                </a:cubicBezTo>
                <a:close/>
                <a:moveTo>
                  <a:pt x="68" y="30"/>
                </a:moveTo>
                <a:cubicBezTo>
                  <a:pt x="68" y="30"/>
                  <a:pt x="68" y="30"/>
                  <a:pt x="68" y="30"/>
                </a:cubicBezTo>
                <a:cubicBezTo>
                  <a:pt x="68" y="30"/>
                  <a:pt x="68" y="30"/>
                  <a:pt x="68" y="30"/>
                </a:cubicBezTo>
                <a:cubicBezTo>
                  <a:pt x="78" y="30"/>
                  <a:pt x="78" y="30"/>
                  <a:pt x="78" y="30"/>
                </a:cubicBezTo>
                <a:cubicBezTo>
                  <a:pt x="80" y="30"/>
                  <a:pt x="81" y="31"/>
                  <a:pt x="81" y="32"/>
                </a:cubicBezTo>
                <a:cubicBezTo>
                  <a:pt x="81" y="32"/>
                  <a:pt x="81" y="32"/>
                  <a:pt x="81" y="32"/>
                </a:cubicBezTo>
                <a:cubicBezTo>
                  <a:pt x="81" y="64"/>
                  <a:pt x="81" y="64"/>
                  <a:pt x="81" y="64"/>
                </a:cubicBezTo>
                <a:cubicBezTo>
                  <a:pt x="81" y="65"/>
                  <a:pt x="80" y="66"/>
                  <a:pt x="78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68" y="66"/>
                  <a:pt x="68" y="66"/>
                  <a:pt x="68" y="66"/>
                </a:cubicBezTo>
                <a:cubicBezTo>
                  <a:pt x="67" y="66"/>
                  <a:pt x="66" y="65"/>
                  <a:pt x="66" y="64"/>
                </a:cubicBezTo>
                <a:cubicBezTo>
                  <a:pt x="66" y="64"/>
                  <a:pt x="66" y="64"/>
                  <a:pt x="66" y="64"/>
                </a:cubicBezTo>
                <a:cubicBezTo>
                  <a:pt x="66" y="32"/>
                  <a:pt x="66" y="32"/>
                  <a:pt x="66" y="32"/>
                </a:cubicBezTo>
                <a:cubicBezTo>
                  <a:pt x="66" y="31"/>
                  <a:pt x="67" y="30"/>
                  <a:pt x="68" y="30"/>
                </a:cubicBezTo>
                <a:close/>
                <a:moveTo>
                  <a:pt x="76" y="35"/>
                </a:moveTo>
                <a:cubicBezTo>
                  <a:pt x="76" y="35"/>
                  <a:pt x="76" y="35"/>
                  <a:pt x="76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61"/>
                  <a:pt x="71" y="61"/>
                  <a:pt x="71" y="61"/>
                </a:cubicBezTo>
                <a:cubicBezTo>
                  <a:pt x="76" y="61"/>
                  <a:pt x="76" y="61"/>
                  <a:pt x="76" y="61"/>
                </a:cubicBezTo>
                <a:cubicBezTo>
                  <a:pt x="76" y="35"/>
                  <a:pt x="76" y="35"/>
                  <a:pt x="76" y="35"/>
                </a:cubicBezTo>
                <a:close/>
                <a:moveTo>
                  <a:pt x="87" y="19"/>
                </a:moveTo>
                <a:cubicBezTo>
                  <a:pt x="87" y="19"/>
                  <a:pt x="87" y="19"/>
                  <a:pt x="87" y="19"/>
                </a:cubicBezTo>
                <a:cubicBezTo>
                  <a:pt x="87" y="19"/>
                  <a:pt x="87" y="19"/>
                  <a:pt x="87" y="19"/>
                </a:cubicBezTo>
                <a:cubicBezTo>
                  <a:pt x="97" y="19"/>
                  <a:pt x="97" y="19"/>
                  <a:pt x="97" y="19"/>
                </a:cubicBezTo>
                <a:cubicBezTo>
                  <a:pt x="99" y="19"/>
                  <a:pt x="100" y="20"/>
                  <a:pt x="100" y="22"/>
                </a:cubicBezTo>
                <a:cubicBezTo>
                  <a:pt x="100" y="22"/>
                  <a:pt x="100" y="22"/>
                  <a:pt x="100" y="22"/>
                </a:cubicBezTo>
                <a:cubicBezTo>
                  <a:pt x="100" y="64"/>
                  <a:pt x="100" y="64"/>
                  <a:pt x="100" y="64"/>
                </a:cubicBezTo>
                <a:cubicBezTo>
                  <a:pt x="100" y="65"/>
                  <a:pt x="99" y="66"/>
                  <a:pt x="97" y="66"/>
                </a:cubicBezTo>
                <a:cubicBezTo>
                  <a:pt x="97" y="66"/>
                  <a:pt x="97" y="66"/>
                  <a:pt x="97" y="66"/>
                </a:cubicBezTo>
                <a:cubicBezTo>
                  <a:pt x="87" y="66"/>
                  <a:pt x="87" y="66"/>
                  <a:pt x="87" y="66"/>
                </a:cubicBezTo>
                <a:cubicBezTo>
                  <a:pt x="86" y="66"/>
                  <a:pt x="85" y="65"/>
                  <a:pt x="85" y="64"/>
                </a:cubicBezTo>
                <a:cubicBezTo>
                  <a:pt x="85" y="64"/>
                  <a:pt x="85" y="64"/>
                  <a:pt x="85" y="64"/>
                </a:cubicBezTo>
                <a:cubicBezTo>
                  <a:pt x="85" y="22"/>
                  <a:pt x="85" y="22"/>
                  <a:pt x="85" y="22"/>
                </a:cubicBezTo>
                <a:cubicBezTo>
                  <a:pt x="85" y="20"/>
                  <a:pt x="86" y="19"/>
                  <a:pt x="87" y="19"/>
                </a:cubicBezTo>
                <a:close/>
                <a:moveTo>
                  <a:pt x="95" y="24"/>
                </a:moveTo>
                <a:cubicBezTo>
                  <a:pt x="95" y="24"/>
                  <a:pt x="95" y="24"/>
                  <a:pt x="95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61"/>
                  <a:pt x="89" y="61"/>
                  <a:pt x="89" y="61"/>
                </a:cubicBezTo>
                <a:cubicBezTo>
                  <a:pt x="95" y="61"/>
                  <a:pt x="95" y="61"/>
                  <a:pt x="95" y="61"/>
                </a:cubicBezTo>
                <a:cubicBezTo>
                  <a:pt x="95" y="24"/>
                  <a:pt x="95" y="24"/>
                  <a:pt x="95" y="24"/>
                </a:cubicBezTo>
                <a:close/>
                <a:moveTo>
                  <a:pt x="38" y="55"/>
                </a:moveTo>
                <a:cubicBezTo>
                  <a:pt x="38" y="55"/>
                  <a:pt x="38" y="55"/>
                  <a:pt x="38" y="55"/>
                </a:cubicBezTo>
                <a:cubicBezTo>
                  <a:pt x="33" y="55"/>
                  <a:pt x="33" y="55"/>
                  <a:pt x="33" y="55"/>
                </a:cubicBezTo>
                <a:cubicBezTo>
                  <a:pt x="33" y="61"/>
                  <a:pt x="33" y="61"/>
                  <a:pt x="33" y="61"/>
                </a:cubicBezTo>
                <a:cubicBezTo>
                  <a:pt x="38" y="61"/>
                  <a:pt x="38" y="61"/>
                  <a:pt x="38" y="61"/>
                </a:cubicBezTo>
                <a:cubicBezTo>
                  <a:pt x="38" y="55"/>
                  <a:pt x="38" y="55"/>
                  <a:pt x="38" y="55"/>
                </a:cubicBezTo>
                <a:close/>
                <a:moveTo>
                  <a:pt x="4" y="90"/>
                </a:moveTo>
                <a:cubicBezTo>
                  <a:pt x="4" y="90"/>
                  <a:pt x="4" y="90"/>
                  <a:pt x="4" y="90"/>
                </a:cubicBezTo>
                <a:cubicBezTo>
                  <a:pt x="2" y="90"/>
                  <a:pt x="0" y="88"/>
                  <a:pt x="0" y="86"/>
                </a:cubicBezTo>
                <a:cubicBezTo>
                  <a:pt x="0" y="84"/>
                  <a:pt x="2" y="82"/>
                  <a:pt x="4" y="82"/>
                </a:cubicBezTo>
                <a:cubicBezTo>
                  <a:pt x="124" y="82"/>
                  <a:pt x="124" y="82"/>
                  <a:pt x="124" y="82"/>
                </a:cubicBezTo>
                <a:cubicBezTo>
                  <a:pt x="126" y="82"/>
                  <a:pt x="128" y="84"/>
                  <a:pt x="128" y="86"/>
                </a:cubicBezTo>
                <a:cubicBezTo>
                  <a:pt x="128" y="88"/>
                  <a:pt x="126" y="90"/>
                  <a:pt x="124" y="90"/>
                </a:cubicBezTo>
                <a:cubicBezTo>
                  <a:pt x="4" y="90"/>
                  <a:pt x="4" y="90"/>
                  <a:pt x="4" y="90"/>
                </a:cubicBezTo>
                <a:close/>
                <a:moveTo>
                  <a:pt x="108" y="8"/>
                </a:moveTo>
                <a:cubicBezTo>
                  <a:pt x="108" y="8"/>
                  <a:pt x="108" y="8"/>
                  <a:pt x="108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70"/>
                  <a:pt x="20" y="70"/>
                  <a:pt x="20" y="70"/>
                </a:cubicBezTo>
                <a:cubicBezTo>
                  <a:pt x="108" y="70"/>
                  <a:pt x="108" y="70"/>
                  <a:pt x="108" y="70"/>
                </a:cubicBezTo>
                <a:cubicBezTo>
                  <a:pt x="108" y="8"/>
                  <a:pt x="108" y="8"/>
                  <a:pt x="108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230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7" name="Freeform 19"/>
          <p:cNvSpPr>
            <a:spLocks noEditPoints="1"/>
          </p:cNvSpPr>
          <p:nvPr/>
        </p:nvSpPr>
        <p:spPr bwMode="auto">
          <a:xfrm>
            <a:off x="2413560" y="5809498"/>
            <a:ext cx="332535" cy="333940"/>
          </a:xfrm>
          <a:custGeom>
            <a:avLst/>
            <a:gdLst>
              <a:gd name="T0" fmla="*/ 27 w 112"/>
              <a:gd name="T1" fmla="*/ 25 h 112"/>
              <a:gd name="T2" fmla="*/ 34 w 112"/>
              <a:gd name="T3" fmla="*/ 15 h 112"/>
              <a:gd name="T4" fmla="*/ 10 w 112"/>
              <a:gd name="T5" fmla="*/ 31 h 112"/>
              <a:gd name="T6" fmla="*/ 50 w 112"/>
              <a:gd name="T7" fmla="*/ 31 h 112"/>
              <a:gd name="T8" fmla="*/ 43 w 112"/>
              <a:gd name="T9" fmla="*/ 31 h 112"/>
              <a:gd name="T10" fmla="*/ 39 w 112"/>
              <a:gd name="T11" fmla="*/ 28 h 112"/>
              <a:gd name="T12" fmla="*/ 37 w 112"/>
              <a:gd name="T13" fmla="*/ 18 h 112"/>
              <a:gd name="T14" fmla="*/ 87 w 112"/>
              <a:gd name="T15" fmla="*/ 57 h 112"/>
              <a:gd name="T16" fmla="*/ 110 w 112"/>
              <a:gd name="T17" fmla="*/ 80 h 112"/>
              <a:gd name="T18" fmla="*/ 84 w 112"/>
              <a:gd name="T19" fmla="*/ 111 h 112"/>
              <a:gd name="T20" fmla="*/ 79 w 112"/>
              <a:gd name="T21" fmla="*/ 111 h 112"/>
              <a:gd name="T22" fmla="*/ 34 w 112"/>
              <a:gd name="T23" fmla="*/ 111 h 112"/>
              <a:gd name="T24" fmla="*/ 5 w 112"/>
              <a:gd name="T25" fmla="*/ 112 h 112"/>
              <a:gd name="T26" fmla="*/ 1 w 112"/>
              <a:gd name="T27" fmla="*/ 82 h 112"/>
              <a:gd name="T28" fmla="*/ 24 w 112"/>
              <a:gd name="T29" fmla="*/ 56 h 112"/>
              <a:gd name="T30" fmla="*/ 2 w 112"/>
              <a:gd name="T31" fmla="*/ 28 h 112"/>
              <a:gd name="T32" fmla="*/ 33 w 112"/>
              <a:gd name="T33" fmla="*/ 3 h 112"/>
              <a:gd name="T34" fmla="*/ 76 w 112"/>
              <a:gd name="T35" fmla="*/ 5 h 112"/>
              <a:gd name="T36" fmla="*/ 110 w 112"/>
              <a:gd name="T37" fmla="*/ 24 h 112"/>
              <a:gd name="T38" fmla="*/ 87 w 112"/>
              <a:gd name="T39" fmla="*/ 57 h 112"/>
              <a:gd name="T40" fmla="*/ 62 w 112"/>
              <a:gd name="T41" fmla="*/ 82 h 112"/>
              <a:gd name="T42" fmla="*/ 101 w 112"/>
              <a:gd name="T43" fmla="*/ 82 h 112"/>
              <a:gd name="T44" fmla="*/ 91 w 112"/>
              <a:gd name="T45" fmla="*/ 86 h 112"/>
              <a:gd name="T46" fmla="*/ 87 w 112"/>
              <a:gd name="T47" fmla="*/ 83 h 112"/>
              <a:gd name="T48" fmla="*/ 89 w 112"/>
              <a:gd name="T49" fmla="*/ 70 h 112"/>
              <a:gd name="T50" fmla="*/ 82 w 112"/>
              <a:gd name="T51" fmla="*/ 73 h 112"/>
              <a:gd name="T52" fmla="*/ 85 w 112"/>
              <a:gd name="T53" fmla="*/ 67 h 112"/>
              <a:gd name="T54" fmla="*/ 62 w 112"/>
              <a:gd name="T55" fmla="*/ 82 h 112"/>
              <a:gd name="T56" fmla="*/ 23 w 112"/>
              <a:gd name="T57" fmla="*/ 97 h 112"/>
              <a:gd name="T58" fmla="*/ 77 w 112"/>
              <a:gd name="T59" fmla="*/ 27 h 112"/>
              <a:gd name="T60" fmla="*/ 23 w 112"/>
              <a:gd name="T61" fmla="*/ 97 h 112"/>
              <a:gd name="T62" fmla="*/ 90 w 112"/>
              <a:gd name="T63" fmla="*/ 33 h 112"/>
              <a:gd name="T64" fmla="*/ 90 w 112"/>
              <a:gd name="T65" fmla="*/ 34 h 112"/>
              <a:gd name="T66" fmla="*/ 90 w 112"/>
              <a:gd name="T67" fmla="*/ 34 h 112"/>
              <a:gd name="T68" fmla="*/ 102 w 112"/>
              <a:gd name="T69" fmla="*/ 31 h 112"/>
              <a:gd name="T70" fmla="*/ 86 w 112"/>
              <a:gd name="T71" fmla="*/ 11 h 112"/>
              <a:gd name="T72" fmla="*/ 74 w 112"/>
              <a:gd name="T73" fmla="*/ 18 h 112"/>
              <a:gd name="T74" fmla="*/ 79 w 112"/>
              <a:gd name="T75" fmla="*/ 22 h 112"/>
              <a:gd name="T76" fmla="*/ 79 w 112"/>
              <a:gd name="T77" fmla="*/ 22 h 112"/>
              <a:gd name="T78" fmla="*/ 79 w 112"/>
              <a:gd name="T79" fmla="*/ 22 h 112"/>
              <a:gd name="T80" fmla="*/ 90 w 112"/>
              <a:gd name="T81" fmla="*/ 33 h 112"/>
              <a:gd name="T82" fmla="*/ 90 w 112"/>
              <a:gd name="T83" fmla="*/ 33 h 112"/>
              <a:gd name="T84" fmla="*/ 88 w 112"/>
              <a:gd name="T85" fmla="*/ 39 h 112"/>
              <a:gd name="T86" fmla="*/ 30 w 112"/>
              <a:gd name="T87" fmla="*/ 103 h 112"/>
              <a:gd name="T88" fmla="*/ 88 w 112"/>
              <a:gd name="T89" fmla="*/ 39 h 112"/>
              <a:gd name="T90" fmla="*/ 12 w 112"/>
              <a:gd name="T91" fmla="*/ 86 h 112"/>
              <a:gd name="T92" fmla="*/ 71 w 112"/>
              <a:gd name="T93" fmla="*/ 21 h 112"/>
              <a:gd name="T94" fmla="*/ 12 w 112"/>
              <a:gd name="T95" fmla="*/ 86 h 112"/>
              <a:gd name="T96" fmla="*/ 9 w 112"/>
              <a:gd name="T97" fmla="*/ 89 h 112"/>
              <a:gd name="T98" fmla="*/ 23 w 112"/>
              <a:gd name="T99" fmla="*/ 10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2" h="112">
                <a:moveTo>
                  <a:pt x="30" y="25"/>
                </a:moveTo>
                <a:cubicBezTo>
                  <a:pt x="29" y="26"/>
                  <a:pt x="28" y="26"/>
                  <a:pt x="27" y="25"/>
                </a:cubicBezTo>
                <a:cubicBezTo>
                  <a:pt x="26" y="25"/>
                  <a:pt x="26" y="23"/>
                  <a:pt x="27" y="22"/>
                </a:cubicBezTo>
                <a:cubicBezTo>
                  <a:pt x="34" y="15"/>
                  <a:pt x="34" y="15"/>
                  <a:pt x="34" y="15"/>
                </a:cubicBezTo>
                <a:cubicBezTo>
                  <a:pt x="30" y="11"/>
                  <a:pt x="30" y="11"/>
                  <a:pt x="30" y="11"/>
                </a:cubicBezTo>
                <a:cubicBezTo>
                  <a:pt x="10" y="31"/>
                  <a:pt x="10" y="31"/>
                  <a:pt x="10" y="31"/>
                </a:cubicBezTo>
                <a:cubicBezTo>
                  <a:pt x="30" y="51"/>
                  <a:pt x="30" y="51"/>
                  <a:pt x="30" y="51"/>
                </a:cubicBezTo>
                <a:cubicBezTo>
                  <a:pt x="50" y="31"/>
                  <a:pt x="50" y="31"/>
                  <a:pt x="50" y="31"/>
                </a:cubicBezTo>
                <a:cubicBezTo>
                  <a:pt x="46" y="28"/>
                  <a:pt x="46" y="28"/>
                  <a:pt x="46" y="28"/>
                </a:cubicBezTo>
                <a:cubicBezTo>
                  <a:pt x="43" y="31"/>
                  <a:pt x="43" y="31"/>
                  <a:pt x="43" y="31"/>
                </a:cubicBezTo>
                <a:cubicBezTo>
                  <a:pt x="42" y="32"/>
                  <a:pt x="40" y="32"/>
                  <a:pt x="39" y="31"/>
                </a:cubicBezTo>
                <a:cubicBezTo>
                  <a:pt x="38" y="30"/>
                  <a:pt x="38" y="29"/>
                  <a:pt x="39" y="28"/>
                </a:cubicBezTo>
                <a:cubicBezTo>
                  <a:pt x="43" y="24"/>
                  <a:pt x="43" y="24"/>
                  <a:pt x="43" y="24"/>
                </a:cubicBezTo>
                <a:cubicBezTo>
                  <a:pt x="37" y="18"/>
                  <a:pt x="37" y="18"/>
                  <a:pt x="37" y="18"/>
                </a:cubicBezTo>
                <a:cubicBezTo>
                  <a:pt x="30" y="25"/>
                  <a:pt x="30" y="25"/>
                  <a:pt x="30" y="25"/>
                </a:cubicBezTo>
                <a:close/>
                <a:moveTo>
                  <a:pt x="87" y="57"/>
                </a:moveTo>
                <a:cubicBezTo>
                  <a:pt x="87" y="57"/>
                  <a:pt x="87" y="57"/>
                  <a:pt x="87" y="57"/>
                </a:cubicBezTo>
                <a:cubicBezTo>
                  <a:pt x="110" y="80"/>
                  <a:pt x="110" y="80"/>
                  <a:pt x="110" y="80"/>
                </a:cubicBezTo>
                <a:cubicBezTo>
                  <a:pt x="111" y="81"/>
                  <a:pt x="111" y="84"/>
                  <a:pt x="110" y="85"/>
                </a:cubicBezTo>
                <a:cubicBezTo>
                  <a:pt x="84" y="111"/>
                  <a:pt x="84" y="111"/>
                  <a:pt x="84" y="111"/>
                </a:cubicBezTo>
                <a:cubicBezTo>
                  <a:pt x="83" y="112"/>
                  <a:pt x="80" y="112"/>
                  <a:pt x="79" y="111"/>
                </a:cubicBezTo>
                <a:cubicBezTo>
                  <a:pt x="79" y="111"/>
                  <a:pt x="79" y="111"/>
                  <a:pt x="79" y="111"/>
                </a:cubicBezTo>
                <a:cubicBezTo>
                  <a:pt x="56" y="88"/>
                  <a:pt x="56" y="88"/>
                  <a:pt x="56" y="88"/>
                </a:cubicBezTo>
                <a:cubicBezTo>
                  <a:pt x="34" y="111"/>
                  <a:pt x="34" y="111"/>
                  <a:pt x="34" y="111"/>
                </a:cubicBezTo>
                <a:cubicBezTo>
                  <a:pt x="33" y="111"/>
                  <a:pt x="32" y="112"/>
                  <a:pt x="31" y="112"/>
                </a:cubicBezTo>
                <a:cubicBezTo>
                  <a:pt x="5" y="112"/>
                  <a:pt x="5" y="112"/>
                  <a:pt x="5" y="112"/>
                </a:cubicBezTo>
                <a:cubicBezTo>
                  <a:pt x="2" y="112"/>
                  <a:pt x="1" y="110"/>
                  <a:pt x="1" y="108"/>
                </a:cubicBezTo>
                <a:cubicBezTo>
                  <a:pt x="1" y="99"/>
                  <a:pt x="1" y="90"/>
                  <a:pt x="1" y="82"/>
                </a:cubicBezTo>
                <a:cubicBezTo>
                  <a:pt x="1" y="81"/>
                  <a:pt x="1" y="80"/>
                  <a:pt x="2" y="79"/>
                </a:cubicBezTo>
                <a:cubicBezTo>
                  <a:pt x="24" y="56"/>
                  <a:pt x="24" y="56"/>
                  <a:pt x="24" y="56"/>
                </a:cubicBezTo>
                <a:cubicBezTo>
                  <a:pt x="2" y="34"/>
                  <a:pt x="2" y="34"/>
                  <a:pt x="2" y="34"/>
                </a:cubicBezTo>
                <a:cubicBezTo>
                  <a:pt x="0" y="32"/>
                  <a:pt x="0" y="30"/>
                  <a:pt x="2" y="28"/>
                </a:cubicBezTo>
                <a:cubicBezTo>
                  <a:pt x="27" y="3"/>
                  <a:pt x="27" y="3"/>
                  <a:pt x="27" y="3"/>
                </a:cubicBezTo>
                <a:cubicBezTo>
                  <a:pt x="29" y="1"/>
                  <a:pt x="31" y="1"/>
                  <a:pt x="33" y="3"/>
                </a:cubicBezTo>
                <a:cubicBezTo>
                  <a:pt x="55" y="25"/>
                  <a:pt x="55" y="25"/>
                  <a:pt x="55" y="25"/>
                </a:cubicBezTo>
                <a:cubicBezTo>
                  <a:pt x="76" y="5"/>
                  <a:pt x="76" y="5"/>
                  <a:pt x="76" y="5"/>
                </a:cubicBezTo>
                <a:cubicBezTo>
                  <a:pt x="80" y="0"/>
                  <a:pt x="88" y="1"/>
                  <a:pt x="92" y="5"/>
                </a:cubicBezTo>
                <a:cubicBezTo>
                  <a:pt x="97" y="10"/>
                  <a:pt x="108" y="18"/>
                  <a:pt x="110" y="24"/>
                </a:cubicBezTo>
                <a:cubicBezTo>
                  <a:pt x="112" y="29"/>
                  <a:pt x="111" y="33"/>
                  <a:pt x="108" y="37"/>
                </a:cubicBezTo>
                <a:cubicBezTo>
                  <a:pt x="87" y="57"/>
                  <a:pt x="87" y="57"/>
                  <a:pt x="87" y="57"/>
                </a:cubicBezTo>
                <a:close/>
                <a:moveTo>
                  <a:pt x="62" y="82"/>
                </a:moveTo>
                <a:cubicBezTo>
                  <a:pt x="62" y="82"/>
                  <a:pt x="62" y="82"/>
                  <a:pt x="62" y="82"/>
                </a:cubicBezTo>
                <a:cubicBezTo>
                  <a:pt x="82" y="102"/>
                  <a:pt x="82" y="102"/>
                  <a:pt x="82" y="102"/>
                </a:cubicBezTo>
                <a:cubicBezTo>
                  <a:pt x="101" y="82"/>
                  <a:pt x="101" y="82"/>
                  <a:pt x="101" y="82"/>
                </a:cubicBezTo>
                <a:cubicBezTo>
                  <a:pt x="98" y="79"/>
                  <a:pt x="98" y="79"/>
                  <a:pt x="98" y="79"/>
                </a:cubicBezTo>
                <a:cubicBezTo>
                  <a:pt x="91" y="86"/>
                  <a:pt x="91" y="86"/>
                  <a:pt x="91" y="86"/>
                </a:cubicBezTo>
                <a:cubicBezTo>
                  <a:pt x="90" y="87"/>
                  <a:pt x="88" y="87"/>
                  <a:pt x="87" y="86"/>
                </a:cubicBezTo>
                <a:cubicBezTo>
                  <a:pt x="86" y="85"/>
                  <a:pt x="86" y="84"/>
                  <a:pt x="87" y="83"/>
                </a:cubicBezTo>
                <a:cubicBezTo>
                  <a:pt x="94" y="76"/>
                  <a:pt x="94" y="76"/>
                  <a:pt x="94" y="76"/>
                </a:cubicBezTo>
                <a:cubicBezTo>
                  <a:pt x="89" y="70"/>
                  <a:pt x="89" y="70"/>
                  <a:pt x="89" y="70"/>
                </a:cubicBezTo>
                <a:cubicBezTo>
                  <a:pt x="85" y="73"/>
                  <a:pt x="85" y="73"/>
                  <a:pt x="85" y="73"/>
                </a:cubicBezTo>
                <a:cubicBezTo>
                  <a:pt x="84" y="74"/>
                  <a:pt x="83" y="74"/>
                  <a:pt x="82" y="73"/>
                </a:cubicBezTo>
                <a:cubicBezTo>
                  <a:pt x="81" y="72"/>
                  <a:pt x="81" y="71"/>
                  <a:pt x="82" y="70"/>
                </a:cubicBezTo>
                <a:cubicBezTo>
                  <a:pt x="85" y="67"/>
                  <a:pt x="85" y="67"/>
                  <a:pt x="85" y="67"/>
                </a:cubicBezTo>
                <a:cubicBezTo>
                  <a:pt x="82" y="63"/>
                  <a:pt x="82" y="63"/>
                  <a:pt x="82" y="63"/>
                </a:cubicBezTo>
                <a:cubicBezTo>
                  <a:pt x="62" y="82"/>
                  <a:pt x="62" y="82"/>
                  <a:pt x="62" y="82"/>
                </a:cubicBezTo>
                <a:close/>
                <a:moveTo>
                  <a:pt x="23" y="97"/>
                </a:moveTo>
                <a:cubicBezTo>
                  <a:pt x="23" y="97"/>
                  <a:pt x="23" y="97"/>
                  <a:pt x="23" y="97"/>
                </a:cubicBezTo>
                <a:cubicBezTo>
                  <a:pt x="44" y="76"/>
                  <a:pt x="65" y="56"/>
                  <a:pt x="85" y="35"/>
                </a:cubicBezTo>
                <a:cubicBezTo>
                  <a:pt x="82" y="33"/>
                  <a:pt x="80" y="30"/>
                  <a:pt x="77" y="27"/>
                </a:cubicBezTo>
                <a:cubicBezTo>
                  <a:pt x="16" y="89"/>
                  <a:pt x="16" y="89"/>
                  <a:pt x="16" y="89"/>
                </a:cubicBezTo>
                <a:cubicBezTo>
                  <a:pt x="23" y="97"/>
                  <a:pt x="23" y="97"/>
                  <a:pt x="23" y="97"/>
                </a:cubicBezTo>
                <a:close/>
                <a:moveTo>
                  <a:pt x="90" y="33"/>
                </a:moveTo>
                <a:cubicBezTo>
                  <a:pt x="90" y="33"/>
                  <a:pt x="90" y="33"/>
                  <a:pt x="90" y="33"/>
                </a:cubicBezTo>
                <a:cubicBezTo>
                  <a:pt x="90" y="34"/>
                  <a:pt x="90" y="34"/>
                  <a:pt x="90" y="34"/>
                </a:cubicBezTo>
                <a:cubicBezTo>
                  <a:pt x="90" y="34"/>
                  <a:pt x="90" y="34"/>
                  <a:pt x="90" y="34"/>
                </a:cubicBezTo>
                <a:cubicBezTo>
                  <a:pt x="90" y="34"/>
                  <a:pt x="90" y="34"/>
                  <a:pt x="90" y="34"/>
                </a:cubicBezTo>
                <a:cubicBezTo>
                  <a:pt x="90" y="34"/>
                  <a:pt x="90" y="34"/>
                  <a:pt x="90" y="34"/>
                </a:cubicBezTo>
                <a:cubicBezTo>
                  <a:pt x="95" y="38"/>
                  <a:pt x="95" y="38"/>
                  <a:pt x="95" y="38"/>
                </a:cubicBezTo>
                <a:cubicBezTo>
                  <a:pt x="102" y="31"/>
                  <a:pt x="102" y="31"/>
                  <a:pt x="102" y="31"/>
                </a:cubicBezTo>
                <a:cubicBezTo>
                  <a:pt x="103" y="30"/>
                  <a:pt x="103" y="28"/>
                  <a:pt x="102" y="26"/>
                </a:cubicBezTo>
                <a:cubicBezTo>
                  <a:pt x="97" y="21"/>
                  <a:pt x="91" y="16"/>
                  <a:pt x="86" y="11"/>
                </a:cubicBezTo>
                <a:cubicBezTo>
                  <a:pt x="85" y="9"/>
                  <a:pt x="83" y="9"/>
                  <a:pt x="82" y="10"/>
                </a:cubicBezTo>
                <a:cubicBezTo>
                  <a:pt x="74" y="18"/>
                  <a:pt x="74" y="18"/>
                  <a:pt x="74" y="18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90" y="33"/>
                  <a:pt x="90" y="33"/>
                  <a:pt x="90" y="33"/>
                </a:cubicBezTo>
                <a:cubicBezTo>
                  <a:pt x="90" y="33"/>
                  <a:pt x="90" y="33"/>
                  <a:pt x="90" y="33"/>
                </a:cubicBezTo>
                <a:cubicBezTo>
                  <a:pt x="90" y="33"/>
                  <a:pt x="90" y="33"/>
                  <a:pt x="90" y="33"/>
                </a:cubicBezTo>
                <a:close/>
                <a:moveTo>
                  <a:pt x="88" y="39"/>
                </a:moveTo>
                <a:cubicBezTo>
                  <a:pt x="88" y="39"/>
                  <a:pt x="88" y="39"/>
                  <a:pt x="88" y="39"/>
                </a:cubicBezTo>
                <a:cubicBezTo>
                  <a:pt x="68" y="59"/>
                  <a:pt x="47" y="80"/>
                  <a:pt x="27" y="100"/>
                </a:cubicBezTo>
                <a:cubicBezTo>
                  <a:pt x="30" y="103"/>
                  <a:pt x="30" y="103"/>
                  <a:pt x="30" y="103"/>
                </a:cubicBezTo>
                <a:cubicBezTo>
                  <a:pt x="91" y="42"/>
                  <a:pt x="91" y="42"/>
                  <a:pt x="91" y="42"/>
                </a:cubicBezTo>
                <a:cubicBezTo>
                  <a:pt x="88" y="39"/>
                  <a:pt x="88" y="39"/>
                  <a:pt x="88" y="39"/>
                </a:cubicBezTo>
                <a:close/>
                <a:moveTo>
                  <a:pt x="12" y="86"/>
                </a:moveTo>
                <a:cubicBezTo>
                  <a:pt x="12" y="86"/>
                  <a:pt x="12" y="86"/>
                  <a:pt x="12" y="86"/>
                </a:cubicBezTo>
                <a:cubicBezTo>
                  <a:pt x="74" y="24"/>
                  <a:pt x="74" y="24"/>
                  <a:pt x="74" y="24"/>
                </a:cubicBezTo>
                <a:cubicBezTo>
                  <a:pt x="71" y="21"/>
                  <a:pt x="71" y="21"/>
                  <a:pt x="71" y="21"/>
                </a:cubicBezTo>
                <a:cubicBezTo>
                  <a:pt x="9" y="83"/>
                  <a:pt x="9" y="83"/>
                  <a:pt x="9" y="83"/>
                </a:cubicBezTo>
                <a:cubicBezTo>
                  <a:pt x="12" y="86"/>
                  <a:pt x="12" y="86"/>
                  <a:pt x="12" y="86"/>
                </a:cubicBezTo>
                <a:close/>
                <a:moveTo>
                  <a:pt x="9" y="89"/>
                </a:moveTo>
                <a:cubicBezTo>
                  <a:pt x="9" y="89"/>
                  <a:pt x="9" y="89"/>
                  <a:pt x="9" y="89"/>
                </a:cubicBezTo>
                <a:cubicBezTo>
                  <a:pt x="9" y="94"/>
                  <a:pt x="9" y="99"/>
                  <a:pt x="9" y="104"/>
                </a:cubicBezTo>
                <a:cubicBezTo>
                  <a:pt x="23" y="104"/>
                  <a:pt x="23" y="104"/>
                  <a:pt x="23" y="104"/>
                </a:cubicBezTo>
                <a:cubicBezTo>
                  <a:pt x="9" y="89"/>
                  <a:pt x="9" y="89"/>
                  <a:pt x="9" y="8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230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8" name="Rectangle 20"/>
          <p:cNvSpPr>
            <a:spLocks noChangeArrowheads="1"/>
          </p:cNvSpPr>
          <p:nvPr/>
        </p:nvSpPr>
        <p:spPr bwMode="auto">
          <a:xfrm>
            <a:off x="7087174" y="3164971"/>
            <a:ext cx="3448621" cy="806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152144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10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TOPIC HEADER ONE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1000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9" name="Rectangle 21"/>
          <p:cNvSpPr>
            <a:spLocks noChangeArrowheads="1"/>
          </p:cNvSpPr>
          <p:nvPr/>
        </p:nvSpPr>
        <p:spPr bwMode="auto">
          <a:xfrm>
            <a:off x="7087174" y="4509007"/>
            <a:ext cx="3448621" cy="806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152144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10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TOPIC HEADER </a:t>
            </a:r>
            <a:r>
              <a:rPr lang="en-US" altLang="zh-CN" sz="10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TWO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1000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40" name="Rectangle 22"/>
          <p:cNvSpPr>
            <a:spLocks noChangeArrowheads="1"/>
          </p:cNvSpPr>
          <p:nvPr/>
        </p:nvSpPr>
        <p:spPr bwMode="auto">
          <a:xfrm>
            <a:off x="7087174" y="5817042"/>
            <a:ext cx="3448621" cy="806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152144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10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TOPIC HEADER </a:t>
            </a:r>
            <a:r>
              <a:rPr lang="en-US" altLang="zh-CN" sz="10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THREE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1000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41" name="Rectangle 23"/>
          <p:cNvSpPr>
            <a:spLocks noChangeArrowheads="1"/>
          </p:cNvSpPr>
          <p:nvPr/>
        </p:nvSpPr>
        <p:spPr bwMode="auto">
          <a:xfrm>
            <a:off x="823704" y="4545007"/>
            <a:ext cx="1529244" cy="661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1152144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Option 01</a:t>
            </a:r>
            <a:endParaRPr lang="zh-CN" altLang="en-US" sz="1300" b="1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42" name="Rectangle 24"/>
          <p:cNvSpPr>
            <a:spLocks noChangeArrowheads="1"/>
          </p:cNvSpPr>
          <p:nvPr/>
        </p:nvSpPr>
        <p:spPr bwMode="auto">
          <a:xfrm>
            <a:off x="4748921" y="3418385"/>
            <a:ext cx="1554592" cy="661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Option 02</a:t>
            </a:r>
            <a:endParaRPr lang="zh-CN" altLang="en-US" sz="1300" b="1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43" name="Rectangle 25"/>
          <p:cNvSpPr>
            <a:spLocks noChangeArrowheads="1"/>
          </p:cNvSpPr>
          <p:nvPr/>
        </p:nvSpPr>
        <p:spPr bwMode="auto">
          <a:xfrm>
            <a:off x="4748921" y="5653864"/>
            <a:ext cx="1554592" cy="814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Option 03</a:t>
            </a:r>
            <a:endParaRPr lang="zh-CN" altLang="en-US" sz="1300" b="1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.</a:t>
            </a:r>
          </a:p>
        </p:txBody>
      </p:sp>
      <p:sp>
        <p:nvSpPr>
          <p:cNvPr id="44" name="Line 26"/>
          <p:cNvSpPr>
            <a:spLocks noChangeShapeType="1"/>
          </p:cNvSpPr>
          <p:nvPr/>
        </p:nvSpPr>
        <p:spPr bwMode="auto">
          <a:xfrm>
            <a:off x="7103177" y="4192998"/>
            <a:ext cx="3448621" cy="0"/>
          </a:xfrm>
          <a:prstGeom prst="line">
            <a:avLst/>
          </a:prstGeom>
          <a:noFill/>
          <a:ln w="6350" cap="flat">
            <a:solidFill>
              <a:srgbClr val="FFFFFF">
                <a:lumMod val="5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45" name="Line 27"/>
          <p:cNvSpPr>
            <a:spLocks noChangeShapeType="1"/>
          </p:cNvSpPr>
          <p:nvPr/>
        </p:nvSpPr>
        <p:spPr bwMode="auto">
          <a:xfrm>
            <a:off x="7103177" y="5537034"/>
            <a:ext cx="3448621" cy="0"/>
          </a:xfrm>
          <a:prstGeom prst="line">
            <a:avLst/>
          </a:prstGeom>
          <a:noFill/>
          <a:ln w="6350" cap="flat">
            <a:solidFill>
              <a:srgbClr val="FFFFFF">
                <a:lumMod val="5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75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250"/>
                            </p:stCondLst>
                            <p:childTnLst>
                              <p:par>
                                <p:cTn id="9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0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500"/>
                            </p:stCondLst>
                            <p:childTnLst>
                              <p:par>
                                <p:cTn id="10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  <p:bldP spid="42" grpId="0"/>
      <p:bldP spid="43" grpId="0"/>
      <p:bldP spid="44" grpId="0" animBg="1"/>
      <p:bldP spid="4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Box 42"/>
          <p:cNvSpPr txBox="1">
            <a:spLocks noChangeArrowheads="1"/>
          </p:cNvSpPr>
          <p:nvPr/>
        </p:nvSpPr>
        <p:spPr bwMode="auto">
          <a:xfrm>
            <a:off x="4610506" y="1526963"/>
            <a:ext cx="2301064" cy="426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2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此处添加</a:t>
            </a:r>
            <a:r>
              <a:rPr lang="zh-CN" altLang="en-US" sz="2000" dirty="0">
                <a:solidFill>
                  <a:srgbClr val="97C7AB"/>
                </a:solidFill>
                <a:latin typeface="+mn-lt"/>
                <a:ea typeface="微软雅黑"/>
                <a:cs typeface="+mn-ea"/>
                <a:sym typeface="+mn-lt"/>
              </a:rPr>
              <a:t>标题文本</a:t>
            </a:r>
            <a:endParaRPr lang="en-US" altLang="zh-CN" sz="2000" dirty="0">
              <a:solidFill>
                <a:srgbClr val="97C7AB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22" name="Text Box 43"/>
          <p:cNvSpPr txBox="1">
            <a:spLocks noChangeArrowheads="1"/>
          </p:cNvSpPr>
          <p:nvPr/>
        </p:nvSpPr>
        <p:spPr bwMode="auto">
          <a:xfrm>
            <a:off x="4507363" y="1876972"/>
            <a:ext cx="2496994" cy="271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This is a good space for a short subtitle</a:t>
            </a:r>
          </a:p>
        </p:txBody>
      </p:sp>
      <p:sp>
        <p:nvSpPr>
          <p:cNvPr id="23" name="矩形 22"/>
          <p:cNvSpPr/>
          <p:nvPr/>
        </p:nvSpPr>
        <p:spPr>
          <a:xfrm>
            <a:off x="1405754" y="4829333"/>
            <a:ext cx="1632824" cy="1632574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1300">
              <a:solidFill>
                <a:srgbClr val="FFFFFF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038579" y="4829333"/>
            <a:ext cx="2722459" cy="1632574"/>
          </a:xfrm>
          <a:prstGeom prst="rect">
            <a:avLst/>
          </a:prstGeom>
          <a:solidFill>
            <a:srgbClr val="000000">
              <a:lumMod val="10000"/>
              <a:lumOff val="90000"/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761037" y="4829333"/>
            <a:ext cx="1632824" cy="1632574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1300">
              <a:solidFill>
                <a:srgbClr val="FFFFFF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393862" y="4829333"/>
            <a:ext cx="2722459" cy="1632574"/>
          </a:xfrm>
          <a:prstGeom prst="rect">
            <a:avLst/>
          </a:prstGeom>
          <a:solidFill>
            <a:srgbClr val="000000">
              <a:lumMod val="10000"/>
              <a:lumOff val="90000"/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405754" y="6461908"/>
            <a:ext cx="1632824" cy="90721"/>
          </a:xfrm>
          <a:prstGeom prst="rect">
            <a:avLst/>
          </a:prstGeom>
          <a:solidFill>
            <a:srgbClr val="52A273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038579" y="6461908"/>
            <a:ext cx="2722459" cy="90721"/>
          </a:xfrm>
          <a:prstGeom prst="rect">
            <a:avLst/>
          </a:prstGeom>
          <a:solidFill>
            <a:srgbClr val="EE808D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761037" y="6461908"/>
            <a:ext cx="1632824" cy="90721"/>
          </a:xfrm>
          <a:prstGeom prst="rect">
            <a:avLst/>
          </a:prstGeom>
          <a:solidFill>
            <a:srgbClr val="97C7AB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393862" y="6461908"/>
            <a:ext cx="2722459" cy="90721"/>
          </a:xfrm>
          <a:prstGeom prst="rect">
            <a:avLst/>
          </a:prstGeom>
          <a:solidFill>
            <a:srgbClr val="F7CABD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1" name="Rectangle 24"/>
          <p:cNvSpPr>
            <a:spLocks noChangeArrowheads="1"/>
          </p:cNvSpPr>
          <p:nvPr/>
        </p:nvSpPr>
        <p:spPr bwMode="auto">
          <a:xfrm>
            <a:off x="3171661" y="5196142"/>
            <a:ext cx="179219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  <p:sp>
        <p:nvSpPr>
          <p:cNvPr id="32" name="矩形 31"/>
          <p:cNvSpPr/>
          <p:nvPr/>
        </p:nvSpPr>
        <p:spPr>
          <a:xfrm>
            <a:off x="3171661" y="5457545"/>
            <a:ext cx="2460304" cy="1085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1000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3" name="Rectangle 24"/>
          <p:cNvSpPr>
            <a:spLocks noChangeArrowheads="1"/>
          </p:cNvSpPr>
          <p:nvPr/>
        </p:nvSpPr>
        <p:spPr bwMode="auto">
          <a:xfrm>
            <a:off x="7521244" y="5196142"/>
            <a:ext cx="179219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  <p:sp>
        <p:nvSpPr>
          <p:cNvPr id="34" name="矩形 33"/>
          <p:cNvSpPr/>
          <p:nvPr/>
        </p:nvSpPr>
        <p:spPr>
          <a:xfrm>
            <a:off x="7521245" y="5457545"/>
            <a:ext cx="2460304" cy="1085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1000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405753" y="3195945"/>
            <a:ext cx="4083079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1000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6" name="Rectangle 24"/>
          <p:cNvSpPr>
            <a:spLocks noChangeArrowheads="1"/>
          </p:cNvSpPr>
          <p:nvPr/>
        </p:nvSpPr>
        <p:spPr bwMode="auto">
          <a:xfrm>
            <a:off x="1405754" y="2923781"/>
            <a:ext cx="179219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  <p:sp>
        <p:nvSpPr>
          <p:cNvPr id="37" name="矩形 36"/>
          <p:cNvSpPr/>
          <p:nvPr/>
        </p:nvSpPr>
        <p:spPr>
          <a:xfrm>
            <a:off x="6033787" y="3195945"/>
            <a:ext cx="4083079" cy="775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1000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8" name="Rectangle 24"/>
          <p:cNvSpPr>
            <a:spLocks noChangeArrowheads="1"/>
          </p:cNvSpPr>
          <p:nvPr/>
        </p:nvSpPr>
        <p:spPr bwMode="auto">
          <a:xfrm>
            <a:off x="6033788" y="2923781"/>
            <a:ext cx="179219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  <p:sp>
        <p:nvSpPr>
          <p:cNvPr id="39" name="Line 9"/>
          <p:cNvSpPr>
            <a:spLocks noChangeShapeType="1"/>
          </p:cNvSpPr>
          <p:nvPr/>
        </p:nvSpPr>
        <p:spPr bwMode="auto">
          <a:xfrm flipV="1">
            <a:off x="5761038" y="2816363"/>
            <a:ext cx="0" cy="1835706"/>
          </a:xfrm>
          <a:prstGeom prst="line">
            <a:avLst/>
          </a:prstGeom>
          <a:noFill/>
          <a:ln w="6350" cap="flat">
            <a:solidFill>
              <a:srgbClr val="FFFFFF">
                <a:lumMod val="5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50"/>
                            </p:stCondLst>
                            <p:childTnLst>
                              <p:par>
                                <p:cTn id="4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25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75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25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750"/>
                            </p:stCondLst>
                            <p:childTnLst>
                              <p:par>
                                <p:cTn id="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25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 Box 42"/>
          <p:cNvSpPr txBox="1">
            <a:spLocks noChangeArrowheads="1"/>
          </p:cNvSpPr>
          <p:nvPr/>
        </p:nvSpPr>
        <p:spPr bwMode="auto">
          <a:xfrm>
            <a:off x="4610506" y="1512069"/>
            <a:ext cx="2301064" cy="426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2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此处添加</a:t>
            </a:r>
            <a:r>
              <a:rPr lang="zh-CN" altLang="en-US" sz="2000" dirty="0">
                <a:solidFill>
                  <a:srgbClr val="97C7AB"/>
                </a:solidFill>
                <a:latin typeface="+mn-lt"/>
                <a:ea typeface="微软雅黑"/>
                <a:cs typeface="+mn-ea"/>
                <a:sym typeface="+mn-lt"/>
              </a:rPr>
              <a:t>标题文本</a:t>
            </a:r>
            <a:endParaRPr lang="en-US" altLang="zh-CN" sz="2000" dirty="0">
              <a:solidFill>
                <a:srgbClr val="97C7AB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43" name="Text Box 43"/>
          <p:cNvSpPr txBox="1">
            <a:spLocks noChangeArrowheads="1"/>
          </p:cNvSpPr>
          <p:nvPr/>
        </p:nvSpPr>
        <p:spPr bwMode="auto">
          <a:xfrm>
            <a:off x="4507363" y="1862078"/>
            <a:ext cx="2496994" cy="271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This is a good space for a short subtitle</a:t>
            </a:r>
          </a:p>
        </p:txBody>
      </p:sp>
      <p:cxnSp>
        <p:nvCxnSpPr>
          <p:cNvPr id="44" name="直接连接符 43"/>
          <p:cNvCxnSpPr/>
          <p:nvPr/>
        </p:nvCxnSpPr>
        <p:spPr>
          <a:xfrm flipH="1">
            <a:off x="6408619" y="6029902"/>
            <a:ext cx="3254027" cy="0"/>
          </a:xfrm>
          <a:prstGeom prst="line">
            <a:avLst/>
          </a:prstGeom>
          <a:noFill/>
          <a:ln w="6350" cap="flat">
            <a:solidFill>
              <a:srgbClr val="FFFFFF">
                <a:lumMod val="5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" name="直接连接符 44"/>
          <p:cNvCxnSpPr/>
          <p:nvPr/>
        </p:nvCxnSpPr>
        <p:spPr>
          <a:xfrm flipH="1">
            <a:off x="952079" y="5004732"/>
            <a:ext cx="3175729" cy="0"/>
          </a:xfrm>
          <a:prstGeom prst="line">
            <a:avLst/>
          </a:prstGeom>
          <a:noFill/>
          <a:ln w="6350" cap="flat">
            <a:solidFill>
              <a:srgbClr val="FFFFFF">
                <a:lumMod val="5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" name="直接连接符 45"/>
          <p:cNvCxnSpPr/>
          <p:nvPr/>
        </p:nvCxnSpPr>
        <p:spPr>
          <a:xfrm flipH="1">
            <a:off x="7014834" y="4540786"/>
            <a:ext cx="3464429" cy="0"/>
          </a:xfrm>
          <a:prstGeom prst="line">
            <a:avLst/>
          </a:prstGeom>
          <a:noFill/>
          <a:ln w="6350" cap="flat">
            <a:solidFill>
              <a:srgbClr val="FFFFFF">
                <a:lumMod val="5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" name="直接连接符 46"/>
          <p:cNvCxnSpPr/>
          <p:nvPr/>
        </p:nvCxnSpPr>
        <p:spPr>
          <a:xfrm flipH="1">
            <a:off x="6759125" y="3216296"/>
            <a:ext cx="3266462" cy="0"/>
          </a:xfrm>
          <a:prstGeom prst="line">
            <a:avLst/>
          </a:prstGeom>
          <a:noFill/>
          <a:ln w="6350" cap="flat">
            <a:solidFill>
              <a:srgbClr val="FFFFFF">
                <a:lumMod val="5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" name="直接连接符 47"/>
          <p:cNvCxnSpPr/>
          <p:nvPr/>
        </p:nvCxnSpPr>
        <p:spPr>
          <a:xfrm flipH="1">
            <a:off x="1496489" y="3508134"/>
            <a:ext cx="3231034" cy="0"/>
          </a:xfrm>
          <a:prstGeom prst="line">
            <a:avLst/>
          </a:prstGeom>
          <a:noFill/>
          <a:ln w="6350" cap="flat">
            <a:solidFill>
              <a:srgbClr val="FFFFFF">
                <a:lumMod val="5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9" name="Freeform 4"/>
          <p:cNvSpPr>
            <a:spLocks noEditPoints="1"/>
          </p:cNvSpPr>
          <p:nvPr/>
        </p:nvSpPr>
        <p:spPr bwMode="auto">
          <a:xfrm>
            <a:off x="5305968" y="5397531"/>
            <a:ext cx="1327187" cy="1326984"/>
          </a:xfrm>
          <a:custGeom>
            <a:avLst/>
            <a:gdLst>
              <a:gd name="T0" fmla="*/ 1122518 w 971"/>
              <a:gd name="T1" fmla="*/ 639107 h 971"/>
              <a:gd name="T2" fmla="*/ 1216689 w 971"/>
              <a:gd name="T3" fmla="*/ 554981 h 971"/>
              <a:gd name="T4" fmla="*/ 1108706 w 971"/>
              <a:gd name="T5" fmla="*/ 489689 h 971"/>
              <a:gd name="T6" fmla="*/ 1177765 w 971"/>
              <a:gd name="T7" fmla="*/ 387984 h 971"/>
              <a:gd name="T8" fmla="*/ 1052204 w 971"/>
              <a:gd name="T9" fmla="*/ 350316 h 971"/>
              <a:gd name="T10" fmla="*/ 1007001 w 971"/>
              <a:gd name="T11" fmla="*/ 285024 h 971"/>
              <a:gd name="T12" fmla="*/ 1020813 w 971"/>
              <a:gd name="T13" fmla="*/ 159463 h 971"/>
              <a:gd name="T14" fmla="*/ 896508 w 971"/>
              <a:gd name="T15" fmla="*/ 183319 h 971"/>
              <a:gd name="T16" fmla="*/ 878929 w 971"/>
              <a:gd name="T17" fmla="*/ 62781 h 971"/>
              <a:gd name="T18" fmla="*/ 760901 w 971"/>
              <a:gd name="T19" fmla="*/ 119283 h 971"/>
              <a:gd name="T20" fmla="*/ 684309 w 971"/>
              <a:gd name="T21" fmla="*/ 101705 h 971"/>
              <a:gd name="T22" fmla="*/ 608972 w 971"/>
              <a:gd name="T23" fmla="*/ 0 h 971"/>
              <a:gd name="T24" fmla="*/ 533635 w 971"/>
              <a:gd name="T25" fmla="*/ 100449 h 971"/>
              <a:gd name="T26" fmla="*/ 439464 w 971"/>
              <a:gd name="T27" fmla="*/ 23857 h 971"/>
              <a:gd name="T28" fmla="*/ 390496 w 971"/>
              <a:gd name="T29" fmla="*/ 144395 h 971"/>
              <a:gd name="T30" fmla="*/ 321437 w 971"/>
              <a:gd name="T31" fmla="*/ 183319 h 971"/>
              <a:gd name="T32" fmla="*/ 197131 w 971"/>
              <a:gd name="T33" fmla="*/ 158207 h 971"/>
              <a:gd name="T34" fmla="*/ 209687 w 971"/>
              <a:gd name="T35" fmla="*/ 283768 h 971"/>
              <a:gd name="T36" fmla="*/ 87893 w 971"/>
              <a:gd name="T37" fmla="*/ 291302 h 971"/>
              <a:gd name="T38" fmla="*/ 133095 w 971"/>
              <a:gd name="T39" fmla="*/ 413097 h 971"/>
              <a:gd name="T40" fmla="*/ 107983 w 971"/>
              <a:gd name="T41" fmla="*/ 488433 h 971"/>
              <a:gd name="T42" fmla="*/ 0 w 971"/>
              <a:gd name="T43" fmla="*/ 553725 h 971"/>
              <a:gd name="T44" fmla="*/ 94171 w 971"/>
              <a:gd name="T45" fmla="*/ 637851 h 971"/>
              <a:gd name="T46" fmla="*/ 7534 w 971"/>
              <a:gd name="T47" fmla="*/ 724489 h 971"/>
              <a:gd name="T48" fmla="*/ 123050 w 971"/>
              <a:gd name="T49" fmla="*/ 784758 h 971"/>
              <a:gd name="T50" fmla="*/ 155696 w 971"/>
              <a:gd name="T51" fmla="*/ 857584 h 971"/>
              <a:gd name="T52" fmla="*/ 120539 w 971"/>
              <a:gd name="T53" fmla="*/ 978122 h 971"/>
              <a:gd name="T54" fmla="*/ 246100 w 971"/>
              <a:gd name="T55" fmla="*/ 976867 h 971"/>
              <a:gd name="T56" fmla="*/ 241078 w 971"/>
              <a:gd name="T57" fmla="*/ 1099917 h 971"/>
              <a:gd name="T58" fmla="*/ 367895 w 971"/>
              <a:gd name="T59" fmla="*/ 1066015 h 971"/>
              <a:gd name="T60" fmla="*/ 440720 w 971"/>
              <a:gd name="T61" fmla="*/ 1097406 h 971"/>
              <a:gd name="T62" fmla="*/ 494711 w 971"/>
              <a:gd name="T63" fmla="*/ 1211666 h 971"/>
              <a:gd name="T64" fmla="*/ 587627 w 971"/>
              <a:gd name="T65" fmla="*/ 1125029 h 971"/>
              <a:gd name="T66" fmla="*/ 666730 w 971"/>
              <a:gd name="T67" fmla="*/ 1219200 h 971"/>
              <a:gd name="T68" fmla="*/ 737045 w 971"/>
              <a:gd name="T69" fmla="*/ 1109962 h 971"/>
              <a:gd name="T70" fmla="*/ 812381 w 971"/>
              <a:gd name="T71" fmla="*/ 1083594 h 971"/>
              <a:gd name="T72" fmla="*/ 929153 w 971"/>
              <a:gd name="T73" fmla="*/ 1130051 h 971"/>
              <a:gd name="T74" fmla="*/ 939198 w 971"/>
              <a:gd name="T75" fmla="*/ 1004490 h 971"/>
              <a:gd name="T76" fmla="*/ 1060993 w 971"/>
              <a:gd name="T77" fmla="*/ 1020813 h 971"/>
              <a:gd name="T78" fmla="*/ 1039647 w 971"/>
              <a:gd name="T79" fmla="*/ 892741 h 971"/>
              <a:gd name="T80" fmla="*/ 1077316 w 971"/>
              <a:gd name="T81" fmla="*/ 822426 h 971"/>
              <a:gd name="T82" fmla="*/ 1195343 w 971"/>
              <a:gd name="T83" fmla="*/ 778480 h 971"/>
              <a:gd name="T84" fmla="*/ 1118751 w 971"/>
              <a:gd name="T85" fmla="*/ 679287 h 971"/>
              <a:gd name="T86" fmla="*/ 961799 w 971"/>
              <a:gd name="T87" fmla="*/ 804848 h 971"/>
              <a:gd name="T88" fmla="*/ 738300 w 971"/>
              <a:gd name="T89" fmla="*/ 991934 h 971"/>
              <a:gd name="T90" fmla="*/ 448254 w 971"/>
              <a:gd name="T91" fmla="*/ 980634 h 971"/>
              <a:gd name="T92" fmla="*/ 239822 w 971"/>
              <a:gd name="T93" fmla="*/ 775969 h 971"/>
              <a:gd name="T94" fmla="*/ 224755 w 971"/>
              <a:gd name="T95" fmla="*/ 484667 h 971"/>
              <a:gd name="T96" fmla="*/ 409330 w 971"/>
              <a:gd name="T97" fmla="*/ 259912 h 971"/>
              <a:gd name="T98" fmla="*/ 698121 w 971"/>
              <a:gd name="T99" fmla="*/ 217221 h 971"/>
              <a:gd name="T100" fmla="*/ 939198 w 971"/>
              <a:gd name="T101" fmla="*/ 380451 h 971"/>
              <a:gd name="T102" fmla="*/ 1008257 w 971"/>
              <a:gd name="T103" fmla="*/ 664219 h 971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971" h="971">
                <a:moveTo>
                  <a:pt x="891" y="541"/>
                </a:moveTo>
                <a:cubicBezTo>
                  <a:pt x="893" y="530"/>
                  <a:pt x="893" y="520"/>
                  <a:pt x="894" y="509"/>
                </a:cubicBezTo>
                <a:cubicBezTo>
                  <a:pt x="920" y="502"/>
                  <a:pt x="946" y="494"/>
                  <a:pt x="971" y="485"/>
                </a:cubicBezTo>
                <a:cubicBezTo>
                  <a:pt x="971" y="470"/>
                  <a:pt x="970" y="456"/>
                  <a:pt x="969" y="442"/>
                </a:cubicBezTo>
                <a:cubicBezTo>
                  <a:pt x="942" y="433"/>
                  <a:pt x="916" y="426"/>
                  <a:pt x="889" y="421"/>
                </a:cubicBezTo>
                <a:cubicBezTo>
                  <a:pt x="888" y="411"/>
                  <a:pt x="885" y="400"/>
                  <a:pt x="883" y="390"/>
                </a:cubicBezTo>
                <a:cubicBezTo>
                  <a:pt x="880" y="380"/>
                  <a:pt x="878" y="370"/>
                  <a:pt x="874" y="360"/>
                </a:cubicBezTo>
                <a:cubicBezTo>
                  <a:pt x="896" y="344"/>
                  <a:pt x="917" y="327"/>
                  <a:pt x="938" y="309"/>
                </a:cubicBezTo>
                <a:cubicBezTo>
                  <a:pt x="932" y="296"/>
                  <a:pt x="927" y="283"/>
                  <a:pt x="920" y="270"/>
                </a:cubicBezTo>
                <a:cubicBezTo>
                  <a:pt x="893" y="271"/>
                  <a:pt x="865" y="274"/>
                  <a:pt x="838" y="279"/>
                </a:cubicBezTo>
                <a:cubicBezTo>
                  <a:pt x="833" y="270"/>
                  <a:pt x="828" y="261"/>
                  <a:pt x="821" y="252"/>
                </a:cubicBezTo>
                <a:cubicBezTo>
                  <a:pt x="816" y="244"/>
                  <a:pt x="809" y="235"/>
                  <a:pt x="802" y="227"/>
                </a:cubicBezTo>
                <a:cubicBezTo>
                  <a:pt x="817" y="205"/>
                  <a:pt x="831" y="181"/>
                  <a:pt x="843" y="157"/>
                </a:cubicBezTo>
                <a:cubicBezTo>
                  <a:pt x="833" y="147"/>
                  <a:pt x="823" y="137"/>
                  <a:pt x="813" y="127"/>
                </a:cubicBezTo>
                <a:cubicBezTo>
                  <a:pt x="787" y="139"/>
                  <a:pt x="763" y="151"/>
                  <a:pt x="740" y="165"/>
                </a:cubicBezTo>
                <a:cubicBezTo>
                  <a:pt x="731" y="159"/>
                  <a:pt x="723" y="153"/>
                  <a:pt x="714" y="146"/>
                </a:cubicBezTo>
                <a:cubicBezTo>
                  <a:pt x="705" y="141"/>
                  <a:pt x="696" y="135"/>
                  <a:pt x="687" y="130"/>
                </a:cubicBezTo>
                <a:cubicBezTo>
                  <a:pt x="693" y="104"/>
                  <a:pt x="697" y="77"/>
                  <a:pt x="700" y="50"/>
                </a:cubicBezTo>
                <a:cubicBezTo>
                  <a:pt x="687" y="44"/>
                  <a:pt x="674" y="38"/>
                  <a:pt x="661" y="33"/>
                </a:cubicBezTo>
                <a:cubicBezTo>
                  <a:pt x="641" y="52"/>
                  <a:pt x="623" y="73"/>
                  <a:pt x="606" y="95"/>
                </a:cubicBezTo>
                <a:cubicBezTo>
                  <a:pt x="596" y="92"/>
                  <a:pt x="586" y="89"/>
                  <a:pt x="576" y="86"/>
                </a:cubicBezTo>
                <a:cubicBezTo>
                  <a:pt x="566" y="84"/>
                  <a:pt x="555" y="82"/>
                  <a:pt x="545" y="81"/>
                </a:cubicBezTo>
                <a:cubicBezTo>
                  <a:pt x="541" y="54"/>
                  <a:pt x="535" y="28"/>
                  <a:pt x="528" y="2"/>
                </a:cubicBezTo>
                <a:cubicBezTo>
                  <a:pt x="513" y="0"/>
                  <a:pt x="499" y="0"/>
                  <a:pt x="485" y="0"/>
                </a:cubicBezTo>
                <a:cubicBezTo>
                  <a:pt x="474" y="25"/>
                  <a:pt x="464" y="51"/>
                  <a:pt x="457" y="77"/>
                </a:cubicBezTo>
                <a:cubicBezTo>
                  <a:pt x="446" y="78"/>
                  <a:pt x="436" y="79"/>
                  <a:pt x="425" y="80"/>
                </a:cubicBezTo>
                <a:cubicBezTo>
                  <a:pt x="415" y="82"/>
                  <a:pt x="404" y="84"/>
                  <a:pt x="394" y="86"/>
                </a:cubicBezTo>
                <a:cubicBezTo>
                  <a:pt x="381" y="63"/>
                  <a:pt x="366" y="41"/>
                  <a:pt x="350" y="19"/>
                </a:cubicBezTo>
                <a:cubicBezTo>
                  <a:pt x="336" y="23"/>
                  <a:pt x="322" y="27"/>
                  <a:pt x="309" y="32"/>
                </a:cubicBezTo>
                <a:cubicBezTo>
                  <a:pt x="308" y="60"/>
                  <a:pt x="309" y="88"/>
                  <a:pt x="311" y="115"/>
                </a:cubicBezTo>
                <a:cubicBezTo>
                  <a:pt x="301" y="119"/>
                  <a:pt x="292" y="124"/>
                  <a:pt x="283" y="129"/>
                </a:cubicBezTo>
                <a:cubicBezTo>
                  <a:pt x="273" y="134"/>
                  <a:pt x="264" y="140"/>
                  <a:pt x="256" y="146"/>
                </a:cubicBezTo>
                <a:cubicBezTo>
                  <a:pt x="235" y="129"/>
                  <a:pt x="213" y="113"/>
                  <a:pt x="190" y="99"/>
                </a:cubicBezTo>
                <a:cubicBezTo>
                  <a:pt x="178" y="108"/>
                  <a:pt x="167" y="117"/>
                  <a:pt x="157" y="126"/>
                </a:cubicBezTo>
                <a:cubicBezTo>
                  <a:pt x="166" y="153"/>
                  <a:pt x="176" y="178"/>
                  <a:pt x="188" y="203"/>
                </a:cubicBezTo>
                <a:cubicBezTo>
                  <a:pt x="181" y="210"/>
                  <a:pt x="174" y="218"/>
                  <a:pt x="167" y="226"/>
                </a:cubicBezTo>
                <a:cubicBezTo>
                  <a:pt x="161" y="235"/>
                  <a:pt x="154" y="243"/>
                  <a:pt x="148" y="252"/>
                </a:cubicBezTo>
                <a:cubicBezTo>
                  <a:pt x="122" y="243"/>
                  <a:pt x="97" y="237"/>
                  <a:pt x="70" y="232"/>
                </a:cubicBezTo>
                <a:cubicBezTo>
                  <a:pt x="62" y="244"/>
                  <a:pt x="55" y="256"/>
                  <a:pt x="49" y="269"/>
                </a:cubicBezTo>
                <a:cubicBezTo>
                  <a:pt x="67" y="290"/>
                  <a:pt x="86" y="310"/>
                  <a:pt x="106" y="329"/>
                </a:cubicBezTo>
                <a:cubicBezTo>
                  <a:pt x="102" y="339"/>
                  <a:pt x="98" y="348"/>
                  <a:pt x="95" y="358"/>
                </a:cubicBezTo>
                <a:cubicBezTo>
                  <a:pt x="91" y="369"/>
                  <a:pt x="88" y="379"/>
                  <a:pt x="86" y="389"/>
                </a:cubicBezTo>
                <a:cubicBezTo>
                  <a:pt x="59" y="391"/>
                  <a:pt x="32" y="394"/>
                  <a:pt x="6" y="399"/>
                </a:cubicBezTo>
                <a:cubicBezTo>
                  <a:pt x="3" y="413"/>
                  <a:pt x="1" y="427"/>
                  <a:pt x="0" y="441"/>
                </a:cubicBezTo>
                <a:cubicBezTo>
                  <a:pt x="24" y="454"/>
                  <a:pt x="49" y="466"/>
                  <a:pt x="74" y="476"/>
                </a:cubicBezTo>
                <a:cubicBezTo>
                  <a:pt x="74" y="487"/>
                  <a:pt x="74" y="497"/>
                  <a:pt x="75" y="508"/>
                </a:cubicBezTo>
                <a:cubicBezTo>
                  <a:pt x="75" y="518"/>
                  <a:pt x="76" y="529"/>
                  <a:pt x="78" y="539"/>
                </a:cubicBezTo>
                <a:cubicBezTo>
                  <a:pt x="53" y="551"/>
                  <a:pt x="30" y="563"/>
                  <a:pt x="6" y="577"/>
                </a:cubicBezTo>
                <a:cubicBezTo>
                  <a:pt x="9" y="591"/>
                  <a:pt x="12" y="605"/>
                  <a:pt x="16" y="619"/>
                </a:cubicBezTo>
                <a:cubicBezTo>
                  <a:pt x="44" y="623"/>
                  <a:pt x="71" y="625"/>
                  <a:pt x="98" y="625"/>
                </a:cubicBezTo>
                <a:cubicBezTo>
                  <a:pt x="102" y="635"/>
                  <a:pt x="106" y="645"/>
                  <a:pt x="110" y="654"/>
                </a:cubicBezTo>
                <a:cubicBezTo>
                  <a:pt x="114" y="664"/>
                  <a:pt x="119" y="674"/>
                  <a:pt x="124" y="683"/>
                </a:cubicBezTo>
                <a:cubicBezTo>
                  <a:pt x="106" y="702"/>
                  <a:pt x="88" y="723"/>
                  <a:pt x="71" y="744"/>
                </a:cubicBezTo>
                <a:cubicBezTo>
                  <a:pt x="79" y="756"/>
                  <a:pt x="87" y="768"/>
                  <a:pt x="96" y="779"/>
                </a:cubicBezTo>
                <a:cubicBezTo>
                  <a:pt x="123" y="773"/>
                  <a:pt x="149" y="765"/>
                  <a:pt x="174" y="755"/>
                </a:cubicBezTo>
                <a:cubicBezTo>
                  <a:pt x="181" y="763"/>
                  <a:pt x="189" y="771"/>
                  <a:pt x="196" y="778"/>
                </a:cubicBezTo>
                <a:cubicBezTo>
                  <a:pt x="204" y="786"/>
                  <a:pt x="211" y="793"/>
                  <a:pt x="220" y="800"/>
                </a:cubicBezTo>
                <a:cubicBezTo>
                  <a:pt x="209" y="824"/>
                  <a:pt x="200" y="850"/>
                  <a:pt x="192" y="876"/>
                </a:cubicBezTo>
                <a:cubicBezTo>
                  <a:pt x="204" y="884"/>
                  <a:pt x="216" y="892"/>
                  <a:pt x="228" y="900"/>
                </a:cubicBezTo>
                <a:cubicBezTo>
                  <a:pt x="251" y="884"/>
                  <a:pt x="272" y="867"/>
                  <a:pt x="293" y="849"/>
                </a:cubicBezTo>
                <a:cubicBezTo>
                  <a:pt x="302" y="854"/>
                  <a:pt x="311" y="858"/>
                  <a:pt x="321" y="863"/>
                </a:cubicBezTo>
                <a:cubicBezTo>
                  <a:pt x="331" y="867"/>
                  <a:pt x="341" y="871"/>
                  <a:pt x="351" y="874"/>
                </a:cubicBezTo>
                <a:cubicBezTo>
                  <a:pt x="350" y="901"/>
                  <a:pt x="351" y="928"/>
                  <a:pt x="353" y="955"/>
                </a:cubicBezTo>
                <a:cubicBezTo>
                  <a:pt x="366" y="959"/>
                  <a:pt x="380" y="962"/>
                  <a:pt x="394" y="965"/>
                </a:cubicBezTo>
                <a:cubicBezTo>
                  <a:pt x="410" y="942"/>
                  <a:pt x="424" y="918"/>
                  <a:pt x="436" y="894"/>
                </a:cubicBezTo>
                <a:cubicBezTo>
                  <a:pt x="447" y="895"/>
                  <a:pt x="457" y="896"/>
                  <a:pt x="468" y="896"/>
                </a:cubicBezTo>
                <a:cubicBezTo>
                  <a:pt x="479" y="897"/>
                  <a:pt x="489" y="897"/>
                  <a:pt x="500" y="896"/>
                </a:cubicBezTo>
                <a:cubicBezTo>
                  <a:pt x="509" y="921"/>
                  <a:pt x="519" y="947"/>
                  <a:pt x="531" y="971"/>
                </a:cubicBezTo>
                <a:cubicBezTo>
                  <a:pt x="545" y="969"/>
                  <a:pt x="559" y="967"/>
                  <a:pt x="573" y="965"/>
                </a:cubicBezTo>
                <a:cubicBezTo>
                  <a:pt x="580" y="937"/>
                  <a:pt x="584" y="911"/>
                  <a:pt x="587" y="884"/>
                </a:cubicBezTo>
                <a:cubicBezTo>
                  <a:pt x="597" y="881"/>
                  <a:pt x="607" y="878"/>
                  <a:pt x="617" y="875"/>
                </a:cubicBezTo>
                <a:cubicBezTo>
                  <a:pt x="627" y="871"/>
                  <a:pt x="637" y="867"/>
                  <a:pt x="647" y="863"/>
                </a:cubicBezTo>
                <a:cubicBezTo>
                  <a:pt x="664" y="883"/>
                  <a:pt x="683" y="903"/>
                  <a:pt x="703" y="921"/>
                </a:cubicBezTo>
                <a:cubicBezTo>
                  <a:pt x="716" y="915"/>
                  <a:pt x="728" y="908"/>
                  <a:pt x="740" y="900"/>
                </a:cubicBezTo>
                <a:cubicBezTo>
                  <a:pt x="736" y="873"/>
                  <a:pt x="731" y="846"/>
                  <a:pt x="723" y="820"/>
                </a:cubicBezTo>
                <a:cubicBezTo>
                  <a:pt x="732" y="814"/>
                  <a:pt x="740" y="807"/>
                  <a:pt x="748" y="800"/>
                </a:cubicBezTo>
                <a:cubicBezTo>
                  <a:pt x="757" y="794"/>
                  <a:pt x="764" y="786"/>
                  <a:pt x="772" y="779"/>
                </a:cubicBezTo>
                <a:cubicBezTo>
                  <a:pt x="795" y="792"/>
                  <a:pt x="820" y="803"/>
                  <a:pt x="845" y="813"/>
                </a:cubicBezTo>
                <a:cubicBezTo>
                  <a:pt x="855" y="802"/>
                  <a:pt x="864" y="791"/>
                  <a:pt x="872" y="780"/>
                </a:cubicBezTo>
                <a:cubicBezTo>
                  <a:pt x="859" y="756"/>
                  <a:pt x="844" y="733"/>
                  <a:pt x="828" y="711"/>
                </a:cubicBezTo>
                <a:cubicBezTo>
                  <a:pt x="834" y="702"/>
                  <a:pt x="839" y="693"/>
                  <a:pt x="844" y="684"/>
                </a:cubicBezTo>
                <a:cubicBezTo>
                  <a:pt x="849" y="674"/>
                  <a:pt x="854" y="665"/>
                  <a:pt x="858" y="655"/>
                </a:cubicBezTo>
                <a:cubicBezTo>
                  <a:pt x="885" y="659"/>
                  <a:pt x="911" y="660"/>
                  <a:pt x="939" y="661"/>
                </a:cubicBezTo>
                <a:cubicBezTo>
                  <a:pt x="944" y="647"/>
                  <a:pt x="948" y="634"/>
                  <a:pt x="952" y="620"/>
                </a:cubicBezTo>
                <a:cubicBezTo>
                  <a:pt x="931" y="602"/>
                  <a:pt x="908" y="586"/>
                  <a:pt x="886" y="572"/>
                </a:cubicBezTo>
                <a:cubicBezTo>
                  <a:pt x="888" y="561"/>
                  <a:pt x="890" y="551"/>
                  <a:pt x="891" y="541"/>
                </a:cubicBezTo>
                <a:close/>
                <a:moveTo>
                  <a:pt x="803" y="529"/>
                </a:moveTo>
                <a:cubicBezTo>
                  <a:pt x="798" y="568"/>
                  <a:pt x="785" y="606"/>
                  <a:pt x="766" y="641"/>
                </a:cubicBezTo>
                <a:cubicBezTo>
                  <a:pt x="747" y="676"/>
                  <a:pt x="721" y="707"/>
                  <a:pt x="691" y="732"/>
                </a:cubicBezTo>
                <a:cubicBezTo>
                  <a:pt x="661" y="758"/>
                  <a:pt x="626" y="778"/>
                  <a:pt x="588" y="790"/>
                </a:cubicBezTo>
                <a:cubicBezTo>
                  <a:pt x="551" y="803"/>
                  <a:pt x="511" y="809"/>
                  <a:pt x="472" y="807"/>
                </a:cubicBezTo>
                <a:cubicBezTo>
                  <a:pt x="432" y="806"/>
                  <a:pt x="393" y="797"/>
                  <a:pt x="357" y="781"/>
                </a:cubicBezTo>
                <a:cubicBezTo>
                  <a:pt x="320" y="765"/>
                  <a:pt x="287" y="743"/>
                  <a:pt x="259" y="715"/>
                </a:cubicBezTo>
                <a:cubicBezTo>
                  <a:pt x="230" y="687"/>
                  <a:pt x="207" y="654"/>
                  <a:pt x="191" y="618"/>
                </a:cubicBezTo>
                <a:cubicBezTo>
                  <a:pt x="175" y="582"/>
                  <a:pt x="166" y="543"/>
                  <a:pt x="164" y="503"/>
                </a:cubicBezTo>
                <a:cubicBezTo>
                  <a:pt x="161" y="464"/>
                  <a:pt x="167" y="424"/>
                  <a:pt x="179" y="386"/>
                </a:cubicBezTo>
                <a:cubicBezTo>
                  <a:pt x="191" y="349"/>
                  <a:pt x="211" y="313"/>
                  <a:pt x="236" y="283"/>
                </a:cubicBezTo>
                <a:cubicBezTo>
                  <a:pt x="261" y="252"/>
                  <a:pt x="292" y="226"/>
                  <a:pt x="326" y="207"/>
                </a:cubicBezTo>
                <a:cubicBezTo>
                  <a:pt x="361" y="187"/>
                  <a:pt x="399" y="174"/>
                  <a:pt x="438" y="168"/>
                </a:cubicBezTo>
                <a:cubicBezTo>
                  <a:pt x="477" y="163"/>
                  <a:pt x="517" y="164"/>
                  <a:pt x="556" y="173"/>
                </a:cubicBezTo>
                <a:cubicBezTo>
                  <a:pt x="594" y="182"/>
                  <a:pt x="632" y="198"/>
                  <a:pt x="664" y="220"/>
                </a:cubicBezTo>
                <a:cubicBezTo>
                  <a:pt x="697" y="242"/>
                  <a:pt x="726" y="271"/>
                  <a:pt x="748" y="303"/>
                </a:cubicBezTo>
                <a:cubicBezTo>
                  <a:pt x="771" y="336"/>
                  <a:pt x="787" y="372"/>
                  <a:pt x="797" y="411"/>
                </a:cubicBezTo>
                <a:cubicBezTo>
                  <a:pt x="806" y="450"/>
                  <a:pt x="808" y="490"/>
                  <a:pt x="803" y="529"/>
                </a:cubicBezTo>
                <a:close/>
              </a:path>
            </a:pathLst>
          </a:custGeom>
          <a:solidFill>
            <a:srgbClr val="000000">
              <a:lumMod val="25000"/>
              <a:lumOff val="75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5567686" y="5659026"/>
            <a:ext cx="804123" cy="803995"/>
          </a:xfrm>
          <a:prstGeom prst="ellipse">
            <a:avLst/>
          </a:prstGeom>
          <a:solidFill>
            <a:srgbClr val="C7B847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51" name="Freeform 2"/>
          <p:cNvSpPr>
            <a:spLocks noEditPoints="1"/>
          </p:cNvSpPr>
          <p:nvPr/>
        </p:nvSpPr>
        <p:spPr bwMode="auto">
          <a:xfrm>
            <a:off x="3963227" y="4295167"/>
            <a:ext cx="1636518" cy="1636268"/>
          </a:xfrm>
          <a:custGeom>
            <a:avLst/>
            <a:gdLst>
              <a:gd name="T0" fmla="*/ 1384777 w 971"/>
              <a:gd name="T1" fmla="*/ 788425 h 971"/>
              <a:gd name="T2" fmla="*/ 1500950 w 971"/>
              <a:gd name="T3" fmla="*/ 684644 h 971"/>
              <a:gd name="T4" fmla="*/ 1367739 w 971"/>
              <a:gd name="T5" fmla="*/ 604098 h 971"/>
              <a:gd name="T6" fmla="*/ 1452932 w 971"/>
              <a:gd name="T7" fmla="*/ 478631 h 971"/>
              <a:gd name="T8" fmla="*/ 1298035 w 971"/>
              <a:gd name="T9" fmla="*/ 432162 h 971"/>
              <a:gd name="T10" fmla="*/ 1242272 w 971"/>
              <a:gd name="T11" fmla="*/ 351616 h 971"/>
              <a:gd name="T12" fmla="*/ 1259311 w 971"/>
              <a:gd name="T13" fmla="*/ 196719 h 971"/>
              <a:gd name="T14" fmla="*/ 1105963 w 971"/>
              <a:gd name="T15" fmla="*/ 226149 h 971"/>
              <a:gd name="T16" fmla="*/ 1084278 w 971"/>
              <a:gd name="T17" fmla="*/ 77448 h 971"/>
              <a:gd name="T18" fmla="*/ 938675 w 971"/>
              <a:gd name="T19" fmla="*/ 147152 h 971"/>
              <a:gd name="T20" fmla="*/ 844188 w 971"/>
              <a:gd name="T21" fmla="*/ 125466 h 971"/>
              <a:gd name="T22" fmla="*/ 751250 w 971"/>
              <a:gd name="T23" fmla="*/ 0 h 971"/>
              <a:gd name="T24" fmla="*/ 658311 w 971"/>
              <a:gd name="T25" fmla="*/ 123917 h 971"/>
              <a:gd name="T26" fmla="*/ 542139 w 971"/>
              <a:gd name="T27" fmla="*/ 29430 h 971"/>
              <a:gd name="T28" fmla="*/ 481729 w 971"/>
              <a:gd name="T29" fmla="*/ 178131 h 971"/>
              <a:gd name="T30" fmla="*/ 396536 w 971"/>
              <a:gd name="T31" fmla="*/ 226149 h 971"/>
              <a:gd name="T32" fmla="*/ 243188 w 971"/>
              <a:gd name="T33" fmla="*/ 195170 h 971"/>
              <a:gd name="T34" fmla="*/ 258678 w 971"/>
              <a:gd name="T35" fmla="*/ 350067 h 971"/>
              <a:gd name="T36" fmla="*/ 108428 w 971"/>
              <a:gd name="T37" fmla="*/ 359361 h 971"/>
              <a:gd name="T38" fmla="*/ 164191 w 971"/>
              <a:gd name="T39" fmla="*/ 509610 h 971"/>
              <a:gd name="T40" fmla="*/ 133211 w 971"/>
              <a:gd name="T41" fmla="*/ 602549 h 971"/>
              <a:gd name="T42" fmla="*/ 0 w 971"/>
              <a:gd name="T43" fmla="*/ 683095 h 971"/>
              <a:gd name="T44" fmla="*/ 116173 w 971"/>
              <a:gd name="T45" fmla="*/ 786876 h 971"/>
              <a:gd name="T46" fmla="*/ 9294 w 971"/>
              <a:gd name="T47" fmla="*/ 893755 h 971"/>
              <a:gd name="T48" fmla="*/ 151799 w 971"/>
              <a:gd name="T49" fmla="*/ 968105 h 971"/>
              <a:gd name="T50" fmla="*/ 192072 w 971"/>
              <a:gd name="T51" fmla="*/ 1057945 h 971"/>
              <a:gd name="T52" fmla="*/ 148701 w 971"/>
              <a:gd name="T53" fmla="*/ 1206646 h 971"/>
              <a:gd name="T54" fmla="*/ 303598 w 971"/>
              <a:gd name="T55" fmla="*/ 1205097 h 971"/>
              <a:gd name="T56" fmla="*/ 297402 w 971"/>
              <a:gd name="T57" fmla="*/ 1356896 h 971"/>
              <a:gd name="T58" fmla="*/ 453848 w 971"/>
              <a:gd name="T59" fmla="*/ 1315074 h 971"/>
              <a:gd name="T60" fmla="*/ 543688 w 971"/>
              <a:gd name="T61" fmla="*/ 1353798 h 971"/>
              <a:gd name="T62" fmla="*/ 610293 w 971"/>
              <a:gd name="T63" fmla="*/ 1494754 h 971"/>
              <a:gd name="T64" fmla="*/ 724917 w 971"/>
              <a:gd name="T65" fmla="*/ 1387875 h 971"/>
              <a:gd name="T66" fmla="*/ 822502 w 971"/>
              <a:gd name="T67" fmla="*/ 1504048 h 971"/>
              <a:gd name="T68" fmla="*/ 909244 w 971"/>
              <a:gd name="T69" fmla="*/ 1369288 h 971"/>
              <a:gd name="T70" fmla="*/ 1002182 w 971"/>
              <a:gd name="T71" fmla="*/ 1336759 h 971"/>
              <a:gd name="T72" fmla="*/ 1146236 w 971"/>
              <a:gd name="T73" fmla="*/ 1394071 h 971"/>
              <a:gd name="T74" fmla="*/ 1158628 w 971"/>
              <a:gd name="T75" fmla="*/ 1239174 h 971"/>
              <a:gd name="T76" fmla="*/ 1308878 w 971"/>
              <a:gd name="T77" fmla="*/ 1259311 h 971"/>
              <a:gd name="T78" fmla="*/ 1282546 w 971"/>
              <a:gd name="T79" fmla="*/ 1101316 h 971"/>
              <a:gd name="T80" fmla="*/ 1329015 w 971"/>
              <a:gd name="T81" fmla="*/ 1014574 h 971"/>
              <a:gd name="T82" fmla="*/ 1474618 w 971"/>
              <a:gd name="T83" fmla="*/ 960360 h 971"/>
              <a:gd name="T84" fmla="*/ 1380131 w 971"/>
              <a:gd name="T85" fmla="*/ 837992 h 971"/>
              <a:gd name="T86" fmla="*/ 1186510 w 971"/>
              <a:gd name="T87" fmla="*/ 992889 h 971"/>
              <a:gd name="T88" fmla="*/ 910793 w 971"/>
              <a:gd name="T89" fmla="*/ 1223685 h 971"/>
              <a:gd name="T90" fmla="*/ 552982 w 971"/>
              <a:gd name="T91" fmla="*/ 1209744 h 971"/>
              <a:gd name="T92" fmla="*/ 295853 w 971"/>
              <a:gd name="T93" fmla="*/ 957262 h 971"/>
              <a:gd name="T94" fmla="*/ 277265 w 971"/>
              <a:gd name="T95" fmla="*/ 597902 h 971"/>
              <a:gd name="T96" fmla="*/ 504964 w 971"/>
              <a:gd name="T97" fmla="*/ 320636 h 971"/>
              <a:gd name="T98" fmla="*/ 861226 w 971"/>
              <a:gd name="T99" fmla="*/ 267971 h 971"/>
              <a:gd name="T100" fmla="*/ 1158628 w 971"/>
              <a:gd name="T101" fmla="*/ 469337 h 971"/>
              <a:gd name="T102" fmla="*/ 1243821 w 971"/>
              <a:gd name="T103" fmla="*/ 819404 h 971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971" h="971">
                <a:moveTo>
                  <a:pt x="891" y="541"/>
                </a:moveTo>
                <a:cubicBezTo>
                  <a:pt x="893" y="530"/>
                  <a:pt x="893" y="520"/>
                  <a:pt x="894" y="509"/>
                </a:cubicBezTo>
                <a:cubicBezTo>
                  <a:pt x="920" y="502"/>
                  <a:pt x="946" y="494"/>
                  <a:pt x="971" y="485"/>
                </a:cubicBezTo>
                <a:cubicBezTo>
                  <a:pt x="971" y="470"/>
                  <a:pt x="970" y="456"/>
                  <a:pt x="969" y="442"/>
                </a:cubicBezTo>
                <a:cubicBezTo>
                  <a:pt x="942" y="433"/>
                  <a:pt x="916" y="426"/>
                  <a:pt x="889" y="421"/>
                </a:cubicBezTo>
                <a:cubicBezTo>
                  <a:pt x="888" y="411"/>
                  <a:pt x="885" y="400"/>
                  <a:pt x="883" y="390"/>
                </a:cubicBezTo>
                <a:cubicBezTo>
                  <a:pt x="880" y="380"/>
                  <a:pt x="878" y="370"/>
                  <a:pt x="874" y="360"/>
                </a:cubicBezTo>
                <a:cubicBezTo>
                  <a:pt x="896" y="344"/>
                  <a:pt x="917" y="327"/>
                  <a:pt x="938" y="309"/>
                </a:cubicBezTo>
                <a:cubicBezTo>
                  <a:pt x="932" y="296"/>
                  <a:pt x="927" y="283"/>
                  <a:pt x="920" y="270"/>
                </a:cubicBezTo>
                <a:cubicBezTo>
                  <a:pt x="893" y="271"/>
                  <a:pt x="865" y="274"/>
                  <a:pt x="838" y="279"/>
                </a:cubicBezTo>
                <a:cubicBezTo>
                  <a:pt x="833" y="270"/>
                  <a:pt x="828" y="261"/>
                  <a:pt x="821" y="252"/>
                </a:cubicBezTo>
                <a:cubicBezTo>
                  <a:pt x="816" y="244"/>
                  <a:pt x="809" y="235"/>
                  <a:pt x="802" y="227"/>
                </a:cubicBezTo>
                <a:cubicBezTo>
                  <a:pt x="817" y="205"/>
                  <a:pt x="831" y="181"/>
                  <a:pt x="843" y="157"/>
                </a:cubicBezTo>
                <a:cubicBezTo>
                  <a:pt x="833" y="147"/>
                  <a:pt x="823" y="137"/>
                  <a:pt x="813" y="127"/>
                </a:cubicBezTo>
                <a:cubicBezTo>
                  <a:pt x="787" y="139"/>
                  <a:pt x="763" y="151"/>
                  <a:pt x="740" y="165"/>
                </a:cubicBezTo>
                <a:cubicBezTo>
                  <a:pt x="731" y="159"/>
                  <a:pt x="723" y="153"/>
                  <a:pt x="714" y="146"/>
                </a:cubicBezTo>
                <a:cubicBezTo>
                  <a:pt x="705" y="141"/>
                  <a:pt x="696" y="135"/>
                  <a:pt x="687" y="130"/>
                </a:cubicBezTo>
                <a:cubicBezTo>
                  <a:pt x="693" y="104"/>
                  <a:pt x="697" y="77"/>
                  <a:pt x="700" y="50"/>
                </a:cubicBezTo>
                <a:cubicBezTo>
                  <a:pt x="687" y="44"/>
                  <a:pt x="674" y="38"/>
                  <a:pt x="661" y="33"/>
                </a:cubicBezTo>
                <a:cubicBezTo>
                  <a:pt x="641" y="52"/>
                  <a:pt x="623" y="73"/>
                  <a:pt x="606" y="95"/>
                </a:cubicBezTo>
                <a:cubicBezTo>
                  <a:pt x="596" y="92"/>
                  <a:pt x="586" y="89"/>
                  <a:pt x="576" y="86"/>
                </a:cubicBezTo>
                <a:cubicBezTo>
                  <a:pt x="566" y="84"/>
                  <a:pt x="555" y="82"/>
                  <a:pt x="545" y="81"/>
                </a:cubicBezTo>
                <a:cubicBezTo>
                  <a:pt x="541" y="54"/>
                  <a:pt x="535" y="28"/>
                  <a:pt x="528" y="2"/>
                </a:cubicBezTo>
                <a:cubicBezTo>
                  <a:pt x="513" y="0"/>
                  <a:pt x="499" y="0"/>
                  <a:pt x="485" y="0"/>
                </a:cubicBezTo>
                <a:cubicBezTo>
                  <a:pt x="474" y="25"/>
                  <a:pt x="464" y="51"/>
                  <a:pt x="457" y="77"/>
                </a:cubicBezTo>
                <a:cubicBezTo>
                  <a:pt x="446" y="78"/>
                  <a:pt x="436" y="79"/>
                  <a:pt x="425" y="80"/>
                </a:cubicBezTo>
                <a:cubicBezTo>
                  <a:pt x="415" y="82"/>
                  <a:pt x="404" y="84"/>
                  <a:pt x="394" y="86"/>
                </a:cubicBezTo>
                <a:cubicBezTo>
                  <a:pt x="381" y="63"/>
                  <a:pt x="366" y="41"/>
                  <a:pt x="350" y="19"/>
                </a:cubicBezTo>
                <a:cubicBezTo>
                  <a:pt x="336" y="23"/>
                  <a:pt x="322" y="27"/>
                  <a:pt x="309" y="32"/>
                </a:cubicBezTo>
                <a:cubicBezTo>
                  <a:pt x="308" y="60"/>
                  <a:pt x="309" y="88"/>
                  <a:pt x="311" y="115"/>
                </a:cubicBezTo>
                <a:cubicBezTo>
                  <a:pt x="301" y="119"/>
                  <a:pt x="292" y="124"/>
                  <a:pt x="283" y="129"/>
                </a:cubicBezTo>
                <a:cubicBezTo>
                  <a:pt x="273" y="134"/>
                  <a:pt x="264" y="140"/>
                  <a:pt x="256" y="146"/>
                </a:cubicBezTo>
                <a:cubicBezTo>
                  <a:pt x="235" y="129"/>
                  <a:pt x="213" y="113"/>
                  <a:pt x="190" y="99"/>
                </a:cubicBezTo>
                <a:cubicBezTo>
                  <a:pt x="178" y="108"/>
                  <a:pt x="167" y="117"/>
                  <a:pt x="157" y="126"/>
                </a:cubicBezTo>
                <a:cubicBezTo>
                  <a:pt x="166" y="153"/>
                  <a:pt x="176" y="178"/>
                  <a:pt x="188" y="203"/>
                </a:cubicBezTo>
                <a:cubicBezTo>
                  <a:pt x="181" y="210"/>
                  <a:pt x="174" y="218"/>
                  <a:pt x="167" y="226"/>
                </a:cubicBezTo>
                <a:cubicBezTo>
                  <a:pt x="161" y="235"/>
                  <a:pt x="154" y="243"/>
                  <a:pt x="148" y="252"/>
                </a:cubicBezTo>
                <a:cubicBezTo>
                  <a:pt x="122" y="243"/>
                  <a:pt x="97" y="237"/>
                  <a:pt x="70" y="232"/>
                </a:cubicBezTo>
                <a:cubicBezTo>
                  <a:pt x="62" y="244"/>
                  <a:pt x="55" y="256"/>
                  <a:pt x="49" y="269"/>
                </a:cubicBezTo>
                <a:cubicBezTo>
                  <a:pt x="67" y="290"/>
                  <a:pt x="86" y="310"/>
                  <a:pt x="106" y="329"/>
                </a:cubicBezTo>
                <a:cubicBezTo>
                  <a:pt x="102" y="339"/>
                  <a:pt x="98" y="348"/>
                  <a:pt x="95" y="358"/>
                </a:cubicBezTo>
                <a:cubicBezTo>
                  <a:pt x="91" y="369"/>
                  <a:pt x="88" y="379"/>
                  <a:pt x="86" y="389"/>
                </a:cubicBezTo>
                <a:cubicBezTo>
                  <a:pt x="59" y="391"/>
                  <a:pt x="32" y="394"/>
                  <a:pt x="6" y="399"/>
                </a:cubicBezTo>
                <a:cubicBezTo>
                  <a:pt x="3" y="413"/>
                  <a:pt x="1" y="427"/>
                  <a:pt x="0" y="441"/>
                </a:cubicBezTo>
                <a:cubicBezTo>
                  <a:pt x="24" y="454"/>
                  <a:pt x="49" y="466"/>
                  <a:pt x="74" y="476"/>
                </a:cubicBezTo>
                <a:cubicBezTo>
                  <a:pt x="74" y="487"/>
                  <a:pt x="74" y="497"/>
                  <a:pt x="75" y="508"/>
                </a:cubicBezTo>
                <a:cubicBezTo>
                  <a:pt x="75" y="518"/>
                  <a:pt x="76" y="529"/>
                  <a:pt x="78" y="539"/>
                </a:cubicBezTo>
                <a:cubicBezTo>
                  <a:pt x="53" y="551"/>
                  <a:pt x="30" y="563"/>
                  <a:pt x="6" y="577"/>
                </a:cubicBezTo>
                <a:cubicBezTo>
                  <a:pt x="9" y="591"/>
                  <a:pt x="12" y="605"/>
                  <a:pt x="16" y="619"/>
                </a:cubicBezTo>
                <a:cubicBezTo>
                  <a:pt x="44" y="623"/>
                  <a:pt x="71" y="625"/>
                  <a:pt x="98" y="625"/>
                </a:cubicBezTo>
                <a:cubicBezTo>
                  <a:pt x="102" y="635"/>
                  <a:pt x="106" y="645"/>
                  <a:pt x="110" y="654"/>
                </a:cubicBezTo>
                <a:cubicBezTo>
                  <a:pt x="114" y="664"/>
                  <a:pt x="119" y="674"/>
                  <a:pt x="124" y="683"/>
                </a:cubicBezTo>
                <a:cubicBezTo>
                  <a:pt x="106" y="702"/>
                  <a:pt x="88" y="723"/>
                  <a:pt x="71" y="744"/>
                </a:cubicBezTo>
                <a:cubicBezTo>
                  <a:pt x="79" y="756"/>
                  <a:pt x="87" y="768"/>
                  <a:pt x="96" y="779"/>
                </a:cubicBezTo>
                <a:cubicBezTo>
                  <a:pt x="123" y="773"/>
                  <a:pt x="149" y="765"/>
                  <a:pt x="174" y="755"/>
                </a:cubicBezTo>
                <a:cubicBezTo>
                  <a:pt x="181" y="763"/>
                  <a:pt x="189" y="771"/>
                  <a:pt x="196" y="778"/>
                </a:cubicBezTo>
                <a:cubicBezTo>
                  <a:pt x="204" y="786"/>
                  <a:pt x="211" y="793"/>
                  <a:pt x="220" y="800"/>
                </a:cubicBezTo>
                <a:cubicBezTo>
                  <a:pt x="209" y="824"/>
                  <a:pt x="200" y="850"/>
                  <a:pt x="192" y="876"/>
                </a:cubicBezTo>
                <a:cubicBezTo>
                  <a:pt x="204" y="884"/>
                  <a:pt x="216" y="892"/>
                  <a:pt x="228" y="900"/>
                </a:cubicBezTo>
                <a:cubicBezTo>
                  <a:pt x="251" y="884"/>
                  <a:pt x="272" y="867"/>
                  <a:pt x="293" y="849"/>
                </a:cubicBezTo>
                <a:cubicBezTo>
                  <a:pt x="302" y="854"/>
                  <a:pt x="311" y="858"/>
                  <a:pt x="321" y="863"/>
                </a:cubicBezTo>
                <a:cubicBezTo>
                  <a:pt x="331" y="867"/>
                  <a:pt x="341" y="871"/>
                  <a:pt x="351" y="874"/>
                </a:cubicBezTo>
                <a:cubicBezTo>
                  <a:pt x="350" y="901"/>
                  <a:pt x="351" y="928"/>
                  <a:pt x="353" y="955"/>
                </a:cubicBezTo>
                <a:cubicBezTo>
                  <a:pt x="366" y="959"/>
                  <a:pt x="380" y="962"/>
                  <a:pt x="394" y="965"/>
                </a:cubicBezTo>
                <a:cubicBezTo>
                  <a:pt x="410" y="942"/>
                  <a:pt x="424" y="918"/>
                  <a:pt x="436" y="894"/>
                </a:cubicBezTo>
                <a:cubicBezTo>
                  <a:pt x="447" y="895"/>
                  <a:pt x="457" y="896"/>
                  <a:pt x="468" y="896"/>
                </a:cubicBezTo>
                <a:cubicBezTo>
                  <a:pt x="479" y="897"/>
                  <a:pt x="489" y="897"/>
                  <a:pt x="500" y="896"/>
                </a:cubicBezTo>
                <a:cubicBezTo>
                  <a:pt x="509" y="921"/>
                  <a:pt x="519" y="947"/>
                  <a:pt x="531" y="971"/>
                </a:cubicBezTo>
                <a:cubicBezTo>
                  <a:pt x="545" y="969"/>
                  <a:pt x="559" y="967"/>
                  <a:pt x="573" y="965"/>
                </a:cubicBezTo>
                <a:cubicBezTo>
                  <a:pt x="580" y="937"/>
                  <a:pt x="584" y="911"/>
                  <a:pt x="587" y="884"/>
                </a:cubicBezTo>
                <a:cubicBezTo>
                  <a:pt x="597" y="881"/>
                  <a:pt x="607" y="878"/>
                  <a:pt x="617" y="875"/>
                </a:cubicBezTo>
                <a:cubicBezTo>
                  <a:pt x="627" y="871"/>
                  <a:pt x="637" y="867"/>
                  <a:pt x="647" y="863"/>
                </a:cubicBezTo>
                <a:cubicBezTo>
                  <a:pt x="664" y="883"/>
                  <a:pt x="683" y="903"/>
                  <a:pt x="703" y="921"/>
                </a:cubicBezTo>
                <a:cubicBezTo>
                  <a:pt x="716" y="915"/>
                  <a:pt x="728" y="908"/>
                  <a:pt x="740" y="900"/>
                </a:cubicBezTo>
                <a:cubicBezTo>
                  <a:pt x="736" y="873"/>
                  <a:pt x="731" y="846"/>
                  <a:pt x="723" y="820"/>
                </a:cubicBezTo>
                <a:cubicBezTo>
                  <a:pt x="732" y="814"/>
                  <a:pt x="740" y="807"/>
                  <a:pt x="748" y="800"/>
                </a:cubicBezTo>
                <a:cubicBezTo>
                  <a:pt x="757" y="794"/>
                  <a:pt x="764" y="786"/>
                  <a:pt x="772" y="779"/>
                </a:cubicBezTo>
                <a:cubicBezTo>
                  <a:pt x="795" y="792"/>
                  <a:pt x="820" y="803"/>
                  <a:pt x="845" y="813"/>
                </a:cubicBezTo>
                <a:cubicBezTo>
                  <a:pt x="855" y="802"/>
                  <a:pt x="864" y="791"/>
                  <a:pt x="872" y="780"/>
                </a:cubicBezTo>
                <a:cubicBezTo>
                  <a:pt x="859" y="756"/>
                  <a:pt x="844" y="733"/>
                  <a:pt x="828" y="711"/>
                </a:cubicBezTo>
                <a:cubicBezTo>
                  <a:pt x="834" y="702"/>
                  <a:pt x="839" y="693"/>
                  <a:pt x="844" y="684"/>
                </a:cubicBezTo>
                <a:cubicBezTo>
                  <a:pt x="849" y="674"/>
                  <a:pt x="854" y="665"/>
                  <a:pt x="858" y="655"/>
                </a:cubicBezTo>
                <a:cubicBezTo>
                  <a:pt x="885" y="659"/>
                  <a:pt x="911" y="660"/>
                  <a:pt x="939" y="661"/>
                </a:cubicBezTo>
                <a:cubicBezTo>
                  <a:pt x="944" y="647"/>
                  <a:pt x="948" y="634"/>
                  <a:pt x="952" y="620"/>
                </a:cubicBezTo>
                <a:cubicBezTo>
                  <a:pt x="931" y="602"/>
                  <a:pt x="908" y="586"/>
                  <a:pt x="886" y="572"/>
                </a:cubicBezTo>
                <a:cubicBezTo>
                  <a:pt x="888" y="561"/>
                  <a:pt x="890" y="551"/>
                  <a:pt x="891" y="541"/>
                </a:cubicBezTo>
                <a:close/>
                <a:moveTo>
                  <a:pt x="803" y="529"/>
                </a:moveTo>
                <a:cubicBezTo>
                  <a:pt x="798" y="568"/>
                  <a:pt x="785" y="606"/>
                  <a:pt x="766" y="641"/>
                </a:cubicBezTo>
                <a:cubicBezTo>
                  <a:pt x="747" y="676"/>
                  <a:pt x="721" y="707"/>
                  <a:pt x="691" y="732"/>
                </a:cubicBezTo>
                <a:cubicBezTo>
                  <a:pt x="661" y="758"/>
                  <a:pt x="626" y="778"/>
                  <a:pt x="588" y="790"/>
                </a:cubicBezTo>
                <a:cubicBezTo>
                  <a:pt x="551" y="803"/>
                  <a:pt x="511" y="809"/>
                  <a:pt x="472" y="807"/>
                </a:cubicBezTo>
                <a:cubicBezTo>
                  <a:pt x="432" y="806"/>
                  <a:pt x="393" y="797"/>
                  <a:pt x="357" y="781"/>
                </a:cubicBezTo>
                <a:cubicBezTo>
                  <a:pt x="320" y="765"/>
                  <a:pt x="287" y="743"/>
                  <a:pt x="259" y="715"/>
                </a:cubicBezTo>
                <a:cubicBezTo>
                  <a:pt x="230" y="687"/>
                  <a:pt x="207" y="654"/>
                  <a:pt x="191" y="618"/>
                </a:cubicBezTo>
                <a:cubicBezTo>
                  <a:pt x="175" y="582"/>
                  <a:pt x="166" y="543"/>
                  <a:pt x="164" y="503"/>
                </a:cubicBezTo>
                <a:cubicBezTo>
                  <a:pt x="161" y="464"/>
                  <a:pt x="167" y="424"/>
                  <a:pt x="179" y="386"/>
                </a:cubicBezTo>
                <a:cubicBezTo>
                  <a:pt x="191" y="349"/>
                  <a:pt x="211" y="313"/>
                  <a:pt x="236" y="283"/>
                </a:cubicBezTo>
                <a:cubicBezTo>
                  <a:pt x="261" y="252"/>
                  <a:pt x="292" y="226"/>
                  <a:pt x="326" y="207"/>
                </a:cubicBezTo>
                <a:cubicBezTo>
                  <a:pt x="361" y="187"/>
                  <a:pt x="399" y="174"/>
                  <a:pt x="438" y="168"/>
                </a:cubicBezTo>
                <a:cubicBezTo>
                  <a:pt x="477" y="163"/>
                  <a:pt x="517" y="164"/>
                  <a:pt x="556" y="173"/>
                </a:cubicBezTo>
                <a:cubicBezTo>
                  <a:pt x="594" y="182"/>
                  <a:pt x="632" y="198"/>
                  <a:pt x="664" y="220"/>
                </a:cubicBezTo>
                <a:cubicBezTo>
                  <a:pt x="697" y="242"/>
                  <a:pt x="726" y="271"/>
                  <a:pt x="748" y="303"/>
                </a:cubicBezTo>
                <a:cubicBezTo>
                  <a:pt x="771" y="336"/>
                  <a:pt x="787" y="372"/>
                  <a:pt x="797" y="411"/>
                </a:cubicBezTo>
                <a:cubicBezTo>
                  <a:pt x="806" y="450"/>
                  <a:pt x="808" y="490"/>
                  <a:pt x="803" y="529"/>
                </a:cubicBezTo>
                <a:close/>
              </a:path>
            </a:pathLst>
          </a:custGeom>
          <a:solidFill>
            <a:srgbClr val="000000">
              <a:lumMod val="25000"/>
              <a:lumOff val="75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4281843" y="4613737"/>
            <a:ext cx="999285" cy="999127"/>
          </a:xfrm>
          <a:prstGeom prst="ellipse">
            <a:avLst/>
          </a:prstGeom>
          <a:solidFill>
            <a:srgbClr val="97C7AB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53" name="Freeform 3"/>
          <p:cNvSpPr>
            <a:spLocks noEditPoints="1"/>
          </p:cNvSpPr>
          <p:nvPr/>
        </p:nvSpPr>
        <p:spPr bwMode="auto">
          <a:xfrm>
            <a:off x="5599745" y="3761264"/>
            <a:ext cx="1638247" cy="1636267"/>
          </a:xfrm>
          <a:custGeom>
            <a:avLst/>
            <a:gdLst>
              <a:gd name="T0" fmla="*/ 1384777 w 971"/>
              <a:gd name="T1" fmla="*/ 788425 h 971"/>
              <a:gd name="T2" fmla="*/ 1500950 w 971"/>
              <a:gd name="T3" fmla="*/ 684644 h 971"/>
              <a:gd name="T4" fmla="*/ 1367739 w 971"/>
              <a:gd name="T5" fmla="*/ 604098 h 971"/>
              <a:gd name="T6" fmla="*/ 1452932 w 971"/>
              <a:gd name="T7" fmla="*/ 478631 h 971"/>
              <a:gd name="T8" fmla="*/ 1298035 w 971"/>
              <a:gd name="T9" fmla="*/ 432162 h 971"/>
              <a:gd name="T10" fmla="*/ 1242272 w 971"/>
              <a:gd name="T11" fmla="*/ 351616 h 971"/>
              <a:gd name="T12" fmla="*/ 1259311 w 971"/>
              <a:gd name="T13" fmla="*/ 196719 h 971"/>
              <a:gd name="T14" fmla="*/ 1105963 w 971"/>
              <a:gd name="T15" fmla="*/ 226149 h 971"/>
              <a:gd name="T16" fmla="*/ 1084278 w 971"/>
              <a:gd name="T17" fmla="*/ 77448 h 971"/>
              <a:gd name="T18" fmla="*/ 938675 w 971"/>
              <a:gd name="T19" fmla="*/ 147152 h 971"/>
              <a:gd name="T20" fmla="*/ 844188 w 971"/>
              <a:gd name="T21" fmla="*/ 125466 h 971"/>
              <a:gd name="T22" fmla="*/ 751250 w 971"/>
              <a:gd name="T23" fmla="*/ 0 h 971"/>
              <a:gd name="T24" fmla="*/ 658311 w 971"/>
              <a:gd name="T25" fmla="*/ 123917 h 971"/>
              <a:gd name="T26" fmla="*/ 542139 w 971"/>
              <a:gd name="T27" fmla="*/ 29430 h 971"/>
              <a:gd name="T28" fmla="*/ 481729 w 971"/>
              <a:gd name="T29" fmla="*/ 178131 h 971"/>
              <a:gd name="T30" fmla="*/ 396536 w 971"/>
              <a:gd name="T31" fmla="*/ 226149 h 971"/>
              <a:gd name="T32" fmla="*/ 243188 w 971"/>
              <a:gd name="T33" fmla="*/ 195170 h 971"/>
              <a:gd name="T34" fmla="*/ 258678 w 971"/>
              <a:gd name="T35" fmla="*/ 350067 h 971"/>
              <a:gd name="T36" fmla="*/ 108428 w 971"/>
              <a:gd name="T37" fmla="*/ 359361 h 971"/>
              <a:gd name="T38" fmla="*/ 164191 w 971"/>
              <a:gd name="T39" fmla="*/ 509610 h 971"/>
              <a:gd name="T40" fmla="*/ 133211 w 971"/>
              <a:gd name="T41" fmla="*/ 602549 h 971"/>
              <a:gd name="T42" fmla="*/ 0 w 971"/>
              <a:gd name="T43" fmla="*/ 683095 h 971"/>
              <a:gd name="T44" fmla="*/ 116173 w 971"/>
              <a:gd name="T45" fmla="*/ 786876 h 971"/>
              <a:gd name="T46" fmla="*/ 9294 w 971"/>
              <a:gd name="T47" fmla="*/ 893755 h 971"/>
              <a:gd name="T48" fmla="*/ 151799 w 971"/>
              <a:gd name="T49" fmla="*/ 968105 h 971"/>
              <a:gd name="T50" fmla="*/ 192072 w 971"/>
              <a:gd name="T51" fmla="*/ 1057945 h 971"/>
              <a:gd name="T52" fmla="*/ 148701 w 971"/>
              <a:gd name="T53" fmla="*/ 1206646 h 971"/>
              <a:gd name="T54" fmla="*/ 303598 w 971"/>
              <a:gd name="T55" fmla="*/ 1205097 h 971"/>
              <a:gd name="T56" fmla="*/ 297402 w 971"/>
              <a:gd name="T57" fmla="*/ 1356896 h 971"/>
              <a:gd name="T58" fmla="*/ 453848 w 971"/>
              <a:gd name="T59" fmla="*/ 1315074 h 971"/>
              <a:gd name="T60" fmla="*/ 543688 w 971"/>
              <a:gd name="T61" fmla="*/ 1353798 h 971"/>
              <a:gd name="T62" fmla="*/ 610293 w 971"/>
              <a:gd name="T63" fmla="*/ 1494754 h 971"/>
              <a:gd name="T64" fmla="*/ 724917 w 971"/>
              <a:gd name="T65" fmla="*/ 1387875 h 971"/>
              <a:gd name="T66" fmla="*/ 822502 w 971"/>
              <a:gd name="T67" fmla="*/ 1504048 h 971"/>
              <a:gd name="T68" fmla="*/ 909244 w 971"/>
              <a:gd name="T69" fmla="*/ 1369288 h 971"/>
              <a:gd name="T70" fmla="*/ 1002182 w 971"/>
              <a:gd name="T71" fmla="*/ 1336759 h 971"/>
              <a:gd name="T72" fmla="*/ 1146236 w 971"/>
              <a:gd name="T73" fmla="*/ 1394071 h 971"/>
              <a:gd name="T74" fmla="*/ 1158628 w 971"/>
              <a:gd name="T75" fmla="*/ 1239174 h 971"/>
              <a:gd name="T76" fmla="*/ 1308878 w 971"/>
              <a:gd name="T77" fmla="*/ 1259311 h 971"/>
              <a:gd name="T78" fmla="*/ 1282546 w 971"/>
              <a:gd name="T79" fmla="*/ 1101316 h 971"/>
              <a:gd name="T80" fmla="*/ 1329015 w 971"/>
              <a:gd name="T81" fmla="*/ 1014574 h 971"/>
              <a:gd name="T82" fmla="*/ 1474618 w 971"/>
              <a:gd name="T83" fmla="*/ 960360 h 971"/>
              <a:gd name="T84" fmla="*/ 1380131 w 971"/>
              <a:gd name="T85" fmla="*/ 837992 h 971"/>
              <a:gd name="T86" fmla="*/ 1186510 w 971"/>
              <a:gd name="T87" fmla="*/ 992889 h 971"/>
              <a:gd name="T88" fmla="*/ 910793 w 971"/>
              <a:gd name="T89" fmla="*/ 1223685 h 971"/>
              <a:gd name="T90" fmla="*/ 552982 w 971"/>
              <a:gd name="T91" fmla="*/ 1209744 h 971"/>
              <a:gd name="T92" fmla="*/ 295853 w 971"/>
              <a:gd name="T93" fmla="*/ 957262 h 971"/>
              <a:gd name="T94" fmla="*/ 277265 w 971"/>
              <a:gd name="T95" fmla="*/ 597902 h 971"/>
              <a:gd name="T96" fmla="*/ 504964 w 971"/>
              <a:gd name="T97" fmla="*/ 320636 h 971"/>
              <a:gd name="T98" fmla="*/ 861226 w 971"/>
              <a:gd name="T99" fmla="*/ 267971 h 971"/>
              <a:gd name="T100" fmla="*/ 1158628 w 971"/>
              <a:gd name="T101" fmla="*/ 469337 h 971"/>
              <a:gd name="T102" fmla="*/ 1243821 w 971"/>
              <a:gd name="T103" fmla="*/ 819404 h 971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971" h="971">
                <a:moveTo>
                  <a:pt x="891" y="541"/>
                </a:moveTo>
                <a:cubicBezTo>
                  <a:pt x="893" y="530"/>
                  <a:pt x="893" y="520"/>
                  <a:pt x="894" y="509"/>
                </a:cubicBezTo>
                <a:cubicBezTo>
                  <a:pt x="920" y="502"/>
                  <a:pt x="946" y="494"/>
                  <a:pt x="971" y="485"/>
                </a:cubicBezTo>
                <a:cubicBezTo>
                  <a:pt x="971" y="470"/>
                  <a:pt x="970" y="456"/>
                  <a:pt x="969" y="442"/>
                </a:cubicBezTo>
                <a:cubicBezTo>
                  <a:pt x="942" y="433"/>
                  <a:pt x="916" y="426"/>
                  <a:pt x="889" y="421"/>
                </a:cubicBezTo>
                <a:cubicBezTo>
                  <a:pt x="888" y="411"/>
                  <a:pt x="885" y="400"/>
                  <a:pt x="883" y="390"/>
                </a:cubicBezTo>
                <a:cubicBezTo>
                  <a:pt x="880" y="380"/>
                  <a:pt x="878" y="370"/>
                  <a:pt x="874" y="360"/>
                </a:cubicBezTo>
                <a:cubicBezTo>
                  <a:pt x="896" y="344"/>
                  <a:pt x="917" y="327"/>
                  <a:pt x="938" y="309"/>
                </a:cubicBezTo>
                <a:cubicBezTo>
                  <a:pt x="932" y="296"/>
                  <a:pt x="927" y="283"/>
                  <a:pt x="920" y="270"/>
                </a:cubicBezTo>
                <a:cubicBezTo>
                  <a:pt x="893" y="271"/>
                  <a:pt x="865" y="274"/>
                  <a:pt x="838" y="279"/>
                </a:cubicBezTo>
                <a:cubicBezTo>
                  <a:pt x="833" y="270"/>
                  <a:pt x="828" y="261"/>
                  <a:pt x="821" y="252"/>
                </a:cubicBezTo>
                <a:cubicBezTo>
                  <a:pt x="816" y="244"/>
                  <a:pt x="809" y="235"/>
                  <a:pt x="802" y="227"/>
                </a:cubicBezTo>
                <a:cubicBezTo>
                  <a:pt x="817" y="205"/>
                  <a:pt x="831" y="181"/>
                  <a:pt x="843" y="157"/>
                </a:cubicBezTo>
                <a:cubicBezTo>
                  <a:pt x="833" y="147"/>
                  <a:pt x="823" y="137"/>
                  <a:pt x="813" y="127"/>
                </a:cubicBezTo>
                <a:cubicBezTo>
                  <a:pt x="787" y="139"/>
                  <a:pt x="763" y="151"/>
                  <a:pt x="740" y="165"/>
                </a:cubicBezTo>
                <a:cubicBezTo>
                  <a:pt x="731" y="159"/>
                  <a:pt x="723" y="153"/>
                  <a:pt x="714" y="146"/>
                </a:cubicBezTo>
                <a:cubicBezTo>
                  <a:pt x="705" y="141"/>
                  <a:pt x="696" y="135"/>
                  <a:pt x="687" y="130"/>
                </a:cubicBezTo>
                <a:cubicBezTo>
                  <a:pt x="693" y="104"/>
                  <a:pt x="697" y="77"/>
                  <a:pt x="700" y="50"/>
                </a:cubicBezTo>
                <a:cubicBezTo>
                  <a:pt x="687" y="44"/>
                  <a:pt x="674" y="38"/>
                  <a:pt x="661" y="33"/>
                </a:cubicBezTo>
                <a:cubicBezTo>
                  <a:pt x="641" y="52"/>
                  <a:pt x="623" y="73"/>
                  <a:pt x="606" y="95"/>
                </a:cubicBezTo>
                <a:cubicBezTo>
                  <a:pt x="596" y="92"/>
                  <a:pt x="586" y="89"/>
                  <a:pt x="576" y="86"/>
                </a:cubicBezTo>
                <a:cubicBezTo>
                  <a:pt x="566" y="84"/>
                  <a:pt x="555" y="82"/>
                  <a:pt x="545" y="81"/>
                </a:cubicBezTo>
                <a:cubicBezTo>
                  <a:pt x="541" y="54"/>
                  <a:pt x="535" y="28"/>
                  <a:pt x="528" y="2"/>
                </a:cubicBezTo>
                <a:cubicBezTo>
                  <a:pt x="513" y="0"/>
                  <a:pt x="499" y="0"/>
                  <a:pt x="485" y="0"/>
                </a:cubicBezTo>
                <a:cubicBezTo>
                  <a:pt x="474" y="25"/>
                  <a:pt x="464" y="51"/>
                  <a:pt x="457" y="77"/>
                </a:cubicBezTo>
                <a:cubicBezTo>
                  <a:pt x="446" y="78"/>
                  <a:pt x="436" y="79"/>
                  <a:pt x="425" y="80"/>
                </a:cubicBezTo>
                <a:cubicBezTo>
                  <a:pt x="415" y="82"/>
                  <a:pt x="404" y="84"/>
                  <a:pt x="394" y="86"/>
                </a:cubicBezTo>
                <a:cubicBezTo>
                  <a:pt x="381" y="63"/>
                  <a:pt x="366" y="41"/>
                  <a:pt x="350" y="19"/>
                </a:cubicBezTo>
                <a:cubicBezTo>
                  <a:pt x="336" y="23"/>
                  <a:pt x="322" y="27"/>
                  <a:pt x="309" y="32"/>
                </a:cubicBezTo>
                <a:cubicBezTo>
                  <a:pt x="308" y="60"/>
                  <a:pt x="309" y="88"/>
                  <a:pt x="311" y="115"/>
                </a:cubicBezTo>
                <a:cubicBezTo>
                  <a:pt x="301" y="119"/>
                  <a:pt x="292" y="124"/>
                  <a:pt x="283" y="129"/>
                </a:cubicBezTo>
                <a:cubicBezTo>
                  <a:pt x="273" y="134"/>
                  <a:pt x="264" y="140"/>
                  <a:pt x="256" y="146"/>
                </a:cubicBezTo>
                <a:cubicBezTo>
                  <a:pt x="235" y="129"/>
                  <a:pt x="213" y="113"/>
                  <a:pt x="190" y="99"/>
                </a:cubicBezTo>
                <a:cubicBezTo>
                  <a:pt x="178" y="108"/>
                  <a:pt x="167" y="117"/>
                  <a:pt x="157" y="126"/>
                </a:cubicBezTo>
                <a:cubicBezTo>
                  <a:pt x="166" y="153"/>
                  <a:pt x="176" y="178"/>
                  <a:pt x="188" y="203"/>
                </a:cubicBezTo>
                <a:cubicBezTo>
                  <a:pt x="181" y="210"/>
                  <a:pt x="174" y="218"/>
                  <a:pt x="167" y="226"/>
                </a:cubicBezTo>
                <a:cubicBezTo>
                  <a:pt x="161" y="235"/>
                  <a:pt x="154" y="243"/>
                  <a:pt x="148" y="252"/>
                </a:cubicBezTo>
                <a:cubicBezTo>
                  <a:pt x="122" y="243"/>
                  <a:pt x="97" y="237"/>
                  <a:pt x="70" y="232"/>
                </a:cubicBezTo>
                <a:cubicBezTo>
                  <a:pt x="62" y="244"/>
                  <a:pt x="55" y="256"/>
                  <a:pt x="49" y="269"/>
                </a:cubicBezTo>
                <a:cubicBezTo>
                  <a:pt x="67" y="290"/>
                  <a:pt x="86" y="310"/>
                  <a:pt x="106" y="329"/>
                </a:cubicBezTo>
                <a:cubicBezTo>
                  <a:pt x="102" y="339"/>
                  <a:pt x="98" y="348"/>
                  <a:pt x="95" y="358"/>
                </a:cubicBezTo>
                <a:cubicBezTo>
                  <a:pt x="91" y="369"/>
                  <a:pt x="88" y="379"/>
                  <a:pt x="86" y="389"/>
                </a:cubicBezTo>
                <a:cubicBezTo>
                  <a:pt x="59" y="391"/>
                  <a:pt x="32" y="394"/>
                  <a:pt x="6" y="399"/>
                </a:cubicBezTo>
                <a:cubicBezTo>
                  <a:pt x="3" y="413"/>
                  <a:pt x="1" y="427"/>
                  <a:pt x="0" y="441"/>
                </a:cubicBezTo>
                <a:cubicBezTo>
                  <a:pt x="24" y="454"/>
                  <a:pt x="49" y="466"/>
                  <a:pt x="74" y="476"/>
                </a:cubicBezTo>
                <a:cubicBezTo>
                  <a:pt x="74" y="487"/>
                  <a:pt x="74" y="497"/>
                  <a:pt x="75" y="508"/>
                </a:cubicBezTo>
                <a:cubicBezTo>
                  <a:pt x="75" y="518"/>
                  <a:pt x="76" y="529"/>
                  <a:pt x="78" y="539"/>
                </a:cubicBezTo>
                <a:cubicBezTo>
                  <a:pt x="53" y="551"/>
                  <a:pt x="30" y="563"/>
                  <a:pt x="6" y="577"/>
                </a:cubicBezTo>
                <a:cubicBezTo>
                  <a:pt x="9" y="591"/>
                  <a:pt x="12" y="605"/>
                  <a:pt x="16" y="619"/>
                </a:cubicBezTo>
                <a:cubicBezTo>
                  <a:pt x="44" y="623"/>
                  <a:pt x="71" y="625"/>
                  <a:pt x="98" y="625"/>
                </a:cubicBezTo>
                <a:cubicBezTo>
                  <a:pt x="102" y="635"/>
                  <a:pt x="106" y="645"/>
                  <a:pt x="110" y="654"/>
                </a:cubicBezTo>
                <a:cubicBezTo>
                  <a:pt x="114" y="664"/>
                  <a:pt x="119" y="674"/>
                  <a:pt x="124" y="683"/>
                </a:cubicBezTo>
                <a:cubicBezTo>
                  <a:pt x="106" y="702"/>
                  <a:pt x="88" y="723"/>
                  <a:pt x="71" y="744"/>
                </a:cubicBezTo>
                <a:cubicBezTo>
                  <a:pt x="79" y="756"/>
                  <a:pt x="87" y="768"/>
                  <a:pt x="96" y="779"/>
                </a:cubicBezTo>
                <a:cubicBezTo>
                  <a:pt x="123" y="773"/>
                  <a:pt x="149" y="765"/>
                  <a:pt x="174" y="755"/>
                </a:cubicBezTo>
                <a:cubicBezTo>
                  <a:pt x="181" y="763"/>
                  <a:pt x="189" y="771"/>
                  <a:pt x="196" y="778"/>
                </a:cubicBezTo>
                <a:cubicBezTo>
                  <a:pt x="204" y="786"/>
                  <a:pt x="211" y="793"/>
                  <a:pt x="220" y="800"/>
                </a:cubicBezTo>
                <a:cubicBezTo>
                  <a:pt x="209" y="824"/>
                  <a:pt x="200" y="850"/>
                  <a:pt x="192" y="876"/>
                </a:cubicBezTo>
                <a:cubicBezTo>
                  <a:pt x="204" y="884"/>
                  <a:pt x="216" y="892"/>
                  <a:pt x="228" y="900"/>
                </a:cubicBezTo>
                <a:cubicBezTo>
                  <a:pt x="251" y="884"/>
                  <a:pt x="272" y="867"/>
                  <a:pt x="293" y="849"/>
                </a:cubicBezTo>
                <a:cubicBezTo>
                  <a:pt x="302" y="854"/>
                  <a:pt x="311" y="858"/>
                  <a:pt x="321" y="863"/>
                </a:cubicBezTo>
                <a:cubicBezTo>
                  <a:pt x="331" y="867"/>
                  <a:pt x="341" y="871"/>
                  <a:pt x="351" y="874"/>
                </a:cubicBezTo>
                <a:cubicBezTo>
                  <a:pt x="350" y="901"/>
                  <a:pt x="351" y="928"/>
                  <a:pt x="353" y="955"/>
                </a:cubicBezTo>
                <a:cubicBezTo>
                  <a:pt x="366" y="959"/>
                  <a:pt x="380" y="962"/>
                  <a:pt x="394" y="965"/>
                </a:cubicBezTo>
                <a:cubicBezTo>
                  <a:pt x="410" y="942"/>
                  <a:pt x="424" y="918"/>
                  <a:pt x="436" y="894"/>
                </a:cubicBezTo>
                <a:cubicBezTo>
                  <a:pt x="447" y="895"/>
                  <a:pt x="457" y="896"/>
                  <a:pt x="468" y="896"/>
                </a:cubicBezTo>
                <a:cubicBezTo>
                  <a:pt x="479" y="897"/>
                  <a:pt x="489" y="897"/>
                  <a:pt x="500" y="896"/>
                </a:cubicBezTo>
                <a:cubicBezTo>
                  <a:pt x="509" y="921"/>
                  <a:pt x="519" y="947"/>
                  <a:pt x="531" y="971"/>
                </a:cubicBezTo>
                <a:cubicBezTo>
                  <a:pt x="545" y="969"/>
                  <a:pt x="559" y="967"/>
                  <a:pt x="573" y="965"/>
                </a:cubicBezTo>
                <a:cubicBezTo>
                  <a:pt x="580" y="937"/>
                  <a:pt x="584" y="911"/>
                  <a:pt x="587" y="884"/>
                </a:cubicBezTo>
                <a:cubicBezTo>
                  <a:pt x="597" y="881"/>
                  <a:pt x="607" y="878"/>
                  <a:pt x="617" y="875"/>
                </a:cubicBezTo>
                <a:cubicBezTo>
                  <a:pt x="627" y="871"/>
                  <a:pt x="637" y="867"/>
                  <a:pt x="647" y="863"/>
                </a:cubicBezTo>
                <a:cubicBezTo>
                  <a:pt x="664" y="883"/>
                  <a:pt x="683" y="903"/>
                  <a:pt x="703" y="921"/>
                </a:cubicBezTo>
                <a:cubicBezTo>
                  <a:pt x="716" y="915"/>
                  <a:pt x="728" y="908"/>
                  <a:pt x="740" y="900"/>
                </a:cubicBezTo>
                <a:cubicBezTo>
                  <a:pt x="736" y="873"/>
                  <a:pt x="731" y="846"/>
                  <a:pt x="723" y="820"/>
                </a:cubicBezTo>
                <a:cubicBezTo>
                  <a:pt x="732" y="814"/>
                  <a:pt x="740" y="807"/>
                  <a:pt x="748" y="800"/>
                </a:cubicBezTo>
                <a:cubicBezTo>
                  <a:pt x="757" y="794"/>
                  <a:pt x="764" y="786"/>
                  <a:pt x="772" y="779"/>
                </a:cubicBezTo>
                <a:cubicBezTo>
                  <a:pt x="795" y="792"/>
                  <a:pt x="820" y="803"/>
                  <a:pt x="845" y="813"/>
                </a:cubicBezTo>
                <a:cubicBezTo>
                  <a:pt x="855" y="802"/>
                  <a:pt x="864" y="791"/>
                  <a:pt x="872" y="780"/>
                </a:cubicBezTo>
                <a:cubicBezTo>
                  <a:pt x="859" y="756"/>
                  <a:pt x="844" y="733"/>
                  <a:pt x="828" y="711"/>
                </a:cubicBezTo>
                <a:cubicBezTo>
                  <a:pt x="834" y="702"/>
                  <a:pt x="839" y="693"/>
                  <a:pt x="844" y="684"/>
                </a:cubicBezTo>
                <a:cubicBezTo>
                  <a:pt x="849" y="674"/>
                  <a:pt x="854" y="665"/>
                  <a:pt x="858" y="655"/>
                </a:cubicBezTo>
                <a:cubicBezTo>
                  <a:pt x="885" y="659"/>
                  <a:pt x="911" y="660"/>
                  <a:pt x="939" y="661"/>
                </a:cubicBezTo>
                <a:cubicBezTo>
                  <a:pt x="944" y="647"/>
                  <a:pt x="948" y="634"/>
                  <a:pt x="952" y="620"/>
                </a:cubicBezTo>
                <a:cubicBezTo>
                  <a:pt x="931" y="602"/>
                  <a:pt x="908" y="586"/>
                  <a:pt x="886" y="572"/>
                </a:cubicBezTo>
                <a:cubicBezTo>
                  <a:pt x="888" y="561"/>
                  <a:pt x="890" y="551"/>
                  <a:pt x="891" y="541"/>
                </a:cubicBezTo>
                <a:close/>
                <a:moveTo>
                  <a:pt x="803" y="529"/>
                </a:moveTo>
                <a:cubicBezTo>
                  <a:pt x="798" y="568"/>
                  <a:pt x="785" y="606"/>
                  <a:pt x="766" y="641"/>
                </a:cubicBezTo>
                <a:cubicBezTo>
                  <a:pt x="747" y="676"/>
                  <a:pt x="721" y="707"/>
                  <a:pt x="691" y="732"/>
                </a:cubicBezTo>
                <a:cubicBezTo>
                  <a:pt x="661" y="758"/>
                  <a:pt x="626" y="778"/>
                  <a:pt x="588" y="790"/>
                </a:cubicBezTo>
                <a:cubicBezTo>
                  <a:pt x="551" y="803"/>
                  <a:pt x="511" y="809"/>
                  <a:pt x="472" y="807"/>
                </a:cubicBezTo>
                <a:cubicBezTo>
                  <a:pt x="432" y="806"/>
                  <a:pt x="393" y="797"/>
                  <a:pt x="357" y="781"/>
                </a:cubicBezTo>
                <a:cubicBezTo>
                  <a:pt x="320" y="765"/>
                  <a:pt x="287" y="743"/>
                  <a:pt x="259" y="715"/>
                </a:cubicBezTo>
                <a:cubicBezTo>
                  <a:pt x="230" y="687"/>
                  <a:pt x="207" y="654"/>
                  <a:pt x="191" y="618"/>
                </a:cubicBezTo>
                <a:cubicBezTo>
                  <a:pt x="175" y="582"/>
                  <a:pt x="166" y="543"/>
                  <a:pt x="164" y="503"/>
                </a:cubicBezTo>
                <a:cubicBezTo>
                  <a:pt x="161" y="464"/>
                  <a:pt x="167" y="424"/>
                  <a:pt x="179" y="386"/>
                </a:cubicBezTo>
                <a:cubicBezTo>
                  <a:pt x="191" y="349"/>
                  <a:pt x="211" y="313"/>
                  <a:pt x="236" y="283"/>
                </a:cubicBezTo>
                <a:cubicBezTo>
                  <a:pt x="261" y="252"/>
                  <a:pt x="292" y="226"/>
                  <a:pt x="326" y="207"/>
                </a:cubicBezTo>
                <a:cubicBezTo>
                  <a:pt x="361" y="187"/>
                  <a:pt x="399" y="174"/>
                  <a:pt x="438" y="168"/>
                </a:cubicBezTo>
                <a:cubicBezTo>
                  <a:pt x="477" y="163"/>
                  <a:pt x="517" y="164"/>
                  <a:pt x="556" y="173"/>
                </a:cubicBezTo>
                <a:cubicBezTo>
                  <a:pt x="594" y="182"/>
                  <a:pt x="632" y="198"/>
                  <a:pt x="664" y="220"/>
                </a:cubicBezTo>
                <a:cubicBezTo>
                  <a:pt x="697" y="242"/>
                  <a:pt x="726" y="271"/>
                  <a:pt x="748" y="303"/>
                </a:cubicBezTo>
                <a:cubicBezTo>
                  <a:pt x="771" y="336"/>
                  <a:pt x="787" y="372"/>
                  <a:pt x="797" y="411"/>
                </a:cubicBezTo>
                <a:cubicBezTo>
                  <a:pt x="806" y="450"/>
                  <a:pt x="808" y="490"/>
                  <a:pt x="803" y="529"/>
                </a:cubicBezTo>
                <a:close/>
              </a:path>
            </a:pathLst>
          </a:custGeom>
          <a:solidFill>
            <a:srgbClr val="000000">
              <a:lumMod val="25000"/>
              <a:lumOff val="75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5918361" y="4079834"/>
            <a:ext cx="999285" cy="999127"/>
          </a:xfrm>
          <a:prstGeom prst="ellipse">
            <a:avLst/>
          </a:prstGeom>
          <a:solidFill>
            <a:srgbClr val="F7CABD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55" name="Freeform 6"/>
          <p:cNvSpPr>
            <a:spLocks noEditPoints="1"/>
          </p:cNvSpPr>
          <p:nvPr/>
        </p:nvSpPr>
        <p:spPr bwMode="auto">
          <a:xfrm>
            <a:off x="5942483" y="2782147"/>
            <a:ext cx="912441" cy="912302"/>
          </a:xfrm>
          <a:custGeom>
            <a:avLst/>
            <a:gdLst>
              <a:gd name="T0" fmla="*/ 771731 w 971"/>
              <a:gd name="T1" fmla="*/ 439386 h 971"/>
              <a:gd name="T2" fmla="*/ 836474 w 971"/>
              <a:gd name="T3" fmla="*/ 381549 h 971"/>
              <a:gd name="T4" fmla="*/ 762235 w 971"/>
              <a:gd name="T5" fmla="*/ 336661 h 971"/>
              <a:gd name="T6" fmla="*/ 809713 w 971"/>
              <a:gd name="T7" fmla="*/ 266739 h 971"/>
              <a:gd name="T8" fmla="*/ 723390 w 971"/>
              <a:gd name="T9" fmla="*/ 240842 h 971"/>
              <a:gd name="T10" fmla="*/ 692313 w 971"/>
              <a:gd name="T11" fmla="*/ 195954 h 971"/>
              <a:gd name="T12" fmla="*/ 701809 w 971"/>
              <a:gd name="T13" fmla="*/ 109631 h 971"/>
              <a:gd name="T14" fmla="*/ 616349 w 971"/>
              <a:gd name="T15" fmla="*/ 126032 h 971"/>
              <a:gd name="T16" fmla="*/ 604264 w 971"/>
              <a:gd name="T17" fmla="*/ 43162 h 971"/>
              <a:gd name="T18" fmla="*/ 523120 w 971"/>
              <a:gd name="T19" fmla="*/ 82007 h 971"/>
              <a:gd name="T20" fmla="*/ 470462 w 971"/>
              <a:gd name="T21" fmla="*/ 69922 h 971"/>
              <a:gd name="T22" fmla="*/ 418668 w 971"/>
              <a:gd name="T23" fmla="*/ 0 h 971"/>
              <a:gd name="T24" fmla="*/ 366874 w 971"/>
              <a:gd name="T25" fmla="*/ 69059 h 971"/>
              <a:gd name="T26" fmla="*/ 302132 w 971"/>
              <a:gd name="T27" fmla="*/ 16401 h 971"/>
              <a:gd name="T28" fmla="*/ 268466 w 971"/>
              <a:gd name="T29" fmla="*/ 99272 h 971"/>
              <a:gd name="T30" fmla="*/ 220988 w 971"/>
              <a:gd name="T31" fmla="*/ 126032 h 971"/>
              <a:gd name="T32" fmla="*/ 135528 w 971"/>
              <a:gd name="T33" fmla="*/ 108767 h 971"/>
              <a:gd name="T34" fmla="*/ 144160 w 971"/>
              <a:gd name="T35" fmla="*/ 195091 h 971"/>
              <a:gd name="T36" fmla="*/ 60426 w 971"/>
              <a:gd name="T37" fmla="*/ 200270 h 971"/>
              <a:gd name="T38" fmla="*/ 91503 w 971"/>
              <a:gd name="T39" fmla="*/ 284004 h 971"/>
              <a:gd name="T40" fmla="*/ 74238 w 971"/>
              <a:gd name="T41" fmla="*/ 335798 h 971"/>
              <a:gd name="T42" fmla="*/ 0 w 971"/>
              <a:gd name="T43" fmla="*/ 380686 h 971"/>
              <a:gd name="T44" fmla="*/ 64743 w 971"/>
              <a:gd name="T45" fmla="*/ 438523 h 971"/>
              <a:gd name="T46" fmla="*/ 5179 w 971"/>
              <a:gd name="T47" fmla="*/ 498086 h 971"/>
              <a:gd name="T48" fmla="*/ 84597 w 971"/>
              <a:gd name="T49" fmla="*/ 539521 h 971"/>
              <a:gd name="T50" fmla="*/ 107041 w 971"/>
              <a:gd name="T51" fmla="*/ 589589 h 971"/>
              <a:gd name="T52" fmla="*/ 82870 w 971"/>
              <a:gd name="T53" fmla="*/ 672459 h 971"/>
              <a:gd name="T54" fmla="*/ 169194 w 971"/>
              <a:gd name="T55" fmla="*/ 671596 h 971"/>
              <a:gd name="T56" fmla="*/ 165741 w 971"/>
              <a:gd name="T57" fmla="*/ 756193 h 971"/>
              <a:gd name="T58" fmla="*/ 252927 w 971"/>
              <a:gd name="T59" fmla="*/ 732885 h 971"/>
              <a:gd name="T60" fmla="*/ 302995 w 971"/>
              <a:gd name="T61" fmla="*/ 754466 h 971"/>
              <a:gd name="T62" fmla="*/ 340114 w 971"/>
              <a:gd name="T63" fmla="*/ 833021 h 971"/>
              <a:gd name="T64" fmla="*/ 403993 w 971"/>
              <a:gd name="T65" fmla="*/ 773457 h 971"/>
              <a:gd name="T66" fmla="*/ 458377 w 971"/>
              <a:gd name="T67" fmla="*/ 838200 h 971"/>
              <a:gd name="T68" fmla="*/ 506718 w 971"/>
              <a:gd name="T69" fmla="*/ 763099 h 971"/>
              <a:gd name="T70" fmla="*/ 558512 w 971"/>
              <a:gd name="T71" fmla="*/ 744971 h 971"/>
              <a:gd name="T72" fmla="*/ 638793 w 971"/>
              <a:gd name="T73" fmla="*/ 776910 h 971"/>
              <a:gd name="T74" fmla="*/ 645699 w 971"/>
              <a:gd name="T75" fmla="*/ 690587 h 971"/>
              <a:gd name="T76" fmla="*/ 729433 w 971"/>
              <a:gd name="T77" fmla="*/ 701809 h 971"/>
              <a:gd name="T78" fmla="*/ 714758 w 971"/>
              <a:gd name="T79" fmla="*/ 613759 h 971"/>
              <a:gd name="T80" fmla="*/ 740655 w 971"/>
              <a:gd name="T81" fmla="*/ 565418 h 971"/>
              <a:gd name="T82" fmla="*/ 821799 w 971"/>
              <a:gd name="T83" fmla="*/ 535205 h 971"/>
              <a:gd name="T84" fmla="*/ 769141 w 971"/>
              <a:gd name="T85" fmla="*/ 467009 h 971"/>
              <a:gd name="T86" fmla="*/ 661237 w 971"/>
              <a:gd name="T87" fmla="*/ 553333 h 971"/>
              <a:gd name="T88" fmla="*/ 507581 w 971"/>
              <a:gd name="T89" fmla="*/ 681955 h 971"/>
              <a:gd name="T90" fmla="*/ 308174 w 971"/>
              <a:gd name="T91" fmla="*/ 674186 h 971"/>
              <a:gd name="T92" fmla="*/ 164878 w 971"/>
              <a:gd name="T93" fmla="*/ 533478 h 971"/>
              <a:gd name="T94" fmla="*/ 154519 w 971"/>
              <a:gd name="T95" fmla="*/ 333208 h 971"/>
              <a:gd name="T96" fmla="*/ 281414 w 971"/>
              <a:gd name="T97" fmla="*/ 178689 h 971"/>
              <a:gd name="T98" fmla="*/ 479958 w 971"/>
              <a:gd name="T99" fmla="*/ 149339 h 971"/>
              <a:gd name="T100" fmla="*/ 645699 w 971"/>
              <a:gd name="T101" fmla="*/ 261560 h 971"/>
              <a:gd name="T102" fmla="*/ 693177 w 971"/>
              <a:gd name="T103" fmla="*/ 456651 h 971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971" h="971">
                <a:moveTo>
                  <a:pt x="891" y="541"/>
                </a:moveTo>
                <a:cubicBezTo>
                  <a:pt x="893" y="530"/>
                  <a:pt x="893" y="520"/>
                  <a:pt x="894" y="509"/>
                </a:cubicBezTo>
                <a:cubicBezTo>
                  <a:pt x="920" y="502"/>
                  <a:pt x="946" y="494"/>
                  <a:pt x="971" y="485"/>
                </a:cubicBezTo>
                <a:cubicBezTo>
                  <a:pt x="971" y="470"/>
                  <a:pt x="970" y="456"/>
                  <a:pt x="969" y="442"/>
                </a:cubicBezTo>
                <a:cubicBezTo>
                  <a:pt x="942" y="433"/>
                  <a:pt x="916" y="426"/>
                  <a:pt x="889" y="421"/>
                </a:cubicBezTo>
                <a:cubicBezTo>
                  <a:pt x="888" y="411"/>
                  <a:pt x="885" y="400"/>
                  <a:pt x="883" y="390"/>
                </a:cubicBezTo>
                <a:cubicBezTo>
                  <a:pt x="880" y="380"/>
                  <a:pt x="878" y="370"/>
                  <a:pt x="874" y="360"/>
                </a:cubicBezTo>
                <a:cubicBezTo>
                  <a:pt x="896" y="344"/>
                  <a:pt x="917" y="327"/>
                  <a:pt x="938" y="309"/>
                </a:cubicBezTo>
                <a:cubicBezTo>
                  <a:pt x="932" y="296"/>
                  <a:pt x="927" y="283"/>
                  <a:pt x="920" y="270"/>
                </a:cubicBezTo>
                <a:cubicBezTo>
                  <a:pt x="893" y="271"/>
                  <a:pt x="865" y="274"/>
                  <a:pt x="838" y="279"/>
                </a:cubicBezTo>
                <a:cubicBezTo>
                  <a:pt x="833" y="270"/>
                  <a:pt x="828" y="261"/>
                  <a:pt x="821" y="252"/>
                </a:cubicBezTo>
                <a:cubicBezTo>
                  <a:pt x="816" y="244"/>
                  <a:pt x="809" y="235"/>
                  <a:pt x="802" y="227"/>
                </a:cubicBezTo>
                <a:cubicBezTo>
                  <a:pt x="817" y="205"/>
                  <a:pt x="831" y="181"/>
                  <a:pt x="843" y="157"/>
                </a:cubicBezTo>
                <a:cubicBezTo>
                  <a:pt x="833" y="147"/>
                  <a:pt x="823" y="137"/>
                  <a:pt x="813" y="127"/>
                </a:cubicBezTo>
                <a:cubicBezTo>
                  <a:pt x="787" y="139"/>
                  <a:pt x="763" y="151"/>
                  <a:pt x="740" y="165"/>
                </a:cubicBezTo>
                <a:cubicBezTo>
                  <a:pt x="731" y="159"/>
                  <a:pt x="723" y="153"/>
                  <a:pt x="714" y="146"/>
                </a:cubicBezTo>
                <a:cubicBezTo>
                  <a:pt x="705" y="141"/>
                  <a:pt x="696" y="135"/>
                  <a:pt x="687" y="130"/>
                </a:cubicBezTo>
                <a:cubicBezTo>
                  <a:pt x="693" y="104"/>
                  <a:pt x="697" y="77"/>
                  <a:pt x="700" y="50"/>
                </a:cubicBezTo>
                <a:cubicBezTo>
                  <a:pt x="687" y="44"/>
                  <a:pt x="674" y="38"/>
                  <a:pt x="661" y="33"/>
                </a:cubicBezTo>
                <a:cubicBezTo>
                  <a:pt x="641" y="52"/>
                  <a:pt x="623" y="73"/>
                  <a:pt x="606" y="95"/>
                </a:cubicBezTo>
                <a:cubicBezTo>
                  <a:pt x="596" y="92"/>
                  <a:pt x="586" y="89"/>
                  <a:pt x="576" y="86"/>
                </a:cubicBezTo>
                <a:cubicBezTo>
                  <a:pt x="566" y="84"/>
                  <a:pt x="555" y="82"/>
                  <a:pt x="545" y="81"/>
                </a:cubicBezTo>
                <a:cubicBezTo>
                  <a:pt x="541" y="54"/>
                  <a:pt x="535" y="28"/>
                  <a:pt x="528" y="2"/>
                </a:cubicBezTo>
                <a:cubicBezTo>
                  <a:pt x="513" y="0"/>
                  <a:pt x="499" y="0"/>
                  <a:pt x="485" y="0"/>
                </a:cubicBezTo>
                <a:cubicBezTo>
                  <a:pt x="474" y="25"/>
                  <a:pt x="464" y="51"/>
                  <a:pt x="457" y="77"/>
                </a:cubicBezTo>
                <a:cubicBezTo>
                  <a:pt x="446" y="78"/>
                  <a:pt x="436" y="79"/>
                  <a:pt x="425" y="80"/>
                </a:cubicBezTo>
                <a:cubicBezTo>
                  <a:pt x="415" y="82"/>
                  <a:pt x="404" y="84"/>
                  <a:pt x="394" y="86"/>
                </a:cubicBezTo>
                <a:cubicBezTo>
                  <a:pt x="381" y="63"/>
                  <a:pt x="366" y="41"/>
                  <a:pt x="350" y="19"/>
                </a:cubicBezTo>
                <a:cubicBezTo>
                  <a:pt x="336" y="23"/>
                  <a:pt x="322" y="27"/>
                  <a:pt x="309" y="32"/>
                </a:cubicBezTo>
                <a:cubicBezTo>
                  <a:pt x="308" y="60"/>
                  <a:pt x="309" y="88"/>
                  <a:pt x="311" y="115"/>
                </a:cubicBezTo>
                <a:cubicBezTo>
                  <a:pt x="301" y="119"/>
                  <a:pt x="292" y="124"/>
                  <a:pt x="283" y="129"/>
                </a:cubicBezTo>
                <a:cubicBezTo>
                  <a:pt x="273" y="134"/>
                  <a:pt x="264" y="140"/>
                  <a:pt x="256" y="146"/>
                </a:cubicBezTo>
                <a:cubicBezTo>
                  <a:pt x="235" y="129"/>
                  <a:pt x="213" y="113"/>
                  <a:pt x="190" y="99"/>
                </a:cubicBezTo>
                <a:cubicBezTo>
                  <a:pt x="178" y="108"/>
                  <a:pt x="167" y="117"/>
                  <a:pt x="157" y="126"/>
                </a:cubicBezTo>
                <a:cubicBezTo>
                  <a:pt x="166" y="153"/>
                  <a:pt x="176" y="178"/>
                  <a:pt x="188" y="203"/>
                </a:cubicBezTo>
                <a:cubicBezTo>
                  <a:pt x="181" y="210"/>
                  <a:pt x="174" y="218"/>
                  <a:pt x="167" y="226"/>
                </a:cubicBezTo>
                <a:cubicBezTo>
                  <a:pt x="161" y="235"/>
                  <a:pt x="154" y="243"/>
                  <a:pt x="148" y="252"/>
                </a:cubicBezTo>
                <a:cubicBezTo>
                  <a:pt x="122" y="243"/>
                  <a:pt x="97" y="237"/>
                  <a:pt x="70" y="232"/>
                </a:cubicBezTo>
                <a:cubicBezTo>
                  <a:pt x="62" y="244"/>
                  <a:pt x="55" y="256"/>
                  <a:pt x="49" y="269"/>
                </a:cubicBezTo>
                <a:cubicBezTo>
                  <a:pt x="67" y="290"/>
                  <a:pt x="86" y="310"/>
                  <a:pt x="106" y="329"/>
                </a:cubicBezTo>
                <a:cubicBezTo>
                  <a:pt x="102" y="339"/>
                  <a:pt x="98" y="348"/>
                  <a:pt x="95" y="358"/>
                </a:cubicBezTo>
                <a:cubicBezTo>
                  <a:pt x="91" y="369"/>
                  <a:pt x="88" y="379"/>
                  <a:pt x="86" y="389"/>
                </a:cubicBezTo>
                <a:cubicBezTo>
                  <a:pt x="59" y="391"/>
                  <a:pt x="32" y="394"/>
                  <a:pt x="6" y="399"/>
                </a:cubicBezTo>
                <a:cubicBezTo>
                  <a:pt x="3" y="413"/>
                  <a:pt x="1" y="427"/>
                  <a:pt x="0" y="441"/>
                </a:cubicBezTo>
                <a:cubicBezTo>
                  <a:pt x="24" y="454"/>
                  <a:pt x="49" y="466"/>
                  <a:pt x="74" y="476"/>
                </a:cubicBezTo>
                <a:cubicBezTo>
                  <a:pt x="74" y="487"/>
                  <a:pt x="74" y="497"/>
                  <a:pt x="75" y="508"/>
                </a:cubicBezTo>
                <a:cubicBezTo>
                  <a:pt x="75" y="518"/>
                  <a:pt x="76" y="529"/>
                  <a:pt x="78" y="539"/>
                </a:cubicBezTo>
                <a:cubicBezTo>
                  <a:pt x="53" y="551"/>
                  <a:pt x="30" y="563"/>
                  <a:pt x="6" y="577"/>
                </a:cubicBezTo>
                <a:cubicBezTo>
                  <a:pt x="9" y="591"/>
                  <a:pt x="12" y="605"/>
                  <a:pt x="16" y="619"/>
                </a:cubicBezTo>
                <a:cubicBezTo>
                  <a:pt x="44" y="623"/>
                  <a:pt x="71" y="625"/>
                  <a:pt x="98" y="625"/>
                </a:cubicBezTo>
                <a:cubicBezTo>
                  <a:pt x="102" y="635"/>
                  <a:pt x="106" y="645"/>
                  <a:pt x="110" y="654"/>
                </a:cubicBezTo>
                <a:cubicBezTo>
                  <a:pt x="114" y="664"/>
                  <a:pt x="119" y="674"/>
                  <a:pt x="124" y="683"/>
                </a:cubicBezTo>
                <a:cubicBezTo>
                  <a:pt x="106" y="702"/>
                  <a:pt x="88" y="723"/>
                  <a:pt x="71" y="744"/>
                </a:cubicBezTo>
                <a:cubicBezTo>
                  <a:pt x="79" y="756"/>
                  <a:pt x="87" y="768"/>
                  <a:pt x="96" y="779"/>
                </a:cubicBezTo>
                <a:cubicBezTo>
                  <a:pt x="123" y="773"/>
                  <a:pt x="149" y="765"/>
                  <a:pt x="174" y="755"/>
                </a:cubicBezTo>
                <a:cubicBezTo>
                  <a:pt x="181" y="763"/>
                  <a:pt x="189" y="771"/>
                  <a:pt x="196" y="778"/>
                </a:cubicBezTo>
                <a:cubicBezTo>
                  <a:pt x="204" y="786"/>
                  <a:pt x="211" y="793"/>
                  <a:pt x="220" y="800"/>
                </a:cubicBezTo>
                <a:cubicBezTo>
                  <a:pt x="209" y="824"/>
                  <a:pt x="200" y="850"/>
                  <a:pt x="192" y="876"/>
                </a:cubicBezTo>
                <a:cubicBezTo>
                  <a:pt x="204" y="884"/>
                  <a:pt x="216" y="892"/>
                  <a:pt x="228" y="900"/>
                </a:cubicBezTo>
                <a:cubicBezTo>
                  <a:pt x="251" y="884"/>
                  <a:pt x="272" y="867"/>
                  <a:pt x="293" y="849"/>
                </a:cubicBezTo>
                <a:cubicBezTo>
                  <a:pt x="302" y="854"/>
                  <a:pt x="311" y="858"/>
                  <a:pt x="321" y="863"/>
                </a:cubicBezTo>
                <a:cubicBezTo>
                  <a:pt x="331" y="867"/>
                  <a:pt x="341" y="871"/>
                  <a:pt x="351" y="874"/>
                </a:cubicBezTo>
                <a:cubicBezTo>
                  <a:pt x="350" y="901"/>
                  <a:pt x="351" y="928"/>
                  <a:pt x="353" y="955"/>
                </a:cubicBezTo>
                <a:cubicBezTo>
                  <a:pt x="366" y="959"/>
                  <a:pt x="380" y="962"/>
                  <a:pt x="394" y="965"/>
                </a:cubicBezTo>
                <a:cubicBezTo>
                  <a:pt x="410" y="942"/>
                  <a:pt x="424" y="918"/>
                  <a:pt x="436" y="894"/>
                </a:cubicBezTo>
                <a:cubicBezTo>
                  <a:pt x="447" y="895"/>
                  <a:pt x="457" y="896"/>
                  <a:pt x="468" y="896"/>
                </a:cubicBezTo>
                <a:cubicBezTo>
                  <a:pt x="479" y="897"/>
                  <a:pt x="489" y="897"/>
                  <a:pt x="500" y="896"/>
                </a:cubicBezTo>
                <a:cubicBezTo>
                  <a:pt x="509" y="921"/>
                  <a:pt x="519" y="947"/>
                  <a:pt x="531" y="971"/>
                </a:cubicBezTo>
                <a:cubicBezTo>
                  <a:pt x="545" y="969"/>
                  <a:pt x="559" y="967"/>
                  <a:pt x="573" y="965"/>
                </a:cubicBezTo>
                <a:cubicBezTo>
                  <a:pt x="580" y="937"/>
                  <a:pt x="584" y="911"/>
                  <a:pt x="587" y="884"/>
                </a:cubicBezTo>
                <a:cubicBezTo>
                  <a:pt x="597" y="881"/>
                  <a:pt x="607" y="878"/>
                  <a:pt x="617" y="875"/>
                </a:cubicBezTo>
                <a:cubicBezTo>
                  <a:pt x="627" y="871"/>
                  <a:pt x="637" y="867"/>
                  <a:pt x="647" y="863"/>
                </a:cubicBezTo>
                <a:cubicBezTo>
                  <a:pt x="664" y="883"/>
                  <a:pt x="683" y="903"/>
                  <a:pt x="703" y="921"/>
                </a:cubicBezTo>
                <a:cubicBezTo>
                  <a:pt x="716" y="915"/>
                  <a:pt x="728" y="908"/>
                  <a:pt x="740" y="900"/>
                </a:cubicBezTo>
                <a:cubicBezTo>
                  <a:pt x="736" y="873"/>
                  <a:pt x="731" y="846"/>
                  <a:pt x="723" y="820"/>
                </a:cubicBezTo>
                <a:cubicBezTo>
                  <a:pt x="732" y="814"/>
                  <a:pt x="740" y="807"/>
                  <a:pt x="748" y="800"/>
                </a:cubicBezTo>
                <a:cubicBezTo>
                  <a:pt x="757" y="794"/>
                  <a:pt x="764" y="786"/>
                  <a:pt x="772" y="779"/>
                </a:cubicBezTo>
                <a:cubicBezTo>
                  <a:pt x="795" y="792"/>
                  <a:pt x="820" y="803"/>
                  <a:pt x="845" y="813"/>
                </a:cubicBezTo>
                <a:cubicBezTo>
                  <a:pt x="855" y="802"/>
                  <a:pt x="864" y="791"/>
                  <a:pt x="872" y="780"/>
                </a:cubicBezTo>
                <a:cubicBezTo>
                  <a:pt x="859" y="756"/>
                  <a:pt x="844" y="733"/>
                  <a:pt x="828" y="711"/>
                </a:cubicBezTo>
                <a:cubicBezTo>
                  <a:pt x="834" y="702"/>
                  <a:pt x="839" y="693"/>
                  <a:pt x="844" y="684"/>
                </a:cubicBezTo>
                <a:cubicBezTo>
                  <a:pt x="849" y="674"/>
                  <a:pt x="854" y="665"/>
                  <a:pt x="858" y="655"/>
                </a:cubicBezTo>
                <a:cubicBezTo>
                  <a:pt x="885" y="659"/>
                  <a:pt x="911" y="660"/>
                  <a:pt x="939" y="661"/>
                </a:cubicBezTo>
                <a:cubicBezTo>
                  <a:pt x="944" y="647"/>
                  <a:pt x="948" y="634"/>
                  <a:pt x="952" y="620"/>
                </a:cubicBezTo>
                <a:cubicBezTo>
                  <a:pt x="931" y="602"/>
                  <a:pt x="908" y="586"/>
                  <a:pt x="886" y="572"/>
                </a:cubicBezTo>
                <a:cubicBezTo>
                  <a:pt x="888" y="561"/>
                  <a:pt x="890" y="551"/>
                  <a:pt x="891" y="541"/>
                </a:cubicBezTo>
                <a:close/>
                <a:moveTo>
                  <a:pt x="803" y="529"/>
                </a:moveTo>
                <a:cubicBezTo>
                  <a:pt x="798" y="568"/>
                  <a:pt x="785" y="606"/>
                  <a:pt x="766" y="641"/>
                </a:cubicBezTo>
                <a:cubicBezTo>
                  <a:pt x="747" y="676"/>
                  <a:pt x="721" y="707"/>
                  <a:pt x="691" y="732"/>
                </a:cubicBezTo>
                <a:cubicBezTo>
                  <a:pt x="661" y="758"/>
                  <a:pt x="626" y="778"/>
                  <a:pt x="588" y="790"/>
                </a:cubicBezTo>
                <a:cubicBezTo>
                  <a:pt x="551" y="803"/>
                  <a:pt x="511" y="809"/>
                  <a:pt x="472" y="807"/>
                </a:cubicBezTo>
                <a:cubicBezTo>
                  <a:pt x="432" y="806"/>
                  <a:pt x="393" y="797"/>
                  <a:pt x="357" y="781"/>
                </a:cubicBezTo>
                <a:cubicBezTo>
                  <a:pt x="320" y="765"/>
                  <a:pt x="287" y="743"/>
                  <a:pt x="259" y="715"/>
                </a:cubicBezTo>
                <a:cubicBezTo>
                  <a:pt x="230" y="687"/>
                  <a:pt x="207" y="654"/>
                  <a:pt x="191" y="618"/>
                </a:cubicBezTo>
                <a:cubicBezTo>
                  <a:pt x="175" y="582"/>
                  <a:pt x="166" y="543"/>
                  <a:pt x="164" y="503"/>
                </a:cubicBezTo>
                <a:cubicBezTo>
                  <a:pt x="161" y="464"/>
                  <a:pt x="167" y="424"/>
                  <a:pt x="179" y="386"/>
                </a:cubicBezTo>
                <a:cubicBezTo>
                  <a:pt x="191" y="349"/>
                  <a:pt x="211" y="313"/>
                  <a:pt x="236" y="283"/>
                </a:cubicBezTo>
                <a:cubicBezTo>
                  <a:pt x="261" y="252"/>
                  <a:pt x="292" y="226"/>
                  <a:pt x="326" y="207"/>
                </a:cubicBezTo>
                <a:cubicBezTo>
                  <a:pt x="361" y="187"/>
                  <a:pt x="399" y="174"/>
                  <a:pt x="438" y="168"/>
                </a:cubicBezTo>
                <a:cubicBezTo>
                  <a:pt x="477" y="163"/>
                  <a:pt x="517" y="164"/>
                  <a:pt x="556" y="173"/>
                </a:cubicBezTo>
                <a:cubicBezTo>
                  <a:pt x="594" y="182"/>
                  <a:pt x="632" y="198"/>
                  <a:pt x="664" y="220"/>
                </a:cubicBezTo>
                <a:cubicBezTo>
                  <a:pt x="697" y="242"/>
                  <a:pt x="726" y="271"/>
                  <a:pt x="748" y="303"/>
                </a:cubicBezTo>
                <a:cubicBezTo>
                  <a:pt x="771" y="336"/>
                  <a:pt x="787" y="372"/>
                  <a:pt x="797" y="411"/>
                </a:cubicBezTo>
                <a:cubicBezTo>
                  <a:pt x="806" y="450"/>
                  <a:pt x="808" y="490"/>
                  <a:pt x="803" y="529"/>
                </a:cubicBezTo>
                <a:close/>
              </a:path>
            </a:pathLst>
          </a:custGeom>
          <a:solidFill>
            <a:srgbClr val="000000">
              <a:lumMod val="25000"/>
              <a:lumOff val="75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6126841" y="2966952"/>
            <a:ext cx="543725" cy="543639"/>
          </a:xfrm>
          <a:prstGeom prst="ellipse">
            <a:avLst/>
          </a:prstGeom>
          <a:solidFill>
            <a:srgbClr val="EE808D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57" name="Freeform 5"/>
          <p:cNvSpPr>
            <a:spLocks noEditPoints="1"/>
          </p:cNvSpPr>
          <p:nvPr/>
        </p:nvSpPr>
        <p:spPr bwMode="auto">
          <a:xfrm>
            <a:off x="4575599" y="2942266"/>
            <a:ext cx="1327187" cy="1326984"/>
          </a:xfrm>
          <a:custGeom>
            <a:avLst/>
            <a:gdLst>
              <a:gd name="T0" fmla="*/ 1122518 w 971"/>
              <a:gd name="T1" fmla="*/ 639107 h 971"/>
              <a:gd name="T2" fmla="*/ 1216689 w 971"/>
              <a:gd name="T3" fmla="*/ 554981 h 971"/>
              <a:gd name="T4" fmla="*/ 1108706 w 971"/>
              <a:gd name="T5" fmla="*/ 489689 h 971"/>
              <a:gd name="T6" fmla="*/ 1177765 w 971"/>
              <a:gd name="T7" fmla="*/ 387984 h 971"/>
              <a:gd name="T8" fmla="*/ 1052204 w 971"/>
              <a:gd name="T9" fmla="*/ 350316 h 971"/>
              <a:gd name="T10" fmla="*/ 1007001 w 971"/>
              <a:gd name="T11" fmla="*/ 285024 h 971"/>
              <a:gd name="T12" fmla="*/ 1020813 w 971"/>
              <a:gd name="T13" fmla="*/ 159463 h 971"/>
              <a:gd name="T14" fmla="*/ 896508 w 971"/>
              <a:gd name="T15" fmla="*/ 183319 h 971"/>
              <a:gd name="T16" fmla="*/ 878929 w 971"/>
              <a:gd name="T17" fmla="*/ 62781 h 971"/>
              <a:gd name="T18" fmla="*/ 760901 w 971"/>
              <a:gd name="T19" fmla="*/ 119283 h 971"/>
              <a:gd name="T20" fmla="*/ 684309 w 971"/>
              <a:gd name="T21" fmla="*/ 101705 h 971"/>
              <a:gd name="T22" fmla="*/ 608972 w 971"/>
              <a:gd name="T23" fmla="*/ 0 h 971"/>
              <a:gd name="T24" fmla="*/ 533635 w 971"/>
              <a:gd name="T25" fmla="*/ 100449 h 971"/>
              <a:gd name="T26" fmla="*/ 439464 w 971"/>
              <a:gd name="T27" fmla="*/ 23857 h 971"/>
              <a:gd name="T28" fmla="*/ 390496 w 971"/>
              <a:gd name="T29" fmla="*/ 144395 h 971"/>
              <a:gd name="T30" fmla="*/ 321437 w 971"/>
              <a:gd name="T31" fmla="*/ 183319 h 971"/>
              <a:gd name="T32" fmla="*/ 197131 w 971"/>
              <a:gd name="T33" fmla="*/ 158207 h 971"/>
              <a:gd name="T34" fmla="*/ 209687 w 971"/>
              <a:gd name="T35" fmla="*/ 283768 h 971"/>
              <a:gd name="T36" fmla="*/ 87893 w 971"/>
              <a:gd name="T37" fmla="*/ 291302 h 971"/>
              <a:gd name="T38" fmla="*/ 133095 w 971"/>
              <a:gd name="T39" fmla="*/ 413097 h 971"/>
              <a:gd name="T40" fmla="*/ 107983 w 971"/>
              <a:gd name="T41" fmla="*/ 488433 h 971"/>
              <a:gd name="T42" fmla="*/ 0 w 971"/>
              <a:gd name="T43" fmla="*/ 553725 h 971"/>
              <a:gd name="T44" fmla="*/ 94171 w 971"/>
              <a:gd name="T45" fmla="*/ 637851 h 971"/>
              <a:gd name="T46" fmla="*/ 7534 w 971"/>
              <a:gd name="T47" fmla="*/ 724489 h 971"/>
              <a:gd name="T48" fmla="*/ 123050 w 971"/>
              <a:gd name="T49" fmla="*/ 784758 h 971"/>
              <a:gd name="T50" fmla="*/ 155696 w 971"/>
              <a:gd name="T51" fmla="*/ 857584 h 971"/>
              <a:gd name="T52" fmla="*/ 120539 w 971"/>
              <a:gd name="T53" fmla="*/ 978122 h 971"/>
              <a:gd name="T54" fmla="*/ 246100 w 971"/>
              <a:gd name="T55" fmla="*/ 976867 h 971"/>
              <a:gd name="T56" fmla="*/ 241078 w 971"/>
              <a:gd name="T57" fmla="*/ 1099917 h 971"/>
              <a:gd name="T58" fmla="*/ 367895 w 971"/>
              <a:gd name="T59" fmla="*/ 1066015 h 971"/>
              <a:gd name="T60" fmla="*/ 440720 w 971"/>
              <a:gd name="T61" fmla="*/ 1097406 h 971"/>
              <a:gd name="T62" fmla="*/ 494711 w 971"/>
              <a:gd name="T63" fmla="*/ 1211666 h 971"/>
              <a:gd name="T64" fmla="*/ 587627 w 971"/>
              <a:gd name="T65" fmla="*/ 1125029 h 971"/>
              <a:gd name="T66" fmla="*/ 666730 w 971"/>
              <a:gd name="T67" fmla="*/ 1219200 h 971"/>
              <a:gd name="T68" fmla="*/ 737045 w 971"/>
              <a:gd name="T69" fmla="*/ 1109962 h 971"/>
              <a:gd name="T70" fmla="*/ 812381 w 971"/>
              <a:gd name="T71" fmla="*/ 1083594 h 971"/>
              <a:gd name="T72" fmla="*/ 929153 w 971"/>
              <a:gd name="T73" fmla="*/ 1130051 h 971"/>
              <a:gd name="T74" fmla="*/ 939198 w 971"/>
              <a:gd name="T75" fmla="*/ 1004490 h 971"/>
              <a:gd name="T76" fmla="*/ 1060993 w 971"/>
              <a:gd name="T77" fmla="*/ 1020813 h 971"/>
              <a:gd name="T78" fmla="*/ 1039647 w 971"/>
              <a:gd name="T79" fmla="*/ 892741 h 971"/>
              <a:gd name="T80" fmla="*/ 1077316 w 971"/>
              <a:gd name="T81" fmla="*/ 822426 h 971"/>
              <a:gd name="T82" fmla="*/ 1195343 w 971"/>
              <a:gd name="T83" fmla="*/ 778480 h 971"/>
              <a:gd name="T84" fmla="*/ 1118751 w 971"/>
              <a:gd name="T85" fmla="*/ 679287 h 971"/>
              <a:gd name="T86" fmla="*/ 961799 w 971"/>
              <a:gd name="T87" fmla="*/ 804848 h 971"/>
              <a:gd name="T88" fmla="*/ 738300 w 971"/>
              <a:gd name="T89" fmla="*/ 991934 h 971"/>
              <a:gd name="T90" fmla="*/ 448254 w 971"/>
              <a:gd name="T91" fmla="*/ 980634 h 971"/>
              <a:gd name="T92" fmla="*/ 239822 w 971"/>
              <a:gd name="T93" fmla="*/ 775969 h 971"/>
              <a:gd name="T94" fmla="*/ 224755 w 971"/>
              <a:gd name="T95" fmla="*/ 484667 h 971"/>
              <a:gd name="T96" fmla="*/ 409330 w 971"/>
              <a:gd name="T97" fmla="*/ 259912 h 971"/>
              <a:gd name="T98" fmla="*/ 698121 w 971"/>
              <a:gd name="T99" fmla="*/ 217221 h 971"/>
              <a:gd name="T100" fmla="*/ 939198 w 971"/>
              <a:gd name="T101" fmla="*/ 380451 h 971"/>
              <a:gd name="T102" fmla="*/ 1008257 w 971"/>
              <a:gd name="T103" fmla="*/ 664219 h 971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971" h="971">
                <a:moveTo>
                  <a:pt x="891" y="541"/>
                </a:moveTo>
                <a:cubicBezTo>
                  <a:pt x="893" y="530"/>
                  <a:pt x="893" y="520"/>
                  <a:pt x="894" y="509"/>
                </a:cubicBezTo>
                <a:cubicBezTo>
                  <a:pt x="920" y="502"/>
                  <a:pt x="946" y="494"/>
                  <a:pt x="971" y="485"/>
                </a:cubicBezTo>
                <a:cubicBezTo>
                  <a:pt x="971" y="470"/>
                  <a:pt x="970" y="456"/>
                  <a:pt x="969" y="442"/>
                </a:cubicBezTo>
                <a:cubicBezTo>
                  <a:pt x="942" y="433"/>
                  <a:pt x="916" y="426"/>
                  <a:pt x="889" y="421"/>
                </a:cubicBezTo>
                <a:cubicBezTo>
                  <a:pt x="888" y="411"/>
                  <a:pt x="885" y="400"/>
                  <a:pt x="883" y="390"/>
                </a:cubicBezTo>
                <a:cubicBezTo>
                  <a:pt x="880" y="380"/>
                  <a:pt x="878" y="370"/>
                  <a:pt x="874" y="360"/>
                </a:cubicBezTo>
                <a:cubicBezTo>
                  <a:pt x="896" y="344"/>
                  <a:pt x="917" y="327"/>
                  <a:pt x="938" y="309"/>
                </a:cubicBezTo>
                <a:cubicBezTo>
                  <a:pt x="932" y="296"/>
                  <a:pt x="927" y="283"/>
                  <a:pt x="920" y="270"/>
                </a:cubicBezTo>
                <a:cubicBezTo>
                  <a:pt x="893" y="271"/>
                  <a:pt x="865" y="274"/>
                  <a:pt x="838" y="279"/>
                </a:cubicBezTo>
                <a:cubicBezTo>
                  <a:pt x="833" y="270"/>
                  <a:pt x="828" y="261"/>
                  <a:pt x="821" y="252"/>
                </a:cubicBezTo>
                <a:cubicBezTo>
                  <a:pt x="816" y="244"/>
                  <a:pt x="809" y="235"/>
                  <a:pt x="802" y="227"/>
                </a:cubicBezTo>
                <a:cubicBezTo>
                  <a:pt x="817" y="205"/>
                  <a:pt x="831" y="181"/>
                  <a:pt x="843" y="157"/>
                </a:cubicBezTo>
                <a:cubicBezTo>
                  <a:pt x="833" y="147"/>
                  <a:pt x="823" y="137"/>
                  <a:pt x="813" y="127"/>
                </a:cubicBezTo>
                <a:cubicBezTo>
                  <a:pt x="787" y="139"/>
                  <a:pt x="763" y="151"/>
                  <a:pt x="740" y="165"/>
                </a:cubicBezTo>
                <a:cubicBezTo>
                  <a:pt x="731" y="159"/>
                  <a:pt x="723" y="153"/>
                  <a:pt x="714" y="146"/>
                </a:cubicBezTo>
                <a:cubicBezTo>
                  <a:pt x="705" y="141"/>
                  <a:pt x="696" y="135"/>
                  <a:pt x="687" y="130"/>
                </a:cubicBezTo>
                <a:cubicBezTo>
                  <a:pt x="693" y="104"/>
                  <a:pt x="697" y="77"/>
                  <a:pt x="700" y="50"/>
                </a:cubicBezTo>
                <a:cubicBezTo>
                  <a:pt x="687" y="44"/>
                  <a:pt x="674" y="38"/>
                  <a:pt x="661" y="33"/>
                </a:cubicBezTo>
                <a:cubicBezTo>
                  <a:pt x="641" y="52"/>
                  <a:pt x="623" y="73"/>
                  <a:pt x="606" y="95"/>
                </a:cubicBezTo>
                <a:cubicBezTo>
                  <a:pt x="596" y="92"/>
                  <a:pt x="586" y="89"/>
                  <a:pt x="576" y="86"/>
                </a:cubicBezTo>
                <a:cubicBezTo>
                  <a:pt x="566" y="84"/>
                  <a:pt x="555" y="82"/>
                  <a:pt x="545" y="81"/>
                </a:cubicBezTo>
                <a:cubicBezTo>
                  <a:pt x="541" y="54"/>
                  <a:pt x="535" y="28"/>
                  <a:pt x="528" y="2"/>
                </a:cubicBezTo>
                <a:cubicBezTo>
                  <a:pt x="513" y="0"/>
                  <a:pt x="499" y="0"/>
                  <a:pt x="485" y="0"/>
                </a:cubicBezTo>
                <a:cubicBezTo>
                  <a:pt x="474" y="25"/>
                  <a:pt x="464" y="51"/>
                  <a:pt x="457" y="77"/>
                </a:cubicBezTo>
                <a:cubicBezTo>
                  <a:pt x="446" y="78"/>
                  <a:pt x="436" y="79"/>
                  <a:pt x="425" y="80"/>
                </a:cubicBezTo>
                <a:cubicBezTo>
                  <a:pt x="415" y="82"/>
                  <a:pt x="404" y="84"/>
                  <a:pt x="394" y="86"/>
                </a:cubicBezTo>
                <a:cubicBezTo>
                  <a:pt x="381" y="63"/>
                  <a:pt x="366" y="41"/>
                  <a:pt x="350" y="19"/>
                </a:cubicBezTo>
                <a:cubicBezTo>
                  <a:pt x="336" y="23"/>
                  <a:pt x="322" y="27"/>
                  <a:pt x="309" y="32"/>
                </a:cubicBezTo>
                <a:cubicBezTo>
                  <a:pt x="308" y="60"/>
                  <a:pt x="309" y="88"/>
                  <a:pt x="311" y="115"/>
                </a:cubicBezTo>
                <a:cubicBezTo>
                  <a:pt x="301" y="119"/>
                  <a:pt x="292" y="124"/>
                  <a:pt x="283" y="129"/>
                </a:cubicBezTo>
                <a:cubicBezTo>
                  <a:pt x="273" y="134"/>
                  <a:pt x="264" y="140"/>
                  <a:pt x="256" y="146"/>
                </a:cubicBezTo>
                <a:cubicBezTo>
                  <a:pt x="235" y="129"/>
                  <a:pt x="213" y="113"/>
                  <a:pt x="190" y="99"/>
                </a:cubicBezTo>
                <a:cubicBezTo>
                  <a:pt x="178" y="108"/>
                  <a:pt x="167" y="117"/>
                  <a:pt x="157" y="126"/>
                </a:cubicBezTo>
                <a:cubicBezTo>
                  <a:pt x="166" y="153"/>
                  <a:pt x="176" y="178"/>
                  <a:pt x="188" y="203"/>
                </a:cubicBezTo>
                <a:cubicBezTo>
                  <a:pt x="181" y="210"/>
                  <a:pt x="174" y="218"/>
                  <a:pt x="167" y="226"/>
                </a:cubicBezTo>
                <a:cubicBezTo>
                  <a:pt x="161" y="235"/>
                  <a:pt x="154" y="243"/>
                  <a:pt x="148" y="252"/>
                </a:cubicBezTo>
                <a:cubicBezTo>
                  <a:pt x="122" y="243"/>
                  <a:pt x="97" y="237"/>
                  <a:pt x="70" y="232"/>
                </a:cubicBezTo>
                <a:cubicBezTo>
                  <a:pt x="62" y="244"/>
                  <a:pt x="55" y="256"/>
                  <a:pt x="49" y="269"/>
                </a:cubicBezTo>
                <a:cubicBezTo>
                  <a:pt x="67" y="290"/>
                  <a:pt x="86" y="310"/>
                  <a:pt x="106" y="329"/>
                </a:cubicBezTo>
                <a:cubicBezTo>
                  <a:pt x="102" y="339"/>
                  <a:pt x="98" y="348"/>
                  <a:pt x="95" y="358"/>
                </a:cubicBezTo>
                <a:cubicBezTo>
                  <a:pt x="91" y="369"/>
                  <a:pt x="88" y="379"/>
                  <a:pt x="86" y="389"/>
                </a:cubicBezTo>
                <a:cubicBezTo>
                  <a:pt x="59" y="391"/>
                  <a:pt x="32" y="394"/>
                  <a:pt x="6" y="399"/>
                </a:cubicBezTo>
                <a:cubicBezTo>
                  <a:pt x="3" y="413"/>
                  <a:pt x="1" y="427"/>
                  <a:pt x="0" y="441"/>
                </a:cubicBezTo>
                <a:cubicBezTo>
                  <a:pt x="24" y="454"/>
                  <a:pt x="49" y="466"/>
                  <a:pt x="74" y="476"/>
                </a:cubicBezTo>
                <a:cubicBezTo>
                  <a:pt x="74" y="487"/>
                  <a:pt x="74" y="497"/>
                  <a:pt x="75" y="508"/>
                </a:cubicBezTo>
                <a:cubicBezTo>
                  <a:pt x="75" y="518"/>
                  <a:pt x="76" y="529"/>
                  <a:pt x="78" y="539"/>
                </a:cubicBezTo>
                <a:cubicBezTo>
                  <a:pt x="53" y="551"/>
                  <a:pt x="30" y="563"/>
                  <a:pt x="6" y="577"/>
                </a:cubicBezTo>
                <a:cubicBezTo>
                  <a:pt x="9" y="591"/>
                  <a:pt x="12" y="605"/>
                  <a:pt x="16" y="619"/>
                </a:cubicBezTo>
                <a:cubicBezTo>
                  <a:pt x="44" y="623"/>
                  <a:pt x="71" y="625"/>
                  <a:pt x="98" y="625"/>
                </a:cubicBezTo>
                <a:cubicBezTo>
                  <a:pt x="102" y="635"/>
                  <a:pt x="106" y="645"/>
                  <a:pt x="110" y="654"/>
                </a:cubicBezTo>
                <a:cubicBezTo>
                  <a:pt x="114" y="664"/>
                  <a:pt x="119" y="674"/>
                  <a:pt x="124" y="683"/>
                </a:cubicBezTo>
                <a:cubicBezTo>
                  <a:pt x="106" y="702"/>
                  <a:pt x="88" y="723"/>
                  <a:pt x="71" y="744"/>
                </a:cubicBezTo>
                <a:cubicBezTo>
                  <a:pt x="79" y="756"/>
                  <a:pt x="87" y="768"/>
                  <a:pt x="96" y="779"/>
                </a:cubicBezTo>
                <a:cubicBezTo>
                  <a:pt x="123" y="773"/>
                  <a:pt x="149" y="765"/>
                  <a:pt x="174" y="755"/>
                </a:cubicBezTo>
                <a:cubicBezTo>
                  <a:pt x="181" y="763"/>
                  <a:pt x="189" y="771"/>
                  <a:pt x="196" y="778"/>
                </a:cubicBezTo>
                <a:cubicBezTo>
                  <a:pt x="204" y="786"/>
                  <a:pt x="211" y="793"/>
                  <a:pt x="220" y="800"/>
                </a:cubicBezTo>
                <a:cubicBezTo>
                  <a:pt x="209" y="824"/>
                  <a:pt x="200" y="850"/>
                  <a:pt x="192" y="876"/>
                </a:cubicBezTo>
                <a:cubicBezTo>
                  <a:pt x="204" y="884"/>
                  <a:pt x="216" y="892"/>
                  <a:pt x="228" y="900"/>
                </a:cubicBezTo>
                <a:cubicBezTo>
                  <a:pt x="251" y="884"/>
                  <a:pt x="272" y="867"/>
                  <a:pt x="293" y="849"/>
                </a:cubicBezTo>
                <a:cubicBezTo>
                  <a:pt x="302" y="854"/>
                  <a:pt x="311" y="858"/>
                  <a:pt x="321" y="863"/>
                </a:cubicBezTo>
                <a:cubicBezTo>
                  <a:pt x="331" y="867"/>
                  <a:pt x="341" y="871"/>
                  <a:pt x="351" y="874"/>
                </a:cubicBezTo>
                <a:cubicBezTo>
                  <a:pt x="350" y="901"/>
                  <a:pt x="351" y="928"/>
                  <a:pt x="353" y="955"/>
                </a:cubicBezTo>
                <a:cubicBezTo>
                  <a:pt x="366" y="959"/>
                  <a:pt x="380" y="962"/>
                  <a:pt x="394" y="965"/>
                </a:cubicBezTo>
                <a:cubicBezTo>
                  <a:pt x="410" y="942"/>
                  <a:pt x="424" y="918"/>
                  <a:pt x="436" y="894"/>
                </a:cubicBezTo>
                <a:cubicBezTo>
                  <a:pt x="447" y="895"/>
                  <a:pt x="457" y="896"/>
                  <a:pt x="468" y="896"/>
                </a:cubicBezTo>
                <a:cubicBezTo>
                  <a:pt x="479" y="897"/>
                  <a:pt x="489" y="897"/>
                  <a:pt x="500" y="896"/>
                </a:cubicBezTo>
                <a:cubicBezTo>
                  <a:pt x="509" y="921"/>
                  <a:pt x="519" y="947"/>
                  <a:pt x="531" y="971"/>
                </a:cubicBezTo>
                <a:cubicBezTo>
                  <a:pt x="545" y="969"/>
                  <a:pt x="559" y="967"/>
                  <a:pt x="573" y="965"/>
                </a:cubicBezTo>
                <a:cubicBezTo>
                  <a:pt x="580" y="937"/>
                  <a:pt x="584" y="911"/>
                  <a:pt x="587" y="884"/>
                </a:cubicBezTo>
                <a:cubicBezTo>
                  <a:pt x="597" y="881"/>
                  <a:pt x="607" y="878"/>
                  <a:pt x="617" y="875"/>
                </a:cubicBezTo>
                <a:cubicBezTo>
                  <a:pt x="627" y="871"/>
                  <a:pt x="637" y="867"/>
                  <a:pt x="647" y="863"/>
                </a:cubicBezTo>
                <a:cubicBezTo>
                  <a:pt x="664" y="883"/>
                  <a:pt x="683" y="903"/>
                  <a:pt x="703" y="921"/>
                </a:cubicBezTo>
                <a:cubicBezTo>
                  <a:pt x="716" y="915"/>
                  <a:pt x="728" y="908"/>
                  <a:pt x="740" y="900"/>
                </a:cubicBezTo>
                <a:cubicBezTo>
                  <a:pt x="736" y="873"/>
                  <a:pt x="731" y="846"/>
                  <a:pt x="723" y="820"/>
                </a:cubicBezTo>
                <a:cubicBezTo>
                  <a:pt x="732" y="814"/>
                  <a:pt x="740" y="807"/>
                  <a:pt x="748" y="800"/>
                </a:cubicBezTo>
                <a:cubicBezTo>
                  <a:pt x="757" y="794"/>
                  <a:pt x="764" y="786"/>
                  <a:pt x="772" y="779"/>
                </a:cubicBezTo>
                <a:cubicBezTo>
                  <a:pt x="795" y="792"/>
                  <a:pt x="820" y="803"/>
                  <a:pt x="845" y="813"/>
                </a:cubicBezTo>
                <a:cubicBezTo>
                  <a:pt x="855" y="802"/>
                  <a:pt x="864" y="791"/>
                  <a:pt x="872" y="780"/>
                </a:cubicBezTo>
                <a:cubicBezTo>
                  <a:pt x="859" y="756"/>
                  <a:pt x="844" y="733"/>
                  <a:pt x="828" y="711"/>
                </a:cubicBezTo>
                <a:cubicBezTo>
                  <a:pt x="834" y="702"/>
                  <a:pt x="839" y="693"/>
                  <a:pt x="844" y="684"/>
                </a:cubicBezTo>
                <a:cubicBezTo>
                  <a:pt x="849" y="674"/>
                  <a:pt x="854" y="665"/>
                  <a:pt x="858" y="655"/>
                </a:cubicBezTo>
                <a:cubicBezTo>
                  <a:pt x="885" y="659"/>
                  <a:pt x="911" y="660"/>
                  <a:pt x="939" y="661"/>
                </a:cubicBezTo>
                <a:cubicBezTo>
                  <a:pt x="944" y="647"/>
                  <a:pt x="948" y="634"/>
                  <a:pt x="952" y="620"/>
                </a:cubicBezTo>
                <a:cubicBezTo>
                  <a:pt x="931" y="602"/>
                  <a:pt x="908" y="586"/>
                  <a:pt x="886" y="572"/>
                </a:cubicBezTo>
                <a:cubicBezTo>
                  <a:pt x="888" y="561"/>
                  <a:pt x="890" y="551"/>
                  <a:pt x="891" y="541"/>
                </a:cubicBezTo>
                <a:close/>
                <a:moveTo>
                  <a:pt x="803" y="529"/>
                </a:moveTo>
                <a:cubicBezTo>
                  <a:pt x="798" y="568"/>
                  <a:pt x="785" y="606"/>
                  <a:pt x="766" y="641"/>
                </a:cubicBezTo>
                <a:cubicBezTo>
                  <a:pt x="747" y="676"/>
                  <a:pt x="721" y="707"/>
                  <a:pt x="691" y="732"/>
                </a:cubicBezTo>
                <a:cubicBezTo>
                  <a:pt x="661" y="758"/>
                  <a:pt x="626" y="778"/>
                  <a:pt x="588" y="790"/>
                </a:cubicBezTo>
                <a:cubicBezTo>
                  <a:pt x="551" y="803"/>
                  <a:pt x="511" y="809"/>
                  <a:pt x="472" y="807"/>
                </a:cubicBezTo>
                <a:cubicBezTo>
                  <a:pt x="432" y="806"/>
                  <a:pt x="393" y="797"/>
                  <a:pt x="357" y="781"/>
                </a:cubicBezTo>
                <a:cubicBezTo>
                  <a:pt x="320" y="765"/>
                  <a:pt x="287" y="743"/>
                  <a:pt x="259" y="715"/>
                </a:cubicBezTo>
                <a:cubicBezTo>
                  <a:pt x="230" y="687"/>
                  <a:pt x="207" y="654"/>
                  <a:pt x="191" y="618"/>
                </a:cubicBezTo>
                <a:cubicBezTo>
                  <a:pt x="175" y="582"/>
                  <a:pt x="166" y="543"/>
                  <a:pt x="164" y="503"/>
                </a:cubicBezTo>
                <a:cubicBezTo>
                  <a:pt x="161" y="464"/>
                  <a:pt x="167" y="424"/>
                  <a:pt x="179" y="386"/>
                </a:cubicBezTo>
                <a:cubicBezTo>
                  <a:pt x="191" y="349"/>
                  <a:pt x="211" y="313"/>
                  <a:pt x="236" y="283"/>
                </a:cubicBezTo>
                <a:cubicBezTo>
                  <a:pt x="261" y="252"/>
                  <a:pt x="292" y="226"/>
                  <a:pt x="326" y="207"/>
                </a:cubicBezTo>
                <a:cubicBezTo>
                  <a:pt x="361" y="187"/>
                  <a:pt x="399" y="174"/>
                  <a:pt x="438" y="168"/>
                </a:cubicBezTo>
                <a:cubicBezTo>
                  <a:pt x="477" y="163"/>
                  <a:pt x="517" y="164"/>
                  <a:pt x="556" y="173"/>
                </a:cubicBezTo>
                <a:cubicBezTo>
                  <a:pt x="594" y="182"/>
                  <a:pt x="632" y="198"/>
                  <a:pt x="664" y="220"/>
                </a:cubicBezTo>
                <a:cubicBezTo>
                  <a:pt x="697" y="242"/>
                  <a:pt x="726" y="271"/>
                  <a:pt x="748" y="303"/>
                </a:cubicBezTo>
                <a:cubicBezTo>
                  <a:pt x="771" y="336"/>
                  <a:pt x="787" y="372"/>
                  <a:pt x="797" y="411"/>
                </a:cubicBezTo>
                <a:cubicBezTo>
                  <a:pt x="806" y="450"/>
                  <a:pt x="808" y="490"/>
                  <a:pt x="803" y="529"/>
                </a:cubicBezTo>
                <a:close/>
              </a:path>
            </a:pathLst>
          </a:custGeom>
          <a:solidFill>
            <a:srgbClr val="000000">
              <a:lumMod val="25000"/>
              <a:lumOff val="75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grpSp>
        <p:nvGrpSpPr>
          <p:cNvPr id="58" name="Group 39"/>
          <p:cNvGrpSpPr/>
          <p:nvPr/>
        </p:nvGrpSpPr>
        <p:grpSpPr>
          <a:xfrm>
            <a:off x="5800577" y="5922392"/>
            <a:ext cx="340783" cy="277261"/>
            <a:chOff x="1550139" y="1314466"/>
            <a:chExt cx="509139" cy="414300"/>
          </a:xfrm>
          <a:solidFill>
            <a:srgbClr val="FFFFFF"/>
          </a:solidFill>
        </p:grpSpPr>
        <p:sp>
          <p:nvSpPr>
            <p:cNvPr id="59" name="Freeform 5"/>
            <p:cNvSpPr>
              <a:spLocks noEditPoints="1"/>
            </p:cNvSpPr>
            <p:nvPr/>
          </p:nvSpPr>
          <p:spPr bwMode="auto">
            <a:xfrm>
              <a:off x="1550139" y="1314466"/>
              <a:ext cx="509139" cy="414300"/>
            </a:xfrm>
            <a:custGeom>
              <a:avLst/>
              <a:gdLst>
                <a:gd name="T0" fmla="*/ 78 w 153"/>
                <a:gd name="T1" fmla="*/ 0 h 125"/>
                <a:gd name="T2" fmla="*/ 0 w 153"/>
                <a:gd name="T3" fmla="*/ 69 h 125"/>
                <a:gd name="T4" fmla="*/ 15 w 153"/>
                <a:gd name="T5" fmla="*/ 69 h 125"/>
                <a:gd name="T6" fmla="*/ 21 w 153"/>
                <a:gd name="T7" fmla="*/ 64 h 125"/>
                <a:gd name="T8" fmla="*/ 21 w 153"/>
                <a:gd name="T9" fmla="*/ 121 h 125"/>
                <a:gd name="T10" fmla="*/ 24 w 153"/>
                <a:gd name="T11" fmla="*/ 125 h 125"/>
                <a:gd name="T12" fmla="*/ 62 w 153"/>
                <a:gd name="T13" fmla="*/ 125 h 125"/>
                <a:gd name="T14" fmla="*/ 63 w 153"/>
                <a:gd name="T15" fmla="*/ 93 h 125"/>
                <a:gd name="T16" fmla="*/ 67 w 153"/>
                <a:gd name="T17" fmla="*/ 88 h 125"/>
                <a:gd name="T18" fmla="*/ 83 w 153"/>
                <a:gd name="T19" fmla="*/ 88 h 125"/>
                <a:gd name="T20" fmla="*/ 89 w 153"/>
                <a:gd name="T21" fmla="*/ 93 h 125"/>
                <a:gd name="T22" fmla="*/ 89 w 153"/>
                <a:gd name="T23" fmla="*/ 125 h 125"/>
                <a:gd name="T24" fmla="*/ 126 w 153"/>
                <a:gd name="T25" fmla="*/ 125 h 125"/>
                <a:gd name="T26" fmla="*/ 130 w 153"/>
                <a:gd name="T27" fmla="*/ 120 h 125"/>
                <a:gd name="T28" fmla="*/ 130 w 153"/>
                <a:gd name="T29" fmla="*/ 63 h 125"/>
                <a:gd name="T30" fmla="*/ 136 w 153"/>
                <a:gd name="T31" fmla="*/ 69 h 125"/>
                <a:gd name="T32" fmla="*/ 153 w 153"/>
                <a:gd name="T33" fmla="*/ 69 h 125"/>
                <a:gd name="T34" fmla="*/ 78 w 153"/>
                <a:gd name="T35" fmla="*/ 0 h 125"/>
                <a:gd name="T36" fmla="*/ 76 w 153"/>
                <a:gd name="T37" fmla="*/ 76 h 125"/>
                <a:gd name="T38" fmla="*/ 60 w 153"/>
                <a:gd name="T39" fmla="*/ 60 h 125"/>
                <a:gd name="T40" fmla="*/ 76 w 153"/>
                <a:gd name="T41" fmla="*/ 43 h 125"/>
                <a:gd name="T42" fmla="*/ 92 w 153"/>
                <a:gd name="T43" fmla="*/ 60 h 125"/>
                <a:gd name="T44" fmla="*/ 76 w 153"/>
                <a:gd name="T45" fmla="*/ 7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125">
                  <a:moveTo>
                    <a:pt x="78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5" y="78"/>
                    <a:pt x="15" y="69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1" y="121"/>
                    <a:pt x="21" y="125"/>
                    <a:pt x="24" y="125"/>
                  </a:cubicBezTo>
                  <a:cubicBezTo>
                    <a:pt x="28" y="125"/>
                    <a:pt x="62" y="125"/>
                    <a:pt x="62" y="125"/>
                  </a:cubicBezTo>
                  <a:cubicBezTo>
                    <a:pt x="63" y="93"/>
                    <a:pt x="63" y="93"/>
                    <a:pt x="63" y="93"/>
                  </a:cubicBezTo>
                  <a:cubicBezTo>
                    <a:pt x="63" y="93"/>
                    <a:pt x="62" y="88"/>
                    <a:pt x="67" y="88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9" y="88"/>
                    <a:pt x="89" y="93"/>
                    <a:pt x="89" y="93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9" y="125"/>
                    <a:pt x="121" y="125"/>
                    <a:pt x="126" y="125"/>
                  </a:cubicBezTo>
                  <a:cubicBezTo>
                    <a:pt x="131" y="125"/>
                    <a:pt x="130" y="120"/>
                    <a:pt x="130" y="120"/>
                  </a:cubicBezTo>
                  <a:cubicBezTo>
                    <a:pt x="130" y="63"/>
                    <a:pt x="130" y="63"/>
                    <a:pt x="130" y="63"/>
                  </a:cubicBezTo>
                  <a:cubicBezTo>
                    <a:pt x="136" y="69"/>
                    <a:pt x="136" y="69"/>
                    <a:pt x="136" y="69"/>
                  </a:cubicBezTo>
                  <a:cubicBezTo>
                    <a:pt x="148" y="77"/>
                    <a:pt x="153" y="69"/>
                    <a:pt x="153" y="69"/>
                  </a:cubicBezTo>
                  <a:lnTo>
                    <a:pt x="78" y="0"/>
                  </a:lnTo>
                  <a:close/>
                  <a:moveTo>
                    <a:pt x="76" y="76"/>
                  </a:moveTo>
                  <a:cubicBezTo>
                    <a:pt x="67" y="76"/>
                    <a:pt x="60" y="69"/>
                    <a:pt x="60" y="60"/>
                  </a:cubicBezTo>
                  <a:cubicBezTo>
                    <a:pt x="60" y="50"/>
                    <a:pt x="67" y="43"/>
                    <a:pt x="76" y="43"/>
                  </a:cubicBezTo>
                  <a:cubicBezTo>
                    <a:pt x="85" y="43"/>
                    <a:pt x="92" y="50"/>
                    <a:pt x="92" y="60"/>
                  </a:cubicBezTo>
                  <a:cubicBezTo>
                    <a:pt x="92" y="69"/>
                    <a:pt x="85" y="76"/>
                    <a:pt x="76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1949464" y="1366877"/>
              <a:ext cx="49916" cy="102328"/>
            </a:xfrm>
            <a:custGeom>
              <a:avLst/>
              <a:gdLst>
                <a:gd name="T0" fmla="*/ 20 w 20"/>
                <a:gd name="T1" fmla="*/ 41 h 41"/>
                <a:gd name="T2" fmla="*/ 20 w 20"/>
                <a:gd name="T3" fmla="*/ 0 h 41"/>
                <a:gd name="T4" fmla="*/ 0 w 20"/>
                <a:gd name="T5" fmla="*/ 0 h 41"/>
                <a:gd name="T6" fmla="*/ 0 w 20"/>
                <a:gd name="T7" fmla="*/ 24 h 41"/>
                <a:gd name="T8" fmla="*/ 20 w 20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1">
                  <a:moveTo>
                    <a:pt x="20" y="41"/>
                  </a:moveTo>
                  <a:lnTo>
                    <a:pt x="2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1" name="Oval 7"/>
            <p:cNvSpPr>
              <a:spLocks noChangeArrowheads="1"/>
            </p:cNvSpPr>
            <p:nvPr/>
          </p:nvSpPr>
          <p:spPr bwMode="auto">
            <a:xfrm>
              <a:off x="1777255" y="1484179"/>
              <a:ext cx="52412" cy="5490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62" name="Freeform 34"/>
          <p:cNvSpPr>
            <a:spLocks/>
          </p:cNvSpPr>
          <p:nvPr/>
        </p:nvSpPr>
        <p:spPr bwMode="auto">
          <a:xfrm>
            <a:off x="6284714" y="3122956"/>
            <a:ext cx="246986" cy="218591"/>
          </a:xfrm>
          <a:custGeom>
            <a:avLst/>
            <a:gdLst>
              <a:gd name="T0" fmla="*/ 331787 w 136"/>
              <a:gd name="T1" fmla="*/ 117317 h 120"/>
              <a:gd name="T2" fmla="*/ 165894 w 136"/>
              <a:gd name="T3" fmla="*/ 0 h 120"/>
              <a:gd name="T4" fmla="*/ 0 w 136"/>
              <a:gd name="T5" fmla="*/ 117317 h 120"/>
              <a:gd name="T6" fmla="*/ 90266 w 136"/>
              <a:gd name="T7" fmla="*/ 222413 h 120"/>
              <a:gd name="T8" fmla="*/ 53671 w 136"/>
              <a:gd name="T9" fmla="*/ 293292 h 120"/>
              <a:gd name="T10" fmla="*/ 178092 w 136"/>
              <a:gd name="T11" fmla="*/ 234634 h 120"/>
              <a:gd name="T12" fmla="*/ 331787 w 136"/>
              <a:gd name="T13" fmla="*/ 117317 h 1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36" h="120">
                <a:moveTo>
                  <a:pt x="136" y="48"/>
                </a:moveTo>
                <a:cubicBezTo>
                  <a:pt x="136" y="22"/>
                  <a:pt x="106" y="0"/>
                  <a:pt x="68" y="0"/>
                </a:cubicBezTo>
                <a:cubicBezTo>
                  <a:pt x="31" y="0"/>
                  <a:pt x="0" y="22"/>
                  <a:pt x="0" y="48"/>
                </a:cubicBezTo>
                <a:cubicBezTo>
                  <a:pt x="0" y="67"/>
                  <a:pt x="15" y="83"/>
                  <a:pt x="37" y="91"/>
                </a:cubicBezTo>
                <a:cubicBezTo>
                  <a:pt x="38" y="96"/>
                  <a:pt x="37" y="106"/>
                  <a:pt x="22" y="120"/>
                </a:cubicBezTo>
                <a:cubicBezTo>
                  <a:pt x="22" y="120"/>
                  <a:pt x="54" y="111"/>
                  <a:pt x="73" y="96"/>
                </a:cubicBezTo>
                <a:cubicBezTo>
                  <a:pt x="108" y="94"/>
                  <a:pt x="136" y="73"/>
                  <a:pt x="136" y="4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63" name="Freeform 55"/>
          <p:cNvSpPr>
            <a:spLocks noEditPoints="1"/>
          </p:cNvSpPr>
          <p:nvPr/>
        </p:nvSpPr>
        <p:spPr bwMode="auto">
          <a:xfrm>
            <a:off x="6223606" y="4418500"/>
            <a:ext cx="388797" cy="406461"/>
          </a:xfrm>
          <a:custGeom>
            <a:avLst/>
            <a:gdLst>
              <a:gd name="T0" fmla="*/ 335960 w 129"/>
              <a:gd name="T1" fmla="*/ 372391 h 135"/>
              <a:gd name="T2" fmla="*/ 514060 w 129"/>
              <a:gd name="T3" fmla="*/ 105241 h 135"/>
              <a:gd name="T4" fmla="*/ 514060 w 129"/>
              <a:gd name="T5" fmla="*/ 85002 h 135"/>
              <a:gd name="T6" fmla="*/ 473582 w 129"/>
              <a:gd name="T7" fmla="*/ 40477 h 135"/>
              <a:gd name="T8" fmla="*/ 453344 w 129"/>
              <a:gd name="T9" fmla="*/ 40477 h 135"/>
              <a:gd name="T10" fmla="*/ 433105 w 129"/>
              <a:gd name="T11" fmla="*/ 64764 h 135"/>
              <a:gd name="T12" fmla="*/ 408819 w 129"/>
              <a:gd name="T13" fmla="*/ 64764 h 135"/>
              <a:gd name="T14" fmla="*/ 408819 w 129"/>
              <a:gd name="T15" fmla="*/ 0 h 135"/>
              <a:gd name="T16" fmla="*/ 109288 w 129"/>
              <a:gd name="T17" fmla="*/ 0 h 135"/>
              <a:gd name="T18" fmla="*/ 109288 w 129"/>
              <a:gd name="T19" fmla="*/ 64764 h 135"/>
              <a:gd name="T20" fmla="*/ 89050 w 129"/>
              <a:gd name="T21" fmla="*/ 64764 h 135"/>
              <a:gd name="T22" fmla="*/ 68811 w 129"/>
              <a:gd name="T23" fmla="*/ 40477 h 135"/>
              <a:gd name="T24" fmla="*/ 48573 w 129"/>
              <a:gd name="T25" fmla="*/ 40477 h 135"/>
              <a:gd name="T26" fmla="*/ 4048 w 129"/>
              <a:gd name="T27" fmla="*/ 85002 h 135"/>
              <a:gd name="T28" fmla="*/ 4048 w 129"/>
              <a:gd name="T29" fmla="*/ 105241 h 135"/>
              <a:gd name="T30" fmla="*/ 186195 w 129"/>
              <a:gd name="T31" fmla="*/ 372391 h 135"/>
              <a:gd name="T32" fmla="*/ 238815 w 129"/>
              <a:gd name="T33" fmla="*/ 396677 h 135"/>
              <a:gd name="T34" fmla="*/ 238815 w 129"/>
              <a:gd name="T35" fmla="*/ 416916 h 135"/>
              <a:gd name="T36" fmla="*/ 218577 w 129"/>
              <a:gd name="T37" fmla="*/ 429059 h 135"/>
              <a:gd name="T38" fmla="*/ 238815 w 129"/>
              <a:gd name="T39" fmla="*/ 437154 h 135"/>
              <a:gd name="T40" fmla="*/ 238815 w 129"/>
              <a:gd name="T41" fmla="*/ 461441 h 135"/>
              <a:gd name="T42" fmla="*/ 218577 w 129"/>
              <a:gd name="T43" fmla="*/ 481679 h 135"/>
              <a:gd name="T44" fmla="*/ 194290 w 129"/>
              <a:gd name="T45" fmla="*/ 501918 h 135"/>
              <a:gd name="T46" fmla="*/ 174052 w 129"/>
              <a:gd name="T47" fmla="*/ 522157 h 135"/>
              <a:gd name="T48" fmla="*/ 198338 w 129"/>
              <a:gd name="T49" fmla="*/ 546443 h 135"/>
              <a:gd name="T50" fmla="*/ 323817 w 129"/>
              <a:gd name="T51" fmla="*/ 546443 h 135"/>
              <a:gd name="T52" fmla="*/ 344056 w 129"/>
              <a:gd name="T53" fmla="*/ 522157 h 135"/>
              <a:gd name="T54" fmla="*/ 323817 w 129"/>
              <a:gd name="T55" fmla="*/ 501918 h 135"/>
              <a:gd name="T56" fmla="*/ 299531 w 129"/>
              <a:gd name="T57" fmla="*/ 481679 h 135"/>
              <a:gd name="T58" fmla="*/ 279292 w 129"/>
              <a:gd name="T59" fmla="*/ 461441 h 135"/>
              <a:gd name="T60" fmla="*/ 279292 w 129"/>
              <a:gd name="T61" fmla="*/ 437154 h 135"/>
              <a:gd name="T62" fmla="*/ 303578 w 129"/>
              <a:gd name="T63" fmla="*/ 429059 h 135"/>
              <a:gd name="T64" fmla="*/ 279292 w 129"/>
              <a:gd name="T65" fmla="*/ 416916 h 135"/>
              <a:gd name="T66" fmla="*/ 279292 w 129"/>
              <a:gd name="T67" fmla="*/ 396677 h 135"/>
              <a:gd name="T68" fmla="*/ 335960 w 129"/>
              <a:gd name="T69" fmla="*/ 372391 h 135"/>
              <a:gd name="T70" fmla="*/ 408819 w 129"/>
              <a:gd name="T71" fmla="*/ 85002 h 135"/>
              <a:gd name="T72" fmla="*/ 433105 w 129"/>
              <a:gd name="T73" fmla="*/ 85002 h 135"/>
              <a:gd name="T74" fmla="*/ 453344 w 129"/>
              <a:gd name="T75" fmla="*/ 64764 h 135"/>
              <a:gd name="T76" fmla="*/ 473582 w 129"/>
              <a:gd name="T77" fmla="*/ 85002 h 135"/>
              <a:gd name="T78" fmla="*/ 473582 w 129"/>
              <a:gd name="T79" fmla="*/ 105241 h 135"/>
              <a:gd name="T80" fmla="*/ 368342 w 129"/>
              <a:gd name="T81" fmla="*/ 287389 h 135"/>
              <a:gd name="T82" fmla="*/ 408819 w 129"/>
              <a:gd name="T83" fmla="*/ 85002 h 135"/>
              <a:gd name="T84" fmla="*/ 145718 w 129"/>
              <a:gd name="T85" fmla="*/ 291436 h 135"/>
              <a:gd name="T86" fmla="*/ 40477 w 129"/>
              <a:gd name="T87" fmla="*/ 109289 h 135"/>
              <a:gd name="T88" fmla="*/ 40477 w 129"/>
              <a:gd name="T89" fmla="*/ 89050 h 135"/>
              <a:gd name="T90" fmla="*/ 60716 w 129"/>
              <a:gd name="T91" fmla="*/ 68811 h 135"/>
              <a:gd name="T92" fmla="*/ 80954 w 129"/>
              <a:gd name="T93" fmla="*/ 89050 h 135"/>
              <a:gd name="T94" fmla="*/ 105241 w 129"/>
              <a:gd name="T95" fmla="*/ 89050 h 135"/>
              <a:gd name="T96" fmla="*/ 145718 w 129"/>
              <a:gd name="T97" fmla="*/ 291436 h 13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grpSp>
        <p:nvGrpSpPr>
          <p:cNvPr id="64" name="Group 48"/>
          <p:cNvGrpSpPr/>
          <p:nvPr/>
        </p:nvGrpSpPr>
        <p:grpSpPr>
          <a:xfrm>
            <a:off x="4584828" y="4891004"/>
            <a:ext cx="393316" cy="443560"/>
            <a:chOff x="5513440" y="1766202"/>
            <a:chExt cx="429274" cy="484183"/>
          </a:xfrm>
          <a:solidFill>
            <a:srgbClr val="FFFFFF"/>
          </a:solidFill>
        </p:grpSpPr>
        <p:sp>
          <p:nvSpPr>
            <p:cNvPr id="65" name="Freeform 147"/>
            <p:cNvSpPr>
              <a:spLocks/>
            </p:cNvSpPr>
            <p:nvPr/>
          </p:nvSpPr>
          <p:spPr bwMode="auto">
            <a:xfrm>
              <a:off x="5513440" y="1766202"/>
              <a:ext cx="429274" cy="87353"/>
            </a:xfrm>
            <a:custGeom>
              <a:avLst/>
              <a:gdLst>
                <a:gd name="T0" fmla="*/ 68 w 129"/>
                <a:gd name="T1" fmla="*/ 8 h 26"/>
                <a:gd name="T2" fmla="*/ 68 w 129"/>
                <a:gd name="T3" fmla="*/ 4 h 26"/>
                <a:gd name="T4" fmla="*/ 64 w 129"/>
                <a:gd name="T5" fmla="*/ 0 h 26"/>
                <a:gd name="T6" fmla="*/ 61 w 129"/>
                <a:gd name="T7" fmla="*/ 4 h 26"/>
                <a:gd name="T8" fmla="*/ 61 w 129"/>
                <a:gd name="T9" fmla="*/ 8 h 26"/>
                <a:gd name="T10" fmla="*/ 0 w 129"/>
                <a:gd name="T11" fmla="*/ 8 h 26"/>
                <a:gd name="T12" fmla="*/ 0 w 129"/>
                <a:gd name="T13" fmla="*/ 26 h 26"/>
                <a:gd name="T14" fmla="*/ 129 w 129"/>
                <a:gd name="T15" fmla="*/ 26 h 26"/>
                <a:gd name="T16" fmla="*/ 129 w 129"/>
                <a:gd name="T17" fmla="*/ 8 h 26"/>
                <a:gd name="T18" fmla="*/ 68 w 129"/>
                <a:gd name="T19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26">
                  <a:moveTo>
                    <a:pt x="68" y="8"/>
                  </a:moveTo>
                  <a:cubicBezTo>
                    <a:pt x="68" y="4"/>
                    <a:pt x="68" y="4"/>
                    <a:pt x="68" y="4"/>
                  </a:cubicBezTo>
                  <a:cubicBezTo>
                    <a:pt x="68" y="2"/>
                    <a:pt x="66" y="0"/>
                    <a:pt x="64" y="0"/>
                  </a:cubicBezTo>
                  <a:cubicBezTo>
                    <a:pt x="63" y="0"/>
                    <a:pt x="61" y="2"/>
                    <a:pt x="61" y="4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29" y="26"/>
                    <a:pt x="129" y="26"/>
                    <a:pt x="129" y="26"/>
                  </a:cubicBezTo>
                  <a:cubicBezTo>
                    <a:pt x="129" y="8"/>
                    <a:pt x="129" y="8"/>
                    <a:pt x="129" y="8"/>
                  </a:cubicBezTo>
                  <a:lnTo>
                    <a:pt x="6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6" name="Freeform 148"/>
            <p:cNvSpPr>
              <a:spLocks noEditPoints="1"/>
            </p:cNvSpPr>
            <p:nvPr/>
          </p:nvSpPr>
          <p:spPr bwMode="auto">
            <a:xfrm>
              <a:off x="5550876" y="1873521"/>
              <a:ext cx="356897" cy="376864"/>
            </a:xfrm>
            <a:custGeom>
              <a:avLst/>
              <a:gdLst>
                <a:gd name="T0" fmla="*/ 143 w 143"/>
                <a:gd name="T1" fmla="*/ 95 h 151"/>
                <a:gd name="T2" fmla="*/ 143 w 143"/>
                <a:gd name="T3" fmla="*/ 0 h 151"/>
                <a:gd name="T4" fmla="*/ 0 w 143"/>
                <a:gd name="T5" fmla="*/ 0 h 151"/>
                <a:gd name="T6" fmla="*/ 0 w 143"/>
                <a:gd name="T7" fmla="*/ 95 h 151"/>
                <a:gd name="T8" fmla="*/ 63 w 143"/>
                <a:gd name="T9" fmla="*/ 95 h 151"/>
                <a:gd name="T10" fmla="*/ 63 w 143"/>
                <a:gd name="T11" fmla="*/ 125 h 151"/>
                <a:gd name="T12" fmla="*/ 45 w 143"/>
                <a:gd name="T13" fmla="*/ 125 h 151"/>
                <a:gd name="T14" fmla="*/ 45 w 143"/>
                <a:gd name="T15" fmla="*/ 121 h 151"/>
                <a:gd name="T16" fmla="*/ 37 w 143"/>
                <a:gd name="T17" fmla="*/ 121 h 151"/>
                <a:gd name="T18" fmla="*/ 25 w 143"/>
                <a:gd name="T19" fmla="*/ 151 h 151"/>
                <a:gd name="T20" fmla="*/ 33 w 143"/>
                <a:gd name="T21" fmla="*/ 151 h 151"/>
                <a:gd name="T22" fmla="*/ 40 w 143"/>
                <a:gd name="T23" fmla="*/ 137 h 151"/>
                <a:gd name="T24" fmla="*/ 104 w 143"/>
                <a:gd name="T25" fmla="*/ 137 h 151"/>
                <a:gd name="T26" fmla="*/ 109 w 143"/>
                <a:gd name="T27" fmla="*/ 151 h 151"/>
                <a:gd name="T28" fmla="*/ 119 w 143"/>
                <a:gd name="T29" fmla="*/ 151 h 151"/>
                <a:gd name="T30" fmla="*/ 107 w 143"/>
                <a:gd name="T31" fmla="*/ 121 h 151"/>
                <a:gd name="T32" fmla="*/ 97 w 143"/>
                <a:gd name="T33" fmla="*/ 121 h 151"/>
                <a:gd name="T34" fmla="*/ 97 w 143"/>
                <a:gd name="T35" fmla="*/ 125 h 151"/>
                <a:gd name="T36" fmla="*/ 80 w 143"/>
                <a:gd name="T37" fmla="*/ 125 h 151"/>
                <a:gd name="T38" fmla="*/ 80 w 143"/>
                <a:gd name="T39" fmla="*/ 95 h 151"/>
                <a:gd name="T40" fmla="*/ 143 w 143"/>
                <a:gd name="T41" fmla="*/ 95 h 151"/>
                <a:gd name="T42" fmla="*/ 92 w 143"/>
                <a:gd name="T43" fmla="*/ 28 h 151"/>
                <a:gd name="T44" fmla="*/ 133 w 143"/>
                <a:gd name="T45" fmla="*/ 28 h 151"/>
                <a:gd name="T46" fmla="*/ 133 w 143"/>
                <a:gd name="T47" fmla="*/ 37 h 151"/>
                <a:gd name="T48" fmla="*/ 92 w 143"/>
                <a:gd name="T49" fmla="*/ 37 h 151"/>
                <a:gd name="T50" fmla="*/ 92 w 143"/>
                <a:gd name="T51" fmla="*/ 28 h 151"/>
                <a:gd name="T52" fmla="*/ 92 w 143"/>
                <a:gd name="T53" fmla="*/ 46 h 151"/>
                <a:gd name="T54" fmla="*/ 133 w 143"/>
                <a:gd name="T55" fmla="*/ 46 h 151"/>
                <a:gd name="T56" fmla="*/ 133 w 143"/>
                <a:gd name="T57" fmla="*/ 56 h 151"/>
                <a:gd name="T58" fmla="*/ 92 w 143"/>
                <a:gd name="T59" fmla="*/ 56 h 151"/>
                <a:gd name="T60" fmla="*/ 92 w 143"/>
                <a:gd name="T61" fmla="*/ 46 h 151"/>
                <a:gd name="T62" fmla="*/ 92 w 143"/>
                <a:gd name="T63" fmla="*/ 63 h 151"/>
                <a:gd name="T64" fmla="*/ 133 w 143"/>
                <a:gd name="T65" fmla="*/ 63 h 151"/>
                <a:gd name="T66" fmla="*/ 133 w 143"/>
                <a:gd name="T67" fmla="*/ 74 h 151"/>
                <a:gd name="T68" fmla="*/ 92 w 143"/>
                <a:gd name="T69" fmla="*/ 74 h 151"/>
                <a:gd name="T70" fmla="*/ 92 w 143"/>
                <a:gd name="T71" fmla="*/ 63 h 151"/>
                <a:gd name="T72" fmla="*/ 8 w 143"/>
                <a:gd name="T73" fmla="*/ 75 h 151"/>
                <a:gd name="T74" fmla="*/ 8 w 143"/>
                <a:gd name="T75" fmla="*/ 24 h 151"/>
                <a:gd name="T76" fmla="*/ 83 w 143"/>
                <a:gd name="T77" fmla="*/ 24 h 151"/>
                <a:gd name="T78" fmla="*/ 83 w 143"/>
                <a:gd name="T79" fmla="*/ 75 h 151"/>
                <a:gd name="T80" fmla="*/ 8 w 143"/>
                <a:gd name="T81" fmla="*/ 7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3" h="151">
                  <a:moveTo>
                    <a:pt x="143" y="95"/>
                  </a:moveTo>
                  <a:lnTo>
                    <a:pt x="14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63" y="95"/>
                  </a:lnTo>
                  <a:lnTo>
                    <a:pt x="63" y="125"/>
                  </a:lnTo>
                  <a:lnTo>
                    <a:pt x="45" y="125"/>
                  </a:lnTo>
                  <a:lnTo>
                    <a:pt x="45" y="121"/>
                  </a:lnTo>
                  <a:lnTo>
                    <a:pt x="37" y="121"/>
                  </a:lnTo>
                  <a:lnTo>
                    <a:pt x="25" y="151"/>
                  </a:lnTo>
                  <a:lnTo>
                    <a:pt x="33" y="151"/>
                  </a:lnTo>
                  <a:lnTo>
                    <a:pt x="40" y="137"/>
                  </a:lnTo>
                  <a:lnTo>
                    <a:pt x="104" y="137"/>
                  </a:lnTo>
                  <a:lnTo>
                    <a:pt x="109" y="151"/>
                  </a:lnTo>
                  <a:lnTo>
                    <a:pt x="119" y="151"/>
                  </a:lnTo>
                  <a:lnTo>
                    <a:pt x="107" y="121"/>
                  </a:lnTo>
                  <a:lnTo>
                    <a:pt x="97" y="121"/>
                  </a:lnTo>
                  <a:lnTo>
                    <a:pt x="97" y="125"/>
                  </a:lnTo>
                  <a:lnTo>
                    <a:pt x="80" y="125"/>
                  </a:lnTo>
                  <a:lnTo>
                    <a:pt x="80" y="95"/>
                  </a:lnTo>
                  <a:lnTo>
                    <a:pt x="143" y="95"/>
                  </a:lnTo>
                  <a:close/>
                  <a:moveTo>
                    <a:pt x="92" y="28"/>
                  </a:moveTo>
                  <a:lnTo>
                    <a:pt x="133" y="28"/>
                  </a:lnTo>
                  <a:lnTo>
                    <a:pt x="133" y="37"/>
                  </a:lnTo>
                  <a:lnTo>
                    <a:pt x="92" y="37"/>
                  </a:lnTo>
                  <a:lnTo>
                    <a:pt x="92" y="28"/>
                  </a:lnTo>
                  <a:close/>
                  <a:moveTo>
                    <a:pt x="92" y="46"/>
                  </a:moveTo>
                  <a:lnTo>
                    <a:pt x="133" y="46"/>
                  </a:lnTo>
                  <a:lnTo>
                    <a:pt x="133" y="56"/>
                  </a:lnTo>
                  <a:lnTo>
                    <a:pt x="92" y="56"/>
                  </a:lnTo>
                  <a:lnTo>
                    <a:pt x="92" y="46"/>
                  </a:lnTo>
                  <a:close/>
                  <a:moveTo>
                    <a:pt x="92" y="63"/>
                  </a:moveTo>
                  <a:lnTo>
                    <a:pt x="133" y="63"/>
                  </a:lnTo>
                  <a:lnTo>
                    <a:pt x="133" y="74"/>
                  </a:lnTo>
                  <a:lnTo>
                    <a:pt x="92" y="74"/>
                  </a:lnTo>
                  <a:lnTo>
                    <a:pt x="92" y="63"/>
                  </a:lnTo>
                  <a:close/>
                  <a:moveTo>
                    <a:pt x="8" y="75"/>
                  </a:moveTo>
                  <a:lnTo>
                    <a:pt x="8" y="24"/>
                  </a:lnTo>
                  <a:lnTo>
                    <a:pt x="83" y="24"/>
                  </a:lnTo>
                  <a:lnTo>
                    <a:pt x="83" y="75"/>
                  </a:lnTo>
                  <a:lnTo>
                    <a:pt x="8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7" name="Freeform 149"/>
            <p:cNvSpPr>
              <a:spLocks/>
            </p:cNvSpPr>
            <p:nvPr/>
          </p:nvSpPr>
          <p:spPr bwMode="auto">
            <a:xfrm>
              <a:off x="5578330" y="1945898"/>
              <a:ext cx="174705" cy="102328"/>
            </a:xfrm>
            <a:custGeom>
              <a:avLst/>
              <a:gdLst>
                <a:gd name="T0" fmla="*/ 58 w 70"/>
                <a:gd name="T1" fmla="*/ 12 h 41"/>
                <a:gd name="T2" fmla="*/ 54 w 70"/>
                <a:gd name="T3" fmla="*/ 20 h 41"/>
                <a:gd name="T4" fmla="*/ 48 w 70"/>
                <a:gd name="T5" fmla="*/ 16 h 41"/>
                <a:gd name="T6" fmla="*/ 48 w 70"/>
                <a:gd name="T7" fmla="*/ 16 h 41"/>
                <a:gd name="T8" fmla="*/ 34 w 70"/>
                <a:gd name="T9" fmla="*/ 8 h 41"/>
                <a:gd name="T10" fmla="*/ 32 w 70"/>
                <a:gd name="T11" fmla="*/ 12 h 41"/>
                <a:gd name="T12" fmla="*/ 28 w 70"/>
                <a:gd name="T13" fmla="*/ 20 h 41"/>
                <a:gd name="T14" fmla="*/ 16 w 70"/>
                <a:gd name="T15" fmla="*/ 12 h 41"/>
                <a:gd name="T16" fmla="*/ 12 w 70"/>
                <a:gd name="T17" fmla="*/ 17 h 41"/>
                <a:gd name="T18" fmla="*/ 12 w 70"/>
                <a:gd name="T19" fmla="*/ 17 h 41"/>
                <a:gd name="T20" fmla="*/ 0 w 70"/>
                <a:gd name="T21" fmla="*/ 37 h 41"/>
                <a:gd name="T22" fmla="*/ 5 w 70"/>
                <a:gd name="T23" fmla="*/ 41 h 41"/>
                <a:gd name="T24" fmla="*/ 17 w 70"/>
                <a:gd name="T25" fmla="*/ 21 h 41"/>
                <a:gd name="T26" fmla="*/ 24 w 70"/>
                <a:gd name="T27" fmla="*/ 25 h 41"/>
                <a:gd name="T28" fmla="*/ 24 w 70"/>
                <a:gd name="T29" fmla="*/ 25 h 41"/>
                <a:gd name="T30" fmla="*/ 30 w 70"/>
                <a:gd name="T31" fmla="*/ 29 h 41"/>
                <a:gd name="T32" fmla="*/ 37 w 70"/>
                <a:gd name="T33" fmla="*/ 17 h 41"/>
                <a:gd name="T34" fmla="*/ 42 w 70"/>
                <a:gd name="T35" fmla="*/ 21 h 41"/>
                <a:gd name="T36" fmla="*/ 42 w 70"/>
                <a:gd name="T37" fmla="*/ 21 h 41"/>
                <a:gd name="T38" fmla="*/ 56 w 70"/>
                <a:gd name="T39" fmla="*/ 28 h 41"/>
                <a:gd name="T40" fmla="*/ 57 w 70"/>
                <a:gd name="T41" fmla="*/ 28 h 41"/>
                <a:gd name="T42" fmla="*/ 57 w 70"/>
                <a:gd name="T43" fmla="*/ 28 h 41"/>
                <a:gd name="T44" fmla="*/ 64 w 70"/>
                <a:gd name="T45" fmla="*/ 17 h 41"/>
                <a:gd name="T46" fmla="*/ 64 w 70"/>
                <a:gd name="T47" fmla="*/ 17 h 41"/>
                <a:gd name="T48" fmla="*/ 70 w 70"/>
                <a:gd name="T49" fmla="*/ 4 h 41"/>
                <a:gd name="T50" fmla="*/ 65 w 70"/>
                <a:gd name="T51" fmla="*/ 0 h 41"/>
                <a:gd name="T52" fmla="*/ 58 w 70"/>
                <a:gd name="T53" fmla="*/ 1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" h="41">
                  <a:moveTo>
                    <a:pt x="58" y="12"/>
                  </a:moveTo>
                  <a:lnTo>
                    <a:pt x="54" y="20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34" y="8"/>
                  </a:lnTo>
                  <a:lnTo>
                    <a:pt x="32" y="12"/>
                  </a:lnTo>
                  <a:lnTo>
                    <a:pt x="28" y="20"/>
                  </a:lnTo>
                  <a:lnTo>
                    <a:pt x="16" y="12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0" y="37"/>
                  </a:lnTo>
                  <a:lnTo>
                    <a:pt x="5" y="41"/>
                  </a:lnTo>
                  <a:lnTo>
                    <a:pt x="17" y="21"/>
                  </a:lnTo>
                  <a:lnTo>
                    <a:pt x="24" y="25"/>
                  </a:lnTo>
                  <a:lnTo>
                    <a:pt x="24" y="25"/>
                  </a:lnTo>
                  <a:lnTo>
                    <a:pt x="30" y="29"/>
                  </a:lnTo>
                  <a:lnTo>
                    <a:pt x="37" y="17"/>
                  </a:lnTo>
                  <a:lnTo>
                    <a:pt x="42" y="21"/>
                  </a:lnTo>
                  <a:lnTo>
                    <a:pt x="42" y="21"/>
                  </a:lnTo>
                  <a:lnTo>
                    <a:pt x="56" y="28"/>
                  </a:lnTo>
                  <a:lnTo>
                    <a:pt x="57" y="28"/>
                  </a:lnTo>
                  <a:lnTo>
                    <a:pt x="57" y="28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70" y="4"/>
                  </a:lnTo>
                  <a:lnTo>
                    <a:pt x="65" y="0"/>
                  </a:lnTo>
                  <a:lnTo>
                    <a:pt x="58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68" name="椭圆 67"/>
          <p:cNvSpPr/>
          <p:nvPr/>
        </p:nvSpPr>
        <p:spPr>
          <a:xfrm>
            <a:off x="4832729" y="3199359"/>
            <a:ext cx="812924" cy="812797"/>
          </a:xfrm>
          <a:prstGeom prst="ellipse">
            <a:avLst/>
          </a:prstGeom>
          <a:solidFill>
            <a:srgbClr val="52A273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grpSp>
        <p:nvGrpSpPr>
          <p:cNvPr id="69" name="Group 45"/>
          <p:cNvGrpSpPr/>
          <p:nvPr/>
        </p:nvGrpSpPr>
        <p:grpSpPr>
          <a:xfrm>
            <a:off x="5047930" y="3417561"/>
            <a:ext cx="382522" cy="376393"/>
            <a:chOff x="1587575" y="2265358"/>
            <a:chExt cx="314468" cy="309477"/>
          </a:xfrm>
          <a:solidFill>
            <a:srgbClr val="FFFFFF"/>
          </a:solidFill>
        </p:grpSpPr>
        <p:sp>
          <p:nvSpPr>
            <p:cNvPr id="70" name="Freeform 59"/>
            <p:cNvSpPr>
              <a:spLocks noEditPoints="1"/>
            </p:cNvSpPr>
            <p:nvPr/>
          </p:nvSpPr>
          <p:spPr bwMode="auto">
            <a:xfrm>
              <a:off x="1587575" y="2265358"/>
              <a:ext cx="314468" cy="309477"/>
            </a:xfrm>
            <a:custGeom>
              <a:avLst/>
              <a:gdLst>
                <a:gd name="T0" fmla="*/ 82 w 95"/>
                <a:gd name="T1" fmla="*/ 57 h 93"/>
                <a:gd name="T2" fmla="*/ 95 w 95"/>
                <a:gd name="T3" fmla="*/ 51 h 93"/>
                <a:gd name="T4" fmla="*/ 95 w 95"/>
                <a:gd name="T5" fmla="*/ 41 h 93"/>
                <a:gd name="T6" fmla="*/ 82 w 95"/>
                <a:gd name="T7" fmla="*/ 36 h 93"/>
                <a:gd name="T8" fmla="*/ 80 w 95"/>
                <a:gd name="T9" fmla="*/ 30 h 93"/>
                <a:gd name="T10" fmla="*/ 85 w 95"/>
                <a:gd name="T11" fmla="*/ 17 h 93"/>
                <a:gd name="T12" fmla="*/ 77 w 95"/>
                <a:gd name="T13" fmla="*/ 10 h 93"/>
                <a:gd name="T14" fmla="*/ 64 w 95"/>
                <a:gd name="T15" fmla="*/ 15 h 93"/>
                <a:gd name="T16" fmla="*/ 59 w 95"/>
                <a:gd name="T17" fmla="*/ 13 h 93"/>
                <a:gd name="T18" fmla="*/ 53 w 95"/>
                <a:gd name="T19" fmla="*/ 0 h 93"/>
                <a:gd name="T20" fmla="*/ 42 w 95"/>
                <a:gd name="T21" fmla="*/ 0 h 93"/>
                <a:gd name="T22" fmla="*/ 37 w 95"/>
                <a:gd name="T23" fmla="*/ 13 h 93"/>
                <a:gd name="T24" fmla="*/ 31 w 95"/>
                <a:gd name="T25" fmla="*/ 15 h 93"/>
                <a:gd name="T26" fmla="*/ 18 w 95"/>
                <a:gd name="T27" fmla="*/ 10 h 93"/>
                <a:gd name="T28" fmla="*/ 10 w 95"/>
                <a:gd name="T29" fmla="*/ 17 h 93"/>
                <a:gd name="T30" fmla="*/ 16 w 95"/>
                <a:gd name="T31" fmla="*/ 30 h 93"/>
                <a:gd name="T32" fmla="*/ 13 w 95"/>
                <a:gd name="T33" fmla="*/ 36 h 93"/>
                <a:gd name="T34" fmla="*/ 0 w 95"/>
                <a:gd name="T35" fmla="*/ 41 h 93"/>
                <a:gd name="T36" fmla="*/ 0 w 95"/>
                <a:gd name="T37" fmla="*/ 52 h 93"/>
                <a:gd name="T38" fmla="*/ 13 w 95"/>
                <a:gd name="T39" fmla="*/ 57 h 93"/>
                <a:gd name="T40" fmla="*/ 16 w 95"/>
                <a:gd name="T41" fmla="*/ 63 h 93"/>
                <a:gd name="T42" fmla="*/ 11 w 95"/>
                <a:gd name="T43" fmla="*/ 76 h 93"/>
                <a:gd name="T44" fmla="*/ 18 w 95"/>
                <a:gd name="T45" fmla="*/ 83 h 93"/>
                <a:gd name="T46" fmla="*/ 31 w 95"/>
                <a:gd name="T47" fmla="*/ 78 h 93"/>
                <a:gd name="T48" fmla="*/ 37 w 95"/>
                <a:gd name="T49" fmla="*/ 80 h 93"/>
                <a:gd name="T50" fmla="*/ 43 w 95"/>
                <a:gd name="T51" fmla="*/ 93 h 93"/>
                <a:gd name="T52" fmla="*/ 53 w 95"/>
                <a:gd name="T53" fmla="*/ 93 h 93"/>
                <a:gd name="T54" fmla="*/ 59 w 95"/>
                <a:gd name="T55" fmla="*/ 80 h 93"/>
                <a:gd name="T56" fmla="*/ 64 w 95"/>
                <a:gd name="T57" fmla="*/ 78 h 93"/>
                <a:gd name="T58" fmla="*/ 78 w 95"/>
                <a:gd name="T59" fmla="*/ 83 h 93"/>
                <a:gd name="T60" fmla="*/ 85 w 95"/>
                <a:gd name="T61" fmla="*/ 75 h 93"/>
                <a:gd name="T62" fmla="*/ 80 w 95"/>
                <a:gd name="T63" fmla="*/ 63 h 93"/>
                <a:gd name="T64" fmla="*/ 82 w 95"/>
                <a:gd name="T65" fmla="*/ 57 h 93"/>
                <a:gd name="T66" fmla="*/ 48 w 95"/>
                <a:gd name="T67" fmla="*/ 61 h 93"/>
                <a:gd name="T68" fmla="*/ 33 w 95"/>
                <a:gd name="T69" fmla="*/ 46 h 93"/>
                <a:gd name="T70" fmla="*/ 48 w 95"/>
                <a:gd name="T71" fmla="*/ 32 h 93"/>
                <a:gd name="T72" fmla="*/ 63 w 95"/>
                <a:gd name="T73" fmla="*/ 46 h 93"/>
                <a:gd name="T74" fmla="*/ 48 w 95"/>
                <a:gd name="T75" fmla="*/ 6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5" h="93">
                  <a:moveTo>
                    <a:pt x="82" y="57"/>
                  </a:moveTo>
                  <a:cubicBezTo>
                    <a:pt x="82" y="57"/>
                    <a:pt x="95" y="52"/>
                    <a:pt x="95" y="5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0"/>
                    <a:pt x="82" y="36"/>
                    <a:pt x="82" y="36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0"/>
                    <a:pt x="85" y="17"/>
                    <a:pt x="85" y="17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9"/>
                    <a:pt x="64" y="15"/>
                    <a:pt x="64" y="15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13"/>
                    <a:pt x="53" y="0"/>
                    <a:pt x="5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37" y="13"/>
                    <a:pt x="37" y="13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18" y="10"/>
                    <a:pt x="18" y="10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8"/>
                    <a:pt x="16" y="30"/>
                    <a:pt x="16" y="30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0" y="41"/>
                    <a:pt x="0" y="41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13" y="57"/>
                    <a:pt x="13" y="57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3"/>
                    <a:pt x="10" y="75"/>
                    <a:pt x="11" y="76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9" y="84"/>
                    <a:pt x="31" y="78"/>
                    <a:pt x="31" y="78"/>
                  </a:cubicBezTo>
                  <a:cubicBezTo>
                    <a:pt x="37" y="80"/>
                    <a:pt x="37" y="80"/>
                    <a:pt x="37" y="80"/>
                  </a:cubicBezTo>
                  <a:cubicBezTo>
                    <a:pt x="37" y="80"/>
                    <a:pt x="42" y="93"/>
                    <a:pt x="43" y="9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4" y="93"/>
                    <a:pt x="59" y="80"/>
                    <a:pt x="59" y="80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77" y="83"/>
                    <a:pt x="78" y="83"/>
                  </a:cubicBezTo>
                  <a:cubicBezTo>
                    <a:pt x="85" y="75"/>
                    <a:pt x="85" y="75"/>
                    <a:pt x="85" y="75"/>
                  </a:cubicBezTo>
                  <a:cubicBezTo>
                    <a:pt x="86" y="75"/>
                    <a:pt x="80" y="63"/>
                    <a:pt x="80" y="63"/>
                  </a:cubicBezTo>
                  <a:lnTo>
                    <a:pt x="82" y="57"/>
                  </a:lnTo>
                  <a:close/>
                  <a:moveTo>
                    <a:pt x="48" y="61"/>
                  </a:moveTo>
                  <a:cubicBezTo>
                    <a:pt x="39" y="61"/>
                    <a:pt x="33" y="55"/>
                    <a:pt x="33" y="46"/>
                  </a:cubicBezTo>
                  <a:cubicBezTo>
                    <a:pt x="33" y="38"/>
                    <a:pt x="39" y="32"/>
                    <a:pt x="48" y="32"/>
                  </a:cubicBezTo>
                  <a:cubicBezTo>
                    <a:pt x="56" y="32"/>
                    <a:pt x="63" y="38"/>
                    <a:pt x="63" y="46"/>
                  </a:cubicBezTo>
                  <a:cubicBezTo>
                    <a:pt x="63" y="55"/>
                    <a:pt x="56" y="61"/>
                    <a:pt x="48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1" name="Oval 60"/>
            <p:cNvSpPr>
              <a:spLocks noChangeArrowheads="1"/>
            </p:cNvSpPr>
            <p:nvPr/>
          </p:nvSpPr>
          <p:spPr bwMode="auto">
            <a:xfrm>
              <a:off x="1712364" y="2387652"/>
              <a:ext cx="64890" cy="6239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72" name="矩形 71"/>
          <p:cNvSpPr/>
          <p:nvPr/>
        </p:nvSpPr>
        <p:spPr>
          <a:xfrm>
            <a:off x="7779727" y="3259334"/>
            <a:ext cx="2268377" cy="775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1000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73" name="Rectangle 24"/>
          <p:cNvSpPr>
            <a:spLocks noChangeArrowheads="1"/>
          </p:cNvSpPr>
          <p:nvPr/>
        </p:nvSpPr>
        <p:spPr bwMode="auto">
          <a:xfrm>
            <a:off x="7779727" y="2987170"/>
            <a:ext cx="179219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  <p:sp>
        <p:nvSpPr>
          <p:cNvPr id="74" name="矩形 73"/>
          <p:cNvSpPr/>
          <p:nvPr/>
        </p:nvSpPr>
        <p:spPr>
          <a:xfrm>
            <a:off x="8230397" y="4567331"/>
            <a:ext cx="2268377" cy="775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1000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75" name="Rectangle 24"/>
          <p:cNvSpPr>
            <a:spLocks noChangeArrowheads="1"/>
          </p:cNvSpPr>
          <p:nvPr/>
        </p:nvSpPr>
        <p:spPr bwMode="auto">
          <a:xfrm>
            <a:off x="8230397" y="4295166"/>
            <a:ext cx="179219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  <p:sp>
        <p:nvSpPr>
          <p:cNvPr id="76" name="矩形 75"/>
          <p:cNvSpPr/>
          <p:nvPr/>
        </p:nvSpPr>
        <p:spPr>
          <a:xfrm>
            <a:off x="7394269" y="6070342"/>
            <a:ext cx="2268377" cy="775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1000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77" name="Rectangle 24"/>
          <p:cNvSpPr>
            <a:spLocks noChangeArrowheads="1"/>
          </p:cNvSpPr>
          <p:nvPr/>
        </p:nvSpPr>
        <p:spPr bwMode="auto">
          <a:xfrm>
            <a:off x="7394270" y="5798178"/>
            <a:ext cx="179219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  <p:sp>
        <p:nvSpPr>
          <p:cNvPr id="78" name="矩形 77"/>
          <p:cNvSpPr/>
          <p:nvPr/>
        </p:nvSpPr>
        <p:spPr>
          <a:xfrm>
            <a:off x="1496489" y="3550885"/>
            <a:ext cx="2268377" cy="775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1000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79" name="Rectangle 24"/>
          <p:cNvSpPr>
            <a:spLocks noChangeArrowheads="1"/>
          </p:cNvSpPr>
          <p:nvPr/>
        </p:nvSpPr>
        <p:spPr bwMode="auto">
          <a:xfrm>
            <a:off x="1496489" y="3278721"/>
            <a:ext cx="179219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  <p:sp>
        <p:nvSpPr>
          <p:cNvPr id="80" name="矩形 79"/>
          <p:cNvSpPr/>
          <p:nvPr/>
        </p:nvSpPr>
        <p:spPr>
          <a:xfrm>
            <a:off x="958610" y="5049312"/>
            <a:ext cx="2268377" cy="775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1000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81" name="Rectangle 24"/>
          <p:cNvSpPr>
            <a:spLocks noChangeArrowheads="1"/>
          </p:cNvSpPr>
          <p:nvPr/>
        </p:nvSpPr>
        <p:spPr bwMode="auto">
          <a:xfrm>
            <a:off x="958611" y="4777147"/>
            <a:ext cx="179219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8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2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3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84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6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7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88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9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0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49" grpId="1" animBg="1"/>
      <p:bldP spid="50" grpId="0" animBg="1"/>
      <p:bldP spid="51" grpId="0" animBg="1"/>
      <p:bldP spid="51" grpId="1" animBg="1"/>
      <p:bldP spid="52" grpId="0" animBg="1"/>
      <p:bldP spid="53" grpId="0" animBg="1"/>
      <p:bldP spid="53" grpId="1" animBg="1"/>
      <p:bldP spid="54" grpId="0" animBg="1"/>
      <p:bldP spid="55" grpId="0" animBg="1"/>
      <p:bldP spid="55" grpId="1" animBg="1"/>
      <p:bldP spid="56" grpId="0" animBg="1"/>
      <p:bldP spid="57" grpId="0" animBg="1"/>
      <p:bldP spid="57" grpId="1" animBg="1"/>
      <p:bldP spid="62" grpId="0" animBg="1"/>
      <p:bldP spid="63" grpId="0" animBg="1"/>
      <p:bldP spid="68" grpId="0" animBg="1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693438" y="3107117"/>
            <a:ext cx="8316071" cy="2437400"/>
            <a:chOff x="225017" y="203200"/>
            <a:chExt cx="8693542" cy="4733664"/>
          </a:xfrm>
        </p:grpSpPr>
        <p:sp>
          <p:nvSpPr>
            <p:cNvPr id="10" name="矩形 9"/>
            <p:cNvSpPr/>
            <p:nvPr/>
          </p:nvSpPr>
          <p:spPr>
            <a:xfrm>
              <a:off x="225017" y="203200"/>
              <a:ext cx="8693542" cy="4733664"/>
            </a:xfrm>
            <a:prstGeom prst="rect">
              <a:avLst/>
            </a:prstGeom>
            <a:solidFill>
              <a:srgbClr val="97C7AB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335644" y="379289"/>
              <a:ext cx="8466099" cy="4374239"/>
            </a:xfrm>
            <a:prstGeom prst="rect">
              <a:avLst/>
            </a:prstGeom>
            <a:noFill/>
            <a:ln w="952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12" name="Rectangle 18"/>
          <p:cNvSpPr>
            <a:spLocks noChangeArrowheads="1"/>
          </p:cNvSpPr>
          <p:nvPr/>
        </p:nvSpPr>
        <p:spPr bwMode="auto">
          <a:xfrm>
            <a:off x="2942096" y="3658114"/>
            <a:ext cx="1633231" cy="139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>
            <a:spAutoFit/>
          </a:bodyPr>
          <a:lstStyle/>
          <a:p>
            <a:pPr algn="ctr" defTabSz="1152144"/>
            <a:r>
              <a:rPr lang="en-US" altLang="zh-CN" sz="9100" b="1" dirty="0">
                <a:solidFill>
                  <a:srgbClr val="FFFFFF"/>
                </a:solidFill>
                <a:latin typeface="+mn-lt"/>
                <a:ea typeface="微软雅黑"/>
                <a:cs typeface="+mn-ea"/>
                <a:sym typeface="+mn-lt"/>
              </a:rPr>
              <a:t>04</a:t>
            </a:r>
          </a:p>
        </p:txBody>
      </p:sp>
      <p:sp>
        <p:nvSpPr>
          <p:cNvPr id="13" name="Rectangle 18"/>
          <p:cNvSpPr>
            <a:spLocks noChangeArrowheads="1"/>
          </p:cNvSpPr>
          <p:nvPr/>
        </p:nvSpPr>
        <p:spPr bwMode="auto">
          <a:xfrm>
            <a:off x="5029002" y="3903014"/>
            <a:ext cx="3561690" cy="4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>
            <a:spAutoFit/>
          </a:bodyPr>
          <a:lstStyle/>
          <a:p>
            <a:pPr algn="dist" defTabSz="1152144"/>
            <a:r>
              <a:rPr lang="zh-CN" altLang="en-US" sz="3000" dirty="0">
                <a:solidFill>
                  <a:srgbClr val="FFFFFF"/>
                </a:solidFill>
                <a:latin typeface="+mn-lt"/>
                <a:ea typeface="微软雅黑"/>
                <a:cs typeface="+mn-ea"/>
                <a:sym typeface="+mn-lt"/>
              </a:rPr>
              <a:t>此处添加标题文本</a:t>
            </a:r>
            <a:endParaRPr lang="en-US" altLang="zh-CN" sz="3000" dirty="0">
              <a:solidFill>
                <a:srgbClr val="FFFFFF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4" name="Line 21"/>
          <p:cNvSpPr>
            <a:spLocks noChangeShapeType="1"/>
          </p:cNvSpPr>
          <p:nvPr/>
        </p:nvSpPr>
        <p:spPr bwMode="auto">
          <a:xfrm>
            <a:off x="4756797" y="3746825"/>
            <a:ext cx="0" cy="1266199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solidFill>
                  <a:srgbClr val="000000">
                    <a:lumMod val="60000"/>
                    <a:lumOff val="40000"/>
                  </a:srgbClr>
                </a:solidFill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5029002" y="4549851"/>
            <a:ext cx="35616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>
            <a:spAutoFit/>
          </a:bodyPr>
          <a:lstStyle/>
          <a:p>
            <a:pPr algn="dist" defTabSz="1152144"/>
            <a:r>
              <a:rPr lang="en-US" altLang="zh-CN" dirty="0">
                <a:solidFill>
                  <a:srgbClr val="FFFFFF"/>
                </a:solidFill>
                <a:latin typeface="+mn-lt"/>
                <a:ea typeface="微软雅黑"/>
                <a:cs typeface="+mn-ea"/>
                <a:sym typeface="+mn-lt"/>
              </a:rPr>
              <a:t>write your great  title here</a:t>
            </a: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6" presetClass="entr" presetSubtype="4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animBg="1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42"/>
          <p:cNvSpPr txBox="1">
            <a:spLocks noChangeArrowheads="1"/>
          </p:cNvSpPr>
          <p:nvPr/>
        </p:nvSpPr>
        <p:spPr bwMode="auto">
          <a:xfrm>
            <a:off x="4610506" y="1549142"/>
            <a:ext cx="2301064" cy="426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2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此处添加</a:t>
            </a:r>
            <a:r>
              <a:rPr lang="zh-CN" altLang="en-US" sz="2000" dirty="0">
                <a:solidFill>
                  <a:srgbClr val="F7CABD"/>
                </a:solidFill>
                <a:latin typeface="+mn-lt"/>
                <a:ea typeface="微软雅黑"/>
                <a:cs typeface="+mn-ea"/>
                <a:sym typeface="+mn-lt"/>
              </a:rPr>
              <a:t>标题文本</a:t>
            </a:r>
            <a:endParaRPr lang="en-US" altLang="zh-CN" sz="2000" dirty="0">
              <a:solidFill>
                <a:srgbClr val="F7CABD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25" name="Text Box 43"/>
          <p:cNvSpPr txBox="1">
            <a:spLocks noChangeArrowheads="1"/>
          </p:cNvSpPr>
          <p:nvPr/>
        </p:nvSpPr>
        <p:spPr bwMode="auto">
          <a:xfrm>
            <a:off x="4507363" y="1899151"/>
            <a:ext cx="2496994" cy="271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This is a good space for a short subtitle</a:t>
            </a:r>
          </a:p>
        </p:txBody>
      </p:sp>
      <p:sp>
        <p:nvSpPr>
          <p:cNvPr id="26" name="Freeform 8"/>
          <p:cNvSpPr>
            <a:spLocks/>
          </p:cNvSpPr>
          <p:nvPr/>
        </p:nvSpPr>
        <p:spPr bwMode="auto">
          <a:xfrm>
            <a:off x="800144" y="3959263"/>
            <a:ext cx="2178393" cy="934025"/>
          </a:xfrm>
          <a:custGeom>
            <a:avLst/>
            <a:gdLst>
              <a:gd name="T0" fmla="*/ 265 w 492"/>
              <a:gd name="T1" fmla="*/ 33 h 211"/>
              <a:gd name="T2" fmla="*/ 246 w 492"/>
              <a:gd name="T3" fmla="*/ 0 h 211"/>
              <a:gd name="T4" fmla="*/ 227 w 492"/>
              <a:gd name="T5" fmla="*/ 33 h 211"/>
              <a:gd name="T6" fmla="*/ 0 w 492"/>
              <a:gd name="T7" fmla="*/ 169 h 211"/>
              <a:gd name="T8" fmla="*/ 67 w 492"/>
              <a:gd name="T9" fmla="*/ 211 h 211"/>
              <a:gd name="T10" fmla="*/ 246 w 492"/>
              <a:gd name="T11" fmla="*/ 113 h 211"/>
              <a:gd name="T12" fmla="*/ 425 w 492"/>
              <a:gd name="T13" fmla="*/ 211 h 211"/>
              <a:gd name="T14" fmla="*/ 492 w 492"/>
              <a:gd name="T15" fmla="*/ 169 h 211"/>
              <a:gd name="T16" fmla="*/ 265 w 492"/>
              <a:gd name="T17" fmla="*/ 33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92" h="211">
                <a:moveTo>
                  <a:pt x="265" y="33"/>
                </a:moveTo>
                <a:cubicBezTo>
                  <a:pt x="246" y="0"/>
                  <a:pt x="246" y="0"/>
                  <a:pt x="246" y="0"/>
                </a:cubicBezTo>
                <a:cubicBezTo>
                  <a:pt x="227" y="33"/>
                  <a:pt x="227" y="33"/>
                  <a:pt x="227" y="33"/>
                </a:cubicBezTo>
                <a:cubicBezTo>
                  <a:pt x="131" y="39"/>
                  <a:pt x="48" y="92"/>
                  <a:pt x="0" y="169"/>
                </a:cubicBezTo>
                <a:cubicBezTo>
                  <a:pt x="67" y="211"/>
                  <a:pt x="67" y="211"/>
                  <a:pt x="67" y="211"/>
                </a:cubicBezTo>
                <a:cubicBezTo>
                  <a:pt x="105" y="152"/>
                  <a:pt x="171" y="113"/>
                  <a:pt x="246" y="113"/>
                </a:cubicBezTo>
                <a:cubicBezTo>
                  <a:pt x="321" y="113"/>
                  <a:pt x="387" y="152"/>
                  <a:pt x="425" y="211"/>
                </a:cubicBezTo>
                <a:cubicBezTo>
                  <a:pt x="492" y="169"/>
                  <a:pt x="492" y="169"/>
                  <a:pt x="492" y="169"/>
                </a:cubicBezTo>
                <a:cubicBezTo>
                  <a:pt x="444" y="92"/>
                  <a:pt x="361" y="39"/>
                  <a:pt x="265" y="33"/>
                </a:cubicBezTo>
                <a:close/>
              </a:path>
            </a:pathLst>
          </a:custGeom>
          <a:solidFill>
            <a:srgbClr val="52A273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27" name="Freeform 9"/>
          <p:cNvSpPr>
            <a:spLocks/>
          </p:cNvSpPr>
          <p:nvPr/>
        </p:nvSpPr>
        <p:spPr bwMode="auto">
          <a:xfrm>
            <a:off x="2738494" y="4795287"/>
            <a:ext cx="2178392" cy="930024"/>
          </a:xfrm>
          <a:custGeom>
            <a:avLst/>
            <a:gdLst>
              <a:gd name="T0" fmla="*/ 492 w 492"/>
              <a:gd name="T1" fmla="*/ 42 h 210"/>
              <a:gd name="T2" fmla="*/ 425 w 492"/>
              <a:gd name="T3" fmla="*/ 0 h 210"/>
              <a:gd name="T4" fmla="*/ 246 w 492"/>
              <a:gd name="T5" fmla="*/ 98 h 210"/>
              <a:gd name="T6" fmla="*/ 67 w 492"/>
              <a:gd name="T7" fmla="*/ 0 h 210"/>
              <a:gd name="T8" fmla="*/ 0 w 492"/>
              <a:gd name="T9" fmla="*/ 42 h 210"/>
              <a:gd name="T10" fmla="*/ 227 w 492"/>
              <a:gd name="T11" fmla="*/ 178 h 210"/>
              <a:gd name="T12" fmla="*/ 246 w 492"/>
              <a:gd name="T13" fmla="*/ 210 h 210"/>
              <a:gd name="T14" fmla="*/ 265 w 492"/>
              <a:gd name="T15" fmla="*/ 178 h 210"/>
              <a:gd name="T16" fmla="*/ 492 w 492"/>
              <a:gd name="T17" fmla="*/ 42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92" h="210">
                <a:moveTo>
                  <a:pt x="492" y="42"/>
                </a:moveTo>
                <a:cubicBezTo>
                  <a:pt x="425" y="0"/>
                  <a:pt x="425" y="0"/>
                  <a:pt x="425" y="0"/>
                </a:cubicBezTo>
                <a:cubicBezTo>
                  <a:pt x="387" y="59"/>
                  <a:pt x="321" y="98"/>
                  <a:pt x="246" y="98"/>
                </a:cubicBezTo>
                <a:cubicBezTo>
                  <a:pt x="171" y="98"/>
                  <a:pt x="105" y="59"/>
                  <a:pt x="67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48" y="119"/>
                  <a:pt x="131" y="171"/>
                  <a:pt x="227" y="178"/>
                </a:cubicBezTo>
                <a:cubicBezTo>
                  <a:pt x="246" y="210"/>
                  <a:pt x="246" y="210"/>
                  <a:pt x="246" y="210"/>
                </a:cubicBezTo>
                <a:cubicBezTo>
                  <a:pt x="265" y="178"/>
                  <a:pt x="265" y="178"/>
                  <a:pt x="265" y="178"/>
                </a:cubicBezTo>
                <a:cubicBezTo>
                  <a:pt x="361" y="171"/>
                  <a:pt x="444" y="119"/>
                  <a:pt x="492" y="42"/>
                </a:cubicBezTo>
                <a:close/>
              </a:path>
            </a:pathLst>
          </a:custGeom>
          <a:solidFill>
            <a:srgbClr val="EE808D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28" name="Freeform 10"/>
          <p:cNvSpPr>
            <a:spLocks/>
          </p:cNvSpPr>
          <p:nvPr/>
        </p:nvSpPr>
        <p:spPr bwMode="auto">
          <a:xfrm>
            <a:off x="6609191" y="4795287"/>
            <a:ext cx="2182394" cy="930024"/>
          </a:xfrm>
          <a:custGeom>
            <a:avLst/>
            <a:gdLst>
              <a:gd name="T0" fmla="*/ 493 w 493"/>
              <a:gd name="T1" fmla="*/ 42 h 210"/>
              <a:gd name="T2" fmla="*/ 425 w 493"/>
              <a:gd name="T3" fmla="*/ 0 h 210"/>
              <a:gd name="T4" fmla="*/ 247 w 493"/>
              <a:gd name="T5" fmla="*/ 98 h 210"/>
              <a:gd name="T6" fmla="*/ 68 w 493"/>
              <a:gd name="T7" fmla="*/ 0 h 210"/>
              <a:gd name="T8" fmla="*/ 0 w 493"/>
              <a:gd name="T9" fmla="*/ 42 h 210"/>
              <a:gd name="T10" fmla="*/ 228 w 493"/>
              <a:gd name="T11" fmla="*/ 178 h 210"/>
              <a:gd name="T12" fmla="*/ 247 w 493"/>
              <a:gd name="T13" fmla="*/ 210 h 210"/>
              <a:gd name="T14" fmla="*/ 266 w 493"/>
              <a:gd name="T15" fmla="*/ 178 h 210"/>
              <a:gd name="T16" fmla="*/ 493 w 493"/>
              <a:gd name="T17" fmla="*/ 42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93" h="210">
                <a:moveTo>
                  <a:pt x="493" y="42"/>
                </a:moveTo>
                <a:cubicBezTo>
                  <a:pt x="425" y="0"/>
                  <a:pt x="425" y="0"/>
                  <a:pt x="425" y="0"/>
                </a:cubicBezTo>
                <a:cubicBezTo>
                  <a:pt x="388" y="59"/>
                  <a:pt x="322" y="98"/>
                  <a:pt x="247" y="98"/>
                </a:cubicBezTo>
                <a:cubicBezTo>
                  <a:pt x="171" y="98"/>
                  <a:pt x="105" y="59"/>
                  <a:pt x="68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49" y="119"/>
                  <a:pt x="132" y="171"/>
                  <a:pt x="228" y="178"/>
                </a:cubicBezTo>
                <a:cubicBezTo>
                  <a:pt x="247" y="210"/>
                  <a:pt x="247" y="210"/>
                  <a:pt x="247" y="210"/>
                </a:cubicBezTo>
                <a:cubicBezTo>
                  <a:pt x="266" y="178"/>
                  <a:pt x="266" y="178"/>
                  <a:pt x="266" y="178"/>
                </a:cubicBezTo>
                <a:cubicBezTo>
                  <a:pt x="361" y="171"/>
                  <a:pt x="445" y="119"/>
                  <a:pt x="493" y="42"/>
                </a:cubicBezTo>
                <a:close/>
              </a:path>
            </a:pathLst>
          </a:custGeom>
          <a:solidFill>
            <a:srgbClr val="F7CABD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29" name="Freeform 11"/>
          <p:cNvSpPr>
            <a:spLocks/>
          </p:cNvSpPr>
          <p:nvPr/>
        </p:nvSpPr>
        <p:spPr bwMode="auto">
          <a:xfrm>
            <a:off x="4668841" y="3959263"/>
            <a:ext cx="2184393" cy="934025"/>
          </a:xfrm>
          <a:custGeom>
            <a:avLst/>
            <a:gdLst>
              <a:gd name="T0" fmla="*/ 266 w 493"/>
              <a:gd name="T1" fmla="*/ 33 h 211"/>
              <a:gd name="T2" fmla="*/ 247 w 493"/>
              <a:gd name="T3" fmla="*/ 0 h 211"/>
              <a:gd name="T4" fmla="*/ 227 w 493"/>
              <a:gd name="T5" fmla="*/ 33 h 211"/>
              <a:gd name="T6" fmla="*/ 0 w 493"/>
              <a:gd name="T7" fmla="*/ 169 h 211"/>
              <a:gd name="T8" fmla="*/ 68 w 493"/>
              <a:gd name="T9" fmla="*/ 211 h 211"/>
              <a:gd name="T10" fmla="*/ 247 w 493"/>
              <a:gd name="T11" fmla="*/ 113 h 211"/>
              <a:gd name="T12" fmla="*/ 425 w 493"/>
              <a:gd name="T13" fmla="*/ 211 h 211"/>
              <a:gd name="T14" fmla="*/ 493 w 493"/>
              <a:gd name="T15" fmla="*/ 169 h 211"/>
              <a:gd name="T16" fmla="*/ 266 w 493"/>
              <a:gd name="T17" fmla="*/ 33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93" h="211">
                <a:moveTo>
                  <a:pt x="266" y="33"/>
                </a:moveTo>
                <a:cubicBezTo>
                  <a:pt x="247" y="0"/>
                  <a:pt x="247" y="0"/>
                  <a:pt x="247" y="0"/>
                </a:cubicBezTo>
                <a:cubicBezTo>
                  <a:pt x="227" y="33"/>
                  <a:pt x="227" y="33"/>
                  <a:pt x="227" y="33"/>
                </a:cubicBezTo>
                <a:cubicBezTo>
                  <a:pt x="132" y="39"/>
                  <a:pt x="49" y="92"/>
                  <a:pt x="0" y="169"/>
                </a:cubicBezTo>
                <a:cubicBezTo>
                  <a:pt x="68" y="211"/>
                  <a:pt x="68" y="211"/>
                  <a:pt x="68" y="211"/>
                </a:cubicBezTo>
                <a:cubicBezTo>
                  <a:pt x="105" y="152"/>
                  <a:pt x="171" y="113"/>
                  <a:pt x="247" y="113"/>
                </a:cubicBezTo>
                <a:cubicBezTo>
                  <a:pt x="322" y="113"/>
                  <a:pt x="388" y="152"/>
                  <a:pt x="425" y="211"/>
                </a:cubicBezTo>
                <a:cubicBezTo>
                  <a:pt x="493" y="169"/>
                  <a:pt x="493" y="169"/>
                  <a:pt x="493" y="169"/>
                </a:cubicBezTo>
                <a:cubicBezTo>
                  <a:pt x="445" y="92"/>
                  <a:pt x="362" y="39"/>
                  <a:pt x="266" y="33"/>
                </a:cubicBezTo>
                <a:close/>
              </a:path>
            </a:pathLst>
          </a:custGeom>
          <a:solidFill>
            <a:srgbClr val="97C7AB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0" name="Freeform 12"/>
          <p:cNvSpPr>
            <a:spLocks/>
          </p:cNvSpPr>
          <p:nvPr/>
        </p:nvSpPr>
        <p:spPr bwMode="auto">
          <a:xfrm>
            <a:off x="8543539" y="3959263"/>
            <a:ext cx="2182392" cy="934025"/>
          </a:xfrm>
          <a:custGeom>
            <a:avLst/>
            <a:gdLst>
              <a:gd name="T0" fmla="*/ 266 w 493"/>
              <a:gd name="T1" fmla="*/ 33 h 211"/>
              <a:gd name="T2" fmla="*/ 246 w 493"/>
              <a:gd name="T3" fmla="*/ 0 h 211"/>
              <a:gd name="T4" fmla="*/ 227 w 493"/>
              <a:gd name="T5" fmla="*/ 33 h 211"/>
              <a:gd name="T6" fmla="*/ 0 w 493"/>
              <a:gd name="T7" fmla="*/ 169 h 211"/>
              <a:gd name="T8" fmla="*/ 68 w 493"/>
              <a:gd name="T9" fmla="*/ 211 h 211"/>
              <a:gd name="T10" fmla="*/ 246 w 493"/>
              <a:gd name="T11" fmla="*/ 113 h 211"/>
              <a:gd name="T12" fmla="*/ 425 w 493"/>
              <a:gd name="T13" fmla="*/ 211 h 211"/>
              <a:gd name="T14" fmla="*/ 493 w 493"/>
              <a:gd name="T15" fmla="*/ 169 h 211"/>
              <a:gd name="T16" fmla="*/ 266 w 493"/>
              <a:gd name="T17" fmla="*/ 33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93" h="211">
                <a:moveTo>
                  <a:pt x="266" y="33"/>
                </a:moveTo>
                <a:cubicBezTo>
                  <a:pt x="246" y="0"/>
                  <a:pt x="246" y="0"/>
                  <a:pt x="246" y="0"/>
                </a:cubicBezTo>
                <a:cubicBezTo>
                  <a:pt x="227" y="33"/>
                  <a:pt x="227" y="33"/>
                  <a:pt x="227" y="33"/>
                </a:cubicBezTo>
                <a:cubicBezTo>
                  <a:pt x="131" y="39"/>
                  <a:pt x="48" y="92"/>
                  <a:pt x="0" y="169"/>
                </a:cubicBezTo>
                <a:cubicBezTo>
                  <a:pt x="68" y="211"/>
                  <a:pt x="68" y="211"/>
                  <a:pt x="68" y="211"/>
                </a:cubicBezTo>
                <a:cubicBezTo>
                  <a:pt x="105" y="152"/>
                  <a:pt x="171" y="113"/>
                  <a:pt x="246" y="113"/>
                </a:cubicBezTo>
                <a:cubicBezTo>
                  <a:pt x="322" y="113"/>
                  <a:pt x="388" y="152"/>
                  <a:pt x="425" y="211"/>
                </a:cubicBezTo>
                <a:cubicBezTo>
                  <a:pt x="493" y="169"/>
                  <a:pt x="493" y="169"/>
                  <a:pt x="493" y="169"/>
                </a:cubicBezTo>
                <a:cubicBezTo>
                  <a:pt x="444" y="92"/>
                  <a:pt x="361" y="39"/>
                  <a:pt x="266" y="33"/>
                </a:cubicBezTo>
                <a:close/>
              </a:path>
            </a:pathLst>
          </a:custGeom>
          <a:solidFill>
            <a:srgbClr val="C7B847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1" name="Freeform 13"/>
          <p:cNvSpPr>
            <a:spLocks noEditPoints="1"/>
          </p:cNvSpPr>
          <p:nvPr/>
        </p:nvSpPr>
        <p:spPr bwMode="auto">
          <a:xfrm>
            <a:off x="9471661" y="3308845"/>
            <a:ext cx="328150" cy="346809"/>
          </a:xfrm>
          <a:custGeom>
            <a:avLst/>
            <a:gdLst>
              <a:gd name="T0" fmla="*/ 96 w 103"/>
              <a:gd name="T1" fmla="*/ 14 h 109"/>
              <a:gd name="T2" fmla="*/ 96 w 103"/>
              <a:gd name="T3" fmla="*/ 103 h 109"/>
              <a:gd name="T4" fmla="*/ 14 w 103"/>
              <a:gd name="T5" fmla="*/ 103 h 109"/>
              <a:gd name="T6" fmla="*/ 7 w 103"/>
              <a:gd name="T7" fmla="*/ 96 h 109"/>
              <a:gd name="T8" fmla="*/ 14 w 103"/>
              <a:gd name="T9" fmla="*/ 89 h 109"/>
              <a:gd name="T10" fmla="*/ 89 w 103"/>
              <a:gd name="T11" fmla="*/ 89 h 109"/>
              <a:gd name="T12" fmla="*/ 89 w 103"/>
              <a:gd name="T13" fmla="*/ 0 h 109"/>
              <a:gd name="T14" fmla="*/ 14 w 103"/>
              <a:gd name="T15" fmla="*/ 0 h 109"/>
              <a:gd name="T16" fmla="*/ 0 w 103"/>
              <a:gd name="T17" fmla="*/ 14 h 109"/>
              <a:gd name="T18" fmla="*/ 0 w 103"/>
              <a:gd name="T19" fmla="*/ 96 h 109"/>
              <a:gd name="T20" fmla="*/ 14 w 103"/>
              <a:gd name="T21" fmla="*/ 109 h 109"/>
              <a:gd name="T22" fmla="*/ 103 w 103"/>
              <a:gd name="T23" fmla="*/ 109 h 109"/>
              <a:gd name="T24" fmla="*/ 103 w 103"/>
              <a:gd name="T25" fmla="*/ 14 h 109"/>
              <a:gd name="T26" fmla="*/ 96 w 103"/>
              <a:gd name="T27" fmla="*/ 14 h 109"/>
              <a:gd name="T28" fmla="*/ 14 w 103"/>
              <a:gd name="T29" fmla="*/ 27 h 109"/>
              <a:gd name="T30" fmla="*/ 14 w 103"/>
              <a:gd name="T31" fmla="*/ 7 h 109"/>
              <a:gd name="T32" fmla="*/ 82 w 103"/>
              <a:gd name="T33" fmla="*/ 7 h 109"/>
              <a:gd name="T34" fmla="*/ 82 w 103"/>
              <a:gd name="T35" fmla="*/ 82 h 109"/>
              <a:gd name="T36" fmla="*/ 14 w 103"/>
              <a:gd name="T37" fmla="*/ 82 h 109"/>
              <a:gd name="T38" fmla="*/ 14 w 103"/>
              <a:gd name="T39" fmla="*/ 27 h 109"/>
              <a:gd name="T40" fmla="*/ 68 w 103"/>
              <a:gd name="T41" fmla="*/ 21 h 109"/>
              <a:gd name="T42" fmla="*/ 27 w 103"/>
              <a:gd name="T43" fmla="*/ 21 h 109"/>
              <a:gd name="T44" fmla="*/ 27 w 103"/>
              <a:gd name="T45" fmla="*/ 14 h 109"/>
              <a:gd name="T46" fmla="*/ 68 w 103"/>
              <a:gd name="T47" fmla="*/ 14 h 109"/>
              <a:gd name="T48" fmla="*/ 68 w 103"/>
              <a:gd name="T49" fmla="*/ 21 h 109"/>
              <a:gd name="T50" fmla="*/ 55 w 103"/>
              <a:gd name="T51" fmla="*/ 34 h 109"/>
              <a:gd name="T52" fmla="*/ 27 w 103"/>
              <a:gd name="T53" fmla="*/ 34 h 109"/>
              <a:gd name="T54" fmla="*/ 27 w 103"/>
              <a:gd name="T55" fmla="*/ 27 h 109"/>
              <a:gd name="T56" fmla="*/ 55 w 103"/>
              <a:gd name="T57" fmla="*/ 27 h 109"/>
              <a:gd name="T58" fmla="*/ 55 w 103"/>
              <a:gd name="T59" fmla="*/ 34 h 109"/>
              <a:gd name="T60" fmla="*/ 41 w 103"/>
              <a:gd name="T61" fmla="*/ 48 h 109"/>
              <a:gd name="T62" fmla="*/ 27 w 103"/>
              <a:gd name="T63" fmla="*/ 48 h 109"/>
              <a:gd name="T64" fmla="*/ 27 w 103"/>
              <a:gd name="T65" fmla="*/ 41 h 109"/>
              <a:gd name="T66" fmla="*/ 41 w 103"/>
              <a:gd name="T67" fmla="*/ 41 h 109"/>
              <a:gd name="T68" fmla="*/ 41 w 103"/>
              <a:gd name="T69" fmla="*/ 48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3" h="109">
                <a:moveTo>
                  <a:pt x="96" y="14"/>
                </a:moveTo>
                <a:cubicBezTo>
                  <a:pt x="96" y="103"/>
                  <a:pt x="96" y="103"/>
                  <a:pt x="96" y="103"/>
                </a:cubicBezTo>
                <a:cubicBezTo>
                  <a:pt x="14" y="103"/>
                  <a:pt x="14" y="103"/>
                  <a:pt x="14" y="103"/>
                </a:cubicBezTo>
                <a:cubicBezTo>
                  <a:pt x="10" y="103"/>
                  <a:pt x="7" y="100"/>
                  <a:pt x="7" y="96"/>
                </a:cubicBezTo>
                <a:cubicBezTo>
                  <a:pt x="7" y="92"/>
                  <a:pt x="10" y="89"/>
                  <a:pt x="14" y="89"/>
                </a:cubicBezTo>
                <a:cubicBezTo>
                  <a:pt x="89" y="89"/>
                  <a:pt x="89" y="89"/>
                  <a:pt x="89" y="89"/>
                </a:cubicBezTo>
                <a:cubicBezTo>
                  <a:pt x="89" y="0"/>
                  <a:pt x="89" y="0"/>
                  <a:pt x="89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4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3"/>
                  <a:pt x="6" y="109"/>
                  <a:pt x="14" y="109"/>
                </a:cubicBezTo>
                <a:cubicBezTo>
                  <a:pt x="103" y="109"/>
                  <a:pt x="103" y="109"/>
                  <a:pt x="103" y="109"/>
                </a:cubicBezTo>
                <a:cubicBezTo>
                  <a:pt x="103" y="14"/>
                  <a:pt x="103" y="14"/>
                  <a:pt x="103" y="14"/>
                </a:cubicBezTo>
                <a:lnTo>
                  <a:pt x="96" y="14"/>
                </a:lnTo>
                <a:close/>
                <a:moveTo>
                  <a:pt x="14" y="27"/>
                </a:moveTo>
                <a:cubicBezTo>
                  <a:pt x="14" y="7"/>
                  <a:pt x="14" y="7"/>
                  <a:pt x="14" y="7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82"/>
                  <a:pt x="82" y="82"/>
                  <a:pt x="82" y="82"/>
                </a:cubicBezTo>
                <a:cubicBezTo>
                  <a:pt x="14" y="82"/>
                  <a:pt x="14" y="82"/>
                  <a:pt x="14" y="82"/>
                </a:cubicBezTo>
                <a:lnTo>
                  <a:pt x="14" y="27"/>
                </a:lnTo>
                <a:close/>
                <a:moveTo>
                  <a:pt x="68" y="21"/>
                </a:moveTo>
                <a:cubicBezTo>
                  <a:pt x="27" y="21"/>
                  <a:pt x="27" y="21"/>
                  <a:pt x="27" y="21"/>
                </a:cubicBezTo>
                <a:cubicBezTo>
                  <a:pt x="27" y="14"/>
                  <a:pt x="27" y="14"/>
                  <a:pt x="27" y="14"/>
                </a:cubicBezTo>
                <a:cubicBezTo>
                  <a:pt x="68" y="14"/>
                  <a:pt x="68" y="14"/>
                  <a:pt x="68" y="14"/>
                </a:cubicBezTo>
                <a:lnTo>
                  <a:pt x="68" y="21"/>
                </a:lnTo>
                <a:close/>
                <a:moveTo>
                  <a:pt x="55" y="34"/>
                </a:moveTo>
                <a:cubicBezTo>
                  <a:pt x="27" y="34"/>
                  <a:pt x="27" y="34"/>
                  <a:pt x="27" y="34"/>
                </a:cubicBezTo>
                <a:cubicBezTo>
                  <a:pt x="27" y="27"/>
                  <a:pt x="27" y="27"/>
                  <a:pt x="27" y="27"/>
                </a:cubicBezTo>
                <a:cubicBezTo>
                  <a:pt x="55" y="27"/>
                  <a:pt x="55" y="27"/>
                  <a:pt x="55" y="27"/>
                </a:cubicBezTo>
                <a:lnTo>
                  <a:pt x="55" y="34"/>
                </a:lnTo>
                <a:close/>
                <a:moveTo>
                  <a:pt x="41" y="48"/>
                </a:moveTo>
                <a:cubicBezTo>
                  <a:pt x="27" y="48"/>
                  <a:pt x="27" y="48"/>
                  <a:pt x="27" y="48"/>
                </a:cubicBezTo>
                <a:cubicBezTo>
                  <a:pt x="27" y="41"/>
                  <a:pt x="27" y="41"/>
                  <a:pt x="27" y="41"/>
                </a:cubicBezTo>
                <a:cubicBezTo>
                  <a:pt x="41" y="41"/>
                  <a:pt x="41" y="41"/>
                  <a:pt x="41" y="41"/>
                </a:cubicBezTo>
                <a:lnTo>
                  <a:pt x="41" y="48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</p:spPr>
        <p:txBody>
          <a:bodyPr lIns="115214" tIns="57607" rIns="115214" bIns="57607"/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2" name="Freeform 14"/>
          <p:cNvSpPr>
            <a:spLocks noEditPoints="1"/>
          </p:cNvSpPr>
          <p:nvPr/>
        </p:nvSpPr>
        <p:spPr bwMode="auto">
          <a:xfrm>
            <a:off x="1727424" y="3308845"/>
            <a:ext cx="323833" cy="346809"/>
          </a:xfrm>
          <a:custGeom>
            <a:avLst/>
            <a:gdLst>
              <a:gd name="T0" fmla="*/ 58 w 102"/>
              <a:gd name="T1" fmla="*/ 7 h 109"/>
              <a:gd name="T2" fmla="*/ 58 w 102"/>
              <a:gd name="T3" fmla="*/ 0 h 109"/>
              <a:gd name="T4" fmla="*/ 44 w 102"/>
              <a:gd name="T5" fmla="*/ 0 h 109"/>
              <a:gd name="T6" fmla="*/ 44 w 102"/>
              <a:gd name="T7" fmla="*/ 7 h 109"/>
              <a:gd name="T8" fmla="*/ 0 w 102"/>
              <a:gd name="T9" fmla="*/ 58 h 109"/>
              <a:gd name="T10" fmla="*/ 51 w 102"/>
              <a:gd name="T11" fmla="*/ 109 h 109"/>
              <a:gd name="T12" fmla="*/ 102 w 102"/>
              <a:gd name="T13" fmla="*/ 58 h 109"/>
              <a:gd name="T14" fmla="*/ 58 w 102"/>
              <a:gd name="T15" fmla="*/ 7 h 109"/>
              <a:gd name="T16" fmla="*/ 54 w 102"/>
              <a:gd name="T17" fmla="*/ 102 h 109"/>
              <a:gd name="T18" fmla="*/ 54 w 102"/>
              <a:gd name="T19" fmla="*/ 96 h 109"/>
              <a:gd name="T20" fmla="*/ 48 w 102"/>
              <a:gd name="T21" fmla="*/ 96 h 109"/>
              <a:gd name="T22" fmla="*/ 48 w 102"/>
              <a:gd name="T23" fmla="*/ 102 h 109"/>
              <a:gd name="T24" fmla="*/ 7 w 102"/>
              <a:gd name="T25" fmla="*/ 62 h 109"/>
              <a:gd name="T26" fmla="*/ 13 w 102"/>
              <a:gd name="T27" fmla="*/ 62 h 109"/>
              <a:gd name="T28" fmla="*/ 13 w 102"/>
              <a:gd name="T29" fmla="*/ 55 h 109"/>
              <a:gd name="T30" fmla="*/ 7 w 102"/>
              <a:gd name="T31" fmla="*/ 55 h 109"/>
              <a:gd name="T32" fmla="*/ 51 w 102"/>
              <a:gd name="T33" fmla="*/ 14 h 109"/>
              <a:gd name="T34" fmla="*/ 95 w 102"/>
              <a:gd name="T35" fmla="*/ 55 h 109"/>
              <a:gd name="T36" fmla="*/ 89 w 102"/>
              <a:gd name="T37" fmla="*/ 55 h 109"/>
              <a:gd name="T38" fmla="*/ 89 w 102"/>
              <a:gd name="T39" fmla="*/ 62 h 109"/>
              <a:gd name="T40" fmla="*/ 95 w 102"/>
              <a:gd name="T41" fmla="*/ 62 h 109"/>
              <a:gd name="T42" fmla="*/ 54 w 102"/>
              <a:gd name="T43" fmla="*/ 102 h 109"/>
              <a:gd name="T44" fmla="*/ 48 w 102"/>
              <a:gd name="T45" fmla="*/ 34 h 109"/>
              <a:gd name="T46" fmla="*/ 44 w 102"/>
              <a:gd name="T47" fmla="*/ 34 h 109"/>
              <a:gd name="T48" fmla="*/ 44 w 102"/>
              <a:gd name="T49" fmla="*/ 17 h 109"/>
              <a:gd name="T50" fmla="*/ 49 w 102"/>
              <a:gd name="T51" fmla="*/ 17 h 109"/>
              <a:gd name="T52" fmla="*/ 55 w 102"/>
              <a:gd name="T53" fmla="*/ 29 h 109"/>
              <a:gd name="T54" fmla="*/ 55 w 102"/>
              <a:gd name="T55" fmla="*/ 17 h 109"/>
              <a:gd name="T56" fmla="*/ 58 w 102"/>
              <a:gd name="T57" fmla="*/ 17 h 109"/>
              <a:gd name="T58" fmla="*/ 58 w 102"/>
              <a:gd name="T59" fmla="*/ 34 h 109"/>
              <a:gd name="T60" fmla="*/ 54 w 102"/>
              <a:gd name="T61" fmla="*/ 34 h 109"/>
              <a:gd name="T62" fmla="*/ 48 w 102"/>
              <a:gd name="T63" fmla="*/ 22 h 109"/>
              <a:gd name="T64" fmla="*/ 48 w 102"/>
              <a:gd name="T65" fmla="*/ 34 h 109"/>
              <a:gd name="T66" fmla="*/ 57 w 102"/>
              <a:gd name="T67" fmla="*/ 60 h 109"/>
              <a:gd name="T68" fmla="*/ 73 w 102"/>
              <a:gd name="T69" fmla="*/ 80 h 109"/>
              <a:gd name="T70" fmla="*/ 53 w 102"/>
              <a:gd name="T71" fmla="*/ 65 h 109"/>
              <a:gd name="T72" fmla="*/ 46 w 102"/>
              <a:gd name="T73" fmla="*/ 63 h 109"/>
              <a:gd name="T74" fmla="*/ 45 w 102"/>
              <a:gd name="T75" fmla="*/ 56 h 109"/>
              <a:gd name="T76" fmla="*/ 29 w 102"/>
              <a:gd name="T77" fmla="*/ 36 h 109"/>
              <a:gd name="T78" fmla="*/ 49 w 102"/>
              <a:gd name="T79" fmla="*/ 52 h 109"/>
              <a:gd name="T80" fmla="*/ 56 w 102"/>
              <a:gd name="T81" fmla="*/ 53 h 109"/>
              <a:gd name="T82" fmla="*/ 57 w 102"/>
              <a:gd name="T83" fmla="*/ 60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2" h="109">
                <a:moveTo>
                  <a:pt x="58" y="7"/>
                </a:moveTo>
                <a:cubicBezTo>
                  <a:pt x="58" y="0"/>
                  <a:pt x="58" y="0"/>
                  <a:pt x="58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4" y="7"/>
                  <a:pt x="44" y="7"/>
                  <a:pt x="44" y="7"/>
                </a:cubicBezTo>
                <a:cubicBezTo>
                  <a:pt x="19" y="11"/>
                  <a:pt x="0" y="32"/>
                  <a:pt x="0" y="58"/>
                </a:cubicBezTo>
                <a:cubicBezTo>
                  <a:pt x="0" y="86"/>
                  <a:pt x="23" y="109"/>
                  <a:pt x="51" y="109"/>
                </a:cubicBezTo>
                <a:cubicBezTo>
                  <a:pt x="79" y="109"/>
                  <a:pt x="102" y="86"/>
                  <a:pt x="102" y="58"/>
                </a:cubicBezTo>
                <a:cubicBezTo>
                  <a:pt x="102" y="32"/>
                  <a:pt x="83" y="11"/>
                  <a:pt x="58" y="7"/>
                </a:cubicBezTo>
                <a:close/>
                <a:moveTo>
                  <a:pt x="54" y="102"/>
                </a:moveTo>
                <a:cubicBezTo>
                  <a:pt x="54" y="96"/>
                  <a:pt x="54" y="96"/>
                  <a:pt x="54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8" y="102"/>
                  <a:pt x="48" y="102"/>
                  <a:pt x="48" y="102"/>
                </a:cubicBezTo>
                <a:cubicBezTo>
                  <a:pt x="26" y="101"/>
                  <a:pt x="8" y="83"/>
                  <a:pt x="7" y="62"/>
                </a:cubicBezTo>
                <a:cubicBezTo>
                  <a:pt x="13" y="62"/>
                  <a:pt x="13" y="62"/>
                  <a:pt x="13" y="62"/>
                </a:cubicBezTo>
                <a:cubicBezTo>
                  <a:pt x="13" y="55"/>
                  <a:pt x="13" y="55"/>
                  <a:pt x="13" y="55"/>
                </a:cubicBezTo>
                <a:cubicBezTo>
                  <a:pt x="7" y="55"/>
                  <a:pt x="7" y="55"/>
                  <a:pt x="7" y="55"/>
                </a:cubicBezTo>
                <a:cubicBezTo>
                  <a:pt x="8" y="32"/>
                  <a:pt x="28" y="14"/>
                  <a:pt x="51" y="14"/>
                </a:cubicBezTo>
                <a:cubicBezTo>
                  <a:pt x="74" y="14"/>
                  <a:pt x="94" y="32"/>
                  <a:pt x="95" y="55"/>
                </a:cubicBezTo>
                <a:cubicBezTo>
                  <a:pt x="89" y="55"/>
                  <a:pt x="89" y="55"/>
                  <a:pt x="89" y="55"/>
                </a:cubicBezTo>
                <a:cubicBezTo>
                  <a:pt x="89" y="62"/>
                  <a:pt x="89" y="62"/>
                  <a:pt x="89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94" y="83"/>
                  <a:pt x="76" y="101"/>
                  <a:pt x="54" y="102"/>
                </a:cubicBezTo>
                <a:close/>
                <a:moveTo>
                  <a:pt x="48" y="34"/>
                </a:moveTo>
                <a:cubicBezTo>
                  <a:pt x="44" y="34"/>
                  <a:pt x="44" y="34"/>
                  <a:pt x="44" y="34"/>
                </a:cubicBezTo>
                <a:cubicBezTo>
                  <a:pt x="44" y="17"/>
                  <a:pt x="44" y="17"/>
                  <a:pt x="44" y="17"/>
                </a:cubicBezTo>
                <a:cubicBezTo>
                  <a:pt x="49" y="17"/>
                  <a:pt x="49" y="17"/>
                  <a:pt x="49" y="17"/>
                </a:cubicBezTo>
                <a:cubicBezTo>
                  <a:pt x="49" y="17"/>
                  <a:pt x="54" y="27"/>
                  <a:pt x="55" y="29"/>
                </a:cubicBezTo>
                <a:cubicBezTo>
                  <a:pt x="55" y="17"/>
                  <a:pt x="55" y="17"/>
                  <a:pt x="55" y="17"/>
                </a:cubicBezTo>
                <a:cubicBezTo>
                  <a:pt x="58" y="17"/>
                  <a:pt x="58" y="17"/>
                  <a:pt x="58" y="17"/>
                </a:cubicBezTo>
                <a:cubicBezTo>
                  <a:pt x="58" y="34"/>
                  <a:pt x="58" y="34"/>
                  <a:pt x="58" y="34"/>
                </a:cubicBezTo>
                <a:cubicBezTo>
                  <a:pt x="54" y="34"/>
                  <a:pt x="54" y="34"/>
                  <a:pt x="54" y="34"/>
                </a:cubicBezTo>
                <a:cubicBezTo>
                  <a:pt x="54" y="34"/>
                  <a:pt x="48" y="24"/>
                  <a:pt x="48" y="22"/>
                </a:cubicBezTo>
                <a:cubicBezTo>
                  <a:pt x="48" y="34"/>
                  <a:pt x="48" y="34"/>
                  <a:pt x="48" y="34"/>
                </a:cubicBezTo>
                <a:close/>
                <a:moveTo>
                  <a:pt x="57" y="60"/>
                </a:moveTo>
                <a:cubicBezTo>
                  <a:pt x="73" y="80"/>
                  <a:pt x="73" y="80"/>
                  <a:pt x="73" y="80"/>
                </a:cubicBezTo>
                <a:cubicBezTo>
                  <a:pt x="53" y="65"/>
                  <a:pt x="53" y="65"/>
                  <a:pt x="53" y="65"/>
                </a:cubicBezTo>
                <a:cubicBezTo>
                  <a:pt x="51" y="65"/>
                  <a:pt x="48" y="65"/>
                  <a:pt x="46" y="63"/>
                </a:cubicBezTo>
                <a:cubicBezTo>
                  <a:pt x="44" y="61"/>
                  <a:pt x="44" y="58"/>
                  <a:pt x="45" y="56"/>
                </a:cubicBezTo>
                <a:cubicBezTo>
                  <a:pt x="29" y="36"/>
                  <a:pt x="29" y="36"/>
                  <a:pt x="29" y="36"/>
                </a:cubicBezTo>
                <a:cubicBezTo>
                  <a:pt x="49" y="52"/>
                  <a:pt x="49" y="52"/>
                  <a:pt x="49" y="52"/>
                </a:cubicBezTo>
                <a:cubicBezTo>
                  <a:pt x="51" y="51"/>
                  <a:pt x="54" y="51"/>
                  <a:pt x="56" y="53"/>
                </a:cubicBezTo>
                <a:cubicBezTo>
                  <a:pt x="58" y="55"/>
                  <a:pt x="58" y="58"/>
                  <a:pt x="57" y="60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</p:spPr>
        <p:txBody>
          <a:bodyPr lIns="115214" tIns="57607" rIns="115214" bIns="57607"/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grpSp>
        <p:nvGrpSpPr>
          <p:cNvPr id="33" name="Group 21"/>
          <p:cNvGrpSpPr>
            <a:grpSpLocks/>
          </p:cNvGrpSpPr>
          <p:nvPr/>
        </p:nvGrpSpPr>
        <p:grpSpPr bwMode="auto">
          <a:xfrm>
            <a:off x="5607037" y="3335030"/>
            <a:ext cx="308004" cy="296441"/>
            <a:chOff x="2773" y="1004"/>
            <a:chExt cx="214" cy="206"/>
          </a:xfrm>
          <a:solidFill>
            <a:srgbClr val="FFFFFF">
              <a:lumMod val="50000"/>
            </a:srgbClr>
          </a:solidFill>
        </p:grpSpPr>
        <p:sp>
          <p:nvSpPr>
            <p:cNvPr id="34" name="Freeform 15"/>
            <p:cNvSpPr>
              <a:spLocks/>
            </p:cNvSpPr>
            <p:nvPr/>
          </p:nvSpPr>
          <p:spPr bwMode="auto">
            <a:xfrm>
              <a:off x="2773" y="1004"/>
              <a:ext cx="152" cy="206"/>
            </a:xfrm>
            <a:custGeom>
              <a:avLst/>
              <a:gdLst>
                <a:gd name="T0" fmla="*/ 46 w 69"/>
                <a:gd name="T1" fmla="*/ 91 h 93"/>
                <a:gd name="T2" fmla="*/ 15 w 69"/>
                <a:gd name="T3" fmla="*/ 91 h 93"/>
                <a:gd name="T4" fmla="*/ 6 w 69"/>
                <a:gd name="T5" fmla="*/ 84 h 93"/>
                <a:gd name="T6" fmla="*/ 1 w 69"/>
                <a:gd name="T7" fmla="*/ 66 h 93"/>
                <a:gd name="T8" fmla="*/ 3 w 69"/>
                <a:gd name="T9" fmla="*/ 44 h 93"/>
                <a:gd name="T10" fmla="*/ 7 w 69"/>
                <a:gd name="T11" fmla="*/ 38 h 93"/>
                <a:gd name="T12" fmla="*/ 17 w 69"/>
                <a:gd name="T13" fmla="*/ 35 h 93"/>
                <a:gd name="T14" fmla="*/ 33 w 69"/>
                <a:gd name="T15" fmla="*/ 38 h 93"/>
                <a:gd name="T16" fmla="*/ 28 w 69"/>
                <a:gd name="T17" fmla="*/ 24 h 93"/>
                <a:gd name="T18" fmla="*/ 28 w 69"/>
                <a:gd name="T19" fmla="*/ 10 h 93"/>
                <a:gd name="T20" fmla="*/ 29 w 69"/>
                <a:gd name="T21" fmla="*/ 5 h 93"/>
                <a:gd name="T22" fmla="*/ 40 w 69"/>
                <a:gd name="T23" fmla="*/ 1 h 93"/>
                <a:gd name="T24" fmla="*/ 55 w 69"/>
                <a:gd name="T25" fmla="*/ 32 h 93"/>
                <a:gd name="T26" fmla="*/ 67 w 69"/>
                <a:gd name="T27" fmla="*/ 42 h 93"/>
                <a:gd name="T28" fmla="*/ 67 w 69"/>
                <a:gd name="T29" fmla="*/ 69 h 93"/>
                <a:gd name="T30" fmla="*/ 64 w 69"/>
                <a:gd name="T31" fmla="*/ 81 h 93"/>
                <a:gd name="T32" fmla="*/ 57 w 69"/>
                <a:gd name="T33" fmla="*/ 88 h 93"/>
                <a:gd name="T34" fmla="*/ 46 w 69"/>
                <a:gd name="T35" fmla="*/ 9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93">
                  <a:moveTo>
                    <a:pt x="46" y="91"/>
                  </a:moveTo>
                  <a:cubicBezTo>
                    <a:pt x="37" y="93"/>
                    <a:pt x="20" y="93"/>
                    <a:pt x="15" y="91"/>
                  </a:cubicBezTo>
                  <a:cubicBezTo>
                    <a:pt x="11" y="90"/>
                    <a:pt x="8" y="87"/>
                    <a:pt x="6" y="84"/>
                  </a:cubicBezTo>
                  <a:cubicBezTo>
                    <a:pt x="3" y="79"/>
                    <a:pt x="1" y="72"/>
                    <a:pt x="1" y="66"/>
                  </a:cubicBezTo>
                  <a:cubicBezTo>
                    <a:pt x="0" y="59"/>
                    <a:pt x="1" y="51"/>
                    <a:pt x="3" y="44"/>
                  </a:cubicBezTo>
                  <a:cubicBezTo>
                    <a:pt x="4" y="41"/>
                    <a:pt x="5" y="39"/>
                    <a:pt x="7" y="38"/>
                  </a:cubicBezTo>
                  <a:cubicBezTo>
                    <a:pt x="10" y="36"/>
                    <a:pt x="14" y="36"/>
                    <a:pt x="17" y="35"/>
                  </a:cubicBezTo>
                  <a:cubicBezTo>
                    <a:pt x="23" y="35"/>
                    <a:pt x="28" y="36"/>
                    <a:pt x="33" y="38"/>
                  </a:cubicBezTo>
                  <a:cubicBezTo>
                    <a:pt x="30" y="34"/>
                    <a:pt x="29" y="29"/>
                    <a:pt x="28" y="24"/>
                  </a:cubicBezTo>
                  <a:cubicBezTo>
                    <a:pt x="27" y="19"/>
                    <a:pt x="27" y="14"/>
                    <a:pt x="28" y="10"/>
                  </a:cubicBezTo>
                  <a:cubicBezTo>
                    <a:pt x="28" y="8"/>
                    <a:pt x="28" y="6"/>
                    <a:pt x="29" y="5"/>
                  </a:cubicBezTo>
                  <a:cubicBezTo>
                    <a:pt x="32" y="2"/>
                    <a:pt x="37" y="0"/>
                    <a:pt x="40" y="1"/>
                  </a:cubicBezTo>
                  <a:cubicBezTo>
                    <a:pt x="43" y="3"/>
                    <a:pt x="45" y="22"/>
                    <a:pt x="55" y="32"/>
                  </a:cubicBezTo>
                  <a:cubicBezTo>
                    <a:pt x="59" y="35"/>
                    <a:pt x="63" y="39"/>
                    <a:pt x="67" y="42"/>
                  </a:cubicBezTo>
                  <a:cubicBezTo>
                    <a:pt x="69" y="51"/>
                    <a:pt x="69" y="60"/>
                    <a:pt x="67" y="69"/>
                  </a:cubicBezTo>
                  <a:cubicBezTo>
                    <a:pt x="67" y="74"/>
                    <a:pt x="66" y="78"/>
                    <a:pt x="64" y="81"/>
                  </a:cubicBezTo>
                  <a:cubicBezTo>
                    <a:pt x="63" y="84"/>
                    <a:pt x="60" y="86"/>
                    <a:pt x="57" y="88"/>
                  </a:cubicBezTo>
                  <a:cubicBezTo>
                    <a:pt x="54" y="89"/>
                    <a:pt x="50" y="90"/>
                    <a:pt x="46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5" name="Freeform 16"/>
            <p:cNvSpPr>
              <a:spLocks/>
            </p:cNvSpPr>
            <p:nvPr/>
          </p:nvSpPr>
          <p:spPr bwMode="auto">
            <a:xfrm>
              <a:off x="2930" y="1088"/>
              <a:ext cx="57" cy="115"/>
            </a:xfrm>
            <a:custGeom>
              <a:avLst/>
              <a:gdLst>
                <a:gd name="T0" fmla="*/ 26 w 26"/>
                <a:gd name="T1" fmla="*/ 0 h 52"/>
                <a:gd name="T2" fmla="*/ 13 w 26"/>
                <a:gd name="T3" fmla="*/ 0 h 52"/>
                <a:gd name="T4" fmla="*/ 0 w 26"/>
                <a:gd name="T5" fmla="*/ 13 h 52"/>
                <a:gd name="T6" fmla="*/ 0 w 26"/>
                <a:gd name="T7" fmla="*/ 39 h 52"/>
                <a:gd name="T8" fmla="*/ 13 w 26"/>
                <a:gd name="T9" fmla="*/ 52 h 52"/>
                <a:gd name="T10" fmla="*/ 26 w 26"/>
                <a:gd name="T11" fmla="*/ 52 h 52"/>
                <a:gd name="T12" fmla="*/ 26 w 26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52">
                  <a:moveTo>
                    <a:pt x="26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6"/>
                    <a:pt x="6" y="52"/>
                    <a:pt x="13" y="52"/>
                  </a:cubicBezTo>
                  <a:cubicBezTo>
                    <a:pt x="26" y="52"/>
                    <a:pt x="26" y="52"/>
                    <a:pt x="26" y="52"/>
                  </a:cubicBez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36" name="Freeform 17"/>
          <p:cNvSpPr>
            <a:spLocks/>
          </p:cNvSpPr>
          <p:nvPr/>
        </p:nvSpPr>
        <p:spPr bwMode="auto">
          <a:xfrm>
            <a:off x="7526956" y="6036723"/>
            <a:ext cx="346864" cy="243199"/>
          </a:xfrm>
          <a:custGeom>
            <a:avLst/>
            <a:gdLst>
              <a:gd name="T0" fmla="*/ 103 w 109"/>
              <a:gd name="T1" fmla="*/ 0 h 76"/>
              <a:gd name="T2" fmla="*/ 82 w 109"/>
              <a:gd name="T3" fmla="*/ 0 h 76"/>
              <a:gd name="T4" fmla="*/ 75 w 109"/>
              <a:gd name="T5" fmla="*/ 7 h 76"/>
              <a:gd name="T6" fmla="*/ 20 w 109"/>
              <a:gd name="T7" fmla="*/ 7 h 76"/>
              <a:gd name="T8" fmla="*/ 20 w 109"/>
              <a:gd name="T9" fmla="*/ 14 h 76"/>
              <a:gd name="T10" fmla="*/ 101 w 109"/>
              <a:gd name="T11" fmla="*/ 14 h 76"/>
              <a:gd name="T12" fmla="*/ 92 w 109"/>
              <a:gd name="T13" fmla="*/ 60 h 76"/>
              <a:gd name="T14" fmla="*/ 82 w 109"/>
              <a:gd name="T15" fmla="*/ 21 h 76"/>
              <a:gd name="T16" fmla="*/ 0 w 109"/>
              <a:gd name="T17" fmla="*/ 21 h 76"/>
              <a:gd name="T18" fmla="*/ 14 w 109"/>
              <a:gd name="T19" fmla="*/ 76 h 76"/>
              <a:gd name="T20" fmla="*/ 96 w 109"/>
              <a:gd name="T21" fmla="*/ 76 h 76"/>
              <a:gd name="T22" fmla="*/ 109 w 109"/>
              <a:gd name="T23" fmla="*/ 7 h 76"/>
              <a:gd name="T24" fmla="*/ 103 w 109"/>
              <a:gd name="T25" fmla="*/ 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" h="76">
                <a:moveTo>
                  <a:pt x="103" y="0"/>
                </a:moveTo>
                <a:cubicBezTo>
                  <a:pt x="82" y="0"/>
                  <a:pt x="82" y="0"/>
                  <a:pt x="82" y="0"/>
                </a:cubicBezTo>
                <a:cubicBezTo>
                  <a:pt x="78" y="0"/>
                  <a:pt x="75" y="4"/>
                  <a:pt x="75" y="7"/>
                </a:cubicBezTo>
                <a:cubicBezTo>
                  <a:pt x="20" y="7"/>
                  <a:pt x="20" y="7"/>
                  <a:pt x="20" y="7"/>
                </a:cubicBezTo>
                <a:cubicBezTo>
                  <a:pt x="20" y="14"/>
                  <a:pt x="20" y="14"/>
                  <a:pt x="20" y="14"/>
                </a:cubicBezTo>
                <a:cubicBezTo>
                  <a:pt x="101" y="14"/>
                  <a:pt x="101" y="14"/>
                  <a:pt x="101" y="14"/>
                </a:cubicBezTo>
                <a:cubicBezTo>
                  <a:pt x="92" y="60"/>
                  <a:pt x="92" y="60"/>
                  <a:pt x="92" y="60"/>
                </a:cubicBezTo>
                <a:cubicBezTo>
                  <a:pt x="82" y="21"/>
                  <a:pt x="82" y="21"/>
                  <a:pt x="82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14" y="76"/>
                  <a:pt x="14" y="76"/>
                  <a:pt x="14" y="76"/>
                </a:cubicBezTo>
                <a:cubicBezTo>
                  <a:pt x="96" y="76"/>
                  <a:pt x="96" y="76"/>
                  <a:pt x="96" y="76"/>
                </a:cubicBezTo>
                <a:cubicBezTo>
                  <a:pt x="109" y="7"/>
                  <a:pt x="109" y="7"/>
                  <a:pt x="109" y="7"/>
                </a:cubicBezTo>
                <a:cubicBezTo>
                  <a:pt x="109" y="4"/>
                  <a:pt x="106" y="0"/>
                  <a:pt x="103" y="0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</p:spPr>
        <p:txBody>
          <a:bodyPr lIns="115214" tIns="57607" rIns="115214" bIns="57607"/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grpSp>
        <p:nvGrpSpPr>
          <p:cNvPr id="37" name="Group 22"/>
          <p:cNvGrpSpPr>
            <a:grpSpLocks/>
          </p:cNvGrpSpPr>
          <p:nvPr/>
        </p:nvGrpSpPr>
        <p:grpSpPr bwMode="auto">
          <a:xfrm>
            <a:off x="3653661" y="5984041"/>
            <a:ext cx="354059" cy="352564"/>
            <a:chOff x="1792" y="2323"/>
            <a:chExt cx="246" cy="245"/>
          </a:xfrm>
          <a:solidFill>
            <a:srgbClr val="FFFFFF">
              <a:lumMod val="50000"/>
            </a:srgbClr>
          </a:solidFill>
        </p:grpSpPr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1941" y="2471"/>
              <a:ext cx="97" cy="97"/>
            </a:xfrm>
            <a:custGeom>
              <a:avLst/>
              <a:gdLst>
                <a:gd name="T0" fmla="*/ 40 w 44"/>
                <a:gd name="T1" fmla="*/ 25 h 44"/>
                <a:gd name="T2" fmla="*/ 15 w 44"/>
                <a:gd name="T3" fmla="*/ 0 h 44"/>
                <a:gd name="T4" fmla="*/ 0 w 44"/>
                <a:gd name="T5" fmla="*/ 15 h 44"/>
                <a:gd name="T6" fmla="*/ 25 w 44"/>
                <a:gd name="T7" fmla="*/ 40 h 44"/>
                <a:gd name="T8" fmla="*/ 40 w 44"/>
                <a:gd name="T9" fmla="*/ 40 h 44"/>
                <a:gd name="T10" fmla="*/ 40 w 44"/>
                <a:gd name="T11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44">
                  <a:moveTo>
                    <a:pt x="40" y="25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6"/>
                    <a:pt x="6" y="11"/>
                    <a:pt x="0" y="15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9" y="44"/>
                    <a:pt x="36" y="44"/>
                    <a:pt x="40" y="40"/>
                  </a:cubicBezTo>
                  <a:cubicBezTo>
                    <a:pt x="44" y="36"/>
                    <a:pt x="44" y="29"/>
                    <a:pt x="4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9" name="Freeform 19"/>
            <p:cNvSpPr>
              <a:spLocks noEditPoints="1"/>
            </p:cNvSpPr>
            <p:nvPr/>
          </p:nvSpPr>
          <p:spPr bwMode="auto">
            <a:xfrm>
              <a:off x="1792" y="2323"/>
              <a:ext cx="182" cy="181"/>
            </a:xfrm>
            <a:custGeom>
              <a:avLst/>
              <a:gdLst>
                <a:gd name="T0" fmla="*/ 82 w 82"/>
                <a:gd name="T1" fmla="*/ 41 h 82"/>
                <a:gd name="T2" fmla="*/ 41 w 82"/>
                <a:gd name="T3" fmla="*/ 0 h 82"/>
                <a:gd name="T4" fmla="*/ 0 w 82"/>
                <a:gd name="T5" fmla="*/ 41 h 82"/>
                <a:gd name="T6" fmla="*/ 41 w 82"/>
                <a:gd name="T7" fmla="*/ 82 h 82"/>
                <a:gd name="T8" fmla="*/ 82 w 82"/>
                <a:gd name="T9" fmla="*/ 41 h 82"/>
                <a:gd name="T10" fmla="*/ 41 w 82"/>
                <a:gd name="T11" fmla="*/ 72 h 82"/>
                <a:gd name="T12" fmla="*/ 11 w 82"/>
                <a:gd name="T13" fmla="*/ 41 h 82"/>
                <a:gd name="T14" fmla="*/ 41 w 82"/>
                <a:gd name="T15" fmla="*/ 11 h 82"/>
                <a:gd name="T16" fmla="*/ 72 w 82"/>
                <a:gd name="T17" fmla="*/ 41 h 82"/>
                <a:gd name="T18" fmla="*/ 41 w 82"/>
                <a:gd name="T19" fmla="*/ 7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82" y="41"/>
                  </a:moveTo>
                  <a:cubicBezTo>
                    <a:pt x="82" y="19"/>
                    <a:pt x="64" y="0"/>
                    <a:pt x="41" y="0"/>
                  </a:cubicBezTo>
                  <a:cubicBezTo>
                    <a:pt x="19" y="0"/>
                    <a:pt x="0" y="19"/>
                    <a:pt x="0" y="41"/>
                  </a:cubicBezTo>
                  <a:cubicBezTo>
                    <a:pt x="0" y="64"/>
                    <a:pt x="19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lose/>
                  <a:moveTo>
                    <a:pt x="41" y="72"/>
                  </a:moveTo>
                  <a:cubicBezTo>
                    <a:pt x="24" y="72"/>
                    <a:pt x="11" y="58"/>
                    <a:pt x="11" y="41"/>
                  </a:cubicBezTo>
                  <a:cubicBezTo>
                    <a:pt x="11" y="24"/>
                    <a:pt x="24" y="11"/>
                    <a:pt x="41" y="11"/>
                  </a:cubicBezTo>
                  <a:cubicBezTo>
                    <a:pt x="58" y="11"/>
                    <a:pt x="72" y="24"/>
                    <a:pt x="72" y="41"/>
                  </a:cubicBezTo>
                  <a:cubicBezTo>
                    <a:pt x="72" y="58"/>
                    <a:pt x="58" y="72"/>
                    <a:pt x="41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1830" y="2360"/>
              <a:ext cx="53" cy="54"/>
            </a:xfrm>
            <a:custGeom>
              <a:avLst/>
              <a:gdLst>
                <a:gd name="T0" fmla="*/ 0 w 24"/>
                <a:gd name="T1" fmla="*/ 24 h 24"/>
                <a:gd name="T2" fmla="*/ 7 w 24"/>
                <a:gd name="T3" fmla="*/ 24 h 24"/>
                <a:gd name="T4" fmla="*/ 24 w 24"/>
                <a:gd name="T5" fmla="*/ 7 h 24"/>
                <a:gd name="T6" fmla="*/ 24 w 24"/>
                <a:gd name="T7" fmla="*/ 0 h 24"/>
                <a:gd name="T8" fmla="*/ 0 w 24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">
                  <a:moveTo>
                    <a:pt x="0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7" y="15"/>
                    <a:pt x="15" y="7"/>
                    <a:pt x="24" y="7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41" name="Rectangle 23"/>
          <p:cNvSpPr>
            <a:spLocks noChangeArrowheads="1"/>
          </p:cNvSpPr>
          <p:nvPr/>
        </p:nvSpPr>
        <p:spPr bwMode="auto">
          <a:xfrm>
            <a:off x="3130564" y="3691256"/>
            <a:ext cx="1448261" cy="4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42" name="Rectangle 24"/>
          <p:cNvSpPr>
            <a:spLocks noChangeArrowheads="1"/>
          </p:cNvSpPr>
          <p:nvPr/>
        </p:nvSpPr>
        <p:spPr bwMode="auto">
          <a:xfrm>
            <a:off x="6981257" y="3691256"/>
            <a:ext cx="1448261" cy="4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43" name="Rectangle 25"/>
          <p:cNvSpPr>
            <a:spLocks noChangeArrowheads="1"/>
          </p:cNvSpPr>
          <p:nvPr/>
        </p:nvSpPr>
        <p:spPr bwMode="auto">
          <a:xfrm>
            <a:off x="1162210" y="5025291"/>
            <a:ext cx="1448261" cy="4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44" name="Rectangle 26"/>
          <p:cNvSpPr>
            <a:spLocks noChangeArrowheads="1"/>
          </p:cNvSpPr>
          <p:nvPr/>
        </p:nvSpPr>
        <p:spPr bwMode="auto">
          <a:xfrm>
            <a:off x="5022905" y="5025291"/>
            <a:ext cx="1448261" cy="4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45" name="Rectangle 27"/>
          <p:cNvSpPr>
            <a:spLocks noChangeArrowheads="1"/>
          </p:cNvSpPr>
          <p:nvPr/>
        </p:nvSpPr>
        <p:spPr bwMode="auto">
          <a:xfrm>
            <a:off x="8921607" y="5025291"/>
            <a:ext cx="1448261" cy="4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600" decel="100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6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600" decel="100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6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750"/>
                            </p:stCondLst>
                            <p:childTnLst>
                              <p:par>
                                <p:cTn id="5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600" decel="100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6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25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600" decel="100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6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750"/>
                            </p:stCondLst>
                            <p:childTnLst>
                              <p:par>
                                <p:cTn id="9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6" grpId="0" animBg="1"/>
      <p:bldP spid="41" grpId="0"/>
      <p:bldP spid="42" grpId="0"/>
      <p:bldP spid="43" grpId="0"/>
      <p:bldP spid="44" grpId="0"/>
      <p:bldP spid="4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42"/>
          <p:cNvSpPr txBox="1">
            <a:spLocks noChangeArrowheads="1"/>
          </p:cNvSpPr>
          <p:nvPr/>
        </p:nvSpPr>
        <p:spPr bwMode="auto">
          <a:xfrm>
            <a:off x="4610506" y="1656085"/>
            <a:ext cx="2301064" cy="426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2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此处添加</a:t>
            </a:r>
            <a:r>
              <a:rPr lang="zh-CN" altLang="en-US" sz="2000" dirty="0">
                <a:solidFill>
                  <a:srgbClr val="F7CABD"/>
                </a:solidFill>
                <a:latin typeface="+mn-lt"/>
                <a:ea typeface="微软雅黑"/>
                <a:cs typeface="+mn-ea"/>
                <a:sym typeface="+mn-lt"/>
              </a:rPr>
              <a:t>标题文本</a:t>
            </a:r>
            <a:endParaRPr lang="en-US" altLang="zh-CN" sz="2000" dirty="0">
              <a:solidFill>
                <a:srgbClr val="F7CABD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25" name="Text Box 43"/>
          <p:cNvSpPr txBox="1">
            <a:spLocks noChangeArrowheads="1"/>
          </p:cNvSpPr>
          <p:nvPr/>
        </p:nvSpPr>
        <p:spPr bwMode="auto">
          <a:xfrm>
            <a:off x="4507363" y="2006094"/>
            <a:ext cx="2496994" cy="271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This is a good space for a short subtitle</a:t>
            </a:r>
          </a:p>
        </p:txBody>
      </p:sp>
      <p:sp>
        <p:nvSpPr>
          <p:cNvPr id="26" name="矩形 25"/>
          <p:cNvSpPr/>
          <p:nvPr/>
        </p:nvSpPr>
        <p:spPr>
          <a:xfrm>
            <a:off x="1681327" y="3279871"/>
            <a:ext cx="1819090" cy="1361225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686890" y="4949974"/>
            <a:ext cx="1819090" cy="1505139"/>
          </a:xfrm>
          <a:prstGeom prst="rect">
            <a:avLst/>
          </a:prstGeom>
          <a:solidFill>
            <a:srgbClr val="000000">
              <a:lumMod val="10000"/>
              <a:lumOff val="90000"/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28" name="等腰三角形 6"/>
          <p:cNvSpPr/>
          <p:nvPr/>
        </p:nvSpPr>
        <p:spPr>
          <a:xfrm>
            <a:off x="1681327" y="4550375"/>
            <a:ext cx="1819090" cy="399599"/>
          </a:xfrm>
          <a:custGeom>
            <a:avLst/>
            <a:gdLst/>
            <a:ahLst/>
            <a:cxnLst/>
            <a:rect l="l" t="t" r="r" b="b"/>
            <a:pathLst>
              <a:path w="1443643" h="317173">
                <a:moveTo>
                  <a:pt x="721821" y="0"/>
                </a:moveTo>
                <a:lnTo>
                  <a:pt x="763585" y="72008"/>
                </a:lnTo>
                <a:lnTo>
                  <a:pt x="1443643" y="72008"/>
                </a:lnTo>
                <a:lnTo>
                  <a:pt x="1443643" y="317173"/>
                </a:lnTo>
                <a:lnTo>
                  <a:pt x="0" y="317173"/>
                </a:lnTo>
                <a:lnTo>
                  <a:pt x="0" y="72008"/>
                </a:lnTo>
                <a:lnTo>
                  <a:pt x="680056" y="72008"/>
                </a:lnTo>
                <a:close/>
              </a:path>
            </a:pathLst>
          </a:custGeom>
          <a:solidFill>
            <a:srgbClr val="52A273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779818" y="5144168"/>
            <a:ext cx="1633231" cy="4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30" name="Rectangle 24"/>
          <p:cNvSpPr>
            <a:spLocks noChangeArrowheads="1"/>
          </p:cNvSpPr>
          <p:nvPr/>
        </p:nvSpPr>
        <p:spPr bwMode="auto">
          <a:xfrm>
            <a:off x="1774255" y="4702284"/>
            <a:ext cx="1633230" cy="174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b="1" dirty="0">
                <a:solidFill>
                  <a:srgbClr val="FFFFFF"/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  <p:sp>
        <p:nvSpPr>
          <p:cNvPr id="31" name="矩形 30"/>
          <p:cNvSpPr/>
          <p:nvPr/>
        </p:nvSpPr>
        <p:spPr>
          <a:xfrm>
            <a:off x="3785358" y="3279871"/>
            <a:ext cx="1819090" cy="136122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790921" y="4949974"/>
            <a:ext cx="1819090" cy="1505139"/>
          </a:xfrm>
          <a:prstGeom prst="rect">
            <a:avLst/>
          </a:prstGeom>
          <a:solidFill>
            <a:srgbClr val="000000">
              <a:lumMod val="10000"/>
              <a:lumOff val="90000"/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3" name="等腰三角形 6"/>
          <p:cNvSpPr/>
          <p:nvPr/>
        </p:nvSpPr>
        <p:spPr>
          <a:xfrm>
            <a:off x="3785358" y="4550375"/>
            <a:ext cx="1819090" cy="399599"/>
          </a:xfrm>
          <a:custGeom>
            <a:avLst/>
            <a:gdLst/>
            <a:ahLst/>
            <a:cxnLst/>
            <a:rect l="l" t="t" r="r" b="b"/>
            <a:pathLst>
              <a:path w="1443643" h="317173">
                <a:moveTo>
                  <a:pt x="721821" y="0"/>
                </a:moveTo>
                <a:lnTo>
                  <a:pt x="763585" y="72008"/>
                </a:lnTo>
                <a:lnTo>
                  <a:pt x="1443643" y="72008"/>
                </a:lnTo>
                <a:lnTo>
                  <a:pt x="1443643" y="317173"/>
                </a:lnTo>
                <a:lnTo>
                  <a:pt x="0" y="317173"/>
                </a:lnTo>
                <a:lnTo>
                  <a:pt x="0" y="72008"/>
                </a:lnTo>
                <a:lnTo>
                  <a:pt x="680056" y="72008"/>
                </a:lnTo>
                <a:close/>
              </a:path>
            </a:pathLst>
          </a:custGeom>
          <a:solidFill>
            <a:srgbClr val="EE808D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883849" y="5144168"/>
            <a:ext cx="1633231" cy="4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35" name="Rectangle 24"/>
          <p:cNvSpPr>
            <a:spLocks noChangeArrowheads="1"/>
          </p:cNvSpPr>
          <p:nvPr/>
        </p:nvSpPr>
        <p:spPr bwMode="auto">
          <a:xfrm>
            <a:off x="3878287" y="4702284"/>
            <a:ext cx="1633230" cy="174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b="1" dirty="0">
                <a:solidFill>
                  <a:srgbClr val="FFFFFF"/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  <p:sp>
        <p:nvSpPr>
          <p:cNvPr id="36" name="矩形 35"/>
          <p:cNvSpPr/>
          <p:nvPr/>
        </p:nvSpPr>
        <p:spPr>
          <a:xfrm>
            <a:off x="5906087" y="3279871"/>
            <a:ext cx="1819090" cy="1361225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911651" y="4949974"/>
            <a:ext cx="1819090" cy="1505139"/>
          </a:xfrm>
          <a:prstGeom prst="rect">
            <a:avLst/>
          </a:prstGeom>
          <a:solidFill>
            <a:srgbClr val="000000">
              <a:lumMod val="10000"/>
              <a:lumOff val="90000"/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8" name="等腰三角形 6"/>
          <p:cNvSpPr/>
          <p:nvPr/>
        </p:nvSpPr>
        <p:spPr>
          <a:xfrm>
            <a:off x="5906087" y="4550375"/>
            <a:ext cx="1819090" cy="399599"/>
          </a:xfrm>
          <a:custGeom>
            <a:avLst/>
            <a:gdLst/>
            <a:ahLst/>
            <a:cxnLst/>
            <a:rect l="l" t="t" r="r" b="b"/>
            <a:pathLst>
              <a:path w="1443643" h="317173">
                <a:moveTo>
                  <a:pt x="721821" y="0"/>
                </a:moveTo>
                <a:lnTo>
                  <a:pt x="763585" y="72008"/>
                </a:lnTo>
                <a:lnTo>
                  <a:pt x="1443643" y="72008"/>
                </a:lnTo>
                <a:lnTo>
                  <a:pt x="1443643" y="317173"/>
                </a:lnTo>
                <a:lnTo>
                  <a:pt x="0" y="317173"/>
                </a:lnTo>
                <a:lnTo>
                  <a:pt x="0" y="72008"/>
                </a:lnTo>
                <a:lnTo>
                  <a:pt x="680056" y="72008"/>
                </a:lnTo>
                <a:close/>
              </a:path>
            </a:pathLst>
          </a:custGeom>
          <a:solidFill>
            <a:srgbClr val="97C7AB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004579" y="5144168"/>
            <a:ext cx="1633231" cy="4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40" name="Rectangle 24"/>
          <p:cNvSpPr>
            <a:spLocks noChangeArrowheads="1"/>
          </p:cNvSpPr>
          <p:nvPr/>
        </p:nvSpPr>
        <p:spPr bwMode="auto">
          <a:xfrm>
            <a:off x="5999016" y="4702284"/>
            <a:ext cx="1633230" cy="174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b="1" dirty="0">
                <a:solidFill>
                  <a:srgbClr val="FFFFFF"/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  <p:sp>
        <p:nvSpPr>
          <p:cNvPr id="41" name="矩形 40"/>
          <p:cNvSpPr/>
          <p:nvPr/>
        </p:nvSpPr>
        <p:spPr>
          <a:xfrm>
            <a:off x="8010119" y="3279871"/>
            <a:ext cx="1819090" cy="1361225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8015682" y="4949974"/>
            <a:ext cx="1819090" cy="1505139"/>
          </a:xfrm>
          <a:prstGeom prst="rect">
            <a:avLst/>
          </a:prstGeom>
          <a:solidFill>
            <a:srgbClr val="000000">
              <a:lumMod val="10000"/>
              <a:lumOff val="90000"/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43" name="等腰三角形 6"/>
          <p:cNvSpPr/>
          <p:nvPr/>
        </p:nvSpPr>
        <p:spPr>
          <a:xfrm>
            <a:off x="8010119" y="4550375"/>
            <a:ext cx="1819090" cy="399599"/>
          </a:xfrm>
          <a:custGeom>
            <a:avLst/>
            <a:gdLst/>
            <a:ahLst/>
            <a:cxnLst/>
            <a:rect l="l" t="t" r="r" b="b"/>
            <a:pathLst>
              <a:path w="1443643" h="317173">
                <a:moveTo>
                  <a:pt x="721821" y="0"/>
                </a:moveTo>
                <a:lnTo>
                  <a:pt x="763585" y="72008"/>
                </a:lnTo>
                <a:lnTo>
                  <a:pt x="1443643" y="72008"/>
                </a:lnTo>
                <a:lnTo>
                  <a:pt x="1443643" y="317173"/>
                </a:lnTo>
                <a:lnTo>
                  <a:pt x="0" y="317173"/>
                </a:lnTo>
                <a:lnTo>
                  <a:pt x="0" y="72008"/>
                </a:lnTo>
                <a:lnTo>
                  <a:pt x="680056" y="72008"/>
                </a:lnTo>
                <a:close/>
              </a:path>
            </a:pathLst>
          </a:custGeom>
          <a:solidFill>
            <a:srgbClr val="F7CABD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8108610" y="5144168"/>
            <a:ext cx="1633231" cy="4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45" name="Rectangle 24"/>
          <p:cNvSpPr>
            <a:spLocks noChangeArrowheads="1"/>
          </p:cNvSpPr>
          <p:nvPr/>
        </p:nvSpPr>
        <p:spPr bwMode="auto">
          <a:xfrm>
            <a:off x="8103047" y="4702284"/>
            <a:ext cx="1633230" cy="174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b="1" dirty="0">
                <a:solidFill>
                  <a:srgbClr val="FFFFFF"/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7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250"/>
                            </p:stCondLst>
                            <p:childTnLst>
                              <p:par>
                                <p:cTn id="8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/>
      <p:bldP spid="30" grpId="0"/>
      <p:bldP spid="31" grpId="0" animBg="1"/>
      <p:bldP spid="32" grpId="0" animBg="1"/>
      <p:bldP spid="33" grpId="0" animBg="1"/>
      <p:bldP spid="34" grpId="0"/>
      <p:bldP spid="35" grpId="0"/>
      <p:bldP spid="36" grpId="0" animBg="1"/>
      <p:bldP spid="37" grpId="0" animBg="1"/>
      <p:bldP spid="38" grpId="0" animBg="1"/>
      <p:bldP spid="39" grpId="0"/>
      <p:bldP spid="40" grpId="0"/>
      <p:bldP spid="41" grpId="0" animBg="1"/>
      <p:bldP spid="42" grpId="0" animBg="1"/>
      <p:bldP spid="43" grpId="0" animBg="1"/>
      <p:bldP spid="44" grpId="0"/>
      <p:bldP spid="4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椭圆 23"/>
          <p:cNvSpPr/>
          <p:nvPr/>
        </p:nvSpPr>
        <p:spPr>
          <a:xfrm>
            <a:off x="4096706" y="2481130"/>
            <a:ext cx="637363" cy="637266"/>
          </a:xfrm>
          <a:prstGeom prst="ellipse">
            <a:avLst/>
          </a:prstGeom>
          <a:solidFill>
            <a:srgbClr val="EE808D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25" name="Text Box 42"/>
          <p:cNvSpPr txBox="1">
            <a:spLocks noChangeArrowheads="1"/>
          </p:cNvSpPr>
          <p:nvPr/>
        </p:nvSpPr>
        <p:spPr bwMode="auto">
          <a:xfrm>
            <a:off x="4610506" y="1451776"/>
            <a:ext cx="2301064" cy="426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2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此处添加</a:t>
            </a:r>
            <a:r>
              <a:rPr lang="zh-CN" altLang="en-US" sz="2000" dirty="0">
                <a:solidFill>
                  <a:srgbClr val="F7CABD"/>
                </a:solidFill>
                <a:latin typeface="+mn-lt"/>
                <a:ea typeface="微软雅黑"/>
                <a:cs typeface="+mn-ea"/>
                <a:sym typeface="+mn-lt"/>
              </a:rPr>
              <a:t>标题文本</a:t>
            </a:r>
            <a:endParaRPr lang="en-US" altLang="zh-CN" sz="2000" dirty="0">
              <a:solidFill>
                <a:srgbClr val="F7CABD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26" name="Text Box 43"/>
          <p:cNvSpPr txBox="1">
            <a:spLocks noChangeArrowheads="1"/>
          </p:cNvSpPr>
          <p:nvPr/>
        </p:nvSpPr>
        <p:spPr bwMode="auto">
          <a:xfrm>
            <a:off x="4507363" y="1801785"/>
            <a:ext cx="2496994" cy="271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This is a good space for a short subtitle</a:t>
            </a:r>
          </a:p>
        </p:txBody>
      </p:sp>
      <p:sp>
        <p:nvSpPr>
          <p:cNvPr id="27" name="椭圆 26"/>
          <p:cNvSpPr/>
          <p:nvPr/>
        </p:nvSpPr>
        <p:spPr>
          <a:xfrm>
            <a:off x="1491716" y="2481130"/>
            <a:ext cx="637363" cy="637266"/>
          </a:xfrm>
          <a:prstGeom prst="ellipse">
            <a:avLst/>
          </a:prstGeom>
          <a:solidFill>
            <a:srgbClr val="52A273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28" name="Freeform 18"/>
          <p:cNvSpPr>
            <a:spLocks noEditPoints="1"/>
          </p:cNvSpPr>
          <p:nvPr/>
        </p:nvSpPr>
        <p:spPr bwMode="auto">
          <a:xfrm>
            <a:off x="4267522" y="2695936"/>
            <a:ext cx="295731" cy="207655"/>
          </a:xfrm>
          <a:custGeom>
            <a:avLst/>
            <a:gdLst>
              <a:gd name="T0" fmla="*/ 16 w 128"/>
              <a:gd name="T1" fmla="*/ 0 h 90"/>
              <a:gd name="T2" fmla="*/ 116 w 128"/>
              <a:gd name="T3" fmla="*/ 4 h 90"/>
              <a:gd name="T4" fmla="*/ 116 w 128"/>
              <a:gd name="T5" fmla="*/ 74 h 90"/>
              <a:gd name="T6" fmla="*/ 112 w 128"/>
              <a:gd name="T7" fmla="*/ 78 h 90"/>
              <a:gd name="T8" fmla="*/ 12 w 128"/>
              <a:gd name="T9" fmla="*/ 74 h 90"/>
              <a:gd name="T10" fmla="*/ 12 w 128"/>
              <a:gd name="T11" fmla="*/ 4 h 90"/>
              <a:gd name="T12" fmla="*/ 30 w 128"/>
              <a:gd name="T13" fmla="*/ 51 h 90"/>
              <a:gd name="T14" fmla="*/ 30 w 128"/>
              <a:gd name="T15" fmla="*/ 51 h 90"/>
              <a:gd name="T16" fmla="*/ 43 w 128"/>
              <a:gd name="T17" fmla="*/ 53 h 90"/>
              <a:gd name="T18" fmla="*/ 43 w 128"/>
              <a:gd name="T19" fmla="*/ 64 h 90"/>
              <a:gd name="T20" fmla="*/ 41 w 128"/>
              <a:gd name="T21" fmla="*/ 66 h 90"/>
              <a:gd name="T22" fmla="*/ 28 w 128"/>
              <a:gd name="T23" fmla="*/ 64 h 90"/>
              <a:gd name="T24" fmla="*/ 28 w 128"/>
              <a:gd name="T25" fmla="*/ 53 h 90"/>
              <a:gd name="T26" fmla="*/ 49 w 128"/>
              <a:gd name="T27" fmla="*/ 40 h 90"/>
              <a:gd name="T28" fmla="*/ 49 w 128"/>
              <a:gd name="T29" fmla="*/ 40 h 90"/>
              <a:gd name="T30" fmla="*/ 62 w 128"/>
              <a:gd name="T31" fmla="*/ 43 h 90"/>
              <a:gd name="T32" fmla="*/ 62 w 128"/>
              <a:gd name="T33" fmla="*/ 64 h 90"/>
              <a:gd name="T34" fmla="*/ 59 w 128"/>
              <a:gd name="T35" fmla="*/ 66 h 90"/>
              <a:gd name="T36" fmla="*/ 47 w 128"/>
              <a:gd name="T37" fmla="*/ 64 h 90"/>
              <a:gd name="T38" fmla="*/ 47 w 128"/>
              <a:gd name="T39" fmla="*/ 43 h 90"/>
              <a:gd name="T40" fmla="*/ 57 w 128"/>
              <a:gd name="T41" fmla="*/ 45 h 90"/>
              <a:gd name="T42" fmla="*/ 52 w 128"/>
              <a:gd name="T43" fmla="*/ 45 h 90"/>
              <a:gd name="T44" fmla="*/ 57 w 128"/>
              <a:gd name="T45" fmla="*/ 61 h 90"/>
              <a:gd name="T46" fmla="*/ 68 w 128"/>
              <a:gd name="T47" fmla="*/ 30 h 90"/>
              <a:gd name="T48" fmla="*/ 68 w 128"/>
              <a:gd name="T49" fmla="*/ 30 h 90"/>
              <a:gd name="T50" fmla="*/ 81 w 128"/>
              <a:gd name="T51" fmla="*/ 32 h 90"/>
              <a:gd name="T52" fmla="*/ 81 w 128"/>
              <a:gd name="T53" fmla="*/ 64 h 90"/>
              <a:gd name="T54" fmla="*/ 78 w 128"/>
              <a:gd name="T55" fmla="*/ 66 h 90"/>
              <a:gd name="T56" fmla="*/ 66 w 128"/>
              <a:gd name="T57" fmla="*/ 64 h 90"/>
              <a:gd name="T58" fmla="*/ 66 w 128"/>
              <a:gd name="T59" fmla="*/ 32 h 90"/>
              <a:gd name="T60" fmla="*/ 76 w 128"/>
              <a:gd name="T61" fmla="*/ 35 h 90"/>
              <a:gd name="T62" fmla="*/ 71 w 128"/>
              <a:gd name="T63" fmla="*/ 35 h 90"/>
              <a:gd name="T64" fmla="*/ 76 w 128"/>
              <a:gd name="T65" fmla="*/ 61 h 90"/>
              <a:gd name="T66" fmla="*/ 87 w 128"/>
              <a:gd name="T67" fmla="*/ 19 h 90"/>
              <a:gd name="T68" fmla="*/ 87 w 128"/>
              <a:gd name="T69" fmla="*/ 19 h 90"/>
              <a:gd name="T70" fmla="*/ 100 w 128"/>
              <a:gd name="T71" fmla="*/ 22 h 90"/>
              <a:gd name="T72" fmla="*/ 100 w 128"/>
              <a:gd name="T73" fmla="*/ 64 h 90"/>
              <a:gd name="T74" fmla="*/ 97 w 128"/>
              <a:gd name="T75" fmla="*/ 66 h 90"/>
              <a:gd name="T76" fmla="*/ 85 w 128"/>
              <a:gd name="T77" fmla="*/ 64 h 90"/>
              <a:gd name="T78" fmla="*/ 85 w 128"/>
              <a:gd name="T79" fmla="*/ 22 h 90"/>
              <a:gd name="T80" fmla="*/ 95 w 128"/>
              <a:gd name="T81" fmla="*/ 24 h 90"/>
              <a:gd name="T82" fmla="*/ 89 w 128"/>
              <a:gd name="T83" fmla="*/ 24 h 90"/>
              <a:gd name="T84" fmla="*/ 95 w 128"/>
              <a:gd name="T85" fmla="*/ 61 h 90"/>
              <a:gd name="T86" fmla="*/ 38 w 128"/>
              <a:gd name="T87" fmla="*/ 55 h 90"/>
              <a:gd name="T88" fmla="*/ 33 w 128"/>
              <a:gd name="T89" fmla="*/ 55 h 90"/>
              <a:gd name="T90" fmla="*/ 38 w 128"/>
              <a:gd name="T91" fmla="*/ 61 h 90"/>
              <a:gd name="T92" fmla="*/ 4 w 128"/>
              <a:gd name="T93" fmla="*/ 90 h 90"/>
              <a:gd name="T94" fmla="*/ 0 w 128"/>
              <a:gd name="T95" fmla="*/ 86 h 90"/>
              <a:gd name="T96" fmla="*/ 124 w 128"/>
              <a:gd name="T97" fmla="*/ 82 h 90"/>
              <a:gd name="T98" fmla="*/ 124 w 128"/>
              <a:gd name="T99" fmla="*/ 90 h 90"/>
              <a:gd name="T100" fmla="*/ 108 w 128"/>
              <a:gd name="T101" fmla="*/ 8 h 90"/>
              <a:gd name="T102" fmla="*/ 20 w 128"/>
              <a:gd name="T103" fmla="*/ 8 h 90"/>
              <a:gd name="T104" fmla="*/ 108 w 128"/>
              <a:gd name="T105" fmla="*/ 7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8" h="90">
                <a:moveTo>
                  <a:pt x="16" y="0"/>
                </a:moveTo>
                <a:cubicBezTo>
                  <a:pt x="16" y="0"/>
                  <a:pt x="16" y="0"/>
                  <a:pt x="16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4" y="0"/>
                  <a:pt x="116" y="2"/>
                  <a:pt x="116" y="4"/>
                </a:cubicBezTo>
                <a:cubicBezTo>
                  <a:pt x="116" y="5"/>
                  <a:pt x="116" y="5"/>
                  <a:pt x="116" y="5"/>
                </a:cubicBezTo>
                <a:cubicBezTo>
                  <a:pt x="116" y="74"/>
                  <a:pt x="116" y="74"/>
                  <a:pt x="116" y="74"/>
                </a:cubicBezTo>
                <a:cubicBezTo>
                  <a:pt x="116" y="77"/>
                  <a:pt x="114" y="78"/>
                  <a:pt x="112" y="78"/>
                </a:cubicBezTo>
                <a:cubicBezTo>
                  <a:pt x="112" y="78"/>
                  <a:pt x="112" y="78"/>
                  <a:pt x="112" y="78"/>
                </a:cubicBezTo>
                <a:cubicBezTo>
                  <a:pt x="16" y="78"/>
                  <a:pt x="16" y="78"/>
                  <a:pt x="16" y="78"/>
                </a:cubicBezTo>
                <a:cubicBezTo>
                  <a:pt x="13" y="78"/>
                  <a:pt x="12" y="77"/>
                  <a:pt x="12" y="74"/>
                </a:cubicBezTo>
                <a:cubicBezTo>
                  <a:pt x="12" y="74"/>
                  <a:pt x="12" y="74"/>
                  <a:pt x="12" y="74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2"/>
                  <a:pt x="13" y="0"/>
                  <a:pt x="16" y="0"/>
                </a:cubicBezTo>
                <a:close/>
                <a:moveTo>
                  <a:pt x="30" y="51"/>
                </a:moveTo>
                <a:cubicBezTo>
                  <a:pt x="30" y="51"/>
                  <a:pt x="30" y="51"/>
                  <a:pt x="30" y="51"/>
                </a:cubicBezTo>
                <a:cubicBezTo>
                  <a:pt x="30" y="51"/>
                  <a:pt x="30" y="51"/>
                  <a:pt x="30" y="51"/>
                </a:cubicBezTo>
                <a:cubicBezTo>
                  <a:pt x="41" y="51"/>
                  <a:pt x="41" y="51"/>
                  <a:pt x="41" y="51"/>
                </a:cubicBezTo>
                <a:cubicBezTo>
                  <a:pt x="42" y="51"/>
                  <a:pt x="43" y="52"/>
                  <a:pt x="43" y="53"/>
                </a:cubicBezTo>
                <a:cubicBezTo>
                  <a:pt x="43" y="53"/>
                  <a:pt x="43" y="53"/>
                  <a:pt x="43" y="53"/>
                </a:cubicBezTo>
                <a:cubicBezTo>
                  <a:pt x="43" y="64"/>
                  <a:pt x="43" y="64"/>
                  <a:pt x="43" y="64"/>
                </a:cubicBezTo>
                <a:cubicBezTo>
                  <a:pt x="43" y="65"/>
                  <a:pt x="42" y="66"/>
                  <a:pt x="41" y="66"/>
                </a:cubicBezTo>
                <a:cubicBezTo>
                  <a:pt x="41" y="66"/>
                  <a:pt x="41" y="66"/>
                  <a:pt x="41" y="66"/>
                </a:cubicBezTo>
                <a:cubicBezTo>
                  <a:pt x="30" y="66"/>
                  <a:pt x="30" y="66"/>
                  <a:pt x="30" y="66"/>
                </a:cubicBezTo>
                <a:cubicBezTo>
                  <a:pt x="29" y="66"/>
                  <a:pt x="28" y="65"/>
                  <a:pt x="28" y="64"/>
                </a:cubicBezTo>
                <a:cubicBezTo>
                  <a:pt x="28" y="64"/>
                  <a:pt x="28" y="64"/>
                  <a:pt x="28" y="64"/>
                </a:cubicBezTo>
                <a:cubicBezTo>
                  <a:pt x="28" y="53"/>
                  <a:pt x="28" y="53"/>
                  <a:pt x="28" y="53"/>
                </a:cubicBezTo>
                <a:cubicBezTo>
                  <a:pt x="28" y="52"/>
                  <a:pt x="29" y="51"/>
                  <a:pt x="30" y="51"/>
                </a:cubicBezTo>
                <a:close/>
                <a:moveTo>
                  <a:pt x="49" y="40"/>
                </a:moveTo>
                <a:cubicBezTo>
                  <a:pt x="49" y="40"/>
                  <a:pt x="49" y="40"/>
                  <a:pt x="49" y="40"/>
                </a:cubicBezTo>
                <a:cubicBezTo>
                  <a:pt x="49" y="40"/>
                  <a:pt x="49" y="40"/>
                  <a:pt x="4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61" y="40"/>
                  <a:pt x="62" y="41"/>
                  <a:pt x="62" y="43"/>
                </a:cubicBezTo>
                <a:cubicBezTo>
                  <a:pt x="62" y="43"/>
                  <a:pt x="62" y="43"/>
                  <a:pt x="62" y="43"/>
                </a:cubicBezTo>
                <a:cubicBezTo>
                  <a:pt x="62" y="64"/>
                  <a:pt x="62" y="64"/>
                  <a:pt x="62" y="64"/>
                </a:cubicBezTo>
                <a:cubicBezTo>
                  <a:pt x="62" y="65"/>
                  <a:pt x="61" y="66"/>
                  <a:pt x="59" y="66"/>
                </a:cubicBezTo>
                <a:cubicBezTo>
                  <a:pt x="59" y="66"/>
                  <a:pt x="59" y="66"/>
                  <a:pt x="5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8" y="66"/>
                  <a:pt x="47" y="65"/>
                  <a:pt x="47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1"/>
                  <a:pt x="48" y="40"/>
                  <a:pt x="49" y="40"/>
                </a:cubicBezTo>
                <a:close/>
                <a:moveTo>
                  <a:pt x="57" y="45"/>
                </a:moveTo>
                <a:cubicBezTo>
                  <a:pt x="57" y="45"/>
                  <a:pt x="57" y="45"/>
                  <a:pt x="57" y="45"/>
                </a:cubicBezTo>
                <a:cubicBezTo>
                  <a:pt x="52" y="45"/>
                  <a:pt x="52" y="45"/>
                  <a:pt x="52" y="45"/>
                </a:cubicBezTo>
                <a:cubicBezTo>
                  <a:pt x="52" y="61"/>
                  <a:pt x="52" y="61"/>
                  <a:pt x="52" y="61"/>
                </a:cubicBezTo>
                <a:cubicBezTo>
                  <a:pt x="57" y="61"/>
                  <a:pt x="57" y="61"/>
                  <a:pt x="57" y="61"/>
                </a:cubicBezTo>
                <a:cubicBezTo>
                  <a:pt x="57" y="45"/>
                  <a:pt x="57" y="45"/>
                  <a:pt x="57" y="45"/>
                </a:cubicBezTo>
                <a:close/>
                <a:moveTo>
                  <a:pt x="68" y="30"/>
                </a:moveTo>
                <a:cubicBezTo>
                  <a:pt x="68" y="30"/>
                  <a:pt x="68" y="30"/>
                  <a:pt x="68" y="30"/>
                </a:cubicBezTo>
                <a:cubicBezTo>
                  <a:pt x="68" y="30"/>
                  <a:pt x="68" y="30"/>
                  <a:pt x="68" y="30"/>
                </a:cubicBezTo>
                <a:cubicBezTo>
                  <a:pt x="78" y="30"/>
                  <a:pt x="78" y="30"/>
                  <a:pt x="78" y="30"/>
                </a:cubicBezTo>
                <a:cubicBezTo>
                  <a:pt x="80" y="30"/>
                  <a:pt x="81" y="31"/>
                  <a:pt x="81" y="32"/>
                </a:cubicBezTo>
                <a:cubicBezTo>
                  <a:pt x="81" y="32"/>
                  <a:pt x="81" y="32"/>
                  <a:pt x="81" y="32"/>
                </a:cubicBezTo>
                <a:cubicBezTo>
                  <a:pt x="81" y="64"/>
                  <a:pt x="81" y="64"/>
                  <a:pt x="81" y="64"/>
                </a:cubicBezTo>
                <a:cubicBezTo>
                  <a:pt x="81" y="65"/>
                  <a:pt x="80" y="66"/>
                  <a:pt x="78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68" y="66"/>
                  <a:pt x="68" y="66"/>
                  <a:pt x="68" y="66"/>
                </a:cubicBezTo>
                <a:cubicBezTo>
                  <a:pt x="67" y="66"/>
                  <a:pt x="66" y="65"/>
                  <a:pt x="66" y="64"/>
                </a:cubicBezTo>
                <a:cubicBezTo>
                  <a:pt x="66" y="64"/>
                  <a:pt x="66" y="64"/>
                  <a:pt x="66" y="64"/>
                </a:cubicBezTo>
                <a:cubicBezTo>
                  <a:pt x="66" y="32"/>
                  <a:pt x="66" y="32"/>
                  <a:pt x="66" y="32"/>
                </a:cubicBezTo>
                <a:cubicBezTo>
                  <a:pt x="66" y="31"/>
                  <a:pt x="67" y="30"/>
                  <a:pt x="68" y="30"/>
                </a:cubicBezTo>
                <a:close/>
                <a:moveTo>
                  <a:pt x="76" y="35"/>
                </a:moveTo>
                <a:cubicBezTo>
                  <a:pt x="76" y="35"/>
                  <a:pt x="76" y="35"/>
                  <a:pt x="76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61"/>
                  <a:pt x="71" y="61"/>
                  <a:pt x="71" y="61"/>
                </a:cubicBezTo>
                <a:cubicBezTo>
                  <a:pt x="76" y="61"/>
                  <a:pt x="76" y="61"/>
                  <a:pt x="76" y="61"/>
                </a:cubicBezTo>
                <a:cubicBezTo>
                  <a:pt x="76" y="35"/>
                  <a:pt x="76" y="35"/>
                  <a:pt x="76" y="35"/>
                </a:cubicBezTo>
                <a:close/>
                <a:moveTo>
                  <a:pt x="87" y="19"/>
                </a:moveTo>
                <a:cubicBezTo>
                  <a:pt x="87" y="19"/>
                  <a:pt x="87" y="19"/>
                  <a:pt x="87" y="19"/>
                </a:cubicBezTo>
                <a:cubicBezTo>
                  <a:pt x="87" y="19"/>
                  <a:pt x="87" y="19"/>
                  <a:pt x="87" y="19"/>
                </a:cubicBezTo>
                <a:cubicBezTo>
                  <a:pt x="97" y="19"/>
                  <a:pt x="97" y="19"/>
                  <a:pt x="97" y="19"/>
                </a:cubicBezTo>
                <a:cubicBezTo>
                  <a:pt x="99" y="19"/>
                  <a:pt x="100" y="20"/>
                  <a:pt x="100" y="22"/>
                </a:cubicBezTo>
                <a:cubicBezTo>
                  <a:pt x="100" y="22"/>
                  <a:pt x="100" y="22"/>
                  <a:pt x="100" y="22"/>
                </a:cubicBezTo>
                <a:cubicBezTo>
                  <a:pt x="100" y="64"/>
                  <a:pt x="100" y="64"/>
                  <a:pt x="100" y="64"/>
                </a:cubicBezTo>
                <a:cubicBezTo>
                  <a:pt x="100" y="65"/>
                  <a:pt x="99" y="66"/>
                  <a:pt x="97" y="66"/>
                </a:cubicBezTo>
                <a:cubicBezTo>
                  <a:pt x="97" y="66"/>
                  <a:pt x="97" y="66"/>
                  <a:pt x="97" y="66"/>
                </a:cubicBezTo>
                <a:cubicBezTo>
                  <a:pt x="87" y="66"/>
                  <a:pt x="87" y="66"/>
                  <a:pt x="87" y="66"/>
                </a:cubicBezTo>
                <a:cubicBezTo>
                  <a:pt x="86" y="66"/>
                  <a:pt x="85" y="65"/>
                  <a:pt x="85" y="64"/>
                </a:cubicBezTo>
                <a:cubicBezTo>
                  <a:pt x="85" y="64"/>
                  <a:pt x="85" y="64"/>
                  <a:pt x="85" y="64"/>
                </a:cubicBezTo>
                <a:cubicBezTo>
                  <a:pt x="85" y="22"/>
                  <a:pt x="85" y="22"/>
                  <a:pt x="85" y="22"/>
                </a:cubicBezTo>
                <a:cubicBezTo>
                  <a:pt x="85" y="20"/>
                  <a:pt x="86" y="19"/>
                  <a:pt x="87" y="19"/>
                </a:cubicBezTo>
                <a:close/>
                <a:moveTo>
                  <a:pt x="95" y="24"/>
                </a:moveTo>
                <a:cubicBezTo>
                  <a:pt x="95" y="24"/>
                  <a:pt x="95" y="24"/>
                  <a:pt x="95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61"/>
                  <a:pt x="89" y="61"/>
                  <a:pt x="89" y="61"/>
                </a:cubicBezTo>
                <a:cubicBezTo>
                  <a:pt x="95" y="61"/>
                  <a:pt x="95" y="61"/>
                  <a:pt x="95" y="61"/>
                </a:cubicBezTo>
                <a:cubicBezTo>
                  <a:pt x="95" y="24"/>
                  <a:pt x="95" y="24"/>
                  <a:pt x="95" y="24"/>
                </a:cubicBezTo>
                <a:close/>
                <a:moveTo>
                  <a:pt x="38" y="55"/>
                </a:moveTo>
                <a:cubicBezTo>
                  <a:pt x="38" y="55"/>
                  <a:pt x="38" y="55"/>
                  <a:pt x="38" y="55"/>
                </a:cubicBezTo>
                <a:cubicBezTo>
                  <a:pt x="33" y="55"/>
                  <a:pt x="33" y="55"/>
                  <a:pt x="33" y="55"/>
                </a:cubicBezTo>
                <a:cubicBezTo>
                  <a:pt x="33" y="61"/>
                  <a:pt x="33" y="61"/>
                  <a:pt x="33" y="61"/>
                </a:cubicBezTo>
                <a:cubicBezTo>
                  <a:pt x="38" y="61"/>
                  <a:pt x="38" y="61"/>
                  <a:pt x="38" y="61"/>
                </a:cubicBezTo>
                <a:cubicBezTo>
                  <a:pt x="38" y="55"/>
                  <a:pt x="38" y="55"/>
                  <a:pt x="38" y="55"/>
                </a:cubicBezTo>
                <a:close/>
                <a:moveTo>
                  <a:pt x="4" y="90"/>
                </a:moveTo>
                <a:cubicBezTo>
                  <a:pt x="4" y="90"/>
                  <a:pt x="4" y="90"/>
                  <a:pt x="4" y="90"/>
                </a:cubicBezTo>
                <a:cubicBezTo>
                  <a:pt x="2" y="90"/>
                  <a:pt x="0" y="88"/>
                  <a:pt x="0" y="86"/>
                </a:cubicBezTo>
                <a:cubicBezTo>
                  <a:pt x="0" y="84"/>
                  <a:pt x="2" y="82"/>
                  <a:pt x="4" y="82"/>
                </a:cubicBezTo>
                <a:cubicBezTo>
                  <a:pt x="124" y="82"/>
                  <a:pt x="124" y="82"/>
                  <a:pt x="124" y="82"/>
                </a:cubicBezTo>
                <a:cubicBezTo>
                  <a:pt x="126" y="82"/>
                  <a:pt x="128" y="84"/>
                  <a:pt x="128" y="86"/>
                </a:cubicBezTo>
                <a:cubicBezTo>
                  <a:pt x="128" y="88"/>
                  <a:pt x="126" y="90"/>
                  <a:pt x="124" y="90"/>
                </a:cubicBezTo>
                <a:cubicBezTo>
                  <a:pt x="4" y="90"/>
                  <a:pt x="4" y="90"/>
                  <a:pt x="4" y="90"/>
                </a:cubicBezTo>
                <a:close/>
                <a:moveTo>
                  <a:pt x="108" y="8"/>
                </a:moveTo>
                <a:cubicBezTo>
                  <a:pt x="108" y="8"/>
                  <a:pt x="108" y="8"/>
                  <a:pt x="108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70"/>
                  <a:pt x="20" y="70"/>
                  <a:pt x="20" y="70"/>
                </a:cubicBezTo>
                <a:cubicBezTo>
                  <a:pt x="108" y="70"/>
                  <a:pt x="108" y="70"/>
                  <a:pt x="108" y="70"/>
                </a:cubicBezTo>
                <a:cubicBezTo>
                  <a:pt x="108" y="8"/>
                  <a:pt x="108" y="8"/>
                  <a:pt x="108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230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29" name="Freeform 19"/>
          <p:cNvSpPr>
            <a:spLocks noEditPoints="1"/>
          </p:cNvSpPr>
          <p:nvPr/>
        </p:nvSpPr>
        <p:spPr bwMode="auto">
          <a:xfrm>
            <a:off x="1681720" y="2670543"/>
            <a:ext cx="257354" cy="258441"/>
          </a:xfrm>
          <a:custGeom>
            <a:avLst/>
            <a:gdLst>
              <a:gd name="T0" fmla="*/ 27 w 112"/>
              <a:gd name="T1" fmla="*/ 25 h 112"/>
              <a:gd name="T2" fmla="*/ 34 w 112"/>
              <a:gd name="T3" fmla="*/ 15 h 112"/>
              <a:gd name="T4" fmla="*/ 10 w 112"/>
              <a:gd name="T5" fmla="*/ 31 h 112"/>
              <a:gd name="T6" fmla="*/ 50 w 112"/>
              <a:gd name="T7" fmla="*/ 31 h 112"/>
              <a:gd name="T8" fmla="*/ 43 w 112"/>
              <a:gd name="T9" fmla="*/ 31 h 112"/>
              <a:gd name="T10" fmla="*/ 39 w 112"/>
              <a:gd name="T11" fmla="*/ 28 h 112"/>
              <a:gd name="T12" fmla="*/ 37 w 112"/>
              <a:gd name="T13" fmla="*/ 18 h 112"/>
              <a:gd name="T14" fmla="*/ 87 w 112"/>
              <a:gd name="T15" fmla="*/ 57 h 112"/>
              <a:gd name="T16" fmla="*/ 110 w 112"/>
              <a:gd name="T17" fmla="*/ 80 h 112"/>
              <a:gd name="T18" fmla="*/ 84 w 112"/>
              <a:gd name="T19" fmla="*/ 111 h 112"/>
              <a:gd name="T20" fmla="*/ 79 w 112"/>
              <a:gd name="T21" fmla="*/ 111 h 112"/>
              <a:gd name="T22" fmla="*/ 34 w 112"/>
              <a:gd name="T23" fmla="*/ 111 h 112"/>
              <a:gd name="T24" fmla="*/ 5 w 112"/>
              <a:gd name="T25" fmla="*/ 112 h 112"/>
              <a:gd name="T26" fmla="*/ 1 w 112"/>
              <a:gd name="T27" fmla="*/ 82 h 112"/>
              <a:gd name="T28" fmla="*/ 24 w 112"/>
              <a:gd name="T29" fmla="*/ 56 h 112"/>
              <a:gd name="T30" fmla="*/ 2 w 112"/>
              <a:gd name="T31" fmla="*/ 28 h 112"/>
              <a:gd name="T32" fmla="*/ 33 w 112"/>
              <a:gd name="T33" fmla="*/ 3 h 112"/>
              <a:gd name="T34" fmla="*/ 76 w 112"/>
              <a:gd name="T35" fmla="*/ 5 h 112"/>
              <a:gd name="T36" fmla="*/ 110 w 112"/>
              <a:gd name="T37" fmla="*/ 24 h 112"/>
              <a:gd name="T38" fmla="*/ 87 w 112"/>
              <a:gd name="T39" fmla="*/ 57 h 112"/>
              <a:gd name="T40" fmla="*/ 62 w 112"/>
              <a:gd name="T41" fmla="*/ 82 h 112"/>
              <a:gd name="T42" fmla="*/ 101 w 112"/>
              <a:gd name="T43" fmla="*/ 82 h 112"/>
              <a:gd name="T44" fmla="*/ 91 w 112"/>
              <a:gd name="T45" fmla="*/ 86 h 112"/>
              <a:gd name="T46" fmla="*/ 87 w 112"/>
              <a:gd name="T47" fmla="*/ 83 h 112"/>
              <a:gd name="T48" fmla="*/ 89 w 112"/>
              <a:gd name="T49" fmla="*/ 70 h 112"/>
              <a:gd name="T50" fmla="*/ 82 w 112"/>
              <a:gd name="T51" fmla="*/ 73 h 112"/>
              <a:gd name="T52" fmla="*/ 85 w 112"/>
              <a:gd name="T53" fmla="*/ 67 h 112"/>
              <a:gd name="T54" fmla="*/ 62 w 112"/>
              <a:gd name="T55" fmla="*/ 82 h 112"/>
              <a:gd name="T56" fmla="*/ 23 w 112"/>
              <a:gd name="T57" fmla="*/ 97 h 112"/>
              <a:gd name="T58" fmla="*/ 77 w 112"/>
              <a:gd name="T59" fmla="*/ 27 h 112"/>
              <a:gd name="T60" fmla="*/ 23 w 112"/>
              <a:gd name="T61" fmla="*/ 97 h 112"/>
              <a:gd name="T62" fmla="*/ 90 w 112"/>
              <a:gd name="T63" fmla="*/ 33 h 112"/>
              <a:gd name="T64" fmla="*/ 90 w 112"/>
              <a:gd name="T65" fmla="*/ 34 h 112"/>
              <a:gd name="T66" fmla="*/ 90 w 112"/>
              <a:gd name="T67" fmla="*/ 34 h 112"/>
              <a:gd name="T68" fmla="*/ 102 w 112"/>
              <a:gd name="T69" fmla="*/ 31 h 112"/>
              <a:gd name="T70" fmla="*/ 86 w 112"/>
              <a:gd name="T71" fmla="*/ 11 h 112"/>
              <a:gd name="T72" fmla="*/ 74 w 112"/>
              <a:gd name="T73" fmla="*/ 18 h 112"/>
              <a:gd name="T74" fmla="*/ 79 w 112"/>
              <a:gd name="T75" fmla="*/ 22 h 112"/>
              <a:gd name="T76" fmla="*/ 79 w 112"/>
              <a:gd name="T77" fmla="*/ 22 h 112"/>
              <a:gd name="T78" fmla="*/ 79 w 112"/>
              <a:gd name="T79" fmla="*/ 22 h 112"/>
              <a:gd name="T80" fmla="*/ 90 w 112"/>
              <a:gd name="T81" fmla="*/ 33 h 112"/>
              <a:gd name="T82" fmla="*/ 90 w 112"/>
              <a:gd name="T83" fmla="*/ 33 h 112"/>
              <a:gd name="T84" fmla="*/ 88 w 112"/>
              <a:gd name="T85" fmla="*/ 39 h 112"/>
              <a:gd name="T86" fmla="*/ 30 w 112"/>
              <a:gd name="T87" fmla="*/ 103 h 112"/>
              <a:gd name="T88" fmla="*/ 88 w 112"/>
              <a:gd name="T89" fmla="*/ 39 h 112"/>
              <a:gd name="T90" fmla="*/ 12 w 112"/>
              <a:gd name="T91" fmla="*/ 86 h 112"/>
              <a:gd name="T92" fmla="*/ 71 w 112"/>
              <a:gd name="T93" fmla="*/ 21 h 112"/>
              <a:gd name="T94" fmla="*/ 12 w 112"/>
              <a:gd name="T95" fmla="*/ 86 h 112"/>
              <a:gd name="T96" fmla="*/ 9 w 112"/>
              <a:gd name="T97" fmla="*/ 89 h 112"/>
              <a:gd name="T98" fmla="*/ 23 w 112"/>
              <a:gd name="T99" fmla="*/ 10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2" h="112">
                <a:moveTo>
                  <a:pt x="30" y="25"/>
                </a:moveTo>
                <a:cubicBezTo>
                  <a:pt x="29" y="26"/>
                  <a:pt x="28" y="26"/>
                  <a:pt x="27" y="25"/>
                </a:cubicBezTo>
                <a:cubicBezTo>
                  <a:pt x="26" y="25"/>
                  <a:pt x="26" y="23"/>
                  <a:pt x="27" y="22"/>
                </a:cubicBezTo>
                <a:cubicBezTo>
                  <a:pt x="34" y="15"/>
                  <a:pt x="34" y="15"/>
                  <a:pt x="34" y="15"/>
                </a:cubicBezTo>
                <a:cubicBezTo>
                  <a:pt x="30" y="11"/>
                  <a:pt x="30" y="11"/>
                  <a:pt x="30" y="11"/>
                </a:cubicBezTo>
                <a:cubicBezTo>
                  <a:pt x="10" y="31"/>
                  <a:pt x="10" y="31"/>
                  <a:pt x="10" y="31"/>
                </a:cubicBezTo>
                <a:cubicBezTo>
                  <a:pt x="30" y="51"/>
                  <a:pt x="30" y="51"/>
                  <a:pt x="30" y="51"/>
                </a:cubicBezTo>
                <a:cubicBezTo>
                  <a:pt x="50" y="31"/>
                  <a:pt x="50" y="31"/>
                  <a:pt x="50" y="31"/>
                </a:cubicBezTo>
                <a:cubicBezTo>
                  <a:pt x="46" y="28"/>
                  <a:pt x="46" y="28"/>
                  <a:pt x="46" y="28"/>
                </a:cubicBezTo>
                <a:cubicBezTo>
                  <a:pt x="43" y="31"/>
                  <a:pt x="43" y="31"/>
                  <a:pt x="43" y="31"/>
                </a:cubicBezTo>
                <a:cubicBezTo>
                  <a:pt x="42" y="32"/>
                  <a:pt x="40" y="32"/>
                  <a:pt x="39" y="31"/>
                </a:cubicBezTo>
                <a:cubicBezTo>
                  <a:pt x="38" y="30"/>
                  <a:pt x="38" y="29"/>
                  <a:pt x="39" y="28"/>
                </a:cubicBezTo>
                <a:cubicBezTo>
                  <a:pt x="43" y="24"/>
                  <a:pt x="43" y="24"/>
                  <a:pt x="43" y="24"/>
                </a:cubicBezTo>
                <a:cubicBezTo>
                  <a:pt x="37" y="18"/>
                  <a:pt x="37" y="18"/>
                  <a:pt x="37" y="18"/>
                </a:cubicBezTo>
                <a:cubicBezTo>
                  <a:pt x="30" y="25"/>
                  <a:pt x="30" y="25"/>
                  <a:pt x="30" y="25"/>
                </a:cubicBezTo>
                <a:close/>
                <a:moveTo>
                  <a:pt x="87" y="57"/>
                </a:moveTo>
                <a:cubicBezTo>
                  <a:pt x="87" y="57"/>
                  <a:pt x="87" y="57"/>
                  <a:pt x="87" y="57"/>
                </a:cubicBezTo>
                <a:cubicBezTo>
                  <a:pt x="110" y="80"/>
                  <a:pt x="110" y="80"/>
                  <a:pt x="110" y="80"/>
                </a:cubicBezTo>
                <a:cubicBezTo>
                  <a:pt x="111" y="81"/>
                  <a:pt x="111" y="84"/>
                  <a:pt x="110" y="85"/>
                </a:cubicBezTo>
                <a:cubicBezTo>
                  <a:pt x="84" y="111"/>
                  <a:pt x="84" y="111"/>
                  <a:pt x="84" y="111"/>
                </a:cubicBezTo>
                <a:cubicBezTo>
                  <a:pt x="83" y="112"/>
                  <a:pt x="80" y="112"/>
                  <a:pt x="79" y="111"/>
                </a:cubicBezTo>
                <a:cubicBezTo>
                  <a:pt x="79" y="111"/>
                  <a:pt x="79" y="111"/>
                  <a:pt x="79" y="111"/>
                </a:cubicBezTo>
                <a:cubicBezTo>
                  <a:pt x="56" y="88"/>
                  <a:pt x="56" y="88"/>
                  <a:pt x="56" y="88"/>
                </a:cubicBezTo>
                <a:cubicBezTo>
                  <a:pt x="34" y="111"/>
                  <a:pt x="34" y="111"/>
                  <a:pt x="34" y="111"/>
                </a:cubicBezTo>
                <a:cubicBezTo>
                  <a:pt x="33" y="111"/>
                  <a:pt x="32" y="112"/>
                  <a:pt x="31" y="112"/>
                </a:cubicBezTo>
                <a:cubicBezTo>
                  <a:pt x="5" y="112"/>
                  <a:pt x="5" y="112"/>
                  <a:pt x="5" y="112"/>
                </a:cubicBezTo>
                <a:cubicBezTo>
                  <a:pt x="2" y="112"/>
                  <a:pt x="1" y="110"/>
                  <a:pt x="1" y="108"/>
                </a:cubicBezTo>
                <a:cubicBezTo>
                  <a:pt x="1" y="99"/>
                  <a:pt x="1" y="90"/>
                  <a:pt x="1" y="82"/>
                </a:cubicBezTo>
                <a:cubicBezTo>
                  <a:pt x="1" y="81"/>
                  <a:pt x="1" y="80"/>
                  <a:pt x="2" y="79"/>
                </a:cubicBezTo>
                <a:cubicBezTo>
                  <a:pt x="24" y="56"/>
                  <a:pt x="24" y="56"/>
                  <a:pt x="24" y="56"/>
                </a:cubicBezTo>
                <a:cubicBezTo>
                  <a:pt x="2" y="34"/>
                  <a:pt x="2" y="34"/>
                  <a:pt x="2" y="34"/>
                </a:cubicBezTo>
                <a:cubicBezTo>
                  <a:pt x="0" y="32"/>
                  <a:pt x="0" y="30"/>
                  <a:pt x="2" y="28"/>
                </a:cubicBezTo>
                <a:cubicBezTo>
                  <a:pt x="27" y="3"/>
                  <a:pt x="27" y="3"/>
                  <a:pt x="27" y="3"/>
                </a:cubicBezTo>
                <a:cubicBezTo>
                  <a:pt x="29" y="1"/>
                  <a:pt x="31" y="1"/>
                  <a:pt x="33" y="3"/>
                </a:cubicBezTo>
                <a:cubicBezTo>
                  <a:pt x="55" y="25"/>
                  <a:pt x="55" y="25"/>
                  <a:pt x="55" y="25"/>
                </a:cubicBezTo>
                <a:cubicBezTo>
                  <a:pt x="76" y="5"/>
                  <a:pt x="76" y="5"/>
                  <a:pt x="76" y="5"/>
                </a:cubicBezTo>
                <a:cubicBezTo>
                  <a:pt x="80" y="0"/>
                  <a:pt x="88" y="1"/>
                  <a:pt x="92" y="5"/>
                </a:cubicBezTo>
                <a:cubicBezTo>
                  <a:pt x="97" y="10"/>
                  <a:pt x="108" y="18"/>
                  <a:pt x="110" y="24"/>
                </a:cubicBezTo>
                <a:cubicBezTo>
                  <a:pt x="112" y="29"/>
                  <a:pt x="111" y="33"/>
                  <a:pt x="108" y="37"/>
                </a:cubicBezTo>
                <a:cubicBezTo>
                  <a:pt x="87" y="57"/>
                  <a:pt x="87" y="57"/>
                  <a:pt x="87" y="57"/>
                </a:cubicBezTo>
                <a:close/>
                <a:moveTo>
                  <a:pt x="62" y="82"/>
                </a:moveTo>
                <a:cubicBezTo>
                  <a:pt x="62" y="82"/>
                  <a:pt x="62" y="82"/>
                  <a:pt x="62" y="82"/>
                </a:cubicBezTo>
                <a:cubicBezTo>
                  <a:pt x="82" y="102"/>
                  <a:pt x="82" y="102"/>
                  <a:pt x="82" y="102"/>
                </a:cubicBezTo>
                <a:cubicBezTo>
                  <a:pt x="101" y="82"/>
                  <a:pt x="101" y="82"/>
                  <a:pt x="101" y="82"/>
                </a:cubicBezTo>
                <a:cubicBezTo>
                  <a:pt x="98" y="79"/>
                  <a:pt x="98" y="79"/>
                  <a:pt x="98" y="79"/>
                </a:cubicBezTo>
                <a:cubicBezTo>
                  <a:pt x="91" y="86"/>
                  <a:pt x="91" y="86"/>
                  <a:pt x="91" y="86"/>
                </a:cubicBezTo>
                <a:cubicBezTo>
                  <a:pt x="90" y="87"/>
                  <a:pt x="88" y="87"/>
                  <a:pt x="87" y="86"/>
                </a:cubicBezTo>
                <a:cubicBezTo>
                  <a:pt x="86" y="85"/>
                  <a:pt x="86" y="84"/>
                  <a:pt x="87" y="83"/>
                </a:cubicBezTo>
                <a:cubicBezTo>
                  <a:pt x="94" y="76"/>
                  <a:pt x="94" y="76"/>
                  <a:pt x="94" y="76"/>
                </a:cubicBezTo>
                <a:cubicBezTo>
                  <a:pt x="89" y="70"/>
                  <a:pt x="89" y="70"/>
                  <a:pt x="89" y="70"/>
                </a:cubicBezTo>
                <a:cubicBezTo>
                  <a:pt x="85" y="73"/>
                  <a:pt x="85" y="73"/>
                  <a:pt x="85" y="73"/>
                </a:cubicBezTo>
                <a:cubicBezTo>
                  <a:pt x="84" y="74"/>
                  <a:pt x="83" y="74"/>
                  <a:pt x="82" y="73"/>
                </a:cubicBezTo>
                <a:cubicBezTo>
                  <a:pt x="81" y="72"/>
                  <a:pt x="81" y="71"/>
                  <a:pt x="82" y="70"/>
                </a:cubicBezTo>
                <a:cubicBezTo>
                  <a:pt x="85" y="67"/>
                  <a:pt x="85" y="67"/>
                  <a:pt x="85" y="67"/>
                </a:cubicBezTo>
                <a:cubicBezTo>
                  <a:pt x="82" y="63"/>
                  <a:pt x="82" y="63"/>
                  <a:pt x="82" y="63"/>
                </a:cubicBezTo>
                <a:cubicBezTo>
                  <a:pt x="62" y="82"/>
                  <a:pt x="62" y="82"/>
                  <a:pt x="62" y="82"/>
                </a:cubicBezTo>
                <a:close/>
                <a:moveTo>
                  <a:pt x="23" y="97"/>
                </a:moveTo>
                <a:cubicBezTo>
                  <a:pt x="23" y="97"/>
                  <a:pt x="23" y="97"/>
                  <a:pt x="23" y="97"/>
                </a:cubicBezTo>
                <a:cubicBezTo>
                  <a:pt x="44" y="76"/>
                  <a:pt x="65" y="56"/>
                  <a:pt x="85" y="35"/>
                </a:cubicBezTo>
                <a:cubicBezTo>
                  <a:pt x="82" y="33"/>
                  <a:pt x="80" y="30"/>
                  <a:pt x="77" y="27"/>
                </a:cubicBezTo>
                <a:cubicBezTo>
                  <a:pt x="16" y="89"/>
                  <a:pt x="16" y="89"/>
                  <a:pt x="16" y="89"/>
                </a:cubicBezTo>
                <a:cubicBezTo>
                  <a:pt x="23" y="97"/>
                  <a:pt x="23" y="97"/>
                  <a:pt x="23" y="97"/>
                </a:cubicBezTo>
                <a:close/>
                <a:moveTo>
                  <a:pt x="90" y="33"/>
                </a:moveTo>
                <a:cubicBezTo>
                  <a:pt x="90" y="33"/>
                  <a:pt x="90" y="33"/>
                  <a:pt x="90" y="33"/>
                </a:cubicBezTo>
                <a:cubicBezTo>
                  <a:pt x="90" y="34"/>
                  <a:pt x="90" y="34"/>
                  <a:pt x="90" y="34"/>
                </a:cubicBezTo>
                <a:cubicBezTo>
                  <a:pt x="90" y="34"/>
                  <a:pt x="90" y="34"/>
                  <a:pt x="90" y="34"/>
                </a:cubicBezTo>
                <a:cubicBezTo>
                  <a:pt x="90" y="34"/>
                  <a:pt x="90" y="34"/>
                  <a:pt x="90" y="34"/>
                </a:cubicBezTo>
                <a:cubicBezTo>
                  <a:pt x="90" y="34"/>
                  <a:pt x="90" y="34"/>
                  <a:pt x="90" y="34"/>
                </a:cubicBezTo>
                <a:cubicBezTo>
                  <a:pt x="95" y="38"/>
                  <a:pt x="95" y="38"/>
                  <a:pt x="95" y="38"/>
                </a:cubicBezTo>
                <a:cubicBezTo>
                  <a:pt x="102" y="31"/>
                  <a:pt x="102" y="31"/>
                  <a:pt x="102" y="31"/>
                </a:cubicBezTo>
                <a:cubicBezTo>
                  <a:pt x="103" y="30"/>
                  <a:pt x="103" y="28"/>
                  <a:pt x="102" y="26"/>
                </a:cubicBezTo>
                <a:cubicBezTo>
                  <a:pt x="97" y="21"/>
                  <a:pt x="91" y="16"/>
                  <a:pt x="86" y="11"/>
                </a:cubicBezTo>
                <a:cubicBezTo>
                  <a:pt x="85" y="9"/>
                  <a:pt x="83" y="9"/>
                  <a:pt x="82" y="10"/>
                </a:cubicBezTo>
                <a:cubicBezTo>
                  <a:pt x="74" y="18"/>
                  <a:pt x="74" y="18"/>
                  <a:pt x="74" y="18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90" y="33"/>
                  <a:pt x="90" y="33"/>
                  <a:pt x="90" y="33"/>
                </a:cubicBezTo>
                <a:cubicBezTo>
                  <a:pt x="90" y="33"/>
                  <a:pt x="90" y="33"/>
                  <a:pt x="90" y="33"/>
                </a:cubicBezTo>
                <a:cubicBezTo>
                  <a:pt x="90" y="33"/>
                  <a:pt x="90" y="33"/>
                  <a:pt x="90" y="33"/>
                </a:cubicBezTo>
                <a:close/>
                <a:moveTo>
                  <a:pt x="88" y="39"/>
                </a:moveTo>
                <a:cubicBezTo>
                  <a:pt x="88" y="39"/>
                  <a:pt x="88" y="39"/>
                  <a:pt x="88" y="39"/>
                </a:cubicBezTo>
                <a:cubicBezTo>
                  <a:pt x="68" y="59"/>
                  <a:pt x="47" y="80"/>
                  <a:pt x="27" y="100"/>
                </a:cubicBezTo>
                <a:cubicBezTo>
                  <a:pt x="30" y="103"/>
                  <a:pt x="30" y="103"/>
                  <a:pt x="30" y="103"/>
                </a:cubicBezTo>
                <a:cubicBezTo>
                  <a:pt x="91" y="42"/>
                  <a:pt x="91" y="42"/>
                  <a:pt x="91" y="42"/>
                </a:cubicBezTo>
                <a:cubicBezTo>
                  <a:pt x="88" y="39"/>
                  <a:pt x="88" y="39"/>
                  <a:pt x="88" y="39"/>
                </a:cubicBezTo>
                <a:close/>
                <a:moveTo>
                  <a:pt x="12" y="86"/>
                </a:moveTo>
                <a:cubicBezTo>
                  <a:pt x="12" y="86"/>
                  <a:pt x="12" y="86"/>
                  <a:pt x="12" y="86"/>
                </a:cubicBezTo>
                <a:cubicBezTo>
                  <a:pt x="74" y="24"/>
                  <a:pt x="74" y="24"/>
                  <a:pt x="74" y="24"/>
                </a:cubicBezTo>
                <a:cubicBezTo>
                  <a:pt x="71" y="21"/>
                  <a:pt x="71" y="21"/>
                  <a:pt x="71" y="21"/>
                </a:cubicBezTo>
                <a:cubicBezTo>
                  <a:pt x="9" y="83"/>
                  <a:pt x="9" y="83"/>
                  <a:pt x="9" y="83"/>
                </a:cubicBezTo>
                <a:cubicBezTo>
                  <a:pt x="12" y="86"/>
                  <a:pt x="12" y="86"/>
                  <a:pt x="12" y="86"/>
                </a:cubicBezTo>
                <a:close/>
                <a:moveTo>
                  <a:pt x="9" y="89"/>
                </a:moveTo>
                <a:cubicBezTo>
                  <a:pt x="9" y="89"/>
                  <a:pt x="9" y="89"/>
                  <a:pt x="9" y="89"/>
                </a:cubicBezTo>
                <a:cubicBezTo>
                  <a:pt x="9" y="94"/>
                  <a:pt x="9" y="99"/>
                  <a:pt x="9" y="104"/>
                </a:cubicBezTo>
                <a:cubicBezTo>
                  <a:pt x="23" y="104"/>
                  <a:pt x="23" y="104"/>
                  <a:pt x="23" y="104"/>
                </a:cubicBezTo>
                <a:cubicBezTo>
                  <a:pt x="9" y="89"/>
                  <a:pt x="9" y="89"/>
                  <a:pt x="9" y="8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230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914301" y="3632567"/>
            <a:ext cx="1792192" cy="4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31" name="Rectangle 24"/>
          <p:cNvSpPr>
            <a:spLocks noChangeArrowheads="1"/>
          </p:cNvSpPr>
          <p:nvPr/>
        </p:nvSpPr>
        <p:spPr bwMode="auto">
          <a:xfrm>
            <a:off x="914301" y="3360403"/>
            <a:ext cx="179219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  <p:sp>
        <p:nvSpPr>
          <p:cNvPr id="32" name="矩形 31"/>
          <p:cNvSpPr/>
          <p:nvPr/>
        </p:nvSpPr>
        <p:spPr>
          <a:xfrm>
            <a:off x="3519292" y="3632567"/>
            <a:ext cx="1792192" cy="4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33" name="Rectangle 24"/>
          <p:cNvSpPr>
            <a:spLocks noChangeArrowheads="1"/>
          </p:cNvSpPr>
          <p:nvPr/>
        </p:nvSpPr>
        <p:spPr bwMode="auto">
          <a:xfrm>
            <a:off x="3519291" y="3360403"/>
            <a:ext cx="179219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  <p:sp>
        <p:nvSpPr>
          <p:cNvPr id="34" name="椭圆 33"/>
          <p:cNvSpPr/>
          <p:nvPr/>
        </p:nvSpPr>
        <p:spPr>
          <a:xfrm>
            <a:off x="6768492" y="2481130"/>
            <a:ext cx="637363" cy="637266"/>
          </a:xfrm>
          <a:prstGeom prst="ellipse">
            <a:avLst/>
          </a:prstGeom>
          <a:solidFill>
            <a:srgbClr val="97C7AB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191078" y="3632567"/>
            <a:ext cx="1792192" cy="4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36" name="Rectangle 24"/>
          <p:cNvSpPr>
            <a:spLocks noChangeArrowheads="1"/>
          </p:cNvSpPr>
          <p:nvPr/>
        </p:nvSpPr>
        <p:spPr bwMode="auto">
          <a:xfrm>
            <a:off x="6191077" y="3360403"/>
            <a:ext cx="179219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  <p:sp>
        <p:nvSpPr>
          <p:cNvPr id="37" name="椭圆 36"/>
          <p:cNvSpPr/>
          <p:nvPr/>
        </p:nvSpPr>
        <p:spPr>
          <a:xfrm>
            <a:off x="9373483" y="2481130"/>
            <a:ext cx="637363" cy="637266"/>
          </a:xfrm>
          <a:prstGeom prst="ellipse">
            <a:avLst/>
          </a:prstGeom>
          <a:solidFill>
            <a:srgbClr val="F7CABD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8796068" y="3632567"/>
            <a:ext cx="1792192" cy="4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39" name="Rectangle 24"/>
          <p:cNvSpPr>
            <a:spLocks noChangeArrowheads="1"/>
          </p:cNvSpPr>
          <p:nvPr/>
        </p:nvSpPr>
        <p:spPr bwMode="auto">
          <a:xfrm>
            <a:off x="8796068" y="3360403"/>
            <a:ext cx="179219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  <p:sp>
        <p:nvSpPr>
          <p:cNvPr id="40" name="矩形 39"/>
          <p:cNvSpPr/>
          <p:nvPr/>
        </p:nvSpPr>
        <p:spPr>
          <a:xfrm>
            <a:off x="914301" y="4898628"/>
            <a:ext cx="9673959" cy="201404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04745" b="-95223"/>
            </a:stretch>
          </a:blip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grpSp>
        <p:nvGrpSpPr>
          <p:cNvPr id="41" name="Group 22"/>
          <p:cNvGrpSpPr>
            <a:grpSpLocks/>
          </p:cNvGrpSpPr>
          <p:nvPr/>
        </p:nvGrpSpPr>
        <p:grpSpPr bwMode="auto">
          <a:xfrm>
            <a:off x="6939549" y="2657846"/>
            <a:ext cx="285038" cy="283835"/>
            <a:chOff x="1792" y="2323"/>
            <a:chExt cx="246" cy="245"/>
          </a:xfrm>
          <a:solidFill>
            <a:srgbClr val="FFFFFF"/>
          </a:solidFill>
        </p:grpSpPr>
        <p:sp>
          <p:nvSpPr>
            <p:cNvPr id="42" name="Freeform 18"/>
            <p:cNvSpPr>
              <a:spLocks/>
            </p:cNvSpPr>
            <p:nvPr/>
          </p:nvSpPr>
          <p:spPr bwMode="auto">
            <a:xfrm>
              <a:off x="1941" y="2471"/>
              <a:ext cx="97" cy="97"/>
            </a:xfrm>
            <a:custGeom>
              <a:avLst/>
              <a:gdLst>
                <a:gd name="T0" fmla="*/ 40 w 44"/>
                <a:gd name="T1" fmla="*/ 25 h 44"/>
                <a:gd name="T2" fmla="*/ 15 w 44"/>
                <a:gd name="T3" fmla="*/ 0 h 44"/>
                <a:gd name="T4" fmla="*/ 0 w 44"/>
                <a:gd name="T5" fmla="*/ 15 h 44"/>
                <a:gd name="T6" fmla="*/ 25 w 44"/>
                <a:gd name="T7" fmla="*/ 40 h 44"/>
                <a:gd name="T8" fmla="*/ 40 w 44"/>
                <a:gd name="T9" fmla="*/ 40 h 44"/>
                <a:gd name="T10" fmla="*/ 40 w 44"/>
                <a:gd name="T11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44">
                  <a:moveTo>
                    <a:pt x="40" y="25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6"/>
                    <a:pt x="6" y="11"/>
                    <a:pt x="0" y="15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9" y="44"/>
                    <a:pt x="36" y="44"/>
                    <a:pt x="40" y="40"/>
                  </a:cubicBezTo>
                  <a:cubicBezTo>
                    <a:pt x="44" y="36"/>
                    <a:pt x="44" y="29"/>
                    <a:pt x="4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3" name="Freeform 19"/>
            <p:cNvSpPr>
              <a:spLocks noEditPoints="1"/>
            </p:cNvSpPr>
            <p:nvPr/>
          </p:nvSpPr>
          <p:spPr bwMode="auto">
            <a:xfrm>
              <a:off x="1792" y="2323"/>
              <a:ext cx="182" cy="181"/>
            </a:xfrm>
            <a:custGeom>
              <a:avLst/>
              <a:gdLst>
                <a:gd name="T0" fmla="*/ 82 w 82"/>
                <a:gd name="T1" fmla="*/ 41 h 82"/>
                <a:gd name="T2" fmla="*/ 41 w 82"/>
                <a:gd name="T3" fmla="*/ 0 h 82"/>
                <a:gd name="T4" fmla="*/ 0 w 82"/>
                <a:gd name="T5" fmla="*/ 41 h 82"/>
                <a:gd name="T6" fmla="*/ 41 w 82"/>
                <a:gd name="T7" fmla="*/ 82 h 82"/>
                <a:gd name="T8" fmla="*/ 82 w 82"/>
                <a:gd name="T9" fmla="*/ 41 h 82"/>
                <a:gd name="T10" fmla="*/ 41 w 82"/>
                <a:gd name="T11" fmla="*/ 72 h 82"/>
                <a:gd name="T12" fmla="*/ 11 w 82"/>
                <a:gd name="T13" fmla="*/ 41 h 82"/>
                <a:gd name="T14" fmla="*/ 41 w 82"/>
                <a:gd name="T15" fmla="*/ 11 h 82"/>
                <a:gd name="T16" fmla="*/ 72 w 82"/>
                <a:gd name="T17" fmla="*/ 41 h 82"/>
                <a:gd name="T18" fmla="*/ 41 w 82"/>
                <a:gd name="T19" fmla="*/ 7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82" y="41"/>
                  </a:moveTo>
                  <a:cubicBezTo>
                    <a:pt x="82" y="19"/>
                    <a:pt x="64" y="0"/>
                    <a:pt x="41" y="0"/>
                  </a:cubicBezTo>
                  <a:cubicBezTo>
                    <a:pt x="19" y="0"/>
                    <a:pt x="0" y="19"/>
                    <a:pt x="0" y="41"/>
                  </a:cubicBezTo>
                  <a:cubicBezTo>
                    <a:pt x="0" y="64"/>
                    <a:pt x="19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lose/>
                  <a:moveTo>
                    <a:pt x="41" y="72"/>
                  </a:moveTo>
                  <a:cubicBezTo>
                    <a:pt x="24" y="72"/>
                    <a:pt x="11" y="58"/>
                    <a:pt x="11" y="41"/>
                  </a:cubicBezTo>
                  <a:cubicBezTo>
                    <a:pt x="11" y="24"/>
                    <a:pt x="24" y="11"/>
                    <a:pt x="41" y="11"/>
                  </a:cubicBezTo>
                  <a:cubicBezTo>
                    <a:pt x="58" y="11"/>
                    <a:pt x="72" y="24"/>
                    <a:pt x="72" y="41"/>
                  </a:cubicBezTo>
                  <a:cubicBezTo>
                    <a:pt x="72" y="58"/>
                    <a:pt x="58" y="72"/>
                    <a:pt x="41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4" name="Freeform 20"/>
            <p:cNvSpPr>
              <a:spLocks/>
            </p:cNvSpPr>
            <p:nvPr/>
          </p:nvSpPr>
          <p:spPr bwMode="auto">
            <a:xfrm>
              <a:off x="1830" y="2360"/>
              <a:ext cx="53" cy="54"/>
            </a:xfrm>
            <a:custGeom>
              <a:avLst/>
              <a:gdLst>
                <a:gd name="T0" fmla="*/ 0 w 24"/>
                <a:gd name="T1" fmla="*/ 24 h 24"/>
                <a:gd name="T2" fmla="*/ 7 w 24"/>
                <a:gd name="T3" fmla="*/ 24 h 24"/>
                <a:gd name="T4" fmla="*/ 24 w 24"/>
                <a:gd name="T5" fmla="*/ 7 h 24"/>
                <a:gd name="T6" fmla="*/ 24 w 24"/>
                <a:gd name="T7" fmla="*/ 0 h 24"/>
                <a:gd name="T8" fmla="*/ 0 w 24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">
                  <a:moveTo>
                    <a:pt x="0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7" y="15"/>
                    <a:pt x="15" y="7"/>
                    <a:pt x="24" y="7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45" name="Freeform 13"/>
          <p:cNvSpPr>
            <a:spLocks noEditPoints="1"/>
          </p:cNvSpPr>
          <p:nvPr/>
        </p:nvSpPr>
        <p:spPr bwMode="auto">
          <a:xfrm>
            <a:off x="9565535" y="2665934"/>
            <a:ext cx="253259" cy="267658"/>
          </a:xfrm>
          <a:custGeom>
            <a:avLst/>
            <a:gdLst>
              <a:gd name="T0" fmla="*/ 96 w 103"/>
              <a:gd name="T1" fmla="*/ 14 h 109"/>
              <a:gd name="T2" fmla="*/ 96 w 103"/>
              <a:gd name="T3" fmla="*/ 103 h 109"/>
              <a:gd name="T4" fmla="*/ 14 w 103"/>
              <a:gd name="T5" fmla="*/ 103 h 109"/>
              <a:gd name="T6" fmla="*/ 7 w 103"/>
              <a:gd name="T7" fmla="*/ 96 h 109"/>
              <a:gd name="T8" fmla="*/ 14 w 103"/>
              <a:gd name="T9" fmla="*/ 89 h 109"/>
              <a:gd name="T10" fmla="*/ 89 w 103"/>
              <a:gd name="T11" fmla="*/ 89 h 109"/>
              <a:gd name="T12" fmla="*/ 89 w 103"/>
              <a:gd name="T13" fmla="*/ 0 h 109"/>
              <a:gd name="T14" fmla="*/ 14 w 103"/>
              <a:gd name="T15" fmla="*/ 0 h 109"/>
              <a:gd name="T16" fmla="*/ 0 w 103"/>
              <a:gd name="T17" fmla="*/ 14 h 109"/>
              <a:gd name="T18" fmla="*/ 0 w 103"/>
              <a:gd name="T19" fmla="*/ 96 h 109"/>
              <a:gd name="T20" fmla="*/ 14 w 103"/>
              <a:gd name="T21" fmla="*/ 109 h 109"/>
              <a:gd name="T22" fmla="*/ 103 w 103"/>
              <a:gd name="T23" fmla="*/ 109 h 109"/>
              <a:gd name="T24" fmla="*/ 103 w 103"/>
              <a:gd name="T25" fmla="*/ 14 h 109"/>
              <a:gd name="T26" fmla="*/ 96 w 103"/>
              <a:gd name="T27" fmla="*/ 14 h 109"/>
              <a:gd name="T28" fmla="*/ 14 w 103"/>
              <a:gd name="T29" fmla="*/ 27 h 109"/>
              <a:gd name="T30" fmla="*/ 14 w 103"/>
              <a:gd name="T31" fmla="*/ 7 h 109"/>
              <a:gd name="T32" fmla="*/ 82 w 103"/>
              <a:gd name="T33" fmla="*/ 7 h 109"/>
              <a:gd name="T34" fmla="*/ 82 w 103"/>
              <a:gd name="T35" fmla="*/ 82 h 109"/>
              <a:gd name="T36" fmla="*/ 14 w 103"/>
              <a:gd name="T37" fmla="*/ 82 h 109"/>
              <a:gd name="T38" fmla="*/ 14 w 103"/>
              <a:gd name="T39" fmla="*/ 27 h 109"/>
              <a:gd name="T40" fmla="*/ 68 w 103"/>
              <a:gd name="T41" fmla="*/ 21 h 109"/>
              <a:gd name="T42" fmla="*/ 27 w 103"/>
              <a:gd name="T43" fmla="*/ 21 h 109"/>
              <a:gd name="T44" fmla="*/ 27 w 103"/>
              <a:gd name="T45" fmla="*/ 14 h 109"/>
              <a:gd name="T46" fmla="*/ 68 w 103"/>
              <a:gd name="T47" fmla="*/ 14 h 109"/>
              <a:gd name="T48" fmla="*/ 68 w 103"/>
              <a:gd name="T49" fmla="*/ 21 h 109"/>
              <a:gd name="T50" fmla="*/ 55 w 103"/>
              <a:gd name="T51" fmla="*/ 34 h 109"/>
              <a:gd name="T52" fmla="*/ 27 w 103"/>
              <a:gd name="T53" fmla="*/ 34 h 109"/>
              <a:gd name="T54" fmla="*/ 27 w 103"/>
              <a:gd name="T55" fmla="*/ 27 h 109"/>
              <a:gd name="T56" fmla="*/ 55 w 103"/>
              <a:gd name="T57" fmla="*/ 27 h 109"/>
              <a:gd name="T58" fmla="*/ 55 w 103"/>
              <a:gd name="T59" fmla="*/ 34 h 109"/>
              <a:gd name="T60" fmla="*/ 41 w 103"/>
              <a:gd name="T61" fmla="*/ 48 h 109"/>
              <a:gd name="T62" fmla="*/ 27 w 103"/>
              <a:gd name="T63" fmla="*/ 48 h 109"/>
              <a:gd name="T64" fmla="*/ 27 w 103"/>
              <a:gd name="T65" fmla="*/ 41 h 109"/>
              <a:gd name="T66" fmla="*/ 41 w 103"/>
              <a:gd name="T67" fmla="*/ 41 h 109"/>
              <a:gd name="T68" fmla="*/ 41 w 103"/>
              <a:gd name="T69" fmla="*/ 48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3" h="109">
                <a:moveTo>
                  <a:pt x="96" y="14"/>
                </a:moveTo>
                <a:cubicBezTo>
                  <a:pt x="96" y="103"/>
                  <a:pt x="96" y="103"/>
                  <a:pt x="96" y="103"/>
                </a:cubicBezTo>
                <a:cubicBezTo>
                  <a:pt x="14" y="103"/>
                  <a:pt x="14" y="103"/>
                  <a:pt x="14" y="103"/>
                </a:cubicBezTo>
                <a:cubicBezTo>
                  <a:pt x="10" y="103"/>
                  <a:pt x="7" y="100"/>
                  <a:pt x="7" y="96"/>
                </a:cubicBezTo>
                <a:cubicBezTo>
                  <a:pt x="7" y="92"/>
                  <a:pt x="10" y="89"/>
                  <a:pt x="14" y="89"/>
                </a:cubicBezTo>
                <a:cubicBezTo>
                  <a:pt x="89" y="89"/>
                  <a:pt x="89" y="89"/>
                  <a:pt x="89" y="89"/>
                </a:cubicBezTo>
                <a:cubicBezTo>
                  <a:pt x="89" y="0"/>
                  <a:pt x="89" y="0"/>
                  <a:pt x="89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4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3"/>
                  <a:pt x="6" y="109"/>
                  <a:pt x="14" y="109"/>
                </a:cubicBezTo>
                <a:cubicBezTo>
                  <a:pt x="103" y="109"/>
                  <a:pt x="103" y="109"/>
                  <a:pt x="103" y="109"/>
                </a:cubicBezTo>
                <a:cubicBezTo>
                  <a:pt x="103" y="14"/>
                  <a:pt x="103" y="14"/>
                  <a:pt x="103" y="14"/>
                </a:cubicBezTo>
                <a:lnTo>
                  <a:pt x="96" y="14"/>
                </a:lnTo>
                <a:close/>
                <a:moveTo>
                  <a:pt x="14" y="27"/>
                </a:moveTo>
                <a:cubicBezTo>
                  <a:pt x="14" y="7"/>
                  <a:pt x="14" y="7"/>
                  <a:pt x="14" y="7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82"/>
                  <a:pt x="82" y="82"/>
                  <a:pt x="82" y="82"/>
                </a:cubicBezTo>
                <a:cubicBezTo>
                  <a:pt x="14" y="82"/>
                  <a:pt x="14" y="82"/>
                  <a:pt x="14" y="82"/>
                </a:cubicBezTo>
                <a:lnTo>
                  <a:pt x="14" y="27"/>
                </a:lnTo>
                <a:close/>
                <a:moveTo>
                  <a:pt x="68" y="21"/>
                </a:moveTo>
                <a:cubicBezTo>
                  <a:pt x="27" y="21"/>
                  <a:pt x="27" y="21"/>
                  <a:pt x="27" y="21"/>
                </a:cubicBezTo>
                <a:cubicBezTo>
                  <a:pt x="27" y="14"/>
                  <a:pt x="27" y="14"/>
                  <a:pt x="27" y="14"/>
                </a:cubicBezTo>
                <a:cubicBezTo>
                  <a:pt x="68" y="14"/>
                  <a:pt x="68" y="14"/>
                  <a:pt x="68" y="14"/>
                </a:cubicBezTo>
                <a:lnTo>
                  <a:pt x="68" y="21"/>
                </a:lnTo>
                <a:close/>
                <a:moveTo>
                  <a:pt x="55" y="34"/>
                </a:moveTo>
                <a:cubicBezTo>
                  <a:pt x="27" y="34"/>
                  <a:pt x="27" y="34"/>
                  <a:pt x="27" y="34"/>
                </a:cubicBezTo>
                <a:cubicBezTo>
                  <a:pt x="27" y="27"/>
                  <a:pt x="27" y="27"/>
                  <a:pt x="27" y="27"/>
                </a:cubicBezTo>
                <a:cubicBezTo>
                  <a:pt x="55" y="27"/>
                  <a:pt x="55" y="27"/>
                  <a:pt x="55" y="27"/>
                </a:cubicBezTo>
                <a:lnTo>
                  <a:pt x="55" y="34"/>
                </a:lnTo>
                <a:close/>
                <a:moveTo>
                  <a:pt x="41" y="48"/>
                </a:moveTo>
                <a:cubicBezTo>
                  <a:pt x="27" y="48"/>
                  <a:pt x="27" y="48"/>
                  <a:pt x="27" y="48"/>
                </a:cubicBezTo>
                <a:cubicBezTo>
                  <a:pt x="27" y="41"/>
                  <a:pt x="27" y="41"/>
                  <a:pt x="27" y="41"/>
                </a:cubicBezTo>
                <a:cubicBezTo>
                  <a:pt x="41" y="41"/>
                  <a:pt x="41" y="41"/>
                  <a:pt x="41" y="41"/>
                </a:cubicBezTo>
                <a:lnTo>
                  <a:pt x="41" y="4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115214" tIns="57607" rIns="115214" bIns="57607"/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250"/>
                            </p:stCondLst>
                            <p:childTnLst>
                              <p:par>
                                <p:cTn id="8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9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7" grpId="0" animBg="1"/>
      <p:bldP spid="28" grpId="0" animBg="1"/>
      <p:bldP spid="29" grpId="0" animBg="1"/>
      <p:bldP spid="30" grpId="0"/>
      <p:bldP spid="31" grpId="0"/>
      <p:bldP spid="32" grpId="0"/>
      <p:bldP spid="33" grpId="0"/>
      <p:bldP spid="34" grpId="0" animBg="1"/>
      <p:bldP spid="35" grpId="0"/>
      <p:bldP spid="36" grpId="0"/>
      <p:bldP spid="37" grpId="0" animBg="1"/>
      <p:bldP spid="38" grpId="0"/>
      <p:bldP spid="39" grpId="0"/>
      <p:bldP spid="40" grpId="0" animBg="1"/>
      <p:bldP spid="4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708826" y="3145687"/>
            <a:ext cx="8316071" cy="2437400"/>
            <a:chOff x="225017" y="203200"/>
            <a:chExt cx="8693542" cy="4733664"/>
          </a:xfrm>
        </p:grpSpPr>
        <p:sp>
          <p:nvSpPr>
            <p:cNvPr id="10" name="矩形 9"/>
            <p:cNvSpPr/>
            <p:nvPr/>
          </p:nvSpPr>
          <p:spPr>
            <a:xfrm>
              <a:off x="225017" y="203200"/>
              <a:ext cx="8693542" cy="4733664"/>
            </a:xfrm>
            <a:prstGeom prst="rect">
              <a:avLst/>
            </a:prstGeom>
            <a:solidFill>
              <a:srgbClr val="97C7AB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335644" y="379289"/>
              <a:ext cx="8466099" cy="4374239"/>
            </a:xfrm>
            <a:prstGeom prst="rect">
              <a:avLst/>
            </a:prstGeom>
            <a:noFill/>
            <a:ln w="952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12" name="Rectangle 18"/>
          <p:cNvSpPr>
            <a:spLocks noChangeArrowheads="1"/>
          </p:cNvSpPr>
          <p:nvPr/>
        </p:nvSpPr>
        <p:spPr bwMode="auto">
          <a:xfrm>
            <a:off x="2957484" y="3696684"/>
            <a:ext cx="1633231" cy="139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>
            <a:spAutoFit/>
          </a:bodyPr>
          <a:lstStyle/>
          <a:p>
            <a:pPr algn="ctr" defTabSz="1152144"/>
            <a:r>
              <a:rPr lang="en-US" altLang="zh-CN" sz="9100" b="1" dirty="0">
                <a:solidFill>
                  <a:srgbClr val="FFFFFF"/>
                </a:solidFill>
                <a:latin typeface="+mn-lt"/>
                <a:ea typeface="微软雅黑"/>
                <a:cs typeface="+mn-ea"/>
                <a:sym typeface="+mn-lt"/>
              </a:rPr>
              <a:t>01</a:t>
            </a:r>
          </a:p>
        </p:txBody>
      </p:sp>
      <p:sp>
        <p:nvSpPr>
          <p:cNvPr id="13" name="Rectangle 18"/>
          <p:cNvSpPr>
            <a:spLocks noChangeArrowheads="1"/>
          </p:cNvSpPr>
          <p:nvPr/>
        </p:nvSpPr>
        <p:spPr bwMode="auto">
          <a:xfrm>
            <a:off x="5044390" y="3941584"/>
            <a:ext cx="3561690" cy="4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>
            <a:spAutoFit/>
          </a:bodyPr>
          <a:lstStyle/>
          <a:p>
            <a:pPr algn="dist" defTabSz="1152144"/>
            <a:r>
              <a:rPr lang="zh-CN" altLang="en-US" sz="3000" dirty="0">
                <a:solidFill>
                  <a:srgbClr val="FFFFFF"/>
                </a:solidFill>
                <a:latin typeface="+mn-lt"/>
                <a:ea typeface="微软雅黑"/>
                <a:cs typeface="+mn-ea"/>
                <a:sym typeface="+mn-lt"/>
              </a:rPr>
              <a:t>此处添加标题文本</a:t>
            </a:r>
            <a:endParaRPr lang="en-US" altLang="zh-CN" sz="3000" dirty="0">
              <a:solidFill>
                <a:srgbClr val="FFFFFF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4" name="Line 21"/>
          <p:cNvSpPr>
            <a:spLocks noChangeShapeType="1"/>
          </p:cNvSpPr>
          <p:nvPr/>
        </p:nvSpPr>
        <p:spPr bwMode="auto">
          <a:xfrm>
            <a:off x="4772185" y="3785395"/>
            <a:ext cx="0" cy="1266199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solidFill>
                  <a:srgbClr val="000000">
                    <a:lumMod val="60000"/>
                    <a:lumOff val="40000"/>
                  </a:srgbClr>
                </a:solidFill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5044390" y="4588421"/>
            <a:ext cx="35616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>
            <a:spAutoFit/>
          </a:bodyPr>
          <a:lstStyle/>
          <a:p>
            <a:pPr algn="dist" defTabSz="1152144"/>
            <a:r>
              <a:rPr lang="en-US" altLang="zh-CN" dirty="0">
                <a:solidFill>
                  <a:srgbClr val="FFFFFF"/>
                </a:solidFill>
                <a:latin typeface="+mn-lt"/>
                <a:ea typeface="微软雅黑"/>
                <a:cs typeface="+mn-ea"/>
                <a:sym typeface="+mn-lt"/>
              </a:rPr>
              <a:t>write your great  title here</a:t>
            </a: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6" presetClass="entr" presetSubtype="4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animBg="1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 Box 42"/>
          <p:cNvSpPr txBox="1">
            <a:spLocks noChangeArrowheads="1"/>
          </p:cNvSpPr>
          <p:nvPr/>
        </p:nvSpPr>
        <p:spPr bwMode="auto">
          <a:xfrm>
            <a:off x="4610506" y="1584077"/>
            <a:ext cx="2301064" cy="426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2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此处添加</a:t>
            </a:r>
            <a:r>
              <a:rPr lang="zh-CN" altLang="en-US" sz="2000" dirty="0">
                <a:solidFill>
                  <a:srgbClr val="F7CABD"/>
                </a:solidFill>
                <a:latin typeface="+mn-lt"/>
                <a:ea typeface="微软雅黑"/>
                <a:cs typeface="+mn-ea"/>
                <a:sym typeface="+mn-lt"/>
              </a:rPr>
              <a:t>标题文本</a:t>
            </a:r>
            <a:endParaRPr lang="en-US" altLang="zh-CN" sz="2000" dirty="0">
              <a:solidFill>
                <a:srgbClr val="F7CABD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5" name="Text Box 43"/>
          <p:cNvSpPr txBox="1">
            <a:spLocks noChangeArrowheads="1"/>
          </p:cNvSpPr>
          <p:nvPr/>
        </p:nvSpPr>
        <p:spPr bwMode="auto">
          <a:xfrm>
            <a:off x="4507363" y="1934086"/>
            <a:ext cx="2496994" cy="271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This is a good space for a short subtitle</a:t>
            </a:r>
          </a:p>
        </p:txBody>
      </p:sp>
      <p:sp>
        <p:nvSpPr>
          <p:cNvPr id="36" name="Freeform 6"/>
          <p:cNvSpPr>
            <a:spLocks/>
          </p:cNvSpPr>
          <p:nvPr/>
        </p:nvSpPr>
        <p:spPr bwMode="auto">
          <a:xfrm>
            <a:off x="1414487" y="4407863"/>
            <a:ext cx="1179503" cy="795189"/>
          </a:xfrm>
          <a:custGeom>
            <a:avLst/>
            <a:gdLst>
              <a:gd name="T0" fmla="*/ 445 w 657"/>
              <a:gd name="T1" fmla="*/ 443 h 443"/>
              <a:gd name="T2" fmla="*/ 0 w 657"/>
              <a:gd name="T3" fmla="*/ 443 h 443"/>
              <a:gd name="T4" fmla="*/ 211 w 657"/>
              <a:gd name="T5" fmla="*/ 220 h 443"/>
              <a:gd name="T6" fmla="*/ 0 w 657"/>
              <a:gd name="T7" fmla="*/ 0 h 443"/>
              <a:gd name="T8" fmla="*/ 445 w 657"/>
              <a:gd name="T9" fmla="*/ 0 h 443"/>
              <a:gd name="T10" fmla="*/ 657 w 657"/>
              <a:gd name="T11" fmla="*/ 220 h 443"/>
              <a:gd name="T12" fmla="*/ 445 w 657"/>
              <a:gd name="T13" fmla="*/ 443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57" h="443">
                <a:moveTo>
                  <a:pt x="445" y="443"/>
                </a:moveTo>
                <a:lnTo>
                  <a:pt x="0" y="443"/>
                </a:lnTo>
                <a:lnTo>
                  <a:pt x="211" y="220"/>
                </a:lnTo>
                <a:lnTo>
                  <a:pt x="0" y="0"/>
                </a:lnTo>
                <a:lnTo>
                  <a:pt x="445" y="0"/>
                </a:lnTo>
                <a:lnTo>
                  <a:pt x="657" y="220"/>
                </a:lnTo>
                <a:lnTo>
                  <a:pt x="445" y="443"/>
                </a:lnTo>
                <a:close/>
              </a:path>
            </a:pathLst>
          </a:custGeom>
          <a:solidFill>
            <a:srgbClr val="52A273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7" name="Freeform 7"/>
          <p:cNvSpPr>
            <a:spLocks/>
          </p:cNvSpPr>
          <p:nvPr/>
        </p:nvSpPr>
        <p:spPr bwMode="auto">
          <a:xfrm>
            <a:off x="1969232" y="4407864"/>
            <a:ext cx="752225" cy="1186501"/>
          </a:xfrm>
          <a:custGeom>
            <a:avLst/>
            <a:gdLst>
              <a:gd name="T0" fmla="*/ 205 w 419"/>
              <a:gd name="T1" fmla="*/ 0 h 661"/>
              <a:gd name="T2" fmla="*/ 419 w 419"/>
              <a:gd name="T3" fmla="*/ 220 h 661"/>
              <a:gd name="T4" fmla="*/ 0 w 419"/>
              <a:gd name="T5" fmla="*/ 661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9" h="661">
                <a:moveTo>
                  <a:pt x="205" y="0"/>
                </a:moveTo>
                <a:lnTo>
                  <a:pt x="419" y="220"/>
                </a:lnTo>
                <a:lnTo>
                  <a:pt x="0" y="661"/>
                </a:lnTo>
              </a:path>
            </a:pathLst>
          </a:custGeom>
          <a:noFill/>
          <a:ln w="6350" cap="flat">
            <a:solidFill>
              <a:srgbClr val="FFFFFF">
                <a:lumMod val="50000"/>
              </a:srgbClr>
            </a:solidFill>
            <a:prstDash val="solid"/>
            <a:miter lim="800000"/>
            <a:headEnd type="none"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8" name="Freeform 8"/>
          <p:cNvSpPr>
            <a:spLocks/>
          </p:cNvSpPr>
          <p:nvPr/>
        </p:nvSpPr>
        <p:spPr bwMode="auto">
          <a:xfrm>
            <a:off x="3326467" y="4407863"/>
            <a:ext cx="1179503" cy="795189"/>
          </a:xfrm>
          <a:custGeom>
            <a:avLst/>
            <a:gdLst>
              <a:gd name="T0" fmla="*/ 445 w 657"/>
              <a:gd name="T1" fmla="*/ 0 h 443"/>
              <a:gd name="T2" fmla="*/ 0 w 657"/>
              <a:gd name="T3" fmla="*/ 0 h 443"/>
              <a:gd name="T4" fmla="*/ 212 w 657"/>
              <a:gd name="T5" fmla="*/ 220 h 443"/>
              <a:gd name="T6" fmla="*/ 0 w 657"/>
              <a:gd name="T7" fmla="*/ 443 h 443"/>
              <a:gd name="T8" fmla="*/ 445 w 657"/>
              <a:gd name="T9" fmla="*/ 443 h 443"/>
              <a:gd name="T10" fmla="*/ 657 w 657"/>
              <a:gd name="T11" fmla="*/ 220 h 443"/>
              <a:gd name="T12" fmla="*/ 445 w 657"/>
              <a:gd name="T13" fmla="*/ 0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57" h="443">
                <a:moveTo>
                  <a:pt x="445" y="0"/>
                </a:moveTo>
                <a:lnTo>
                  <a:pt x="0" y="0"/>
                </a:lnTo>
                <a:lnTo>
                  <a:pt x="212" y="220"/>
                </a:lnTo>
                <a:lnTo>
                  <a:pt x="0" y="443"/>
                </a:lnTo>
                <a:lnTo>
                  <a:pt x="445" y="443"/>
                </a:lnTo>
                <a:lnTo>
                  <a:pt x="657" y="220"/>
                </a:lnTo>
                <a:lnTo>
                  <a:pt x="445" y="0"/>
                </a:lnTo>
                <a:close/>
              </a:path>
            </a:pathLst>
          </a:custGeom>
          <a:solidFill>
            <a:srgbClr val="EE808D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9" name="Freeform 9"/>
          <p:cNvSpPr>
            <a:spLocks/>
          </p:cNvSpPr>
          <p:nvPr/>
        </p:nvSpPr>
        <p:spPr bwMode="auto">
          <a:xfrm>
            <a:off x="3881210" y="4016551"/>
            <a:ext cx="752225" cy="1186501"/>
          </a:xfrm>
          <a:custGeom>
            <a:avLst/>
            <a:gdLst>
              <a:gd name="T0" fmla="*/ 205 w 419"/>
              <a:gd name="T1" fmla="*/ 661 h 661"/>
              <a:gd name="T2" fmla="*/ 419 w 419"/>
              <a:gd name="T3" fmla="*/ 438 h 661"/>
              <a:gd name="T4" fmla="*/ 0 w 419"/>
              <a:gd name="T5" fmla="*/ 0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9" h="661">
                <a:moveTo>
                  <a:pt x="205" y="661"/>
                </a:moveTo>
                <a:lnTo>
                  <a:pt x="419" y="438"/>
                </a:lnTo>
                <a:lnTo>
                  <a:pt x="0" y="0"/>
                </a:lnTo>
              </a:path>
            </a:pathLst>
          </a:custGeom>
          <a:noFill/>
          <a:ln w="6350" cap="flat">
            <a:solidFill>
              <a:srgbClr val="FFFFFF">
                <a:lumMod val="50000"/>
              </a:srgbClr>
            </a:solidFill>
            <a:prstDash val="solid"/>
            <a:miter lim="800000"/>
            <a:headEnd type="none"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40" name="Freeform 10"/>
          <p:cNvSpPr>
            <a:spLocks/>
          </p:cNvSpPr>
          <p:nvPr/>
        </p:nvSpPr>
        <p:spPr bwMode="auto">
          <a:xfrm>
            <a:off x="5245626" y="4407863"/>
            <a:ext cx="1179503" cy="795189"/>
          </a:xfrm>
          <a:custGeom>
            <a:avLst/>
            <a:gdLst>
              <a:gd name="T0" fmla="*/ 446 w 657"/>
              <a:gd name="T1" fmla="*/ 443 h 443"/>
              <a:gd name="T2" fmla="*/ 0 w 657"/>
              <a:gd name="T3" fmla="*/ 443 h 443"/>
              <a:gd name="T4" fmla="*/ 212 w 657"/>
              <a:gd name="T5" fmla="*/ 220 h 443"/>
              <a:gd name="T6" fmla="*/ 0 w 657"/>
              <a:gd name="T7" fmla="*/ 0 h 443"/>
              <a:gd name="T8" fmla="*/ 446 w 657"/>
              <a:gd name="T9" fmla="*/ 0 h 443"/>
              <a:gd name="T10" fmla="*/ 657 w 657"/>
              <a:gd name="T11" fmla="*/ 220 h 443"/>
              <a:gd name="T12" fmla="*/ 446 w 657"/>
              <a:gd name="T13" fmla="*/ 443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57" h="443">
                <a:moveTo>
                  <a:pt x="446" y="443"/>
                </a:moveTo>
                <a:lnTo>
                  <a:pt x="0" y="443"/>
                </a:lnTo>
                <a:lnTo>
                  <a:pt x="212" y="220"/>
                </a:lnTo>
                <a:lnTo>
                  <a:pt x="0" y="0"/>
                </a:lnTo>
                <a:lnTo>
                  <a:pt x="446" y="0"/>
                </a:lnTo>
                <a:lnTo>
                  <a:pt x="657" y="220"/>
                </a:lnTo>
                <a:lnTo>
                  <a:pt x="446" y="443"/>
                </a:lnTo>
                <a:close/>
              </a:path>
            </a:pathLst>
          </a:custGeom>
          <a:solidFill>
            <a:srgbClr val="97C7AB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41" name="Freeform 11"/>
          <p:cNvSpPr>
            <a:spLocks/>
          </p:cNvSpPr>
          <p:nvPr/>
        </p:nvSpPr>
        <p:spPr bwMode="auto">
          <a:xfrm>
            <a:off x="5800370" y="4407864"/>
            <a:ext cx="754021" cy="1186501"/>
          </a:xfrm>
          <a:custGeom>
            <a:avLst/>
            <a:gdLst>
              <a:gd name="T0" fmla="*/ 206 w 420"/>
              <a:gd name="T1" fmla="*/ 0 h 661"/>
              <a:gd name="T2" fmla="*/ 420 w 420"/>
              <a:gd name="T3" fmla="*/ 220 h 661"/>
              <a:gd name="T4" fmla="*/ 0 w 420"/>
              <a:gd name="T5" fmla="*/ 661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0" h="661">
                <a:moveTo>
                  <a:pt x="206" y="0"/>
                </a:moveTo>
                <a:lnTo>
                  <a:pt x="420" y="220"/>
                </a:lnTo>
                <a:lnTo>
                  <a:pt x="0" y="661"/>
                </a:lnTo>
              </a:path>
            </a:pathLst>
          </a:custGeom>
          <a:noFill/>
          <a:ln w="6350" cap="flat">
            <a:solidFill>
              <a:srgbClr val="FFFFFF">
                <a:lumMod val="50000"/>
              </a:srgbClr>
            </a:solidFill>
            <a:prstDash val="solid"/>
            <a:miter lim="800000"/>
            <a:headEnd type="none"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42" name="Freeform 12"/>
          <p:cNvSpPr>
            <a:spLocks/>
          </p:cNvSpPr>
          <p:nvPr/>
        </p:nvSpPr>
        <p:spPr bwMode="auto">
          <a:xfrm>
            <a:off x="9085743" y="4407863"/>
            <a:ext cx="1179503" cy="795189"/>
          </a:xfrm>
          <a:custGeom>
            <a:avLst/>
            <a:gdLst>
              <a:gd name="T0" fmla="*/ 446 w 657"/>
              <a:gd name="T1" fmla="*/ 443 h 443"/>
              <a:gd name="T2" fmla="*/ 0 w 657"/>
              <a:gd name="T3" fmla="*/ 443 h 443"/>
              <a:gd name="T4" fmla="*/ 212 w 657"/>
              <a:gd name="T5" fmla="*/ 220 h 443"/>
              <a:gd name="T6" fmla="*/ 0 w 657"/>
              <a:gd name="T7" fmla="*/ 0 h 443"/>
              <a:gd name="T8" fmla="*/ 446 w 657"/>
              <a:gd name="T9" fmla="*/ 0 h 443"/>
              <a:gd name="T10" fmla="*/ 657 w 657"/>
              <a:gd name="T11" fmla="*/ 220 h 443"/>
              <a:gd name="T12" fmla="*/ 446 w 657"/>
              <a:gd name="T13" fmla="*/ 443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57" h="443">
                <a:moveTo>
                  <a:pt x="446" y="443"/>
                </a:moveTo>
                <a:lnTo>
                  <a:pt x="0" y="443"/>
                </a:lnTo>
                <a:lnTo>
                  <a:pt x="212" y="220"/>
                </a:lnTo>
                <a:lnTo>
                  <a:pt x="0" y="0"/>
                </a:lnTo>
                <a:lnTo>
                  <a:pt x="446" y="0"/>
                </a:lnTo>
                <a:lnTo>
                  <a:pt x="657" y="220"/>
                </a:lnTo>
                <a:lnTo>
                  <a:pt x="446" y="443"/>
                </a:lnTo>
                <a:close/>
              </a:path>
            </a:pathLst>
          </a:custGeom>
          <a:solidFill>
            <a:srgbClr val="C7B847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43" name="Freeform 13"/>
          <p:cNvSpPr>
            <a:spLocks/>
          </p:cNvSpPr>
          <p:nvPr/>
        </p:nvSpPr>
        <p:spPr bwMode="auto">
          <a:xfrm>
            <a:off x="9640485" y="4407864"/>
            <a:ext cx="754021" cy="1186501"/>
          </a:xfrm>
          <a:custGeom>
            <a:avLst/>
            <a:gdLst>
              <a:gd name="T0" fmla="*/ 206 w 420"/>
              <a:gd name="T1" fmla="*/ 0 h 661"/>
              <a:gd name="T2" fmla="*/ 420 w 420"/>
              <a:gd name="T3" fmla="*/ 220 h 661"/>
              <a:gd name="T4" fmla="*/ 0 w 420"/>
              <a:gd name="T5" fmla="*/ 661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0" h="661">
                <a:moveTo>
                  <a:pt x="206" y="0"/>
                </a:moveTo>
                <a:lnTo>
                  <a:pt x="420" y="220"/>
                </a:lnTo>
                <a:lnTo>
                  <a:pt x="0" y="661"/>
                </a:lnTo>
              </a:path>
            </a:pathLst>
          </a:custGeom>
          <a:noFill/>
          <a:ln w="6350" cap="flat">
            <a:solidFill>
              <a:srgbClr val="FFFFFF">
                <a:lumMod val="50000"/>
              </a:srgbClr>
            </a:solidFill>
            <a:prstDash val="solid"/>
            <a:miter lim="800000"/>
            <a:headEnd type="none"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44" name="Freeform 14"/>
          <p:cNvSpPr>
            <a:spLocks/>
          </p:cNvSpPr>
          <p:nvPr/>
        </p:nvSpPr>
        <p:spPr bwMode="auto">
          <a:xfrm>
            <a:off x="7159401" y="4407863"/>
            <a:ext cx="1177708" cy="795189"/>
          </a:xfrm>
          <a:custGeom>
            <a:avLst/>
            <a:gdLst>
              <a:gd name="T0" fmla="*/ 445 w 656"/>
              <a:gd name="T1" fmla="*/ 0 h 443"/>
              <a:gd name="T2" fmla="*/ 0 w 656"/>
              <a:gd name="T3" fmla="*/ 0 h 443"/>
              <a:gd name="T4" fmla="*/ 211 w 656"/>
              <a:gd name="T5" fmla="*/ 220 h 443"/>
              <a:gd name="T6" fmla="*/ 0 w 656"/>
              <a:gd name="T7" fmla="*/ 443 h 443"/>
              <a:gd name="T8" fmla="*/ 445 w 656"/>
              <a:gd name="T9" fmla="*/ 443 h 443"/>
              <a:gd name="T10" fmla="*/ 656 w 656"/>
              <a:gd name="T11" fmla="*/ 220 h 443"/>
              <a:gd name="T12" fmla="*/ 445 w 656"/>
              <a:gd name="T13" fmla="*/ 0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56" h="443">
                <a:moveTo>
                  <a:pt x="445" y="0"/>
                </a:moveTo>
                <a:lnTo>
                  <a:pt x="0" y="0"/>
                </a:lnTo>
                <a:lnTo>
                  <a:pt x="211" y="220"/>
                </a:lnTo>
                <a:lnTo>
                  <a:pt x="0" y="443"/>
                </a:lnTo>
                <a:lnTo>
                  <a:pt x="445" y="443"/>
                </a:lnTo>
                <a:lnTo>
                  <a:pt x="656" y="220"/>
                </a:lnTo>
                <a:lnTo>
                  <a:pt x="445" y="0"/>
                </a:lnTo>
                <a:close/>
              </a:path>
            </a:pathLst>
          </a:custGeom>
          <a:solidFill>
            <a:srgbClr val="F7CABD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45" name="Freeform 15"/>
          <p:cNvSpPr>
            <a:spLocks/>
          </p:cNvSpPr>
          <p:nvPr/>
        </p:nvSpPr>
        <p:spPr bwMode="auto">
          <a:xfrm>
            <a:off x="7714146" y="4016551"/>
            <a:ext cx="752225" cy="1186501"/>
          </a:xfrm>
          <a:custGeom>
            <a:avLst/>
            <a:gdLst>
              <a:gd name="T0" fmla="*/ 205 w 419"/>
              <a:gd name="T1" fmla="*/ 661 h 661"/>
              <a:gd name="T2" fmla="*/ 419 w 419"/>
              <a:gd name="T3" fmla="*/ 438 h 661"/>
              <a:gd name="T4" fmla="*/ 0 w 419"/>
              <a:gd name="T5" fmla="*/ 0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9" h="661">
                <a:moveTo>
                  <a:pt x="205" y="661"/>
                </a:moveTo>
                <a:lnTo>
                  <a:pt x="419" y="438"/>
                </a:lnTo>
                <a:lnTo>
                  <a:pt x="0" y="0"/>
                </a:lnTo>
              </a:path>
            </a:pathLst>
          </a:custGeom>
          <a:noFill/>
          <a:ln w="6350" cap="flat">
            <a:solidFill>
              <a:srgbClr val="FFFFFF">
                <a:lumMod val="50000"/>
              </a:srgbClr>
            </a:solidFill>
            <a:prstDash val="solid"/>
            <a:miter lim="800000"/>
            <a:headEnd type="none"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073135" y="6028036"/>
            <a:ext cx="1792192" cy="4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47" name="Rectangle 24"/>
          <p:cNvSpPr>
            <a:spLocks noChangeArrowheads="1"/>
          </p:cNvSpPr>
          <p:nvPr/>
        </p:nvSpPr>
        <p:spPr bwMode="auto">
          <a:xfrm>
            <a:off x="1073135" y="5755872"/>
            <a:ext cx="179219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  <p:sp>
        <p:nvSpPr>
          <p:cNvPr id="48" name="矩形 47"/>
          <p:cNvSpPr/>
          <p:nvPr/>
        </p:nvSpPr>
        <p:spPr>
          <a:xfrm>
            <a:off x="2979266" y="3273153"/>
            <a:ext cx="1792192" cy="4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49" name="Rectangle 24"/>
          <p:cNvSpPr>
            <a:spLocks noChangeArrowheads="1"/>
          </p:cNvSpPr>
          <p:nvPr/>
        </p:nvSpPr>
        <p:spPr bwMode="auto">
          <a:xfrm>
            <a:off x="2979266" y="3000990"/>
            <a:ext cx="179219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  <p:sp>
        <p:nvSpPr>
          <p:cNvPr id="50" name="矩形 49"/>
          <p:cNvSpPr/>
          <p:nvPr/>
        </p:nvSpPr>
        <p:spPr>
          <a:xfrm>
            <a:off x="4913828" y="6028036"/>
            <a:ext cx="1792192" cy="4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51" name="Rectangle 24"/>
          <p:cNvSpPr>
            <a:spLocks noChangeArrowheads="1"/>
          </p:cNvSpPr>
          <p:nvPr/>
        </p:nvSpPr>
        <p:spPr bwMode="auto">
          <a:xfrm>
            <a:off x="4913828" y="5755872"/>
            <a:ext cx="179219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  <p:sp>
        <p:nvSpPr>
          <p:cNvPr id="52" name="矩形 51"/>
          <p:cNvSpPr/>
          <p:nvPr/>
        </p:nvSpPr>
        <p:spPr>
          <a:xfrm>
            <a:off x="6819959" y="3273153"/>
            <a:ext cx="1792192" cy="4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53" name="Rectangle 24"/>
          <p:cNvSpPr>
            <a:spLocks noChangeArrowheads="1"/>
          </p:cNvSpPr>
          <p:nvPr/>
        </p:nvSpPr>
        <p:spPr bwMode="auto">
          <a:xfrm>
            <a:off x="6819959" y="3000990"/>
            <a:ext cx="179219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  <p:sp>
        <p:nvSpPr>
          <p:cNvPr id="54" name="矩形 53"/>
          <p:cNvSpPr/>
          <p:nvPr/>
        </p:nvSpPr>
        <p:spPr>
          <a:xfrm>
            <a:off x="8754518" y="6028036"/>
            <a:ext cx="1792192" cy="4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55" name="Rectangle 24"/>
          <p:cNvSpPr>
            <a:spLocks noChangeArrowheads="1"/>
          </p:cNvSpPr>
          <p:nvPr/>
        </p:nvSpPr>
        <p:spPr bwMode="auto">
          <a:xfrm>
            <a:off x="8754517" y="5755872"/>
            <a:ext cx="179219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  <p:sp>
        <p:nvSpPr>
          <p:cNvPr id="56" name="Rectangle 24"/>
          <p:cNvSpPr>
            <a:spLocks noChangeArrowheads="1"/>
          </p:cNvSpPr>
          <p:nvPr/>
        </p:nvSpPr>
        <p:spPr bwMode="auto">
          <a:xfrm>
            <a:off x="922075" y="4708518"/>
            <a:ext cx="492412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2012</a:t>
            </a:r>
            <a:endParaRPr lang="zh-CN" altLang="en-US" sz="1300" b="1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57" name="Rectangle 24"/>
          <p:cNvSpPr>
            <a:spLocks noChangeArrowheads="1"/>
          </p:cNvSpPr>
          <p:nvPr/>
        </p:nvSpPr>
        <p:spPr bwMode="auto">
          <a:xfrm>
            <a:off x="2907207" y="4708518"/>
            <a:ext cx="492412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2013</a:t>
            </a:r>
            <a:endParaRPr lang="zh-CN" altLang="en-US" sz="1300" b="1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58" name="Rectangle 24"/>
          <p:cNvSpPr>
            <a:spLocks noChangeArrowheads="1"/>
          </p:cNvSpPr>
          <p:nvPr/>
        </p:nvSpPr>
        <p:spPr bwMode="auto">
          <a:xfrm>
            <a:off x="4827554" y="4708518"/>
            <a:ext cx="492412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2014</a:t>
            </a:r>
            <a:endParaRPr lang="zh-CN" altLang="en-US" sz="1300" b="1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59" name="Rectangle 24"/>
          <p:cNvSpPr>
            <a:spLocks noChangeArrowheads="1"/>
          </p:cNvSpPr>
          <p:nvPr/>
        </p:nvSpPr>
        <p:spPr bwMode="auto">
          <a:xfrm>
            <a:off x="6781297" y="4708518"/>
            <a:ext cx="492412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2015</a:t>
            </a:r>
            <a:endParaRPr lang="zh-CN" altLang="en-US" sz="1300" b="1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60" name="Rectangle 24"/>
          <p:cNvSpPr>
            <a:spLocks noChangeArrowheads="1"/>
          </p:cNvSpPr>
          <p:nvPr/>
        </p:nvSpPr>
        <p:spPr bwMode="auto">
          <a:xfrm>
            <a:off x="8684944" y="4708518"/>
            <a:ext cx="492412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2016</a:t>
            </a:r>
            <a:endParaRPr lang="zh-CN" altLang="en-US" sz="1300" b="1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61" name="Freeform 33"/>
          <p:cNvSpPr>
            <a:spLocks noEditPoints="1"/>
          </p:cNvSpPr>
          <p:nvPr/>
        </p:nvSpPr>
        <p:spPr bwMode="auto">
          <a:xfrm>
            <a:off x="1969231" y="4629857"/>
            <a:ext cx="281109" cy="259986"/>
          </a:xfrm>
          <a:custGeom>
            <a:avLst/>
            <a:gdLst>
              <a:gd name="T0" fmla="*/ 100 w 129"/>
              <a:gd name="T1" fmla="*/ 66 h 119"/>
              <a:gd name="T2" fmla="*/ 105 w 129"/>
              <a:gd name="T3" fmla="*/ 61 h 119"/>
              <a:gd name="T4" fmla="*/ 110 w 129"/>
              <a:gd name="T5" fmla="*/ 66 h 119"/>
              <a:gd name="T6" fmla="*/ 110 w 129"/>
              <a:gd name="T7" fmla="*/ 115 h 119"/>
              <a:gd name="T8" fmla="*/ 105 w 129"/>
              <a:gd name="T9" fmla="*/ 119 h 119"/>
              <a:gd name="T10" fmla="*/ 105 w 129"/>
              <a:gd name="T11" fmla="*/ 119 h 119"/>
              <a:gd name="T12" fmla="*/ 24 w 129"/>
              <a:gd name="T13" fmla="*/ 119 h 119"/>
              <a:gd name="T14" fmla="*/ 19 w 129"/>
              <a:gd name="T15" fmla="*/ 115 h 119"/>
              <a:gd name="T16" fmla="*/ 19 w 129"/>
              <a:gd name="T17" fmla="*/ 114 h 119"/>
              <a:gd name="T18" fmla="*/ 19 w 129"/>
              <a:gd name="T19" fmla="*/ 66 h 119"/>
              <a:gd name="T20" fmla="*/ 24 w 129"/>
              <a:gd name="T21" fmla="*/ 61 h 119"/>
              <a:gd name="T22" fmla="*/ 29 w 129"/>
              <a:gd name="T23" fmla="*/ 66 h 119"/>
              <a:gd name="T24" fmla="*/ 29 w 129"/>
              <a:gd name="T25" fmla="*/ 110 h 119"/>
              <a:gd name="T26" fmla="*/ 45 w 129"/>
              <a:gd name="T27" fmla="*/ 110 h 119"/>
              <a:gd name="T28" fmla="*/ 45 w 129"/>
              <a:gd name="T29" fmla="*/ 61 h 119"/>
              <a:gd name="T30" fmla="*/ 48 w 129"/>
              <a:gd name="T31" fmla="*/ 58 h 119"/>
              <a:gd name="T32" fmla="*/ 48 w 129"/>
              <a:gd name="T33" fmla="*/ 58 h 119"/>
              <a:gd name="T34" fmla="*/ 81 w 129"/>
              <a:gd name="T35" fmla="*/ 58 h 119"/>
              <a:gd name="T36" fmla="*/ 85 w 129"/>
              <a:gd name="T37" fmla="*/ 61 h 119"/>
              <a:gd name="T38" fmla="*/ 85 w 129"/>
              <a:gd name="T39" fmla="*/ 61 h 119"/>
              <a:gd name="T40" fmla="*/ 85 w 129"/>
              <a:gd name="T41" fmla="*/ 110 h 119"/>
              <a:gd name="T42" fmla="*/ 100 w 129"/>
              <a:gd name="T43" fmla="*/ 110 h 119"/>
              <a:gd name="T44" fmla="*/ 100 w 129"/>
              <a:gd name="T45" fmla="*/ 66 h 119"/>
              <a:gd name="T46" fmla="*/ 51 w 129"/>
              <a:gd name="T47" fmla="*/ 110 h 119"/>
              <a:gd name="T48" fmla="*/ 51 w 129"/>
              <a:gd name="T49" fmla="*/ 110 h 119"/>
              <a:gd name="T50" fmla="*/ 79 w 129"/>
              <a:gd name="T51" fmla="*/ 110 h 119"/>
              <a:gd name="T52" fmla="*/ 79 w 129"/>
              <a:gd name="T53" fmla="*/ 64 h 119"/>
              <a:gd name="T54" fmla="*/ 51 w 129"/>
              <a:gd name="T55" fmla="*/ 64 h 119"/>
              <a:gd name="T56" fmla="*/ 51 w 129"/>
              <a:gd name="T57" fmla="*/ 110 h 119"/>
              <a:gd name="T58" fmla="*/ 9 w 129"/>
              <a:gd name="T59" fmla="*/ 68 h 119"/>
              <a:gd name="T60" fmla="*/ 9 w 129"/>
              <a:gd name="T61" fmla="*/ 68 h 119"/>
              <a:gd name="T62" fmla="*/ 65 w 129"/>
              <a:gd name="T63" fmla="*/ 12 h 119"/>
              <a:gd name="T64" fmla="*/ 120 w 129"/>
              <a:gd name="T65" fmla="*/ 68 h 119"/>
              <a:gd name="T66" fmla="*/ 127 w 129"/>
              <a:gd name="T67" fmla="*/ 68 h 119"/>
              <a:gd name="T68" fmla="*/ 127 w 129"/>
              <a:gd name="T69" fmla="*/ 61 h 119"/>
              <a:gd name="T70" fmla="*/ 68 w 129"/>
              <a:gd name="T71" fmla="*/ 2 h 119"/>
              <a:gd name="T72" fmla="*/ 68 w 129"/>
              <a:gd name="T73" fmla="*/ 2 h 119"/>
              <a:gd name="T74" fmla="*/ 61 w 129"/>
              <a:gd name="T75" fmla="*/ 2 h 119"/>
              <a:gd name="T76" fmla="*/ 2 w 129"/>
              <a:gd name="T77" fmla="*/ 61 h 119"/>
              <a:gd name="T78" fmla="*/ 2 w 129"/>
              <a:gd name="T79" fmla="*/ 68 h 119"/>
              <a:gd name="T80" fmla="*/ 9 w 129"/>
              <a:gd name="T81" fmla="*/ 68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9" h="119">
                <a:moveTo>
                  <a:pt x="100" y="66"/>
                </a:moveTo>
                <a:cubicBezTo>
                  <a:pt x="100" y="64"/>
                  <a:pt x="103" y="61"/>
                  <a:pt x="105" y="61"/>
                </a:cubicBezTo>
                <a:cubicBezTo>
                  <a:pt x="108" y="61"/>
                  <a:pt x="110" y="64"/>
                  <a:pt x="110" y="66"/>
                </a:cubicBezTo>
                <a:cubicBezTo>
                  <a:pt x="110" y="115"/>
                  <a:pt x="110" y="115"/>
                  <a:pt x="110" y="115"/>
                </a:cubicBezTo>
                <a:cubicBezTo>
                  <a:pt x="110" y="117"/>
                  <a:pt x="108" y="119"/>
                  <a:pt x="105" y="119"/>
                </a:cubicBezTo>
                <a:cubicBezTo>
                  <a:pt x="105" y="119"/>
                  <a:pt x="105" y="119"/>
                  <a:pt x="105" y="119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19"/>
                  <a:pt x="19" y="117"/>
                  <a:pt x="19" y="115"/>
                </a:cubicBezTo>
                <a:cubicBezTo>
                  <a:pt x="19" y="114"/>
                  <a:pt x="19" y="114"/>
                  <a:pt x="19" y="114"/>
                </a:cubicBezTo>
                <a:cubicBezTo>
                  <a:pt x="19" y="66"/>
                  <a:pt x="19" y="66"/>
                  <a:pt x="19" y="66"/>
                </a:cubicBezTo>
                <a:cubicBezTo>
                  <a:pt x="19" y="64"/>
                  <a:pt x="21" y="61"/>
                  <a:pt x="24" y="61"/>
                </a:cubicBezTo>
                <a:cubicBezTo>
                  <a:pt x="27" y="61"/>
                  <a:pt x="29" y="64"/>
                  <a:pt x="29" y="66"/>
                </a:cubicBezTo>
                <a:cubicBezTo>
                  <a:pt x="29" y="110"/>
                  <a:pt x="29" y="110"/>
                  <a:pt x="29" y="110"/>
                </a:cubicBezTo>
                <a:cubicBezTo>
                  <a:pt x="45" y="110"/>
                  <a:pt x="45" y="110"/>
                  <a:pt x="45" y="110"/>
                </a:cubicBezTo>
                <a:cubicBezTo>
                  <a:pt x="45" y="61"/>
                  <a:pt x="45" y="61"/>
                  <a:pt x="45" y="61"/>
                </a:cubicBezTo>
                <a:cubicBezTo>
                  <a:pt x="45" y="59"/>
                  <a:pt x="46" y="58"/>
                  <a:pt x="48" y="58"/>
                </a:cubicBezTo>
                <a:cubicBezTo>
                  <a:pt x="48" y="58"/>
                  <a:pt x="48" y="58"/>
                  <a:pt x="48" y="58"/>
                </a:cubicBezTo>
                <a:cubicBezTo>
                  <a:pt x="81" y="58"/>
                  <a:pt x="81" y="58"/>
                  <a:pt x="81" y="58"/>
                </a:cubicBezTo>
                <a:cubicBezTo>
                  <a:pt x="83" y="58"/>
                  <a:pt x="85" y="59"/>
                  <a:pt x="85" y="61"/>
                </a:cubicBezTo>
                <a:cubicBezTo>
                  <a:pt x="85" y="61"/>
                  <a:pt x="85" y="61"/>
                  <a:pt x="85" y="61"/>
                </a:cubicBezTo>
                <a:cubicBezTo>
                  <a:pt x="85" y="110"/>
                  <a:pt x="85" y="110"/>
                  <a:pt x="85" y="110"/>
                </a:cubicBezTo>
                <a:cubicBezTo>
                  <a:pt x="100" y="110"/>
                  <a:pt x="100" y="110"/>
                  <a:pt x="100" y="110"/>
                </a:cubicBezTo>
                <a:cubicBezTo>
                  <a:pt x="100" y="66"/>
                  <a:pt x="100" y="66"/>
                  <a:pt x="100" y="66"/>
                </a:cubicBezTo>
                <a:close/>
                <a:moveTo>
                  <a:pt x="51" y="110"/>
                </a:moveTo>
                <a:cubicBezTo>
                  <a:pt x="51" y="110"/>
                  <a:pt x="51" y="110"/>
                  <a:pt x="51" y="110"/>
                </a:cubicBezTo>
                <a:cubicBezTo>
                  <a:pt x="79" y="110"/>
                  <a:pt x="79" y="110"/>
                  <a:pt x="79" y="110"/>
                </a:cubicBezTo>
                <a:cubicBezTo>
                  <a:pt x="79" y="64"/>
                  <a:pt x="79" y="64"/>
                  <a:pt x="79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110"/>
                  <a:pt x="51" y="110"/>
                  <a:pt x="51" y="110"/>
                </a:cubicBezTo>
                <a:close/>
                <a:moveTo>
                  <a:pt x="9" y="68"/>
                </a:moveTo>
                <a:cubicBezTo>
                  <a:pt x="9" y="68"/>
                  <a:pt x="9" y="68"/>
                  <a:pt x="9" y="68"/>
                </a:cubicBezTo>
                <a:cubicBezTo>
                  <a:pt x="65" y="12"/>
                  <a:pt x="65" y="12"/>
                  <a:pt x="65" y="12"/>
                </a:cubicBezTo>
                <a:cubicBezTo>
                  <a:pt x="120" y="68"/>
                  <a:pt x="120" y="68"/>
                  <a:pt x="120" y="68"/>
                </a:cubicBezTo>
                <a:cubicBezTo>
                  <a:pt x="122" y="70"/>
                  <a:pt x="125" y="70"/>
                  <a:pt x="127" y="68"/>
                </a:cubicBezTo>
                <a:cubicBezTo>
                  <a:pt x="129" y="66"/>
                  <a:pt x="129" y="63"/>
                  <a:pt x="127" y="61"/>
                </a:cubicBezTo>
                <a:cubicBezTo>
                  <a:pt x="68" y="2"/>
                  <a:pt x="68" y="2"/>
                  <a:pt x="68" y="2"/>
                </a:cubicBezTo>
                <a:cubicBezTo>
                  <a:pt x="68" y="2"/>
                  <a:pt x="68" y="2"/>
                  <a:pt x="68" y="2"/>
                </a:cubicBezTo>
                <a:cubicBezTo>
                  <a:pt x="66" y="0"/>
                  <a:pt x="63" y="0"/>
                  <a:pt x="61" y="2"/>
                </a:cubicBezTo>
                <a:cubicBezTo>
                  <a:pt x="2" y="61"/>
                  <a:pt x="2" y="61"/>
                  <a:pt x="2" y="61"/>
                </a:cubicBezTo>
                <a:cubicBezTo>
                  <a:pt x="0" y="63"/>
                  <a:pt x="0" y="66"/>
                  <a:pt x="2" y="68"/>
                </a:cubicBezTo>
                <a:cubicBezTo>
                  <a:pt x="4" y="70"/>
                  <a:pt x="7" y="70"/>
                  <a:pt x="9" y="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15214" tIns="57607" rIns="115214" bIns="57607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2300">
              <a:solidFill>
                <a:srgbClr val="000000">
                  <a:lumMod val="50000"/>
                  <a:lumOff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62" name="Freeform 35"/>
          <p:cNvSpPr>
            <a:spLocks noEditPoints="1"/>
          </p:cNvSpPr>
          <p:nvPr/>
        </p:nvSpPr>
        <p:spPr bwMode="auto">
          <a:xfrm>
            <a:off x="7748254" y="4627858"/>
            <a:ext cx="244214" cy="310927"/>
          </a:xfrm>
          <a:custGeom>
            <a:avLst/>
            <a:gdLst>
              <a:gd name="T0" fmla="*/ 99 w 111"/>
              <a:gd name="T1" fmla="*/ 127 h 142"/>
              <a:gd name="T2" fmla="*/ 90 w 111"/>
              <a:gd name="T3" fmla="*/ 134 h 142"/>
              <a:gd name="T4" fmla="*/ 62 w 111"/>
              <a:gd name="T5" fmla="*/ 141 h 142"/>
              <a:gd name="T6" fmla="*/ 35 w 111"/>
              <a:gd name="T7" fmla="*/ 129 h 142"/>
              <a:gd name="T8" fmla="*/ 35 w 111"/>
              <a:gd name="T9" fmla="*/ 129 h 142"/>
              <a:gd name="T10" fmla="*/ 35 w 111"/>
              <a:gd name="T11" fmla="*/ 129 h 142"/>
              <a:gd name="T12" fmla="*/ 28 w 111"/>
              <a:gd name="T13" fmla="*/ 120 h 142"/>
              <a:gd name="T14" fmla="*/ 13 w 111"/>
              <a:gd name="T15" fmla="*/ 95 h 142"/>
              <a:gd name="T16" fmla="*/ 13 w 111"/>
              <a:gd name="T17" fmla="*/ 95 h 142"/>
              <a:gd name="T18" fmla="*/ 5 w 111"/>
              <a:gd name="T19" fmla="*/ 80 h 142"/>
              <a:gd name="T20" fmla="*/ 15 w 111"/>
              <a:gd name="T21" fmla="*/ 60 h 142"/>
              <a:gd name="T22" fmla="*/ 28 w 111"/>
              <a:gd name="T23" fmla="*/ 66 h 142"/>
              <a:gd name="T24" fmla="*/ 29 w 111"/>
              <a:gd name="T25" fmla="*/ 67 h 142"/>
              <a:gd name="T26" fmla="*/ 30 w 111"/>
              <a:gd name="T27" fmla="*/ 69 h 142"/>
              <a:gd name="T28" fmla="*/ 30 w 111"/>
              <a:gd name="T29" fmla="*/ 22 h 142"/>
              <a:gd name="T30" fmla="*/ 49 w 111"/>
              <a:gd name="T31" fmla="*/ 11 h 142"/>
              <a:gd name="T32" fmla="*/ 73 w 111"/>
              <a:gd name="T33" fmla="*/ 11 h 142"/>
              <a:gd name="T34" fmla="*/ 92 w 111"/>
              <a:gd name="T35" fmla="*/ 22 h 142"/>
              <a:gd name="T36" fmla="*/ 92 w 111"/>
              <a:gd name="T37" fmla="*/ 22 h 142"/>
              <a:gd name="T38" fmla="*/ 93 w 111"/>
              <a:gd name="T39" fmla="*/ 22 h 142"/>
              <a:gd name="T40" fmla="*/ 111 w 111"/>
              <a:gd name="T41" fmla="*/ 34 h 142"/>
              <a:gd name="T42" fmla="*/ 111 w 111"/>
              <a:gd name="T43" fmla="*/ 97 h 142"/>
              <a:gd name="T44" fmla="*/ 108 w 111"/>
              <a:gd name="T45" fmla="*/ 113 h 142"/>
              <a:gd name="T46" fmla="*/ 99 w 111"/>
              <a:gd name="T47" fmla="*/ 127 h 142"/>
              <a:gd name="T48" fmla="*/ 85 w 111"/>
              <a:gd name="T49" fmla="*/ 126 h 142"/>
              <a:gd name="T50" fmla="*/ 85 w 111"/>
              <a:gd name="T51" fmla="*/ 126 h 142"/>
              <a:gd name="T52" fmla="*/ 92 w 111"/>
              <a:gd name="T53" fmla="*/ 120 h 142"/>
              <a:gd name="T54" fmla="*/ 98 w 111"/>
              <a:gd name="T55" fmla="*/ 109 h 142"/>
              <a:gd name="T56" fmla="*/ 101 w 111"/>
              <a:gd name="T57" fmla="*/ 97 h 142"/>
              <a:gd name="T58" fmla="*/ 101 w 111"/>
              <a:gd name="T59" fmla="*/ 34 h 142"/>
              <a:gd name="T60" fmla="*/ 95 w 111"/>
              <a:gd name="T61" fmla="*/ 34 h 142"/>
              <a:gd name="T62" fmla="*/ 95 w 111"/>
              <a:gd name="T63" fmla="*/ 64 h 142"/>
              <a:gd name="T64" fmla="*/ 82 w 111"/>
              <a:gd name="T65" fmla="*/ 64 h 142"/>
              <a:gd name="T66" fmla="*/ 82 w 111"/>
              <a:gd name="T67" fmla="*/ 22 h 142"/>
              <a:gd name="T68" fmla="*/ 77 w 111"/>
              <a:gd name="T69" fmla="*/ 22 h 142"/>
              <a:gd name="T70" fmla="*/ 77 w 111"/>
              <a:gd name="T71" fmla="*/ 64 h 142"/>
              <a:gd name="T72" fmla="*/ 64 w 111"/>
              <a:gd name="T73" fmla="*/ 64 h 142"/>
              <a:gd name="T74" fmla="*/ 64 w 111"/>
              <a:gd name="T75" fmla="*/ 15 h 142"/>
              <a:gd name="T76" fmla="*/ 58 w 111"/>
              <a:gd name="T77" fmla="*/ 15 h 142"/>
              <a:gd name="T78" fmla="*/ 58 w 111"/>
              <a:gd name="T79" fmla="*/ 64 h 142"/>
              <a:gd name="T80" fmla="*/ 45 w 111"/>
              <a:gd name="T81" fmla="*/ 64 h 142"/>
              <a:gd name="T82" fmla="*/ 45 w 111"/>
              <a:gd name="T83" fmla="*/ 22 h 142"/>
              <a:gd name="T84" fmla="*/ 40 w 111"/>
              <a:gd name="T85" fmla="*/ 22 h 142"/>
              <a:gd name="T86" fmla="*/ 40 w 111"/>
              <a:gd name="T87" fmla="*/ 80 h 142"/>
              <a:gd name="T88" fmla="*/ 27 w 111"/>
              <a:gd name="T89" fmla="*/ 84 h 142"/>
              <a:gd name="T90" fmla="*/ 20 w 111"/>
              <a:gd name="T91" fmla="*/ 72 h 142"/>
              <a:gd name="T92" fmla="*/ 13 w 111"/>
              <a:gd name="T93" fmla="*/ 75 h 142"/>
              <a:gd name="T94" fmla="*/ 22 w 111"/>
              <a:gd name="T95" fmla="*/ 90 h 142"/>
              <a:gd name="T96" fmla="*/ 22 w 111"/>
              <a:gd name="T97" fmla="*/ 90 h 142"/>
              <a:gd name="T98" fmla="*/ 36 w 111"/>
              <a:gd name="T99" fmla="*/ 115 h 142"/>
              <a:gd name="T100" fmla="*/ 42 w 111"/>
              <a:gd name="T101" fmla="*/ 122 h 142"/>
              <a:gd name="T102" fmla="*/ 42 w 111"/>
              <a:gd name="T103" fmla="*/ 122 h 142"/>
              <a:gd name="T104" fmla="*/ 63 w 111"/>
              <a:gd name="T105" fmla="*/ 131 h 142"/>
              <a:gd name="T106" fmla="*/ 85 w 111"/>
              <a:gd name="T107" fmla="*/ 126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1" h="142">
                <a:moveTo>
                  <a:pt x="99" y="127"/>
                </a:moveTo>
                <a:cubicBezTo>
                  <a:pt x="97" y="130"/>
                  <a:pt x="94" y="132"/>
                  <a:pt x="90" y="134"/>
                </a:cubicBezTo>
                <a:cubicBezTo>
                  <a:pt x="82" y="139"/>
                  <a:pt x="72" y="142"/>
                  <a:pt x="62" y="141"/>
                </a:cubicBezTo>
                <a:cubicBezTo>
                  <a:pt x="52" y="140"/>
                  <a:pt x="43" y="136"/>
                  <a:pt x="35" y="129"/>
                </a:cubicBezTo>
                <a:cubicBezTo>
                  <a:pt x="35" y="129"/>
                  <a:pt x="35" y="129"/>
                  <a:pt x="35" y="129"/>
                </a:cubicBezTo>
                <a:cubicBezTo>
                  <a:pt x="35" y="129"/>
                  <a:pt x="35" y="129"/>
                  <a:pt x="35" y="129"/>
                </a:cubicBezTo>
                <a:cubicBezTo>
                  <a:pt x="33" y="127"/>
                  <a:pt x="30" y="124"/>
                  <a:pt x="28" y="120"/>
                </a:cubicBezTo>
                <a:cubicBezTo>
                  <a:pt x="13" y="95"/>
                  <a:pt x="13" y="95"/>
                  <a:pt x="13" y="95"/>
                </a:cubicBezTo>
                <a:cubicBezTo>
                  <a:pt x="13" y="95"/>
                  <a:pt x="13" y="95"/>
                  <a:pt x="13" y="95"/>
                </a:cubicBezTo>
                <a:cubicBezTo>
                  <a:pt x="5" y="80"/>
                  <a:pt x="5" y="80"/>
                  <a:pt x="5" y="80"/>
                </a:cubicBezTo>
                <a:cubicBezTo>
                  <a:pt x="0" y="72"/>
                  <a:pt x="5" y="61"/>
                  <a:pt x="15" y="60"/>
                </a:cubicBezTo>
                <a:cubicBezTo>
                  <a:pt x="19" y="60"/>
                  <a:pt x="25" y="61"/>
                  <a:pt x="28" y="66"/>
                </a:cubicBezTo>
                <a:cubicBezTo>
                  <a:pt x="29" y="67"/>
                  <a:pt x="29" y="67"/>
                  <a:pt x="29" y="67"/>
                </a:cubicBezTo>
                <a:cubicBezTo>
                  <a:pt x="30" y="69"/>
                  <a:pt x="30" y="69"/>
                  <a:pt x="30" y="69"/>
                </a:cubicBezTo>
                <a:cubicBezTo>
                  <a:pt x="30" y="22"/>
                  <a:pt x="30" y="22"/>
                  <a:pt x="30" y="22"/>
                </a:cubicBezTo>
                <a:cubicBezTo>
                  <a:pt x="30" y="12"/>
                  <a:pt x="41" y="6"/>
                  <a:pt x="49" y="11"/>
                </a:cubicBezTo>
                <a:cubicBezTo>
                  <a:pt x="52" y="0"/>
                  <a:pt x="70" y="0"/>
                  <a:pt x="73" y="11"/>
                </a:cubicBezTo>
                <a:cubicBezTo>
                  <a:pt x="81" y="6"/>
                  <a:pt x="92" y="12"/>
                  <a:pt x="92" y="22"/>
                </a:cubicBezTo>
                <a:cubicBezTo>
                  <a:pt x="92" y="22"/>
                  <a:pt x="92" y="22"/>
                  <a:pt x="92" y="22"/>
                </a:cubicBezTo>
                <a:cubicBezTo>
                  <a:pt x="93" y="22"/>
                  <a:pt x="93" y="22"/>
                  <a:pt x="93" y="22"/>
                </a:cubicBezTo>
                <a:cubicBezTo>
                  <a:pt x="101" y="19"/>
                  <a:pt x="111" y="24"/>
                  <a:pt x="111" y="34"/>
                </a:cubicBezTo>
                <a:cubicBezTo>
                  <a:pt x="111" y="97"/>
                  <a:pt x="111" y="97"/>
                  <a:pt x="111" y="97"/>
                </a:cubicBezTo>
                <a:cubicBezTo>
                  <a:pt x="111" y="102"/>
                  <a:pt x="110" y="108"/>
                  <a:pt x="108" y="113"/>
                </a:cubicBezTo>
                <a:cubicBezTo>
                  <a:pt x="106" y="118"/>
                  <a:pt x="103" y="122"/>
                  <a:pt x="99" y="127"/>
                </a:cubicBezTo>
                <a:close/>
                <a:moveTo>
                  <a:pt x="85" y="126"/>
                </a:moveTo>
                <a:cubicBezTo>
                  <a:pt x="85" y="126"/>
                  <a:pt x="85" y="126"/>
                  <a:pt x="85" y="126"/>
                </a:cubicBezTo>
                <a:cubicBezTo>
                  <a:pt x="88" y="124"/>
                  <a:pt x="90" y="122"/>
                  <a:pt x="92" y="120"/>
                </a:cubicBezTo>
                <a:cubicBezTo>
                  <a:pt x="95" y="117"/>
                  <a:pt x="97" y="113"/>
                  <a:pt x="98" y="109"/>
                </a:cubicBezTo>
                <a:cubicBezTo>
                  <a:pt x="100" y="105"/>
                  <a:pt x="101" y="101"/>
                  <a:pt x="101" y="97"/>
                </a:cubicBezTo>
                <a:cubicBezTo>
                  <a:pt x="101" y="34"/>
                  <a:pt x="101" y="34"/>
                  <a:pt x="101" y="34"/>
                </a:cubicBezTo>
                <a:cubicBezTo>
                  <a:pt x="101" y="30"/>
                  <a:pt x="95" y="30"/>
                  <a:pt x="95" y="34"/>
                </a:cubicBezTo>
                <a:cubicBezTo>
                  <a:pt x="95" y="64"/>
                  <a:pt x="95" y="64"/>
                  <a:pt x="95" y="64"/>
                </a:cubicBezTo>
                <a:cubicBezTo>
                  <a:pt x="95" y="72"/>
                  <a:pt x="82" y="72"/>
                  <a:pt x="82" y="64"/>
                </a:cubicBezTo>
                <a:cubicBezTo>
                  <a:pt x="82" y="22"/>
                  <a:pt x="82" y="22"/>
                  <a:pt x="82" y="22"/>
                </a:cubicBezTo>
                <a:cubicBezTo>
                  <a:pt x="82" y="18"/>
                  <a:pt x="77" y="18"/>
                  <a:pt x="77" y="22"/>
                </a:cubicBezTo>
                <a:cubicBezTo>
                  <a:pt x="77" y="64"/>
                  <a:pt x="77" y="64"/>
                  <a:pt x="77" y="64"/>
                </a:cubicBezTo>
                <a:cubicBezTo>
                  <a:pt x="77" y="72"/>
                  <a:pt x="64" y="72"/>
                  <a:pt x="64" y="64"/>
                </a:cubicBezTo>
                <a:cubicBezTo>
                  <a:pt x="64" y="15"/>
                  <a:pt x="64" y="15"/>
                  <a:pt x="64" y="15"/>
                </a:cubicBezTo>
                <a:cubicBezTo>
                  <a:pt x="64" y="12"/>
                  <a:pt x="58" y="12"/>
                  <a:pt x="58" y="15"/>
                </a:cubicBezTo>
                <a:cubicBezTo>
                  <a:pt x="58" y="64"/>
                  <a:pt x="58" y="64"/>
                  <a:pt x="58" y="64"/>
                </a:cubicBezTo>
                <a:cubicBezTo>
                  <a:pt x="58" y="72"/>
                  <a:pt x="45" y="72"/>
                  <a:pt x="45" y="64"/>
                </a:cubicBezTo>
                <a:cubicBezTo>
                  <a:pt x="45" y="22"/>
                  <a:pt x="45" y="22"/>
                  <a:pt x="45" y="22"/>
                </a:cubicBezTo>
                <a:cubicBezTo>
                  <a:pt x="45" y="18"/>
                  <a:pt x="40" y="18"/>
                  <a:pt x="40" y="22"/>
                </a:cubicBezTo>
                <a:cubicBezTo>
                  <a:pt x="40" y="80"/>
                  <a:pt x="40" y="80"/>
                  <a:pt x="40" y="80"/>
                </a:cubicBezTo>
                <a:cubicBezTo>
                  <a:pt x="40" y="87"/>
                  <a:pt x="30" y="90"/>
                  <a:pt x="27" y="84"/>
                </a:cubicBezTo>
                <a:cubicBezTo>
                  <a:pt x="20" y="72"/>
                  <a:pt x="20" y="72"/>
                  <a:pt x="20" y="72"/>
                </a:cubicBezTo>
                <a:cubicBezTo>
                  <a:pt x="17" y="68"/>
                  <a:pt x="11" y="71"/>
                  <a:pt x="13" y="75"/>
                </a:cubicBezTo>
                <a:cubicBezTo>
                  <a:pt x="22" y="90"/>
                  <a:pt x="22" y="90"/>
                  <a:pt x="22" y="90"/>
                </a:cubicBezTo>
                <a:cubicBezTo>
                  <a:pt x="22" y="90"/>
                  <a:pt x="22" y="90"/>
                  <a:pt x="22" y="90"/>
                </a:cubicBezTo>
                <a:cubicBezTo>
                  <a:pt x="36" y="115"/>
                  <a:pt x="36" y="115"/>
                  <a:pt x="36" y="115"/>
                </a:cubicBezTo>
                <a:cubicBezTo>
                  <a:pt x="38" y="118"/>
                  <a:pt x="40" y="120"/>
                  <a:pt x="42" y="122"/>
                </a:cubicBezTo>
                <a:cubicBezTo>
                  <a:pt x="42" y="122"/>
                  <a:pt x="42" y="122"/>
                  <a:pt x="42" y="122"/>
                </a:cubicBezTo>
                <a:cubicBezTo>
                  <a:pt x="48" y="127"/>
                  <a:pt x="55" y="130"/>
                  <a:pt x="63" y="131"/>
                </a:cubicBezTo>
                <a:cubicBezTo>
                  <a:pt x="71" y="132"/>
                  <a:pt x="78" y="130"/>
                  <a:pt x="85" y="1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15214" tIns="57607" rIns="115214" bIns="57607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2300">
              <a:solidFill>
                <a:srgbClr val="000000">
                  <a:lumMod val="50000"/>
                  <a:lumOff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63" name="Freeform 36"/>
          <p:cNvSpPr>
            <a:spLocks noEditPoints="1"/>
          </p:cNvSpPr>
          <p:nvPr/>
        </p:nvSpPr>
        <p:spPr bwMode="auto">
          <a:xfrm>
            <a:off x="9676706" y="4647983"/>
            <a:ext cx="207317" cy="279307"/>
          </a:xfrm>
          <a:custGeom>
            <a:avLst/>
            <a:gdLst>
              <a:gd name="T0" fmla="*/ 70 w 95"/>
              <a:gd name="T1" fmla="*/ 9 h 128"/>
              <a:gd name="T2" fmla="*/ 79 w 95"/>
              <a:gd name="T3" fmla="*/ 59 h 128"/>
              <a:gd name="T4" fmla="*/ 70 w 95"/>
              <a:gd name="T5" fmla="*/ 81 h 128"/>
              <a:gd name="T6" fmla="*/ 26 w 95"/>
              <a:gd name="T7" fmla="*/ 81 h 128"/>
              <a:gd name="T8" fmla="*/ 17 w 95"/>
              <a:gd name="T9" fmla="*/ 59 h 128"/>
              <a:gd name="T10" fmla="*/ 26 w 95"/>
              <a:gd name="T11" fmla="*/ 9 h 128"/>
              <a:gd name="T12" fmla="*/ 27 w 95"/>
              <a:gd name="T13" fmla="*/ 42 h 128"/>
              <a:gd name="T14" fmla="*/ 69 w 95"/>
              <a:gd name="T15" fmla="*/ 42 h 128"/>
              <a:gd name="T16" fmla="*/ 63 w 95"/>
              <a:gd name="T17" fmla="*/ 16 h 128"/>
              <a:gd name="T18" fmla="*/ 33 w 95"/>
              <a:gd name="T19" fmla="*/ 16 h 128"/>
              <a:gd name="T20" fmla="*/ 27 w 95"/>
              <a:gd name="T21" fmla="*/ 42 h 128"/>
              <a:gd name="T22" fmla="*/ 69 w 95"/>
              <a:gd name="T23" fmla="*/ 48 h 128"/>
              <a:gd name="T24" fmla="*/ 27 w 95"/>
              <a:gd name="T25" fmla="*/ 59 h 128"/>
              <a:gd name="T26" fmla="*/ 33 w 95"/>
              <a:gd name="T27" fmla="*/ 74 h 128"/>
              <a:gd name="T28" fmla="*/ 63 w 95"/>
              <a:gd name="T29" fmla="*/ 74 h 128"/>
              <a:gd name="T30" fmla="*/ 69 w 95"/>
              <a:gd name="T31" fmla="*/ 48 h 128"/>
              <a:gd name="T32" fmla="*/ 18 w 95"/>
              <a:gd name="T33" fmla="*/ 128 h 128"/>
              <a:gd name="T34" fmla="*/ 48 w 95"/>
              <a:gd name="T35" fmla="*/ 128 h 128"/>
              <a:gd name="T36" fmla="*/ 77 w 95"/>
              <a:gd name="T37" fmla="*/ 128 h 128"/>
              <a:gd name="T38" fmla="*/ 77 w 95"/>
              <a:gd name="T39" fmla="*/ 118 h 128"/>
              <a:gd name="T40" fmla="*/ 53 w 95"/>
              <a:gd name="T41" fmla="*/ 106 h 128"/>
              <a:gd name="T42" fmla="*/ 91 w 95"/>
              <a:gd name="T43" fmla="*/ 77 h 128"/>
              <a:gd name="T44" fmla="*/ 95 w 95"/>
              <a:gd name="T45" fmla="*/ 45 h 128"/>
              <a:gd name="T46" fmla="*/ 85 w 95"/>
              <a:gd name="T47" fmla="*/ 45 h 128"/>
              <a:gd name="T48" fmla="*/ 82 w 95"/>
              <a:gd name="T49" fmla="*/ 73 h 128"/>
              <a:gd name="T50" fmla="*/ 48 w 95"/>
              <a:gd name="T51" fmla="*/ 97 h 128"/>
              <a:gd name="T52" fmla="*/ 21 w 95"/>
              <a:gd name="T53" fmla="*/ 86 h 128"/>
              <a:gd name="T54" fmla="*/ 10 w 95"/>
              <a:gd name="T55" fmla="*/ 59 h 128"/>
              <a:gd name="T56" fmla="*/ 5 w 95"/>
              <a:gd name="T57" fmla="*/ 40 h 128"/>
              <a:gd name="T58" fmla="*/ 0 w 95"/>
              <a:gd name="T59" fmla="*/ 59 h 128"/>
              <a:gd name="T60" fmla="*/ 14 w 95"/>
              <a:gd name="T61" fmla="*/ 92 h 128"/>
              <a:gd name="T62" fmla="*/ 43 w 95"/>
              <a:gd name="T63" fmla="*/ 106 h 128"/>
              <a:gd name="T64" fmla="*/ 18 w 95"/>
              <a:gd name="T65" fmla="*/ 118 h 128"/>
              <a:gd name="T66" fmla="*/ 18 w 95"/>
              <a:gd name="T67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5" h="128">
                <a:moveTo>
                  <a:pt x="48" y="0"/>
                </a:moveTo>
                <a:cubicBezTo>
                  <a:pt x="56" y="0"/>
                  <a:pt x="64" y="3"/>
                  <a:pt x="70" y="9"/>
                </a:cubicBezTo>
                <a:cubicBezTo>
                  <a:pt x="75" y="14"/>
                  <a:pt x="79" y="22"/>
                  <a:pt x="79" y="31"/>
                </a:cubicBezTo>
                <a:cubicBezTo>
                  <a:pt x="79" y="59"/>
                  <a:pt x="79" y="59"/>
                  <a:pt x="79" y="59"/>
                </a:cubicBezTo>
                <a:cubicBezTo>
                  <a:pt x="79" y="67"/>
                  <a:pt x="75" y="75"/>
                  <a:pt x="70" y="81"/>
                </a:cubicBezTo>
                <a:cubicBezTo>
                  <a:pt x="70" y="81"/>
                  <a:pt x="70" y="81"/>
                  <a:pt x="70" y="81"/>
                </a:cubicBezTo>
                <a:cubicBezTo>
                  <a:pt x="64" y="86"/>
                  <a:pt x="56" y="90"/>
                  <a:pt x="48" y="90"/>
                </a:cubicBezTo>
                <a:cubicBezTo>
                  <a:pt x="39" y="90"/>
                  <a:pt x="31" y="86"/>
                  <a:pt x="26" y="81"/>
                </a:cubicBezTo>
                <a:cubicBezTo>
                  <a:pt x="26" y="81"/>
                  <a:pt x="26" y="81"/>
                  <a:pt x="26" y="81"/>
                </a:cubicBezTo>
                <a:cubicBezTo>
                  <a:pt x="20" y="75"/>
                  <a:pt x="17" y="67"/>
                  <a:pt x="17" y="59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22"/>
                  <a:pt x="20" y="14"/>
                  <a:pt x="26" y="9"/>
                </a:cubicBezTo>
                <a:cubicBezTo>
                  <a:pt x="31" y="3"/>
                  <a:pt x="39" y="0"/>
                  <a:pt x="48" y="0"/>
                </a:cubicBezTo>
                <a:close/>
                <a:moveTo>
                  <a:pt x="27" y="42"/>
                </a:moveTo>
                <a:cubicBezTo>
                  <a:pt x="27" y="42"/>
                  <a:pt x="27" y="42"/>
                  <a:pt x="27" y="42"/>
                </a:cubicBezTo>
                <a:cubicBezTo>
                  <a:pt x="69" y="42"/>
                  <a:pt x="69" y="42"/>
                  <a:pt x="69" y="42"/>
                </a:cubicBezTo>
                <a:cubicBezTo>
                  <a:pt x="69" y="31"/>
                  <a:pt x="69" y="31"/>
                  <a:pt x="69" y="31"/>
                </a:cubicBezTo>
                <a:cubicBezTo>
                  <a:pt x="69" y="25"/>
                  <a:pt x="66" y="20"/>
                  <a:pt x="63" y="16"/>
                </a:cubicBezTo>
                <a:cubicBezTo>
                  <a:pt x="59" y="12"/>
                  <a:pt x="53" y="10"/>
                  <a:pt x="48" y="10"/>
                </a:cubicBezTo>
                <a:cubicBezTo>
                  <a:pt x="42" y="10"/>
                  <a:pt x="37" y="12"/>
                  <a:pt x="33" y="16"/>
                </a:cubicBezTo>
                <a:cubicBezTo>
                  <a:pt x="29" y="20"/>
                  <a:pt x="27" y="25"/>
                  <a:pt x="27" y="31"/>
                </a:cubicBezTo>
                <a:cubicBezTo>
                  <a:pt x="27" y="42"/>
                  <a:pt x="27" y="42"/>
                  <a:pt x="27" y="42"/>
                </a:cubicBezTo>
                <a:close/>
                <a:moveTo>
                  <a:pt x="69" y="48"/>
                </a:moveTo>
                <a:cubicBezTo>
                  <a:pt x="69" y="48"/>
                  <a:pt x="69" y="48"/>
                  <a:pt x="69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27" y="59"/>
                  <a:pt x="27" y="59"/>
                  <a:pt x="27" y="59"/>
                </a:cubicBezTo>
                <a:cubicBezTo>
                  <a:pt x="27" y="65"/>
                  <a:pt x="29" y="70"/>
                  <a:pt x="33" y="74"/>
                </a:cubicBezTo>
                <a:cubicBezTo>
                  <a:pt x="33" y="74"/>
                  <a:pt x="33" y="74"/>
                  <a:pt x="33" y="74"/>
                </a:cubicBezTo>
                <a:cubicBezTo>
                  <a:pt x="37" y="78"/>
                  <a:pt x="42" y="80"/>
                  <a:pt x="48" y="80"/>
                </a:cubicBezTo>
                <a:cubicBezTo>
                  <a:pt x="53" y="80"/>
                  <a:pt x="59" y="78"/>
                  <a:pt x="63" y="74"/>
                </a:cubicBezTo>
                <a:cubicBezTo>
                  <a:pt x="66" y="70"/>
                  <a:pt x="69" y="65"/>
                  <a:pt x="69" y="59"/>
                </a:cubicBezTo>
                <a:cubicBezTo>
                  <a:pt x="69" y="48"/>
                  <a:pt x="69" y="48"/>
                  <a:pt x="69" y="48"/>
                </a:cubicBezTo>
                <a:close/>
                <a:moveTo>
                  <a:pt x="18" y="128"/>
                </a:moveTo>
                <a:cubicBezTo>
                  <a:pt x="18" y="128"/>
                  <a:pt x="18" y="128"/>
                  <a:pt x="18" y="128"/>
                </a:cubicBezTo>
                <a:cubicBezTo>
                  <a:pt x="47" y="128"/>
                  <a:pt x="47" y="128"/>
                  <a:pt x="47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77" y="128"/>
                  <a:pt x="77" y="128"/>
                  <a:pt x="77" y="128"/>
                </a:cubicBezTo>
                <a:cubicBezTo>
                  <a:pt x="80" y="128"/>
                  <a:pt x="82" y="126"/>
                  <a:pt x="82" y="123"/>
                </a:cubicBezTo>
                <a:cubicBezTo>
                  <a:pt x="82" y="120"/>
                  <a:pt x="80" y="118"/>
                  <a:pt x="77" y="118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3" y="106"/>
                  <a:pt x="53" y="106"/>
                  <a:pt x="53" y="106"/>
                </a:cubicBezTo>
                <a:cubicBezTo>
                  <a:pt x="64" y="105"/>
                  <a:pt x="74" y="100"/>
                  <a:pt x="81" y="92"/>
                </a:cubicBezTo>
                <a:cubicBezTo>
                  <a:pt x="86" y="88"/>
                  <a:pt x="89" y="83"/>
                  <a:pt x="91" y="77"/>
                </a:cubicBezTo>
                <a:cubicBezTo>
                  <a:pt x="94" y="71"/>
                  <a:pt x="95" y="65"/>
                  <a:pt x="95" y="59"/>
                </a:cubicBezTo>
                <a:cubicBezTo>
                  <a:pt x="95" y="45"/>
                  <a:pt x="95" y="45"/>
                  <a:pt x="95" y="45"/>
                </a:cubicBezTo>
                <a:cubicBezTo>
                  <a:pt x="95" y="42"/>
                  <a:pt x="93" y="40"/>
                  <a:pt x="90" y="40"/>
                </a:cubicBezTo>
                <a:cubicBezTo>
                  <a:pt x="87" y="40"/>
                  <a:pt x="85" y="42"/>
                  <a:pt x="85" y="45"/>
                </a:cubicBezTo>
                <a:cubicBezTo>
                  <a:pt x="85" y="59"/>
                  <a:pt x="85" y="59"/>
                  <a:pt x="85" y="59"/>
                </a:cubicBezTo>
                <a:cubicBezTo>
                  <a:pt x="85" y="64"/>
                  <a:pt x="84" y="69"/>
                  <a:pt x="82" y="73"/>
                </a:cubicBezTo>
                <a:cubicBezTo>
                  <a:pt x="80" y="78"/>
                  <a:pt x="78" y="82"/>
                  <a:pt x="74" y="86"/>
                </a:cubicBezTo>
                <a:cubicBezTo>
                  <a:pt x="67" y="92"/>
                  <a:pt x="58" y="97"/>
                  <a:pt x="48" y="97"/>
                </a:cubicBezTo>
                <a:cubicBezTo>
                  <a:pt x="43" y="97"/>
                  <a:pt x="38" y="96"/>
                  <a:pt x="33" y="94"/>
                </a:cubicBezTo>
                <a:cubicBezTo>
                  <a:pt x="29" y="92"/>
                  <a:pt x="25" y="89"/>
                  <a:pt x="21" y="86"/>
                </a:cubicBezTo>
                <a:cubicBezTo>
                  <a:pt x="18" y="82"/>
                  <a:pt x="15" y="78"/>
                  <a:pt x="13" y="73"/>
                </a:cubicBezTo>
                <a:cubicBezTo>
                  <a:pt x="11" y="69"/>
                  <a:pt x="10" y="64"/>
                  <a:pt x="10" y="59"/>
                </a:cubicBezTo>
                <a:cubicBezTo>
                  <a:pt x="10" y="45"/>
                  <a:pt x="10" y="45"/>
                  <a:pt x="10" y="45"/>
                </a:cubicBezTo>
                <a:cubicBezTo>
                  <a:pt x="10" y="42"/>
                  <a:pt x="8" y="40"/>
                  <a:pt x="5" y="40"/>
                </a:cubicBezTo>
                <a:cubicBezTo>
                  <a:pt x="2" y="40"/>
                  <a:pt x="0" y="42"/>
                  <a:pt x="0" y="45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5"/>
                  <a:pt x="2" y="71"/>
                  <a:pt x="4" y="77"/>
                </a:cubicBezTo>
                <a:cubicBezTo>
                  <a:pt x="6" y="83"/>
                  <a:pt x="10" y="88"/>
                  <a:pt x="14" y="92"/>
                </a:cubicBezTo>
                <a:cubicBezTo>
                  <a:pt x="19" y="97"/>
                  <a:pt x="24" y="100"/>
                  <a:pt x="30" y="103"/>
                </a:cubicBezTo>
                <a:cubicBezTo>
                  <a:pt x="34" y="104"/>
                  <a:pt x="38" y="106"/>
                  <a:pt x="43" y="106"/>
                </a:cubicBezTo>
                <a:cubicBezTo>
                  <a:pt x="43" y="118"/>
                  <a:pt x="43" y="118"/>
                  <a:pt x="43" y="118"/>
                </a:cubicBezTo>
                <a:cubicBezTo>
                  <a:pt x="18" y="118"/>
                  <a:pt x="18" y="118"/>
                  <a:pt x="18" y="118"/>
                </a:cubicBezTo>
                <a:cubicBezTo>
                  <a:pt x="16" y="118"/>
                  <a:pt x="14" y="120"/>
                  <a:pt x="14" y="123"/>
                </a:cubicBezTo>
                <a:cubicBezTo>
                  <a:pt x="14" y="126"/>
                  <a:pt x="16" y="128"/>
                  <a:pt x="18" y="1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15214" tIns="57607" rIns="115214" bIns="57607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2300">
              <a:solidFill>
                <a:srgbClr val="000000">
                  <a:lumMod val="50000"/>
                  <a:lumOff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64" name="Freeform 37"/>
          <p:cNvSpPr>
            <a:spLocks noEditPoints="1"/>
          </p:cNvSpPr>
          <p:nvPr/>
        </p:nvSpPr>
        <p:spPr bwMode="auto">
          <a:xfrm>
            <a:off x="3916219" y="4664926"/>
            <a:ext cx="244214" cy="281063"/>
          </a:xfrm>
          <a:custGeom>
            <a:avLst/>
            <a:gdLst>
              <a:gd name="T0" fmla="*/ 27 w 112"/>
              <a:gd name="T1" fmla="*/ 92 h 128"/>
              <a:gd name="T2" fmla="*/ 27 w 112"/>
              <a:gd name="T3" fmla="*/ 98 h 128"/>
              <a:gd name="T4" fmla="*/ 87 w 112"/>
              <a:gd name="T5" fmla="*/ 95 h 128"/>
              <a:gd name="T6" fmla="*/ 24 w 112"/>
              <a:gd name="T7" fmla="*/ 53 h 128"/>
              <a:gd name="T8" fmla="*/ 27 w 112"/>
              <a:gd name="T9" fmla="*/ 56 h 128"/>
              <a:gd name="T10" fmla="*/ 87 w 112"/>
              <a:gd name="T11" fmla="*/ 53 h 128"/>
              <a:gd name="T12" fmla="*/ 27 w 112"/>
              <a:gd name="T13" fmla="*/ 50 h 128"/>
              <a:gd name="T14" fmla="*/ 110 w 112"/>
              <a:gd name="T15" fmla="*/ 37 h 128"/>
              <a:gd name="T16" fmla="*/ 75 w 112"/>
              <a:gd name="T17" fmla="*/ 1 h 128"/>
              <a:gd name="T18" fmla="*/ 13 w 112"/>
              <a:gd name="T19" fmla="*/ 0 h 128"/>
              <a:gd name="T20" fmla="*/ 0 w 112"/>
              <a:gd name="T21" fmla="*/ 13 h 128"/>
              <a:gd name="T22" fmla="*/ 3 w 112"/>
              <a:gd name="T23" fmla="*/ 124 h 128"/>
              <a:gd name="T24" fmla="*/ 13 w 112"/>
              <a:gd name="T25" fmla="*/ 128 h 128"/>
              <a:gd name="T26" fmla="*/ 108 w 112"/>
              <a:gd name="T27" fmla="*/ 124 h 128"/>
              <a:gd name="T28" fmla="*/ 112 w 112"/>
              <a:gd name="T29" fmla="*/ 115 h 128"/>
              <a:gd name="T30" fmla="*/ 110 w 112"/>
              <a:gd name="T31" fmla="*/ 37 h 128"/>
              <a:gd name="T32" fmla="*/ 74 w 112"/>
              <a:gd name="T33" fmla="*/ 15 h 128"/>
              <a:gd name="T34" fmla="*/ 79 w 112"/>
              <a:gd name="T35" fmla="*/ 37 h 128"/>
              <a:gd name="T36" fmla="*/ 76 w 112"/>
              <a:gd name="T37" fmla="*/ 36 h 128"/>
              <a:gd name="T38" fmla="*/ 74 w 112"/>
              <a:gd name="T39" fmla="*/ 15 h 128"/>
              <a:gd name="T40" fmla="*/ 102 w 112"/>
              <a:gd name="T41" fmla="*/ 115 h 128"/>
              <a:gd name="T42" fmla="*/ 101 w 112"/>
              <a:gd name="T43" fmla="*/ 117 h 128"/>
              <a:gd name="T44" fmla="*/ 13 w 112"/>
              <a:gd name="T45" fmla="*/ 118 h 128"/>
              <a:gd name="T46" fmla="*/ 9 w 112"/>
              <a:gd name="T47" fmla="*/ 115 h 128"/>
              <a:gd name="T48" fmla="*/ 10 w 112"/>
              <a:gd name="T49" fmla="*/ 11 h 128"/>
              <a:gd name="T50" fmla="*/ 68 w 112"/>
              <a:gd name="T51" fmla="*/ 10 h 128"/>
              <a:gd name="T52" fmla="*/ 71 w 112"/>
              <a:gd name="T53" fmla="*/ 40 h 128"/>
              <a:gd name="T54" fmla="*/ 79 w 112"/>
              <a:gd name="T55" fmla="*/ 43 h 128"/>
              <a:gd name="T56" fmla="*/ 102 w 112"/>
              <a:gd name="T57" fmla="*/ 115 h 128"/>
              <a:gd name="T58" fmla="*/ 84 w 112"/>
              <a:gd name="T59" fmla="*/ 71 h 128"/>
              <a:gd name="T60" fmla="*/ 24 w 112"/>
              <a:gd name="T61" fmla="*/ 74 h 128"/>
              <a:gd name="T62" fmla="*/ 84 w 112"/>
              <a:gd name="T63" fmla="*/ 77 h 128"/>
              <a:gd name="T64" fmla="*/ 84 w 112"/>
              <a:gd name="T65" fmla="*/ 7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2" h="128">
                <a:moveTo>
                  <a:pt x="84" y="92"/>
                </a:moveTo>
                <a:cubicBezTo>
                  <a:pt x="27" y="92"/>
                  <a:pt x="27" y="92"/>
                  <a:pt x="27" y="92"/>
                </a:cubicBezTo>
                <a:cubicBezTo>
                  <a:pt x="25" y="92"/>
                  <a:pt x="24" y="93"/>
                  <a:pt x="24" y="95"/>
                </a:cubicBezTo>
                <a:cubicBezTo>
                  <a:pt x="24" y="96"/>
                  <a:pt x="25" y="98"/>
                  <a:pt x="27" y="98"/>
                </a:cubicBezTo>
                <a:cubicBezTo>
                  <a:pt x="84" y="98"/>
                  <a:pt x="84" y="98"/>
                  <a:pt x="84" y="98"/>
                </a:cubicBezTo>
                <a:cubicBezTo>
                  <a:pt x="86" y="98"/>
                  <a:pt x="87" y="96"/>
                  <a:pt x="87" y="95"/>
                </a:cubicBezTo>
                <a:cubicBezTo>
                  <a:pt x="87" y="93"/>
                  <a:pt x="86" y="92"/>
                  <a:pt x="84" y="92"/>
                </a:cubicBezTo>
                <a:close/>
                <a:moveTo>
                  <a:pt x="24" y="53"/>
                </a:moveTo>
                <a:cubicBezTo>
                  <a:pt x="24" y="53"/>
                  <a:pt x="24" y="53"/>
                  <a:pt x="24" y="53"/>
                </a:cubicBezTo>
                <a:cubicBezTo>
                  <a:pt x="24" y="55"/>
                  <a:pt x="25" y="56"/>
                  <a:pt x="27" y="56"/>
                </a:cubicBezTo>
                <a:cubicBezTo>
                  <a:pt x="84" y="56"/>
                  <a:pt x="84" y="56"/>
                  <a:pt x="84" y="56"/>
                </a:cubicBezTo>
                <a:cubicBezTo>
                  <a:pt x="86" y="56"/>
                  <a:pt x="87" y="55"/>
                  <a:pt x="87" y="53"/>
                </a:cubicBezTo>
                <a:cubicBezTo>
                  <a:pt x="87" y="52"/>
                  <a:pt x="86" y="50"/>
                  <a:pt x="84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25" y="50"/>
                  <a:pt x="24" y="52"/>
                  <a:pt x="24" y="53"/>
                </a:cubicBezTo>
                <a:close/>
                <a:moveTo>
                  <a:pt x="110" y="37"/>
                </a:moveTo>
                <a:cubicBezTo>
                  <a:pt x="110" y="37"/>
                  <a:pt x="110" y="37"/>
                  <a:pt x="110" y="37"/>
                </a:cubicBezTo>
                <a:cubicBezTo>
                  <a:pt x="75" y="1"/>
                  <a:pt x="75" y="1"/>
                  <a:pt x="75" y="1"/>
                </a:cubicBezTo>
                <a:cubicBezTo>
                  <a:pt x="74" y="0"/>
                  <a:pt x="73" y="0"/>
                  <a:pt x="71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9" y="0"/>
                  <a:pt x="6" y="1"/>
                  <a:pt x="3" y="4"/>
                </a:cubicBezTo>
                <a:cubicBezTo>
                  <a:pt x="1" y="6"/>
                  <a:pt x="0" y="9"/>
                  <a:pt x="0" y="13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8"/>
                  <a:pt x="1" y="122"/>
                  <a:pt x="3" y="124"/>
                </a:cubicBezTo>
                <a:cubicBezTo>
                  <a:pt x="4" y="124"/>
                  <a:pt x="4" y="124"/>
                  <a:pt x="4" y="124"/>
                </a:cubicBezTo>
                <a:cubicBezTo>
                  <a:pt x="6" y="126"/>
                  <a:pt x="9" y="128"/>
                  <a:pt x="13" y="128"/>
                </a:cubicBezTo>
                <a:cubicBezTo>
                  <a:pt x="99" y="128"/>
                  <a:pt x="99" y="128"/>
                  <a:pt x="99" y="128"/>
                </a:cubicBezTo>
                <a:cubicBezTo>
                  <a:pt x="102" y="128"/>
                  <a:pt x="105" y="126"/>
                  <a:pt x="108" y="124"/>
                </a:cubicBezTo>
                <a:cubicBezTo>
                  <a:pt x="108" y="124"/>
                  <a:pt x="108" y="124"/>
                  <a:pt x="108" y="124"/>
                </a:cubicBezTo>
                <a:cubicBezTo>
                  <a:pt x="110" y="122"/>
                  <a:pt x="112" y="118"/>
                  <a:pt x="112" y="115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12" y="39"/>
                  <a:pt x="111" y="38"/>
                  <a:pt x="110" y="37"/>
                </a:cubicBezTo>
                <a:close/>
                <a:moveTo>
                  <a:pt x="74" y="15"/>
                </a:moveTo>
                <a:cubicBezTo>
                  <a:pt x="74" y="15"/>
                  <a:pt x="74" y="15"/>
                  <a:pt x="74" y="15"/>
                </a:cubicBezTo>
                <a:cubicBezTo>
                  <a:pt x="97" y="37"/>
                  <a:pt x="97" y="37"/>
                  <a:pt x="97" y="37"/>
                </a:cubicBezTo>
                <a:cubicBezTo>
                  <a:pt x="79" y="37"/>
                  <a:pt x="79" y="37"/>
                  <a:pt x="79" y="37"/>
                </a:cubicBezTo>
                <a:cubicBezTo>
                  <a:pt x="78" y="37"/>
                  <a:pt x="77" y="37"/>
                  <a:pt x="76" y="36"/>
                </a:cubicBezTo>
                <a:cubicBezTo>
                  <a:pt x="76" y="36"/>
                  <a:pt x="76" y="36"/>
                  <a:pt x="76" y="36"/>
                </a:cubicBezTo>
                <a:cubicBezTo>
                  <a:pt x="75" y="35"/>
                  <a:pt x="74" y="33"/>
                  <a:pt x="74" y="32"/>
                </a:cubicBezTo>
                <a:cubicBezTo>
                  <a:pt x="74" y="15"/>
                  <a:pt x="74" y="15"/>
                  <a:pt x="74" y="15"/>
                </a:cubicBezTo>
                <a:close/>
                <a:moveTo>
                  <a:pt x="102" y="115"/>
                </a:moveTo>
                <a:cubicBezTo>
                  <a:pt x="102" y="115"/>
                  <a:pt x="102" y="115"/>
                  <a:pt x="102" y="115"/>
                </a:cubicBezTo>
                <a:cubicBezTo>
                  <a:pt x="102" y="116"/>
                  <a:pt x="101" y="116"/>
                  <a:pt x="101" y="117"/>
                </a:cubicBezTo>
                <a:cubicBezTo>
                  <a:pt x="101" y="117"/>
                  <a:pt x="101" y="117"/>
                  <a:pt x="101" y="117"/>
                </a:cubicBezTo>
                <a:cubicBezTo>
                  <a:pt x="100" y="118"/>
                  <a:pt x="99" y="118"/>
                  <a:pt x="99" y="118"/>
                </a:cubicBezTo>
                <a:cubicBezTo>
                  <a:pt x="13" y="118"/>
                  <a:pt x="13" y="118"/>
                  <a:pt x="13" y="118"/>
                </a:cubicBezTo>
                <a:cubicBezTo>
                  <a:pt x="12" y="118"/>
                  <a:pt x="11" y="118"/>
                  <a:pt x="10" y="117"/>
                </a:cubicBezTo>
                <a:cubicBezTo>
                  <a:pt x="10" y="116"/>
                  <a:pt x="9" y="116"/>
                  <a:pt x="9" y="115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2"/>
                  <a:pt x="10" y="11"/>
                  <a:pt x="10" y="11"/>
                </a:cubicBezTo>
                <a:cubicBezTo>
                  <a:pt x="11" y="10"/>
                  <a:pt x="12" y="10"/>
                  <a:pt x="13" y="10"/>
                </a:cubicBezTo>
                <a:cubicBezTo>
                  <a:pt x="68" y="10"/>
                  <a:pt x="68" y="10"/>
                  <a:pt x="68" y="10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5"/>
                  <a:pt x="69" y="38"/>
                  <a:pt x="71" y="40"/>
                </a:cubicBezTo>
                <a:cubicBezTo>
                  <a:pt x="72" y="40"/>
                  <a:pt x="72" y="40"/>
                  <a:pt x="72" y="40"/>
                </a:cubicBezTo>
                <a:cubicBezTo>
                  <a:pt x="73" y="42"/>
                  <a:pt x="76" y="43"/>
                  <a:pt x="79" y="43"/>
                </a:cubicBezTo>
                <a:cubicBezTo>
                  <a:pt x="102" y="43"/>
                  <a:pt x="102" y="43"/>
                  <a:pt x="102" y="43"/>
                </a:cubicBezTo>
                <a:cubicBezTo>
                  <a:pt x="102" y="115"/>
                  <a:pt x="102" y="115"/>
                  <a:pt x="102" y="115"/>
                </a:cubicBezTo>
                <a:close/>
                <a:moveTo>
                  <a:pt x="84" y="71"/>
                </a:moveTo>
                <a:cubicBezTo>
                  <a:pt x="84" y="71"/>
                  <a:pt x="84" y="71"/>
                  <a:pt x="84" y="71"/>
                </a:cubicBezTo>
                <a:cubicBezTo>
                  <a:pt x="27" y="71"/>
                  <a:pt x="27" y="71"/>
                  <a:pt x="27" y="71"/>
                </a:cubicBezTo>
                <a:cubicBezTo>
                  <a:pt x="25" y="71"/>
                  <a:pt x="24" y="72"/>
                  <a:pt x="24" y="74"/>
                </a:cubicBezTo>
                <a:cubicBezTo>
                  <a:pt x="24" y="76"/>
                  <a:pt x="25" y="77"/>
                  <a:pt x="27" y="77"/>
                </a:cubicBezTo>
                <a:cubicBezTo>
                  <a:pt x="84" y="77"/>
                  <a:pt x="84" y="77"/>
                  <a:pt x="84" y="77"/>
                </a:cubicBezTo>
                <a:cubicBezTo>
                  <a:pt x="86" y="77"/>
                  <a:pt x="87" y="76"/>
                  <a:pt x="87" y="74"/>
                </a:cubicBezTo>
                <a:cubicBezTo>
                  <a:pt x="87" y="72"/>
                  <a:pt x="86" y="71"/>
                  <a:pt x="84" y="7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15214" tIns="57607" rIns="115214" bIns="57607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2300">
              <a:solidFill>
                <a:srgbClr val="000000">
                  <a:lumMod val="50000"/>
                  <a:lumOff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65" name="Freeform 38"/>
          <p:cNvSpPr>
            <a:spLocks noEditPoints="1"/>
          </p:cNvSpPr>
          <p:nvPr/>
        </p:nvSpPr>
        <p:spPr bwMode="auto">
          <a:xfrm>
            <a:off x="5835378" y="4671951"/>
            <a:ext cx="230159" cy="274038"/>
          </a:xfrm>
          <a:custGeom>
            <a:avLst/>
            <a:gdLst>
              <a:gd name="T0" fmla="*/ 93 w 105"/>
              <a:gd name="T1" fmla="*/ 2 h 125"/>
              <a:gd name="T2" fmla="*/ 90 w 105"/>
              <a:gd name="T3" fmla="*/ 9 h 125"/>
              <a:gd name="T4" fmla="*/ 105 w 105"/>
              <a:gd name="T5" fmla="*/ 47 h 125"/>
              <a:gd name="T6" fmla="*/ 88 w 105"/>
              <a:gd name="T7" fmla="*/ 89 h 125"/>
              <a:gd name="T8" fmla="*/ 69 w 105"/>
              <a:gd name="T9" fmla="*/ 101 h 125"/>
              <a:gd name="T10" fmla="*/ 52 w 105"/>
              <a:gd name="T11" fmla="*/ 105 h 125"/>
              <a:gd name="T12" fmla="*/ 52 w 105"/>
              <a:gd name="T13" fmla="*/ 115 h 125"/>
              <a:gd name="T14" fmla="*/ 76 w 105"/>
              <a:gd name="T15" fmla="*/ 120 h 125"/>
              <a:gd name="T16" fmla="*/ 47 w 105"/>
              <a:gd name="T17" fmla="*/ 125 h 125"/>
              <a:gd name="T18" fmla="*/ 47 w 105"/>
              <a:gd name="T19" fmla="*/ 125 h 125"/>
              <a:gd name="T20" fmla="*/ 19 w 105"/>
              <a:gd name="T21" fmla="*/ 120 h 125"/>
              <a:gd name="T22" fmla="*/ 42 w 105"/>
              <a:gd name="T23" fmla="*/ 115 h 125"/>
              <a:gd name="T24" fmla="*/ 42 w 105"/>
              <a:gd name="T25" fmla="*/ 105 h 125"/>
              <a:gd name="T26" fmla="*/ 8 w 105"/>
              <a:gd name="T27" fmla="*/ 91 h 125"/>
              <a:gd name="T28" fmla="*/ 1 w 105"/>
              <a:gd name="T29" fmla="*/ 94 h 125"/>
              <a:gd name="T30" fmla="*/ 12 w 105"/>
              <a:gd name="T31" fmla="*/ 79 h 125"/>
              <a:gd name="T32" fmla="*/ 14 w 105"/>
              <a:gd name="T33" fmla="*/ 14 h 125"/>
              <a:gd name="T34" fmla="*/ 78 w 105"/>
              <a:gd name="T35" fmla="*/ 12 h 125"/>
              <a:gd name="T36" fmla="*/ 84 w 105"/>
              <a:gd name="T37" fmla="*/ 7 h 125"/>
              <a:gd name="T38" fmla="*/ 84 w 105"/>
              <a:gd name="T39" fmla="*/ 7 h 125"/>
              <a:gd name="T40" fmla="*/ 86 w 105"/>
              <a:gd name="T41" fmla="*/ 13 h 125"/>
              <a:gd name="T42" fmla="*/ 82 w 105"/>
              <a:gd name="T43" fmla="*/ 16 h 125"/>
              <a:gd name="T44" fmla="*/ 80 w 105"/>
              <a:gd name="T45" fmla="*/ 81 h 125"/>
              <a:gd name="T46" fmla="*/ 47 w 105"/>
              <a:gd name="T47" fmla="*/ 95 h 125"/>
              <a:gd name="T48" fmla="*/ 13 w 105"/>
              <a:gd name="T49" fmla="*/ 86 h 125"/>
              <a:gd name="T50" fmla="*/ 47 w 105"/>
              <a:gd name="T51" fmla="*/ 100 h 125"/>
              <a:gd name="T52" fmla="*/ 67 w 105"/>
              <a:gd name="T53" fmla="*/ 96 h 125"/>
              <a:gd name="T54" fmla="*/ 84 w 105"/>
              <a:gd name="T55" fmla="*/ 84 h 125"/>
              <a:gd name="T56" fmla="*/ 95 w 105"/>
              <a:gd name="T57" fmla="*/ 67 h 125"/>
              <a:gd name="T58" fmla="*/ 95 w 105"/>
              <a:gd name="T59" fmla="*/ 28 h 125"/>
              <a:gd name="T60" fmla="*/ 74 w 105"/>
              <a:gd name="T61" fmla="*/ 21 h 125"/>
              <a:gd name="T62" fmla="*/ 47 w 105"/>
              <a:gd name="T63" fmla="*/ 10 h 125"/>
              <a:gd name="T64" fmla="*/ 10 w 105"/>
              <a:gd name="T65" fmla="*/ 47 h 125"/>
              <a:gd name="T66" fmla="*/ 47 w 105"/>
              <a:gd name="T67" fmla="*/ 85 h 125"/>
              <a:gd name="T68" fmla="*/ 74 w 105"/>
              <a:gd name="T69" fmla="*/ 74 h 125"/>
              <a:gd name="T70" fmla="*/ 74 w 105"/>
              <a:gd name="T71" fmla="*/ 21 h 125"/>
              <a:gd name="T72" fmla="*/ 80 w 105"/>
              <a:gd name="T73" fmla="*/ 81 h 125"/>
              <a:gd name="T74" fmla="*/ 74 w 105"/>
              <a:gd name="T75" fmla="*/ 81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5" h="125">
                <a:moveTo>
                  <a:pt x="89" y="2"/>
                </a:moveTo>
                <a:cubicBezTo>
                  <a:pt x="90" y="0"/>
                  <a:pt x="92" y="0"/>
                  <a:pt x="93" y="2"/>
                </a:cubicBezTo>
                <a:cubicBezTo>
                  <a:pt x="94" y="3"/>
                  <a:pt x="94" y="5"/>
                  <a:pt x="93" y="6"/>
                </a:cubicBezTo>
                <a:cubicBezTo>
                  <a:pt x="90" y="9"/>
                  <a:pt x="90" y="9"/>
                  <a:pt x="90" y="9"/>
                </a:cubicBezTo>
                <a:cubicBezTo>
                  <a:pt x="95" y="14"/>
                  <a:pt x="98" y="19"/>
                  <a:pt x="101" y="25"/>
                </a:cubicBezTo>
                <a:cubicBezTo>
                  <a:pt x="104" y="32"/>
                  <a:pt x="105" y="40"/>
                  <a:pt x="105" y="47"/>
                </a:cubicBezTo>
                <a:cubicBezTo>
                  <a:pt x="105" y="55"/>
                  <a:pt x="104" y="63"/>
                  <a:pt x="101" y="70"/>
                </a:cubicBezTo>
                <a:cubicBezTo>
                  <a:pt x="98" y="77"/>
                  <a:pt x="94" y="83"/>
                  <a:pt x="88" y="89"/>
                </a:cubicBezTo>
                <a:cubicBezTo>
                  <a:pt x="88" y="89"/>
                  <a:pt x="88" y="89"/>
                  <a:pt x="88" y="89"/>
                </a:cubicBezTo>
                <a:cubicBezTo>
                  <a:pt x="83" y="94"/>
                  <a:pt x="76" y="98"/>
                  <a:pt x="69" y="101"/>
                </a:cubicBezTo>
                <a:cubicBezTo>
                  <a:pt x="69" y="101"/>
                  <a:pt x="69" y="101"/>
                  <a:pt x="69" y="101"/>
                </a:cubicBezTo>
                <a:cubicBezTo>
                  <a:pt x="64" y="103"/>
                  <a:pt x="58" y="105"/>
                  <a:pt x="52" y="105"/>
                </a:cubicBezTo>
                <a:cubicBezTo>
                  <a:pt x="52" y="106"/>
                  <a:pt x="52" y="106"/>
                  <a:pt x="52" y="106"/>
                </a:cubicBezTo>
                <a:cubicBezTo>
                  <a:pt x="52" y="115"/>
                  <a:pt x="52" y="115"/>
                  <a:pt x="52" y="115"/>
                </a:cubicBezTo>
                <a:cubicBezTo>
                  <a:pt x="71" y="115"/>
                  <a:pt x="71" y="115"/>
                  <a:pt x="71" y="115"/>
                </a:cubicBezTo>
                <a:cubicBezTo>
                  <a:pt x="74" y="115"/>
                  <a:pt x="76" y="117"/>
                  <a:pt x="76" y="120"/>
                </a:cubicBezTo>
                <a:cubicBezTo>
                  <a:pt x="76" y="123"/>
                  <a:pt x="74" y="125"/>
                  <a:pt x="71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23" y="125"/>
                  <a:pt x="23" y="125"/>
                  <a:pt x="23" y="125"/>
                </a:cubicBezTo>
                <a:cubicBezTo>
                  <a:pt x="21" y="125"/>
                  <a:pt x="19" y="123"/>
                  <a:pt x="19" y="120"/>
                </a:cubicBezTo>
                <a:cubicBezTo>
                  <a:pt x="19" y="117"/>
                  <a:pt x="21" y="115"/>
                  <a:pt x="23" y="115"/>
                </a:cubicBezTo>
                <a:cubicBezTo>
                  <a:pt x="42" y="115"/>
                  <a:pt x="42" y="115"/>
                  <a:pt x="42" y="115"/>
                </a:cubicBezTo>
                <a:cubicBezTo>
                  <a:pt x="42" y="106"/>
                  <a:pt x="42" y="106"/>
                  <a:pt x="42" y="106"/>
                </a:cubicBezTo>
                <a:cubicBezTo>
                  <a:pt x="42" y="106"/>
                  <a:pt x="42" y="106"/>
                  <a:pt x="42" y="105"/>
                </a:cubicBezTo>
                <a:cubicBezTo>
                  <a:pt x="36" y="105"/>
                  <a:pt x="30" y="103"/>
                  <a:pt x="25" y="101"/>
                </a:cubicBezTo>
                <a:cubicBezTo>
                  <a:pt x="19" y="99"/>
                  <a:pt x="13" y="95"/>
                  <a:pt x="8" y="91"/>
                </a:cubicBezTo>
                <a:cubicBezTo>
                  <a:pt x="5" y="94"/>
                  <a:pt x="5" y="94"/>
                  <a:pt x="5" y="94"/>
                </a:cubicBezTo>
                <a:cubicBezTo>
                  <a:pt x="4" y="95"/>
                  <a:pt x="2" y="95"/>
                  <a:pt x="1" y="94"/>
                </a:cubicBezTo>
                <a:cubicBezTo>
                  <a:pt x="0" y="92"/>
                  <a:pt x="0" y="91"/>
                  <a:pt x="1" y="89"/>
                </a:cubicBezTo>
                <a:cubicBezTo>
                  <a:pt x="12" y="79"/>
                  <a:pt x="12" y="79"/>
                  <a:pt x="12" y="79"/>
                </a:cubicBezTo>
                <a:cubicBezTo>
                  <a:pt x="5" y="70"/>
                  <a:pt x="0" y="60"/>
                  <a:pt x="0" y="47"/>
                </a:cubicBezTo>
                <a:cubicBezTo>
                  <a:pt x="0" y="35"/>
                  <a:pt x="5" y="23"/>
                  <a:pt x="14" y="14"/>
                </a:cubicBezTo>
                <a:cubicBezTo>
                  <a:pt x="23" y="6"/>
                  <a:pt x="34" y="0"/>
                  <a:pt x="47" y="0"/>
                </a:cubicBezTo>
                <a:cubicBezTo>
                  <a:pt x="59" y="0"/>
                  <a:pt x="70" y="5"/>
                  <a:pt x="78" y="12"/>
                </a:cubicBez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4" y="7"/>
                  <a:pt x="84" y="7"/>
                </a:cubicBezTo>
                <a:cubicBezTo>
                  <a:pt x="89" y="2"/>
                  <a:pt x="89" y="2"/>
                  <a:pt x="89" y="2"/>
                </a:cubicBezTo>
                <a:close/>
                <a:moveTo>
                  <a:pt x="86" y="13"/>
                </a:moveTo>
                <a:cubicBezTo>
                  <a:pt x="86" y="13"/>
                  <a:pt x="86" y="13"/>
                  <a:pt x="86" y="13"/>
                </a:cubicBezTo>
                <a:cubicBezTo>
                  <a:pt x="82" y="16"/>
                  <a:pt x="82" y="16"/>
                  <a:pt x="82" y="16"/>
                </a:cubicBezTo>
                <a:cubicBezTo>
                  <a:pt x="90" y="25"/>
                  <a:pt x="94" y="36"/>
                  <a:pt x="94" y="47"/>
                </a:cubicBezTo>
                <a:cubicBezTo>
                  <a:pt x="94" y="61"/>
                  <a:pt x="89" y="72"/>
                  <a:pt x="80" y="81"/>
                </a:cubicBezTo>
                <a:cubicBezTo>
                  <a:pt x="80" y="81"/>
                  <a:pt x="80" y="81"/>
                  <a:pt x="80" y="81"/>
                </a:cubicBezTo>
                <a:cubicBezTo>
                  <a:pt x="72" y="89"/>
                  <a:pt x="60" y="95"/>
                  <a:pt x="47" y="95"/>
                </a:cubicBezTo>
                <a:cubicBezTo>
                  <a:pt x="35" y="95"/>
                  <a:pt x="24" y="90"/>
                  <a:pt x="16" y="83"/>
                </a:cubicBezTo>
                <a:cubicBezTo>
                  <a:pt x="13" y="86"/>
                  <a:pt x="13" y="86"/>
                  <a:pt x="13" y="86"/>
                </a:cubicBezTo>
                <a:cubicBezTo>
                  <a:pt x="17" y="90"/>
                  <a:pt x="22" y="93"/>
                  <a:pt x="27" y="96"/>
                </a:cubicBezTo>
                <a:cubicBezTo>
                  <a:pt x="33" y="98"/>
                  <a:pt x="40" y="100"/>
                  <a:pt x="47" y="100"/>
                </a:cubicBezTo>
                <a:cubicBezTo>
                  <a:pt x="54" y="100"/>
                  <a:pt x="61" y="98"/>
                  <a:pt x="67" y="96"/>
                </a:cubicBezTo>
                <a:cubicBezTo>
                  <a:pt x="67" y="96"/>
                  <a:pt x="67" y="96"/>
                  <a:pt x="67" y="96"/>
                </a:cubicBezTo>
                <a:cubicBezTo>
                  <a:pt x="73" y="93"/>
                  <a:pt x="79" y="89"/>
                  <a:pt x="84" y="84"/>
                </a:cubicBezTo>
                <a:cubicBezTo>
                  <a:pt x="84" y="84"/>
                  <a:pt x="84" y="84"/>
                  <a:pt x="84" y="84"/>
                </a:cubicBezTo>
                <a:cubicBezTo>
                  <a:pt x="84" y="84"/>
                  <a:pt x="84" y="84"/>
                  <a:pt x="84" y="84"/>
                </a:cubicBezTo>
                <a:cubicBezTo>
                  <a:pt x="89" y="80"/>
                  <a:pt x="93" y="74"/>
                  <a:pt x="95" y="67"/>
                </a:cubicBezTo>
                <a:cubicBezTo>
                  <a:pt x="98" y="61"/>
                  <a:pt x="99" y="55"/>
                  <a:pt x="99" y="47"/>
                </a:cubicBezTo>
                <a:cubicBezTo>
                  <a:pt x="99" y="40"/>
                  <a:pt x="98" y="34"/>
                  <a:pt x="95" y="28"/>
                </a:cubicBezTo>
                <a:cubicBezTo>
                  <a:pt x="93" y="22"/>
                  <a:pt x="90" y="17"/>
                  <a:pt x="86" y="13"/>
                </a:cubicBezTo>
                <a:close/>
                <a:moveTo>
                  <a:pt x="74" y="21"/>
                </a:moveTo>
                <a:cubicBezTo>
                  <a:pt x="74" y="21"/>
                  <a:pt x="74" y="21"/>
                  <a:pt x="74" y="21"/>
                </a:cubicBezTo>
                <a:cubicBezTo>
                  <a:pt x="67" y="15"/>
                  <a:pt x="58" y="10"/>
                  <a:pt x="47" y="10"/>
                </a:cubicBezTo>
                <a:cubicBezTo>
                  <a:pt x="37" y="10"/>
                  <a:pt x="28" y="15"/>
                  <a:pt x="21" y="21"/>
                </a:cubicBezTo>
                <a:cubicBezTo>
                  <a:pt x="14" y="28"/>
                  <a:pt x="10" y="37"/>
                  <a:pt x="10" y="47"/>
                </a:cubicBezTo>
                <a:cubicBezTo>
                  <a:pt x="10" y="58"/>
                  <a:pt x="14" y="67"/>
                  <a:pt x="21" y="74"/>
                </a:cubicBezTo>
                <a:cubicBezTo>
                  <a:pt x="28" y="81"/>
                  <a:pt x="37" y="85"/>
                  <a:pt x="47" y="85"/>
                </a:cubicBezTo>
                <a:cubicBezTo>
                  <a:pt x="57" y="85"/>
                  <a:pt x="67" y="81"/>
                  <a:pt x="73" y="74"/>
                </a:cubicBezTo>
                <a:cubicBezTo>
                  <a:pt x="74" y="74"/>
                  <a:pt x="74" y="74"/>
                  <a:pt x="74" y="74"/>
                </a:cubicBezTo>
                <a:cubicBezTo>
                  <a:pt x="80" y="67"/>
                  <a:pt x="84" y="58"/>
                  <a:pt x="84" y="47"/>
                </a:cubicBezTo>
                <a:cubicBezTo>
                  <a:pt x="84" y="37"/>
                  <a:pt x="80" y="28"/>
                  <a:pt x="74" y="21"/>
                </a:cubicBezTo>
                <a:cubicBezTo>
                  <a:pt x="74" y="21"/>
                  <a:pt x="74" y="21"/>
                  <a:pt x="74" y="21"/>
                </a:cubicBezTo>
                <a:close/>
                <a:moveTo>
                  <a:pt x="80" y="81"/>
                </a:moveTo>
                <a:cubicBezTo>
                  <a:pt x="80" y="81"/>
                  <a:pt x="80" y="81"/>
                  <a:pt x="80" y="81"/>
                </a:cubicBezTo>
                <a:cubicBezTo>
                  <a:pt x="78" y="83"/>
                  <a:pt x="75" y="83"/>
                  <a:pt x="74" y="81"/>
                </a:cubicBezTo>
                <a:cubicBezTo>
                  <a:pt x="80" y="81"/>
                  <a:pt x="80" y="81"/>
                  <a:pt x="80" y="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15214" tIns="57607" rIns="115214" bIns="57607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2300">
              <a:solidFill>
                <a:srgbClr val="000000">
                  <a:lumMod val="50000"/>
                  <a:lumOff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25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75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250"/>
                            </p:stCondLst>
                            <p:childTnLst>
                              <p:par>
                                <p:cTn id="8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750"/>
                            </p:stCondLst>
                            <p:childTnLst>
                              <p:par>
                                <p:cTn id="10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250"/>
                            </p:stCondLst>
                            <p:childTnLst>
                              <p:par>
                                <p:cTn id="10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7500"/>
                            </p:stCondLst>
                            <p:childTnLst>
                              <p:par>
                                <p:cTn id="1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8000"/>
                            </p:stCondLst>
                            <p:childTnLst>
                              <p:par>
                                <p:cTn id="1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 animBg="1"/>
      <p:bldP spid="62" grpId="0" animBg="1"/>
      <p:bldP spid="63" grpId="0" animBg="1"/>
      <p:bldP spid="64" grpId="0" animBg="1"/>
      <p:bldP spid="6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765446" y="2963101"/>
            <a:ext cx="8316071" cy="2437400"/>
            <a:chOff x="225017" y="203200"/>
            <a:chExt cx="8693542" cy="4733664"/>
          </a:xfrm>
        </p:grpSpPr>
        <p:sp>
          <p:nvSpPr>
            <p:cNvPr id="10" name="矩形 9"/>
            <p:cNvSpPr/>
            <p:nvPr/>
          </p:nvSpPr>
          <p:spPr>
            <a:xfrm>
              <a:off x="225017" y="203200"/>
              <a:ext cx="8693542" cy="4733664"/>
            </a:xfrm>
            <a:prstGeom prst="rect">
              <a:avLst/>
            </a:prstGeom>
            <a:solidFill>
              <a:srgbClr val="97C7AB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335644" y="379289"/>
              <a:ext cx="8466099" cy="4374239"/>
            </a:xfrm>
            <a:prstGeom prst="rect">
              <a:avLst/>
            </a:prstGeom>
            <a:noFill/>
            <a:ln w="952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12" name="Rectangle 18"/>
          <p:cNvSpPr>
            <a:spLocks noChangeArrowheads="1"/>
          </p:cNvSpPr>
          <p:nvPr/>
        </p:nvSpPr>
        <p:spPr bwMode="auto">
          <a:xfrm>
            <a:off x="3014104" y="3514098"/>
            <a:ext cx="1633231" cy="139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>
            <a:spAutoFit/>
          </a:bodyPr>
          <a:lstStyle/>
          <a:p>
            <a:pPr algn="ctr" defTabSz="1152144"/>
            <a:r>
              <a:rPr lang="en-US" altLang="zh-CN" sz="9100" b="1" dirty="0">
                <a:solidFill>
                  <a:srgbClr val="FFFFFF"/>
                </a:solidFill>
                <a:latin typeface="+mn-lt"/>
                <a:ea typeface="微软雅黑"/>
                <a:cs typeface="+mn-ea"/>
                <a:sym typeface="+mn-lt"/>
              </a:rPr>
              <a:t>05</a:t>
            </a:r>
          </a:p>
        </p:txBody>
      </p:sp>
      <p:sp>
        <p:nvSpPr>
          <p:cNvPr id="13" name="Rectangle 18"/>
          <p:cNvSpPr>
            <a:spLocks noChangeArrowheads="1"/>
          </p:cNvSpPr>
          <p:nvPr/>
        </p:nvSpPr>
        <p:spPr bwMode="auto">
          <a:xfrm>
            <a:off x="5101010" y="3758998"/>
            <a:ext cx="3561690" cy="4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>
            <a:spAutoFit/>
          </a:bodyPr>
          <a:lstStyle/>
          <a:p>
            <a:pPr algn="dist" defTabSz="1152144"/>
            <a:r>
              <a:rPr lang="zh-CN" altLang="en-US" sz="3000" dirty="0">
                <a:solidFill>
                  <a:srgbClr val="FFFFFF"/>
                </a:solidFill>
                <a:latin typeface="+mn-lt"/>
                <a:ea typeface="微软雅黑"/>
                <a:cs typeface="+mn-ea"/>
                <a:sym typeface="+mn-lt"/>
              </a:rPr>
              <a:t>此处添加标题文本</a:t>
            </a:r>
            <a:endParaRPr lang="en-US" altLang="zh-CN" sz="3000" dirty="0">
              <a:solidFill>
                <a:srgbClr val="FFFFFF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4" name="Line 21"/>
          <p:cNvSpPr>
            <a:spLocks noChangeShapeType="1"/>
          </p:cNvSpPr>
          <p:nvPr/>
        </p:nvSpPr>
        <p:spPr bwMode="auto">
          <a:xfrm>
            <a:off x="4828805" y="3602809"/>
            <a:ext cx="0" cy="1266199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solidFill>
                  <a:srgbClr val="000000">
                    <a:lumMod val="60000"/>
                    <a:lumOff val="40000"/>
                  </a:srgbClr>
                </a:solidFill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5101010" y="4405835"/>
            <a:ext cx="35616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>
            <a:spAutoFit/>
          </a:bodyPr>
          <a:lstStyle/>
          <a:p>
            <a:pPr algn="dist" defTabSz="1152144"/>
            <a:r>
              <a:rPr lang="en-US" altLang="zh-CN" dirty="0">
                <a:solidFill>
                  <a:srgbClr val="FFFFFF"/>
                </a:solidFill>
                <a:latin typeface="+mn-lt"/>
                <a:ea typeface="微软雅黑"/>
                <a:cs typeface="+mn-ea"/>
                <a:sym typeface="+mn-lt"/>
              </a:rPr>
              <a:t>write your great  title here</a:t>
            </a:r>
          </a:p>
        </p:txBody>
      </p: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6" presetClass="entr" presetSubtype="4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animBg="1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Box 42"/>
          <p:cNvSpPr txBox="1">
            <a:spLocks noChangeArrowheads="1"/>
          </p:cNvSpPr>
          <p:nvPr/>
        </p:nvSpPr>
        <p:spPr bwMode="auto">
          <a:xfrm>
            <a:off x="4805829" y="1569674"/>
            <a:ext cx="2301064" cy="426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2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此处添加</a:t>
            </a:r>
            <a:r>
              <a:rPr lang="zh-CN" altLang="en-US" sz="2000" dirty="0">
                <a:solidFill>
                  <a:srgbClr val="C7B847"/>
                </a:solidFill>
                <a:latin typeface="+mn-lt"/>
                <a:ea typeface="微软雅黑"/>
                <a:cs typeface="+mn-ea"/>
                <a:sym typeface="+mn-lt"/>
              </a:rPr>
              <a:t>标题文本</a:t>
            </a:r>
            <a:endParaRPr lang="en-US" altLang="zh-CN" sz="2000" dirty="0">
              <a:solidFill>
                <a:srgbClr val="C7B847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26" name="Text Box 43"/>
          <p:cNvSpPr txBox="1">
            <a:spLocks noChangeArrowheads="1"/>
          </p:cNvSpPr>
          <p:nvPr/>
        </p:nvSpPr>
        <p:spPr bwMode="auto">
          <a:xfrm>
            <a:off x="4702686" y="1919683"/>
            <a:ext cx="2496994" cy="271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This is a good space for a short subtitle</a:t>
            </a: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1861624" y="2810552"/>
            <a:ext cx="1836331" cy="4030109"/>
          </a:xfrm>
          <a:custGeom>
            <a:avLst/>
            <a:gdLst>
              <a:gd name="T0" fmla="*/ 697 w 918"/>
              <a:gd name="T1" fmla="*/ 2015 h 2015"/>
              <a:gd name="T2" fmla="*/ 697 w 918"/>
              <a:gd name="T3" fmla="*/ 623 h 2015"/>
              <a:gd name="T4" fmla="*/ 918 w 918"/>
              <a:gd name="T5" fmla="*/ 623 h 2015"/>
              <a:gd name="T6" fmla="*/ 460 w 918"/>
              <a:gd name="T7" fmla="*/ 0 h 2015"/>
              <a:gd name="T8" fmla="*/ 0 w 918"/>
              <a:gd name="T9" fmla="*/ 623 h 2015"/>
              <a:gd name="T10" fmla="*/ 223 w 918"/>
              <a:gd name="T11" fmla="*/ 623 h 2015"/>
              <a:gd name="T12" fmla="*/ 223 w 918"/>
              <a:gd name="T13" fmla="*/ 800 h 2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18" h="2015">
                <a:moveTo>
                  <a:pt x="697" y="2015"/>
                </a:moveTo>
                <a:lnTo>
                  <a:pt x="697" y="623"/>
                </a:lnTo>
                <a:lnTo>
                  <a:pt x="918" y="623"/>
                </a:lnTo>
                <a:lnTo>
                  <a:pt x="460" y="0"/>
                </a:lnTo>
                <a:lnTo>
                  <a:pt x="0" y="623"/>
                </a:lnTo>
                <a:lnTo>
                  <a:pt x="223" y="623"/>
                </a:lnTo>
                <a:lnTo>
                  <a:pt x="223" y="800"/>
                </a:lnTo>
              </a:path>
            </a:pathLst>
          </a:custGeom>
          <a:noFill/>
          <a:ln w="20638" cap="rnd">
            <a:solidFill>
              <a:srgbClr val="000000">
                <a:lumMod val="25000"/>
                <a:lumOff val="75000"/>
              </a:srgb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28" name="Oval 7"/>
          <p:cNvSpPr>
            <a:spLocks noChangeArrowheads="1"/>
          </p:cNvSpPr>
          <p:nvPr/>
        </p:nvSpPr>
        <p:spPr bwMode="auto">
          <a:xfrm>
            <a:off x="2031654" y="4410595"/>
            <a:ext cx="554100" cy="560015"/>
          </a:xfrm>
          <a:prstGeom prst="ellipse">
            <a:avLst/>
          </a:prstGeom>
          <a:solidFill>
            <a:srgbClr val="52A273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29" name="Freeform 8"/>
          <p:cNvSpPr>
            <a:spLocks/>
          </p:cNvSpPr>
          <p:nvPr/>
        </p:nvSpPr>
        <p:spPr bwMode="auto">
          <a:xfrm>
            <a:off x="3980005" y="2810552"/>
            <a:ext cx="1832330" cy="4030109"/>
          </a:xfrm>
          <a:custGeom>
            <a:avLst/>
            <a:gdLst>
              <a:gd name="T0" fmla="*/ 695 w 916"/>
              <a:gd name="T1" fmla="*/ 2015 h 2015"/>
              <a:gd name="T2" fmla="*/ 695 w 916"/>
              <a:gd name="T3" fmla="*/ 623 h 2015"/>
              <a:gd name="T4" fmla="*/ 916 w 916"/>
              <a:gd name="T5" fmla="*/ 623 h 2015"/>
              <a:gd name="T6" fmla="*/ 458 w 916"/>
              <a:gd name="T7" fmla="*/ 0 h 2015"/>
              <a:gd name="T8" fmla="*/ 0 w 916"/>
              <a:gd name="T9" fmla="*/ 623 h 2015"/>
              <a:gd name="T10" fmla="*/ 221 w 916"/>
              <a:gd name="T11" fmla="*/ 623 h 2015"/>
              <a:gd name="T12" fmla="*/ 221 w 916"/>
              <a:gd name="T13" fmla="*/ 800 h 2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16" h="2015">
                <a:moveTo>
                  <a:pt x="695" y="2015"/>
                </a:moveTo>
                <a:lnTo>
                  <a:pt x="695" y="623"/>
                </a:lnTo>
                <a:lnTo>
                  <a:pt x="916" y="623"/>
                </a:lnTo>
                <a:lnTo>
                  <a:pt x="458" y="0"/>
                </a:lnTo>
                <a:lnTo>
                  <a:pt x="0" y="623"/>
                </a:lnTo>
                <a:lnTo>
                  <a:pt x="221" y="623"/>
                </a:lnTo>
                <a:lnTo>
                  <a:pt x="221" y="800"/>
                </a:lnTo>
              </a:path>
            </a:pathLst>
          </a:custGeom>
          <a:noFill/>
          <a:ln w="20638" cap="rnd">
            <a:solidFill>
              <a:srgbClr val="000000">
                <a:lumMod val="25000"/>
                <a:lumOff val="75000"/>
              </a:srgb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0" name="Oval 9"/>
          <p:cNvSpPr>
            <a:spLocks noChangeArrowheads="1"/>
          </p:cNvSpPr>
          <p:nvPr/>
        </p:nvSpPr>
        <p:spPr bwMode="auto">
          <a:xfrm>
            <a:off x="4146035" y="4410595"/>
            <a:ext cx="552099" cy="560015"/>
          </a:xfrm>
          <a:prstGeom prst="ellipse">
            <a:avLst/>
          </a:prstGeom>
          <a:solidFill>
            <a:srgbClr val="EE808D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1" name="Freeform 10"/>
          <p:cNvSpPr>
            <a:spLocks/>
          </p:cNvSpPr>
          <p:nvPr/>
        </p:nvSpPr>
        <p:spPr bwMode="auto">
          <a:xfrm>
            <a:off x="6094387" y="2810552"/>
            <a:ext cx="1830330" cy="4030109"/>
          </a:xfrm>
          <a:custGeom>
            <a:avLst/>
            <a:gdLst>
              <a:gd name="T0" fmla="*/ 695 w 915"/>
              <a:gd name="T1" fmla="*/ 2015 h 2015"/>
              <a:gd name="T2" fmla="*/ 695 w 915"/>
              <a:gd name="T3" fmla="*/ 623 h 2015"/>
              <a:gd name="T4" fmla="*/ 915 w 915"/>
              <a:gd name="T5" fmla="*/ 623 h 2015"/>
              <a:gd name="T6" fmla="*/ 458 w 915"/>
              <a:gd name="T7" fmla="*/ 0 h 2015"/>
              <a:gd name="T8" fmla="*/ 0 w 915"/>
              <a:gd name="T9" fmla="*/ 623 h 2015"/>
              <a:gd name="T10" fmla="*/ 221 w 915"/>
              <a:gd name="T11" fmla="*/ 623 h 2015"/>
              <a:gd name="T12" fmla="*/ 221 w 915"/>
              <a:gd name="T13" fmla="*/ 800 h 2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15" h="2015">
                <a:moveTo>
                  <a:pt x="695" y="2015"/>
                </a:moveTo>
                <a:lnTo>
                  <a:pt x="695" y="623"/>
                </a:lnTo>
                <a:lnTo>
                  <a:pt x="915" y="623"/>
                </a:lnTo>
                <a:lnTo>
                  <a:pt x="458" y="0"/>
                </a:lnTo>
                <a:lnTo>
                  <a:pt x="0" y="623"/>
                </a:lnTo>
                <a:lnTo>
                  <a:pt x="221" y="623"/>
                </a:lnTo>
                <a:lnTo>
                  <a:pt x="221" y="800"/>
                </a:lnTo>
              </a:path>
            </a:pathLst>
          </a:custGeom>
          <a:noFill/>
          <a:ln w="20638" cap="rnd">
            <a:solidFill>
              <a:srgbClr val="000000">
                <a:lumMod val="25000"/>
                <a:lumOff val="75000"/>
              </a:srgb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2" name="Oval 11"/>
          <p:cNvSpPr>
            <a:spLocks noChangeArrowheads="1"/>
          </p:cNvSpPr>
          <p:nvPr/>
        </p:nvSpPr>
        <p:spPr bwMode="auto">
          <a:xfrm>
            <a:off x="6258415" y="4410595"/>
            <a:ext cx="560101" cy="560015"/>
          </a:xfrm>
          <a:prstGeom prst="ellipse">
            <a:avLst/>
          </a:prstGeom>
          <a:solidFill>
            <a:srgbClr val="97C7AB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3" name="Freeform 12"/>
          <p:cNvSpPr>
            <a:spLocks/>
          </p:cNvSpPr>
          <p:nvPr/>
        </p:nvSpPr>
        <p:spPr bwMode="auto">
          <a:xfrm>
            <a:off x="8208767" y="2810552"/>
            <a:ext cx="1836331" cy="4030109"/>
          </a:xfrm>
          <a:custGeom>
            <a:avLst/>
            <a:gdLst>
              <a:gd name="T0" fmla="*/ 694 w 918"/>
              <a:gd name="T1" fmla="*/ 2015 h 2015"/>
              <a:gd name="T2" fmla="*/ 694 w 918"/>
              <a:gd name="T3" fmla="*/ 623 h 2015"/>
              <a:gd name="T4" fmla="*/ 918 w 918"/>
              <a:gd name="T5" fmla="*/ 623 h 2015"/>
              <a:gd name="T6" fmla="*/ 457 w 918"/>
              <a:gd name="T7" fmla="*/ 0 h 2015"/>
              <a:gd name="T8" fmla="*/ 0 w 918"/>
              <a:gd name="T9" fmla="*/ 623 h 2015"/>
              <a:gd name="T10" fmla="*/ 220 w 918"/>
              <a:gd name="T11" fmla="*/ 623 h 2015"/>
              <a:gd name="T12" fmla="*/ 220 w 918"/>
              <a:gd name="T13" fmla="*/ 800 h 2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18" h="2015">
                <a:moveTo>
                  <a:pt x="694" y="2015"/>
                </a:moveTo>
                <a:lnTo>
                  <a:pt x="694" y="623"/>
                </a:lnTo>
                <a:lnTo>
                  <a:pt x="918" y="623"/>
                </a:lnTo>
                <a:lnTo>
                  <a:pt x="457" y="0"/>
                </a:lnTo>
                <a:lnTo>
                  <a:pt x="0" y="623"/>
                </a:lnTo>
                <a:lnTo>
                  <a:pt x="220" y="623"/>
                </a:lnTo>
                <a:lnTo>
                  <a:pt x="220" y="800"/>
                </a:lnTo>
              </a:path>
            </a:pathLst>
          </a:custGeom>
          <a:noFill/>
          <a:ln w="20638" cap="rnd">
            <a:solidFill>
              <a:srgbClr val="000000">
                <a:lumMod val="25000"/>
                <a:lumOff val="75000"/>
              </a:srgb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4" name="Oval 13"/>
          <p:cNvSpPr>
            <a:spLocks noChangeArrowheads="1"/>
          </p:cNvSpPr>
          <p:nvPr/>
        </p:nvSpPr>
        <p:spPr bwMode="auto">
          <a:xfrm>
            <a:off x="8372796" y="4410595"/>
            <a:ext cx="560101" cy="560015"/>
          </a:xfrm>
          <a:prstGeom prst="ellipse">
            <a:avLst/>
          </a:prstGeom>
          <a:solidFill>
            <a:srgbClr val="F7CABD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5" name="Rectangle 25"/>
          <p:cNvSpPr>
            <a:spLocks noChangeArrowheads="1"/>
          </p:cNvSpPr>
          <p:nvPr/>
        </p:nvSpPr>
        <p:spPr bwMode="auto">
          <a:xfrm>
            <a:off x="1584573" y="5143802"/>
            <a:ext cx="1448261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36" name="Rectangle 25"/>
          <p:cNvSpPr>
            <a:spLocks noChangeArrowheads="1"/>
          </p:cNvSpPr>
          <p:nvPr/>
        </p:nvSpPr>
        <p:spPr bwMode="auto">
          <a:xfrm>
            <a:off x="3697954" y="5143802"/>
            <a:ext cx="1448261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37" name="Rectangle 25"/>
          <p:cNvSpPr>
            <a:spLocks noChangeArrowheads="1"/>
          </p:cNvSpPr>
          <p:nvPr/>
        </p:nvSpPr>
        <p:spPr bwMode="auto">
          <a:xfrm>
            <a:off x="5814335" y="5143802"/>
            <a:ext cx="1448261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38" name="Rectangle 25"/>
          <p:cNvSpPr>
            <a:spLocks noChangeArrowheads="1"/>
          </p:cNvSpPr>
          <p:nvPr/>
        </p:nvSpPr>
        <p:spPr bwMode="auto">
          <a:xfrm>
            <a:off x="7928716" y="5143802"/>
            <a:ext cx="1448261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39" name="Freeform 16"/>
          <p:cNvSpPr>
            <a:spLocks noEditPoints="1"/>
          </p:cNvSpPr>
          <p:nvPr/>
        </p:nvSpPr>
        <p:spPr bwMode="auto">
          <a:xfrm>
            <a:off x="2154833" y="4537484"/>
            <a:ext cx="307742" cy="306236"/>
          </a:xfrm>
          <a:custGeom>
            <a:avLst/>
            <a:gdLst>
              <a:gd name="T0" fmla="*/ 85 w 103"/>
              <a:gd name="T1" fmla="*/ 1 h 103"/>
              <a:gd name="T2" fmla="*/ 89 w 103"/>
              <a:gd name="T3" fmla="*/ 2 h 103"/>
              <a:gd name="T4" fmla="*/ 89 w 103"/>
              <a:gd name="T5" fmla="*/ 2 h 103"/>
              <a:gd name="T6" fmla="*/ 101 w 103"/>
              <a:gd name="T7" fmla="*/ 14 h 103"/>
              <a:gd name="T8" fmla="*/ 101 w 103"/>
              <a:gd name="T9" fmla="*/ 14 h 103"/>
              <a:gd name="T10" fmla="*/ 102 w 103"/>
              <a:gd name="T11" fmla="*/ 18 h 103"/>
              <a:gd name="T12" fmla="*/ 87 w 103"/>
              <a:gd name="T13" fmla="*/ 32 h 103"/>
              <a:gd name="T14" fmla="*/ 76 w 103"/>
              <a:gd name="T15" fmla="*/ 33 h 103"/>
              <a:gd name="T16" fmla="*/ 73 w 103"/>
              <a:gd name="T17" fmla="*/ 75 h 103"/>
              <a:gd name="T18" fmla="*/ 51 w 103"/>
              <a:gd name="T19" fmla="*/ 84 h 103"/>
              <a:gd name="T20" fmla="*/ 19 w 103"/>
              <a:gd name="T21" fmla="*/ 53 h 103"/>
              <a:gd name="T22" fmla="*/ 51 w 103"/>
              <a:gd name="T23" fmla="*/ 21 h 103"/>
              <a:gd name="T24" fmla="*/ 74 w 103"/>
              <a:gd name="T25" fmla="*/ 24 h 103"/>
              <a:gd name="T26" fmla="*/ 72 w 103"/>
              <a:gd name="T27" fmla="*/ 14 h 103"/>
              <a:gd name="T28" fmla="*/ 91 w 103"/>
              <a:gd name="T29" fmla="*/ 40 h 103"/>
              <a:gd name="T30" fmla="*/ 99 w 103"/>
              <a:gd name="T31" fmla="*/ 38 h 103"/>
              <a:gd name="T32" fmla="*/ 101 w 103"/>
              <a:gd name="T33" fmla="*/ 53 h 103"/>
              <a:gd name="T34" fmla="*/ 51 w 103"/>
              <a:gd name="T35" fmla="*/ 103 h 103"/>
              <a:gd name="T36" fmla="*/ 0 w 103"/>
              <a:gd name="T37" fmla="*/ 53 h 103"/>
              <a:gd name="T38" fmla="*/ 51 w 103"/>
              <a:gd name="T39" fmla="*/ 2 h 103"/>
              <a:gd name="T40" fmla="*/ 65 w 103"/>
              <a:gd name="T41" fmla="*/ 4 h 103"/>
              <a:gd name="T42" fmla="*/ 63 w 103"/>
              <a:gd name="T43" fmla="*/ 12 h 103"/>
              <a:gd name="T44" fmla="*/ 51 w 103"/>
              <a:gd name="T45" fmla="*/ 10 h 103"/>
              <a:gd name="T46" fmla="*/ 8 w 103"/>
              <a:gd name="T47" fmla="*/ 53 h 103"/>
              <a:gd name="T48" fmla="*/ 51 w 103"/>
              <a:gd name="T49" fmla="*/ 95 h 103"/>
              <a:gd name="T50" fmla="*/ 93 w 103"/>
              <a:gd name="T51" fmla="*/ 53 h 103"/>
              <a:gd name="T52" fmla="*/ 91 w 103"/>
              <a:gd name="T53" fmla="*/ 40 h 103"/>
              <a:gd name="T54" fmla="*/ 51 w 103"/>
              <a:gd name="T55" fmla="*/ 38 h 103"/>
              <a:gd name="T56" fmla="*/ 66 w 103"/>
              <a:gd name="T57" fmla="*/ 31 h 103"/>
              <a:gd name="T58" fmla="*/ 32 w 103"/>
              <a:gd name="T59" fmla="*/ 34 h 103"/>
              <a:gd name="T60" fmla="*/ 32 w 103"/>
              <a:gd name="T61" fmla="*/ 34 h 103"/>
              <a:gd name="T62" fmla="*/ 32 w 103"/>
              <a:gd name="T63" fmla="*/ 71 h 103"/>
              <a:gd name="T64" fmla="*/ 69 w 103"/>
              <a:gd name="T65" fmla="*/ 71 h 103"/>
              <a:gd name="T66" fmla="*/ 77 w 103"/>
              <a:gd name="T67" fmla="*/ 53 h 103"/>
              <a:gd name="T68" fmla="*/ 63 w 103"/>
              <a:gd name="T69" fmla="*/ 45 h 103"/>
              <a:gd name="T70" fmla="*/ 61 w 103"/>
              <a:gd name="T71" fmla="*/ 63 h 103"/>
              <a:gd name="T72" fmla="*/ 51 w 103"/>
              <a:gd name="T73" fmla="*/ 67 h 103"/>
              <a:gd name="T74" fmla="*/ 40 w 103"/>
              <a:gd name="T75" fmla="*/ 63 h 103"/>
              <a:gd name="T76" fmla="*/ 40 w 103"/>
              <a:gd name="T77" fmla="*/ 42 h 103"/>
              <a:gd name="T78" fmla="*/ 51 w 103"/>
              <a:gd name="T79" fmla="*/ 38 h 103"/>
              <a:gd name="T80" fmla="*/ 54 w 103"/>
              <a:gd name="T81" fmla="*/ 43 h 103"/>
              <a:gd name="T82" fmla="*/ 44 w 103"/>
              <a:gd name="T83" fmla="*/ 46 h 103"/>
              <a:gd name="T84" fmla="*/ 41 w 103"/>
              <a:gd name="T85" fmla="*/ 53 h 103"/>
              <a:gd name="T86" fmla="*/ 51 w 103"/>
              <a:gd name="T87" fmla="*/ 62 h 103"/>
              <a:gd name="T88" fmla="*/ 57 w 103"/>
              <a:gd name="T89" fmla="*/ 59 h 103"/>
              <a:gd name="T90" fmla="*/ 60 w 103"/>
              <a:gd name="T91" fmla="*/ 49 h 103"/>
              <a:gd name="T92" fmla="*/ 48 w 103"/>
              <a:gd name="T93" fmla="*/ 55 h 103"/>
              <a:gd name="T94" fmla="*/ 54 w 103"/>
              <a:gd name="T95" fmla="*/ 43 h 103"/>
              <a:gd name="T96" fmla="*/ 86 w 103"/>
              <a:gd name="T97" fmla="*/ 7 h 103"/>
              <a:gd name="T98" fmla="*/ 78 w 103"/>
              <a:gd name="T99" fmla="*/ 22 h 103"/>
              <a:gd name="T100" fmla="*/ 86 w 103"/>
              <a:gd name="T101" fmla="*/ 7 h 103"/>
              <a:gd name="T102" fmla="*/ 91 w 103"/>
              <a:gd name="T103" fmla="*/ 16 h 103"/>
              <a:gd name="T104" fmla="*/ 87 w 103"/>
              <a:gd name="T105" fmla="*/ 27 h 103"/>
              <a:gd name="T106" fmla="*/ 91 w 103"/>
              <a:gd name="T107" fmla="*/ 1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3" h="103">
                <a:moveTo>
                  <a:pt x="72" y="14"/>
                </a:moveTo>
                <a:cubicBezTo>
                  <a:pt x="85" y="1"/>
                  <a:pt x="85" y="1"/>
                  <a:pt x="85" y="1"/>
                </a:cubicBezTo>
                <a:cubicBezTo>
                  <a:pt x="86" y="0"/>
                  <a:pt x="88" y="0"/>
                  <a:pt x="89" y="1"/>
                </a:cubicBezTo>
                <a:cubicBezTo>
                  <a:pt x="89" y="1"/>
                  <a:pt x="89" y="2"/>
                  <a:pt x="89" y="2"/>
                </a:cubicBezTo>
                <a:cubicBezTo>
                  <a:pt x="89" y="2"/>
                  <a:pt x="89" y="2"/>
                  <a:pt x="89" y="2"/>
                </a:cubicBezTo>
                <a:cubicBezTo>
                  <a:pt x="89" y="2"/>
                  <a:pt x="89" y="2"/>
                  <a:pt x="89" y="2"/>
                </a:cubicBezTo>
                <a:cubicBezTo>
                  <a:pt x="92" y="11"/>
                  <a:pt x="92" y="11"/>
                  <a:pt x="92" y="11"/>
                </a:cubicBezTo>
                <a:cubicBezTo>
                  <a:pt x="101" y="14"/>
                  <a:pt x="101" y="14"/>
                  <a:pt x="101" y="14"/>
                </a:cubicBezTo>
                <a:cubicBezTo>
                  <a:pt x="101" y="14"/>
                  <a:pt x="101" y="14"/>
                  <a:pt x="101" y="14"/>
                </a:cubicBezTo>
                <a:cubicBezTo>
                  <a:pt x="101" y="14"/>
                  <a:pt x="101" y="14"/>
                  <a:pt x="101" y="14"/>
                </a:cubicBezTo>
                <a:cubicBezTo>
                  <a:pt x="101" y="14"/>
                  <a:pt x="102" y="14"/>
                  <a:pt x="102" y="14"/>
                </a:cubicBezTo>
                <a:cubicBezTo>
                  <a:pt x="103" y="15"/>
                  <a:pt x="103" y="17"/>
                  <a:pt x="102" y="18"/>
                </a:cubicBezTo>
                <a:cubicBezTo>
                  <a:pt x="89" y="31"/>
                  <a:pt x="89" y="31"/>
                  <a:pt x="89" y="31"/>
                </a:cubicBezTo>
                <a:cubicBezTo>
                  <a:pt x="88" y="31"/>
                  <a:pt x="88" y="32"/>
                  <a:pt x="87" y="32"/>
                </a:cubicBezTo>
                <a:cubicBezTo>
                  <a:pt x="79" y="30"/>
                  <a:pt x="79" y="30"/>
                  <a:pt x="79" y="30"/>
                </a:cubicBezTo>
                <a:cubicBezTo>
                  <a:pt x="76" y="33"/>
                  <a:pt x="76" y="33"/>
                  <a:pt x="76" y="33"/>
                </a:cubicBezTo>
                <a:cubicBezTo>
                  <a:pt x="80" y="39"/>
                  <a:pt x="82" y="45"/>
                  <a:pt x="82" y="53"/>
                </a:cubicBezTo>
                <a:cubicBezTo>
                  <a:pt x="82" y="61"/>
                  <a:pt x="79" y="69"/>
                  <a:pt x="73" y="75"/>
                </a:cubicBezTo>
                <a:cubicBezTo>
                  <a:pt x="73" y="75"/>
                  <a:pt x="73" y="75"/>
                  <a:pt x="73" y="75"/>
                </a:cubicBezTo>
                <a:cubicBezTo>
                  <a:pt x="67" y="80"/>
                  <a:pt x="59" y="84"/>
                  <a:pt x="51" y="84"/>
                </a:cubicBezTo>
                <a:cubicBezTo>
                  <a:pt x="42" y="84"/>
                  <a:pt x="34" y="80"/>
                  <a:pt x="28" y="75"/>
                </a:cubicBezTo>
                <a:cubicBezTo>
                  <a:pt x="23" y="69"/>
                  <a:pt x="19" y="61"/>
                  <a:pt x="19" y="53"/>
                </a:cubicBezTo>
                <a:cubicBezTo>
                  <a:pt x="19" y="44"/>
                  <a:pt x="23" y="36"/>
                  <a:pt x="28" y="30"/>
                </a:cubicBezTo>
                <a:cubicBezTo>
                  <a:pt x="34" y="25"/>
                  <a:pt x="42" y="21"/>
                  <a:pt x="51" y="21"/>
                </a:cubicBezTo>
                <a:cubicBezTo>
                  <a:pt x="58" y="21"/>
                  <a:pt x="65" y="24"/>
                  <a:pt x="70" y="28"/>
                </a:cubicBezTo>
                <a:cubicBezTo>
                  <a:pt x="74" y="24"/>
                  <a:pt x="74" y="24"/>
                  <a:pt x="74" y="24"/>
                </a:cubicBezTo>
                <a:cubicBezTo>
                  <a:pt x="72" y="17"/>
                  <a:pt x="72" y="17"/>
                  <a:pt x="72" y="17"/>
                </a:cubicBezTo>
                <a:cubicBezTo>
                  <a:pt x="71" y="16"/>
                  <a:pt x="72" y="15"/>
                  <a:pt x="72" y="14"/>
                </a:cubicBezTo>
                <a:close/>
                <a:moveTo>
                  <a:pt x="91" y="40"/>
                </a:moveTo>
                <a:cubicBezTo>
                  <a:pt x="91" y="40"/>
                  <a:pt x="91" y="40"/>
                  <a:pt x="91" y="40"/>
                </a:cubicBezTo>
                <a:cubicBezTo>
                  <a:pt x="91" y="38"/>
                  <a:pt x="92" y="36"/>
                  <a:pt x="94" y="35"/>
                </a:cubicBezTo>
                <a:cubicBezTo>
                  <a:pt x="96" y="35"/>
                  <a:pt x="98" y="36"/>
                  <a:pt x="99" y="38"/>
                </a:cubicBezTo>
                <a:cubicBezTo>
                  <a:pt x="100" y="40"/>
                  <a:pt x="100" y="43"/>
                  <a:pt x="101" y="45"/>
                </a:cubicBezTo>
                <a:cubicBezTo>
                  <a:pt x="101" y="47"/>
                  <a:pt x="101" y="50"/>
                  <a:pt x="101" y="53"/>
                </a:cubicBezTo>
                <a:cubicBezTo>
                  <a:pt x="101" y="66"/>
                  <a:pt x="96" y="79"/>
                  <a:pt x="86" y="88"/>
                </a:cubicBezTo>
                <a:cubicBezTo>
                  <a:pt x="77" y="97"/>
                  <a:pt x="65" y="103"/>
                  <a:pt x="51" y="103"/>
                </a:cubicBezTo>
                <a:cubicBezTo>
                  <a:pt x="37" y="103"/>
                  <a:pt x="24" y="97"/>
                  <a:pt x="15" y="88"/>
                </a:cubicBezTo>
                <a:cubicBezTo>
                  <a:pt x="6" y="79"/>
                  <a:pt x="0" y="66"/>
                  <a:pt x="0" y="53"/>
                </a:cubicBezTo>
                <a:cubicBezTo>
                  <a:pt x="0" y="39"/>
                  <a:pt x="6" y="26"/>
                  <a:pt x="15" y="17"/>
                </a:cubicBezTo>
                <a:cubicBezTo>
                  <a:pt x="24" y="8"/>
                  <a:pt x="37" y="2"/>
                  <a:pt x="51" y="2"/>
                </a:cubicBezTo>
                <a:cubicBezTo>
                  <a:pt x="53" y="2"/>
                  <a:pt x="56" y="2"/>
                  <a:pt x="58" y="3"/>
                </a:cubicBezTo>
                <a:cubicBezTo>
                  <a:pt x="61" y="3"/>
                  <a:pt x="63" y="3"/>
                  <a:pt x="65" y="4"/>
                </a:cubicBezTo>
                <a:cubicBezTo>
                  <a:pt x="67" y="5"/>
                  <a:pt x="69" y="7"/>
                  <a:pt x="68" y="9"/>
                </a:cubicBezTo>
                <a:cubicBezTo>
                  <a:pt x="67" y="11"/>
                  <a:pt x="65" y="12"/>
                  <a:pt x="63" y="12"/>
                </a:cubicBezTo>
                <a:cubicBezTo>
                  <a:pt x="61" y="11"/>
                  <a:pt x="59" y="11"/>
                  <a:pt x="57" y="10"/>
                </a:cubicBezTo>
                <a:cubicBezTo>
                  <a:pt x="55" y="10"/>
                  <a:pt x="53" y="10"/>
                  <a:pt x="51" y="10"/>
                </a:cubicBezTo>
                <a:cubicBezTo>
                  <a:pt x="39" y="10"/>
                  <a:pt x="28" y="15"/>
                  <a:pt x="21" y="23"/>
                </a:cubicBezTo>
                <a:cubicBezTo>
                  <a:pt x="13" y="30"/>
                  <a:pt x="8" y="41"/>
                  <a:pt x="8" y="53"/>
                </a:cubicBezTo>
                <a:cubicBezTo>
                  <a:pt x="8" y="64"/>
                  <a:pt x="13" y="75"/>
                  <a:pt x="21" y="83"/>
                </a:cubicBezTo>
                <a:cubicBezTo>
                  <a:pt x="28" y="90"/>
                  <a:pt x="39" y="95"/>
                  <a:pt x="51" y="95"/>
                </a:cubicBezTo>
                <a:cubicBezTo>
                  <a:pt x="62" y="95"/>
                  <a:pt x="73" y="90"/>
                  <a:pt x="81" y="83"/>
                </a:cubicBezTo>
                <a:cubicBezTo>
                  <a:pt x="88" y="75"/>
                  <a:pt x="93" y="64"/>
                  <a:pt x="93" y="53"/>
                </a:cubicBezTo>
                <a:cubicBezTo>
                  <a:pt x="93" y="50"/>
                  <a:pt x="93" y="48"/>
                  <a:pt x="93" y="46"/>
                </a:cubicBezTo>
                <a:cubicBezTo>
                  <a:pt x="92" y="44"/>
                  <a:pt x="92" y="42"/>
                  <a:pt x="91" y="40"/>
                </a:cubicBezTo>
                <a:close/>
                <a:moveTo>
                  <a:pt x="51" y="38"/>
                </a:moveTo>
                <a:cubicBezTo>
                  <a:pt x="51" y="38"/>
                  <a:pt x="51" y="38"/>
                  <a:pt x="51" y="38"/>
                </a:cubicBezTo>
                <a:cubicBezTo>
                  <a:pt x="53" y="38"/>
                  <a:pt x="56" y="39"/>
                  <a:pt x="58" y="40"/>
                </a:cubicBezTo>
                <a:cubicBezTo>
                  <a:pt x="66" y="31"/>
                  <a:pt x="66" y="31"/>
                  <a:pt x="66" y="31"/>
                </a:cubicBezTo>
                <a:cubicBezTo>
                  <a:pt x="62" y="28"/>
                  <a:pt x="57" y="26"/>
                  <a:pt x="51" y="26"/>
                </a:cubicBezTo>
                <a:cubicBezTo>
                  <a:pt x="43" y="26"/>
                  <a:pt x="37" y="29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27" y="39"/>
                  <a:pt x="24" y="45"/>
                  <a:pt x="24" y="53"/>
                </a:cubicBezTo>
                <a:cubicBezTo>
                  <a:pt x="24" y="60"/>
                  <a:pt x="27" y="66"/>
                  <a:pt x="32" y="71"/>
                </a:cubicBezTo>
                <a:cubicBezTo>
                  <a:pt x="37" y="76"/>
                  <a:pt x="43" y="79"/>
                  <a:pt x="51" y="79"/>
                </a:cubicBezTo>
                <a:cubicBezTo>
                  <a:pt x="58" y="79"/>
                  <a:pt x="65" y="76"/>
                  <a:pt x="69" y="71"/>
                </a:cubicBezTo>
                <a:cubicBezTo>
                  <a:pt x="69" y="71"/>
                  <a:pt x="69" y="71"/>
                  <a:pt x="69" y="71"/>
                </a:cubicBezTo>
                <a:cubicBezTo>
                  <a:pt x="74" y="66"/>
                  <a:pt x="77" y="60"/>
                  <a:pt x="77" y="53"/>
                </a:cubicBezTo>
                <a:cubicBezTo>
                  <a:pt x="77" y="47"/>
                  <a:pt x="75" y="41"/>
                  <a:pt x="72" y="37"/>
                </a:cubicBezTo>
                <a:cubicBezTo>
                  <a:pt x="63" y="45"/>
                  <a:pt x="63" y="45"/>
                  <a:pt x="63" y="45"/>
                </a:cubicBezTo>
                <a:cubicBezTo>
                  <a:pt x="64" y="48"/>
                  <a:pt x="65" y="50"/>
                  <a:pt x="65" y="53"/>
                </a:cubicBezTo>
                <a:cubicBezTo>
                  <a:pt x="65" y="56"/>
                  <a:pt x="63" y="60"/>
                  <a:pt x="61" y="63"/>
                </a:cubicBezTo>
                <a:cubicBezTo>
                  <a:pt x="61" y="63"/>
                  <a:pt x="61" y="63"/>
                  <a:pt x="61" y="63"/>
                </a:cubicBezTo>
                <a:cubicBezTo>
                  <a:pt x="58" y="65"/>
                  <a:pt x="55" y="67"/>
                  <a:pt x="51" y="67"/>
                </a:cubicBezTo>
                <a:cubicBezTo>
                  <a:pt x="47" y="67"/>
                  <a:pt x="43" y="65"/>
                  <a:pt x="40" y="63"/>
                </a:cubicBezTo>
                <a:cubicBezTo>
                  <a:pt x="40" y="63"/>
                  <a:pt x="40" y="63"/>
                  <a:pt x="40" y="63"/>
                </a:cubicBezTo>
                <a:cubicBezTo>
                  <a:pt x="38" y="60"/>
                  <a:pt x="36" y="57"/>
                  <a:pt x="36" y="53"/>
                </a:cubicBezTo>
                <a:cubicBezTo>
                  <a:pt x="36" y="49"/>
                  <a:pt x="38" y="45"/>
                  <a:pt x="40" y="42"/>
                </a:cubicBezTo>
                <a:cubicBezTo>
                  <a:pt x="40" y="42"/>
                  <a:pt x="40" y="42"/>
                  <a:pt x="40" y="42"/>
                </a:cubicBezTo>
                <a:cubicBezTo>
                  <a:pt x="43" y="40"/>
                  <a:pt x="47" y="38"/>
                  <a:pt x="51" y="38"/>
                </a:cubicBezTo>
                <a:close/>
                <a:moveTo>
                  <a:pt x="54" y="43"/>
                </a:moveTo>
                <a:cubicBezTo>
                  <a:pt x="54" y="43"/>
                  <a:pt x="54" y="43"/>
                  <a:pt x="54" y="43"/>
                </a:cubicBezTo>
                <a:cubicBezTo>
                  <a:pt x="53" y="43"/>
                  <a:pt x="52" y="43"/>
                  <a:pt x="51" y="43"/>
                </a:cubicBezTo>
                <a:cubicBezTo>
                  <a:pt x="48" y="43"/>
                  <a:pt x="46" y="44"/>
                  <a:pt x="44" y="46"/>
                </a:cubicBezTo>
                <a:cubicBezTo>
                  <a:pt x="44" y="46"/>
                  <a:pt x="44" y="46"/>
                  <a:pt x="44" y="46"/>
                </a:cubicBezTo>
                <a:cubicBezTo>
                  <a:pt x="42" y="47"/>
                  <a:pt x="41" y="50"/>
                  <a:pt x="41" y="53"/>
                </a:cubicBezTo>
                <a:cubicBezTo>
                  <a:pt x="41" y="55"/>
                  <a:pt x="42" y="58"/>
                  <a:pt x="44" y="59"/>
                </a:cubicBezTo>
                <a:cubicBezTo>
                  <a:pt x="46" y="61"/>
                  <a:pt x="48" y="62"/>
                  <a:pt x="51" y="62"/>
                </a:cubicBezTo>
                <a:cubicBezTo>
                  <a:pt x="53" y="62"/>
                  <a:pt x="56" y="61"/>
                  <a:pt x="57" y="59"/>
                </a:cubicBezTo>
                <a:cubicBezTo>
                  <a:pt x="57" y="59"/>
                  <a:pt x="57" y="59"/>
                  <a:pt x="57" y="59"/>
                </a:cubicBezTo>
                <a:cubicBezTo>
                  <a:pt x="59" y="58"/>
                  <a:pt x="60" y="55"/>
                  <a:pt x="60" y="53"/>
                </a:cubicBezTo>
                <a:cubicBezTo>
                  <a:pt x="60" y="51"/>
                  <a:pt x="60" y="50"/>
                  <a:pt x="60" y="49"/>
                </a:cubicBezTo>
                <a:cubicBezTo>
                  <a:pt x="54" y="55"/>
                  <a:pt x="54" y="55"/>
                  <a:pt x="54" y="55"/>
                </a:cubicBezTo>
                <a:cubicBezTo>
                  <a:pt x="52" y="57"/>
                  <a:pt x="49" y="57"/>
                  <a:pt x="48" y="55"/>
                </a:cubicBezTo>
                <a:cubicBezTo>
                  <a:pt x="46" y="54"/>
                  <a:pt x="46" y="51"/>
                  <a:pt x="48" y="50"/>
                </a:cubicBezTo>
                <a:cubicBezTo>
                  <a:pt x="54" y="43"/>
                  <a:pt x="54" y="43"/>
                  <a:pt x="54" y="43"/>
                </a:cubicBezTo>
                <a:close/>
                <a:moveTo>
                  <a:pt x="86" y="7"/>
                </a:moveTo>
                <a:cubicBezTo>
                  <a:pt x="86" y="7"/>
                  <a:pt x="86" y="7"/>
                  <a:pt x="86" y="7"/>
                </a:cubicBezTo>
                <a:cubicBezTo>
                  <a:pt x="77" y="17"/>
                  <a:pt x="77" y="17"/>
                  <a:pt x="77" y="17"/>
                </a:cubicBezTo>
                <a:cubicBezTo>
                  <a:pt x="78" y="22"/>
                  <a:pt x="78" y="22"/>
                  <a:pt x="78" y="22"/>
                </a:cubicBezTo>
                <a:cubicBezTo>
                  <a:pt x="87" y="13"/>
                  <a:pt x="87" y="13"/>
                  <a:pt x="87" y="13"/>
                </a:cubicBezTo>
                <a:cubicBezTo>
                  <a:pt x="86" y="7"/>
                  <a:pt x="86" y="7"/>
                  <a:pt x="86" y="7"/>
                </a:cubicBezTo>
                <a:close/>
                <a:moveTo>
                  <a:pt x="91" y="16"/>
                </a:moveTo>
                <a:cubicBezTo>
                  <a:pt x="91" y="16"/>
                  <a:pt x="91" y="16"/>
                  <a:pt x="91" y="16"/>
                </a:cubicBezTo>
                <a:cubicBezTo>
                  <a:pt x="81" y="25"/>
                  <a:pt x="81" y="25"/>
                  <a:pt x="81" y="25"/>
                </a:cubicBezTo>
                <a:cubicBezTo>
                  <a:pt x="87" y="27"/>
                  <a:pt x="87" y="27"/>
                  <a:pt x="87" y="27"/>
                </a:cubicBezTo>
                <a:cubicBezTo>
                  <a:pt x="96" y="17"/>
                  <a:pt x="96" y="17"/>
                  <a:pt x="96" y="17"/>
                </a:cubicBezTo>
                <a:cubicBezTo>
                  <a:pt x="91" y="16"/>
                  <a:pt x="91" y="16"/>
                  <a:pt x="91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230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40" name="Freeform 14"/>
          <p:cNvSpPr>
            <a:spLocks noEditPoints="1"/>
          </p:cNvSpPr>
          <p:nvPr/>
        </p:nvSpPr>
        <p:spPr bwMode="auto">
          <a:xfrm>
            <a:off x="6418434" y="4548598"/>
            <a:ext cx="240063" cy="285208"/>
          </a:xfrm>
          <a:custGeom>
            <a:avLst/>
            <a:gdLst>
              <a:gd name="T0" fmla="*/ 27 w 79"/>
              <a:gd name="T1" fmla="*/ 40 h 94"/>
              <a:gd name="T2" fmla="*/ 60 w 79"/>
              <a:gd name="T3" fmla="*/ 38 h 94"/>
              <a:gd name="T4" fmla="*/ 60 w 79"/>
              <a:gd name="T5" fmla="*/ 43 h 94"/>
              <a:gd name="T6" fmla="*/ 19 w 79"/>
              <a:gd name="T7" fmla="*/ 67 h 94"/>
              <a:gd name="T8" fmla="*/ 22 w 79"/>
              <a:gd name="T9" fmla="*/ 70 h 94"/>
              <a:gd name="T10" fmla="*/ 15 w 79"/>
              <a:gd name="T11" fmla="*/ 70 h 94"/>
              <a:gd name="T12" fmla="*/ 19 w 79"/>
              <a:gd name="T13" fmla="*/ 52 h 94"/>
              <a:gd name="T14" fmla="*/ 22 w 79"/>
              <a:gd name="T15" fmla="*/ 55 h 94"/>
              <a:gd name="T16" fmla="*/ 15 w 79"/>
              <a:gd name="T17" fmla="*/ 55 h 94"/>
              <a:gd name="T18" fmla="*/ 19 w 79"/>
              <a:gd name="T19" fmla="*/ 37 h 94"/>
              <a:gd name="T20" fmla="*/ 22 w 79"/>
              <a:gd name="T21" fmla="*/ 40 h 94"/>
              <a:gd name="T22" fmla="*/ 15 w 79"/>
              <a:gd name="T23" fmla="*/ 40 h 94"/>
              <a:gd name="T24" fmla="*/ 40 w 79"/>
              <a:gd name="T25" fmla="*/ 0 h 94"/>
              <a:gd name="T26" fmla="*/ 49 w 79"/>
              <a:gd name="T27" fmla="*/ 4 h 94"/>
              <a:gd name="T28" fmla="*/ 64 w 79"/>
              <a:gd name="T29" fmla="*/ 11 h 94"/>
              <a:gd name="T30" fmla="*/ 66 w 79"/>
              <a:gd name="T31" fmla="*/ 13 h 94"/>
              <a:gd name="T32" fmla="*/ 76 w 79"/>
              <a:gd name="T33" fmla="*/ 15 h 94"/>
              <a:gd name="T34" fmla="*/ 79 w 79"/>
              <a:gd name="T35" fmla="*/ 18 h 94"/>
              <a:gd name="T36" fmla="*/ 76 w 79"/>
              <a:gd name="T37" fmla="*/ 94 h 94"/>
              <a:gd name="T38" fmla="*/ 3 w 79"/>
              <a:gd name="T39" fmla="*/ 94 h 94"/>
              <a:gd name="T40" fmla="*/ 0 w 79"/>
              <a:gd name="T41" fmla="*/ 90 h 94"/>
              <a:gd name="T42" fmla="*/ 3 w 79"/>
              <a:gd name="T43" fmla="*/ 15 h 94"/>
              <a:gd name="T44" fmla="*/ 13 w 79"/>
              <a:gd name="T45" fmla="*/ 15 h 94"/>
              <a:gd name="T46" fmla="*/ 15 w 79"/>
              <a:gd name="T47" fmla="*/ 11 h 94"/>
              <a:gd name="T48" fmla="*/ 26 w 79"/>
              <a:gd name="T49" fmla="*/ 11 h 94"/>
              <a:gd name="T50" fmla="*/ 40 w 79"/>
              <a:gd name="T51" fmla="*/ 0 h 94"/>
              <a:gd name="T52" fmla="*/ 49 w 79"/>
              <a:gd name="T53" fmla="*/ 11 h 94"/>
              <a:gd name="T54" fmla="*/ 40 w 79"/>
              <a:gd name="T55" fmla="*/ 4 h 94"/>
              <a:gd name="T56" fmla="*/ 30 w 79"/>
              <a:gd name="T57" fmla="*/ 11 h 94"/>
              <a:gd name="T58" fmla="*/ 49 w 79"/>
              <a:gd name="T59" fmla="*/ 11 h 94"/>
              <a:gd name="T60" fmla="*/ 66 w 79"/>
              <a:gd name="T61" fmla="*/ 22 h 94"/>
              <a:gd name="T62" fmla="*/ 64 w 79"/>
              <a:gd name="T63" fmla="*/ 26 h 94"/>
              <a:gd name="T64" fmla="*/ 40 w 79"/>
              <a:gd name="T65" fmla="*/ 26 h 94"/>
              <a:gd name="T66" fmla="*/ 13 w 79"/>
              <a:gd name="T67" fmla="*/ 24 h 94"/>
              <a:gd name="T68" fmla="*/ 13 w 79"/>
              <a:gd name="T69" fmla="*/ 22 h 94"/>
              <a:gd name="T70" fmla="*/ 7 w 79"/>
              <a:gd name="T71" fmla="*/ 87 h 94"/>
              <a:gd name="T72" fmla="*/ 72 w 79"/>
              <a:gd name="T73" fmla="*/ 22 h 94"/>
              <a:gd name="T74" fmla="*/ 40 w 79"/>
              <a:gd name="T75" fmla="*/ 15 h 94"/>
              <a:gd name="T76" fmla="*/ 17 w 79"/>
              <a:gd name="T77" fmla="*/ 15 h 94"/>
              <a:gd name="T78" fmla="*/ 17 w 79"/>
              <a:gd name="T79" fmla="*/ 22 h 94"/>
              <a:gd name="T80" fmla="*/ 62 w 79"/>
              <a:gd name="T81" fmla="*/ 22 h 94"/>
              <a:gd name="T82" fmla="*/ 62 w 79"/>
              <a:gd name="T83" fmla="*/ 15 h 94"/>
              <a:gd name="T84" fmla="*/ 29 w 79"/>
              <a:gd name="T85" fmla="*/ 72 h 94"/>
              <a:gd name="T86" fmla="*/ 27 w 79"/>
              <a:gd name="T87" fmla="*/ 70 h 94"/>
              <a:gd name="T88" fmla="*/ 60 w 79"/>
              <a:gd name="T89" fmla="*/ 68 h 94"/>
              <a:gd name="T90" fmla="*/ 60 w 79"/>
              <a:gd name="T91" fmla="*/ 72 h 94"/>
              <a:gd name="T92" fmla="*/ 29 w 79"/>
              <a:gd name="T93" fmla="*/ 57 h 94"/>
              <a:gd name="T94" fmla="*/ 27 w 79"/>
              <a:gd name="T95" fmla="*/ 55 h 94"/>
              <a:gd name="T96" fmla="*/ 60 w 79"/>
              <a:gd name="T97" fmla="*/ 53 h 94"/>
              <a:gd name="T98" fmla="*/ 60 w 79"/>
              <a:gd name="T99" fmla="*/ 5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9" h="94">
                <a:moveTo>
                  <a:pt x="29" y="43"/>
                </a:moveTo>
                <a:cubicBezTo>
                  <a:pt x="28" y="43"/>
                  <a:pt x="27" y="42"/>
                  <a:pt x="27" y="40"/>
                </a:cubicBezTo>
                <a:cubicBezTo>
                  <a:pt x="27" y="39"/>
                  <a:pt x="28" y="38"/>
                  <a:pt x="29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1" y="38"/>
                  <a:pt x="62" y="39"/>
                  <a:pt x="62" y="40"/>
                </a:cubicBezTo>
                <a:cubicBezTo>
                  <a:pt x="62" y="42"/>
                  <a:pt x="61" y="43"/>
                  <a:pt x="60" y="43"/>
                </a:cubicBezTo>
                <a:cubicBezTo>
                  <a:pt x="29" y="43"/>
                  <a:pt x="29" y="43"/>
                  <a:pt x="29" y="43"/>
                </a:cubicBezTo>
                <a:close/>
                <a:moveTo>
                  <a:pt x="19" y="67"/>
                </a:moveTo>
                <a:cubicBezTo>
                  <a:pt x="19" y="67"/>
                  <a:pt x="19" y="67"/>
                  <a:pt x="19" y="67"/>
                </a:cubicBezTo>
                <a:cubicBezTo>
                  <a:pt x="21" y="67"/>
                  <a:pt x="22" y="68"/>
                  <a:pt x="22" y="70"/>
                </a:cubicBezTo>
                <a:cubicBezTo>
                  <a:pt x="22" y="72"/>
                  <a:pt x="21" y="74"/>
                  <a:pt x="19" y="74"/>
                </a:cubicBezTo>
                <a:cubicBezTo>
                  <a:pt x="17" y="74"/>
                  <a:pt x="15" y="72"/>
                  <a:pt x="15" y="70"/>
                </a:cubicBezTo>
                <a:cubicBezTo>
                  <a:pt x="15" y="68"/>
                  <a:pt x="17" y="67"/>
                  <a:pt x="19" y="67"/>
                </a:cubicBezTo>
                <a:close/>
                <a:moveTo>
                  <a:pt x="19" y="52"/>
                </a:moveTo>
                <a:cubicBezTo>
                  <a:pt x="19" y="52"/>
                  <a:pt x="19" y="52"/>
                  <a:pt x="19" y="52"/>
                </a:cubicBezTo>
                <a:cubicBezTo>
                  <a:pt x="21" y="52"/>
                  <a:pt x="22" y="53"/>
                  <a:pt x="22" y="55"/>
                </a:cubicBezTo>
                <a:cubicBezTo>
                  <a:pt x="22" y="57"/>
                  <a:pt x="21" y="59"/>
                  <a:pt x="19" y="59"/>
                </a:cubicBezTo>
                <a:cubicBezTo>
                  <a:pt x="17" y="59"/>
                  <a:pt x="15" y="57"/>
                  <a:pt x="15" y="55"/>
                </a:cubicBezTo>
                <a:cubicBezTo>
                  <a:pt x="15" y="53"/>
                  <a:pt x="17" y="52"/>
                  <a:pt x="19" y="52"/>
                </a:cubicBezTo>
                <a:close/>
                <a:moveTo>
                  <a:pt x="19" y="37"/>
                </a:moveTo>
                <a:cubicBezTo>
                  <a:pt x="19" y="37"/>
                  <a:pt x="19" y="37"/>
                  <a:pt x="19" y="37"/>
                </a:cubicBezTo>
                <a:cubicBezTo>
                  <a:pt x="21" y="37"/>
                  <a:pt x="22" y="39"/>
                  <a:pt x="22" y="40"/>
                </a:cubicBezTo>
                <a:cubicBezTo>
                  <a:pt x="22" y="42"/>
                  <a:pt x="21" y="44"/>
                  <a:pt x="19" y="44"/>
                </a:cubicBezTo>
                <a:cubicBezTo>
                  <a:pt x="17" y="44"/>
                  <a:pt x="15" y="42"/>
                  <a:pt x="15" y="40"/>
                </a:cubicBezTo>
                <a:cubicBezTo>
                  <a:pt x="15" y="39"/>
                  <a:pt x="17" y="37"/>
                  <a:pt x="19" y="37"/>
                </a:cubicBezTo>
                <a:close/>
                <a:moveTo>
                  <a:pt x="40" y="0"/>
                </a:moveTo>
                <a:cubicBezTo>
                  <a:pt x="40" y="0"/>
                  <a:pt x="40" y="0"/>
                  <a:pt x="40" y="0"/>
                </a:cubicBezTo>
                <a:cubicBezTo>
                  <a:pt x="43" y="0"/>
                  <a:pt x="47" y="2"/>
                  <a:pt x="49" y="4"/>
                </a:cubicBezTo>
                <a:cubicBezTo>
                  <a:pt x="51" y="6"/>
                  <a:pt x="52" y="8"/>
                  <a:pt x="53" y="11"/>
                </a:cubicBezTo>
                <a:cubicBezTo>
                  <a:pt x="64" y="11"/>
                  <a:pt x="64" y="11"/>
                  <a:pt x="64" y="11"/>
                </a:cubicBezTo>
                <a:cubicBezTo>
                  <a:pt x="65" y="11"/>
                  <a:pt x="66" y="12"/>
                  <a:pt x="66" y="13"/>
                </a:cubicBezTo>
                <a:cubicBezTo>
                  <a:pt x="66" y="13"/>
                  <a:pt x="66" y="13"/>
                  <a:pt x="66" y="13"/>
                </a:cubicBezTo>
                <a:cubicBezTo>
                  <a:pt x="66" y="15"/>
                  <a:pt x="66" y="15"/>
                  <a:pt x="66" y="15"/>
                </a:cubicBezTo>
                <a:cubicBezTo>
                  <a:pt x="76" y="15"/>
                  <a:pt x="76" y="15"/>
                  <a:pt x="76" y="15"/>
                </a:cubicBezTo>
                <a:cubicBezTo>
                  <a:pt x="78" y="15"/>
                  <a:pt x="79" y="16"/>
                  <a:pt x="79" y="18"/>
                </a:cubicBezTo>
                <a:cubicBezTo>
                  <a:pt x="79" y="18"/>
                  <a:pt x="79" y="18"/>
                  <a:pt x="79" y="18"/>
                </a:cubicBezTo>
                <a:cubicBezTo>
                  <a:pt x="79" y="90"/>
                  <a:pt x="79" y="90"/>
                  <a:pt x="79" y="90"/>
                </a:cubicBezTo>
                <a:cubicBezTo>
                  <a:pt x="79" y="92"/>
                  <a:pt x="78" y="94"/>
                  <a:pt x="76" y="94"/>
                </a:cubicBezTo>
                <a:cubicBezTo>
                  <a:pt x="76" y="94"/>
                  <a:pt x="76" y="94"/>
                  <a:pt x="76" y="94"/>
                </a:cubicBezTo>
                <a:cubicBezTo>
                  <a:pt x="3" y="94"/>
                  <a:pt x="3" y="94"/>
                  <a:pt x="3" y="94"/>
                </a:cubicBezTo>
                <a:cubicBezTo>
                  <a:pt x="1" y="94"/>
                  <a:pt x="0" y="92"/>
                  <a:pt x="0" y="90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6"/>
                  <a:pt x="1" y="15"/>
                  <a:pt x="3" y="15"/>
                </a:cubicBezTo>
                <a:cubicBezTo>
                  <a:pt x="3" y="15"/>
                  <a:pt x="3" y="15"/>
                  <a:pt x="3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12"/>
                  <a:pt x="14" y="11"/>
                  <a:pt x="15" y="11"/>
                </a:cubicBezTo>
                <a:cubicBezTo>
                  <a:pt x="15" y="11"/>
                  <a:pt x="15" y="11"/>
                  <a:pt x="15" y="11"/>
                </a:cubicBezTo>
                <a:cubicBezTo>
                  <a:pt x="26" y="11"/>
                  <a:pt x="26" y="11"/>
                  <a:pt x="26" y="11"/>
                </a:cubicBezTo>
                <a:cubicBezTo>
                  <a:pt x="27" y="8"/>
                  <a:pt x="28" y="6"/>
                  <a:pt x="30" y="4"/>
                </a:cubicBezTo>
                <a:cubicBezTo>
                  <a:pt x="32" y="2"/>
                  <a:pt x="36" y="0"/>
                  <a:pt x="40" y="0"/>
                </a:cubicBezTo>
                <a:close/>
                <a:moveTo>
                  <a:pt x="49" y="11"/>
                </a:moveTo>
                <a:cubicBezTo>
                  <a:pt x="49" y="11"/>
                  <a:pt x="49" y="11"/>
                  <a:pt x="49" y="11"/>
                </a:cubicBezTo>
                <a:cubicBezTo>
                  <a:pt x="48" y="9"/>
                  <a:pt x="47" y="8"/>
                  <a:pt x="46" y="7"/>
                </a:cubicBezTo>
                <a:cubicBezTo>
                  <a:pt x="45" y="6"/>
                  <a:pt x="42" y="4"/>
                  <a:pt x="40" y="4"/>
                </a:cubicBezTo>
                <a:cubicBezTo>
                  <a:pt x="37" y="4"/>
                  <a:pt x="34" y="6"/>
                  <a:pt x="33" y="7"/>
                </a:cubicBezTo>
                <a:cubicBezTo>
                  <a:pt x="32" y="8"/>
                  <a:pt x="31" y="9"/>
                  <a:pt x="30" y="11"/>
                </a:cubicBezTo>
                <a:cubicBezTo>
                  <a:pt x="40" y="11"/>
                  <a:pt x="40" y="11"/>
                  <a:pt x="40" y="11"/>
                </a:cubicBezTo>
                <a:cubicBezTo>
                  <a:pt x="49" y="11"/>
                  <a:pt x="49" y="11"/>
                  <a:pt x="49" y="11"/>
                </a:cubicBezTo>
                <a:close/>
                <a:moveTo>
                  <a:pt x="66" y="22"/>
                </a:moveTo>
                <a:cubicBezTo>
                  <a:pt x="66" y="22"/>
                  <a:pt x="66" y="22"/>
                  <a:pt x="66" y="22"/>
                </a:cubicBezTo>
                <a:cubicBezTo>
                  <a:pt x="66" y="24"/>
                  <a:pt x="66" y="24"/>
                  <a:pt x="66" y="24"/>
                </a:cubicBezTo>
                <a:cubicBezTo>
                  <a:pt x="66" y="25"/>
                  <a:pt x="65" y="26"/>
                  <a:pt x="64" y="26"/>
                </a:cubicBezTo>
                <a:cubicBezTo>
                  <a:pt x="64" y="26"/>
                  <a:pt x="64" y="26"/>
                  <a:pt x="64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4" y="26"/>
                  <a:pt x="13" y="25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2"/>
                  <a:pt x="13" y="22"/>
                  <a:pt x="13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87"/>
                  <a:pt x="7" y="87"/>
                  <a:pt x="7" y="87"/>
                </a:cubicBezTo>
                <a:cubicBezTo>
                  <a:pt x="72" y="87"/>
                  <a:pt x="72" y="87"/>
                  <a:pt x="72" y="87"/>
                </a:cubicBezTo>
                <a:cubicBezTo>
                  <a:pt x="72" y="22"/>
                  <a:pt x="72" y="22"/>
                  <a:pt x="72" y="22"/>
                </a:cubicBezTo>
                <a:cubicBezTo>
                  <a:pt x="66" y="22"/>
                  <a:pt x="66" y="22"/>
                  <a:pt x="66" y="22"/>
                </a:cubicBezTo>
                <a:close/>
                <a:moveTo>
                  <a:pt x="40" y="15"/>
                </a:moveTo>
                <a:cubicBezTo>
                  <a:pt x="40" y="15"/>
                  <a:pt x="40" y="15"/>
                  <a:pt x="40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8"/>
                  <a:pt x="17" y="18"/>
                  <a:pt x="17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40" y="22"/>
                  <a:pt x="40" y="22"/>
                  <a:pt x="40" y="22"/>
                </a:cubicBezTo>
                <a:cubicBezTo>
                  <a:pt x="62" y="22"/>
                  <a:pt x="62" y="22"/>
                  <a:pt x="62" y="22"/>
                </a:cubicBezTo>
                <a:cubicBezTo>
                  <a:pt x="62" y="18"/>
                  <a:pt x="62" y="18"/>
                  <a:pt x="62" y="18"/>
                </a:cubicBezTo>
                <a:cubicBezTo>
                  <a:pt x="62" y="15"/>
                  <a:pt x="62" y="15"/>
                  <a:pt x="62" y="15"/>
                </a:cubicBezTo>
                <a:cubicBezTo>
                  <a:pt x="40" y="15"/>
                  <a:pt x="40" y="15"/>
                  <a:pt x="40" y="15"/>
                </a:cubicBezTo>
                <a:close/>
                <a:moveTo>
                  <a:pt x="29" y="72"/>
                </a:moveTo>
                <a:cubicBezTo>
                  <a:pt x="29" y="72"/>
                  <a:pt x="29" y="72"/>
                  <a:pt x="29" y="72"/>
                </a:cubicBezTo>
                <a:cubicBezTo>
                  <a:pt x="28" y="72"/>
                  <a:pt x="27" y="71"/>
                  <a:pt x="27" y="70"/>
                </a:cubicBezTo>
                <a:cubicBezTo>
                  <a:pt x="27" y="69"/>
                  <a:pt x="28" y="68"/>
                  <a:pt x="29" y="68"/>
                </a:cubicBezTo>
                <a:cubicBezTo>
                  <a:pt x="60" y="68"/>
                  <a:pt x="60" y="68"/>
                  <a:pt x="60" y="68"/>
                </a:cubicBezTo>
                <a:cubicBezTo>
                  <a:pt x="61" y="68"/>
                  <a:pt x="62" y="69"/>
                  <a:pt x="62" y="70"/>
                </a:cubicBezTo>
                <a:cubicBezTo>
                  <a:pt x="62" y="71"/>
                  <a:pt x="61" y="72"/>
                  <a:pt x="60" y="72"/>
                </a:cubicBezTo>
                <a:cubicBezTo>
                  <a:pt x="29" y="72"/>
                  <a:pt x="29" y="72"/>
                  <a:pt x="29" y="72"/>
                </a:cubicBezTo>
                <a:close/>
                <a:moveTo>
                  <a:pt x="29" y="57"/>
                </a:moveTo>
                <a:cubicBezTo>
                  <a:pt x="29" y="57"/>
                  <a:pt x="29" y="57"/>
                  <a:pt x="29" y="57"/>
                </a:cubicBezTo>
                <a:cubicBezTo>
                  <a:pt x="28" y="57"/>
                  <a:pt x="27" y="56"/>
                  <a:pt x="27" y="55"/>
                </a:cubicBezTo>
                <a:cubicBezTo>
                  <a:pt x="27" y="54"/>
                  <a:pt x="28" y="53"/>
                  <a:pt x="29" y="53"/>
                </a:cubicBezTo>
                <a:cubicBezTo>
                  <a:pt x="60" y="53"/>
                  <a:pt x="60" y="53"/>
                  <a:pt x="60" y="53"/>
                </a:cubicBezTo>
                <a:cubicBezTo>
                  <a:pt x="61" y="53"/>
                  <a:pt x="62" y="54"/>
                  <a:pt x="62" y="55"/>
                </a:cubicBezTo>
                <a:cubicBezTo>
                  <a:pt x="62" y="56"/>
                  <a:pt x="61" y="57"/>
                  <a:pt x="60" y="57"/>
                </a:cubicBezTo>
                <a:cubicBezTo>
                  <a:pt x="29" y="57"/>
                  <a:pt x="29" y="57"/>
                  <a:pt x="29" y="5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230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41" name="Freeform 108"/>
          <p:cNvSpPr>
            <a:spLocks noEditPoints="1"/>
          </p:cNvSpPr>
          <p:nvPr/>
        </p:nvSpPr>
        <p:spPr bwMode="auto">
          <a:xfrm rot="20105526">
            <a:off x="8553568" y="4558324"/>
            <a:ext cx="198557" cy="296376"/>
          </a:xfrm>
          <a:custGeom>
            <a:avLst/>
            <a:gdLst>
              <a:gd name="T0" fmla="*/ 196 w 201"/>
              <a:gd name="T1" fmla="*/ 271 h 299"/>
              <a:gd name="T2" fmla="*/ 164 w 201"/>
              <a:gd name="T3" fmla="*/ 199 h 299"/>
              <a:gd name="T4" fmla="*/ 152 w 201"/>
              <a:gd name="T5" fmla="*/ 189 h 299"/>
              <a:gd name="T6" fmla="*/ 143 w 201"/>
              <a:gd name="T7" fmla="*/ 169 h 299"/>
              <a:gd name="T8" fmla="*/ 175 w 201"/>
              <a:gd name="T9" fmla="*/ 62 h 299"/>
              <a:gd name="T10" fmla="*/ 62 w 201"/>
              <a:gd name="T11" fmla="*/ 20 h 299"/>
              <a:gd name="T12" fmla="*/ 20 w 201"/>
              <a:gd name="T13" fmla="*/ 133 h 299"/>
              <a:gd name="T14" fmla="*/ 122 w 201"/>
              <a:gd name="T15" fmla="*/ 179 h 299"/>
              <a:gd name="T16" fmla="*/ 131 w 201"/>
              <a:gd name="T17" fmla="*/ 199 h 299"/>
              <a:gd name="T18" fmla="*/ 131 w 201"/>
              <a:gd name="T19" fmla="*/ 215 h 299"/>
              <a:gd name="T20" fmla="*/ 163 w 201"/>
              <a:gd name="T21" fmla="*/ 286 h 299"/>
              <a:gd name="T22" fmla="*/ 187 w 201"/>
              <a:gd name="T23" fmla="*/ 295 h 299"/>
              <a:gd name="T24" fmla="*/ 196 w 201"/>
              <a:gd name="T25" fmla="*/ 271 h 299"/>
              <a:gd name="T26" fmla="*/ 126 w 201"/>
              <a:gd name="T27" fmla="*/ 160 h 299"/>
              <a:gd name="T28" fmla="*/ 34 w 201"/>
              <a:gd name="T29" fmla="*/ 126 h 299"/>
              <a:gd name="T30" fmla="*/ 69 w 201"/>
              <a:gd name="T31" fmla="*/ 34 h 299"/>
              <a:gd name="T32" fmla="*/ 160 w 201"/>
              <a:gd name="T33" fmla="*/ 69 h 299"/>
              <a:gd name="T34" fmla="*/ 126 w 201"/>
              <a:gd name="T35" fmla="*/ 160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1" h="299">
                <a:moveTo>
                  <a:pt x="196" y="271"/>
                </a:moveTo>
                <a:cubicBezTo>
                  <a:pt x="164" y="199"/>
                  <a:pt x="164" y="199"/>
                  <a:pt x="164" y="199"/>
                </a:cubicBezTo>
                <a:cubicBezTo>
                  <a:pt x="162" y="194"/>
                  <a:pt x="157" y="191"/>
                  <a:pt x="152" y="189"/>
                </a:cubicBezTo>
                <a:cubicBezTo>
                  <a:pt x="143" y="169"/>
                  <a:pt x="143" y="169"/>
                  <a:pt x="143" y="169"/>
                </a:cubicBezTo>
                <a:cubicBezTo>
                  <a:pt x="178" y="147"/>
                  <a:pt x="193" y="101"/>
                  <a:pt x="175" y="62"/>
                </a:cubicBezTo>
                <a:cubicBezTo>
                  <a:pt x="155" y="19"/>
                  <a:pt x="105" y="0"/>
                  <a:pt x="62" y="20"/>
                </a:cubicBezTo>
                <a:cubicBezTo>
                  <a:pt x="19" y="39"/>
                  <a:pt x="0" y="90"/>
                  <a:pt x="20" y="133"/>
                </a:cubicBezTo>
                <a:cubicBezTo>
                  <a:pt x="38" y="172"/>
                  <a:pt x="82" y="191"/>
                  <a:pt x="122" y="179"/>
                </a:cubicBezTo>
                <a:cubicBezTo>
                  <a:pt x="131" y="199"/>
                  <a:pt x="131" y="199"/>
                  <a:pt x="131" y="199"/>
                </a:cubicBezTo>
                <a:cubicBezTo>
                  <a:pt x="128" y="204"/>
                  <a:pt x="128" y="209"/>
                  <a:pt x="131" y="215"/>
                </a:cubicBezTo>
                <a:cubicBezTo>
                  <a:pt x="163" y="286"/>
                  <a:pt x="163" y="286"/>
                  <a:pt x="163" y="286"/>
                </a:cubicBezTo>
                <a:cubicBezTo>
                  <a:pt x="167" y="295"/>
                  <a:pt x="178" y="299"/>
                  <a:pt x="187" y="295"/>
                </a:cubicBezTo>
                <a:cubicBezTo>
                  <a:pt x="197" y="291"/>
                  <a:pt x="201" y="280"/>
                  <a:pt x="196" y="271"/>
                </a:cubicBezTo>
                <a:close/>
                <a:moveTo>
                  <a:pt x="126" y="160"/>
                </a:moveTo>
                <a:cubicBezTo>
                  <a:pt x="91" y="176"/>
                  <a:pt x="50" y="161"/>
                  <a:pt x="34" y="126"/>
                </a:cubicBezTo>
                <a:cubicBezTo>
                  <a:pt x="19" y="91"/>
                  <a:pt x="34" y="50"/>
                  <a:pt x="69" y="34"/>
                </a:cubicBezTo>
                <a:cubicBezTo>
                  <a:pt x="104" y="18"/>
                  <a:pt x="145" y="34"/>
                  <a:pt x="160" y="69"/>
                </a:cubicBezTo>
                <a:cubicBezTo>
                  <a:pt x="176" y="103"/>
                  <a:pt x="161" y="145"/>
                  <a:pt x="126" y="160"/>
                </a:cubicBezTo>
                <a:close/>
              </a:path>
            </a:pathLst>
          </a:custGeom>
          <a:solidFill>
            <a:srgbClr val="FFFFFF"/>
          </a:solidFill>
          <a:ln w="635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 w="6350"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4270579" y="4537485"/>
            <a:ext cx="303011" cy="303905"/>
            <a:chOff x="3020219" y="1344612"/>
            <a:chExt cx="511175" cy="512763"/>
          </a:xfrm>
          <a:solidFill>
            <a:srgbClr val="FFFFFF"/>
          </a:solidFill>
        </p:grpSpPr>
        <p:sp>
          <p:nvSpPr>
            <p:cNvPr id="43" name="Freeform 109"/>
            <p:cNvSpPr>
              <a:spLocks noEditPoints="1"/>
            </p:cNvSpPr>
            <p:nvPr/>
          </p:nvSpPr>
          <p:spPr bwMode="auto">
            <a:xfrm>
              <a:off x="3182144" y="1344612"/>
              <a:ext cx="187325" cy="512763"/>
            </a:xfrm>
            <a:custGeom>
              <a:avLst/>
              <a:gdLst>
                <a:gd name="T0" fmla="*/ 57 w 113"/>
                <a:gd name="T1" fmla="*/ 0 h 307"/>
                <a:gd name="T2" fmla="*/ 0 w 113"/>
                <a:gd name="T3" fmla="*/ 153 h 307"/>
                <a:gd name="T4" fmla="*/ 57 w 113"/>
                <a:gd name="T5" fmla="*/ 307 h 307"/>
                <a:gd name="T6" fmla="*/ 113 w 113"/>
                <a:gd name="T7" fmla="*/ 153 h 307"/>
                <a:gd name="T8" fmla="*/ 57 w 113"/>
                <a:gd name="T9" fmla="*/ 0 h 307"/>
                <a:gd name="T10" fmla="*/ 57 w 113"/>
                <a:gd name="T11" fmla="*/ 282 h 307"/>
                <a:gd name="T12" fmla="*/ 9 w 113"/>
                <a:gd name="T13" fmla="*/ 153 h 307"/>
                <a:gd name="T14" fmla="*/ 57 w 113"/>
                <a:gd name="T15" fmla="*/ 25 h 307"/>
                <a:gd name="T16" fmla="*/ 104 w 113"/>
                <a:gd name="T17" fmla="*/ 153 h 307"/>
                <a:gd name="T18" fmla="*/ 57 w 113"/>
                <a:gd name="T19" fmla="*/ 282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" h="307">
                  <a:moveTo>
                    <a:pt x="57" y="0"/>
                  </a:moveTo>
                  <a:cubicBezTo>
                    <a:pt x="25" y="0"/>
                    <a:pt x="0" y="69"/>
                    <a:pt x="0" y="153"/>
                  </a:cubicBezTo>
                  <a:cubicBezTo>
                    <a:pt x="0" y="238"/>
                    <a:pt x="25" y="307"/>
                    <a:pt x="57" y="307"/>
                  </a:cubicBezTo>
                  <a:cubicBezTo>
                    <a:pt x="88" y="307"/>
                    <a:pt x="113" y="238"/>
                    <a:pt x="113" y="153"/>
                  </a:cubicBezTo>
                  <a:cubicBezTo>
                    <a:pt x="113" y="69"/>
                    <a:pt x="88" y="0"/>
                    <a:pt x="57" y="0"/>
                  </a:cubicBezTo>
                  <a:close/>
                  <a:moveTo>
                    <a:pt x="57" y="282"/>
                  </a:moveTo>
                  <a:cubicBezTo>
                    <a:pt x="30" y="282"/>
                    <a:pt x="9" y="224"/>
                    <a:pt x="9" y="153"/>
                  </a:cubicBezTo>
                  <a:cubicBezTo>
                    <a:pt x="9" y="82"/>
                    <a:pt x="30" y="25"/>
                    <a:pt x="57" y="25"/>
                  </a:cubicBezTo>
                  <a:cubicBezTo>
                    <a:pt x="83" y="25"/>
                    <a:pt x="104" y="82"/>
                    <a:pt x="104" y="153"/>
                  </a:cubicBezTo>
                  <a:cubicBezTo>
                    <a:pt x="104" y="224"/>
                    <a:pt x="83" y="282"/>
                    <a:pt x="57" y="282"/>
                  </a:cubicBezTo>
                  <a:close/>
                </a:path>
              </a:pathLst>
            </a:custGeom>
            <a:grpFill/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00" b="0" i="0" u="none" strike="noStrike" kern="0" cap="none" spc="0" normalizeH="0" baseline="0" noProof="0" smtClean="0">
                <a:ln w="6350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4" name="Freeform 110"/>
            <p:cNvSpPr>
              <a:spLocks noEditPoints="1"/>
            </p:cNvSpPr>
            <p:nvPr/>
          </p:nvSpPr>
          <p:spPr bwMode="auto">
            <a:xfrm>
              <a:off x="3020219" y="1506538"/>
              <a:ext cx="511175" cy="188913"/>
            </a:xfrm>
            <a:custGeom>
              <a:avLst/>
              <a:gdLst>
                <a:gd name="T0" fmla="*/ 307 w 307"/>
                <a:gd name="T1" fmla="*/ 56 h 113"/>
                <a:gd name="T2" fmla="*/ 154 w 307"/>
                <a:gd name="T3" fmla="*/ 0 h 113"/>
                <a:gd name="T4" fmla="*/ 0 w 307"/>
                <a:gd name="T5" fmla="*/ 56 h 113"/>
                <a:gd name="T6" fmla="*/ 154 w 307"/>
                <a:gd name="T7" fmla="*/ 113 h 113"/>
                <a:gd name="T8" fmla="*/ 307 w 307"/>
                <a:gd name="T9" fmla="*/ 56 h 113"/>
                <a:gd name="T10" fmla="*/ 25 w 307"/>
                <a:gd name="T11" fmla="*/ 56 h 113"/>
                <a:gd name="T12" fmla="*/ 154 w 307"/>
                <a:gd name="T13" fmla="*/ 9 h 113"/>
                <a:gd name="T14" fmla="*/ 282 w 307"/>
                <a:gd name="T15" fmla="*/ 56 h 113"/>
                <a:gd name="T16" fmla="*/ 154 w 307"/>
                <a:gd name="T17" fmla="*/ 104 h 113"/>
                <a:gd name="T18" fmla="*/ 25 w 307"/>
                <a:gd name="T19" fmla="*/ 5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7" h="113">
                  <a:moveTo>
                    <a:pt x="307" y="56"/>
                  </a:moveTo>
                  <a:cubicBezTo>
                    <a:pt x="307" y="25"/>
                    <a:pt x="238" y="0"/>
                    <a:pt x="154" y="0"/>
                  </a:cubicBezTo>
                  <a:cubicBezTo>
                    <a:pt x="69" y="0"/>
                    <a:pt x="0" y="25"/>
                    <a:pt x="0" y="56"/>
                  </a:cubicBezTo>
                  <a:cubicBezTo>
                    <a:pt x="0" y="88"/>
                    <a:pt x="69" y="113"/>
                    <a:pt x="154" y="113"/>
                  </a:cubicBezTo>
                  <a:cubicBezTo>
                    <a:pt x="238" y="113"/>
                    <a:pt x="307" y="88"/>
                    <a:pt x="307" y="56"/>
                  </a:cubicBezTo>
                  <a:close/>
                  <a:moveTo>
                    <a:pt x="25" y="56"/>
                  </a:moveTo>
                  <a:cubicBezTo>
                    <a:pt x="25" y="30"/>
                    <a:pt x="83" y="9"/>
                    <a:pt x="154" y="9"/>
                  </a:cubicBezTo>
                  <a:cubicBezTo>
                    <a:pt x="225" y="9"/>
                    <a:pt x="282" y="30"/>
                    <a:pt x="282" y="56"/>
                  </a:cubicBezTo>
                  <a:cubicBezTo>
                    <a:pt x="282" y="82"/>
                    <a:pt x="225" y="104"/>
                    <a:pt x="154" y="104"/>
                  </a:cubicBezTo>
                  <a:cubicBezTo>
                    <a:pt x="83" y="104"/>
                    <a:pt x="25" y="82"/>
                    <a:pt x="25" y="56"/>
                  </a:cubicBezTo>
                  <a:close/>
                </a:path>
              </a:pathLst>
            </a:custGeom>
            <a:grpFill/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00" b="0" i="0" u="none" strike="noStrike" kern="0" cap="none" spc="0" normalizeH="0" baseline="0" noProof="0" smtClean="0">
                <a:ln w="6350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5" name="Freeform 111"/>
            <p:cNvSpPr>
              <a:spLocks noEditPoints="1"/>
            </p:cNvSpPr>
            <p:nvPr/>
          </p:nvSpPr>
          <p:spPr bwMode="auto">
            <a:xfrm>
              <a:off x="3058319" y="1382713"/>
              <a:ext cx="434975" cy="436563"/>
            </a:xfrm>
            <a:custGeom>
              <a:avLst/>
              <a:gdLst>
                <a:gd name="T0" fmla="*/ 239 w 261"/>
                <a:gd name="T1" fmla="*/ 22 h 261"/>
                <a:gd name="T2" fmla="*/ 91 w 261"/>
                <a:gd name="T3" fmla="*/ 90 h 261"/>
                <a:gd name="T4" fmla="*/ 22 w 261"/>
                <a:gd name="T5" fmla="*/ 239 h 261"/>
                <a:gd name="T6" fmla="*/ 171 w 261"/>
                <a:gd name="T7" fmla="*/ 170 h 261"/>
                <a:gd name="T8" fmla="*/ 239 w 261"/>
                <a:gd name="T9" fmla="*/ 22 h 261"/>
                <a:gd name="T10" fmla="*/ 40 w 261"/>
                <a:gd name="T11" fmla="*/ 221 h 261"/>
                <a:gd name="T12" fmla="*/ 97 w 261"/>
                <a:gd name="T13" fmla="*/ 97 h 261"/>
                <a:gd name="T14" fmla="*/ 221 w 261"/>
                <a:gd name="T15" fmla="*/ 39 h 261"/>
                <a:gd name="T16" fmla="*/ 164 w 261"/>
                <a:gd name="T17" fmla="*/ 164 h 261"/>
                <a:gd name="T18" fmla="*/ 40 w 261"/>
                <a:gd name="T19" fmla="*/ 22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1" h="261">
                  <a:moveTo>
                    <a:pt x="239" y="22"/>
                  </a:moveTo>
                  <a:cubicBezTo>
                    <a:pt x="217" y="0"/>
                    <a:pt x="150" y="30"/>
                    <a:pt x="91" y="90"/>
                  </a:cubicBezTo>
                  <a:cubicBezTo>
                    <a:pt x="31" y="150"/>
                    <a:pt x="0" y="217"/>
                    <a:pt x="22" y="239"/>
                  </a:cubicBezTo>
                  <a:cubicBezTo>
                    <a:pt x="44" y="261"/>
                    <a:pt x="111" y="230"/>
                    <a:pt x="171" y="170"/>
                  </a:cubicBezTo>
                  <a:cubicBezTo>
                    <a:pt x="230" y="110"/>
                    <a:pt x="261" y="44"/>
                    <a:pt x="239" y="22"/>
                  </a:cubicBezTo>
                  <a:close/>
                  <a:moveTo>
                    <a:pt x="40" y="221"/>
                  </a:moveTo>
                  <a:cubicBezTo>
                    <a:pt x="21" y="203"/>
                    <a:pt x="47" y="147"/>
                    <a:pt x="97" y="97"/>
                  </a:cubicBezTo>
                  <a:cubicBezTo>
                    <a:pt x="147" y="47"/>
                    <a:pt x="203" y="21"/>
                    <a:pt x="221" y="39"/>
                  </a:cubicBezTo>
                  <a:cubicBezTo>
                    <a:pt x="240" y="58"/>
                    <a:pt x="214" y="114"/>
                    <a:pt x="164" y="164"/>
                  </a:cubicBezTo>
                  <a:cubicBezTo>
                    <a:pt x="114" y="214"/>
                    <a:pt x="58" y="240"/>
                    <a:pt x="40" y="221"/>
                  </a:cubicBezTo>
                  <a:close/>
                </a:path>
              </a:pathLst>
            </a:custGeom>
            <a:grpFill/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00" b="0" i="0" u="none" strike="noStrike" kern="0" cap="none" spc="0" normalizeH="0" baseline="0" noProof="0" smtClean="0">
                <a:ln w="6350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6" name="Freeform 112"/>
            <p:cNvSpPr>
              <a:spLocks noEditPoints="1"/>
            </p:cNvSpPr>
            <p:nvPr/>
          </p:nvSpPr>
          <p:spPr bwMode="auto">
            <a:xfrm>
              <a:off x="3058319" y="1382713"/>
              <a:ext cx="434975" cy="436563"/>
            </a:xfrm>
            <a:custGeom>
              <a:avLst/>
              <a:gdLst>
                <a:gd name="T0" fmla="*/ 239 w 261"/>
                <a:gd name="T1" fmla="*/ 239 h 261"/>
                <a:gd name="T2" fmla="*/ 171 w 261"/>
                <a:gd name="T3" fmla="*/ 90 h 261"/>
                <a:gd name="T4" fmla="*/ 22 w 261"/>
                <a:gd name="T5" fmla="*/ 22 h 261"/>
                <a:gd name="T6" fmla="*/ 91 w 261"/>
                <a:gd name="T7" fmla="*/ 170 h 261"/>
                <a:gd name="T8" fmla="*/ 239 w 261"/>
                <a:gd name="T9" fmla="*/ 239 h 261"/>
                <a:gd name="T10" fmla="*/ 40 w 261"/>
                <a:gd name="T11" fmla="*/ 39 h 261"/>
                <a:gd name="T12" fmla="*/ 164 w 261"/>
                <a:gd name="T13" fmla="*/ 97 h 261"/>
                <a:gd name="T14" fmla="*/ 221 w 261"/>
                <a:gd name="T15" fmla="*/ 221 h 261"/>
                <a:gd name="T16" fmla="*/ 97 w 261"/>
                <a:gd name="T17" fmla="*/ 164 h 261"/>
                <a:gd name="T18" fmla="*/ 40 w 261"/>
                <a:gd name="T19" fmla="*/ 39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1" h="261">
                  <a:moveTo>
                    <a:pt x="239" y="239"/>
                  </a:moveTo>
                  <a:cubicBezTo>
                    <a:pt x="261" y="217"/>
                    <a:pt x="230" y="150"/>
                    <a:pt x="171" y="90"/>
                  </a:cubicBezTo>
                  <a:cubicBezTo>
                    <a:pt x="111" y="30"/>
                    <a:pt x="44" y="0"/>
                    <a:pt x="22" y="22"/>
                  </a:cubicBezTo>
                  <a:cubicBezTo>
                    <a:pt x="0" y="44"/>
                    <a:pt x="31" y="110"/>
                    <a:pt x="91" y="170"/>
                  </a:cubicBezTo>
                  <a:cubicBezTo>
                    <a:pt x="150" y="230"/>
                    <a:pt x="217" y="261"/>
                    <a:pt x="239" y="239"/>
                  </a:cubicBezTo>
                  <a:close/>
                  <a:moveTo>
                    <a:pt x="40" y="39"/>
                  </a:moveTo>
                  <a:cubicBezTo>
                    <a:pt x="58" y="21"/>
                    <a:pt x="114" y="47"/>
                    <a:pt x="164" y="97"/>
                  </a:cubicBezTo>
                  <a:cubicBezTo>
                    <a:pt x="214" y="147"/>
                    <a:pt x="240" y="203"/>
                    <a:pt x="221" y="221"/>
                  </a:cubicBezTo>
                  <a:cubicBezTo>
                    <a:pt x="203" y="240"/>
                    <a:pt x="147" y="214"/>
                    <a:pt x="97" y="164"/>
                  </a:cubicBezTo>
                  <a:cubicBezTo>
                    <a:pt x="47" y="114"/>
                    <a:pt x="21" y="58"/>
                    <a:pt x="40" y="39"/>
                  </a:cubicBezTo>
                  <a:close/>
                </a:path>
              </a:pathLst>
            </a:custGeom>
            <a:grpFill/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00" b="0" i="0" u="none" strike="noStrike" kern="0" cap="none" spc="0" normalizeH="0" baseline="0" noProof="0" smtClean="0">
                <a:ln w="6350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7" name="Oval 113"/>
            <p:cNvSpPr>
              <a:spLocks noChangeArrowheads="1"/>
            </p:cNvSpPr>
            <p:nvPr/>
          </p:nvSpPr>
          <p:spPr bwMode="auto">
            <a:xfrm>
              <a:off x="3236119" y="1562100"/>
              <a:ext cx="79375" cy="77788"/>
            </a:xfrm>
            <a:prstGeom prst="ellipse">
              <a:avLst/>
            </a:prstGeom>
            <a:grpFill/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00" b="0" i="0" u="none" strike="noStrike" kern="0" cap="none" spc="0" normalizeH="0" baseline="0" noProof="0" smtClean="0">
                <a:ln w="6350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5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25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7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250"/>
                            </p:stCondLst>
                            <p:childTnLst>
                              <p:par>
                                <p:cTn id="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75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250"/>
                            </p:stCondLst>
                            <p:childTnLst>
                              <p:par>
                                <p:cTn id="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/>
      <p:bldP spid="36" grpId="0"/>
      <p:bldP spid="37" grpId="0"/>
      <p:bldP spid="38" grpId="0"/>
      <p:bldP spid="39" grpId="0" animBg="1"/>
      <p:bldP spid="40" grpId="0" animBg="1"/>
      <p:bldP spid="4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42"/>
          <p:cNvSpPr txBox="1">
            <a:spLocks noChangeArrowheads="1"/>
          </p:cNvSpPr>
          <p:nvPr/>
        </p:nvSpPr>
        <p:spPr bwMode="auto">
          <a:xfrm>
            <a:off x="4610506" y="1613659"/>
            <a:ext cx="2301064" cy="426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2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此处添加</a:t>
            </a:r>
            <a:r>
              <a:rPr lang="zh-CN" altLang="en-US" sz="2000" dirty="0">
                <a:solidFill>
                  <a:srgbClr val="C7B847"/>
                </a:solidFill>
                <a:latin typeface="+mn-lt"/>
                <a:ea typeface="微软雅黑"/>
                <a:cs typeface="+mn-ea"/>
                <a:sym typeface="+mn-lt"/>
              </a:rPr>
              <a:t>标题文本</a:t>
            </a:r>
            <a:endParaRPr lang="en-US" altLang="zh-CN" sz="2000" dirty="0">
              <a:solidFill>
                <a:srgbClr val="C7B847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29" name="Text Box 43"/>
          <p:cNvSpPr txBox="1">
            <a:spLocks noChangeArrowheads="1"/>
          </p:cNvSpPr>
          <p:nvPr/>
        </p:nvSpPr>
        <p:spPr bwMode="auto">
          <a:xfrm>
            <a:off x="4507363" y="1963668"/>
            <a:ext cx="2496994" cy="271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This is a good space for a short subtitle</a:t>
            </a:r>
          </a:p>
        </p:txBody>
      </p:sp>
      <p:sp>
        <p:nvSpPr>
          <p:cNvPr id="30" name="Rectangle 22" descr="InstructionalTechnology"/>
          <p:cNvSpPr>
            <a:spLocks noChangeArrowheads="1"/>
          </p:cNvSpPr>
          <p:nvPr/>
        </p:nvSpPr>
        <p:spPr bwMode="auto">
          <a:xfrm>
            <a:off x="353397" y="2814535"/>
            <a:ext cx="3231653" cy="3810102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lIns="115214" tIns="57607" rIns="115214" bIns="57607" anchor="ctr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2300">
              <a:solidFill>
                <a:srgbClr val="000000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>
            <a:off x="4221167" y="4713493"/>
            <a:ext cx="1814327" cy="4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32" name="Rectangle 37"/>
          <p:cNvSpPr>
            <a:spLocks noChangeArrowheads="1"/>
          </p:cNvSpPr>
          <p:nvPr/>
        </p:nvSpPr>
        <p:spPr bwMode="auto">
          <a:xfrm>
            <a:off x="6555587" y="4713493"/>
            <a:ext cx="1814326" cy="4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33" name="Rectangle 39"/>
          <p:cNvSpPr>
            <a:spLocks noChangeArrowheads="1"/>
          </p:cNvSpPr>
          <p:nvPr/>
        </p:nvSpPr>
        <p:spPr bwMode="auto">
          <a:xfrm>
            <a:off x="8932015" y="4713493"/>
            <a:ext cx="1814326" cy="4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34" name="Rectangle 43"/>
          <p:cNvSpPr>
            <a:spLocks noChangeArrowheads="1"/>
          </p:cNvSpPr>
          <p:nvPr/>
        </p:nvSpPr>
        <p:spPr bwMode="auto">
          <a:xfrm>
            <a:off x="4221167" y="5606704"/>
            <a:ext cx="6623193" cy="891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1000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5" name="Line 44"/>
          <p:cNvSpPr>
            <a:spLocks noChangeShapeType="1"/>
          </p:cNvSpPr>
          <p:nvPr/>
        </p:nvSpPr>
        <p:spPr bwMode="auto">
          <a:xfrm>
            <a:off x="6303541" y="3469459"/>
            <a:ext cx="0" cy="1724047"/>
          </a:xfrm>
          <a:prstGeom prst="line">
            <a:avLst/>
          </a:prstGeom>
          <a:noFill/>
          <a:ln w="6350" cmpd="sng">
            <a:solidFill>
              <a:srgbClr val="FFFFFF">
                <a:lumMod val="50000"/>
              </a:srgbClr>
            </a:solidFill>
            <a:prstDash val="solid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6" name="Line 45"/>
          <p:cNvSpPr>
            <a:spLocks noChangeShapeType="1"/>
          </p:cNvSpPr>
          <p:nvPr/>
        </p:nvSpPr>
        <p:spPr bwMode="auto">
          <a:xfrm>
            <a:off x="8665966" y="3469459"/>
            <a:ext cx="0" cy="1724047"/>
          </a:xfrm>
          <a:prstGeom prst="line">
            <a:avLst/>
          </a:prstGeom>
          <a:noFill/>
          <a:ln w="6350" cmpd="sng">
            <a:solidFill>
              <a:srgbClr val="FFFFFF">
                <a:lumMod val="50000"/>
              </a:srgbClr>
            </a:solidFill>
            <a:prstDash val="solid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7" name="Oval 37"/>
          <p:cNvSpPr>
            <a:spLocks noChangeArrowheads="1"/>
          </p:cNvSpPr>
          <p:nvPr/>
        </p:nvSpPr>
        <p:spPr bwMode="auto">
          <a:xfrm>
            <a:off x="4783301" y="3440942"/>
            <a:ext cx="684123" cy="684018"/>
          </a:xfrm>
          <a:prstGeom prst="ellipse">
            <a:avLst/>
          </a:prstGeom>
          <a:solidFill>
            <a:srgbClr val="52A273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8" name="Freeform 33"/>
          <p:cNvSpPr>
            <a:spLocks noEditPoints="1"/>
          </p:cNvSpPr>
          <p:nvPr/>
        </p:nvSpPr>
        <p:spPr bwMode="auto">
          <a:xfrm>
            <a:off x="4980296" y="3711864"/>
            <a:ext cx="296068" cy="201210"/>
          </a:xfrm>
          <a:custGeom>
            <a:avLst/>
            <a:gdLst>
              <a:gd name="T0" fmla="*/ 154 w 160"/>
              <a:gd name="T1" fmla="*/ 12 h 109"/>
              <a:gd name="T2" fmla="*/ 139 w 160"/>
              <a:gd name="T3" fmla="*/ 6 h 109"/>
              <a:gd name="T4" fmla="*/ 123 w 160"/>
              <a:gd name="T5" fmla="*/ 12 h 109"/>
              <a:gd name="T6" fmla="*/ 117 w 160"/>
              <a:gd name="T7" fmla="*/ 27 h 109"/>
              <a:gd name="T8" fmla="*/ 119 w 160"/>
              <a:gd name="T9" fmla="*/ 36 h 109"/>
              <a:gd name="T10" fmla="*/ 93 w 160"/>
              <a:gd name="T11" fmla="*/ 60 h 109"/>
              <a:gd name="T12" fmla="*/ 79 w 160"/>
              <a:gd name="T13" fmla="*/ 56 h 109"/>
              <a:gd name="T14" fmla="*/ 66 w 160"/>
              <a:gd name="T15" fmla="*/ 59 h 109"/>
              <a:gd name="T16" fmla="*/ 47 w 160"/>
              <a:gd name="T17" fmla="*/ 37 h 109"/>
              <a:gd name="T18" fmla="*/ 43 w 160"/>
              <a:gd name="T19" fmla="*/ 7 h 109"/>
              <a:gd name="T20" fmla="*/ 25 w 160"/>
              <a:gd name="T21" fmla="*/ 0 h 109"/>
              <a:gd name="T22" fmla="*/ 8 w 160"/>
              <a:gd name="T23" fmla="*/ 7 h 109"/>
              <a:gd name="T24" fmla="*/ 0 w 160"/>
              <a:gd name="T25" fmla="*/ 24 h 109"/>
              <a:gd name="T26" fmla="*/ 8 w 160"/>
              <a:gd name="T27" fmla="*/ 42 h 109"/>
              <a:gd name="T28" fmla="*/ 25 w 160"/>
              <a:gd name="T29" fmla="*/ 49 h 109"/>
              <a:gd name="T30" fmla="*/ 37 w 160"/>
              <a:gd name="T31" fmla="*/ 46 h 109"/>
              <a:gd name="T32" fmla="*/ 56 w 160"/>
              <a:gd name="T33" fmla="*/ 69 h 109"/>
              <a:gd name="T34" fmla="*/ 60 w 160"/>
              <a:gd name="T35" fmla="*/ 102 h 109"/>
              <a:gd name="T36" fmla="*/ 79 w 160"/>
              <a:gd name="T37" fmla="*/ 109 h 109"/>
              <a:gd name="T38" fmla="*/ 98 w 160"/>
              <a:gd name="T39" fmla="*/ 102 h 109"/>
              <a:gd name="T40" fmla="*/ 102 w 160"/>
              <a:gd name="T41" fmla="*/ 69 h 109"/>
              <a:gd name="T42" fmla="*/ 129 w 160"/>
              <a:gd name="T43" fmla="*/ 46 h 109"/>
              <a:gd name="T44" fmla="*/ 139 w 160"/>
              <a:gd name="T45" fmla="*/ 49 h 109"/>
              <a:gd name="T46" fmla="*/ 154 w 160"/>
              <a:gd name="T47" fmla="*/ 43 h 109"/>
              <a:gd name="T48" fmla="*/ 160 w 160"/>
              <a:gd name="T49" fmla="*/ 27 h 109"/>
              <a:gd name="T50" fmla="*/ 154 w 160"/>
              <a:gd name="T51" fmla="*/ 12 h 109"/>
              <a:gd name="T52" fmla="*/ 17 w 160"/>
              <a:gd name="T53" fmla="*/ 32 h 109"/>
              <a:gd name="T54" fmla="*/ 14 w 160"/>
              <a:gd name="T55" fmla="*/ 24 h 109"/>
              <a:gd name="T56" fmla="*/ 17 w 160"/>
              <a:gd name="T57" fmla="*/ 17 h 109"/>
              <a:gd name="T58" fmla="*/ 25 w 160"/>
              <a:gd name="T59" fmla="*/ 13 h 109"/>
              <a:gd name="T60" fmla="*/ 33 w 160"/>
              <a:gd name="T61" fmla="*/ 17 h 109"/>
              <a:gd name="T62" fmla="*/ 33 w 160"/>
              <a:gd name="T63" fmla="*/ 32 h 109"/>
              <a:gd name="T64" fmla="*/ 17 w 160"/>
              <a:gd name="T65" fmla="*/ 32 h 109"/>
              <a:gd name="T66" fmla="*/ 144 w 160"/>
              <a:gd name="T67" fmla="*/ 33 h 109"/>
              <a:gd name="T68" fmla="*/ 133 w 160"/>
              <a:gd name="T69" fmla="*/ 33 h 109"/>
              <a:gd name="T70" fmla="*/ 131 w 160"/>
              <a:gd name="T71" fmla="*/ 27 h 109"/>
              <a:gd name="T72" fmla="*/ 133 w 160"/>
              <a:gd name="T73" fmla="*/ 22 h 109"/>
              <a:gd name="T74" fmla="*/ 139 w 160"/>
              <a:gd name="T75" fmla="*/ 20 h 109"/>
              <a:gd name="T76" fmla="*/ 144 w 160"/>
              <a:gd name="T77" fmla="*/ 22 h 109"/>
              <a:gd name="T78" fmla="*/ 146 w 160"/>
              <a:gd name="T79" fmla="*/ 27 h 109"/>
              <a:gd name="T80" fmla="*/ 144 w 160"/>
              <a:gd name="T81" fmla="*/ 33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0" h="109">
                <a:moveTo>
                  <a:pt x="154" y="12"/>
                </a:moveTo>
                <a:cubicBezTo>
                  <a:pt x="150" y="8"/>
                  <a:pt x="144" y="6"/>
                  <a:pt x="139" y="6"/>
                </a:cubicBezTo>
                <a:cubicBezTo>
                  <a:pt x="133" y="6"/>
                  <a:pt x="127" y="8"/>
                  <a:pt x="123" y="12"/>
                </a:cubicBezTo>
                <a:cubicBezTo>
                  <a:pt x="119" y="16"/>
                  <a:pt x="117" y="22"/>
                  <a:pt x="117" y="27"/>
                </a:cubicBezTo>
                <a:cubicBezTo>
                  <a:pt x="117" y="31"/>
                  <a:pt x="118" y="34"/>
                  <a:pt x="119" y="36"/>
                </a:cubicBezTo>
                <a:cubicBezTo>
                  <a:pt x="93" y="60"/>
                  <a:pt x="93" y="60"/>
                  <a:pt x="93" y="60"/>
                </a:cubicBezTo>
                <a:cubicBezTo>
                  <a:pt x="89" y="57"/>
                  <a:pt x="84" y="56"/>
                  <a:pt x="79" y="56"/>
                </a:cubicBezTo>
                <a:cubicBezTo>
                  <a:pt x="74" y="56"/>
                  <a:pt x="70" y="57"/>
                  <a:pt x="66" y="59"/>
                </a:cubicBezTo>
                <a:cubicBezTo>
                  <a:pt x="47" y="37"/>
                  <a:pt x="47" y="37"/>
                  <a:pt x="47" y="37"/>
                </a:cubicBezTo>
                <a:cubicBezTo>
                  <a:pt x="52" y="27"/>
                  <a:pt x="51" y="15"/>
                  <a:pt x="43" y="7"/>
                </a:cubicBezTo>
                <a:cubicBezTo>
                  <a:pt x="38" y="2"/>
                  <a:pt x="32" y="0"/>
                  <a:pt x="25" y="0"/>
                </a:cubicBezTo>
                <a:cubicBezTo>
                  <a:pt x="19" y="0"/>
                  <a:pt x="12" y="2"/>
                  <a:pt x="8" y="7"/>
                </a:cubicBezTo>
                <a:cubicBezTo>
                  <a:pt x="3" y="12"/>
                  <a:pt x="0" y="18"/>
                  <a:pt x="0" y="24"/>
                </a:cubicBezTo>
                <a:cubicBezTo>
                  <a:pt x="0" y="31"/>
                  <a:pt x="3" y="37"/>
                  <a:pt x="8" y="42"/>
                </a:cubicBezTo>
                <a:cubicBezTo>
                  <a:pt x="12" y="47"/>
                  <a:pt x="19" y="49"/>
                  <a:pt x="25" y="49"/>
                </a:cubicBezTo>
                <a:cubicBezTo>
                  <a:pt x="29" y="49"/>
                  <a:pt x="33" y="48"/>
                  <a:pt x="37" y="46"/>
                </a:cubicBezTo>
                <a:cubicBezTo>
                  <a:pt x="56" y="69"/>
                  <a:pt x="56" y="69"/>
                  <a:pt x="56" y="69"/>
                </a:cubicBezTo>
                <a:cubicBezTo>
                  <a:pt x="50" y="79"/>
                  <a:pt x="51" y="93"/>
                  <a:pt x="60" y="102"/>
                </a:cubicBezTo>
                <a:cubicBezTo>
                  <a:pt x="65" y="107"/>
                  <a:pt x="72" y="109"/>
                  <a:pt x="79" y="109"/>
                </a:cubicBezTo>
                <a:cubicBezTo>
                  <a:pt x="86" y="109"/>
                  <a:pt x="93" y="107"/>
                  <a:pt x="98" y="102"/>
                </a:cubicBezTo>
                <a:cubicBezTo>
                  <a:pt x="107" y="93"/>
                  <a:pt x="108" y="80"/>
                  <a:pt x="102" y="69"/>
                </a:cubicBezTo>
                <a:cubicBezTo>
                  <a:pt x="129" y="46"/>
                  <a:pt x="129" y="46"/>
                  <a:pt x="129" y="46"/>
                </a:cubicBezTo>
                <a:cubicBezTo>
                  <a:pt x="132" y="48"/>
                  <a:pt x="135" y="49"/>
                  <a:pt x="139" y="49"/>
                </a:cubicBezTo>
                <a:cubicBezTo>
                  <a:pt x="144" y="49"/>
                  <a:pt x="150" y="47"/>
                  <a:pt x="154" y="43"/>
                </a:cubicBezTo>
                <a:cubicBezTo>
                  <a:pt x="158" y="38"/>
                  <a:pt x="160" y="33"/>
                  <a:pt x="160" y="27"/>
                </a:cubicBezTo>
                <a:cubicBezTo>
                  <a:pt x="160" y="22"/>
                  <a:pt x="158" y="16"/>
                  <a:pt x="154" y="12"/>
                </a:cubicBezTo>
                <a:moveTo>
                  <a:pt x="17" y="32"/>
                </a:moveTo>
                <a:cubicBezTo>
                  <a:pt x="15" y="30"/>
                  <a:pt x="14" y="27"/>
                  <a:pt x="14" y="24"/>
                </a:cubicBezTo>
                <a:cubicBezTo>
                  <a:pt x="14" y="21"/>
                  <a:pt x="15" y="19"/>
                  <a:pt x="17" y="17"/>
                </a:cubicBezTo>
                <a:cubicBezTo>
                  <a:pt x="20" y="14"/>
                  <a:pt x="22" y="13"/>
                  <a:pt x="25" y="13"/>
                </a:cubicBezTo>
                <a:cubicBezTo>
                  <a:pt x="28" y="13"/>
                  <a:pt x="31" y="14"/>
                  <a:pt x="33" y="17"/>
                </a:cubicBezTo>
                <a:cubicBezTo>
                  <a:pt x="38" y="21"/>
                  <a:pt x="38" y="28"/>
                  <a:pt x="33" y="32"/>
                </a:cubicBezTo>
                <a:cubicBezTo>
                  <a:pt x="29" y="37"/>
                  <a:pt x="22" y="37"/>
                  <a:pt x="17" y="32"/>
                </a:cubicBezTo>
                <a:moveTo>
                  <a:pt x="144" y="33"/>
                </a:moveTo>
                <a:cubicBezTo>
                  <a:pt x="141" y="36"/>
                  <a:pt x="136" y="36"/>
                  <a:pt x="133" y="33"/>
                </a:cubicBezTo>
                <a:cubicBezTo>
                  <a:pt x="132" y="31"/>
                  <a:pt x="131" y="29"/>
                  <a:pt x="131" y="27"/>
                </a:cubicBezTo>
                <a:cubicBezTo>
                  <a:pt x="131" y="25"/>
                  <a:pt x="132" y="23"/>
                  <a:pt x="133" y="22"/>
                </a:cubicBezTo>
                <a:cubicBezTo>
                  <a:pt x="135" y="20"/>
                  <a:pt x="137" y="20"/>
                  <a:pt x="139" y="20"/>
                </a:cubicBezTo>
                <a:cubicBezTo>
                  <a:pt x="141" y="20"/>
                  <a:pt x="143" y="20"/>
                  <a:pt x="144" y="22"/>
                </a:cubicBezTo>
                <a:cubicBezTo>
                  <a:pt x="146" y="23"/>
                  <a:pt x="146" y="25"/>
                  <a:pt x="146" y="27"/>
                </a:cubicBezTo>
                <a:cubicBezTo>
                  <a:pt x="146" y="29"/>
                  <a:pt x="146" y="31"/>
                  <a:pt x="144" y="33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115214" tIns="57607" rIns="115214" bIns="57607"/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9" name="Oval 37"/>
          <p:cNvSpPr>
            <a:spLocks noChangeArrowheads="1"/>
          </p:cNvSpPr>
          <p:nvPr/>
        </p:nvSpPr>
        <p:spPr bwMode="auto">
          <a:xfrm>
            <a:off x="7111721" y="3440942"/>
            <a:ext cx="684123" cy="684018"/>
          </a:xfrm>
          <a:prstGeom prst="ellipse">
            <a:avLst/>
          </a:prstGeom>
          <a:solidFill>
            <a:srgbClr val="EE808D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grpSp>
        <p:nvGrpSpPr>
          <p:cNvPr id="40" name="Group 27"/>
          <p:cNvGrpSpPr/>
          <p:nvPr/>
        </p:nvGrpSpPr>
        <p:grpSpPr bwMode="auto">
          <a:xfrm>
            <a:off x="7353666" y="3662485"/>
            <a:ext cx="202166" cy="255964"/>
            <a:chOff x="0" y="0"/>
            <a:chExt cx="127" cy="163"/>
          </a:xfrm>
          <a:solidFill>
            <a:srgbClr val="FFFFFF"/>
          </a:solidFill>
        </p:grpSpPr>
        <p:sp>
          <p:nvSpPr>
            <p:cNvPr id="41" name="Freeform 28"/>
            <p:cNvSpPr/>
            <p:nvPr/>
          </p:nvSpPr>
          <p:spPr bwMode="auto">
            <a:xfrm>
              <a:off x="0" y="0"/>
              <a:ext cx="127" cy="163"/>
            </a:xfrm>
            <a:custGeom>
              <a:avLst/>
              <a:gdLst>
                <a:gd name="T0" fmla="*/ 28 w 124"/>
                <a:gd name="T1" fmla="*/ 146 h 159"/>
                <a:gd name="T2" fmla="*/ 14 w 124"/>
                <a:gd name="T3" fmla="*/ 146 h 159"/>
                <a:gd name="T4" fmla="*/ 14 w 124"/>
                <a:gd name="T5" fmla="*/ 13 h 159"/>
                <a:gd name="T6" fmla="*/ 117 w 124"/>
                <a:gd name="T7" fmla="*/ 13 h 159"/>
                <a:gd name="T8" fmla="*/ 124 w 124"/>
                <a:gd name="T9" fmla="*/ 7 h 159"/>
                <a:gd name="T10" fmla="*/ 117 w 124"/>
                <a:gd name="T11" fmla="*/ 0 h 159"/>
                <a:gd name="T12" fmla="*/ 7 w 124"/>
                <a:gd name="T13" fmla="*/ 0 h 159"/>
                <a:gd name="T14" fmla="*/ 0 w 124"/>
                <a:gd name="T15" fmla="*/ 7 h 159"/>
                <a:gd name="T16" fmla="*/ 0 w 124"/>
                <a:gd name="T17" fmla="*/ 152 h 159"/>
                <a:gd name="T18" fmla="*/ 7 w 124"/>
                <a:gd name="T19" fmla="*/ 159 h 159"/>
                <a:gd name="T20" fmla="*/ 28 w 124"/>
                <a:gd name="T21" fmla="*/ 159 h 159"/>
                <a:gd name="T22" fmla="*/ 35 w 124"/>
                <a:gd name="T23" fmla="*/ 152 h 159"/>
                <a:gd name="T24" fmla="*/ 28 w 124"/>
                <a:gd name="T25" fmla="*/ 14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4" h="159">
                  <a:moveTo>
                    <a:pt x="28" y="146"/>
                  </a:moveTo>
                  <a:cubicBezTo>
                    <a:pt x="14" y="146"/>
                    <a:pt x="14" y="146"/>
                    <a:pt x="14" y="146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21" y="13"/>
                    <a:pt x="124" y="10"/>
                    <a:pt x="124" y="7"/>
                  </a:cubicBezTo>
                  <a:cubicBezTo>
                    <a:pt x="124" y="3"/>
                    <a:pt x="121" y="0"/>
                    <a:pt x="11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6"/>
                    <a:pt x="3" y="159"/>
                    <a:pt x="7" y="159"/>
                  </a:cubicBezTo>
                  <a:cubicBezTo>
                    <a:pt x="28" y="159"/>
                    <a:pt x="28" y="159"/>
                    <a:pt x="28" y="159"/>
                  </a:cubicBezTo>
                  <a:cubicBezTo>
                    <a:pt x="31" y="159"/>
                    <a:pt x="35" y="156"/>
                    <a:pt x="35" y="152"/>
                  </a:cubicBezTo>
                  <a:cubicBezTo>
                    <a:pt x="35" y="149"/>
                    <a:pt x="31" y="146"/>
                    <a:pt x="28" y="14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2" name="Freeform 29"/>
            <p:cNvSpPr/>
            <p:nvPr/>
          </p:nvSpPr>
          <p:spPr bwMode="auto">
            <a:xfrm>
              <a:off x="80" y="95"/>
              <a:ext cx="47" cy="68"/>
            </a:xfrm>
            <a:custGeom>
              <a:avLst/>
              <a:gdLst>
                <a:gd name="T0" fmla="*/ 39 w 46"/>
                <a:gd name="T1" fmla="*/ 0 h 66"/>
                <a:gd name="T2" fmla="*/ 32 w 46"/>
                <a:gd name="T3" fmla="*/ 7 h 66"/>
                <a:gd name="T4" fmla="*/ 32 w 46"/>
                <a:gd name="T5" fmla="*/ 53 h 66"/>
                <a:gd name="T6" fmla="*/ 7 w 46"/>
                <a:gd name="T7" fmla="*/ 53 h 66"/>
                <a:gd name="T8" fmla="*/ 0 w 46"/>
                <a:gd name="T9" fmla="*/ 59 h 66"/>
                <a:gd name="T10" fmla="*/ 7 w 46"/>
                <a:gd name="T11" fmla="*/ 66 h 66"/>
                <a:gd name="T12" fmla="*/ 39 w 46"/>
                <a:gd name="T13" fmla="*/ 66 h 66"/>
                <a:gd name="T14" fmla="*/ 44 w 46"/>
                <a:gd name="T15" fmla="*/ 64 h 66"/>
                <a:gd name="T16" fmla="*/ 46 w 46"/>
                <a:gd name="T17" fmla="*/ 59 h 66"/>
                <a:gd name="T18" fmla="*/ 46 w 46"/>
                <a:gd name="T19" fmla="*/ 7 h 66"/>
                <a:gd name="T20" fmla="*/ 39 w 46"/>
                <a:gd name="T2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66">
                  <a:moveTo>
                    <a:pt x="39" y="0"/>
                  </a:moveTo>
                  <a:cubicBezTo>
                    <a:pt x="35" y="0"/>
                    <a:pt x="32" y="3"/>
                    <a:pt x="32" y="7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3" y="53"/>
                    <a:pt x="0" y="56"/>
                    <a:pt x="0" y="59"/>
                  </a:cubicBezTo>
                  <a:cubicBezTo>
                    <a:pt x="0" y="63"/>
                    <a:pt x="3" y="66"/>
                    <a:pt x="7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41" y="66"/>
                    <a:pt x="43" y="66"/>
                    <a:pt x="44" y="64"/>
                  </a:cubicBezTo>
                  <a:cubicBezTo>
                    <a:pt x="45" y="63"/>
                    <a:pt x="46" y="61"/>
                    <a:pt x="46" y="59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6" y="3"/>
                    <a:pt x="43" y="0"/>
                    <a:pt x="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3" name="Freeform 30"/>
            <p:cNvSpPr>
              <a:spLocks noEditPoints="1"/>
            </p:cNvSpPr>
            <p:nvPr/>
          </p:nvSpPr>
          <p:spPr bwMode="auto">
            <a:xfrm>
              <a:off x="46" y="34"/>
              <a:ext cx="79" cy="114"/>
            </a:xfrm>
            <a:custGeom>
              <a:avLst/>
              <a:gdLst>
                <a:gd name="T0" fmla="*/ 68 w 78"/>
                <a:gd name="T1" fmla="*/ 2 h 112"/>
                <a:gd name="T2" fmla="*/ 60 w 78"/>
                <a:gd name="T3" fmla="*/ 0 h 112"/>
                <a:gd name="T4" fmla="*/ 46 w 78"/>
                <a:gd name="T5" fmla="*/ 8 h 112"/>
                <a:gd name="T6" fmla="*/ 1 w 78"/>
                <a:gd name="T7" fmla="*/ 85 h 112"/>
                <a:gd name="T8" fmla="*/ 0 w 78"/>
                <a:gd name="T9" fmla="*/ 88 h 112"/>
                <a:gd name="T10" fmla="*/ 1 w 78"/>
                <a:gd name="T11" fmla="*/ 106 h 112"/>
                <a:gd name="T12" fmla="*/ 4 w 78"/>
                <a:gd name="T13" fmla="*/ 112 h 112"/>
                <a:gd name="T14" fmla="*/ 8 w 78"/>
                <a:gd name="T15" fmla="*/ 112 h 112"/>
                <a:gd name="T16" fmla="*/ 11 w 78"/>
                <a:gd name="T17" fmla="*/ 112 h 112"/>
                <a:gd name="T18" fmla="*/ 27 w 78"/>
                <a:gd name="T19" fmla="*/ 103 h 112"/>
                <a:gd name="T20" fmla="*/ 29 w 78"/>
                <a:gd name="T21" fmla="*/ 101 h 112"/>
                <a:gd name="T22" fmla="*/ 74 w 78"/>
                <a:gd name="T23" fmla="*/ 24 h 112"/>
                <a:gd name="T24" fmla="*/ 68 w 78"/>
                <a:gd name="T25" fmla="*/ 2 h 112"/>
                <a:gd name="T26" fmla="*/ 62 w 78"/>
                <a:gd name="T27" fmla="*/ 17 h 112"/>
                <a:gd name="T28" fmla="*/ 18 w 78"/>
                <a:gd name="T29" fmla="*/ 92 h 112"/>
                <a:gd name="T30" fmla="*/ 14 w 78"/>
                <a:gd name="T31" fmla="*/ 94 h 112"/>
                <a:gd name="T32" fmla="*/ 14 w 78"/>
                <a:gd name="T33" fmla="*/ 90 h 112"/>
                <a:gd name="T34" fmla="*/ 57 w 78"/>
                <a:gd name="T35" fmla="*/ 15 h 112"/>
                <a:gd name="T36" fmla="*/ 61 w 78"/>
                <a:gd name="T37" fmla="*/ 14 h 112"/>
                <a:gd name="T38" fmla="*/ 62 w 78"/>
                <a:gd name="T39" fmla="*/ 1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" h="112">
                  <a:moveTo>
                    <a:pt x="68" y="2"/>
                  </a:moveTo>
                  <a:cubicBezTo>
                    <a:pt x="65" y="1"/>
                    <a:pt x="62" y="0"/>
                    <a:pt x="60" y="0"/>
                  </a:cubicBezTo>
                  <a:cubicBezTo>
                    <a:pt x="54" y="0"/>
                    <a:pt x="48" y="3"/>
                    <a:pt x="46" y="8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6"/>
                    <a:pt x="0" y="87"/>
                    <a:pt x="0" y="88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1" y="108"/>
                    <a:pt x="2" y="110"/>
                    <a:pt x="4" y="112"/>
                  </a:cubicBezTo>
                  <a:cubicBezTo>
                    <a:pt x="5" y="112"/>
                    <a:pt x="7" y="112"/>
                    <a:pt x="8" y="112"/>
                  </a:cubicBezTo>
                  <a:cubicBezTo>
                    <a:pt x="9" y="112"/>
                    <a:pt x="10" y="112"/>
                    <a:pt x="11" y="112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8" y="103"/>
                    <a:pt x="29" y="102"/>
                    <a:pt x="29" y="101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8" y="16"/>
                    <a:pt x="75" y="7"/>
                    <a:pt x="68" y="2"/>
                  </a:cubicBezTo>
                  <a:moveTo>
                    <a:pt x="62" y="17"/>
                  </a:moveTo>
                  <a:cubicBezTo>
                    <a:pt x="18" y="92"/>
                    <a:pt x="18" y="92"/>
                    <a:pt x="18" y="9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0"/>
                    <a:pt x="14" y="90"/>
                    <a:pt x="14" y="90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8" y="14"/>
                    <a:pt x="60" y="13"/>
                    <a:pt x="61" y="14"/>
                  </a:cubicBezTo>
                  <a:cubicBezTo>
                    <a:pt x="62" y="15"/>
                    <a:pt x="62" y="16"/>
                    <a:pt x="62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4" name="Freeform 31"/>
            <p:cNvSpPr/>
            <p:nvPr/>
          </p:nvSpPr>
          <p:spPr bwMode="auto">
            <a:xfrm>
              <a:off x="24" y="46"/>
              <a:ext cx="49" cy="14"/>
            </a:xfrm>
            <a:custGeom>
              <a:avLst/>
              <a:gdLst>
                <a:gd name="T0" fmla="*/ 48 w 48"/>
                <a:gd name="T1" fmla="*/ 7 h 14"/>
                <a:gd name="T2" fmla="*/ 42 w 48"/>
                <a:gd name="T3" fmla="*/ 0 h 14"/>
                <a:gd name="T4" fmla="*/ 7 w 48"/>
                <a:gd name="T5" fmla="*/ 0 h 14"/>
                <a:gd name="T6" fmla="*/ 0 w 48"/>
                <a:gd name="T7" fmla="*/ 7 h 14"/>
                <a:gd name="T8" fmla="*/ 7 w 48"/>
                <a:gd name="T9" fmla="*/ 14 h 14"/>
                <a:gd name="T10" fmla="*/ 42 w 48"/>
                <a:gd name="T11" fmla="*/ 14 h 14"/>
                <a:gd name="T12" fmla="*/ 48 w 48"/>
                <a:gd name="T1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4">
                  <a:moveTo>
                    <a:pt x="48" y="7"/>
                  </a:moveTo>
                  <a:cubicBezTo>
                    <a:pt x="48" y="3"/>
                    <a:pt x="45" y="0"/>
                    <a:pt x="4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5" y="14"/>
                    <a:pt x="48" y="11"/>
                    <a:pt x="48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5" name="Freeform 32"/>
            <p:cNvSpPr/>
            <p:nvPr/>
          </p:nvSpPr>
          <p:spPr bwMode="auto">
            <a:xfrm>
              <a:off x="24" y="73"/>
              <a:ext cx="32" cy="15"/>
            </a:xfrm>
            <a:custGeom>
              <a:avLst/>
              <a:gdLst>
                <a:gd name="T0" fmla="*/ 7 w 31"/>
                <a:gd name="T1" fmla="*/ 0 h 14"/>
                <a:gd name="T2" fmla="*/ 0 w 31"/>
                <a:gd name="T3" fmla="*/ 7 h 14"/>
                <a:gd name="T4" fmla="*/ 7 w 31"/>
                <a:gd name="T5" fmla="*/ 14 h 14"/>
                <a:gd name="T6" fmla="*/ 24 w 31"/>
                <a:gd name="T7" fmla="*/ 14 h 14"/>
                <a:gd name="T8" fmla="*/ 31 w 31"/>
                <a:gd name="T9" fmla="*/ 7 h 14"/>
                <a:gd name="T10" fmla="*/ 24 w 31"/>
                <a:gd name="T11" fmla="*/ 0 h 14"/>
                <a:gd name="T12" fmla="*/ 7 w 3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8" y="14"/>
                    <a:pt x="31" y="11"/>
                    <a:pt x="31" y="7"/>
                  </a:cubicBezTo>
                  <a:cubicBezTo>
                    <a:pt x="31" y="3"/>
                    <a:pt x="28" y="0"/>
                    <a:pt x="24" y="0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46" name="Oval 37"/>
          <p:cNvSpPr>
            <a:spLocks noChangeArrowheads="1"/>
          </p:cNvSpPr>
          <p:nvPr/>
        </p:nvSpPr>
        <p:spPr bwMode="auto">
          <a:xfrm>
            <a:off x="9480147" y="3440942"/>
            <a:ext cx="684123" cy="684018"/>
          </a:xfrm>
          <a:prstGeom prst="ellipse">
            <a:avLst/>
          </a:prstGeom>
          <a:solidFill>
            <a:srgbClr val="97C7AB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grpSp>
        <p:nvGrpSpPr>
          <p:cNvPr id="47" name="Group 23"/>
          <p:cNvGrpSpPr/>
          <p:nvPr/>
        </p:nvGrpSpPr>
        <p:grpSpPr bwMode="auto">
          <a:xfrm>
            <a:off x="9734804" y="3662565"/>
            <a:ext cx="212750" cy="261805"/>
            <a:chOff x="0" y="0"/>
            <a:chExt cx="134" cy="163"/>
          </a:xfrm>
          <a:solidFill>
            <a:srgbClr val="FFFFFF"/>
          </a:solidFill>
        </p:grpSpPr>
        <p:sp>
          <p:nvSpPr>
            <p:cNvPr id="48" name="Freeform 24"/>
            <p:cNvSpPr>
              <a:spLocks noEditPoints="1"/>
            </p:cNvSpPr>
            <p:nvPr/>
          </p:nvSpPr>
          <p:spPr bwMode="auto">
            <a:xfrm>
              <a:off x="0" y="0"/>
              <a:ext cx="134" cy="163"/>
            </a:xfrm>
            <a:custGeom>
              <a:avLst/>
              <a:gdLst>
                <a:gd name="T0" fmla="*/ 0 w 134"/>
                <a:gd name="T1" fmla="*/ 0 h 163"/>
                <a:gd name="T2" fmla="*/ 0 w 134"/>
                <a:gd name="T3" fmla="*/ 163 h 163"/>
                <a:gd name="T4" fmla="*/ 92 w 134"/>
                <a:gd name="T5" fmla="*/ 163 h 163"/>
                <a:gd name="T6" fmla="*/ 134 w 134"/>
                <a:gd name="T7" fmla="*/ 121 h 163"/>
                <a:gd name="T8" fmla="*/ 134 w 134"/>
                <a:gd name="T9" fmla="*/ 0 h 163"/>
                <a:gd name="T10" fmla="*/ 0 w 134"/>
                <a:gd name="T11" fmla="*/ 0 h 163"/>
                <a:gd name="T12" fmla="*/ 14 w 134"/>
                <a:gd name="T13" fmla="*/ 14 h 163"/>
                <a:gd name="T14" fmla="*/ 120 w 134"/>
                <a:gd name="T15" fmla="*/ 14 h 163"/>
                <a:gd name="T16" fmla="*/ 120 w 134"/>
                <a:gd name="T17" fmla="*/ 112 h 163"/>
                <a:gd name="T18" fmla="*/ 83 w 134"/>
                <a:gd name="T19" fmla="*/ 112 h 163"/>
                <a:gd name="T20" fmla="*/ 83 w 134"/>
                <a:gd name="T21" fmla="*/ 150 h 163"/>
                <a:gd name="T22" fmla="*/ 14 w 134"/>
                <a:gd name="T23" fmla="*/ 150 h 163"/>
                <a:gd name="T24" fmla="*/ 14 w 134"/>
                <a:gd name="T25" fmla="*/ 14 h 163"/>
                <a:gd name="T26" fmla="*/ 111 w 134"/>
                <a:gd name="T27" fmla="*/ 125 h 163"/>
                <a:gd name="T28" fmla="*/ 96 w 134"/>
                <a:gd name="T29" fmla="*/ 140 h 163"/>
                <a:gd name="T30" fmla="*/ 96 w 134"/>
                <a:gd name="T31" fmla="*/ 125 h 163"/>
                <a:gd name="T32" fmla="*/ 111 w 134"/>
                <a:gd name="T33" fmla="*/ 12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4" h="163">
                  <a:moveTo>
                    <a:pt x="0" y="0"/>
                  </a:moveTo>
                  <a:lnTo>
                    <a:pt x="0" y="163"/>
                  </a:lnTo>
                  <a:lnTo>
                    <a:pt x="92" y="163"/>
                  </a:lnTo>
                  <a:lnTo>
                    <a:pt x="134" y="121"/>
                  </a:lnTo>
                  <a:lnTo>
                    <a:pt x="134" y="0"/>
                  </a:lnTo>
                  <a:lnTo>
                    <a:pt x="0" y="0"/>
                  </a:lnTo>
                  <a:close/>
                  <a:moveTo>
                    <a:pt x="14" y="14"/>
                  </a:moveTo>
                  <a:lnTo>
                    <a:pt x="120" y="14"/>
                  </a:lnTo>
                  <a:lnTo>
                    <a:pt x="120" y="112"/>
                  </a:lnTo>
                  <a:lnTo>
                    <a:pt x="83" y="112"/>
                  </a:lnTo>
                  <a:lnTo>
                    <a:pt x="83" y="150"/>
                  </a:lnTo>
                  <a:lnTo>
                    <a:pt x="14" y="150"/>
                  </a:lnTo>
                  <a:lnTo>
                    <a:pt x="14" y="14"/>
                  </a:lnTo>
                  <a:close/>
                  <a:moveTo>
                    <a:pt x="111" y="125"/>
                  </a:moveTo>
                  <a:lnTo>
                    <a:pt x="96" y="140"/>
                  </a:lnTo>
                  <a:lnTo>
                    <a:pt x="96" y="125"/>
                  </a:lnTo>
                  <a:lnTo>
                    <a:pt x="111" y="1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9" name="Rectangle 25"/>
            <p:cNvSpPr>
              <a:spLocks noChangeArrowheads="1"/>
            </p:cNvSpPr>
            <p:nvPr/>
          </p:nvSpPr>
          <p:spPr bwMode="auto">
            <a:xfrm>
              <a:off x="37" y="44"/>
              <a:ext cx="59" cy="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0" name="Rectangle 26"/>
            <p:cNvSpPr>
              <a:spLocks noChangeArrowheads="1"/>
            </p:cNvSpPr>
            <p:nvPr/>
          </p:nvSpPr>
          <p:spPr bwMode="auto">
            <a:xfrm>
              <a:off x="37" y="83"/>
              <a:ext cx="38" cy="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51" name="Rectangle 35"/>
          <p:cNvSpPr>
            <a:spLocks noChangeArrowheads="1"/>
          </p:cNvSpPr>
          <p:nvPr/>
        </p:nvSpPr>
        <p:spPr bwMode="auto">
          <a:xfrm>
            <a:off x="4635285" y="4281920"/>
            <a:ext cx="986090" cy="316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zh-CN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Message </a:t>
            </a:r>
          </a:p>
        </p:txBody>
      </p:sp>
      <p:sp>
        <p:nvSpPr>
          <p:cNvPr id="52" name="Rectangle 34"/>
          <p:cNvSpPr>
            <a:spLocks noChangeArrowheads="1"/>
          </p:cNvSpPr>
          <p:nvPr/>
        </p:nvSpPr>
        <p:spPr bwMode="auto">
          <a:xfrm>
            <a:off x="6811809" y="4281919"/>
            <a:ext cx="1301882" cy="316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zh-CN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Management </a:t>
            </a:r>
          </a:p>
        </p:txBody>
      </p:sp>
      <p:sp>
        <p:nvSpPr>
          <p:cNvPr id="53" name="Rectangle 38"/>
          <p:cNvSpPr>
            <a:spLocks noChangeArrowheads="1"/>
          </p:cNvSpPr>
          <p:nvPr/>
        </p:nvSpPr>
        <p:spPr bwMode="auto">
          <a:xfrm>
            <a:off x="9475348" y="4281919"/>
            <a:ext cx="731662" cy="316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zh-CN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Target</a:t>
            </a:r>
          </a:p>
        </p:txBody>
      </p: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250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/>
      <p:bldP spid="32" grpId="0"/>
      <p:bldP spid="33" grpId="0"/>
      <p:bldP spid="34" grpId="0"/>
      <p:bldP spid="35" grpId="0" animBg="1"/>
      <p:bldP spid="36" grpId="0" animBg="1"/>
      <p:bldP spid="37" grpId="0" animBg="1"/>
      <p:bldP spid="38" grpId="0" animBg="1"/>
      <p:bldP spid="39" grpId="0" animBg="1"/>
      <p:bldP spid="46" grpId="0" animBg="1"/>
      <p:bldP spid="51" grpId="0"/>
      <p:bldP spid="52" grpId="0"/>
      <p:bldP spid="5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 Box 42"/>
          <p:cNvSpPr txBox="1">
            <a:spLocks noChangeArrowheads="1"/>
          </p:cNvSpPr>
          <p:nvPr/>
        </p:nvSpPr>
        <p:spPr bwMode="auto">
          <a:xfrm>
            <a:off x="4610506" y="1512069"/>
            <a:ext cx="2301064" cy="426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2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此处添加</a:t>
            </a:r>
            <a:r>
              <a:rPr lang="zh-CN" altLang="en-US" sz="2000" dirty="0">
                <a:solidFill>
                  <a:srgbClr val="C7B847"/>
                </a:solidFill>
                <a:latin typeface="+mn-lt"/>
                <a:ea typeface="微软雅黑"/>
                <a:cs typeface="+mn-ea"/>
                <a:sym typeface="+mn-lt"/>
              </a:rPr>
              <a:t>标题文本</a:t>
            </a:r>
            <a:endParaRPr lang="en-US" altLang="zh-CN" sz="2000" dirty="0">
              <a:solidFill>
                <a:srgbClr val="C7B847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4" name="Text Box 43"/>
          <p:cNvSpPr txBox="1">
            <a:spLocks noChangeArrowheads="1"/>
          </p:cNvSpPr>
          <p:nvPr/>
        </p:nvSpPr>
        <p:spPr bwMode="auto">
          <a:xfrm>
            <a:off x="4507363" y="1862078"/>
            <a:ext cx="2496994" cy="271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This is a good space for a short subtitle</a:t>
            </a:r>
          </a:p>
        </p:txBody>
      </p:sp>
      <p:sp>
        <p:nvSpPr>
          <p:cNvPr id="35" name="Freeform 24"/>
          <p:cNvSpPr/>
          <p:nvPr/>
        </p:nvSpPr>
        <p:spPr bwMode="auto">
          <a:xfrm>
            <a:off x="5989079" y="3215484"/>
            <a:ext cx="1683862" cy="3032082"/>
          </a:xfrm>
          <a:custGeom>
            <a:avLst/>
            <a:gdLst>
              <a:gd name="T0" fmla="*/ 863 w 863"/>
              <a:gd name="T1" fmla="*/ 0 h 1516"/>
              <a:gd name="T2" fmla="*/ 0 w 863"/>
              <a:gd name="T3" fmla="*/ 0 h 1516"/>
              <a:gd name="T4" fmla="*/ 0 w 863"/>
              <a:gd name="T5" fmla="*/ 1516 h 1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3" h="1516">
                <a:moveTo>
                  <a:pt x="863" y="0"/>
                </a:moveTo>
                <a:lnTo>
                  <a:pt x="0" y="0"/>
                </a:lnTo>
                <a:lnTo>
                  <a:pt x="0" y="1516"/>
                </a:lnTo>
              </a:path>
            </a:pathLst>
          </a:custGeom>
          <a:noFill/>
          <a:ln w="6350" cap="flat" cmpd="sng">
            <a:solidFill>
              <a:srgbClr val="FFFFFF">
                <a:lumMod val="50000"/>
              </a:srgbClr>
            </a:solidFill>
            <a:prstDash val="solid"/>
            <a:round/>
            <a:head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15214" tIns="57607" rIns="115214" bIns="57607"/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6" name="Freeform 25"/>
          <p:cNvSpPr/>
          <p:nvPr/>
        </p:nvSpPr>
        <p:spPr bwMode="auto">
          <a:xfrm>
            <a:off x="6413156" y="4251512"/>
            <a:ext cx="1259786" cy="1996054"/>
          </a:xfrm>
          <a:custGeom>
            <a:avLst/>
            <a:gdLst>
              <a:gd name="T0" fmla="*/ 651 w 651"/>
              <a:gd name="T1" fmla="*/ 0 h 998"/>
              <a:gd name="T2" fmla="*/ 0 w 651"/>
              <a:gd name="T3" fmla="*/ 0 h 998"/>
              <a:gd name="T4" fmla="*/ 0 w 651"/>
              <a:gd name="T5" fmla="*/ 998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51" h="998">
                <a:moveTo>
                  <a:pt x="651" y="0"/>
                </a:moveTo>
                <a:lnTo>
                  <a:pt x="0" y="0"/>
                </a:lnTo>
                <a:lnTo>
                  <a:pt x="0" y="998"/>
                </a:lnTo>
              </a:path>
            </a:pathLst>
          </a:custGeom>
          <a:noFill/>
          <a:ln w="6350" cap="flat" cmpd="sng">
            <a:solidFill>
              <a:srgbClr val="FFFFFF">
                <a:lumMod val="50000"/>
              </a:srgbClr>
            </a:solidFill>
            <a:prstDash val="solid"/>
            <a:round/>
            <a:head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15214" tIns="57607" rIns="115214" bIns="57607"/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7" name="Freeform 26"/>
          <p:cNvSpPr/>
          <p:nvPr/>
        </p:nvSpPr>
        <p:spPr bwMode="auto">
          <a:xfrm>
            <a:off x="6853235" y="5287540"/>
            <a:ext cx="819707" cy="960026"/>
          </a:xfrm>
          <a:custGeom>
            <a:avLst/>
            <a:gdLst>
              <a:gd name="T0" fmla="*/ 431 w 431"/>
              <a:gd name="T1" fmla="*/ 0 h 480"/>
              <a:gd name="T2" fmla="*/ 0 w 431"/>
              <a:gd name="T3" fmla="*/ 0 h 480"/>
              <a:gd name="T4" fmla="*/ 0 w 431"/>
              <a:gd name="T5" fmla="*/ 48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1" h="480">
                <a:moveTo>
                  <a:pt x="431" y="0"/>
                </a:moveTo>
                <a:lnTo>
                  <a:pt x="0" y="0"/>
                </a:lnTo>
                <a:lnTo>
                  <a:pt x="0" y="480"/>
                </a:lnTo>
              </a:path>
            </a:pathLst>
          </a:custGeom>
          <a:noFill/>
          <a:ln w="6350" cap="flat" cmpd="sng">
            <a:solidFill>
              <a:srgbClr val="FFFFFF">
                <a:lumMod val="50000"/>
              </a:srgbClr>
            </a:solidFill>
            <a:prstDash val="solid"/>
            <a:round/>
            <a:head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15214" tIns="57607" rIns="115214" bIns="57607"/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7672941" y="4957530"/>
            <a:ext cx="643291" cy="643192"/>
          </a:xfrm>
          <a:prstGeom prst="ellipse">
            <a:avLst/>
          </a:prstGeom>
          <a:solidFill>
            <a:srgbClr val="97C7AB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7672941" y="3943504"/>
            <a:ext cx="643291" cy="643192"/>
          </a:xfrm>
          <a:prstGeom prst="ellipse">
            <a:avLst/>
          </a:prstGeom>
          <a:solidFill>
            <a:srgbClr val="EE808D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7672941" y="2891475"/>
            <a:ext cx="643291" cy="643192"/>
          </a:xfrm>
          <a:prstGeom prst="ellipse">
            <a:avLst/>
          </a:prstGeom>
          <a:solidFill>
            <a:srgbClr val="52A273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41" name="Freeform 30"/>
          <p:cNvSpPr/>
          <p:nvPr/>
        </p:nvSpPr>
        <p:spPr bwMode="auto">
          <a:xfrm>
            <a:off x="3854629" y="3215484"/>
            <a:ext cx="1678367" cy="3032082"/>
          </a:xfrm>
          <a:custGeom>
            <a:avLst/>
            <a:gdLst>
              <a:gd name="T0" fmla="*/ 0 w 863"/>
              <a:gd name="T1" fmla="*/ 0 h 1516"/>
              <a:gd name="T2" fmla="*/ 863 w 863"/>
              <a:gd name="T3" fmla="*/ 0 h 1516"/>
              <a:gd name="T4" fmla="*/ 863 w 863"/>
              <a:gd name="T5" fmla="*/ 1516 h 1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3" h="1516">
                <a:moveTo>
                  <a:pt x="0" y="0"/>
                </a:moveTo>
                <a:lnTo>
                  <a:pt x="863" y="0"/>
                </a:lnTo>
                <a:lnTo>
                  <a:pt x="863" y="1516"/>
                </a:lnTo>
              </a:path>
            </a:pathLst>
          </a:custGeom>
          <a:noFill/>
          <a:ln w="6350" cap="flat" cmpd="sng">
            <a:solidFill>
              <a:srgbClr val="FFFFFF">
                <a:lumMod val="50000"/>
              </a:srgbClr>
            </a:solidFill>
            <a:prstDash val="solid"/>
            <a:round/>
            <a:head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15214" tIns="57607" rIns="115214" bIns="57607"/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42" name="Freeform 31"/>
          <p:cNvSpPr/>
          <p:nvPr/>
        </p:nvSpPr>
        <p:spPr bwMode="auto">
          <a:xfrm>
            <a:off x="3854629" y="4251512"/>
            <a:ext cx="1254291" cy="1996054"/>
          </a:xfrm>
          <a:custGeom>
            <a:avLst/>
            <a:gdLst>
              <a:gd name="T0" fmla="*/ 0 w 651"/>
              <a:gd name="T1" fmla="*/ 0 h 998"/>
              <a:gd name="T2" fmla="*/ 651 w 651"/>
              <a:gd name="T3" fmla="*/ 0 h 998"/>
              <a:gd name="T4" fmla="*/ 651 w 651"/>
              <a:gd name="T5" fmla="*/ 998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51" h="998">
                <a:moveTo>
                  <a:pt x="0" y="0"/>
                </a:moveTo>
                <a:lnTo>
                  <a:pt x="651" y="0"/>
                </a:lnTo>
                <a:lnTo>
                  <a:pt x="651" y="998"/>
                </a:lnTo>
              </a:path>
            </a:pathLst>
          </a:custGeom>
          <a:noFill/>
          <a:ln w="6350" cap="flat" cmpd="sng">
            <a:solidFill>
              <a:srgbClr val="FFFFFF">
                <a:lumMod val="50000"/>
              </a:srgbClr>
            </a:solidFill>
            <a:prstDash val="solid"/>
            <a:round/>
            <a:head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15214" tIns="57607" rIns="115214" bIns="57607"/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43" name="Freeform 32"/>
          <p:cNvSpPr/>
          <p:nvPr/>
        </p:nvSpPr>
        <p:spPr bwMode="auto">
          <a:xfrm>
            <a:off x="3854630" y="5287540"/>
            <a:ext cx="816211" cy="960026"/>
          </a:xfrm>
          <a:custGeom>
            <a:avLst/>
            <a:gdLst>
              <a:gd name="T0" fmla="*/ 0 w 432"/>
              <a:gd name="T1" fmla="*/ 0 h 480"/>
              <a:gd name="T2" fmla="*/ 432 w 432"/>
              <a:gd name="T3" fmla="*/ 0 h 480"/>
              <a:gd name="T4" fmla="*/ 432 w 432"/>
              <a:gd name="T5" fmla="*/ 48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" h="480">
                <a:moveTo>
                  <a:pt x="0" y="0"/>
                </a:moveTo>
                <a:lnTo>
                  <a:pt x="432" y="0"/>
                </a:lnTo>
                <a:lnTo>
                  <a:pt x="432" y="480"/>
                </a:lnTo>
              </a:path>
            </a:pathLst>
          </a:custGeom>
          <a:noFill/>
          <a:ln w="6350" cap="flat" cmpd="sng">
            <a:solidFill>
              <a:srgbClr val="FFFFFF">
                <a:lumMod val="50000"/>
              </a:srgbClr>
            </a:solidFill>
            <a:prstDash val="solid"/>
            <a:round/>
            <a:head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15214" tIns="57607" rIns="115214" bIns="57607"/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3211338" y="4957530"/>
            <a:ext cx="643291" cy="643192"/>
          </a:xfrm>
          <a:prstGeom prst="ellipse">
            <a:avLst/>
          </a:prstGeom>
          <a:solidFill>
            <a:srgbClr val="97C7AB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3211338" y="3943504"/>
            <a:ext cx="643291" cy="643192"/>
          </a:xfrm>
          <a:prstGeom prst="ellipse">
            <a:avLst/>
          </a:prstGeom>
          <a:solidFill>
            <a:srgbClr val="EE808D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3211338" y="2891475"/>
            <a:ext cx="643291" cy="643192"/>
          </a:xfrm>
          <a:prstGeom prst="ellipse">
            <a:avLst/>
          </a:prstGeom>
          <a:solidFill>
            <a:srgbClr val="52A273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47" name="Freeform 33"/>
          <p:cNvSpPr>
            <a:spLocks noEditPoints="1"/>
          </p:cNvSpPr>
          <p:nvPr/>
        </p:nvSpPr>
        <p:spPr bwMode="auto">
          <a:xfrm>
            <a:off x="3378638" y="3083491"/>
            <a:ext cx="281109" cy="259986"/>
          </a:xfrm>
          <a:custGeom>
            <a:avLst/>
            <a:gdLst>
              <a:gd name="T0" fmla="*/ 100 w 129"/>
              <a:gd name="T1" fmla="*/ 66 h 119"/>
              <a:gd name="T2" fmla="*/ 105 w 129"/>
              <a:gd name="T3" fmla="*/ 61 h 119"/>
              <a:gd name="T4" fmla="*/ 110 w 129"/>
              <a:gd name="T5" fmla="*/ 66 h 119"/>
              <a:gd name="T6" fmla="*/ 110 w 129"/>
              <a:gd name="T7" fmla="*/ 115 h 119"/>
              <a:gd name="T8" fmla="*/ 105 w 129"/>
              <a:gd name="T9" fmla="*/ 119 h 119"/>
              <a:gd name="T10" fmla="*/ 105 w 129"/>
              <a:gd name="T11" fmla="*/ 119 h 119"/>
              <a:gd name="T12" fmla="*/ 24 w 129"/>
              <a:gd name="T13" fmla="*/ 119 h 119"/>
              <a:gd name="T14" fmla="*/ 19 w 129"/>
              <a:gd name="T15" fmla="*/ 115 h 119"/>
              <a:gd name="T16" fmla="*/ 19 w 129"/>
              <a:gd name="T17" fmla="*/ 114 h 119"/>
              <a:gd name="T18" fmla="*/ 19 w 129"/>
              <a:gd name="T19" fmla="*/ 66 h 119"/>
              <a:gd name="T20" fmla="*/ 24 w 129"/>
              <a:gd name="T21" fmla="*/ 61 h 119"/>
              <a:gd name="T22" fmla="*/ 29 w 129"/>
              <a:gd name="T23" fmla="*/ 66 h 119"/>
              <a:gd name="T24" fmla="*/ 29 w 129"/>
              <a:gd name="T25" fmla="*/ 110 h 119"/>
              <a:gd name="T26" fmla="*/ 45 w 129"/>
              <a:gd name="T27" fmla="*/ 110 h 119"/>
              <a:gd name="T28" fmla="*/ 45 w 129"/>
              <a:gd name="T29" fmla="*/ 61 h 119"/>
              <a:gd name="T30" fmla="*/ 48 w 129"/>
              <a:gd name="T31" fmla="*/ 58 h 119"/>
              <a:gd name="T32" fmla="*/ 48 w 129"/>
              <a:gd name="T33" fmla="*/ 58 h 119"/>
              <a:gd name="T34" fmla="*/ 81 w 129"/>
              <a:gd name="T35" fmla="*/ 58 h 119"/>
              <a:gd name="T36" fmla="*/ 85 w 129"/>
              <a:gd name="T37" fmla="*/ 61 h 119"/>
              <a:gd name="T38" fmla="*/ 85 w 129"/>
              <a:gd name="T39" fmla="*/ 61 h 119"/>
              <a:gd name="T40" fmla="*/ 85 w 129"/>
              <a:gd name="T41" fmla="*/ 110 h 119"/>
              <a:gd name="T42" fmla="*/ 100 w 129"/>
              <a:gd name="T43" fmla="*/ 110 h 119"/>
              <a:gd name="T44" fmla="*/ 100 w 129"/>
              <a:gd name="T45" fmla="*/ 66 h 119"/>
              <a:gd name="T46" fmla="*/ 51 w 129"/>
              <a:gd name="T47" fmla="*/ 110 h 119"/>
              <a:gd name="T48" fmla="*/ 51 w 129"/>
              <a:gd name="T49" fmla="*/ 110 h 119"/>
              <a:gd name="T50" fmla="*/ 79 w 129"/>
              <a:gd name="T51" fmla="*/ 110 h 119"/>
              <a:gd name="T52" fmla="*/ 79 w 129"/>
              <a:gd name="T53" fmla="*/ 64 h 119"/>
              <a:gd name="T54" fmla="*/ 51 w 129"/>
              <a:gd name="T55" fmla="*/ 64 h 119"/>
              <a:gd name="T56" fmla="*/ 51 w 129"/>
              <a:gd name="T57" fmla="*/ 110 h 119"/>
              <a:gd name="T58" fmla="*/ 9 w 129"/>
              <a:gd name="T59" fmla="*/ 68 h 119"/>
              <a:gd name="T60" fmla="*/ 9 w 129"/>
              <a:gd name="T61" fmla="*/ 68 h 119"/>
              <a:gd name="T62" fmla="*/ 65 w 129"/>
              <a:gd name="T63" fmla="*/ 12 h 119"/>
              <a:gd name="T64" fmla="*/ 120 w 129"/>
              <a:gd name="T65" fmla="*/ 68 h 119"/>
              <a:gd name="T66" fmla="*/ 127 w 129"/>
              <a:gd name="T67" fmla="*/ 68 h 119"/>
              <a:gd name="T68" fmla="*/ 127 w 129"/>
              <a:gd name="T69" fmla="*/ 61 h 119"/>
              <a:gd name="T70" fmla="*/ 68 w 129"/>
              <a:gd name="T71" fmla="*/ 2 h 119"/>
              <a:gd name="T72" fmla="*/ 68 w 129"/>
              <a:gd name="T73" fmla="*/ 2 h 119"/>
              <a:gd name="T74" fmla="*/ 61 w 129"/>
              <a:gd name="T75" fmla="*/ 2 h 119"/>
              <a:gd name="T76" fmla="*/ 2 w 129"/>
              <a:gd name="T77" fmla="*/ 61 h 119"/>
              <a:gd name="T78" fmla="*/ 2 w 129"/>
              <a:gd name="T79" fmla="*/ 68 h 119"/>
              <a:gd name="T80" fmla="*/ 9 w 129"/>
              <a:gd name="T81" fmla="*/ 68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9" h="119">
                <a:moveTo>
                  <a:pt x="100" y="66"/>
                </a:moveTo>
                <a:cubicBezTo>
                  <a:pt x="100" y="64"/>
                  <a:pt x="103" y="61"/>
                  <a:pt x="105" y="61"/>
                </a:cubicBezTo>
                <a:cubicBezTo>
                  <a:pt x="108" y="61"/>
                  <a:pt x="110" y="64"/>
                  <a:pt x="110" y="66"/>
                </a:cubicBezTo>
                <a:cubicBezTo>
                  <a:pt x="110" y="115"/>
                  <a:pt x="110" y="115"/>
                  <a:pt x="110" y="115"/>
                </a:cubicBezTo>
                <a:cubicBezTo>
                  <a:pt x="110" y="117"/>
                  <a:pt x="108" y="119"/>
                  <a:pt x="105" y="119"/>
                </a:cubicBezTo>
                <a:cubicBezTo>
                  <a:pt x="105" y="119"/>
                  <a:pt x="105" y="119"/>
                  <a:pt x="105" y="119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19"/>
                  <a:pt x="19" y="117"/>
                  <a:pt x="19" y="115"/>
                </a:cubicBezTo>
                <a:cubicBezTo>
                  <a:pt x="19" y="114"/>
                  <a:pt x="19" y="114"/>
                  <a:pt x="19" y="114"/>
                </a:cubicBezTo>
                <a:cubicBezTo>
                  <a:pt x="19" y="66"/>
                  <a:pt x="19" y="66"/>
                  <a:pt x="19" y="66"/>
                </a:cubicBezTo>
                <a:cubicBezTo>
                  <a:pt x="19" y="64"/>
                  <a:pt x="21" y="61"/>
                  <a:pt x="24" y="61"/>
                </a:cubicBezTo>
                <a:cubicBezTo>
                  <a:pt x="27" y="61"/>
                  <a:pt x="29" y="64"/>
                  <a:pt x="29" y="66"/>
                </a:cubicBezTo>
                <a:cubicBezTo>
                  <a:pt x="29" y="110"/>
                  <a:pt x="29" y="110"/>
                  <a:pt x="29" y="110"/>
                </a:cubicBezTo>
                <a:cubicBezTo>
                  <a:pt x="45" y="110"/>
                  <a:pt x="45" y="110"/>
                  <a:pt x="45" y="110"/>
                </a:cubicBezTo>
                <a:cubicBezTo>
                  <a:pt x="45" y="61"/>
                  <a:pt x="45" y="61"/>
                  <a:pt x="45" y="61"/>
                </a:cubicBezTo>
                <a:cubicBezTo>
                  <a:pt x="45" y="59"/>
                  <a:pt x="46" y="58"/>
                  <a:pt x="48" y="58"/>
                </a:cubicBezTo>
                <a:cubicBezTo>
                  <a:pt x="48" y="58"/>
                  <a:pt x="48" y="58"/>
                  <a:pt x="48" y="58"/>
                </a:cubicBezTo>
                <a:cubicBezTo>
                  <a:pt x="81" y="58"/>
                  <a:pt x="81" y="58"/>
                  <a:pt x="81" y="58"/>
                </a:cubicBezTo>
                <a:cubicBezTo>
                  <a:pt x="83" y="58"/>
                  <a:pt x="85" y="59"/>
                  <a:pt x="85" y="61"/>
                </a:cubicBezTo>
                <a:cubicBezTo>
                  <a:pt x="85" y="61"/>
                  <a:pt x="85" y="61"/>
                  <a:pt x="85" y="61"/>
                </a:cubicBezTo>
                <a:cubicBezTo>
                  <a:pt x="85" y="110"/>
                  <a:pt x="85" y="110"/>
                  <a:pt x="85" y="110"/>
                </a:cubicBezTo>
                <a:cubicBezTo>
                  <a:pt x="100" y="110"/>
                  <a:pt x="100" y="110"/>
                  <a:pt x="100" y="110"/>
                </a:cubicBezTo>
                <a:cubicBezTo>
                  <a:pt x="100" y="66"/>
                  <a:pt x="100" y="66"/>
                  <a:pt x="100" y="66"/>
                </a:cubicBezTo>
                <a:close/>
                <a:moveTo>
                  <a:pt x="51" y="110"/>
                </a:moveTo>
                <a:cubicBezTo>
                  <a:pt x="51" y="110"/>
                  <a:pt x="51" y="110"/>
                  <a:pt x="51" y="110"/>
                </a:cubicBezTo>
                <a:cubicBezTo>
                  <a:pt x="79" y="110"/>
                  <a:pt x="79" y="110"/>
                  <a:pt x="79" y="110"/>
                </a:cubicBezTo>
                <a:cubicBezTo>
                  <a:pt x="79" y="64"/>
                  <a:pt x="79" y="64"/>
                  <a:pt x="79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110"/>
                  <a:pt x="51" y="110"/>
                  <a:pt x="51" y="110"/>
                </a:cubicBezTo>
                <a:close/>
                <a:moveTo>
                  <a:pt x="9" y="68"/>
                </a:moveTo>
                <a:cubicBezTo>
                  <a:pt x="9" y="68"/>
                  <a:pt x="9" y="68"/>
                  <a:pt x="9" y="68"/>
                </a:cubicBezTo>
                <a:cubicBezTo>
                  <a:pt x="65" y="12"/>
                  <a:pt x="65" y="12"/>
                  <a:pt x="65" y="12"/>
                </a:cubicBezTo>
                <a:cubicBezTo>
                  <a:pt x="120" y="68"/>
                  <a:pt x="120" y="68"/>
                  <a:pt x="120" y="68"/>
                </a:cubicBezTo>
                <a:cubicBezTo>
                  <a:pt x="122" y="70"/>
                  <a:pt x="125" y="70"/>
                  <a:pt x="127" y="68"/>
                </a:cubicBezTo>
                <a:cubicBezTo>
                  <a:pt x="129" y="66"/>
                  <a:pt x="129" y="63"/>
                  <a:pt x="127" y="61"/>
                </a:cubicBezTo>
                <a:cubicBezTo>
                  <a:pt x="68" y="2"/>
                  <a:pt x="68" y="2"/>
                  <a:pt x="68" y="2"/>
                </a:cubicBezTo>
                <a:cubicBezTo>
                  <a:pt x="68" y="2"/>
                  <a:pt x="68" y="2"/>
                  <a:pt x="68" y="2"/>
                </a:cubicBezTo>
                <a:cubicBezTo>
                  <a:pt x="66" y="0"/>
                  <a:pt x="63" y="0"/>
                  <a:pt x="61" y="2"/>
                </a:cubicBezTo>
                <a:cubicBezTo>
                  <a:pt x="2" y="61"/>
                  <a:pt x="2" y="61"/>
                  <a:pt x="2" y="61"/>
                </a:cubicBezTo>
                <a:cubicBezTo>
                  <a:pt x="0" y="63"/>
                  <a:pt x="0" y="66"/>
                  <a:pt x="2" y="68"/>
                </a:cubicBezTo>
                <a:cubicBezTo>
                  <a:pt x="4" y="70"/>
                  <a:pt x="7" y="70"/>
                  <a:pt x="9" y="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15214" tIns="57607" rIns="115214" bIns="57607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2300">
              <a:solidFill>
                <a:srgbClr val="000000">
                  <a:lumMod val="50000"/>
                  <a:lumOff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48" name="Freeform 34"/>
          <p:cNvSpPr>
            <a:spLocks noEditPoints="1"/>
          </p:cNvSpPr>
          <p:nvPr/>
        </p:nvSpPr>
        <p:spPr bwMode="auto">
          <a:xfrm>
            <a:off x="7908130" y="4145294"/>
            <a:ext cx="191505" cy="270523"/>
          </a:xfrm>
          <a:custGeom>
            <a:avLst/>
            <a:gdLst>
              <a:gd name="T0" fmla="*/ 77 w 88"/>
              <a:gd name="T1" fmla="*/ 33 h 124"/>
              <a:gd name="T2" fmla="*/ 67 w 88"/>
              <a:gd name="T3" fmla="*/ 57 h 124"/>
              <a:gd name="T4" fmla="*/ 67 w 88"/>
              <a:gd name="T5" fmla="*/ 57 h 124"/>
              <a:gd name="T6" fmla="*/ 85 w 88"/>
              <a:gd name="T7" fmla="*/ 79 h 124"/>
              <a:gd name="T8" fmla="*/ 88 w 88"/>
              <a:gd name="T9" fmla="*/ 104 h 124"/>
              <a:gd name="T10" fmla="*/ 79 w 88"/>
              <a:gd name="T11" fmla="*/ 115 h 124"/>
              <a:gd name="T12" fmla="*/ 69 w 88"/>
              <a:gd name="T13" fmla="*/ 115 h 124"/>
              <a:gd name="T14" fmla="*/ 64 w 88"/>
              <a:gd name="T15" fmla="*/ 124 h 124"/>
              <a:gd name="T16" fmla="*/ 23 w 88"/>
              <a:gd name="T17" fmla="*/ 124 h 124"/>
              <a:gd name="T18" fmla="*/ 19 w 88"/>
              <a:gd name="T19" fmla="*/ 119 h 124"/>
              <a:gd name="T20" fmla="*/ 9 w 88"/>
              <a:gd name="T21" fmla="*/ 115 h 124"/>
              <a:gd name="T22" fmla="*/ 2 w 88"/>
              <a:gd name="T23" fmla="*/ 111 h 124"/>
              <a:gd name="T24" fmla="*/ 0 w 88"/>
              <a:gd name="T25" fmla="*/ 93 h 124"/>
              <a:gd name="T26" fmla="*/ 20 w 88"/>
              <a:gd name="T27" fmla="*/ 57 h 124"/>
              <a:gd name="T28" fmla="*/ 20 w 88"/>
              <a:gd name="T29" fmla="*/ 57 h 124"/>
              <a:gd name="T30" fmla="*/ 44 w 88"/>
              <a:gd name="T31" fmla="*/ 0 h 124"/>
              <a:gd name="T32" fmla="*/ 22 w 88"/>
              <a:gd name="T33" fmla="*/ 105 h 124"/>
              <a:gd name="T34" fmla="*/ 25 w 88"/>
              <a:gd name="T35" fmla="*/ 89 h 124"/>
              <a:gd name="T36" fmla="*/ 28 w 88"/>
              <a:gd name="T37" fmla="*/ 109 h 124"/>
              <a:gd name="T38" fmla="*/ 28 w 88"/>
              <a:gd name="T39" fmla="*/ 114 h 124"/>
              <a:gd name="T40" fmla="*/ 59 w 88"/>
              <a:gd name="T41" fmla="*/ 110 h 124"/>
              <a:gd name="T42" fmla="*/ 59 w 88"/>
              <a:gd name="T43" fmla="*/ 109 h 124"/>
              <a:gd name="T44" fmla="*/ 62 w 88"/>
              <a:gd name="T45" fmla="*/ 89 h 124"/>
              <a:gd name="T46" fmla="*/ 65 w 88"/>
              <a:gd name="T47" fmla="*/ 105 h 124"/>
              <a:gd name="T48" fmla="*/ 78 w 88"/>
              <a:gd name="T49" fmla="*/ 104 h 124"/>
              <a:gd name="T50" fmla="*/ 76 w 88"/>
              <a:gd name="T51" fmla="*/ 83 h 124"/>
              <a:gd name="T52" fmla="*/ 59 w 88"/>
              <a:gd name="T53" fmla="*/ 63 h 124"/>
              <a:gd name="T54" fmla="*/ 28 w 88"/>
              <a:gd name="T55" fmla="*/ 63 h 124"/>
              <a:gd name="T56" fmla="*/ 10 w 88"/>
              <a:gd name="T57" fmla="*/ 93 h 124"/>
              <a:gd name="T58" fmla="*/ 10 w 88"/>
              <a:gd name="T59" fmla="*/ 105 h 124"/>
              <a:gd name="T60" fmla="*/ 44 w 88"/>
              <a:gd name="T61" fmla="*/ 9 h 124"/>
              <a:gd name="T62" fmla="*/ 20 w 88"/>
              <a:gd name="T63" fmla="*/ 33 h 124"/>
              <a:gd name="T64" fmla="*/ 68 w 88"/>
              <a:gd name="T65" fmla="*/ 33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8" h="124">
                <a:moveTo>
                  <a:pt x="44" y="0"/>
                </a:moveTo>
                <a:cubicBezTo>
                  <a:pt x="62" y="0"/>
                  <a:pt x="77" y="15"/>
                  <a:pt x="77" y="33"/>
                </a:cubicBezTo>
                <a:cubicBezTo>
                  <a:pt x="77" y="43"/>
                  <a:pt x="74" y="51"/>
                  <a:pt x="68" y="57"/>
                </a:cubicBezTo>
                <a:cubicBezTo>
                  <a:pt x="67" y="57"/>
                  <a:pt x="67" y="57"/>
                  <a:pt x="67" y="57"/>
                </a:cubicBezTo>
                <a:cubicBezTo>
                  <a:pt x="67" y="57"/>
                  <a:pt x="67" y="57"/>
                  <a:pt x="67" y="57"/>
                </a:cubicBezTo>
                <a:cubicBezTo>
                  <a:pt x="67" y="57"/>
                  <a:pt x="67" y="57"/>
                  <a:pt x="67" y="57"/>
                </a:cubicBezTo>
                <a:cubicBezTo>
                  <a:pt x="74" y="64"/>
                  <a:pt x="81" y="70"/>
                  <a:pt x="85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83"/>
                  <a:pt x="88" y="88"/>
                  <a:pt x="88" y="93"/>
                </a:cubicBezTo>
                <a:cubicBezTo>
                  <a:pt x="88" y="104"/>
                  <a:pt x="88" y="104"/>
                  <a:pt x="88" y="104"/>
                </a:cubicBezTo>
                <a:cubicBezTo>
                  <a:pt x="88" y="106"/>
                  <a:pt x="87" y="109"/>
                  <a:pt x="85" y="111"/>
                </a:cubicBezTo>
                <a:cubicBezTo>
                  <a:pt x="84" y="113"/>
                  <a:pt x="82" y="114"/>
                  <a:pt x="79" y="115"/>
                </a:cubicBezTo>
                <a:cubicBezTo>
                  <a:pt x="79" y="115"/>
                  <a:pt x="79" y="115"/>
                  <a:pt x="78" y="115"/>
                </a:cubicBezTo>
                <a:cubicBezTo>
                  <a:pt x="69" y="115"/>
                  <a:pt x="69" y="115"/>
                  <a:pt x="69" y="115"/>
                </a:cubicBezTo>
                <a:cubicBezTo>
                  <a:pt x="69" y="119"/>
                  <a:pt x="69" y="119"/>
                  <a:pt x="69" y="119"/>
                </a:cubicBezTo>
                <a:cubicBezTo>
                  <a:pt x="69" y="122"/>
                  <a:pt x="66" y="124"/>
                  <a:pt x="64" y="124"/>
                </a:cubicBezTo>
                <a:cubicBezTo>
                  <a:pt x="64" y="124"/>
                  <a:pt x="64" y="124"/>
                  <a:pt x="64" y="124"/>
                </a:cubicBezTo>
                <a:cubicBezTo>
                  <a:pt x="23" y="124"/>
                  <a:pt x="23" y="124"/>
                  <a:pt x="23" y="124"/>
                </a:cubicBezTo>
                <a:cubicBezTo>
                  <a:pt x="21" y="124"/>
                  <a:pt x="19" y="122"/>
                  <a:pt x="19" y="119"/>
                </a:cubicBezTo>
                <a:cubicBezTo>
                  <a:pt x="19" y="119"/>
                  <a:pt x="19" y="119"/>
                  <a:pt x="19" y="119"/>
                </a:cubicBezTo>
                <a:cubicBezTo>
                  <a:pt x="19" y="115"/>
                  <a:pt x="19" y="115"/>
                  <a:pt x="19" y="115"/>
                </a:cubicBezTo>
                <a:cubicBezTo>
                  <a:pt x="9" y="115"/>
                  <a:pt x="9" y="115"/>
                  <a:pt x="9" y="115"/>
                </a:cubicBezTo>
                <a:cubicBezTo>
                  <a:pt x="9" y="115"/>
                  <a:pt x="8" y="115"/>
                  <a:pt x="8" y="115"/>
                </a:cubicBezTo>
                <a:cubicBezTo>
                  <a:pt x="5" y="114"/>
                  <a:pt x="3" y="113"/>
                  <a:pt x="2" y="111"/>
                </a:cubicBezTo>
                <a:cubicBezTo>
                  <a:pt x="0" y="109"/>
                  <a:pt x="0" y="106"/>
                  <a:pt x="0" y="104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88"/>
                  <a:pt x="1" y="83"/>
                  <a:pt x="2" y="79"/>
                </a:cubicBezTo>
                <a:cubicBezTo>
                  <a:pt x="6" y="70"/>
                  <a:pt x="13" y="64"/>
                  <a:pt x="20" y="57"/>
                </a:cubicBezTo>
                <a:cubicBezTo>
                  <a:pt x="20" y="57"/>
                  <a:pt x="20" y="57"/>
                  <a:pt x="20" y="57"/>
                </a:cubicBezTo>
                <a:cubicBezTo>
                  <a:pt x="20" y="57"/>
                  <a:pt x="20" y="57"/>
                  <a:pt x="20" y="57"/>
                </a:cubicBezTo>
                <a:cubicBezTo>
                  <a:pt x="13" y="51"/>
                  <a:pt x="10" y="42"/>
                  <a:pt x="10" y="33"/>
                </a:cubicBezTo>
                <a:cubicBezTo>
                  <a:pt x="10" y="15"/>
                  <a:pt x="25" y="0"/>
                  <a:pt x="44" y="0"/>
                </a:cubicBezTo>
                <a:close/>
                <a:moveTo>
                  <a:pt x="22" y="105"/>
                </a:moveTo>
                <a:cubicBezTo>
                  <a:pt x="22" y="105"/>
                  <a:pt x="22" y="105"/>
                  <a:pt x="22" y="105"/>
                </a:cubicBezTo>
                <a:cubicBezTo>
                  <a:pt x="22" y="92"/>
                  <a:pt x="22" y="92"/>
                  <a:pt x="22" y="92"/>
                </a:cubicBezTo>
                <a:cubicBezTo>
                  <a:pt x="22" y="90"/>
                  <a:pt x="24" y="89"/>
                  <a:pt x="25" y="89"/>
                </a:cubicBezTo>
                <a:cubicBezTo>
                  <a:pt x="27" y="89"/>
                  <a:pt x="28" y="90"/>
                  <a:pt x="28" y="92"/>
                </a:cubicBezTo>
                <a:cubicBezTo>
                  <a:pt x="28" y="109"/>
                  <a:pt x="28" y="109"/>
                  <a:pt x="28" y="109"/>
                </a:cubicBezTo>
                <a:cubicBezTo>
                  <a:pt x="28" y="110"/>
                  <a:pt x="28" y="110"/>
                  <a:pt x="28" y="110"/>
                </a:cubicBezTo>
                <a:cubicBezTo>
                  <a:pt x="28" y="114"/>
                  <a:pt x="28" y="114"/>
                  <a:pt x="28" y="114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0"/>
                  <a:pt x="59" y="110"/>
                  <a:pt x="59" y="110"/>
                </a:cubicBezTo>
                <a:cubicBezTo>
                  <a:pt x="59" y="110"/>
                  <a:pt x="59" y="110"/>
                  <a:pt x="59" y="110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59" y="92"/>
                  <a:pt x="59" y="92"/>
                  <a:pt x="59" y="92"/>
                </a:cubicBezTo>
                <a:cubicBezTo>
                  <a:pt x="59" y="90"/>
                  <a:pt x="60" y="89"/>
                  <a:pt x="62" y="89"/>
                </a:cubicBezTo>
                <a:cubicBezTo>
                  <a:pt x="63" y="89"/>
                  <a:pt x="65" y="90"/>
                  <a:pt x="65" y="92"/>
                </a:cubicBezTo>
                <a:cubicBezTo>
                  <a:pt x="65" y="105"/>
                  <a:pt x="65" y="105"/>
                  <a:pt x="65" y="105"/>
                </a:cubicBezTo>
                <a:cubicBezTo>
                  <a:pt x="78" y="105"/>
                  <a:pt x="78" y="105"/>
                  <a:pt x="78" y="105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8" y="93"/>
                  <a:pt x="78" y="93"/>
                  <a:pt x="78" y="93"/>
                </a:cubicBezTo>
                <a:cubicBezTo>
                  <a:pt x="78" y="89"/>
                  <a:pt x="77" y="86"/>
                  <a:pt x="76" y="83"/>
                </a:cubicBezTo>
                <a:cubicBezTo>
                  <a:pt x="76" y="83"/>
                  <a:pt x="76" y="83"/>
                  <a:pt x="76" y="83"/>
                </a:cubicBezTo>
                <a:cubicBezTo>
                  <a:pt x="73" y="75"/>
                  <a:pt x="65" y="69"/>
                  <a:pt x="59" y="63"/>
                </a:cubicBezTo>
                <a:cubicBezTo>
                  <a:pt x="55" y="66"/>
                  <a:pt x="49" y="67"/>
                  <a:pt x="44" y="67"/>
                </a:cubicBezTo>
                <a:cubicBezTo>
                  <a:pt x="38" y="67"/>
                  <a:pt x="33" y="66"/>
                  <a:pt x="28" y="63"/>
                </a:cubicBezTo>
                <a:cubicBezTo>
                  <a:pt x="23" y="69"/>
                  <a:pt x="15" y="75"/>
                  <a:pt x="11" y="83"/>
                </a:cubicBezTo>
                <a:cubicBezTo>
                  <a:pt x="10" y="86"/>
                  <a:pt x="10" y="89"/>
                  <a:pt x="10" y="93"/>
                </a:cubicBezTo>
                <a:cubicBezTo>
                  <a:pt x="10" y="104"/>
                  <a:pt x="10" y="104"/>
                  <a:pt x="10" y="104"/>
                </a:cubicBezTo>
                <a:cubicBezTo>
                  <a:pt x="10" y="104"/>
                  <a:pt x="10" y="104"/>
                  <a:pt x="10" y="105"/>
                </a:cubicBezTo>
                <a:cubicBezTo>
                  <a:pt x="22" y="105"/>
                  <a:pt x="22" y="105"/>
                  <a:pt x="22" y="105"/>
                </a:cubicBezTo>
                <a:close/>
                <a:moveTo>
                  <a:pt x="44" y="9"/>
                </a:moveTo>
                <a:cubicBezTo>
                  <a:pt x="44" y="9"/>
                  <a:pt x="44" y="9"/>
                  <a:pt x="44" y="9"/>
                </a:cubicBezTo>
                <a:cubicBezTo>
                  <a:pt x="30" y="9"/>
                  <a:pt x="20" y="20"/>
                  <a:pt x="20" y="33"/>
                </a:cubicBezTo>
                <a:cubicBezTo>
                  <a:pt x="20" y="47"/>
                  <a:pt x="31" y="57"/>
                  <a:pt x="44" y="57"/>
                </a:cubicBezTo>
                <a:cubicBezTo>
                  <a:pt x="57" y="57"/>
                  <a:pt x="68" y="47"/>
                  <a:pt x="68" y="33"/>
                </a:cubicBezTo>
                <a:cubicBezTo>
                  <a:pt x="68" y="20"/>
                  <a:pt x="57" y="9"/>
                  <a:pt x="44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15214" tIns="57607" rIns="115214" bIns="57607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2300">
              <a:solidFill>
                <a:srgbClr val="000000">
                  <a:lumMod val="50000"/>
                  <a:lumOff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49" name="Freeform 35"/>
          <p:cNvSpPr>
            <a:spLocks noEditPoints="1"/>
          </p:cNvSpPr>
          <p:nvPr/>
        </p:nvSpPr>
        <p:spPr bwMode="auto">
          <a:xfrm>
            <a:off x="7868093" y="3057021"/>
            <a:ext cx="244214" cy="310927"/>
          </a:xfrm>
          <a:custGeom>
            <a:avLst/>
            <a:gdLst>
              <a:gd name="T0" fmla="*/ 99 w 111"/>
              <a:gd name="T1" fmla="*/ 127 h 142"/>
              <a:gd name="T2" fmla="*/ 90 w 111"/>
              <a:gd name="T3" fmla="*/ 134 h 142"/>
              <a:gd name="T4" fmla="*/ 62 w 111"/>
              <a:gd name="T5" fmla="*/ 141 h 142"/>
              <a:gd name="T6" fmla="*/ 35 w 111"/>
              <a:gd name="T7" fmla="*/ 129 h 142"/>
              <a:gd name="T8" fmla="*/ 35 w 111"/>
              <a:gd name="T9" fmla="*/ 129 h 142"/>
              <a:gd name="T10" fmla="*/ 35 w 111"/>
              <a:gd name="T11" fmla="*/ 129 h 142"/>
              <a:gd name="T12" fmla="*/ 28 w 111"/>
              <a:gd name="T13" fmla="*/ 120 h 142"/>
              <a:gd name="T14" fmla="*/ 13 w 111"/>
              <a:gd name="T15" fmla="*/ 95 h 142"/>
              <a:gd name="T16" fmla="*/ 13 w 111"/>
              <a:gd name="T17" fmla="*/ 95 h 142"/>
              <a:gd name="T18" fmla="*/ 5 w 111"/>
              <a:gd name="T19" fmla="*/ 80 h 142"/>
              <a:gd name="T20" fmla="*/ 15 w 111"/>
              <a:gd name="T21" fmla="*/ 60 h 142"/>
              <a:gd name="T22" fmla="*/ 28 w 111"/>
              <a:gd name="T23" fmla="*/ 66 h 142"/>
              <a:gd name="T24" fmla="*/ 29 w 111"/>
              <a:gd name="T25" fmla="*/ 67 h 142"/>
              <a:gd name="T26" fmla="*/ 30 w 111"/>
              <a:gd name="T27" fmla="*/ 69 h 142"/>
              <a:gd name="T28" fmla="*/ 30 w 111"/>
              <a:gd name="T29" fmla="*/ 22 h 142"/>
              <a:gd name="T30" fmla="*/ 49 w 111"/>
              <a:gd name="T31" fmla="*/ 11 h 142"/>
              <a:gd name="T32" fmla="*/ 73 w 111"/>
              <a:gd name="T33" fmla="*/ 11 h 142"/>
              <a:gd name="T34" fmla="*/ 92 w 111"/>
              <a:gd name="T35" fmla="*/ 22 h 142"/>
              <a:gd name="T36" fmla="*/ 92 w 111"/>
              <a:gd name="T37" fmla="*/ 22 h 142"/>
              <a:gd name="T38" fmla="*/ 93 w 111"/>
              <a:gd name="T39" fmla="*/ 22 h 142"/>
              <a:gd name="T40" fmla="*/ 111 w 111"/>
              <a:gd name="T41" fmla="*/ 34 h 142"/>
              <a:gd name="T42" fmla="*/ 111 w 111"/>
              <a:gd name="T43" fmla="*/ 97 h 142"/>
              <a:gd name="T44" fmla="*/ 108 w 111"/>
              <a:gd name="T45" fmla="*/ 113 h 142"/>
              <a:gd name="T46" fmla="*/ 99 w 111"/>
              <a:gd name="T47" fmla="*/ 127 h 142"/>
              <a:gd name="T48" fmla="*/ 85 w 111"/>
              <a:gd name="T49" fmla="*/ 126 h 142"/>
              <a:gd name="T50" fmla="*/ 85 w 111"/>
              <a:gd name="T51" fmla="*/ 126 h 142"/>
              <a:gd name="T52" fmla="*/ 92 w 111"/>
              <a:gd name="T53" fmla="*/ 120 h 142"/>
              <a:gd name="T54" fmla="*/ 98 w 111"/>
              <a:gd name="T55" fmla="*/ 109 h 142"/>
              <a:gd name="T56" fmla="*/ 101 w 111"/>
              <a:gd name="T57" fmla="*/ 97 h 142"/>
              <a:gd name="T58" fmla="*/ 101 w 111"/>
              <a:gd name="T59" fmla="*/ 34 h 142"/>
              <a:gd name="T60" fmla="*/ 95 w 111"/>
              <a:gd name="T61" fmla="*/ 34 h 142"/>
              <a:gd name="T62" fmla="*/ 95 w 111"/>
              <a:gd name="T63" fmla="*/ 64 h 142"/>
              <a:gd name="T64" fmla="*/ 82 w 111"/>
              <a:gd name="T65" fmla="*/ 64 h 142"/>
              <a:gd name="T66" fmla="*/ 82 w 111"/>
              <a:gd name="T67" fmla="*/ 22 h 142"/>
              <a:gd name="T68" fmla="*/ 77 w 111"/>
              <a:gd name="T69" fmla="*/ 22 h 142"/>
              <a:gd name="T70" fmla="*/ 77 w 111"/>
              <a:gd name="T71" fmla="*/ 64 h 142"/>
              <a:gd name="T72" fmla="*/ 64 w 111"/>
              <a:gd name="T73" fmla="*/ 64 h 142"/>
              <a:gd name="T74" fmla="*/ 64 w 111"/>
              <a:gd name="T75" fmla="*/ 15 h 142"/>
              <a:gd name="T76" fmla="*/ 58 w 111"/>
              <a:gd name="T77" fmla="*/ 15 h 142"/>
              <a:gd name="T78" fmla="*/ 58 w 111"/>
              <a:gd name="T79" fmla="*/ 64 h 142"/>
              <a:gd name="T80" fmla="*/ 45 w 111"/>
              <a:gd name="T81" fmla="*/ 64 h 142"/>
              <a:gd name="T82" fmla="*/ 45 w 111"/>
              <a:gd name="T83" fmla="*/ 22 h 142"/>
              <a:gd name="T84" fmla="*/ 40 w 111"/>
              <a:gd name="T85" fmla="*/ 22 h 142"/>
              <a:gd name="T86" fmla="*/ 40 w 111"/>
              <a:gd name="T87" fmla="*/ 80 h 142"/>
              <a:gd name="T88" fmla="*/ 27 w 111"/>
              <a:gd name="T89" fmla="*/ 84 h 142"/>
              <a:gd name="T90" fmla="*/ 20 w 111"/>
              <a:gd name="T91" fmla="*/ 72 h 142"/>
              <a:gd name="T92" fmla="*/ 13 w 111"/>
              <a:gd name="T93" fmla="*/ 75 h 142"/>
              <a:gd name="T94" fmla="*/ 22 w 111"/>
              <a:gd name="T95" fmla="*/ 90 h 142"/>
              <a:gd name="T96" fmla="*/ 22 w 111"/>
              <a:gd name="T97" fmla="*/ 90 h 142"/>
              <a:gd name="T98" fmla="*/ 36 w 111"/>
              <a:gd name="T99" fmla="*/ 115 h 142"/>
              <a:gd name="T100" fmla="*/ 42 w 111"/>
              <a:gd name="T101" fmla="*/ 122 h 142"/>
              <a:gd name="T102" fmla="*/ 42 w 111"/>
              <a:gd name="T103" fmla="*/ 122 h 142"/>
              <a:gd name="T104" fmla="*/ 63 w 111"/>
              <a:gd name="T105" fmla="*/ 131 h 142"/>
              <a:gd name="T106" fmla="*/ 85 w 111"/>
              <a:gd name="T107" fmla="*/ 126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1" h="142">
                <a:moveTo>
                  <a:pt x="99" y="127"/>
                </a:moveTo>
                <a:cubicBezTo>
                  <a:pt x="97" y="130"/>
                  <a:pt x="94" y="132"/>
                  <a:pt x="90" y="134"/>
                </a:cubicBezTo>
                <a:cubicBezTo>
                  <a:pt x="82" y="139"/>
                  <a:pt x="72" y="142"/>
                  <a:pt x="62" y="141"/>
                </a:cubicBezTo>
                <a:cubicBezTo>
                  <a:pt x="52" y="140"/>
                  <a:pt x="43" y="136"/>
                  <a:pt x="35" y="129"/>
                </a:cubicBezTo>
                <a:cubicBezTo>
                  <a:pt x="35" y="129"/>
                  <a:pt x="35" y="129"/>
                  <a:pt x="35" y="129"/>
                </a:cubicBezTo>
                <a:cubicBezTo>
                  <a:pt x="35" y="129"/>
                  <a:pt x="35" y="129"/>
                  <a:pt x="35" y="129"/>
                </a:cubicBezTo>
                <a:cubicBezTo>
                  <a:pt x="33" y="127"/>
                  <a:pt x="30" y="124"/>
                  <a:pt x="28" y="120"/>
                </a:cubicBezTo>
                <a:cubicBezTo>
                  <a:pt x="13" y="95"/>
                  <a:pt x="13" y="95"/>
                  <a:pt x="13" y="95"/>
                </a:cubicBezTo>
                <a:cubicBezTo>
                  <a:pt x="13" y="95"/>
                  <a:pt x="13" y="95"/>
                  <a:pt x="13" y="95"/>
                </a:cubicBezTo>
                <a:cubicBezTo>
                  <a:pt x="5" y="80"/>
                  <a:pt x="5" y="80"/>
                  <a:pt x="5" y="80"/>
                </a:cubicBezTo>
                <a:cubicBezTo>
                  <a:pt x="0" y="72"/>
                  <a:pt x="5" y="61"/>
                  <a:pt x="15" y="60"/>
                </a:cubicBezTo>
                <a:cubicBezTo>
                  <a:pt x="19" y="60"/>
                  <a:pt x="25" y="61"/>
                  <a:pt x="28" y="66"/>
                </a:cubicBezTo>
                <a:cubicBezTo>
                  <a:pt x="29" y="67"/>
                  <a:pt x="29" y="67"/>
                  <a:pt x="29" y="67"/>
                </a:cubicBezTo>
                <a:cubicBezTo>
                  <a:pt x="30" y="69"/>
                  <a:pt x="30" y="69"/>
                  <a:pt x="30" y="69"/>
                </a:cubicBezTo>
                <a:cubicBezTo>
                  <a:pt x="30" y="22"/>
                  <a:pt x="30" y="22"/>
                  <a:pt x="30" y="22"/>
                </a:cubicBezTo>
                <a:cubicBezTo>
                  <a:pt x="30" y="12"/>
                  <a:pt x="41" y="6"/>
                  <a:pt x="49" y="11"/>
                </a:cubicBezTo>
                <a:cubicBezTo>
                  <a:pt x="52" y="0"/>
                  <a:pt x="70" y="0"/>
                  <a:pt x="73" y="11"/>
                </a:cubicBezTo>
                <a:cubicBezTo>
                  <a:pt x="81" y="6"/>
                  <a:pt x="92" y="12"/>
                  <a:pt x="92" y="22"/>
                </a:cubicBezTo>
                <a:cubicBezTo>
                  <a:pt x="92" y="22"/>
                  <a:pt x="92" y="22"/>
                  <a:pt x="92" y="22"/>
                </a:cubicBezTo>
                <a:cubicBezTo>
                  <a:pt x="93" y="22"/>
                  <a:pt x="93" y="22"/>
                  <a:pt x="93" y="22"/>
                </a:cubicBezTo>
                <a:cubicBezTo>
                  <a:pt x="101" y="19"/>
                  <a:pt x="111" y="24"/>
                  <a:pt x="111" y="34"/>
                </a:cubicBezTo>
                <a:cubicBezTo>
                  <a:pt x="111" y="97"/>
                  <a:pt x="111" y="97"/>
                  <a:pt x="111" y="97"/>
                </a:cubicBezTo>
                <a:cubicBezTo>
                  <a:pt x="111" y="102"/>
                  <a:pt x="110" y="108"/>
                  <a:pt x="108" y="113"/>
                </a:cubicBezTo>
                <a:cubicBezTo>
                  <a:pt x="106" y="118"/>
                  <a:pt x="103" y="122"/>
                  <a:pt x="99" y="127"/>
                </a:cubicBezTo>
                <a:close/>
                <a:moveTo>
                  <a:pt x="85" y="126"/>
                </a:moveTo>
                <a:cubicBezTo>
                  <a:pt x="85" y="126"/>
                  <a:pt x="85" y="126"/>
                  <a:pt x="85" y="126"/>
                </a:cubicBezTo>
                <a:cubicBezTo>
                  <a:pt x="88" y="124"/>
                  <a:pt x="90" y="122"/>
                  <a:pt x="92" y="120"/>
                </a:cubicBezTo>
                <a:cubicBezTo>
                  <a:pt x="95" y="117"/>
                  <a:pt x="97" y="113"/>
                  <a:pt x="98" y="109"/>
                </a:cubicBezTo>
                <a:cubicBezTo>
                  <a:pt x="100" y="105"/>
                  <a:pt x="101" y="101"/>
                  <a:pt x="101" y="97"/>
                </a:cubicBezTo>
                <a:cubicBezTo>
                  <a:pt x="101" y="34"/>
                  <a:pt x="101" y="34"/>
                  <a:pt x="101" y="34"/>
                </a:cubicBezTo>
                <a:cubicBezTo>
                  <a:pt x="101" y="30"/>
                  <a:pt x="95" y="30"/>
                  <a:pt x="95" y="34"/>
                </a:cubicBezTo>
                <a:cubicBezTo>
                  <a:pt x="95" y="64"/>
                  <a:pt x="95" y="64"/>
                  <a:pt x="95" y="64"/>
                </a:cubicBezTo>
                <a:cubicBezTo>
                  <a:pt x="95" y="72"/>
                  <a:pt x="82" y="72"/>
                  <a:pt x="82" y="64"/>
                </a:cubicBezTo>
                <a:cubicBezTo>
                  <a:pt x="82" y="22"/>
                  <a:pt x="82" y="22"/>
                  <a:pt x="82" y="22"/>
                </a:cubicBezTo>
                <a:cubicBezTo>
                  <a:pt x="82" y="18"/>
                  <a:pt x="77" y="18"/>
                  <a:pt x="77" y="22"/>
                </a:cubicBezTo>
                <a:cubicBezTo>
                  <a:pt x="77" y="64"/>
                  <a:pt x="77" y="64"/>
                  <a:pt x="77" y="64"/>
                </a:cubicBezTo>
                <a:cubicBezTo>
                  <a:pt x="77" y="72"/>
                  <a:pt x="64" y="72"/>
                  <a:pt x="64" y="64"/>
                </a:cubicBezTo>
                <a:cubicBezTo>
                  <a:pt x="64" y="15"/>
                  <a:pt x="64" y="15"/>
                  <a:pt x="64" y="15"/>
                </a:cubicBezTo>
                <a:cubicBezTo>
                  <a:pt x="64" y="12"/>
                  <a:pt x="58" y="12"/>
                  <a:pt x="58" y="15"/>
                </a:cubicBezTo>
                <a:cubicBezTo>
                  <a:pt x="58" y="64"/>
                  <a:pt x="58" y="64"/>
                  <a:pt x="58" y="64"/>
                </a:cubicBezTo>
                <a:cubicBezTo>
                  <a:pt x="58" y="72"/>
                  <a:pt x="45" y="72"/>
                  <a:pt x="45" y="64"/>
                </a:cubicBezTo>
                <a:cubicBezTo>
                  <a:pt x="45" y="22"/>
                  <a:pt x="45" y="22"/>
                  <a:pt x="45" y="22"/>
                </a:cubicBezTo>
                <a:cubicBezTo>
                  <a:pt x="45" y="18"/>
                  <a:pt x="40" y="18"/>
                  <a:pt x="40" y="22"/>
                </a:cubicBezTo>
                <a:cubicBezTo>
                  <a:pt x="40" y="80"/>
                  <a:pt x="40" y="80"/>
                  <a:pt x="40" y="80"/>
                </a:cubicBezTo>
                <a:cubicBezTo>
                  <a:pt x="40" y="87"/>
                  <a:pt x="30" y="90"/>
                  <a:pt x="27" y="84"/>
                </a:cubicBezTo>
                <a:cubicBezTo>
                  <a:pt x="20" y="72"/>
                  <a:pt x="20" y="72"/>
                  <a:pt x="20" y="72"/>
                </a:cubicBezTo>
                <a:cubicBezTo>
                  <a:pt x="17" y="68"/>
                  <a:pt x="11" y="71"/>
                  <a:pt x="13" y="75"/>
                </a:cubicBezTo>
                <a:cubicBezTo>
                  <a:pt x="22" y="90"/>
                  <a:pt x="22" y="90"/>
                  <a:pt x="22" y="90"/>
                </a:cubicBezTo>
                <a:cubicBezTo>
                  <a:pt x="22" y="90"/>
                  <a:pt x="22" y="90"/>
                  <a:pt x="22" y="90"/>
                </a:cubicBezTo>
                <a:cubicBezTo>
                  <a:pt x="36" y="115"/>
                  <a:pt x="36" y="115"/>
                  <a:pt x="36" y="115"/>
                </a:cubicBezTo>
                <a:cubicBezTo>
                  <a:pt x="38" y="118"/>
                  <a:pt x="40" y="120"/>
                  <a:pt x="42" y="122"/>
                </a:cubicBezTo>
                <a:cubicBezTo>
                  <a:pt x="42" y="122"/>
                  <a:pt x="42" y="122"/>
                  <a:pt x="42" y="122"/>
                </a:cubicBezTo>
                <a:cubicBezTo>
                  <a:pt x="48" y="127"/>
                  <a:pt x="55" y="130"/>
                  <a:pt x="63" y="131"/>
                </a:cubicBezTo>
                <a:cubicBezTo>
                  <a:pt x="71" y="132"/>
                  <a:pt x="78" y="130"/>
                  <a:pt x="85" y="1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15214" tIns="57607" rIns="115214" bIns="57607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2300">
              <a:solidFill>
                <a:srgbClr val="000000">
                  <a:lumMod val="50000"/>
                  <a:lumOff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50" name="Freeform 36"/>
          <p:cNvSpPr>
            <a:spLocks noEditPoints="1"/>
          </p:cNvSpPr>
          <p:nvPr/>
        </p:nvSpPr>
        <p:spPr bwMode="auto">
          <a:xfrm>
            <a:off x="7899224" y="5148887"/>
            <a:ext cx="207317" cy="279307"/>
          </a:xfrm>
          <a:custGeom>
            <a:avLst/>
            <a:gdLst>
              <a:gd name="T0" fmla="*/ 70 w 95"/>
              <a:gd name="T1" fmla="*/ 9 h 128"/>
              <a:gd name="T2" fmla="*/ 79 w 95"/>
              <a:gd name="T3" fmla="*/ 59 h 128"/>
              <a:gd name="T4" fmla="*/ 70 w 95"/>
              <a:gd name="T5" fmla="*/ 81 h 128"/>
              <a:gd name="T6" fmla="*/ 26 w 95"/>
              <a:gd name="T7" fmla="*/ 81 h 128"/>
              <a:gd name="T8" fmla="*/ 17 w 95"/>
              <a:gd name="T9" fmla="*/ 59 h 128"/>
              <a:gd name="T10" fmla="*/ 26 w 95"/>
              <a:gd name="T11" fmla="*/ 9 h 128"/>
              <a:gd name="T12" fmla="*/ 27 w 95"/>
              <a:gd name="T13" fmla="*/ 42 h 128"/>
              <a:gd name="T14" fmla="*/ 69 w 95"/>
              <a:gd name="T15" fmla="*/ 42 h 128"/>
              <a:gd name="T16" fmla="*/ 63 w 95"/>
              <a:gd name="T17" fmla="*/ 16 h 128"/>
              <a:gd name="T18" fmla="*/ 33 w 95"/>
              <a:gd name="T19" fmla="*/ 16 h 128"/>
              <a:gd name="T20" fmla="*/ 27 w 95"/>
              <a:gd name="T21" fmla="*/ 42 h 128"/>
              <a:gd name="T22" fmla="*/ 69 w 95"/>
              <a:gd name="T23" fmla="*/ 48 h 128"/>
              <a:gd name="T24" fmla="*/ 27 w 95"/>
              <a:gd name="T25" fmla="*/ 59 h 128"/>
              <a:gd name="T26" fmla="*/ 33 w 95"/>
              <a:gd name="T27" fmla="*/ 74 h 128"/>
              <a:gd name="T28" fmla="*/ 63 w 95"/>
              <a:gd name="T29" fmla="*/ 74 h 128"/>
              <a:gd name="T30" fmla="*/ 69 w 95"/>
              <a:gd name="T31" fmla="*/ 48 h 128"/>
              <a:gd name="T32" fmla="*/ 18 w 95"/>
              <a:gd name="T33" fmla="*/ 128 h 128"/>
              <a:gd name="T34" fmla="*/ 48 w 95"/>
              <a:gd name="T35" fmla="*/ 128 h 128"/>
              <a:gd name="T36" fmla="*/ 77 w 95"/>
              <a:gd name="T37" fmla="*/ 128 h 128"/>
              <a:gd name="T38" fmla="*/ 77 w 95"/>
              <a:gd name="T39" fmla="*/ 118 h 128"/>
              <a:gd name="T40" fmla="*/ 53 w 95"/>
              <a:gd name="T41" fmla="*/ 106 h 128"/>
              <a:gd name="T42" fmla="*/ 91 w 95"/>
              <a:gd name="T43" fmla="*/ 77 h 128"/>
              <a:gd name="T44" fmla="*/ 95 w 95"/>
              <a:gd name="T45" fmla="*/ 45 h 128"/>
              <a:gd name="T46" fmla="*/ 85 w 95"/>
              <a:gd name="T47" fmla="*/ 45 h 128"/>
              <a:gd name="T48" fmla="*/ 82 w 95"/>
              <a:gd name="T49" fmla="*/ 73 h 128"/>
              <a:gd name="T50" fmla="*/ 48 w 95"/>
              <a:gd name="T51" fmla="*/ 97 h 128"/>
              <a:gd name="T52" fmla="*/ 21 w 95"/>
              <a:gd name="T53" fmla="*/ 86 h 128"/>
              <a:gd name="T54" fmla="*/ 10 w 95"/>
              <a:gd name="T55" fmla="*/ 59 h 128"/>
              <a:gd name="T56" fmla="*/ 5 w 95"/>
              <a:gd name="T57" fmla="*/ 40 h 128"/>
              <a:gd name="T58" fmla="*/ 0 w 95"/>
              <a:gd name="T59" fmla="*/ 59 h 128"/>
              <a:gd name="T60" fmla="*/ 14 w 95"/>
              <a:gd name="T61" fmla="*/ 92 h 128"/>
              <a:gd name="T62" fmla="*/ 43 w 95"/>
              <a:gd name="T63" fmla="*/ 106 h 128"/>
              <a:gd name="T64" fmla="*/ 18 w 95"/>
              <a:gd name="T65" fmla="*/ 118 h 128"/>
              <a:gd name="T66" fmla="*/ 18 w 95"/>
              <a:gd name="T67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5" h="128">
                <a:moveTo>
                  <a:pt x="48" y="0"/>
                </a:moveTo>
                <a:cubicBezTo>
                  <a:pt x="56" y="0"/>
                  <a:pt x="64" y="3"/>
                  <a:pt x="70" y="9"/>
                </a:cubicBezTo>
                <a:cubicBezTo>
                  <a:pt x="75" y="14"/>
                  <a:pt x="79" y="22"/>
                  <a:pt x="79" y="31"/>
                </a:cubicBezTo>
                <a:cubicBezTo>
                  <a:pt x="79" y="59"/>
                  <a:pt x="79" y="59"/>
                  <a:pt x="79" y="59"/>
                </a:cubicBezTo>
                <a:cubicBezTo>
                  <a:pt x="79" y="67"/>
                  <a:pt x="75" y="75"/>
                  <a:pt x="70" y="81"/>
                </a:cubicBezTo>
                <a:cubicBezTo>
                  <a:pt x="70" y="81"/>
                  <a:pt x="70" y="81"/>
                  <a:pt x="70" y="81"/>
                </a:cubicBezTo>
                <a:cubicBezTo>
                  <a:pt x="64" y="86"/>
                  <a:pt x="56" y="90"/>
                  <a:pt x="48" y="90"/>
                </a:cubicBezTo>
                <a:cubicBezTo>
                  <a:pt x="39" y="90"/>
                  <a:pt x="31" y="86"/>
                  <a:pt x="26" y="81"/>
                </a:cubicBezTo>
                <a:cubicBezTo>
                  <a:pt x="26" y="81"/>
                  <a:pt x="26" y="81"/>
                  <a:pt x="26" y="81"/>
                </a:cubicBezTo>
                <a:cubicBezTo>
                  <a:pt x="20" y="75"/>
                  <a:pt x="17" y="67"/>
                  <a:pt x="17" y="59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22"/>
                  <a:pt x="20" y="14"/>
                  <a:pt x="26" y="9"/>
                </a:cubicBezTo>
                <a:cubicBezTo>
                  <a:pt x="31" y="3"/>
                  <a:pt x="39" y="0"/>
                  <a:pt x="48" y="0"/>
                </a:cubicBezTo>
                <a:close/>
                <a:moveTo>
                  <a:pt x="27" y="42"/>
                </a:moveTo>
                <a:cubicBezTo>
                  <a:pt x="27" y="42"/>
                  <a:pt x="27" y="42"/>
                  <a:pt x="27" y="42"/>
                </a:cubicBezTo>
                <a:cubicBezTo>
                  <a:pt x="69" y="42"/>
                  <a:pt x="69" y="42"/>
                  <a:pt x="69" y="42"/>
                </a:cubicBezTo>
                <a:cubicBezTo>
                  <a:pt x="69" y="31"/>
                  <a:pt x="69" y="31"/>
                  <a:pt x="69" y="31"/>
                </a:cubicBezTo>
                <a:cubicBezTo>
                  <a:pt x="69" y="25"/>
                  <a:pt x="66" y="20"/>
                  <a:pt x="63" y="16"/>
                </a:cubicBezTo>
                <a:cubicBezTo>
                  <a:pt x="59" y="12"/>
                  <a:pt x="53" y="10"/>
                  <a:pt x="48" y="10"/>
                </a:cubicBezTo>
                <a:cubicBezTo>
                  <a:pt x="42" y="10"/>
                  <a:pt x="37" y="12"/>
                  <a:pt x="33" y="16"/>
                </a:cubicBezTo>
                <a:cubicBezTo>
                  <a:pt x="29" y="20"/>
                  <a:pt x="27" y="25"/>
                  <a:pt x="27" y="31"/>
                </a:cubicBezTo>
                <a:cubicBezTo>
                  <a:pt x="27" y="42"/>
                  <a:pt x="27" y="42"/>
                  <a:pt x="27" y="42"/>
                </a:cubicBezTo>
                <a:close/>
                <a:moveTo>
                  <a:pt x="69" y="48"/>
                </a:moveTo>
                <a:cubicBezTo>
                  <a:pt x="69" y="48"/>
                  <a:pt x="69" y="48"/>
                  <a:pt x="69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27" y="59"/>
                  <a:pt x="27" y="59"/>
                  <a:pt x="27" y="59"/>
                </a:cubicBezTo>
                <a:cubicBezTo>
                  <a:pt x="27" y="65"/>
                  <a:pt x="29" y="70"/>
                  <a:pt x="33" y="74"/>
                </a:cubicBezTo>
                <a:cubicBezTo>
                  <a:pt x="33" y="74"/>
                  <a:pt x="33" y="74"/>
                  <a:pt x="33" y="74"/>
                </a:cubicBezTo>
                <a:cubicBezTo>
                  <a:pt x="37" y="78"/>
                  <a:pt x="42" y="80"/>
                  <a:pt x="48" y="80"/>
                </a:cubicBezTo>
                <a:cubicBezTo>
                  <a:pt x="53" y="80"/>
                  <a:pt x="59" y="78"/>
                  <a:pt x="63" y="74"/>
                </a:cubicBezTo>
                <a:cubicBezTo>
                  <a:pt x="66" y="70"/>
                  <a:pt x="69" y="65"/>
                  <a:pt x="69" y="59"/>
                </a:cubicBezTo>
                <a:cubicBezTo>
                  <a:pt x="69" y="48"/>
                  <a:pt x="69" y="48"/>
                  <a:pt x="69" y="48"/>
                </a:cubicBezTo>
                <a:close/>
                <a:moveTo>
                  <a:pt x="18" y="128"/>
                </a:moveTo>
                <a:cubicBezTo>
                  <a:pt x="18" y="128"/>
                  <a:pt x="18" y="128"/>
                  <a:pt x="18" y="128"/>
                </a:cubicBezTo>
                <a:cubicBezTo>
                  <a:pt x="47" y="128"/>
                  <a:pt x="47" y="128"/>
                  <a:pt x="47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77" y="128"/>
                  <a:pt x="77" y="128"/>
                  <a:pt x="77" y="128"/>
                </a:cubicBezTo>
                <a:cubicBezTo>
                  <a:pt x="80" y="128"/>
                  <a:pt x="82" y="126"/>
                  <a:pt x="82" y="123"/>
                </a:cubicBezTo>
                <a:cubicBezTo>
                  <a:pt x="82" y="120"/>
                  <a:pt x="80" y="118"/>
                  <a:pt x="77" y="118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3" y="106"/>
                  <a:pt x="53" y="106"/>
                  <a:pt x="53" y="106"/>
                </a:cubicBezTo>
                <a:cubicBezTo>
                  <a:pt x="64" y="105"/>
                  <a:pt x="74" y="100"/>
                  <a:pt x="81" y="92"/>
                </a:cubicBezTo>
                <a:cubicBezTo>
                  <a:pt x="86" y="88"/>
                  <a:pt x="89" y="83"/>
                  <a:pt x="91" y="77"/>
                </a:cubicBezTo>
                <a:cubicBezTo>
                  <a:pt x="94" y="71"/>
                  <a:pt x="95" y="65"/>
                  <a:pt x="95" y="59"/>
                </a:cubicBezTo>
                <a:cubicBezTo>
                  <a:pt x="95" y="45"/>
                  <a:pt x="95" y="45"/>
                  <a:pt x="95" y="45"/>
                </a:cubicBezTo>
                <a:cubicBezTo>
                  <a:pt x="95" y="42"/>
                  <a:pt x="93" y="40"/>
                  <a:pt x="90" y="40"/>
                </a:cubicBezTo>
                <a:cubicBezTo>
                  <a:pt x="87" y="40"/>
                  <a:pt x="85" y="42"/>
                  <a:pt x="85" y="45"/>
                </a:cubicBezTo>
                <a:cubicBezTo>
                  <a:pt x="85" y="59"/>
                  <a:pt x="85" y="59"/>
                  <a:pt x="85" y="59"/>
                </a:cubicBezTo>
                <a:cubicBezTo>
                  <a:pt x="85" y="64"/>
                  <a:pt x="84" y="69"/>
                  <a:pt x="82" y="73"/>
                </a:cubicBezTo>
                <a:cubicBezTo>
                  <a:pt x="80" y="78"/>
                  <a:pt x="78" y="82"/>
                  <a:pt x="74" y="86"/>
                </a:cubicBezTo>
                <a:cubicBezTo>
                  <a:pt x="67" y="92"/>
                  <a:pt x="58" y="97"/>
                  <a:pt x="48" y="97"/>
                </a:cubicBezTo>
                <a:cubicBezTo>
                  <a:pt x="43" y="97"/>
                  <a:pt x="38" y="96"/>
                  <a:pt x="33" y="94"/>
                </a:cubicBezTo>
                <a:cubicBezTo>
                  <a:pt x="29" y="92"/>
                  <a:pt x="25" y="89"/>
                  <a:pt x="21" y="86"/>
                </a:cubicBezTo>
                <a:cubicBezTo>
                  <a:pt x="18" y="82"/>
                  <a:pt x="15" y="78"/>
                  <a:pt x="13" y="73"/>
                </a:cubicBezTo>
                <a:cubicBezTo>
                  <a:pt x="11" y="69"/>
                  <a:pt x="10" y="64"/>
                  <a:pt x="10" y="59"/>
                </a:cubicBezTo>
                <a:cubicBezTo>
                  <a:pt x="10" y="45"/>
                  <a:pt x="10" y="45"/>
                  <a:pt x="10" y="45"/>
                </a:cubicBezTo>
                <a:cubicBezTo>
                  <a:pt x="10" y="42"/>
                  <a:pt x="8" y="40"/>
                  <a:pt x="5" y="40"/>
                </a:cubicBezTo>
                <a:cubicBezTo>
                  <a:pt x="2" y="40"/>
                  <a:pt x="0" y="42"/>
                  <a:pt x="0" y="45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5"/>
                  <a:pt x="2" y="71"/>
                  <a:pt x="4" y="77"/>
                </a:cubicBezTo>
                <a:cubicBezTo>
                  <a:pt x="6" y="83"/>
                  <a:pt x="10" y="88"/>
                  <a:pt x="14" y="92"/>
                </a:cubicBezTo>
                <a:cubicBezTo>
                  <a:pt x="19" y="97"/>
                  <a:pt x="24" y="100"/>
                  <a:pt x="30" y="103"/>
                </a:cubicBezTo>
                <a:cubicBezTo>
                  <a:pt x="34" y="104"/>
                  <a:pt x="38" y="106"/>
                  <a:pt x="43" y="106"/>
                </a:cubicBezTo>
                <a:cubicBezTo>
                  <a:pt x="43" y="118"/>
                  <a:pt x="43" y="118"/>
                  <a:pt x="43" y="118"/>
                </a:cubicBezTo>
                <a:cubicBezTo>
                  <a:pt x="18" y="118"/>
                  <a:pt x="18" y="118"/>
                  <a:pt x="18" y="118"/>
                </a:cubicBezTo>
                <a:cubicBezTo>
                  <a:pt x="16" y="118"/>
                  <a:pt x="14" y="120"/>
                  <a:pt x="14" y="123"/>
                </a:cubicBezTo>
                <a:cubicBezTo>
                  <a:pt x="14" y="126"/>
                  <a:pt x="16" y="128"/>
                  <a:pt x="18" y="1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15214" tIns="57607" rIns="115214" bIns="57607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2300">
              <a:solidFill>
                <a:srgbClr val="000000">
                  <a:lumMod val="50000"/>
                  <a:lumOff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51" name="Freeform 37"/>
          <p:cNvSpPr>
            <a:spLocks noEditPoints="1"/>
          </p:cNvSpPr>
          <p:nvPr/>
        </p:nvSpPr>
        <p:spPr bwMode="auto">
          <a:xfrm>
            <a:off x="3406087" y="4124568"/>
            <a:ext cx="244214" cy="281063"/>
          </a:xfrm>
          <a:custGeom>
            <a:avLst/>
            <a:gdLst>
              <a:gd name="T0" fmla="*/ 27 w 112"/>
              <a:gd name="T1" fmla="*/ 92 h 128"/>
              <a:gd name="T2" fmla="*/ 27 w 112"/>
              <a:gd name="T3" fmla="*/ 98 h 128"/>
              <a:gd name="T4" fmla="*/ 87 w 112"/>
              <a:gd name="T5" fmla="*/ 95 h 128"/>
              <a:gd name="T6" fmla="*/ 24 w 112"/>
              <a:gd name="T7" fmla="*/ 53 h 128"/>
              <a:gd name="T8" fmla="*/ 27 w 112"/>
              <a:gd name="T9" fmla="*/ 56 h 128"/>
              <a:gd name="T10" fmla="*/ 87 w 112"/>
              <a:gd name="T11" fmla="*/ 53 h 128"/>
              <a:gd name="T12" fmla="*/ 27 w 112"/>
              <a:gd name="T13" fmla="*/ 50 h 128"/>
              <a:gd name="T14" fmla="*/ 110 w 112"/>
              <a:gd name="T15" fmla="*/ 37 h 128"/>
              <a:gd name="T16" fmla="*/ 75 w 112"/>
              <a:gd name="T17" fmla="*/ 1 h 128"/>
              <a:gd name="T18" fmla="*/ 13 w 112"/>
              <a:gd name="T19" fmla="*/ 0 h 128"/>
              <a:gd name="T20" fmla="*/ 0 w 112"/>
              <a:gd name="T21" fmla="*/ 13 h 128"/>
              <a:gd name="T22" fmla="*/ 3 w 112"/>
              <a:gd name="T23" fmla="*/ 124 h 128"/>
              <a:gd name="T24" fmla="*/ 13 w 112"/>
              <a:gd name="T25" fmla="*/ 128 h 128"/>
              <a:gd name="T26" fmla="*/ 108 w 112"/>
              <a:gd name="T27" fmla="*/ 124 h 128"/>
              <a:gd name="T28" fmla="*/ 112 w 112"/>
              <a:gd name="T29" fmla="*/ 115 h 128"/>
              <a:gd name="T30" fmla="*/ 110 w 112"/>
              <a:gd name="T31" fmla="*/ 37 h 128"/>
              <a:gd name="T32" fmla="*/ 74 w 112"/>
              <a:gd name="T33" fmla="*/ 15 h 128"/>
              <a:gd name="T34" fmla="*/ 79 w 112"/>
              <a:gd name="T35" fmla="*/ 37 h 128"/>
              <a:gd name="T36" fmla="*/ 76 w 112"/>
              <a:gd name="T37" fmla="*/ 36 h 128"/>
              <a:gd name="T38" fmla="*/ 74 w 112"/>
              <a:gd name="T39" fmla="*/ 15 h 128"/>
              <a:gd name="T40" fmla="*/ 102 w 112"/>
              <a:gd name="T41" fmla="*/ 115 h 128"/>
              <a:gd name="T42" fmla="*/ 101 w 112"/>
              <a:gd name="T43" fmla="*/ 117 h 128"/>
              <a:gd name="T44" fmla="*/ 13 w 112"/>
              <a:gd name="T45" fmla="*/ 118 h 128"/>
              <a:gd name="T46" fmla="*/ 9 w 112"/>
              <a:gd name="T47" fmla="*/ 115 h 128"/>
              <a:gd name="T48" fmla="*/ 10 w 112"/>
              <a:gd name="T49" fmla="*/ 11 h 128"/>
              <a:gd name="T50" fmla="*/ 68 w 112"/>
              <a:gd name="T51" fmla="*/ 10 h 128"/>
              <a:gd name="T52" fmla="*/ 71 w 112"/>
              <a:gd name="T53" fmla="*/ 40 h 128"/>
              <a:gd name="T54" fmla="*/ 79 w 112"/>
              <a:gd name="T55" fmla="*/ 43 h 128"/>
              <a:gd name="T56" fmla="*/ 102 w 112"/>
              <a:gd name="T57" fmla="*/ 115 h 128"/>
              <a:gd name="T58" fmla="*/ 84 w 112"/>
              <a:gd name="T59" fmla="*/ 71 h 128"/>
              <a:gd name="T60" fmla="*/ 24 w 112"/>
              <a:gd name="T61" fmla="*/ 74 h 128"/>
              <a:gd name="T62" fmla="*/ 84 w 112"/>
              <a:gd name="T63" fmla="*/ 77 h 128"/>
              <a:gd name="T64" fmla="*/ 84 w 112"/>
              <a:gd name="T65" fmla="*/ 7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2" h="128">
                <a:moveTo>
                  <a:pt x="84" y="92"/>
                </a:moveTo>
                <a:cubicBezTo>
                  <a:pt x="27" y="92"/>
                  <a:pt x="27" y="92"/>
                  <a:pt x="27" y="92"/>
                </a:cubicBezTo>
                <a:cubicBezTo>
                  <a:pt x="25" y="92"/>
                  <a:pt x="24" y="93"/>
                  <a:pt x="24" y="95"/>
                </a:cubicBezTo>
                <a:cubicBezTo>
                  <a:pt x="24" y="96"/>
                  <a:pt x="25" y="98"/>
                  <a:pt x="27" y="98"/>
                </a:cubicBezTo>
                <a:cubicBezTo>
                  <a:pt x="84" y="98"/>
                  <a:pt x="84" y="98"/>
                  <a:pt x="84" y="98"/>
                </a:cubicBezTo>
                <a:cubicBezTo>
                  <a:pt x="86" y="98"/>
                  <a:pt x="87" y="96"/>
                  <a:pt x="87" y="95"/>
                </a:cubicBezTo>
                <a:cubicBezTo>
                  <a:pt x="87" y="93"/>
                  <a:pt x="86" y="92"/>
                  <a:pt x="84" y="92"/>
                </a:cubicBezTo>
                <a:close/>
                <a:moveTo>
                  <a:pt x="24" y="53"/>
                </a:moveTo>
                <a:cubicBezTo>
                  <a:pt x="24" y="53"/>
                  <a:pt x="24" y="53"/>
                  <a:pt x="24" y="53"/>
                </a:cubicBezTo>
                <a:cubicBezTo>
                  <a:pt x="24" y="55"/>
                  <a:pt x="25" y="56"/>
                  <a:pt x="27" y="56"/>
                </a:cubicBezTo>
                <a:cubicBezTo>
                  <a:pt x="84" y="56"/>
                  <a:pt x="84" y="56"/>
                  <a:pt x="84" y="56"/>
                </a:cubicBezTo>
                <a:cubicBezTo>
                  <a:pt x="86" y="56"/>
                  <a:pt x="87" y="55"/>
                  <a:pt x="87" y="53"/>
                </a:cubicBezTo>
                <a:cubicBezTo>
                  <a:pt x="87" y="52"/>
                  <a:pt x="86" y="50"/>
                  <a:pt x="84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25" y="50"/>
                  <a:pt x="24" y="52"/>
                  <a:pt x="24" y="53"/>
                </a:cubicBezTo>
                <a:close/>
                <a:moveTo>
                  <a:pt x="110" y="37"/>
                </a:moveTo>
                <a:cubicBezTo>
                  <a:pt x="110" y="37"/>
                  <a:pt x="110" y="37"/>
                  <a:pt x="110" y="37"/>
                </a:cubicBezTo>
                <a:cubicBezTo>
                  <a:pt x="75" y="1"/>
                  <a:pt x="75" y="1"/>
                  <a:pt x="75" y="1"/>
                </a:cubicBezTo>
                <a:cubicBezTo>
                  <a:pt x="74" y="0"/>
                  <a:pt x="73" y="0"/>
                  <a:pt x="71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9" y="0"/>
                  <a:pt x="6" y="1"/>
                  <a:pt x="3" y="4"/>
                </a:cubicBezTo>
                <a:cubicBezTo>
                  <a:pt x="1" y="6"/>
                  <a:pt x="0" y="9"/>
                  <a:pt x="0" y="13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8"/>
                  <a:pt x="1" y="122"/>
                  <a:pt x="3" y="124"/>
                </a:cubicBezTo>
                <a:cubicBezTo>
                  <a:pt x="4" y="124"/>
                  <a:pt x="4" y="124"/>
                  <a:pt x="4" y="124"/>
                </a:cubicBezTo>
                <a:cubicBezTo>
                  <a:pt x="6" y="126"/>
                  <a:pt x="9" y="128"/>
                  <a:pt x="13" y="128"/>
                </a:cubicBezTo>
                <a:cubicBezTo>
                  <a:pt x="99" y="128"/>
                  <a:pt x="99" y="128"/>
                  <a:pt x="99" y="128"/>
                </a:cubicBezTo>
                <a:cubicBezTo>
                  <a:pt x="102" y="128"/>
                  <a:pt x="105" y="126"/>
                  <a:pt x="108" y="124"/>
                </a:cubicBezTo>
                <a:cubicBezTo>
                  <a:pt x="108" y="124"/>
                  <a:pt x="108" y="124"/>
                  <a:pt x="108" y="124"/>
                </a:cubicBezTo>
                <a:cubicBezTo>
                  <a:pt x="110" y="122"/>
                  <a:pt x="112" y="118"/>
                  <a:pt x="112" y="115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12" y="39"/>
                  <a:pt x="111" y="38"/>
                  <a:pt x="110" y="37"/>
                </a:cubicBezTo>
                <a:close/>
                <a:moveTo>
                  <a:pt x="74" y="15"/>
                </a:moveTo>
                <a:cubicBezTo>
                  <a:pt x="74" y="15"/>
                  <a:pt x="74" y="15"/>
                  <a:pt x="74" y="15"/>
                </a:cubicBezTo>
                <a:cubicBezTo>
                  <a:pt x="97" y="37"/>
                  <a:pt x="97" y="37"/>
                  <a:pt x="97" y="37"/>
                </a:cubicBezTo>
                <a:cubicBezTo>
                  <a:pt x="79" y="37"/>
                  <a:pt x="79" y="37"/>
                  <a:pt x="79" y="37"/>
                </a:cubicBezTo>
                <a:cubicBezTo>
                  <a:pt x="78" y="37"/>
                  <a:pt x="77" y="37"/>
                  <a:pt x="76" y="36"/>
                </a:cubicBezTo>
                <a:cubicBezTo>
                  <a:pt x="76" y="36"/>
                  <a:pt x="76" y="36"/>
                  <a:pt x="76" y="36"/>
                </a:cubicBezTo>
                <a:cubicBezTo>
                  <a:pt x="75" y="35"/>
                  <a:pt x="74" y="33"/>
                  <a:pt x="74" y="32"/>
                </a:cubicBezTo>
                <a:cubicBezTo>
                  <a:pt x="74" y="15"/>
                  <a:pt x="74" y="15"/>
                  <a:pt x="74" y="15"/>
                </a:cubicBezTo>
                <a:close/>
                <a:moveTo>
                  <a:pt x="102" y="115"/>
                </a:moveTo>
                <a:cubicBezTo>
                  <a:pt x="102" y="115"/>
                  <a:pt x="102" y="115"/>
                  <a:pt x="102" y="115"/>
                </a:cubicBezTo>
                <a:cubicBezTo>
                  <a:pt x="102" y="116"/>
                  <a:pt x="101" y="116"/>
                  <a:pt x="101" y="117"/>
                </a:cubicBezTo>
                <a:cubicBezTo>
                  <a:pt x="101" y="117"/>
                  <a:pt x="101" y="117"/>
                  <a:pt x="101" y="117"/>
                </a:cubicBezTo>
                <a:cubicBezTo>
                  <a:pt x="100" y="118"/>
                  <a:pt x="99" y="118"/>
                  <a:pt x="99" y="118"/>
                </a:cubicBezTo>
                <a:cubicBezTo>
                  <a:pt x="13" y="118"/>
                  <a:pt x="13" y="118"/>
                  <a:pt x="13" y="118"/>
                </a:cubicBezTo>
                <a:cubicBezTo>
                  <a:pt x="12" y="118"/>
                  <a:pt x="11" y="118"/>
                  <a:pt x="10" y="117"/>
                </a:cubicBezTo>
                <a:cubicBezTo>
                  <a:pt x="10" y="116"/>
                  <a:pt x="9" y="116"/>
                  <a:pt x="9" y="115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2"/>
                  <a:pt x="10" y="11"/>
                  <a:pt x="10" y="11"/>
                </a:cubicBezTo>
                <a:cubicBezTo>
                  <a:pt x="11" y="10"/>
                  <a:pt x="12" y="10"/>
                  <a:pt x="13" y="10"/>
                </a:cubicBezTo>
                <a:cubicBezTo>
                  <a:pt x="68" y="10"/>
                  <a:pt x="68" y="10"/>
                  <a:pt x="68" y="10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5"/>
                  <a:pt x="69" y="38"/>
                  <a:pt x="71" y="40"/>
                </a:cubicBezTo>
                <a:cubicBezTo>
                  <a:pt x="72" y="40"/>
                  <a:pt x="72" y="40"/>
                  <a:pt x="72" y="40"/>
                </a:cubicBezTo>
                <a:cubicBezTo>
                  <a:pt x="73" y="42"/>
                  <a:pt x="76" y="43"/>
                  <a:pt x="79" y="43"/>
                </a:cubicBezTo>
                <a:cubicBezTo>
                  <a:pt x="102" y="43"/>
                  <a:pt x="102" y="43"/>
                  <a:pt x="102" y="43"/>
                </a:cubicBezTo>
                <a:cubicBezTo>
                  <a:pt x="102" y="115"/>
                  <a:pt x="102" y="115"/>
                  <a:pt x="102" y="115"/>
                </a:cubicBezTo>
                <a:close/>
                <a:moveTo>
                  <a:pt x="84" y="71"/>
                </a:moveTo>
                <a:cubicBezTo>
                  <a:pt x="84" y="71"/>
                  <a:pt x="84" y="71"/>
                  <a:pt x="84" y="71"/>
                </a:cubicBezTo>
                <a:cubicBezTo>
                  <a:pt x="27" y="71"/>
                  <a:pt x="27" y="71"/>
                  <a:pt x="27" y="71"/>
                </a:cubicBezTo>
                <a:cubicBezTo>
                  <a:pt x="25" y="71"/>
                  <a:pt x="24" y="72"/>
                  <a:pt x="24" y="74"/>
                </a:cubicBezTo>
                <a:cubicBezTo>
                  <a:pt x="24" y="76"/>
                  <a:pt x="25" y="77"/>
                  <a:pt x="27" y="77"/>
                </a:cubicBezTo>
                <a:cubicBezTo>
                  <a:pt x="84" y="77"/>
                  <a:pt x="84" y="77"/>
                  <a:pt x="84" y="77"/>
                </a:cubicBezTo>
                <a:cubicBezTo>
                  <a:pt x="86" y="77"/>
                  <a:pt x="87" y="76"/>
                  <a:pt x="87" y="74"/>
                </a:cubicBezTo>
                <a:cubicBezTo>
                  <a:pt x="87" y="72"/>
                  <a:pt x="86" y="71"/>
                  <a:pt x="84" y="7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15214" tIns="57607" rIns="115214" bIns="57607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2300">
              <a:solidFill>
                <a:srgbClr val="000000">
                  <a:lumMod val="50000"/>
                  <a:lumOff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52" name="Freeform 38"/>
          <p:cNvSpPr>
            <a:spLocks noEditPoints="1"/>
          </p:cNvSpPr>
          <p:nvPr/>
        </p:nvSpPr>
        <p:spPr bwMode="auto">
          <a:xfrm>
            <a:off x="3413114" y="5150521"/>
            <a:ext cx="230159" cy="274038"/>
          </a:xfrm>
          <a:custGeom>
            <a:avLst/>
            <a:gdLst>
              <a:gd name="T0" fmla="*/ 93 w 105"/>
              <a:gd name="T1" fmla="*/ 2 h 125"/>
              <a:gd name="T2" fmla="*/ 90 w 105"/>
              <a:gd name="T3" fmla="*/ 9 h 125"/>
              <a:gd name="T4" fmla="*/ 105 w 105"/>
              <a:gd name="T5" fmla="*/ 47 h 125"/>
              <a:gd name="T6" fmla="*/ 88 w 105"/>
              <a:gd name="T7" fmla="*/ 89 h 125"/>
              <a:gd name="T8" fmla="*/ 69 w 105"/>
              <a:gd name="T9" fmla="*/ 101 h 125"/>
              <a:gd name="T10" fmla="*/ 52 w 105"/>
              <a:gd name="T11" fmla="*/ 105 h 125"/>
              <a:gd name="T12" fmla="*/ 52 w 105"/>
              <a:gd name="T13" fmla="*/ 115 h 125"/>
              <a:gd name="T14" fmla="*/ 76 w 105"/>
              <a:gd name="T15" fmla="*/ 120 h 125"/>
              <a:gd name="T16" fmla="*/ 47 w 105"/>
              <a:gd name="T17" fmla="*/ 125 h 125"/>
              <a:gd name="T18" fmla="*/ 47 w 105"/>
              <a:gd name="T19" fmla="*/ 125 h 125"/>
              <a:gd name="T20" fmla="*/ 19 w 105"/>
              <a:gd name="T21" fmla="*/ 120 h 125"/>
              <a:gd name="T22" fmla="*/ 42 w 105"/>
              <a:gd name="T23" fmla="*/ 115 h 125"/>
              <a:gd name="T24" fmla="*/ 42 w 105"/>
              <a:gd name="T25" fmla="*/ 105 h 125"/>
              <a:gd name="T26" fmla="*/ 8 w 105"/>
              <a:gd name="T27" fmla="*/ 91 h 125"/>
              <a:gd name="T28" fmla="*/ 1 w 105"/>
              <a:gd name="T29" fmla="*/ 94 h 125"/>
              <a:gd name="T30" fmla="*/ 12 w 105"/>
              <a:gd name="T31" fmla="*/ 79 h 125"/>
              <a:gd name="T32" fmla="*/ 14 w 105"/>
              <a:gd name="T33" fmla="*/ 14 h 125"/>
              <a:gd name="T34" fmla="*/ 78 w 105"/>
              <a:gd name="T35" fmla="*/ 12 h 125"/>
              <a:gd name="T36" fmla="*/ 84 w 105"/>
              <a:gd name="T37" fmla="*/ 7 h 125"/>
              <a:gd name="T38" fmla="*/ 84 w 105"/>
              <a:gd name="T39" fmla="*/ 7 h 125"/>
              <a:gd name="T40" fmla="*/ 86 w 105"/>
              <a:gd name="T41" fmla="*/ 13 h 125"/>
              <a:gd name="T42" fmla="*/ 82 w 105"/>
              <a:gd name="T43" fmla="*/ 16 h 125"/>
              <a:gd name="T44" fmla="*/ 80 w 105"/>
              <a:gd name="T45" fmla="*/ 81 h 125"/>
              <a:gd name="T46" fmla="*/ 47 w 105"/>
              <a:gd name="T47" fmla="*/ 95 h 125"/>
              <a:gd name="T48" fmla="*/ 13 w 105"/>
              <a:gd name="T49" fmla="*/ 86 h 125"/>
              <a:gd name="T50" fmla="*/ 47 w 105"/>
              <a:gd name="T51" fmla="*/ 100 h 125"/>
              <a:gd name="T52" fmla="*/ 67 w 105"/>
              <a:gd name="T53" fmla="*/ 96 h 125"/>
              <a:gd name="T54" fmla="*/ 84 w 105"/>
              <a:gd name="T55" fmla="*/ 84 h 125"/>
              <a:gd name="T56" fmla="*/ 95 w 105"/>
              <a:gd name="T57" fmla="*/ 67 h 125"/>
              <a:gd name="T58" fmla="*/ 95 w 105"/>
              <a:gd name="T59" fmla="*/ 28 h 125"/>
              <a:gd name="T60" fmla="*/ 74 w 105"/>
              <a:gd name="T61" fmla="*/ 21 h 125"/>
              <a:gd name="T62" fmla="*/ 47 w 105"/>
              <a:gd name="T63" fmla="*/ 10 h 125"/>
              <a:gd name="T64" fmla="*/ 10 w 105"/>
              <a:gd name="T65" fmla="*/ 47 h 125"/>
              <a:gd name="T66" fmla="*/ 47 w 105"/>
              <a:gd name="T67" fmla="*/ 85 h 125"/>
              <a:gd name="T68" fmla="*/ 74 w 105"/>
              <a:gd name="T69" fmla="*/ 74 h 125"/>
              <a:gd name="T70" fmla="*/ 74 w 105"/>
              <a:gd name="T71" fmla="*/ 21 h 125"/>
              <a:gd name="T72" fmla="*/ 80 w 105"/>
              <a:gd name="T73" fmla="*/ 81 h 125"/>
              <a:gd name="T74" fmla="*/ 74 w 105"/>
              <a:gd name="T75" fmla="*/ 81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5" h="125">
                <a:moveTo>
                  <a:pt x="89" y="2"/>
                </a:moveTo>
                <a:cubicBezTo>
                  <a:pt x="90" y="0"/>
                  <a:pt x="92" y="0"/>
                  <a:pt x="93" y="2"/>
                </a:cubicBezTo>
                <a:cubicBezTo>
                  <a:pt x="94" y="3"/>
                  <a:pt x="94" y="5"/>
                  <a:pt x="93" y="6"/>
                </a:cubicBezTo>
                <a:cubicBezTo>
                  <a:pt x="90" y="9"/>
                  <a:pt x="90" y="9"/>
                  <a:pt x="90" y="9"/>
                </a:cubicBezTo>
                <a:cubicBezTo>
                  <a:pt x="95" y="14"/>
                  <a:pt x="98" y="19"/>
                  <a:pt x="101" y="25"/>
                </a:cubicBezTo>
                <a:cubicBezTo>
                  <a:pt x="104" y="32"/>
                  <a:pt x="105" y="40"/>
                  <a:pt x="105" y="47"/>
                </a:cubicBezTo>
                <a:cubicBezTo>
                  <a:pt x="105" y="55"/>
                  <a:pt x="104" y="63"/>
                  <a:pt x="101" y="70"/>
                </a:cubicBezTo>
                <a:cubicBezTo>
                  <a:pt x="98" y="77"/>
                  <a:pt x="94" y="83"/>
                  <a:pt x="88" y="89"/>
                </a:cubicBezTo>
                <a:cubicBezTo>
                  <a:pt x="88" y="89"/>
                  <a:pt x="88" y="89"/>
                  <a:pt x="88" y="89"/>
                </a:cubicBezTo>
                <a:cubicBezTo>
                  <a:pt x="83" y="94"/>
                  <a:pt x="76" y="98"/>
                  <a:pt x="69" y="101"/>
                </a:cubicBezTo>
                <a:cubicBezTo>
                  <a:pt x="69" y="101"/>
                  <a:pt x="69" y="101"/>
                  <a:pt x="69" y="101"/>
                </a:cubicBezTo>
                <a:cubicBezTo>
                  <a:pt x="64" y="103"/>
                  <a:pt x="58" y="105"/>
                  <a:pt x="52" y="105"/>
                </a:cubicBezTo>
                <a:cubicBezTo>
                  <a:pt x="52" y="106"/>
                  <a:pt x="52" y="106"/>
                  <a:pt x="52" y="106"/>
                </a:cubicBezTo>
                <a:cubicBezTo>
                  <a:pt x="52" y="115"/>
                  <a:pt x="52" y="115"/>
                  <a:pt x="52" y="115"/>
                </a:cubicBezTo>
                <a:cubicBezTo>
                  <a:pt x="71" y="115"/>
                  <a:pt x="71" y="115"/>
                  <a:pt x="71" y="115"/>
                </a:cubicBezTo>
                <a:cubicBezTo>
                  <a:pt x="74" y="115"/>
                  <a:pt x="76" y="117"/>
                  <a:pt x="76" y="120"/>
                </a:cubicBezTo>
                <a:cubicBezTo>
                  <a:pt x="76" y="123"/>
                  <a:pt x="74" y="125"/>
                  <a:pt x="71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23" y="125"/>
                  <a:pt x="23" y="125"/>
                  <a:pt x="23" y="125"/>
                </a:cubicBezTo>
                <a:cubicBezTo>
                  <a:pt x="21" y="125"/>
                  <a:pt x="19" y="123"/>
                  <a:pt x="19" y="120"/>
                </a:cubicBezTo>
                <a:cubicBezTo>
                  <a:pt x="19" y="117"/>
                  <a:pt x="21" y="115"/>
                  <a:pt x="23" y="115"/>
                </a:cubicBezTo>
                <a:cubicBezTo>
                  <a:pt x="42" y="115"/>
                  <a:pt x="42" y="115"/>
                  <a:pt x="42" y="115"/>
                </a:cubicBezTo>
                <a:cubicBezTo>
                  <a:pt x="42" y="106"/>
                  <a:pt x="42" y="106"/>
                  <a:pt x="42" y="106"/>
                </a:cubicBezTo>
                <a:cubicBezTo>
                  <a:pt x="42" y="106"/>
                  <a:pt x="42" y="106"/>
                  <a:pt x="42" y="105"/>
                </a:cubicBezTo>
                <a:cubicBezTo>
                  <a:pt x="36" y="105"/>
                  <a:pt x="30" y="103"/>
                  <a:pt x="25" y="101"/>
                </a:cubicBezTo>
                <a:cubicBezTo>
                  <a:pt x="19" y="99"/>
                  <a:pt x="13" y="95"/>
                  <a:pt x="8" y="91"/>
                </a:cubicBezTo>
                <a:cubicBezTo>
                  <a:pt x="5" y="94"/>
                  <a:pt x="5" y="94"/>
                  <a:pt x="5" y="94"/>
                </a:cubicBezTo>
                <a:cubicBezTo>
                  <a:pt x="4" y="95"/>
                  <a:pt x="2" y="95"/>
                  <a:pt x="1" y="94"/>
                </a:cubicBezTo>
                <a:cubicBezTo>
                  <a:pt x="0" y="92"/>
                  <a:pt x="0" y="91"/>
                  <a:pt x="1" y="89"/>
                </a:cubicBezTo>
                <a:cubicBezTo>
                  <a:pt x="12" y="79"/>
                  <a:pt x="12" y="79"/>
                  <a:pt x="12" y="79"/>
                </a:cubicBezTo>
                <a:cubicBezTo>
                  <a:pt x="5" y="70"/>
                  <a:pt x="0" y="60"/>
                  <a:pt x="0" y="47"/>
                </a:cubicBezTo>
                <a:cubicBezTo>
                  <a:pt x="0" y="35"/>
                  <a:pt x="5" y="23"/>
                  <a:pt x="14" y="14"/>
                </a:cubicBezTo>
                <a:cubicBezTo>
                  <a:pt x="23" y="6"/>
                  <a:pt x="34" y="0"/>
                  <a:pt x="47" y="0"/>
                </a:cubicBezTo>
                <a:cubicBezTo>
                  <a:pt x="59" y="0"/>
                  <a:pt x="70" y="5"/>
                  <a:pt x="78" y="12"/>
                </a:cubicBez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4" y="7"/>
                  <a:pt x="84" y="7"/>
                </a:cubicBezTo>
                <a:cubicBezTo>
                  <a:pt x="89" y="2"/>
                  <a:pt x="89" y="2"/>
                  <a:pt x="89" y="2"/>
                </a:cubicBezTo>
                <a:close/>
                <a:moveTo>
                  <a:pt x="86" y="13"/>
                </a:moveTo>
                <a:cubicBezTo>
                  <a:pt x="86" y="13"/>
                  <a:pt x="86" y="13"/>
                  <a:pt x="86" y="13"/>
                </a:cubicBezTo>
                <a:cubicBezTo>
                  <a:pt x="82" y="16"/>
                  <a:pt x="82" y="16"/>
                  <a:pt x="82" y="16"/>
                </a:cubicBezTo>
                <a:cubicBezTo>
                  <a:pt x="90" y="25"/>
                  <a:pt x="94" y="36"/>
                  <a:pt x="94" y="47"/>
                </a:cubicBezTo>
                <a:cubicBezTo>
                  <a:pt x="94" y="61"/>
                  <a:pt x="89" y="72"/>
                  <a:pt x="80" y="81"/>
                </a:cubicBezTo>
                <a:cubicBezTo>
                  <a:pt x="80" y="81"/>
                  <a:pt x="80" y="81"/>
                  <a:pt x="80" y="81"/>
                </a:cubicBezTo>
                <a:cubicBezTo>
                  <a:pt x="72" y="89"/>
                  <a:pt x="60" y="95"/>
                  <a:pt x="47" y="95"/>
                </a:cubicBezTo>
                <a:cubicBezTo>
                  <a:pt x="35" y="95"/>
                  <a:pt x="24" y="90"/>
                  <a:pt x="16" y="83"/>
                </a:cubicBezTo>
                <a:cubicBezTo>
                  <a:pt x="13" y="86"/>
                  <a:pt x="13" y="86"/>
                  <a:pt x="13" y="86"/>
                </a:cubicBezTo>
                <a:cubicBezTo>
                  <a:pt x="17" y="90"/>
                  <a:pt x="22" y="93"/>
                  <a:pt x="27" y="96"/>
                </a:cubicBezTo>
                <a:cubicBezTo>
                  <a:pt x="33" y="98"/>
                  <a:pt x="40" y="100"/>
                  <a:pt x="47" y="100"/>
                </a:cubicBezTo>
                <a:cubicBezTo>
                  <a:pt x="54" y="100"/>
                  <a:pt x="61" y="98"/>
                  <a:pt x="67" y="96"/>
                </a:cubicBezTo>
                <a:cubicBezTo>
                  <a:pt x="67" y="96"/>
                  <a:pt x="67" y="96"/>
                  <a:pt x="67" y="96"/>
                </a:cubicBezTo>
                <a:cubicBezTo>
                  <a:pt x="73" y="93"/>
                  <a:pt x="79" y="89"/>
                  <a:pt x="84" y="84"/>
                </a:cubicBezTo>
                <a:cubicBezTo>
                  <a:pt x="84" y="84"/>
                  <a:pt x="84" y="84"/>
                  <a:pt x="84" y="84"/>
                </a:cubicBezTo>
                <a:cubicBezTo>
                  <a:pt x="84" y="84"/>
                  <a:pt x="84" y="84"/>
                  <a:pt x="84" y="84"/>
                </a:cubicBezTo>
                <a:cubicBezTo>
                  <a:pt x="89" y="80"/>
                  <a:pt x="93" y="74"/>
                  <a:pt x="95" y="67"/>
                </a:cubicBezTo>
                <a:cubicBezTo>
                  <a:pt x="98" y="61"/>
                  <a:pt x="99" y="55"/>
                  <a:pt x="99" y="47"/>
                </a:cubicBezTo>
                <a:cubicBezTo>
                  <a:pt x="99" y="40"/>
                  <a:pt x="98" y="34"/>
                  <a:pt x="95" y="28"/>
                </a:cubicBezTo>
                <a:cubicBezTo>
                  <a:pt x="93" y="22"/>
                  <a:pt x="90" y="17"/>
                  <a:pt x="86" y="13"/>
                </a:cubicBezTo>
                <a:close/>
                <a:moveTo>
                  <a:pt x="74" y="21"/>
                </a:moveTo>
                <a:cubicBezTo>
                  <a:pt x="74" y="21"/>
                  <a:pt x="74" y="21"/>
                  <a:pt x="74" y="21"/>
                </a:cubicBezTo>
                <a:cubicBezTo>
                  <a:pt x="67" y="15"/>
                  <a:pt x="58" y="10"/>
                  <a:pt x="47" y="10"/>
                </a:cubicBezTo>
                <a:cubicBezTo>
                  <a:pt x="37" y="10"/>
                  <a:pt x="28" y="15"/>
                  <a:pt x="21" y="21"/>
                </a:cubicBezTo>
                <a:cubicBezTo>
                  <a:pt x="14" y="28"/>
                  <a:pt x="10" y="37"/>
                  <a:pt x="10" y="47"/>
                </a:cubicBezTo>
                <a:cubicBezTo>
                  <a:pt x="10" y="58"/>
                  <a:pt x="14" y="67"/>
                  <a:pt x="21" y="74"/>
                </a:cubicBezTo>
                <a:cubicBezTo>
                  <a:pt x="28" y="81"/>
                  <a:pt x="37" y="85"/>
                  <a:pt x="47" y="85"/>
                </a:cubicBezTo>
                <a:cubicBezTo>
                  <a:pt x="57" y="85"/>
                  <a:pt x="67" y="81"/>
                  <a:pt x="73" y="74"/>
                </a:cubicBezTo>
                <a:cubicBezTo>
                  <a:pt x="74" y="74"/>
                  <a:pt x="74" y="74"/>
                  <a:pt x="74" y="74"/>
                </a:cubicBezTo>
                <a:cubicBezTo>
                  <a:pt x="80" y="67"/>
                  <a:pt x="84" y="58"/>
                  <a:pt x="84" y="47"/>
                </a:cubicBezTo>
                <a:cubicBezTo>
                  <a:pt x="84" y="37"/>
                  <a:pt x="80" y="28"/>
                  <a:pt x="74" y="21"/>
                </a:cubicBezTo>
                <a:cubicBezTo>
                  <a:pt x="74" y="21"/>
                  <a:pt x="74" y="21"/>
                  <a:pt x="74" y="21"/>
                </a:cubicBezTo>
                <a:close/>
                <a:moveTo>
                  <a:pt x="80" y="81"/>
                </a:moveTo>
                <a:cubicBezTo>
                  <a:pt x="80" y="81"/>
                  <a:pt x="80" y="81"/>
                  <a:pt x="80" y="81"/>
                </a:cubicBezTo>
                <a:cubicBezTo>
                  <a:pt x="78" y="83"/>
                  <a:pt x="75" y="83"/>
                  <a:pt x="74" y="81"/>
                </a:cubicBezTo>
                <a:cubicBezTo>
                  <a:pt x="80" y="81"/>
                  <a:pt x="80" y="81"/>
                  <a:pt x="80" y="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15214" tIns="57607" rIns="115214" bIns="57607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2300">
              <a:solidFill>
                <a:srgbClr val="000000">
                  <a:lumMod val="50000"/>
                  <a:lumOff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grpSp>
        <p:nvGrpSpPr>
          <p:cNvPr id="53" name="Group 39"/>
          <p:cNvGrpSpPr/>
          <p:nvPr/>
        </p:nvGrpSpPr>
        <p:grpSpPr bwMode="auto">
          <a:xfrm>
            <a:off x="4080735" y="4615522"/>
            <a:ext cx="3360605" cy="2264061"/>
            <a:chOff x="0" y="0"/>
            <a:chExt cx="2724" cy="1835"/>
          </a:xfrm>
        </p:grpSpPr>
        <p:sp>
          <p:nvSpPr>
            <p:cNvPr id="54" name="Oval 40"/>
            <p:cNvSpPr>
              <a:spLocks noChangeArrowheads="1"/>
            </p:cNvSpPr>
            <p:nvPr/>
          </p:nvSpPr>
          <p:spPr bwMode="auto">
            <a:xfrm flipV="1">
              <a:off x="0" y="1755"/>
              <a:ext cx="2724" cy="8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lumMod val="90000"/>
                    <a:lumOff val="10000"/>
                    <a:alpha val="50000"/>
                  </a:srgbClr>
                </a:gs>
                <a:gs pos="100000">
                  <a:srgbClr val="000000">
                    <a:lumMod val="90000"/>
                    <a:lumOff val="10000"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55" name="Group 41"/>
            <p:cNvGrpSpPr/>
            <p:nvPr/>
          </p:nvGrpSpPr>
          <p:grpSpPr bwMode="auto">
            <a:xfrm>
              <a:off x="240" y="0"/>
              <a:ext cx="2246" cy="1810"/>
              <a:chOff x="0" y="0"/>
              <a:chExt cx="2556" cy="1958"/>
            </a:xfrm>
          </p:grpSpPr>
          <p:pic>
            <p:nvPicPr>
              <p:cNvPr id="56" name="Picture 42" descr="apple icons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556" cy="19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7" name="Rectangle 43" descr="sy_77578179991"/>
              <p:cNvSpPr>
                <a:spLocks noChangeArrowheads="1"/>
              </p:cNvSpPr>
              <p:nvPr/>
            </p:nvSpPr>
            <p:spPr bwMode="auto">
              <a:xfrm>
                <a:off x="99" y="100"/>
                <a:ext cx="2358" cy="1336"/>
              </a:xfrm>
              <a:prstGeom prst="rect">
                <a:avLst/>
              </a:prstGeom>
              <a:blipFill dpi="0" rotWithShape="1">
                <a:blip r:embed="rId3"/>
                <a:srcRect/>
                <a:stretch>
                  <a:fillRect t="-14753" b="-20707"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ctr" defTabSz="11521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zh-CN" sz="23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微软雅黑"/>
                    <a:cs typeface="+mn-ea"/>
                    <a:sym typeface="+mn-lt"/>
                  </a:rPr>
                  <a:t> </a:t>
                </a:r>
              </a:p>
            </p:txBody>
          </p:sp>
        </p:grpSp>
      </p:grpSp>
      <p:sp>
        <p:nvSpPr>
          <p:cNvPr id="58" name="矩形 57"/>
          <p:cNvSpPr/>
          <p:nvPr/>
        </p:nvSpPr>
        <p:spPr>
          <a:xfrm>
            <a:off x="8474741" y="2841234"/>
            <a:ext cx="2268377" cy="310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59" name="矩形 58"/>
          <p:cNvSpPr/>
          <p:nvPr/>
        </p:nvSpPr>
        <p:spPr>
          <a:xfrm>
            <a:off x="8474741" y="3908306"/>
            <a:ext cx="2268377" cy="310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60" name="矩形 59"/>
          <p:cNvSpPr/>
          <p:nvPr/>
        </p:nvSpPr>
        <p:spPr>
          <a:xfrm>
            <a:off x="8474741" y="4906876"/>
            <a:ext cx="2268377" cy="310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61" name="矩形 60"/>
          <p:cNvSpPr/>
          <p:nvPr/>
        </p:nvSpPr>
        <p:spPr>
          <a:xfrm>
            <a:off x="785008" y="2841234"/>
            <a:ext cx="2268377" cy="310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62" name="矩形 61"/>
          <p:cNvSpPr/>
          <p:nvPr/>
        </p:nvSpPr>
        <p:spPr>
          <a:xfrm>
            <a:off x="785008" y="3908306"/>
            <a:ext cx="2268377" cy="310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63" name="矩形 62"/>
          <p:cNvSpPr/>
          <p:nvPr/>
        </p:nvSpPr>
        <p:spPr>
          <a:xfrm>
            <a:off x="785008" y="4906876"/>
            <a:ext cx="2268377" cy="310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750"/>
                            </p:stCondLst>
                            <p:childTnLst>
                              <p:par>
                                <p:cTn id="9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8" grpId="0"/>
      <p:bldP spid="59" grpId="0"/>
      <p:bldP spid="60" grpId="0"/>
      <p:bldP spid="61" grpId="0"/>
      <p:bldP spid="62" grpId="0"/>
      <p:bldP spid="6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 Box 42"/>
          <p:cNvSpPr txBox="1">
            <a:spLocks noChangeArrowheads="1"/>
          </p:cNvSpPr>
          <p:nvPr/>
        </p:nvSpPr>
        <p:spPr bwMode="auto">
          <a:xfrm>
            <a:off x="4569495" y="1283350"/>
            <a:ext cx="2301064" cy="426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2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此处添加</a:t>
            </a:r>
            <a:r>
              <a:rPr lang="zh-CN" altLang="en-US" sz="2000" dirty="0">
                <a:solidFill>
                  <a:srgbClr val="52A273"/>
                </a:solidFill>
                <a:latin typeface="+mn-lt"/>
                <a:ea typeface="微软雅黑"/>
                <a:cs typeface="+mn-ea"/>
                <a:sym typeface="+mn-lt"/>
              </a:rPr>
              <a:t>标题文本</a:t>
            </a:r>
            <a:endParaRPr lang="en-US" altLang="zh-CN" sz="2000" dirty="0">
              <a:solidFill>
                <a:srgbClr val="52A273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45" name="Text Box 43"/>
          <p:cNvSpPr txBox="1">
            <a:spLocks noChangeArrowheads="1"/>
          </p:cNvSpPr>
          <p:nvPr/>
        </p:nvSpPr>
        <p:spPr bwMode="auto">
          <a:xfrm>
            <a:off x="4466352" y="1633359"/>
            <a:ext cx="2496994" cy="271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This is a good space for a short subtitle</a:t>
            </a:r>
          </a:p>
        </p:txBody>
      </p:sp>
      <p:grpSp>
        <p:nvGrpSpPr>
          <p:cNvPr id="46" name="组合 45"/>
          <p:cNvGrpSpPr/>
          <p:nvPr/>
        </p:nvGrpSpPr>
        <p:grpSpPr>
          <a:xfrm>
            <a:off x="4320810" y="3882593"/>
            <a:ext cx="2788078" cy="3274924"/>
            <a:chOff x="3461572" y="2719359"/>
            <a:chExt cx="2212638" cy="2481908"/>
          </a:xfrm>
        </p:grpSpPr>
        <p:sp>
          <p:nvSpPr>
            <p:cNvPr id="47" name="Freeform 89"/>
            <p:cNvSpPr>
              <a:spLocks/>
            </p:cNvSpPr>
            <p:nvPr/>
          </p:nvSpPr>
          <p:spPr bwMode="auto">
            <a:xfrm>
              <a:off x="3461572" y="2719359"/>
              <a:ext cx="2212638" cy="2481908"/>
            </a:xfrm>
            <a:custGeom>
              <a:avLst/>
              <a:gdLst>
                <a:gd name="T0" fmla="*/ 537 w 866"/>
                <a:gd name="T1" fmla="*/ 959 h 971"/>
                <a:gd name="T2" fmla="*/ 630 w 866"/>
                <a:gd name="T3" fmla="*/ 825 h 971"/>
                <a:gd name="T4" fmla="*/ 760 w 866"/>
                <a:gd name="T5" fmla="*/ 821 h 971"/>
                <a:gd name="T6" fmla="*/ 775 w 866"/>
                <a:gd name="T7" fmla="*/ 748 h 971"/>
                <a:gd name="T8" fmla="*/ 799 w 866"/>
                <a:gd name="T9" fmla="*/ 720 h 971"/>
                <a:gd name="T10" fmla="*/ 784 w 866"/>
                <a:gd name="T11" fmla="*/ 700 h 971"/>
                <a:gd name="T12" fmla="*/ 811 w 866"/>
                <a:gd name="T13" fmla="*/ 682 h 971"/>
                <a:gd name="T14" fmla="*/ 827 w 866"/>
                <a:gd name="T15" fmla="*/ 652 h 971"/>
                <a:gd name="T16" fmla="*/ 845 w 866"/>
                <a:gd name="T17" fmla="*/ 602 h 971"/>
                <a:gd name="T18" fmla="*/ 779 w 866"/>
                <a:gd name="T19" fmla="*/ 458 h 971"/>
                <a:gd name="T20" fmla="*/ 664 w 866"/>
                <a:gd name="T21" fmla="*/ 113 h 971"/>
                <a:gd name="T22" fmla="*/ 62 w 866"/>
                <a:gd name="T23" fmla="*/ 292 h 971"/>
                <a:gd name="T24" fmla="*/ 197 w 866"/>
                <a:gd name="T25" fmla="*/ 712 h 971"/>
                <a:gd name="T26" fmla="*/ 191 w 866"/>
                <a:gd name="T27" fmla="*/ 971 h 971"/>
                <a:gd name="T28" fmla="*/ 537 w 866"/>
                <a:gd name="T29" fmla="*/ 971 h 971"/>
                <a:gd name="T30" fmla="*/ 537 w 866"/>
                <a:gd name="T31" fmla="*/ 959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66" h="971">
                  <a:moveTo>
                    <a:pt x="537" y="959"/>
                  </a:moveTo>
                  <a:cubicBezTo>
                    <a:pt x="537" y="959"/>
                    <a:pt x="532" y="821"/>
                    <a:pt x="630" y="825"/>
                  </a:cubicBezTo>
                  <a:cubicBezTo>
                    <a:pt x="727" y="829"/>
                    <a:pt x="736" y="858"/>
                    <a:pt x="760" y="821"/>
                  </a:cubicBezTo>
                  <a:cubicBezTo>
                    <a:pt x="783" y="784"/>
                    <a:pt x="759" y="764"/>
                    <a:pt x="775" y="748"/>
                  </a:cubicBezTo>
                  <a:cubicBezTo>
                    <a:pt x="775" y="748"/>
                    <a:pt x="799" y="736"/>
                    <a:pt x="799" y="720"/>
                  </a:cubicBezTo>
                  <a:cubicBezTo>
                    <a:pt x="800" y="704"/>
                    <a:pt x="784" y="700"/>
                    <a:pt x="784" y="700"/>
                  </a:cubicBezTo>
                  <a:cubicBezTo>
                    <a:pt x="784" y="700"/>
                    <a:pt x="810" y="699"/>
                    <a:pt x="811" y="682"/>
                  </a:cubicBezTo>
                  <a:cubicBezTo>
                    <a:pt x="812" y="665"/>
                    <a:pt x="800" y="664"/>
                    <a:pt x="827" y="652"/>
                  </a:cubicBezTo>
                  <a:cubicBezTo>
                    <a:pt x="854" y="641"/>
                    <a:pt x="862" y="630"/>
                    <a:pt x="845" y="602"/>
                  </a:cubicBezTo>
                  <a:cubicBezTo>
                    <a:pt x="829" y="573"/>
                    <a:pt x="772" y="493"/>
                    <a:pt x="779" y="458"/>
                  </a:cubicBezTo>
                  <a:cubicBezTo>
                    <a:pt x="785" y="424"/>
                    <a:pt x="866" y="226"/>
                    <a:pt x="664" y="113"/>
                  </a:cubicBezTo>
                  <a:cubicBezTo>
                    <a:pt x="461" y="0"/>
                    <a:pt x="125" y="49"/>
                    <a:pt x="62" y="292"/>
                  </a:cubicBezTo>
                  <a:cubicBezTo>
                    <a:pt x="0" y="536"/>
                    <a:pt x="197" y="712"/>
                    <a:pt x="197" y="712"/>
                  </a:cubicBezTo>
                  <a:cubicBezTo>
                    <a:pt x="197" y="712"/>
                    <a:pt x="278" y="866"/>
                    <a:pt x="191" y="971"/>
                  </a:cubicBezTo>
                  <a:cubicBezTo>
                    <a:pt x="537" y="971"/>
                    <a:pt x="537" y="971"/>
                    <a:pt x="537" y="971"/>
                  </a:cubicBezTo>
                  <a:lnTo>
                    <a:pt x="537" y="959"/>
                  </a:lnTo>
                  <a:close/>
                </a:path>
              </a:pathLst>
            </a:custGeom>
            <a:noFill/>
            <a:ln w="57150" cap="flat" cmpd="sng" algn="ctr">
              <a:solidFill>
                <a:srgbClr val="000000">
                  <a:lumMod val="25000"/>
                  <a:lumOff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00" b="0" i="0" u="none" strike="noStrike" kern="0" cap="none" spc="0" normalizeH="0" baseline="0" noProof="0" smtClean="0">
                <a:ln w="6350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48" name="组合 47"/>
            <p:cNvGrpSpPr/>
            <p:nvPr/>
          </p:nvGrpSpPr>
          <p:grpSpPr>
            <a:xfrm>
              <a:off x="3802893" y="3092741"/>
              <a:ext cx="1338092" cy="1172256"/>
              <a:chOff x="1992267" y="2273691"/>
              <a:chExt cx="1648011" cy="1443763"/>
            </a:xfrm>
            <a:solidFill>
              <a:srgbClr val="000000">
                <a:lumMod val="10000"/>
                <a:lumOff val="90000"/>
              </a:srgbClr>
            </a:solidFill>
          </p:grpSpPr>
          <p:sp>
            <p:nvSpPr>
              <p:cNvPr id="49" name="Freeform 90"/>
              <p:cNvSpPr>
                <a:spLocks/>
              </p:cNvSpPr>
              <p:nvPr/>
            </p:nvSpPr>
            <p:spPr bwMode="auto">
              <a:xfrm>
                <a:off x="2564707" y="2475820"/>
                <a:ext cx="616054" cy="438546"/>
              </a:xfrm>
              <a:custGeom>
                <a:avLst/>
                <a:gdLst>
                  <a:gd name="T0" fmla="*/ 149 w 241"/>
                  <a:gd name="T1" fmla="*/ 150 h 176"/>
                  <a:gd name="T2" fmla="*/ 84 w 241"/>
                  <a:gd name="T3" fmla="*/ 163 h 176"/>
                  <a:gd name="T4" fmla="*/ 43 w 241"/>
                  <a:gd name="T5" fmla="*/ 148 h 176"/>
                  <a:gd name="T6" fmla="*/ 1 w 241"/>
                  <a:gd name="T7" fmla="*/ 71 h 176"/>
                  <a:gd name="T8" fmla="*/ 60 w 241"/>
                  <a:gd name="T9" fmla="*/ 8 h 176"/>
                  <a:gd name="T10" fmla="*/ 124 w 241"/>
                  <a:gd name="T11" fmla="*/ 39 h 176"/>
                  <a:gd name="T12" fmla="*/ 132 w 241"/>
                  <a:gd name="T13" fmla="*/ 43 h 176"/>
                  <a:gd name="T14" fmla="*/ 140 w 241"/>
                  <a:gd name="T15" fmla="*/ 40 h 176"/>
                  <a:gd name="T16" fmla="*/ 198 w 241"/>
                  <a:gd name="T17" fmla="*/ 32 h 176"/>
                  <a:gd name="T18" fmla="*/ 241 w 241"/>
                  <a:gd name="T19" fmla="*/ 76 h 176"/>
                  <a:gd name="T20" fmla="*/ 236 w 241"/>
                  <a:gd name="T21" fmla="*/ 80 h 176"/>
                  <a:gd name="T22" fmla="*/ 186 w 241"/>
                  <a:gd name="T23" fmla="*/ 176 h 176"/>
                  <a:gd name="T24" fmla="*/ 149 w 241"/>
                  <a:gd name="T25" fmla="*/ 15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41" h="176">
                    <a:moveTo>
                      <a:pt x="149" y="150"/>
                    </a:moveTo>
                    <a:cubicBezTo>
                      <a:pt x="118" y="144"/>
                      <a:pt x="95" y="156"/>
                      <a:pt x="84" y="163"/>
                    </a:cubicBezTo>
                    <a:cubicBezTo>
                      <a:pt x="76" y="158"/>
                      <a:pt x="62" y="151"/>
                      <a:pt x="43" y="148"/>
                    </a:cubicBezTo>
                    <a:cubicBezTo>
                      <a:pt x="43" y="126"/>
                      <a:pt x="33" y="88"/>
                      <a:pt x="1" y="71"/>
                    </a:cubicBezTo>
                    <a:cubicBezTo>
                      <a:pt x="0" y="54"/>
                      <a:pt x="13" y="15"/>
                      <a:pt x="60" y="8"/>
                    </a:cubicBezTo>
                    <a:cubicBezTo>
                      <a:pt x="103" y="0"/>
                      <a:pt x="124" y="37"/>
                      <a:pt x="124" y="39"/>
                    </a:cubicBezTo>
                    <a:cubicBezTo>
                      <a:pt x="126" y="41"/>
                      <a:pt x="129" y="43"/>
                      <a:pt x="132" y="43"/>
                    </a:cubicBezTo>
                    <a:cubicBezTo>
                      <a:pt x="135" y="44"/>
                      <a:pt x="138" y="42"/>
                      <a:pt x="140" y="40"/>
                    </a:cubicBezTo>
                    <a:cubicBezTo>
                      <a:pt x="140" y="39"/>
                      <a:pt x="155" y="21"/>
                      <a:pt x="198" y="32"/>
                    </a:cubicBezTo>
                    <a:cubicBezTo>
                      <a:pt x="233" y="40"/>
                      <a:pt x="240" y="66"/>
                      <a:pt x="241" y="76"/>
                    </a:cubicBezTo>
                    <a:cubicBezTo>
                      <a:pt x="239" y="77"/>
                      <a:pt x="238" y="79"/>
                      <a:pt x="236" y="80"/>
                    </a:cubicBezTo>
                    <a:cubicBezTo>
                      <a:pt x="200" y="106"/>
                      <a:pt x="189" y="147"/>
                      <a:pt x="186" y="176"/>
                    </a:cubicBezTo>
                    <a:cubicBezTo>
                      <a:pt x="179" y="164"/>
                      <a:pt x="167" y="153"/>
                      <a:pt x="149" y="150"/>
                    </a:cubicBezTo>
                    <a:close/>
                  </a:path>
                </a:pathLst>
              </a:custGeom>
              <a:grpFill/>
              <a:ln w="6350" cap="flat" cmpd="sng" algn="ctr">
                <a:solidFill>
                  <a:srgbClr val="FFFFFF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11521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00" b="0" i="0" u="none" strike="noStrike" kern="0" cap="none" spc="0" normalizeH="0" baseline="0" noProof="0" smtClean="0">
                  <a:ln w="6350"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50" name="Freeform 91"/>
              <p:cNvSpPr>
                <a:spLocks/>
              </p:cNvSpPr>
              <p:nvPr/>
            </p:nvSpPr>
            <p:spPr bwMode="auto">
              <a:xfrm>
                <a:off x="1992267" y="2273691"/>
                <a:ext cx="1648011" cy="1443763"/>
              </a:xfrm>
              <a:custGeom>
                <a:avLst/>
                <a:gdLst>
                  <a:gd name="T0" fmla="*/ 48 w 656"/>
                  <a:gd name="T1" fmla="*/ 205 h 588"/>
                  <a:gd name="T2" fmla="*/ 204 w 656"/>
                  <a:gd name="T3" fmla="*/ 82 h 588"/>
                  <a:gd name="T4" fmla="*/ 531 w 656"/>
                  <a:gd name="T5" fmla="*/ 119 h 588"/>
                  <a:gd name="T6" fmla="*/ 486 w 656"/>
                  <a:gd name="T7" fmla="*/ 359 h 588"/>
                  <a:gd name="T8" fmla="*/ 466 w 656"/>
                  <a:gd name="T9" fmla="*/ 195 h 588"/>
                  <a:gd name="T10" fmla="*/ 555 w 656"/>
                  <a:gd name="T11" fmla="*/ 247 h 588"/>
                  <a:gd name="T12" fmla="*/ 497 w 656"/>
                  <a:gd name="T13" fmla="*/ 268 h 588"/>
                  <a:gd name="T14" fmla="*/ 490 w 656"/>
                  <a:gd name="T15" fmla="*/ 285 h 588"/>
                  <a:gd name="T16" fmla="*/ 573 w 656"/>
                  <a:gd name="T17" fmla="*/ 254 h 588"/>
                  <a:gd name="T18" fmla="*/ 478 w 656"/>
                  <a:gd name="T19" fmla="*/ 168 h 588"/>
                  <a:gd name="T20" fmla="*/ 353 w 656"/>
                  <a:gd name="T21" fmla="*/ 120 h 588"/>
                  <a:gd name="T22" fmla="*/ 217 w 656"/>
                  <a:gd name="T23" fmla="*/ 124 h 588"/>
                  <a:gd name="T24" fmla="*/ 101 w 656"/>
                  <a:gd name="T25" fmla="*/ 191 h 588"/>
                  <a:gd name="T26" fmla="*/ 59 w 656"/>
                  <a:gd name="T27" fmla="*/ 339 h 588"/>
                  <a:gd name="T28" fmla="*/ 169 w 656"/>
                  <a:gd name="T29" fmla="*/ 374 h 588"/>
                  <a:gd name="T30" fmla="*/ 347 w 656"/>
                  <a:gd name="T31" fmla="*/ 402 h 588"/>
                  <a:gd name="T32" fmla="*/ 382 w 656"/>
                  <a:gd name="T33" fmla="*/ 374 h 588"/>
                  <a:gd name="T34" fmla="*/ 365 w 656"/>
                  <a:gd name="T35" fmla="*/ 366 h 588"/>
                  <a:gd name="T36" fmla="*/ 295 w 656"/>
                  <a:gd name="T37" fmla="*/ 358 h 588"/>
                  <a:gd name="T38" fmla="*/ 99 w 656"/>
                  <a:gd name="T39" fmla="*/ 366 h 588"/>
                  <a:gd name="T40" fmla="*/ 97 w 656"/>
                  <a:gd name="T41" fmla="*/ 279 h 588"/>
                  <a:gd name="T42" fmla="*/ 114 w 656"/>
                  <a:gd name="T43" fmla="*/ 203 h 588"/>
                  <a:gd name="T44" fmla="*/ 244 w 656"/>
                  <a:gd name="T45" fmla="*/ 247 h 588"/>
                  <a:gd name="T46" fmla="*/ 172 w 656"/>
                  <a:gd name="T47" fmla="*/ 302 h 588"/>
                  <a:gd name="T48" fmla="*/ 298 w 656"/>
                  <a:gd name="T49" fmla="*/ 281 h 588"/>
                  <a:gd name="T50" fmla="*/ 364 w 656"/>
                  <a:gd name="T51" fmla="*/ 268 h 588"/>
                  <a:gd name="T52" fmla="*/ 408 w 656"/>
                  <a:gd name="T53" fmla="*/ 319 h 588"/>
                  <a:gd name="T54" fmla="*/ 477 w 656"/>
                  <a:gd name="T55" fmla="*/ 404 h 588"/>
                  <a:gd name="T56" fmla="*/ 343 w 656"/>
                  <a:gd name="T57" fmla="*/ 491 h 588"/>
                  <a:gd name="T58" fmla="*/ 211 w 656"/>
                  <a:gd name="T59" fmla="*/ 441 h 588"/>
                  <a:gd name="T60" fmla="*/ 232 w 656"/>
                  <a:gd name="T61" fmla="*/ 415 h 588"/>
                  <a:gd name="T62" fmla="*/ 194 w 656"/>
                  <a:gd name="T63" fmla="*/ 435 h 588"/>
                  <a:gd name="T64" fmla="*/ 205 w 656"/>
                  <a:gd name="T65" fmla="*/ 491 h 588"/>
                  <a:gd name="T66" fmla="*/ 336 w 656"/>
                  <a:gd name="T67" fmla="*/ 513 h 588"/>
                  <a:gd name="T68" fmla="*/ 143 w 656"/>
                  <a:gd name="T69" fmla="*/ 543 h 588"/>
                  <a:gd name="T70" fmla="*/ 3 w 656"/>
                  <a:gd name="T71" fmla="*/ 310 h 588"/>
                  <a:gd name="connsiteX0" fmla="*/ 3 w 9486"/>
                  <a:gd name="connsiteY0" fmla="*/ 4594 h 9273"/>
                  <a:gd name="connsiteX1" fmla="*/ 689 w 9486"/>
                  <a:gd name="connsiteY1" fmla="*/ 2808 h 9273"/>
                  <a:gd name="connsiteX2" fmla="*/ 1268 w 9486"/>
                  <a:gd name="connsiteY2" fmla="*/ 1516 h 9273"/>
                  <a:gd name="connsiteX3" fmla="*/ 3067 w 9486"/>
                  <a:gd name="connsiteY3" fmla="*/ 717 h 9273"/>
                  <a:gd name="connsiteX4" fmla="*/ 5689 w 9486"/>
                  <a:gd name="connsiteY4" fmla="*/ 393 h 9273"/>
                  <a:gd name="connsiteX5" fmla="*/ 8052 w 9486"/>
                  <a:gd name="connsiteY5" fmla="*/ 1346 h 9273"/>
                  <a:gd name="connsiteX6" fmla="*/ 9195 w 9486"/>
                  <a:gd name="connsiteY6" fmla="*/ 4322 h 9273"/>
                  <a:gd name="connsiteX7" fmla="*/ 7366 w 9486"/>
                  <a:gd name="connsiteY7" fmla="*/ 5427 h 9273"/>
                  <a:gd name="connsiteX8" fmla="*/ 6405 w 9486"/>
                  <a:gd name="connsiteY8" fmla="*/ 4492 h 9273"/>
                  <a:gd name="connsiteX9" fmla="*/ 7061 w 9486"/>
                  <a:gd name="connsiteY9" fmla="*/ 2638 h 9273"/>
                  <a:gd name="connsiteX10" fmla="*/ 8234 w 9486"/>
                  <a:gd name="connsiteY10" fmla="*/ 2604 h 9273"/>
                  <a:gd name="connsiteX11" fmla="*/ 8417 w 9486"/>
                  <a:gd name="connsiteY11" fmla="*/ 3523 h 9273"/>
                  <a:gd name="connsiteX12" fmla="*/ 8128 w 9486"/>
                  <a:gd name="connsiteY12" fmla="*/ 3897 h 9273"/>
                  <a:gd name="connsiteX13" fmla="*/ 7533 w 9486"/>
                  <a:gd name="connsiteY13" fmla="*/ 3880 h 9273"/>
                  <a:gd name="connsiteX14" fmla="*/ 7350 w 9486"/>
                  <a:gd name="connsiteY14" fmla="*/ 3965 h 9273"/>
                  <a:gd name="connsiteX15" fmla="*/ 7427 w 9486"/>
                  <a:gd name="connsiteY15" fmla="*/ 4169 h 9273"/>
                  <a:gd name="connsiteX16" fmla="*/ 8219 w 9486"/>
                  <a:gd name="connsiteY16" fmla="*/ 4186 h 9273"/>
                  <a:gd name="connsiteX17" fmla="*/ 8692 w 9486"/>
                  <a:gd name="connsiteY17" fmla="*/ 3642 h 9273"/>
                  <a:gd name="connsiteX18" fmla="*/ 8402 w 9486"/>
                  <a:gd name="connsiteY18" fmla="*/ 2349 h 9273"/>
                  <a:gd name="connsiteX19" fmla="*/ 7244 w 9486"/>
                  <a:gd name="connsiteY19" fmla="*/ 2179 h 9273"/>
                  <a:gd name="connsiteX20" fmla="*/ 6375 w 9486"/>
                  <a:gd name="connsiteY20" fmla="*/ 1261 h 9273"/>
                  <a:gd name="connsiteX21" fmla="*/ 5338 w 9486"/>
                  <a:gd name="connsiteY21" fmla="*/ 1363 h 9273"/>
                  <a:gd name="connsiteX22" fmla="*/ 4164 w 9486"/>
                  <a:gd name="connsiteY22" fmla="*/ 836 h 9273"/>
                  <a:gd name="connsiteX23" fmla="*/ 3265 w 9486"/>
                  <a:gd name="connsiteY23" fmla="*/ 1431 h 9273"/>
                  <a:gd name="connsiteX24" fmla="*/ 3036 w 9486"/>
                  <a:gd name="connsiteY24" fmla="*/ 2111 h 9273"/>
                  <a:gd name="connsiteX25" fmla="*/ 1497 w 9486"/>
                  <a:gd name="connsiteY25" fmla="*/ 2570 h 9273"/>
                  <a:gd name="connsiteX26" fmla="*/ 1192 w 9486"/>
                  <a:gd name="connsiteY26" fmla="*/ 3897 h 9273"/>
                  <a:gd name="connsiteX27" fmla="*/ 856 w 9486"/>
                  <a:gd name="connsiteY27" fmla="*/ 5087 h 9273"/>
                  <a:gd name="connsiteX28" fmla="*/ 1344 w 9486"/>
                  <a:gd name="connsiteY28" fmla="*/ 5836 h 9273"/>
                  <a:gd name="connsiteX29" fmla="*/ 2533 w 9486"/>
                  <a:gd name="connsiteY29" fmla="*/ 5683 h 9273"/>
                  <a:gd name="connsiteX30" fmla="*/ 4286 w 9486"/>
                  <a:gd name="connsiteY30" fmla="*/ 5649 h 9273"/>
                  <a:gd name="connsiteX31" fmla="*/ 5247 w 9486"/>
                  <a:gd name="connsiteY31" fmla="*/ 6159 h 9273"/>
                  <a:gd name="connsiteX32" fmla="*/ 5323 w 9486"/>
                  <a:gd name="connsiteY32" fmla="*/ 6159 h 9273"/>
                  <a:gd name="connsiteX33" fmla="*/ 5780 w 9486"/>
                  <a:gd name="connsiteY33" fmla="*/ 5683 h 9273"/>
                  <a:gd name="connsiteX34" fmla="*/ 5704 w 9486"/>
                  <a:gd name="connsiteY34" fmla="*/ 5478 h 9273"/>
                  <a:gd name="connsiteX35" fmla="*/ 5521 w 9486"/>
                  <a:gd name="connsiteY35" fmla="*/ 5546 h 9273"/>
                  <a:gd name="connsiteX36" fmla="*/ 5262 w 9486"/>
                  <a:gd name="connsiteY36" fmla="*/ 5853 h 9273"/>
                  <a:gd name="connsiteX37" fmla="*/ 4454 w 9486"/>
                  <a:gd name="connsiteY37" fmla="*/ 5410 h 9273"/>
                  <a:gd name="connsiteX38" fmla="*/ 2381 w 9486"/>
                  <a:gd name="connsiteY38" fmla="*/ 5427 h 9273"/>
                  <a:gd name="connsiteX39" fmla="*/ 1466 w 9486"/>
                  <a:gd name="connsiteY39" fmla="*/ 5546 h 9273"/>
                  <a:gd name="connsiteX40" fmla="*/ 1146 w 9486"/>
                  <a:gd name="connsiteY40" fmla="*/ 5036 h 9273"/>
                  <a:gd name="connsiteX41" fmla="*/ 1436 w 9486"/>
                  <a:gd name="connsiteY41" fmla="*/ 4067 h 9273"/>
                  <a:gd name="connsiteX42" fmla="*/ 1481 w 9486"/>
                  <a:gd name="connsiteY42" fmla="*/ 3897 h 9273"/>
                  <a:gd name="connsiteX43" fmla="*/ 1695 w 9486"/>
                  <a:gd name="connsiteY43" fmla="*/ 2774 h 9273"/>
                  <a:gd name="connsiteX44" fmla="*/ 2975 w 9486"/>
                  <a:gd name="connsiteY44" fmla="*/ 2417 h 9273"/>
                  <a:gd name="connsiteX45" fmla="*/ 3677 w 9486"/>
                  <a:gd name="connsiteY45" fmla="*/ 3523 h 9273"/>
                  <a:gd name="connsiteX46" fmla="*/ 2564 w 9486"/>
                  <a:gd name="connsiteY46" fmla="*/ 4237 h 9273"/>
                  <a:gd name="connsiteX47" fmla="*/ 2579 w 9486"/>
                  <a:gd name="connsiteY47" fmla="*/ 4458 h 9273"/>
                  <a:gd name="connsiteX48" fmla="*/ 2777 w 9486"/>
                  <a:gd name="connsiteY48" fmla="*/ 4424 h 9273"/>
                  <a:gd name="connsiteX49" fmla="*/ 4500 w 9486"/>
                  <a:gd name="connsiteY49" fmla="*/ 4101 h 9273"/>
                  <a:gd name="connsiteX50" fmla="*/ 4683 w 9486"/>
                  <a:gd name="connsiteY50" fmla="*/ 4101 h 9273"/>
                  <a:gd name="connsiteX51" fmla="*/ 5506 w 9486"/>
                  <a:gd name="connsiteY51" fmla="*/ 3880 h 9273"/>
                  <a:gd name="connsiteX52" fmla="*/ 6055 w 9486"/>
                  <a:gd name="connsiteY52" fmla="*/ 4611 h 9273"/>
                  <a:gd name="connsiteX53" fmla="*/ 6177 w 9486"/>
                  <a:gd name="connsiteY53" fmla="*/ 4747 h 9273"/>
                  <a:gd name="connsiteX54" fmla="*/ 7183 w 9486"/>
                  <a:gd name="connsiteY54" fmla="*/ 6057 h 9273"/>
                  <a:gd name="connsiteX55" fmla="*/ 7021 w 9486"/>
                  <a:gd name="connsiteY55" fmla="*/ 6777 h 9273"/>
                  <a:gd name="connsiteX56" fmla="*/ 5201 w 9486"/>
                  <a:gd name="connsiteY56" fmla="*/ 7621 h 9273"/>
                  <a:gd name="connsiteX57" fmla="*/ 5186 w 9486"/>
                  <a:gd name="connsiteY57" fmla="*/ 7672 h 9273"/>
                  <a:gd name="connsiteX58" fmla="*/ 3311 w 9486"/>
                  <a:gd name="connsiteY58" fmla="*/ 7468 h 9273"/>
                  <a:gd name="connsiteX59" fmla="*/ 3173 w 9486"/>
                  <a:gd name="connsiteY59" fmla="*/ 6822 h 9273"/>
                  <a:gd name="connsiteX60" fmla="*/ 3402 w 9486"/>
                  <a:gd name="connsiteY60" fmla="*/ 6567 h 9273"/>
                  <a:gd name="connsiteX61" fmla="*/ 3494 w 9486"/>
                  <a:gd name="connsiteY61" fmla="*/ 6380 h 9273"/>
                  <a:gd name="connsiteX62" fmla="*/ 3311 w 9486"/>
                  <a:gd name="connsiteY62" fmla="*/ 6278 h 9273"/>
                  <a:gd name="connsiteX63" fmla="*/ 2914 w 9486"/>
                  <a:gd name="connsiteY63" fmla="*/ 6720 h 9273"/>
                  <a:gd name="connsiteX64" fmla="*/ 3082 w 9486"/>
                  <a:gd name="connsiteY64" fmla="*/ 7655 h 9273"/>
                  <a:gd name="connsiteX65" fmla="*/ 3082 w 9486"/>
                  <a:gd name="connsiteY65" fmla="*/ 7672 h 9273"/>
                  <a:gd name="connsiteX66" fmla="*/ 4439 w 9486"/>
                  <a:gd name="connsiteY66" fmla="*/ 8183 h 9273"/>
                  <a:gd name="connsiteX67" fmla="*/ 5079 w 9486"/>
                  <a:gd name="connsiteY67" fmla="*/ 8046 h 9273"/>
                  <a:gd name="connsiteX68" fmla="*/ 3219 w 9486"/>
                  <a:gd name="connsiteY68" fmla="*/ 9271 h 9273"/>
                  <a:gd name="connsiteX69" fmla="*/ 2137 w 9486"/>
                  <a:gd name="connsiteY69" fmla="*/ 8557 h 9273"/>
                  <a:gd name="connsiteX70" fmla="*/ 1161 w 9486"/>
                  <a:gd name="connsiteY70" fmla="*/ 6618 h 9273"/>
                  <a:gd name="connsiteX71" fmla="*/ 3 w 9486"/>
                  <a:gd name="connsiteY71" fmla="*/ 4594 h 9273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401 w 10000"/>
                  <a:gd name="connsiteY55" fmla="*/ 7308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401 w 10000"/>
                  <a:gd name="connsiteY55" fmla="*/ 7308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401 w 10000"/>
                  <a:gd name="connsiteY55" fmla="*/ 7308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414 w 10000"/>
                  <a:gd name="connsiteY55" fmla="*/ 7630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414 w 10000"/>
                  <a:gd name="connsiteY55" fmla="*/ 7630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414 w 10000"/>
                  <a:gd name="connsiteY55" fmla="*/ 7630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47 w 10000"/>
                  <a:gd name="connsiteY55" fmla="*/ 7791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47 w 10000"/>
                  <a:gd name="connsiteY55" fmla="*/ 7791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47 w 10000"/>
                  <a:gd name="connsiteY55" fmla="*/ 7791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09 w 10000"/>
                  <a:gd name="connsiteY55" fmla="*/ 787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09 w 10000"/>
                  <a:gd name="connsiteY55" fmla="*/ 787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73 w 10000"/>
                  <a:gd name="connsiteY55" fmla="*/ 7747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73 w 10000"/>
                  <a:gd name="connsiteY55" fmla="*/ 7747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196 w 10000"/>
                  <a:gd name="connsiteY55" fmla="*/ 7806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196 w 10000"/>
                  <a:gd name="connsiteY55" fmla="*/ 7806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196 w 10000"/>
                  <a:gd name="connsiteY55" fmla="*/ 7806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73 w 10000"/>
                  <a:gd name="connsiteY55" fmla="*/ 7835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73 w 10000"/>
                  <a:gd name="connsiteY55" fmla="*/ 7835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73 w 10000"/>
                  <a:gd name="connsiteY55" fmla="*/ 7835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73 w 10000"/>
                  <a:gd name="connsiteY55" fmla="*/ 7835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73 w 10000"/>
                  <a:gd name="connsiteY55" fmla="*/ 7835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273 w 10000"/>
                  <a:gd name="connsiteY55" fmla="*/ 7835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183 w 10000"/>
                  <a:gd name="connsiteY55" fmla="*/ 787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183 w 10000"/>
                  <a:gd name="connsiteY55" fmla="*/ 787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183 w 10000"/>
                  <a:gd name="connsiteY55" fmla="*/ 787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183 w 10000"/>
                  <a:gd name="connsiteY55" fmla="*/ 787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93 w 10000"/>
                  <a:gd name="connsiteY55" fmla="*/ 7894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93 w 10000"/>
                  <a:gd name="connsiteY55" fmla="*/ 7894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93 w 10000"/>
                  <a:gd name="connsiteY55" fmla="*/ 7953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93 w 10000"/>
                  <a:gd name="connsiteY55" fmla="*/ 7953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55 w 10000"/>
                  <a:gd name="connsiteY55" fmla="*/ 790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55 w 10000"/>
                  <a:gd name="connsiteY55" fmla="*/ 790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55 w 10000"/>
                  <a:gd name="connsiteY55" fmla="*/ 790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04 w 10000"/>
                  <a:gd name="connsiteY55" fmla="*/ 790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04 w 10000"/>
                  <a:gd name="connsiteY55" fmla="*/ 790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04 w 10000"/>
                  <a:gd name="connsiteY55" fmla="*/ 7909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42 w 10000"/>
                  <a:gd name="connsiteY55" fmla="*/ 7938 h 10000"/>
                  <a:gd name="connsiteX56" fmla="*/ 5483 w 10000"/>
                  <a:gd name="connsiteY56" fmla="*/ 8218 h 10000"/>
                  <a:gd name="connsiteX57" fmla="*/ 5467 w 10000"/>
                  <a:gd name="connsiteY57" fmla="*/ 8273 h 10000"/>
                  <a:gd name="connsiteX58" fmla="*/ 3490 w 10000"/>
                  <a:gd name="connsiteY58" fmla="*/ 8053 h 10000"/>
                  <a:gd name="connsiteX59" fmla="*/ 3345 w 10000"/>
                  <a:gd name="connsiteY59" fmla="*/ 7357 h 10000"/>
                  <a:gd name="connsiteX60" fmla="*/ 3586 w 10000"/>
                  <a:gd name="connsiteY60" fmla="*/ 7082 h 10000"/>
                  <a:gd name="connsiteX61" fmla="*/ 3683 w 10000"/>
                  <a:gd name="connsiteY61" fmla="*/ 6880 h 10000"/>
                  <a:gd name="connsiteX62" fmla="*/ 3490 w 10000"/>
                  <a:gd name="connsiteY62" fmla="*/ 6770 h 10000"/>
                  <a:gd name="connsiteX63" fmla="*/ 3072 w 10000"/>
                  <a:gd name="connsiteY63" fmla="*/ 7247 h 10000"/>
                  <a:gd name="connsiteX64" fmla="*/ 3249 w 10000"/>
                  <a:gd name="connsiteY64" fmla="*/ 8255 h 10000"/>
                  <a:gd name="connsiteX65" fmla="*/ 3249 w 10000"/>
                  <a:gd name="connsiteY65" fmla="*/ 8273 h 10000"/>
                  <a:gd name="connsiteX66" fmla="*/ 4680 w 10000"/>
                  <a:gd name="connsiteY66" fmla="*/ 8825 h 10000"/>
                  <a:gd name="connsiteX67" fmla="*/ 5354 w 10000"/>
                  <a:gd name="connsiteY67" fmla="*/ 8677 h 10000"/>
                  <a:gd name="connsiteX68" fmla="*/ 3393 w 10000"/>
                  <a:gd name="connsiteY68" fmla="*/ 9998 h 10000"/>
                  <a:gd name="connsiteX69" fmla="*/ 2253 w 10000"/>
                  <a:gd name="connsiteY69" fmla="*/ 9228 h 10000"/>
                  <a:gd name="connsiteX70" fmla="*/ 1224 w 10000"/>
                  <a:gd name="connsiteY70" fmla="*/ 7137 h 10000"/>
                  <a:gd name="connsiteX71" fmla="*/ 3 w 10000"/>
                  <a:gd name="connsiteY71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42 w 10000"/>
                  <a:gd name="connsiteY55" fmla="*/ 7938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42 w 10000"/>
                  <a:gd name="connsiteY55" fmla="*/ 7938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42 w 10000"/>
                  <a:gd name="connsiteY55" fmla="*/ 7938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7042 w 10000"/>
                  <a:gd name="connsiteY55" fmla="*/ 7938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6991 w 10000"/>
                  <a:gd name="connsiteY55" fmla="*/ 7909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6991 w 10000"/>
                  <a:gd name="connsiteY55" fmla="*/ 7909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6991 w 10000"/>
                  <a:gd name="connsiteY55" fmla="*/ 7909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6991 w 10000"/>
                  <a:gd name="connsiteY55" fmla="*/ 7909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  <a:gd name="connsiteX0" fmla="*/ 3 w 10000"/>
                  <a:gd name="connsiteY0" fmla="*/ 4954 h 10000"/>
                  <a:gd name="connsiteX1" fmla="*/ 726 w 10000"/>
                  <a:gd name="connsiteY1" fmla="*/ 3028 h 10000"/>
                  <a:gd name="connsiteX2" fmla="*/ 1337 w 10000"/>
                  <a:gd name="connsiteY2" fmla="*/ 1635 h 10000"/>
                  <a:gd name="connsiteX3" fmla="*/ 3233 w 10000"/>
                  <a:gd name="connsiteY3" fmla="*/ 773 h 10000"/>
                  <a:gd name="connsiteX4" fmla="*/ 5997 w 10000"/>
                  <a:gd name="connsiteY4" fmla="*/ 424 h 10000"/>
                  <a:gd name="connsiteX5" fmla="*/ 8488 w 10000"/>
                  <a:gd name="connsiteY5" fmla="*/ 1452 h 10000"/>
                  <a:gd name="connsiteX6" fmla="*/ 9693 w 10000"/>
                  <a:gd name="connsiteY6" fmla="*/ 4661 h 10000"/>
                  <a:gd name="connsiteX7" fmla="*/ 7765 w 10000"/>
                  <a:gd name="connsiteY7" fmla="*/ 5852 h 10000"/>
                  <a:gd name="connsiteX8" fmla="*/ 6752 w 10000"/>
                  <a:gd name="connsiteY8" fmla="*/ 4844 h 10000"/>
                  <a:gd name="connsiteX9" fmla="*/ 7444 w 10000"/>
                  <a:gd name="connsiteY9" fmla="*/ 2845 h 10000"/>
                  <a:gd name="connsiteX10" fmla="*/ 8680 w 10000"/>
                  <a:gd name="connsiteY10" fmla="*/ 2808 h 10000"/>
                  <a:gd name="connsiteX11" fmla="*/ 8873 w 10000"/>
                  <a:gd name="connsiteY11" fmla="*/ 3799 h 10000"/>
                  <a:gd name="connsiteX12" fmla="*/ 8568 w 10000"/>
                  <a:gd name="connsiteY12" fmla="*/ 4203 h 10000"/>
                  <a:gd name="connsiteX13" fmla="*/ 7941 w 10000"/>
                  <a:gd name="connsiteY13" fmla="*/ 4184 h 10000"/>
                  <a:gd name="connsiteX14" fmla="*/ 7748 w 10000"/>
                  <a:gd name="connsiteY14" fmla="*/ 4276 h 10000"/>
                  <a:gd name="connsiteX15" fmla="*/ 7829 w 10000"/>
                  <a:gd name="connsiteY15" fmla="*/ 4496 h 10000"/>
                  <a:gd name="connsiteX16" fmla="*/ 8664 w 10000"/>
                  <a:gd name="connsiteY16" fmla="*/ 4514 h 10000"/>
                  <a:gd name="connsiteX17" fmla="*/ 9163 w 10000"/>
                  <a:gd name="connsiteY17" fmla="*/ 3928 h 10000"/>
                  <a:gd name="connsiteX18" fmla="*/ 8857 w 10000"/>
                  <a:gd name="connsiteY18" fmla="*/ 2533 h 10000"/>
                  <a:gd name="connsiteX19" fmla="*/ 7637 w 10000"/>
                  <a:gd name="connsiteY19" fmla="*/ 2350 h 10000"/>
                  <a:gd name="connsiteX20" fmla="*/ 6720 w 10000"/>
                  <a:gd name="connsiteY20" fmla="*/ 1360 h 10000"/>
                  <a:gd name="connsiteX21" fmla="*/ 5627 w 10000"/>
                  <a:gd name="connsiteY21" fmla="*/ 1470 h 10000"/>
                  <a:gd name="connsiteX22" fmla="*/ 4390 w 10000"/>
                  <a:gd name="connsiteY22" fmla="*/ 902 h 10000"/>
                  <a:gd name="connsiteX23" fmla="*/ 3442 w 10000"/>
                  <a:gd name="connsiteY23" fmla="*/ 1543 h 10000"/>
                  <a:gd name="connsiteX24" fmla="*/ 3201 w 10000"/>
                  <a:gd name="connsiteY24" fmla="*/ 2277 h 10000"/>
                  <a:gd name="connsiteX25" fmla="*/ 1578 w 10000"/>
                  <a:gd name="connsiteY25" fmla="*/ 2771 h 10000"/>
                  <a:gd name="connsiteX26" fmla="*/ 1257 w 10000"/>
                  <a:gd name="connsiteY26" fmla="*/ 4203 h 10000"/>
                  <a:gd name="connsiteX27" fmla="*/ 902 w 10000"/>
                  <a:gd name="connsiteY27" fmla="*/ 5486 h 10000"/>
                  <a:gd name="connsiteX28" fmla="*/ 1417 w 10000"/>
                  <a:gd name="connsiteY28" fmla="*/ 6294 h 10000"/>
                  <a:gd name="connsiteX29" fmla="*/ 2670 w 10000"/>
                  <a:gd name="connsiteY29" fmla="*/ 6129 h 10000"/>
                  <a:gd name="connsiteX30" fmla="*/ 4518 w 10000"/>
                  <a:gd name="connsiteY30" fmla="*/ 6092 h 10000"/>
                  <a:gd name="connsiteX31" fmla="*/ 5531 w 10000"/>
                  <a:gd name="connsiteY31" fmla="*/ 6642 h 10000"/>
                  <a:gd name="connsiteX32" fmla="*/ 5611 w 10000"/>
                  <a:gd name="connsiteY32" fmla="*/ 6642 h 10000"/>
                  <a:gd name="connsiteX33" fmla="*/ 6093 w 10000"/>
                  <a:gd name="connsiteY33" fmla="*/ 6129 h 10000"/>
                  <a:gd name="connsiteX34" fmla="*/ 6013 w 10000"/>
                  <a:gd name="connsiteY34" fmla="*/ 5907 h 10000"/>
                  <a:gd name="connsiteX35" fmla="*/ 5820 w 10000"/>
                  <a:gd name="connsiteY35" fmla="*/ 5981 h 10000"/>
                  <a:gd name="connsiteX36" fmla="*/ 5547 w 10000"/>
                  <a:gd name="connsiteY36" fmla="*/ 6312 h 10000"/>
                  <a:gd name="connsiteX37" fmla="*/ 4695 w 10000"/>
                  <a:gd name="connsiteY37" fmla="*/ 5834 h 10000"/>
                  <a:gd name="connsiteX38" fmla="*/ 2510 w 10000"/>
                  <a:gd name="connsiteY38" fmla="*/ 5852 h 10000"/>
                  <a:gd name="connsiteX39" fmla="*/ 1545 w 10000"/>
                  <a:gd name="connsiteY39" fmla="*/ 5981 h 10000"/>
                  <a:gd name="connsiteX40" fmla="*/ 1208 w 10000"/>
                  <a:gd name="connsiteY40" fmla="*/ 5431 h 10000"/>
                  <a:gd name="connsiteX41" fmla="*/ 1514 w 10000"/>
                  <a:gd name="connsiteY41" fmla="*/ 4386 h 10000"/>
                  <a:gd name="connsiteX42" fmla="*/ 1561 w 10000"/>
                  <a:gd name="connsiteY42" fmla="*/ 4203 h 10000"/>
                  <a:gd name="connsiteX43" fmla="*/ 1787 w 10000"/>
                  <a:gd name="connsiteY43" fmla="*/ 2991 h 10000"/>
                  <a:gd name="connsiteX44" fmla="*/ 3136 w 10000"/>
                  <a:gd name="connsiteY44" fmla="*/ 2606 h 10000"/>
                  <a:gd name="connsiteX45" fmla="*/ 3876 w 10000"/>
                  <a:gd name="connsiteY45" fmla="*/ 3799 h 10000"/>
                  <a:gd name="connsiteX46" fmla="*/ 2703 w 10000"/>
                  <a:gd name="connsiteY46" fmla="*/ 4569 h 10000"/>
                  <a:gd name="connsiteX47" fmla="*/ 2719 w 10000"/>
                  <a:gd name="connsiteY47" fmla="*/ 4808 h 10000"/>
                  <a:gd name="connsiteX48" fmla="*/ 2927 w 10000"/>
                  <a:gd name="connsiteY48" fmla="*/ 4771 h 10000"/>
                  <a:gd name="connsiteX49" fmla="*/ 4744 w 10000"/>
                  <a:gd name="connsiteY49" fmla="*/ 4423 h 10000"/>
                  <a:gd name="connsiteX50" fmla="*/ 4937 w 10000"/>
                  <a:gd name="connsiteY50" fmla="*/ 4423 h 10000"/>
                  <a:gd name="connsiteX51" fmla="*/ 5804 w 10000"/>
                  <a:gd name="connsiteY51" fmla="*/ 4184 h 10000"/>
                  <a:gd name="connsiteX52" fmla="*/ 6383 w 10000"/>
                  <a:gd name="connsiteY52" fmla="*/ 4973 h 10000"/>
                  <a:gd name="connsiteX53" fmla="*/ 6512 w 10000"/>
                  <a:gd name="connsiteY53" fmla="*/ 5119 h 10000"/>
                  <a:gd name="connsiteX54" fmla="*/ 7572 w 10000"/>
                  <a:gd name="connsiteY54" fmla="*/ 6532 h 10000"/>
                  <a:gd name="connsiteX55" fmla="*/ 6991 w 10000"/>
                  <a:gd name="connsiteY55" fmla="*/ 7909 h 10000"/>
                  <a:gd name="connsiteX56" fmla="*/ 5483 w 10000"/>
                  <a:gd name="connsiteY56" fmla="*/ 8218 h 10000"/>
                  <a:gd name="connsiteX57" fmla="*/ 3490 w 10000"/>
                  <a:gd name="connsiteY57" fmla="*/ 8053 h 10000"/>
                  <a:gd name="connsiteX58" fmla="*/ 3345 w 10000"/>
                  <a:gd name="connsiteY58" fmla="*/ 7357 h 10000"/>
                  <a:gd name="connsiteX59" fmla="*/ 3586 w 10000"/>
                  <a:gd name="connsiteY59" fmla="*/ 7082 h 10000"/>
                  <a:gd name="connsiteX60" fmla="*/ 3683 w 10000"/>
                  <a:gd name="connsiteY60" fmla="*/ 6880 h 10000"/>
                  <a:gd name="connsiteX61" fmla="*/ 3490 w 10000"/>
                  <a:gd name="connsiteY61" fmla="*/ 6770 h 10000"/>
                  <a:gd name="connsiteX62" fmla="*/ 3072 w 10000"/>
                  <a:gd name="connsiteY62" fmla="*/ 7247 h 10000"/>
                  <a:gd name="connsiteX63" fmla="*/ 3249 w 10000"/>
                  <a:gd name="connsiteY63" fmla="*/ 8255 h 10000"/>
                  <a:gd name="connsiteX64" fmla="*/ 3249 w 10000"/>
                  <a:gd name="connsiteY64" fmla="*/ 8273 h 10000"/>
                  <a:gd name="connsiteX65" fmla="*/ 4680 w 10000"/>
                  <a:gd name="connsiteY65" fmla="*/ 8825 h 10000"/>
                  <a:gd name="connsiteX66" fmla="*/ 5354 w 10000"/>
                  <a:gd name="connsiteY66" fmla="*/ 8677 h 10000"/>
                  <a:gd name="connsiteX67" fmla="*/ 3393 w 10000"/>
                  <a:gd name="connsiteY67" fmla="*/ 9998 h 10000"/>
                  <a:gd name="connsiteX68" fmla="*/ 2253 w 10000"/>
                  <a:gd name="connsiteY68" fmla="*/ 9228 h 10000"/>
                  <a:gd name="connsiteX69" fmla="*/ 1224 w 10000"/>
                  <a:gd name="connsiteY69" fmla="*/ 7137 h 10000"/>
                  <a:gd name="connsiteX70" fmla="*/ 3 w 10000"/>
                  <a:gd name="connsiteY70" fmla="*/ 4954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10000" h="10000">
                    <a:moveTo>
                      <a:pt x="3" y="4954"/>
                    </a:moveTo>
                    <a:cubicBezTo>
                      <a:pt x="35" y="3561"/>
                      <a:pt x="726" y="3028"/>
                      <a:pt x="726" y="3028"/>
                    </a:cubicBezTo>
                    <a:cubicBezTo>
                      <a:pt x="726" y="3028"/>
                      <a:pt x="806" y="2350"/>
                      <a:pt x="1337" y="1635"/>
                    </a:cubicBezTo>
                    <a:cubicBezTo>
                      <a:pt x="2173" y="589"/>
                      <a:pt x="3233" y="773"/>
                      <a:pt x="3233" y="773"/>
                    </a:cubicBezTo>
                    <a:cubicBezTo>
                      <a:pt x="4598" y="-731"/>
                      <a:pt x="5997" y="424"/>
                      <a:pt x="5997" y="424"/>
                    </a:cubicBezTo>
                    <a:cubicBezTo>
                      <a:pt x="7941" y="-291"/>
                      <a:pt x="8488" y="1452"/>
                      <a:pt x="8488" y="1452"/>
                    </a:cubicBezTo>
                    <a:cubicBezTo>
                      <a:pt x="9596" y="1580"/>
                      <a:pt x="10497" y="3065"/>
                      <a:pt x="9693" y="4661"/>
                    </a:cubicBezTo>
                    <a:cubicBezTo>
                      <a:pt x="9066" y="5889"/>
                      <a:pt x="8150" y="5907"/>
                      <a:pt x="7765" y="5852"/>
                    </a:cubicBezTo>
                    <a:cubicBezTo>
                      <a:pt x="7637" y="5467"/>
                      <a:pt x="7347" y="5027"/>
                      <a:pt x="6752" y="4844"/>
                    </a:cubicBezTo>
                    <a:cubicBezTo>
                      <a:pt x="6752" y="4771"/>
                      <a:pt x="6672" y="3469"/>
                      <a:pt x="7444" y="2845"/>
                    </a:cubicBezTo>
                    <a:cubicBezTo>
                      <a:pt x="7893" y="2478"/>
                      <a:pt x="8391" y="2570"/>
                      <a:pt x="8680" y="2808"/>
                    </a:cubicBezTo>
                    <a:cubicBezTo>
                      <a:pt x="8937" y="3046"/>
                      <a:pt x="9019" y="3396"/>
                      <a:pt x="8873" y="3799"/>
                    </a:cubicBezTo>
                    <a:cubicBezTo>
                      <a:pt x="8809" y="4001"/>
                      <a:pt x="8697" y="4129"/>
                      <a:pt x="8568" y="4203"/>
                    </a:cubicBezTo>
                    <a:cubicBezTo>
                      <a:pt x="8279" y="4331"/>
                      <a:pt x="7957" y="4184"/>
                      <a:pt x="7941" y="4184"/>
                    </a:cubicBezTo>
                    <a:cubicBezTo>
                      <a:pt x="7877" y="4148"/>
                      <a:pt x="7781" y="4184"/>
                      <a:pt x="7748" y="4276"/>
                    </a:cubicBezTo>
                    <a:cubicBezTo>
                      <a:pt x="7717" y="4349"/>
                      <a:pt x="7748" y="4459"/>
                      <a:pt x="7829" y="4496"/>
                    </a:cubicBezTo>
                    <a:cubicBezTo>
                      <a:pt x="7845" y="4496"/>
                      <a:pt x="8279" y="4698"/>
                      <a:pt x="8664" y="4514"/>
                    </a:cubicBezTo>
                    <a:cubicBezTo>
                      <a:pt x="8890" y="4404"/>
                      <a:pt x="9050" y="4203"/>
                      <a:pt x="9163" y="3928"/>
                    </a:cubicBezTo>
                    <a:cubicBezTo>
                      <a:pt x="9339" y="3378"/>
                      <a:pt x="9227" y="2863"/>
                      <a:pt x="8857" y="2533"/>
                    </a:cubicBezTo>
                    <a:cubicBezTo>
                      <a:pt x="8520" y="2240"/>
                      <a:pt x="8054" y="2185"/>
                      <a:pt x="7637" y="2350"/>
                    </a:cubicBezTo>
                    <a:cubicBezTo>
                      <a:pt x="7555" y="2002"/>
                      <a:pt x="7315" y="1507"/>
                      <a:pt x="6720" y="1360"/>
                    </a:cubicBezTo>
                    <a:cubicBezTo>
                      <a:pt x="6142" y="1195"/>
                      <a:pt x="5804" y="1342"/>
                      <a:pt x="5627" y="1470"/>
                    </a:cubicBezTo>
                    <a:cubicBezTo>
                      <a:pt x="5419" y="1158"/>
                      <a:pt x="5001" y="792"/>
                      <a:pt x="4390" y="902"/>
                    </a:cubicBezTo>
                    <a:cubicBezTo>
                      <a:pt x="3892" y="993"/>
                      <a:pt x="3602" y="1305"/>
                      <a:pt x="3442" y="1543"/>
                    </a:cubicBezTo>
                    <a:cubicBezTo>
                      <a:pt x="3297" y="1763"/>
                      <a:pt x="3217" y="2020"/>
                      <a:pt x="3201" y="2277"/>
                    </a:cubicBezTo>
                    <a:cubicBezTo>
                      <a:pt x="2622" y="2112"/>
                      <a:pt x="1963" y="2313"/>
                      <a:pt x="1578" y="2771"/>
                    </a:cubicBezTo>
                    <a:cubicBezTo>
                      <a:pt x="1257" y="3138"/>
                      <a:pt x="1144" y="3634"/>
                      <a:pt x="1257" y="4203"/>
                    </a:cubicBezTo>
                    <a:cubicBezTo>
                      <a:pt x="1112" y="4368"/>
                      <a:pt x="822" y="4771"/>
                      <a:pt x="902" y="5486"/>
                    </a:cubicBezTo>
                    <a:cubicBezTo>
                      <a:pt x="951" y="5852"/>
                      <a:pt x="1144" y="6147"/>
                      <a:pt x="1417" y="6294"/>
                    </a:cubicBezTo>
                    <a:cubicBezTo>
                      <a:pt x="1787" y="6477"/>
                      <a:pt x="2269" y="6422"/>
                      <a:pt x="2670" y="6129"/>
                    </a:cubicBezTo>
                    <a:cubicBezTo>
                      <a:pt x="3233" y="5724"/>
                      <a:pt x="4101" y="5706"/>
                      <a:pt x="4518" y="6092"/>
                    </a:cubicBezTo>
                    <a:cubicBezTo>
                      <a:pt x="4824" y="6385"/>
                      <a:pt x="5194" y="6679"/>
                      <a:pt x="5531" y="6642"/>
                    </a:cubicBezTo>
                    <a:lnTo>
                      <a:pt x="5611" y="6642"/>
                    </a:lnTo>
                    <a:cubicBezTo>
                      <a:pt x="5804" y="6587"/>
                      <a:pt x="5965" y="6422"/>
                      <a:pt x="6093" y="6129"/>
                    </a:cubicBezTo>
                    <a:cubicBezTo>
                      <a:pt x="6126" y="6055"/>
                      <a:pt x="6093" y="5944"/>
                      <a:pt x="6013" y="5907"/>
                    </a:cubicBezTo>
                    <a:cubicBezTo>
                      <a:pt x="5949" y="5871"/>
                      <a:pt x="5853" y="5907"/>
                      <a:pt x="5820" y="5981"/>
                    </a:cubicBezTo>
                    <a:cubicBezTo>
                      <a:pt x="5740" y="6165"/>
                      <a:pt x="5660" y="6275"/>
                      <a:pt x="5547" y="6312"/>
                    </a:cubicBezTo>
                    <a:cubicBezTo>
                      <a:pt x="5306" y="6367"/>
                      <a:pt x="4953" y="6055"/>
                      <a:pt x="4695" y="5834"/>
                    </a:cubicBezTo>
                    <a:cubicBezTo>
                      <a:pt x="4197" y="5339"/>
                      <a:pt x="3185" y="5357"/>
                      <a:pt x="2510" y="5852"/>
                    </a:cubicBezTo>
                    <a:cubicBezTo>
                      <a:pt x="2188" y="6074"/>
                      <a:pt x="1818" y="6129"/>
                      <a:pt x="1545" y="5981"/>
                    </a:cubicBezTo>
                    <a:cubicBezTo>
                      <a:pt x="1353" y="5889"/>
                      <a:pt x="1241" y="5687"/>
                      <a:pt x="1208" y="5431"/>
                    </a:cubicBezTo>
                    <a:cubicBezTo>
                      <a:pt x="1112" y="4716"/>
                      <a:pt x="1497" y="4386"/>
                      <a:pt x="1514" y="4386"/>
                    </a:cubicBezTo>
                    <a:cubicBezTo>
                      <a:pt x="1561" y="4349"/>
                      <a:pt x="1578" y="4276"/>
                      <a:pt x="1561" y="4203"/>
                    </a:cubicBezTo>
                    <a:cubicBezTo>
                      <a:pt x="1450" y="3726"/>
                      <a:pt x="1514" y="3303"/>
                      <a:pt x="1787" y="2991"/>
                    </a:cubicBezTo>
                    <a:cubicBezTo>
                      <a:pt x="2108" y="2625"/>
                      <a:pt x="2654" y="2460"/>
                      <a:pt x="3136" y="2606"/>
                    </a:cubicBezTo>
                    <a:cubicBezTo>
                      <a:pt x="3763" y="2790"/>
                      <a:pt x="3859" y="3561"/>
                      <a:pt x="3876" y="3799"/>
                    </a:cubicBezTo>
                    <a:cubicBezTo>
                      <a:pt x="3506" y="3836"/>
                      <a:pt x="3089" y="4019"/>
                      <a:pt x="2703" y="4569"/>
                    </a:cubicBezTo>
                    <a:cubicBezTo>
                      <a:pt x="2639" y="4643"/>
                      <a:pt x="2654" y="4734"/>
                      <a:pt x="2719" y="4808"/>
                    </a:cubicBezTo>
                    <a:cubicBezTo>
                      <a:pt x="2783" y="4863"/>
                      <a:pt x="2879" y="4844"/>
                      <a:pt x="2927" y="4771"/>
                    </a:cubicBezTo>
                    <a:cubicBezTo>
                      <a:pt x="3763" y="3616"/>
                      <a:pt x="4711" y="4404"/>
                      <a:pt x="4744" y="4423"/>
                    </a:cubicBezTo>
                    <a:cubicBezTo>
                      <a:pt x="4808" y="4478"/>
                      <a:pt x="4888" y="4478"/>
                      <a:pt x="4937" y="4423"/>
                    </a:cubicBezTo>
                    <a:cubicBezTo>
                      <a:pt x="4953" y="4404"/>
                      <a:pt x="5290" y="4074"/>
                      <a:pt x="5804" y="4184"/>
                    </a:cubicBezTo>
                    <a:cubicBezTo>
                      <a:pt x="6302" y="4294"/>
                      <a:pt x="6383" y="4973"/>
                      <a:pt x="6383" y="4973"/>
                    </a:cubicBezTo>
                    <a:cubicBezTo>
                      <a:pt x="6399" y="5046"/>
                      <a:pt x="6447" y="5101"/>
                      <a:pt x="6512" y="5119"/>
                    </a:cubicBezTo>
                    <a:cubicBezTo>
                      <a:pt x="7637" y="5357"/>
                      <a:pt x="7650" y="6240"/>
                      <a:pt x="7572" y="6532"/>
                    </a:cubicBezTo>
                    <a:cubicBezTo>
                      <a:pt x="7725" y="7073"/>
                      <a:pt x="7245" y="7742"/>
                      <a:pt x="6991" y="7909"/>
                    </a:cubicBezTo>
                    <a:cubicBezTo>
                      <a:pt x="6359" y="8325"/>
                      <a:pt x="6075" y="8199"/>
                      <a:pt x="5483" y="8218"/>
                    </a:cubicBezTo>
                    <a:cubicBezTo>
                      <a:pt x="4314" y="8808"/>
                      <a:pt x="3635" y="8328"/>
                      <a:pt x="3490" y="8053"/>
                    </a:cubicBezTo>
                    <a:cubicBezTo>
                      <a:pt x="3345" y="7778"/>
                      <a:pt x="3297" y="7540"/>
                      <a:pt x="3345" y="7357"/>
                    </a:cubicBezTo>
                    <a:cubicBezTo>
                      <a:pt x="3409" y="7155"/>
                      <a:pt x="3586" y="7082"/>
                      <a:pt x="3586" y="7082"/>
                    </a:cubicBezTo>
                    <a:cubicBezTo>
                      <a:pt x="3666" y="7064"/>
                      <a:pt x="3715" y="6954"/>
                      <a:pt x="3683" y="6880"/>
                    </a:cubicBezTo>
                    <a:cubicBezTo>
                      <a:pt x="3651" y="6789"/>
                      <a:pt x="3571" y="6734"/>
                      <a:pt x="3490" y="6770"/>
                    </a:cubicBezTo>
                    <a:cubicBezTo>
                      <a:pt x="3474" y="6770"/>
                      <a:pt x="3185" y="6899"/>
                      <a:pt x="3072" y="7247"/>
                    </a:cubicBezTo>
                    <a:cubicBezTo>
                      <a:pt x="2976" y="7522"/>
                      <a:pt x="3040" y="7870"/>
                      <a:pt x="3249" y="8255"/>
                    </a:cubicBezTo>
                    <a:lnTo>
                      <a:pt x="3249" y="8273"/>
                    </a:lnTo>
                    <a:cubicBezTo>
                      <a:pt x="3635" y="8788"/>
                      <a:pt x="4197" y="8880"/>
                      <a:pt x="4680" y="8825"/>
                    </a:cubicBezTo>
                    <a:cubicBezTo>
                      <a:pt x="4937" y="8806"/>
                      <a:pt x="5177" y="8733"/>
                      <a:pt x="5354" y="8677"/>
                    </a:cubicBezTo>
                    <a:cubicBezTo>
                      <a:pt x="5001" y="9558"/>
                      <a:pt x="4229" y="9961"/>
                      <a:pt x="3393" y="9998"/>
                    </a:cubicBezTo>
                    <a:cubicBezTo>
                      <a:pt x="2430" y="10053"/>
                      <a:pt x="2253" y="9228"/>
                      <a:pt x="2253" y="9228"/>
                    </a:cubicBezTo>
                    <a:cubicBezTo>
                      <a:pt x="935" y="8640"/>
                      <a:pt x="1224" y="7137"/>
                      <a:pt x="1224" y="7137"/>
                    </a:cubicBezTo>
                    <a:cubicBezTo>
                      <a:pt x="678" y="7045"/>
                      <a:pt x="-45" y="6349"/>
                      <a:pt x="3" y="4954"/>
                    </a:cubicBezTo>
                    <a:close/>
                  </a:path>
                </a:pathLst>
              </a:custGeom>
              <a:grpFill/>
              <a:ln w="6350" cap="flat" cmpd="sng" algn="ctr">
                <a:solidFill>
                  <a:srgbClr val="FFFFFF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11521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00" b="0" i="0" u="none" strike="noStrike" kern="0" cap="none" spc="0" normalizeH="0" baseline="0" noProof="0" smtClean="0">
                  <a:ln w="6350"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sp>
        <p:nvSpPr>
          <p:cNvPr id="51" name="椭圆 50"/>
          <p:cNvSpPr/>
          <p:nvPr/>
        </p:nvSpPr>
        <p:spPr>
          <a:xfrm>
            <a:off x="3445940" y="2879602"/>
            <a:ext cx="4537818" cy="4537123"/>
          </a:xfrm>
          <a:prstGeom prst="ellipse">
            <a:avLst/>
          </a:prstGeom>
          <a:noFill/>
          <a:ln w="38100" cap="flat" cmpd="sng" algn="ctr">
            <a:solidFill>
              <a:srgbClr val="000000">
                <a:lumMod val="10000"/>
                <a:lumOff val="90000"/>
              </a:srgbClr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52" name="Oval 36"/>
          <p:cNvSpPr>
            <a:spLocks noChangeArrowheads="1"/>
          </p:cNvSpPr>
          <p:nvPr/>
        </p:nvSpPr>
        <p:spPr bwMode="auto">
          <a:xfrm>
            <a:off x="3982236" y="2847635"/>
            <a:ext cx="816671" cy="816546"/>
          </a:xfrm>
          <a:prstGeom prst="ellipse">
            <a:avLst/>
          </a:prstGeom>
          <a:solidFill>
            <a:srgbClr val="52A273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53" name="Oval 37"/>
          <p:cNvSpPr>
            <a:spLocks noChangeArrowheads="1"/>
          </p:cNvSpPr>
          <p:nvPr/>
        </p:nvSpPr>
        <p:spPr bwMode="auto">
          <a:xfrm>
            <a:off x="3084866" y="5158085"/>
            <a:ext cx="816671" cy="811983"/>
          </a:xfrm>
          <a:prstGeom prst="ellipse">
            <a:avLst/>
          </a:prstGeom>
          <a:solidFill>
            <a:srgbClr val="97C7AB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54" name="Oval 38"/>
          <p:cNvSpPr>
            <a:spLocks noChangeArrowheads="1"/>
          </p:cNvSpPr>
          <p:nvPr/>
        </p:nvSpPr>
        <p:spPr bwMode="auto">
          <a:xfrm>
            <a:off x="7557670" y="5149573"/>
            <a:ext cx="816671" cy="811983"/>
          </a:xfrm>
          <a:prstGeom prst="ellipse">
            <a:avLst/>
          </a:prstGeom>
          <a:solidFill>
            <a:srgbClr val="F7CABD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55" name="Oval 39"/>
          <p:cNvSpPr>
            <a:spLocks noChangeArrowheads="1"/>
          </p:cNvSpPr>
          <p:nvPr/>
        </p:nvSpPr>
        <p:spPr bwMode="auto">
          <a:xfrm>
            <a:off x="6689486" y="2879680"/>
            <a:ext cx="816671" cy="816546"/>
          </a:xfrm>
          <a:prstGeom prst="ellipse">
            <a:avLst/>
          </a:prstGeom>
          <a:solidFill>
            <a:srgbClr val="EE808D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3339311" y="5289406"/>
            <a:ext cx="307782" cy="549341"/>
            <a:chOff x="4062413" y="3968750"/>
            <a:chExt cx="192088" cy="342901"/>
          </a:xfrm>
          <a:solidFill>
            <a:srgbClr val="FFFFFF"/>
          </a:solidFill>
        </p:grpSpPr>
        <p:sp>
          <p:nvSpPr>
            <p:cNvPr id="57" name="Freeform 37"/>
            <p:cNvSpPr>
              <a:spLocks/>
            </p:cNvSpPr>
            <p:nvPr/>
          </p:nvSpPr>
          <p:spPr bwMode="auto">
            <a:xfrm>
              <a:off x="4116388" y="3968750"/>
              <a:ext cx="69850" cy="71438"/>
            </a:xfrm>
            <a:custGeom>
              <a:avLst/>
              <a:gdLst>
                <a:gd name="T0" fmla="*/ 1 w 23"/>
                <a:gd name="T1" fmla="*/ 14 h 24"/>
                <a:gd name="T2" fmla="*/ 12 w 23"/>
                <a:gd name="T3" fmla="*/ 24 h 24"/>
                <a:gd name="T4" fmla="*/ 22 w 23"/>
                <a:gd name="T5" fmla="*/ 14 h 24"/>
                <a:gd name="T6" fmla="*/ 23 w 23"/>
                <a:gd name="T7" fmla="*/ 12 h 24"/>
                <a:gd name="T8" fmla="*/ 22 w 23"/>
                <a:gd name="T9" fmla="*/ 9 h 24"/>
                <a:gd name="T10" fmla="*/ 22 w 23"/>
                <a:gd name="T11" fmla="*/ 9 h 24"/>
                <a:gd name="T12" fmla="*/ 13 w 23"/>
                <a:gd name="T13" fmla="*/ 0 h 24"/>
                <a:gd name="T14" fmla="*/ 14 w 23"/>
                <a:gd name="T15" fmla="*/ 0 h 24"/>
                <a:gd name="T16" fmla="*/ 11 w 23"/>
                <a:gd name="T17" fmla="*/ 0 h 24"/>
                <a:gd name="T18" fmla="*/ 9 w 23"/>
                <a:gd name="T19" fmla="*/ 0 h 24"/>
                <a:gd name="T20" fmla="*/ 11 w 23"/>
                <a:gd name="T21" fmla="*/ 0 h 24"/>
                <a:gd name="T22" fmla="*/ 10 w 23"/>
                <a:gd name="T23" fmla="*/ 0 h 24"/>
                <a:gd name="T24" fmla="*/ 7 w 23"/>
                <a:gd name="T25" fmla="*/ 1 h 24"/>
                <a:gd name="T26" fmla="*/ 8 w 23"/>
                <a:gd name="T27" fmla="*/ 1 h 24"/>
                <a:gd name="T28" fmla="*/ 1 w 23"/>
                <a:gd name="T29" fmla="*/ 9 h 24"/>
                <a:gd name="T30" fmla="*/ 1 w 23"/>
                <a:gd name="T31" fmla="*/ 9 h 24"/>
                <a:gd name="T32" fmla="*/ 0 w 23"/>
                <a:gd name="T33" fmla="*/ 12 h 24"/>
                <a:gd name="T34" fmla="*/ 1 w 23"/>
                <a:gd name="T35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" h="24">
                  <a:moveTo>
                    <a:pt x="1" y="14"/>
                  </a:moveTo>
                  <a:cubicBezTo>
                    <a:pt x="3" y="20"/>
                    <a:pt x="7" y="24"/>
                    <a:pt x="12" y="24"/>
                  </a:cubicBezTo>
                  <a:cubicBezTo>
                    <a:pt x="17" y="24"/>
                    <a:pt x="21" y="20"/>
                    <a:pt x="22" y="14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3" y="10"/>
                    <a:pt x="23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4"/>
                    <a:pt x="17" y="1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2" y="0"/>
                    <a:pt x="11" y="0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9" y="0"/>
                    <a:pt x="10" y="0"/>
                    <a:pt x="11" y="0"/>
                  </a:cubicBezTo>
                  <a:cubicBezTo>
                    <a:pt x="11" y="0"/>
                    <a:pt x="10" y="0"/>
                    <a:pt x="10" y="0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7" y="1"/>
                    <a:pt x="7" y="1"/>
                    <a:pt x="8" y="1"/>
                  </a:cubicBezTo>
                  <a:cubicBezTo>
                    <a:pt x="5" y="2"/>
                    <a:pt x="2" y="5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10"/>
                    <a:pt x="0" y="12"/>
                  </a:cubicBezTo>
                  <a:cubicBezTo>
                    <a:pt x="0" y="13"/>
                    <a:pt x="1" y="14"/>
                    <a:pt x="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8" name="Freeform 38"/>
            <p:cNvSpPr>
              <a:spLocks/>
            </p:cNvSpPr>
            <p:nvPr/>
          </p:nvSpPr>
          <p:spPr bwMode="auto">
            <a:xfrm>
              <a:off x="4062413" y="4052888"/>
              <a:ext cx="192088" cy="258763"/>
            </a:xfrm>
            <a:custGeom>
              <a:avLst/>
              <a:gdLst>
                <a:gd name="T0" fmla="*/ 62 w 64"/>
                <a:gd name="T1" fmla="*/ 10 h 86"/>
                <a:gd name="T2" fmla="*/ 56 w 64"/>
                <a:gd name="T3" fmla="*/ 10 h 86"/>
                <a:gd name="T4" fmla="*/ 51 w 64"/>
                <a:gd name="T5" fmla="*/ 16 h 86"/>
                <a:gd name="T6" fmla="*/ 48 w 64"/>
                <a:gd name="T7" fmla="*/ 8 h 86"/>
                <a:gd name="T8" fmla="*/ 46 w 64"/>
                <a:gd name="T9" fmla="*/ 4 h 86"/>
                <a:gd name="T10" fmla="*/ 44 w 64"/>
                <a:gd name="T11" fmla="*/ 1 h 86"/>
                <a:gd name="T12" fmla="*/ 44 w 64"/>
                <a:gd name="T13" fmla="*/ 1 h 86"/>
                <a:gd name="T14" fmla="*/ 39 w 64"/>
                <a:gd name="T15" fmla="*/ 0 h 86"/>
                <a:gd name="T16" fmla="*/ 36 w 64"/>
                <a:gd name="T17" fmla="*/ 0 h 86"/>
                <a:gd name="T18" fmla="*/ 36 w 64"/>
                <a:gd name="T19" fmla="*/ 3 h 86"/>
                <a:gd name="T20" fmla="*/ 33 w 64"/>
                <a:gd name="T21" fmla="*/ 13 h 86"/>
                <a:gd name="T22" fmla="*/ 32 w 64"/>
                <a:gd name="T23" fmla="*/ 5 h 86"/>
                <a:gd name="T24" fmla="*/ 32 w 64"/>
                <a:gd name="T25" fmla="*/ 5 h 86"/>
                <a:gd name="T26" fmla="*/ 32 w 64"/>
                <a:gd name="T27" fmla="*/ 4 h 86"/>
                <a:gd name="T28" fmla="*/ 33 w 64"/>
                <a:gd name="T29" fmla="*/ 0 h 86"/>
                <a:gd name="T30" fmla="*/ 33 w 64"/>
                <a:gd name="T31" fmla="*/ 0 h 86"/>
                <a:gd name="T32" fmla="*/ 26 w 64"/>
                <a:gd name="T33" fmla="*/ 0 h 86"/>
                <a:gd name="T34" fmla="*/ 26 w 64"/>
                <a:gd name="T35" fmla="*/ 0 h 86"/>
                <a:gd name="T36" fmla="*/ 27 w 64"/>
                <a:gd name="T37" fmla="*/ 4 h 86"/>
                <a:gd name="T38" fmla="*/ 27 w 64"/>
                <a:gd name="T39" fmla="*/ 5 h 86"/>
                <a:gd name="T40" fmla="*/ 27 w 64"/>
                <a:gd name="T41" fmla="*/ 5 h 86"/>
                <a:gd name="T42" fmla="*/ 26 w 64"/>
                <a:gd name="T43" fmla="*/ 13 h 86"/>
                <a:gd name="T44" fmla="*/ 23 w 64"/>
                <a:gd name="T45" fmla="*/ 3 h 86"/>
                <a:gd name="T46" fmla="*/ 23 w 64"/>
                <a:gd name="T47" fmla="*/ 0 h 86"/>
                <a:gd name="T48" fmla="*/ 20 w 64"/>
                <a:gd name="T49" fmla="*/ 0 h 86"/>
                <a:gd name="T50" fmla="*/ 15 w 64"/>
                <a:gd name="T51" fmla="*/ 1 h 86"/>
                <a:gd name="T52" fmla="*/ 15 w 64"/>
                <a:gd name="T53" fmla="*/ 1 h 86"/>
                <a:gd name="T54" fmla="*/ 13 w 64"/>
                <a:gd name="T55" fmla="*/ 4 h 86"/>
                <a:gd name="T56" fmla="*/ 11 w 64"/>
                <a:gd name="T57" fmla="*/ 8 h 86"/>
                <a:gd name="T58" fmla="*/ 1 w 64"/>
                <a:gd name="T59" fmla="*/ 35 h 86"/>
                <a:gd name="T60" fmla="*/ 4 w 64"/>
                <a:gd name="T61" fmla="*/ 40 h 86"/>
                <a:gd name="T62" fmla="*/ 10 w 64"/>
                <a:gd name="T63" fmla="*/ 37 h 86"/>
                <a:gd name="T64" fmla="*/ 17 w 64"/>
                <a:gd name="T65" fmla="*/ 21 h 86"/>
                <a:gd name="T66" fmla="*/ 17 w 64"/>
                <a:gd name="T67" fmla="*/ 31 h 86"/>
                <a:gd name="T68" fmla="*/ 17 w 64"/>
                <a:gd name="T69" fmla="*/ 31 h 86"/>
                <a:gd name="T70" fmla="*/ 17 w 64"/>
                <a:gd name="T71" fmla="*/ 31 h 86"/>
                <a:gd name="T72" fmla="*/ 17 w 64"/>
                <a:gd name="T73" fmla="*/ 80 h 86"/>
                <a:gd name="T74" fmla="*/ 22 w 64"/>
                <a:gd name="T75" fmla="*/ 86 h 86"/>
                <a:gd name="T76" fmla="*/ 28 w 64"/>
                <a:gd name="T77" fmla="*/ 80 h 86"/>
                <a:gd name="T78" fmla="*/ 28 w 64"/>
                <a:gd name="T79" fmla="*/ 41 h 86"/>
                <a:gd name="T80" fmla="*/ 31 w 64"/>
                <a:gd name="T81" fmla="*/ 41 h 86"/>
                <a:gd name="T82" fmla="*/ 31 w 64"/>
                <a:gd name="T83" fmla="*/ 80 h 86"/>
                <a:gd name="T84" fmla="*/ 37 w 64"/>
                <a:gd name="T85" fmla="*/ 86 h 86"/>
                <a:gd name="T86" fmla="*/ 42 w 64"/>
                <a:gd name="T87" fmla="*/ 80 h 86"/>
                <a:gd name="T88" fmla="*/ 42 w 64"/>
                <a:gd name="T89" fmla="*/ 31 h 86"/>
                <a:gd name="T90" fmla="*/ 42 w 64"/>
                <a:gd name="T91" fmla="*/ 31 h 86"/>
                <a:gd name="T92" fmla="*/ 42 w 64"/>
                <a:gd name="T93" fmla="*/ 31 h 86"/>
                <a:gd name="T94" fmla="*/ 42 w 64"/>
                <a:gd name="T95" fmla="*/ 20 h 86"/>
                <a:gd name="T96" fmla="*/ 44 w 64"/>
                <a:gd name="T97" fmla="*/ 26 h 86"/>
                <a:gd name="T98" fmla="*/ 46 w 64"/>
                <a:gd name="T99" fmla="*/ 28 h 86"/>
                <a:gd name="T100" fmla="*/ 51 w 64"/>
                <a:gd name="T101" fmla="*/ 28 h 86"/>
                <a:gd name="T102" fmla="*/ 54 w 64"/>
                <a:gd name="T103" fmla="*/ 25 h 86"/>
                <a:gd name="T104" fmla="*/ 62 w 64"/>
                <a:gd name="T105" fmla="*/ 16 h 86"/>
                <a:gd name="T106" fmla="*/ 62 w 64"/>
                <a:gd name="T107" fmla="*/ 1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4" h="86">
                  <a:moveTo>
                    <a:pt x="62" y="10"/>
                  </a:moveTo>
                  <a:cubicBezTo>
                    <a:pt x="60" y="9"/>
                    <a:pt x="58" y="9"/>
                    <a:pt x="56" y="10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6" y="3"/>
                    <a:pt x="45" y="2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3" y="0"/>
                    <a:pt x="41" y="0"/>
                    <a:pt x="39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1"/>
                    <a:pt x="36" y="2"/>
                    <a:pt x="36" y="3"/>
                  </a:cubicBezTo>
                  <a:cubicBezTo>
                    <a:pt x="36" y="7"/>
                    <a:pt x="35" y="11"/>
                    <a:pt x="33" y="13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5"/>
                    <a:pt x="32" y="4"/>
                    <a:pt x="32" y="4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7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4" y="11"/>
                    <a:pt x="23" y="7"/>
                    <a:pt x="23" y="3"/>
                  </a:cubicBezTo>
                  <a:cubicBezTo>
                    <a:pt x="23" y="2"/>
                    <a:pt x="23" y="1"/>
                    <a:pt x="23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8" y="0"/>
                    <a:pt x="16" y="0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2"/>
                    <a:pt x="13" y="3"/>
                    <a:pt x="13" y="4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7"/>
                    <a:pt x="2" y="39"/>
                    <a:pt x="4" y="40"/>
                  </a:cubicBezTo>
                  <a:cubicBezTo>
                    <a:pt x="7" y="41"/>
                    <a:pt x="10" y="40"/>
                    <a:pt x="10" y="37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80"/>
                    <a:pt x="17" y="80"/>
                    <a:pt x="17" y="80"/>
                  </a:cubicBezTo>
                  <a:cubicBezTo>
                    <a:pt x="17" y="83"/>
                    <a:pt x="19" y="86"/>
                    <a:pt x="22" y="86"/>
                  </a:cubicBezTo>
                  <a:cubicBezTo>
                    <a:pt x="25" y="86"/>
                    <a:pt x="28" y="83"/>
                    <a:pt x="28" y="80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31" y="83"/>
                    <a:pt x="33" y="86"/>
                    <a:pt x="37" y="86"/>
                  </a:cubicBezTo>
                  <a:cubicBezTo>
                    <a:pt x="40" y="86"/>
                    <a:pt x="42" y="83"/>
                    <a:pt x="42" y="80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20"/>
                    <a:pt x="42" y="20"/>
                    <a:pt x="42" y="20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5" y="27"/>
                    <a:pt x="45" y="27"/>
                    <a:pt x="46" y="28"/>
                  </a:cubicBezTo>
                  <a:cubicBezTo>
                    <a:pt x="47" y="30"/>
                    <a:pt x="50" y="29"/>
                    <a:pt x="51" y="28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4" y="14"/>
                    <a:pt x="63" y="12"/>
                    <a:pt x="6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59" name="Freeform 42"/>
          <p:cNvSpPr>
            <a:spLocks noEditPoints="1"/>
          </p:cNvSpPr>
          <p:nvPr/>
        </p:nvSpPr>
        <p:spPr bwMode="auto">
          <a:xfrm>
            <a:off x="4222807" y="3077555"/>
            <a:ext cx="335528" cy="355472"/>
          </a:xfrm>
          <a:custGeom>
            <a:avLst/>
            <a:gdLst>
              <a:gd name="T0" fmla="*/ 46 w 80"/>
              <a:gd name="T1" fmla="*/ 0 h 84"/>
              <a:gd name="T2" fmla="*/ 13 w 80"/>
              <a:gd name="T3" fmla="*/ 34 h 84"/>
              <a:gd name="T4" fmla="*/ 22 w 80"/>
              <a:gd name="T5" fmla="*/ 56 h 84"/>
              <a:gd name="T6" fmla="*/ 1 w 80"/>
              <a:gd name="T7" fmla="*/ 76 h 84"/>
              <a:gd name="T8" fmla="*/ 0 w 80"/>
              <a:gd name="T9" fmla="*/ 79 h 84"/>
              <a:gd name="T10" fmla="*/ 1 w 80"/>
              <a:gd name="T11" fmla="*/ 82 h 84"/>
              <a:gd name="T12" fmla="*/ 7 w 80"/>
              <a:gd name="T13" fmla="*/ 82 h 84"/>
              <a:gd name="T14" fmla="*/ 28 w 80"/>
              <a:gd name="T15" fmla="*/ 62 h 84"/>
              <a:gd name="T16" fmla="*/ 46 w 80"/>
              <a:gd name="T17" fmla="*/ 67 h 84"/>
              <a:gd name="T18" fmla="*/ 80 w 80"/>
              <a:gd name="T19" fmla="*/ 34 h 84"/>
              <a:gd name="T20" fmla="*/ 46 w 80"/>
              <a:gd name="T21" fmla="*/ 0 h 84"/>
              <a:gd name="T22" fmla="*/ 46 w 80"/>
              <a:gd name="T23" fmla="*/ 6 h 84"/>
              <a:gd name="T24" fmla="*/ 74 w 80"/>
              <a:gd name="T25" fmla="*/ 34 h 84"/>
              <a:gd name="T26" fmla="*/ 46 w 80"/>
              <a:gd name="T27" fmla="*/ 61 h 84"/>
              <a:gd name="T28" fmla="*/ 19 w 80"/>
              <a:gd name="T29" fmla="*/ 34 h 84"/>
              <a:gd name="T30" fmla="*/ 46 w 80"/>
              <a:gd name="T31" fmla="*/ 6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0" h="84">
                <a:moveTo>
                  <a:pt x="46" y="0"/>
                </a:moveTo>
                <a:cubicBezTo>
                  <a:pt x="28" y="0"/>
                  <a:pt x="13" y="15"/>
                  <a:pt x="13" y="34"/>
                </a:cubicBezTo>
                <a:cubicBezTo>
                  <a:pt x="13" y="42"/>
                  <a:pt x="16" y="50"/>
                  <a:pt x="22" y="56"/>
                </a:cubicBezTo>
                <a:cubicBezTo>
                  <a:pt x="1" y="76"/>
                  <a:pt x="1" y="76"/>
                  <a:pt x="1" y="76"/>
                </a:cubicBezTo>
                <a:cubicBezTo>
                  <a:pt x="1" y="77"/>
                  <a:pt x="0" y="78"/>
                  <a:pt x="0" y="79"/>
                </a:cubicBezTo>
                <a:cubicBezTo>
                  <a:pt x="0" y="80"/>
                  <a:pt x="1" y="81"/>
                  <a:pt x="1" y="82"/>
                </a:cubicBezTo>
                <a:cubicBezTo>
                  <a:pt x="3" y="84"/>
                  <a:pt x="6" y="84"/>
                  <a:pt x="7" y="82"/>
                </a:cubicBezTo>
                <a:cubicBezTo>
                  <a:pt x="28" y="62"/>
                  <a:pt x="28" y="62"/>
                  <a:pt x="28" y="62"/>
                </a:cubicBezTo>
                <a:cubicBezTo>
                  <a:pt x="33" y="65"/>
                  <a:pt x="40" y="67"/>
                  <a:pt x="46" y="67"/>
                </a:cubicBezTo>
                <a:cubicBezTo>
                  <a:pt x="65" y="67"/>
                  <a:pt x="80" y="52"/>
                  <a:pt x="80" y="34"/>
                </a:cubicBezTo>
                <a:cubicBezTo>
                  <a:pt x="80" y="15"/>
                  <a:pt x="65" y="0"/>
                  <a:pt x="46" y="0"/>
                </a:cubicBezTo>
                <a:close/>
                <a:moveTo>
                  <a:pt x="46" y="6"/>
                </a:moveTo>
                <a:cubicBezTo>
                  <a:pt x="62" y="6"/>
                  <a:pt x="74" y="18"/>
                  <a:pt x="74" y="34"/>
                </a:cubicBezTo>
                <a:cubicBezTo>
                  <a:pt x="74" y="49"/>
                  <a:pt x="62" y="61"/>
                  <a:pt x="46" y="61"/>
                </a:cubicBezTo>
                <a:cubicBezTo>
                  <a:pt x="31" y="61"/>
                  <a:pt x="19" y="49"/>
                  <a:pt x="19" y="34"/>
                </a:cubicBezTo>
                <a:cubicBezTo>
                  <a:pt x="19" y="18"/>
                  <a:pt x="31" y="6"/>
                  <a:pt x="46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6900005" y="3101802"/>
            <a:ext cx="395633" cy="372302"/>
            <a:chOff x="4860032" y="3075012"/>
            <a:chExt cx="296863" cy="279400"/>
          </a:xfrm>
          <a:solidFill>
            <a:srgbClr val="FFFFFF"/>
          </a:solidFill>
        </p:grpSpPr>
        <p:sp>
          <p:nvSpPr>
            <p:cNvPr id="61" name="Freeform 43"/>
            <p:cNvSpPr>
              <a:spLocks/>
            </p:cNvSpPr>
            <p:nvPr/>
          </p:nvSpPr>
          <p:spPr bwMode="auto">
            <a:xfrm>
              <a:off x="4910832" y="3124224"/>
              <a:ext cx="198438" cy="230188"/>
            </a:xfrm>
            <a:custGeom>
              <a:avLst/>
              <a:gdLst>
                <a:gd name="T0" fmla="*/ 63 w 125"/>
                <a:gd name="T1" fmla="*/ 0 h 145"/>
                <a:gd name="T2" fmla="*/ 125 w 125"/>
                <a:gd name="T3" fmla="*/ 62 h 145"/>
                <a:gd name="T4" fmla="*/ 125 w 125"/>
                <a:gd name="T5" fmla="*/ 145 h 145"/>
                <a:gd name="T6" fmla="*/ 83 w 125"/>
                <a:gd name="T7" fmla="*/ 145 h 145"/>
                <a:gd name="T8" fmla="*/ 83 w 125"/>
                <a:gd name="T9" fmla="*/ 83 h 145"/>
                <a:gd name="T10" fmla="*/ 42 w 125"/>
                <a:gd name="T11" fmla="*/ 83 h 145"/>
                <a:gd name="T12" fmla="*/ 42 w 125"/>
                <a:gd name="T13" fmla="*/ 145 h 145"/>
                <a:gd name="T14" fmla="*/ 0 w 125"/>
                <a:gd name="T15" fmla="*/ 145 h 145"/>
                <a:gd name="T16" fmla="*/ 0 w 125"/>
                <a:gd name="T17" fmla="*/ 62 h 145"/>
                <a:gd name="T18" fmla="*/ 63 w 125"/>
                <a:gd name="T19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5" h="145">
                  <a:moveTo>
                    <a:pt x="63" y="0"/>
                  </a:moveTo>
                  <a:lnTo>
                    <a:pt x="125" y="62"/>
                  </a:lnTo>
                  <a:lnTo>
                    <a:pt x="125" y="145"/>
                  </a:lnTo>
                  <a:lnTo>
                    <a:pt x="83" y="145"/>
                  </a:lnTo>
                  <a:lnTo>
                    <a:pt x="83" y="83"/>
                  </a:lnTo>
                  <a:lnTo>
                    <a:pt x="42" y="83"/>
                  </a:lnTo>
                  <a:lnTo>
                    <a:pt x="42" y="145"/>
                  </a:lnTo>
                  <a:lnTo>
                    <a:pt x="0" y="145"/>
                  </a:lnTo>
                  <a:lnTo>
                    <a:pt x="0" y="62"/>
                  </a:lnTo>
                  <a:lnTo>
                    <a:pt x="6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2" name="Freeform 44"/>
            <p:cNvSpPr>
              <a:spLocks/>
            </p:cNvSpPr>
            <p:nvPr/>
          </p:nvSpPr>
          <p:spPr bwMode="auto">
            <a:xfrm>
              <a:off x="4860032" y="3075012"/>
              <a:ext cx="296863" cy="163513"/>
            </a:xfrm>
            <a:custGeom>
              <a:avLst/>
              <a:gdLst>
                <a:gd name="T0" fmla="*/ 94 w 99"/>
                <a:gd name="T1" fmla="*/ 54 h 54"/>
                <a:gd name="T2" fmla="*/ 90 w 99"/>
                <a:gd name="T3" fmla="*/ 53 h 54"/>
                <a:gd name="T4" fmla="*/ 50 w 99"/>
                <a:gd name="T5" fmla="*/ 12 h 54"/>
                <a:gd name="T6" fmla="*/ 9 w 99"/>
                <a:gd name="T7" fmla="*/ 53 h 54"/>
                <a:gd name="T8" fmla="*/ 2 w 99"/>
                <a:gd name="T9" fmla="*/ 53 h 54"/>
                <a:gd name="T10" fmla="*/ 2 w 99"/>
                <a:gd name="T11" fmla="*/ 46 h 54"/>
                <a:gd name="T12" fmla="*/ 46 w 99"/>
                <a:gd name="T13" fmla="*/ 2 h 54"/>
                <a:gd name="T14" fmla="*/ 53 w 99"/>
                <a:gd name="T15" fmla="*/ 2 h 54"/>
                <a:gd name="T16" fmla="*/ 97 w 99"/>
                <a:gd name="T17" fmla="*/ 46 h 54"/>
                <a:gd name="T18" fmla="*/ 97 w 99"/>
                <a:gd name="T19" fmla="*/ 53 h 54"/>
                <a:gd name="T20" fmla="*/ 94 w 99"/>
                <a:gd name="T21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54">
                  <a:moveTo>
                    <a:pt x="94" y="54"/>
                  </a:moveTo>
                  <a:cubicBezTo>
                    <a:pt x="93" y="54"/>
                    <a:pt x="91" y="54"/>
                    <a:pt x="90" y="53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7" y="54"/>
                    <a:pt x="4" y="54"/>
                    <a:pt x="2" y="53"/>
                  </a:cubicBezTo>
                  <a:cubicBezTo>
                    <a:pt x="0" y="51"/>
                    <a:pt x="0" y="48"/>
                    <a:pt x="2" y="46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8" y="0"/>
                    <a:pt x="51" y="0"/>
                    <a:pt x="53" y="2"/>
                  </a:cubicBezTo>
                  <a:cubicBezTo>
                    <a:pt x="97" y="46"/>
                    <a:pt x="97" y="46"/>
                    <a:pt x="97" y="46"/>
                  </a:cubicBezTo>
                  <a:cubicBezTo>
                    <a:pt x="99" y="48"/>
                    <a:pt x="99" y="51"/>
                    <a:pt x="97" y="53"/>
                  </a:cubicBezTo>
                  <a:cubicBezTo>
                    <a:pt x="96" y="54"/>
                    <a:pt x="95" y="54"/>
                    <a:pt x="94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7806235" y="5304670"/>
            <a:ext cx="319541" cy="473320"/>
            <a:chOff x="4062413" y="2374900"/>
            <a:chExt cx="814388" cy="1206501"/>
          </a:xfrm>
          <a:solidFill>
            <a:srgbClr val="FFFFFF"/>
          </a:solidFill>
        </p:grpSpPr>
        <p:sp>
          <p:nvSpPr>
            <p:cNvPr id="64" name="Freeform 11"/>
            <p:cNvSpPr>
              <a:spLocks/>
            </p:cNvSpPr>
            <p:nvPr/>
          </p:nvSpPr>
          <p:spPr bwMode="auto">
            <a:xfrm>
              <a:off x="4479926" y="2925763"/>
              <a:ext cx="265113" cy="123825"/>
            </a:xfrm>
            <a:custGeom>
              <a:avLst/>
              <a:gdLst>
                <a:gd name="T0" fmla="*/ 167 w 167"/>
                <a:gd name="T1" fmla="*/ 28 h 78"/>
                <a:gd name="T2" fmla="*/ 9 w 167"/>
                <a:gd name="T3" fmla="*/ 78 h 78"/>
                <a:gd name="T4" fmla="*/ 0 w 167"/>
                <a:gd name="T5" fmla="*/ 50 h 78"/>
                <a:gd name="T6" fmla="*/ 158 w 167"/>
                <a:gd name="T7" fmla="*/ 0 h 78"/>
                <a:gd name="T8" fmla="*/ 167 w 167"/>
                <a:gd name="T9" fmla="*/ 2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78">
                  <a:moveTo>
                    <a:pt x="167" y="28"/>
                  </a:moveTo>
                  <a:lnTo>
                    <a:pt x="9" y="78"/>
                  </a:lnTo>
                  <a:lnTo>
                    <a:pt x="0" y="50"/>
                  </a:lnTo>
                  <a:lnTo>
                    <a:pt x="158" y="0"/>
                  </a:lnTo>
                  <a:lnTo>
                    <a:pt x="167" y="28"/>
                  </a:lnTo>
                  <a:close/>
                </a:path>
              </a:pathLst>
            </a:custGeom>
            <a:grpFill/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00" b="0" i="0" u="none" strike="noStrike" kern="0" cap="none" spc="0" normalizeH="0" baseline="0" noProof="0" smtClean="0">
                <a:ln w="6350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5" name="Rectangle 12"/>
            <p:cNvSpPr>
              <a:spLocks noChangeArrowheads="1"/>
            </p:cNvSpPr>
            <p:nvPr/>
          </p:nvSpPr>
          <p:spPr bwMode="auto">
            <a:xfrm>
              <a:off x="4471988" y="3206750"/>
              <a:ext cx="311150" cy="33338"/>
            </a:xfrm>
            <a:prstGeom prst="rect">
              <a:avLst/>
            </a:prstGeom>
            <a:grpFill/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00" b="0" i="0" u="none" strike="noStrike" kern="0" cap="none" spc="0" normalizeH="0" baseline="0" noProof="0" smtClean="0">
                <a:ln w="6350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6" name="Freeform 13"/>
            <p:cNvSpPr>
              <a:spLocks/>
            </p:cNvSpPr>
            <p:nvPr/>
          </p:nvSpPr>
          <p:spPr bwMode="auto">
            <a:xfrm>
              <a:off x="4568826" y="3005138"/>
              <a:ext cx="123825" cy="93663"/>
            </a:xfrm>
            <a:custGeom>
              <a:avLst/>
              <a:gdLst>
                <a:gd name="T0" fmla="*/ 0 w 78"/>
                <a:gd name="T1" fmla="*/ 19 h 59"/>
                <a:gd name="T2" fmla="*/ 12 w 78"/>
                <a:gd name="T3" fmla="*/ 59 h 59"/>
                <a:gd name="T4" fmla="*/ 78 w 78"/>
                <a:gd name="T5" fmla="*/ 37 h 59"/>
                <a:gd name="T6" fmla="*/ 66 w 78"/>
                <a:gd name="T7" fmla="*/ 0 h 59"/>
                <a:gd name="T8" fmla="*/ 0 w 78"/>
                <a:gd name="T9" fmla="*/ 1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59">
                  <a:moveTo>
                    <a:pt x="0" y="19"/>
                  </a:moveTo>
                  <a:lnTo>
                    <a:pt x="12" y="59"/>
                  </a:lnTo>
                  <a:lnTo>
                    <a:pt x="78" y="37"/>
                  </a:lnTo>
                  <a:lnTo>
                    <a:pt x="66" y="0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00" b="0" i="0" u="none" strike="noStrike" kern="0" cap="none" spc="0" normalizeH="0" baseline="0" noProof="0" smtClean="0">
                <a:ln w="6350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7" name="Freeform 14"/>
            <p:cNvSpPr>
              <a:spLocks/>
            </p:cNvSpPr>
            <p:nvPr/>
          </p:nvSpPr>
          <p:spPr bwMode="auto">
            <a:xfrm>
              <a:off x="4362451" y="2374900"/>
              <a:ext cx="123825" cy="90488"/>
            </a:xfrm>
            <a:custGeom>
              <a:avLst/>
              <a:gdLst>
                <a:gd name="T0" fmla="*/ 0 w 78"/>
                <a:gd name="T1" fmla="*/ 19 h 57"/>
                <a:gd name="T2" fmla="*/ 12 w 78"/>
                <a:gd name="T3" fmla="*/ 57 h 57"/>
                <a:gd name="T4" fmla="*/ 78 w 78"/>
                <a:gd name="T5" fmla="*/ 38 h 57"/>
                <a:gd name="T6" fmla="*/ 67 w 78"/>
                <a:gd name="T7" fmla="*/ 0 h 57"/>
                <a:gd name="T8" fmla="*/ 0 w 78"/>
                <a:gd name="T9" fmla="*/ 1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57">
                  <a:moveTo>
                    <a:pt x="0" y="19"/>
                  </a:moveTo>
                  <a:lnTo>
                    <a:pt x="12" y="57"/>
                  </a:lnTo>
                  <a:lnTo>
                    <a:pt x="78" y="38"/>
                  </a:lnTo>
                  <a:lnTo>
                    <a:pt x="67" y="0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00" b="0" i="0" u="none" strike="noStrike" kern="0" cap="none" spc="0" normalizeH="0" baseline="0" noProof="0" smtClean="0">
                <a:ln w="6350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8" name="Freeform 15"/>
            <p:cNvSpPr>
              <a:spLocks/>
            </p:cNvSpPr>
            <p:nvPr/>
          </p:nvSpPr>
          <p:spPr bwMode="auto">
            <a:xfrm>
              <a:off x="4356101" y="2427288"/>
              <a:ext cx="330200" cy="561975"/>
            </a:xfrm>
            <a:custGeom>
              <a:avLst/>
              <a:gdLst>
                <a:gd name="T0" fmla="*/ 46 w 88"/>
                <a:gd name="T1" fmla="*/ 0 h 150"/>
                <a:gd name="T2" fmla="*/ 0 w 88"/>
                <a:gd name="T3" fmla="*/ 14 h 150"/>
                <a:gd name="T4" fmla="*/ 5 w 88"/>
                <a:gd name="T5" fmla="*/ 29 h 150"/>
                <a:gd name="T6" fmla="*/ 30 w 88"/>
                <a:gd name="T7" fmla="*/ 57 h 150"/>
                <a:gd name="T8" fmla="*/ 20 w 88"/>
                <a:gd name="T9" fmla="*/ 79 h 150"/>
                <a:gd name="T10" fmla="*/ 42 w 88"/>
                <a:gd name="T11" fmla="*/ 150 h 150"/>
                <a:gd name="T12" fmla="*/ 88 w 88"/>
                <a:gd name="T13" fmla="*/ 135 h 150"/>
                <a:gd name="T14" fmla="*/ 46 w 88"/>
                <a:gd name="T15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150">
                  <a:moveTo>
                    <a:pt x="46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19" y="31"/>
                    <a:pt x="30" y="43"/>
                    <a:pt x="30" y="57"/>
                  </a:cubicBezTo>
                  <a:cubicBezTo>
                    <a:pt x="30" y="66"/>
                    <a:pt x="26" y="74"/>
                    <a:pt x="20" y="79"/>
                  </a:cubicBezTo>
                  <a:cubicBezTo>
                    <a:pt x="42" y="150"/>
                    <a:pt x="42" y="150"/>
                    <a:pt x="42" y="150"/>
                  </a:cubicBezTo>
                  <a:cubicBezTo>
                    <a:pt x="88" y="135"/>
                    <a:pt x="88" y="135"/>
                    <a:pt x="88" y="135"/>
                  </a:cubicBezTo>
                  <a:lnTo>
                    <a:pt x="46" y="0"/>
                  </a:lnTo>
                  <a:close/>
                </a:path>
              </a:pathLst>
            </a:custGeom>
            <a:grpFill/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00" b="0" i="0" u="none" strike="noStrike" kern="0" cap="none" spc="0" normalizeH="0" baseline="0" noProof="0" smtClean="0">
                <a:ln w="6350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9" name="Oval 16"/>
            <p:cNvSpPr>
              <a:spLocks noChangeArrowheads="1"/>
            </p:cNvSpPr>
            <p:nvPr/>
          </p:nvSpPr>
          <p:spPr bwMode="auto">
            <a:xfrm>
              <a:off x="4268788" y="2551113"/>
              <a:ext cx="184150" cy="184150"/>
            </a:xfrm>
            <a:prstGeom prst="ellipse">
              <a:avLst/>
            </a:prstGeom>
            <a:grpFill/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00" b="0" i="0" u="none" strike="noStrike" kern="0" cap="none" spc="0" normalizeH="0" baseline="0" noProof="0" smtClean="0">
                <a:ln w="6350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0" name="Oval 17"/>
            <p:cNvSpPr>
              <a:spLocks noChangeArrowheads="1"/>
            </p:cNvSpPr>
            <p:nvPr/>
          </p:nvSpPr>
          <p:spPr bwMode="auto">
            <a:xfrm>
              <a:off x="4262438" y="3198813"/>
              <a:ext cx="198438" cy="200025"/>
            </a:xfrm>
            <a:prstGeom prst="ellipse">
              <a:avLst/>
            </a:prstGeom>
            <a:grpFill/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00" b="0" i="0" u="none" strike="noStrike" kern="0" cap="none" spc="0" normalizeH="0" baseline="0" noProof="0" smtClean="0">
                <a:ln w="6350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1" name="Freeform 18"/>
            <p:cNvSpPr>
              <a:spLocks/>
            </p:cNvSpPr>
            <p:nvPr/>
          </p:nvSpPr>
          <p:spPr bwMode="auto">
            <a:xfrm>
              <a:off x="4062413" y="2647950"/>
              <a:ext cx="255588" cy="679450"/>
            </a:xfrm>
            <a:custGeom>
              <a:avLst/>
              <a:gdLst>
                <a:gd name="T0" fmla="*/ 50 w 68"/>
                <a:gd name="T1" fmla="*/ 181 h 181"/>
                <a:gd name="T2" fmla="*/ 50 w 68"/>
                <a:gd name="T3" fmla="*/ 174 h 181"/>
                <a:gd name="T4" fmla="*/ 68 w 68"/>
                <a:gd name="T5" fmla="*/ 146 h 181"/>
                <a:gd name="T6" fmla="*/ 39 w 68"/>
                <a:gd name="T7" fmla="*/ 91 h 181"/>
                <a:gd name="T8" fmla="*/ 68 w 68"/>
                <a:gd name="T9" fmla="*/ 24 h 181"/>
                <a:gd name="T10" fmla="*/ 51 w 68"/>
                <a:gd name="T11" fmla="*/ 0 h 181"/>
                <a:gd name="T12" fmla="*/ 1 w 68"/>
                <a:gd name="T13" fmla="*/ 91 h 181"/>
                <a:gd name="T14" fmla="*/ 50 w 68"/>
                <a:gd name="T1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181">
                  <a:moveTo>
                    <a:pt x="50" y="181"/>
                  </a:moveTo>
                  <a:cubicBezTo>
                    <a:pt x="50" y="178"/>
                    <a:pt x="50" y="176"/>
                    <a:pt x="50" y="174"/>
                  </a:cubicBezTo>
                  <a:cubicBezTo>
                    <a:pt x="50" y="161"/>
                    <a:pt x="57" y="151"/>
                    <a:pt x="68" y="146"/>
                  </a:cubicBezTo>
                  <a:cubicBezTo>
                    <a:pt x="52" y="133"/>
                    <a:pt x="41" y="114"/>
                    <a:pt x="39" y="91"/>
                  </a:cubicBezTo>
                  <a:cubicBezTo>
                    <a:pt x="39" y="84"/>
                    <a:pt x="44" y="45"/>
                    <a:pt x="68" y="24"/>
                  </a:cubicBezTo>
                  <a:cubicBezTo>
                    <a:pt x="59" y="20"/>
                    <a:pt x="52" y="11"/>
                    <a:pt x="51" y="0"/>
                  </a:cubicBezTo>
                  <a:cubicBezTo>
                    <a:pt x="23" y="20"/>
                    <a:pt x="3" y="56"/>
                    <a:pt x="1" y="91"/>
                  </a:cubicBezTo>
                  <a:cubicBezTo>
                    <a:pt x="0" y="129"/>
                    <a:pt x="21" y="162"/>
                    <a:pt x="50" y="181"/>
                  </a:cubicBezTo>
                  <a:close/>
                </a:path>
              </a:pathLst>
            </a:custGeom>
            <a:grpFill/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00" b="0" i="0" u="none" strike="noStrike" kern="0" cap="none" spc="0" normalizeH="0" baseline="0" noProof="0" smtClean="0">
                <a:ln w="6350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2" name="Freeform 19"/>
            <p:cNvSpPr>
              <a:spLocks/>
            </p:cNvSpPr>
            <p:nvPr/>
          </p:nvSpPr>
          <p:spPr bwMode="auto">
            <a:xfrm>
              <a:off x="4114801" y="3255963"/>
              <a:ext cx="762000" cy="325438"/>
            </a:xfrm>
            <a:custGeom>
              <a:avLst/>
              <a:gdLst>
                <a:gd name="T0" fmla="*/ 126 w 203"/>
                <a:gd name="T1" fmla="*/ 60 h 87"/>
                <a:gd name="T2" fmla="*/ 146 w 203"/>
                <a:gd name="T3" fmla="*/ 38 h 87"/>
                <a:gd name="T4" fmla="*/ 183 w 203"/>
                <a:gd name="T5" fmla="*/ 38 h 87"/>
                <a:gd name="T6" fmla="*/ 183 w 203"/>
                <a:gd name="T7" fmla="*/ 0 h 87"/>
                <a:gd name="T8" fmla="*/ 93 w 203"/>
                <a:gd name="T9" fmla="*/ 0 h 87"/>
                <a:gd name="T10" fmla="*/ 96 w 203"/>
                <a:gd name="T11" fmla="*/ 12 h 87"/>
                <a:gd name="T12" fmla="*/ 66 w 203"/>
                <a:gd name="T13" fmla="*/ 42 h 87"/>
                <a:gd name="T14" fmla="*/ 61 w 203"/>
                <a:gd name="T15" fmla="*/ 41 h 87"/>
                <a:gd name="T16" fmla="*/ 23 w 203"/>
                <a:gd name="T17" fmla="*/ 65 h 87"/>
                <a:gd name="T18" fmla="*/ 0 w 203"/>
                <a:gd name="T19" fmla="*/ 66 h 87"/>
                <a:gd name="T20" fmla="*/ 0 w 203"/>
                <a:gd name="T21" fmla="*/ 87 h 87"/>
                <a:gd name="T22" fmla="*/ 23 w 203"/>
                <a:gd name="T23" fmla="*/ 87 h 87"/>
                <a:gd name="T24" fmla="*/ 203 w 203"/>
                <a:gd name="T25" fmla="*/ 87 h 87"/>
                <a:gd name="T26" fmla="*/ 203 w 203"/>
                <a:gd name="T27" fmla="*/ 60 h 87"/>
                <a:gd name="T28" fmla="*/ 126 w 203"/>
                <a:gd name="T29" fmla="*/ 6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3" h="87">
                  <a:moveTo>
                    <a:pt x="126" y="60"/>
                  </a:moveTo>
                  <a:cubicBezTo>
                    <a:pt x="126" y="60"/>
                    <a:pt x="137" y="50"/>
                    <a:pt x="146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4"/>
                    <a:pt x="96" y="8"/>
                    <a:pt x="96" y="12"/>
                  </a:cubicBezTo>
                  <a:cubicBezTo>
                    <a:pt x="96" y="28"/>
                    <a:pt x="82" y="42"/>
                    <a:pt x="66" y="42"/>
                  </a:cubicBezTo>
                  <a:cubicBezTo>
                    <a:pt x="64" y="42"/>
                    <a:pt x="62" y="42"/>
                    <a:pt x="61" y="41"/>
                  </a:cubicBezTo>
                  <a:cubicBezTo>
                    <a:pt x="49" y="52"/>
                    <a:pt x="34" y="63"/>
                    <a:pt x="23" y="6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23" y="87"/>
                    <a:pt x="23" y="87"/>
                    <a:pt x="23" y="87"/>
                  </a:cubicBezTo>
                  <a:cubicBezTo>
                    <a:pt x="203" y="87"/>
                    <a:pt x="203" y="87"/>
                    <a:pt x="203" y="87"/>
                  </a:cubicBezTo>
                  <a:cubicBezTo>
                    <a:pt x="203" y="60"/>
                    <a:pt x="203" y="60"/>
                    <a:pt x="203" y="60"/>
                  </a:cubicBezTo>
                  <a:lnTo>
                    <a:pt x="126" y="60"/>
                  </a:lnTo>
                  <a:close/>
                </a:path>
              </a:pathLst>
            </a:custGeom>
            <a:grpFill/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00" b="0" i="0" u="none" strike="noStrike" kern="0" cap="none" spc="0" normalizeH="0" baseline="0" noProof="0" smtClean="0">
                <a:ln w="6350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73" name="Rectangle 24"/>
          <p:cNvSpPr>
            <a:spLocks noChangeArrowheads="1"/>
          </p:cNvSpPr>
          <p:nvPr/>
        </p:nvSpPr>
        <p:spPr bwMode="auto">
          <a:xfrm>
            <a:off x="7723982" y="2741095"/>
            <a:ext cx="179219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  <p:sp>
        <p:nvSpPr>
          <p:cNvPr id="74" name="矩形 73"/>
          <p:cNvSpPr/>
          <p:nvPr/>
        </p:nvSpPr>
        <p:spPr>
          <a:xfrm>
            <a:off x="7723983" y="3038272"/>
            <a:ext cx="2460304" cy="775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1000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75" name="Rectangle 24"/>
          <p:cNvSpPr>
            <a:spLocks noChangeArrowheads="1"/>
          </p:cNvSpPr>
          <p:nvPr/>
        </p:nvSpPr>
        <p:spPr bwMode="auto">
          <a:xfrm>
            <a:off x="8555323" y="5052633"/>
            <a:ext cx="179219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  <p:sp>
        <p:nvSpPr>
          <p:cNvPr id="76" name="矩形 75"/>
          <p:cNvSpPr/>
          <p:nvPr/>
        </p:nvSpPr>
        <p:spPr>
          <a:xfrm>
            <a:off x="8555323" y="5349810"/>
            <a:ext cx="2460304" cy="775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1000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77" name="Rectangle 24"/>
          <p:cNvSpPr>
            <a:spLocks noChangeArrowheads="1"/>
          </p:cNvSpPr>
          <p:nvPr/>
        </p:nvSpPr>
        <p:spPr bwMode="auto">
          <a:xfrm>
            <a:off x="1922112" y="2741095"/>
            <a:ext cx="179219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  <p:sp>
        <p:nvSpPr>
          <p:cNvPr id="78" name="矩形 77"/>
          <p:cNvSpPr/>
          <p:nvPr/>
        </p:nvSpPr>
        <p:spPr>
          <a:xfrm>
            <a:off x="1262019" y="3038272"/>
            <a:ext cx="2460304" cy="775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1000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79" name="Rectangle 24"/>
          <p:cNvSpPr>
            <a:spLocks noChangeArrowheads="1"/>
          </p:cNvSpPr>
          <p:nvPr/>
        </p:nvSpPr>
        <p:spPr bwMode="auto">
          <a:xfrm>
            <a:off x="1092538" y="5052633"/>
            <a:ext cx="179219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  <p:sp>
        <p:nvSpPr>
          <p:cNvPr id="80" name="矩形 79"/>
          <p:cNvSpPr/>
          <p:nvPr/>
        </p:nvSpPr>
        <p:spPr>
          <a:xfrm>
            <a:off x="432445" y="5349810"/>
            <a:ext cx="2460304" cy="775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1000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cxnSp>
        <p:nvCxnSpPr>
          <p:cNvPr id="81" name="直接连接符 80"/>
          <p:cNvCxnSpPr/>
          <p:nvPr/>
        </p:nvCxnSpPr>
        <p:spPr>
          <a:xfrm flipH="1" flipV="1">
            <a:off x="4644633" y="3624625"/>
            <a:ext cx="326459" cy="489612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50000"/>
              </a:srgbClr>
            </a:solidFill>
            <a:prstDash val="dash"/>
          </a:ln>
          <a:effectLst/>
        </p:spPr>
      </p:cxnSp>
      <p:cxnSp>
        <p:nvCxnSpPr>
          <p:cNvPr id="82" name="直接连接符 81"/>
          <p:cNvCxnSpPr/>
          <p:nvPr/>
        </p:nvCxnSpPr>
        <p:spPr>
          <a:xfrm flipV="1">
            <a:off x="6593784" y="3696229"/>
            <a:ext cx="306221" cy="524993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50000"/>
              </a:srgbClr>
            </a:solidFill>
            <a:prstDash val="dash"/>
          </a:ln>
          <a:effectLst/>
        </p:spPr>
      </p:cxnSp>
      <p:cxnSp>
        <p:nvCxnSpPr>
          <p:cNvPr id="83" name="直接连接符 82"/>
          <p:cNvCxnSpPr/>
          <p:nvPr/>
        </p:nvCxnSpPr>
        <p:spPr>
          <a:xfrm>
            <a:off x="6939446" y="5285467"/>
            <a:ext cx="576104" cy="172805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50000"/>
              </a:srgbClr>
            </a:solidFill>
            <a:prstDash val="dash"/>
          </a:ln>
          <a:effectLst/>
        </p:spPr>
      </p:cxnSp>
      <p:cxnSp>
        <p:nvCxnSpPr>
          <p:cNvPr id="84" name="直接连接符 83"/>
          <p:cNvCxnSpPr/>
          <p:nvPr/>
        </p:nvCxnSpPr>
        <p:spPr>
          <a:xfrm flipV="1">
            <a:off x="3934106" y="5289408"/>
            <a:ext cx="456466" cy="159264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50000"/>
              </a:srgbClr>
            </a:solidFill>
            <a:prstDash val="dash"/>
          </a:ln>
          <a:effectLst/>
        </p:spPr>
      </p:cxnSp>
      <p:sp>
        <p:nvSpPr>
          <p:cNvPr id="85" name="Rectangle 24"/>
          <p:cNvSpPr>
            <a:spLocks noChangeArrowheads="1"/>
          </p:cNvSpPr>
          <p:nvPr/>
        </p:nvSpPr>
        <p:spPr bwMode="auto">
          <a:xfrm>
            <a:off x="5236150" y="6191249"/>
            <a:ext cx="957398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b="1" dirty="0">
                <a:solidFill>
                  <a:srgbClr val="52A273"/>
                </a:solidFill>
                <a:latin typeface="+mn-lt"/>
                <a:ea typeface="微软雅黑"/>
                <a:cs typeface="+mn-ea"/>
                <a:sym typeface="+mn-lt"/>
              </a:rPr>
              <a:t>KEY WORD</a:t>
            </a:r>
            <a:endParaRPr lang="zh-CN" altLang="en-US" sz="1300" b="1" dirty="0">
              <a:solidFill>
                <a:srgbClr val="52A273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 animBg="1"/>
      <p:bldP spid="53" grpId="0" animBg="1"/>
      <p:bldP spid="54" grpId="0" animBg="1"/>
      <p:bldP spid="55" grpId="0" animBg="1"/>
      <p:bldP spid="59" grpId="0" animBg="1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 Box 42"/>
          <p:cNvSpPr txBox="1">
            <a:spLocks noChangeArrowheads="1"/>
          </p:cNvSpPr>
          <p:nvPr/>
        </p:nvSpPr>
        <p:spPr bwMode="auto">
          <a:xfrm>
            <a:off x="4610506" y="1598079"/>
            <a:ext cx="2301064" cy="426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2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此处添加</a:t>
            </a:r>
            <a:r>
              <a:rPr lang="zh-CN" altLang="en-US" sz="2000" dirty="0">
                <a:solidFill>
                  <a:srgbClr val="52A273"/>
                </a:solidFill>
                <a:latin typeface="+mn-lt"/>
                <a:ea typeface="微软雅黑"/>
                <a:cs typeface="+mn-ea"/>
                <a:sym typeface="+mn-lt"/>
              </a:rPr>
              <a:t>标题文本</a:t>
            </a:r>
            <a:endParaRPr lang="en-US" altLang="zh-CN" sz="2000" dirty="0">
              <a:solidFill>
                <a:srgbClr val="52A273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61" name="Text Box 43"/>
          <p:cNvSpPr txBox="1">
            <a:spLocks noChangeArrowheads="1"/>
          </p:cNvSpPr>
          <p:nvPr/>
        </p:nvSpPr>
        <p:spPr bwMode="auto">
          <a:xfrm>
            <a:off x="4507363" y="1948088"/>
            <a:ext cx="2496994" cy="271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This is a good space for a short subtitle</a:t>
            </a:r>
          </a:p>
        </p:txBody>
      </p:sp>
      <p:grpSp>
        <p:nvGrpSpPr>
          <p:cNvPr id="62" name="组合 61"/>
          <p:cNvGrpSpPr/>
          <p:nvPr/>
        </p:nvGrpSpPr>
        <p:grpSpPr>
          <a:xfrm>
            <a:off x="4381726" y="3164530"/>
            <a:ext cx="2745234" cy="3316091"/>
            <a:chOff x="3477368" y="1809631"/>
            <a:chExt cx="2178637" cy="2632076"/>
          </a:xfrm>
        </p:grpSpPr>
        <p:sp>
          <p:nvSpPr>
            <p:cNvPr id="63" name="Freeform 5"/>
            <p:cNvSpPr>
              <a:spLocks/>
            </p:cNvSpPr>
            <p:nvPr/>
          </p:nvSpPr>
          <p:spPr bwMode="auto">
            <a:xfrm>
              <a:off x="4433843" y="2367574"/>
              <a:ext cx="777579" cy="1381574"/>
            </a:xfrm>
            <a:custGeom>
              <a:avLst/>
              <a:gdLst>
                <a:gd name="T0" fmla="*/ 35 w 360"/>
                <a:gd name="T1" fmla="*/ 640 h 640"/>
                <a:gd name="T2" fmla="*/ 4 w 360"/>
                <a:gd name="T3" fmla="*/ 614 h 640"/>
                <a:gd name="T4" fmla="*/ 29 w 360"/>
                <a:gd name="T5" fmla="*/ 576 h 640"/>
                <a:gd name="T6" fmla="*/ 260 w 360"/>
                <a:gd name="T7" fmla="*/ 237 h 640"/>
                <a:gd name="T8" fmla="*/ 154 w 360"/>
                <a:gd name="T9" fmla="*/ 62 h 640"/>
                <a:gd name="T10" fmla="*/ 148 w 360"/>
                <a:gd name="T11" fmla="*/ 17 h 640"/>
                <a:gd name="T12" fmla="*/ 193 w 360"/>
                <a:gd name="T13" fmla="*/ 11 h 640"/>
                <a:gd name="T14" fmla="*/ 323 w 360"/>
                <a:gd name="T15" fmla="*/ 225 h 640"/>
                <a:gd name="T16" fmla="*/ 41 w 360"/>
                <a:gd name="T17" fmla="*/ 639 h 640"/>
                <a:gd name="T18" fmla="*/ 35 w 360"/>
                <a:gd name="T19" fmla="*/ 64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0" h="640">
                  <a:moveTo>
                    <a:pt x="35" y="640"/>
                  </a:moveTo>
                  <a:cubicBezTo>
                    <a:pt x="20" y="640"/>
                    <a:pt x="7" y="629"/>
                    <a:pt x="4" y="614"/>
                  </a:cubicBezTo>
                  <a:cubicBezTo>
                    <a:pt x="0" y="596"/>
                    <a:pt x="12" y="580"/>
                    <a:pt x="29" y="576"/>
                  </a:cubicBezTo>
                  <a:cubicBezTo>
                    <a:pt x="187" y="547"/>
                    <a:pt x="290" y="394"/>
                    <a:pt x="260" y="237"/>
                  </a:cubicBezTo>
                  <a:cubicBezTo>
                    <a:pt x="247" y="167"/>
                    <a:pt x="209" y="105"/>
                    <a:pt x="154" y="62"/>
                  </a:cubicBezTo>
                  <a:cubicBezTo>
                    <a:pt x="140" y="51"/>
                    <a:pt x="137" y="31"/>
                    <a:pt x="148" y="17"/>
                  </a:cubicBezTo>
                  <a:cubicBezTo>
                    <a:pt x="159" y="3"/>
                    <a:pt x="179" y="0"/>
                    <a:pt x="193" y="11"/>
                  </a:cubicBezTo>
                  <a:cubicBezTo>
                    <a:pt x="261" y="64"/>
                    <a:pt x="307" y="140"/>
                    <a:pt x="323" y="225"/>
                  </a:cubicBezTo>
                  <a:cubicBezTo>
                    <a:pt x="360" y="417"/>
                    <a:pt x="233" y="603"/>
                    <a:pt x="41" y="639"/>
                  </a:cubicBezTo>
                  <a:cubicBezTo>
                    <a:pt x="39" y="640"/>
                    <a:pt x="37" y="640"/>
                    <a:pt x="35" y="640"/>
                  </a:cubicBezTo>
                  <a:close/>
                </a:path>
              </a:pathLst>
            </a:custGeom>
            <a:solidFill>
              <a:srgbClr val="000000">
                <a:lumMod val="25000"/>
                <a:lumOff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4" name="Freeform 6"/>
            <p:cNvSpPr>
              <a:spLocks/>
            </p:cNvSpPr>
            <p:nvPr/>
          </p:nvSpPr>
          <p:spPr bwMode="auto">
            <a:xfrm>
              <a:off x="4304542" y="2489791"/>
              <a:ext cx="759867" cy="1392202"/>
            </a:xfrm>
            <a:custGeom>
              <a:avLst/>
              <a:gdLst>
                <a:gd name="T0" fmla="*/ 35 w 352"/>
                <a:gd name="T1" fmla="*/ 645 h 645"/>
                <a:gd name="T2" fmla="*/ 4 w 352"/>
                <a:gd name="T3" fmla="*/ 620 h 645"/>
                <a:gd name="T4" fmla="*/ 28 w 352"/>
                <a:gd name="T5" fmla="*/ 581 h 645"/>
                <a:gd name="T6" fmla="*/ 246 w 352"/>
                <a:gd name="T7" fmla="*/ 233 h 645"/>
                <a:gd name="T8" fmla="*/ 132 w 352"/>
                <a:gd name="T9" fmla="*/ 62 h 645"/>
                <a:gd name="T10" fmla="*/ 125 w 352"/>
                <a:gd name="T11" fmla="*/ 17 h 645"/>
                <a:gd name="T12" fmla="*/ 169 w 352"/>
                <a:gd name="T13" fmla="*/ 10 h 645"/>
                <a:gd name="T14" fmla="*/ 308 w 352"/>
                <a:gd name="T15" fmla="*/ 218 h 645"/>
                <a:gd name="T16" fmla="*/ 43 w 352"/>
                <a:gd name="T17" fmla="*/ 644 h 645"/>
                <a:gd name="T18" fmla="*/ 35 w 352"/>
                <a:gd name="T19" fmla="*/ 645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2" h="645">
                  <a:moveTo>
                    <a:pt x="35" y="645"/>
                  </a:moveTo>
                  <a:cubicBezTo>
                    <a:pt x="21" y="645"/>
                    <a:pt x="8" y="635"/>
                    <a:pt x="4" y="620"/>
                  </a:cubicBezTo>
                  <a:cubicBezTo>
                    <a:pt x="0" y="603"/>
                    <a:pt x="11" y="585"/>
                    <a:pt x="28" y="581"/>
                  </a:cubicBezTo>
                  <a:cubicBezTo>
                    <a:pt x="184" y="545"/>
                    <a:pt x="282" y="389"/>
                    <a:pt x="246" y="233"/>
                  </a:cubicBezTo>
                  <a:cubicBezTo>
                    <a:pt x="230" y="164"/>
                    <a:pt x="189" y="103"/>
                    <a:pt x="132" y="62"/>
                  </a:cubicBezTo>
                  <a:cubicBezTo>
                    <a:pt x="118" y="52"/>
                    <a:pt x="114" y="32"/>
                    <a:pt x="125" y="17"/>
                  </a:cubicBezTo>
                  <a:cubicBezTo>
                    <a:pt x="135" y="3"/>
                    <a:pt x="155" y="0"/>
                    <a:pt x="169" y="10"/>
                  </a:cubicBezTo>
                  <a:cubicBezTo>
                    <a:pt x="239" y="60"/>
                    <a:pt x="289" y="134"/>
                    <a:pt x="308" y="218"/>
                  </a:cubicBezTo>
                  <a:cubicBezTo>
                    <a:pt x="352" y="409"/>
                    <a:pt x="233" y="600"/>
                    <a:pt x="43" y="644"/>
                  </a:cubicBezTo>
                  <a:cubicBezTo>
                    <a:pt x="40" y="644"/>
                    <a:pt x="38" y="645"/>
                    <a:pt x="35" y="645"/>
                  </a:cubicBezTo>
                  <a:close/>
                </a:path>
              </a:pathLst>
            </a:custGeom>
            <a:solidFill>
              <a:srgbClr val="000000">
                <a:lumMod val="25000"/>
                <a:lumOff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5" name="Freeform 7"/>
            <p:cNvSpPr>
              <a:spLocks/>
            </p:cNvSpPr>
            <p:nvPr/>
          </p:nvSpPr>
          <p:spPr bwMode="auto">
            <a:xfrm>
              <a:off x="3805050" y="2146168"/>
              <a:ext cx="1188509" cy="1367404"/>
            </a:xfrm>
            <a:custGeom>
              <a:avLst/>
              <a:gdLst>
                <a:gd name="T0" fmla="*/ 146 w 550"/>
                <a:gd name="T1" fmla="*/ 633 h 633"/>
                <a:gd name="T2" fmla="*/ 125 w 550"/>
                <a:gd name="T3" fmla="*/ 625 h 633"/>
                <a:gd name="T4" fmla="*/ 0 w 550"/>
                <a:gd name="T5" fmla="*/ 355 h 633"/>
                <a:gd name="T6" fmla="*/ 355 w 550"/>
                <a:gd name="T7" fmla="*/ 0 h 633"/>
                <a:gd name="T8" fmla="*/ 529 w 550"/>
                <a:gd name="T9" fmla="*/ 46 h 633"/>
                <a:gd name="T10" fmla="*/ 541 w 550"/>
                <a:gd name="T11" fmla="*/ 90 h 633"/>
                <a:gd name="T12" fmla="*/ 498 w 550"/>
                <a:gd name="T13" fmla="*/ 102 h 633"/>
                <a:gd name="T14" fmla="*/ 355 w 550"/>
                <a:gd name="T15" fmla="*/ 64 h 633"/>
                <a:gd name="T16" fmla="*/ 64 w 550"/>
                <a:gd name="T17" fmla="*/ 355 h 633"/>
                <a:gd name="T18" fmla="*/ 166 w 550"/>
                <a:gd name="T19" fmla="*/ 576 h 633"/>
                <a:gd name="T20" fmla="*/ 170 w 550"/>
                <a:gd name="T21" fmla="*/ 621 h 633"/>
                <a:gd name="T22" fmla="*/ 146 w 550"/>
                <a:gd name="T23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0" h="633">
                  <a:moveTo>
                    <a:pt x="146" y="633"/>
                  </a:moveTo>
                  <a:cubicBezTo>
                    <a:pt x="138" y="633"/>
                    <a:pt x="131" y="630"/>
                    <a:pt x="125" y="625"/>
                  </a:cubicBezTo>
                  <a:cubicBezTo>
                    <a:pt x="46" y="557"/>
                    <a:pt x="0" y="459"/>
                    <a:pt x="0" y="355"/>
                  </a:cubicBezTo>
                  <a:cubicBezTo>
                    <a:pt x="0" y="160"/>
                    <a:pt x="159" y="0"/>
                    <a:pt x="355" y="0"/>
                  </a:cubicBezTo>
                  <a:cubicBezTo>
                    <a:pt x="416" y="0"/>
                    <a:pt x="476" y="16"/>
                    <a:pt x="529" y="46"/>
                  </a:cubicBezTo>
                  <a:cubicBezTo>
                    <a:pt x="545" y="55"/>
                    <a:pt x="550" y="74"/>
                    <a:pt x="541" y="90"/>
                  </a:cubicBezTo>
                  <a:cubicBezTo>
                    <a:pt x="533" y="105"/>
                    <a:pt x="513" y="111"/>
                    <a:pt x="498" y="102"/>
                  </a:cubicBezTo>
                  <a:cubicBezTo>
                    <a:pt x="454" y="77"/>
                    <a:pt x="405" y="64"/>
                    <a:pt x="355" y="64"/>
                  </a:cubicBezTo>
                  <a:cubicBezTo>
                    <a:pt x="195" y="64"/>
                    <a:pt x="64" y="195"/>
                    <a:pt x="64" y="355"/>
                  </a:cubicBezTo>
                  <a:cubicBezTo>
                    <a:pt x="64" y="440"/>
                    <a:pt x="102" y="521"/>
                    <a:pt x="166" y="576"/>
                  </a:cubicBezTo>
                  <a:cubicBezTo>
                    <a:pt x="180" y="588"/>
                    <a:pt x="181" y="608"/>
                    <a:pt x="170" y="621"/>
                  </a:cubicBezTo>
                  <a:cubicBezTo>
                    <a:pt x="164" y="629"/>
                    <a:pt x="155" y="633"/>
                    <a:pt x="146" y="633"/>
                  </a:cubicBezTo>
                  <a:close/>
                </a:path>
              </a:pathLst>
            </a:custGeom>
            <a:solidFill>
              <a:srgbClr val="000000">
                <a:lumMod val="10000"/>
                <a:lumOff val="9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6" name="Freeform 8"/>
            <p:cNvSpPr>
              <a:spLocks/>
            </p:cNvSpPr>
            <p:nvPr/>
          </p:nvSpPr>
          <p:spPr bwMode="auto">
            <a:xfrm>
              <a:off x="4355908" y="2688170"/>
              <a:ext cx="485322" cy="1140684"/>
            </a:xfrm>
            <a:custGeom>
              <a:avLst/>
              <a:gdLst>
                <a:gd name="T0" fmla="*/ 212 w 225"/>
                <a:gd name="T1" fmla="*/ 235 h 528"/>
                <a:gd name="T2" fmla="*/ 99 w 225"/>
                <a:gd name="T3" fmla="*/ 12 h 528"/>
                <a:gd name="T4" fmla="*/ 54 w 225"/>
                <a:gd name="T5" fmla="*/ 14 h 528"/>
                <a:gd name="T6" fmla="*/ 56 w 225"/>
                <a:gd name="T7" fmla="*/ 59 h 528"/>
                <a:gd name="T8" fmla="*/ 110 w 225"/>
                <a:gd name="T9" fmla="*/ 126 h 528"/>
                <a:gd name="T10" fmla="*/ 117 w 225"/>
                <a:gd name="T11" fmla="*/ 212 h 528"/>
                <a:gd name="T12" fmla="*/ 62 w 225"/>
                <a:gd name="T13" fmla="*/ 309 h 528"/>
                <a:gd name="T14" fmla="*/ 0 w 225"/>
                <a:gd name="T15" fmla="*/ 528 h 528"/>
                <a:gd name="T16" fmla="*/ 52 w 225"/>
                <a:gd name="T17" fmla="*/ 528 h 528"/>
                <a:gd name="T18" fmla="*/ 107 w 225"/>
                <a:gd name="T19" fmla="*/ 528 h 528"/>
                <a:gd name="T20" fmla="*/ 212 w 225"/>
                <a:gd name="T21" fmla="*/ 235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5" h="528">
                  <a:moveTo>
                    <a:pt x="212" y="235"/>
                  </a:moveTo>
                  <a:cubicBezTo>
                    <a:pt x="203" y="149"/>
                    <a:pt x="163" y="70"/>
                    <a:pt x="99" y="12"/>
                  </a:cubicBezTo>
                  <a:cubicBezTo>
                    <a:pt x="86" y="0"/>
                    <a:pt x="66" y="1"/>
                    <a:pt x="54" y="14"/>
                  </a:cubicBezTo>
                  <a:cubicBezTo>
                    <a:pt x="42" y="27"/>
                    <a:pt x="43" y="47"/>
                    <a:pt x="56" y="59"/>
                  </a:cubicBezTo>
                  <a:cubicBezTo>
                    <a:pt x="77" y="79"/>
                    <a:pt x="96" y="101"/>
                    <a:pt x="110" y="126"/>
                  </a:cubicBezTo>
                  <a:cubicBezTo>
                    <a:pt x="115" y="136"/>
                    <a:pt x="126" y="163"/>
                    <a:pt x="117" y="212"/>
                  </a:cubicBezTo>
                  <a:cubicBezTo>
                    <a:pt x="107" y="265"/>
                    <a:pt x="62" y="309"/>
                    <a:pt x="62" y="309"/>
                  </a:cubicBezTo>
                  <a:cubicBezTo>
                    <a:pt x="0" y="528"/>
                    <a:pt x="0" y="528"/>
                    <a:pt x="0" y="528"/>
                  </a:cubicBezTo>
                  <a:cubicBezTo>
                    <a:pt x="52" y="528"/>
                    <a:pt x="52" y="528"/>
                    <a:pt x="52" y="528"/>
                  </a:cubicBezTo>
                  <a:cubicBezTo>
                    <a:pt x="107" y="528"/>
                    <a:pt x="107" y="528"/>
                    <a:pt x="107" y="528"/>
                  </a:cubicBezTo>
                  <a:cubicBezTo>
                    <a:pt x="182" y="455"/>
                    <a:pt x="225" y="348"/>
                    <a:pt x="212" y="235"/>
                  </a:cubicBezTo>
                  <a:close/>
                </a:path>
              </a:pathLst>
            </a:custGeom>
            <a:solidFill>
              <a:srgbClr val="000000">
                <a:lumMod val="25000"/>
                <a:lumOff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7" name="Freeform 9"/>
            <p:cNvSpPr>
              <a:spLocks/>
            </p:cNvSpPr>
            <p:nvPr/>
          </p:nvSpPr>
          <p:spPr bwMode="auto">
            <a:xfrm>
              <a:off x="4247862" y="2374659"/>
              <a:ext cx="1091090" cy="1546301"/>
            </a:xfrm>
            <a:custGeom>
              <a:avLst/>
              <a:gdLst>
                <a:gd name="T0" fmla="*/ 505 w 505"/>
                <a:gd name="T1" fmla="*/ 249 h 716"/>
                <a:gd name="T2" fmla="*/ 416 w 505"/>
                <a:gd name="T3" fmla="*/ 15 h 716"/>
                <a:gd name="T4" fmla="*/ 371 w 505"/>
                <a:gd name="T5" fmla="*/ 12 h 716"/>
                <a:gd name="T6" fmla="*/ 368 w 505"/>
                <a:gd name="T7" fmla="*/ 57 h 716"/>
                <a:gd name="T8" fmla="*/ 440 w 505"/>
                <a:gd name="T9" fmla="*/ 234 h 716"/>
                <a:gd name="T10" fmla="*/ 356 w 505"/>
                <a:gd name="T11" fmla="*/ 386 h 716"/>
                <a:gd name="T12" fmla="*/ 288 w 505"/>
                <a:gd name="T13" fmla="*/ 361 h 716"/>
                <a:gd name="T14" fmla="*/ 318 w 505"/>
                <a:gd name="T15" fmla="*/ 205 h 716"/>
                <a:gd name="T16" fmla="*/ 311 w 505"/>
                <a:gd name="T17" fmla="*/ 139 h 716"/>
                <a:gd name="T18" fmla="*/ 247 w 505"/>
                <a:gd name="T19" fmla="*/ 171 h 716"/>
                <a:gd name="T20" fmla="*/ 186 w 505"/>
                <a:gd name="T21" fmla="*/ 351 h 716"/>
                <a:gd name="T22" fmla="*/ 53 w 505"/>
                <a:gd name="T23" fmla="*/ 479 h 716"/>
                <a:gd name="T24" fmla="*/ 0 w 505"/>
                <a:gd name="T25" fmla="*/ 618 h 716"/>
                <a:gd name="T26" fmla="*/ 0 w 505"/>
                <a:gd name="T27" fmla="*/ 716 h 716"/>
                <a:gd name="T28" fmla="*/ 299 w 505"/>
                <a:gd name="T29" fmla="*/ 716 h 716"/>
                <a:gd name="T30" fmla="*/ 306 w 505"/>
                <a:gd name="T31" fmla="*/ 617 h 716"/>
                <a:gd name="T32" fmla="*/ 384 w 505"/>
                <a:gd name="T33" fmla="*/ 515 h 716"/>
                <a:gd name="T34" fmla="*/ 389 w 505"/>
                <a:gd name="T35" fmla="*/ 511 h 716"/>
                <a:gd name="T36" fmla="*/ 390 w 505"/>
                <a:gd name="T37" fmla="*/ 511 h 716"/>
                <a:gd name="T38" fmla="*/ 390 w 505"/>
                <a:gd name="T39" fmla="*/ 510 h 716"/>
                <a:gd name="T40" fmla="*/ 505 w 505"/>
                <a:gd name="T41" fmla="*/ 249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5" h="716">
                  <a:moveTo>
                    <a:pt x="505" y="249"/>
                  </a:moveTo>
                  <a:cubicBezTo>
                    <a:pt x="505" y="163"/>
                    <a:pt x="473" y="80"/>
                    <a:pt x="416" y="15"/>
                  </a:cubicBezTo>
                  <a:cubicBezTo>
                    <a:pt x="405" y="2"/>
                    <a:pt x="384" y="0"/>
                    <a:pt x="371" y="12"/>
                  </a:cubicBezTo>
                  <a:cubicBezTo>
                    <a:pt x="358" y="24"/>
                    <a:pt x="357" y="44"/>
                    <a:pt x="368" y="57"/>
                  </a:cubicBezTo>
                  <a:cubicBezTo>
                    <a:pt x="412" y="106"/>
                    <a:pt x="437" y="169"/>
                    <a:pt x="440" y="234"/>
                  </a:cubicBezTo>
                  <a:cubicBezTo>
                    <a:pt x="441" y="289"/>
                    <a:pt x="402" y="347"/>
                    <a:pt x="356" y="386"/>
                  </a:cubicBezTo>
                  <a:cubicBezTo>
                    <a:pt x="310" y="425"/>
                    <a:pt x="293" y="391"/>
                    <a:pt x="288" y="361"/>
                  </a:cubicBezTo>
                  <a:cubicBezTo>
                    <a:pt x="283" y="331"/>
                    <a:pt x="304" y="244"/>
                    <a:pt x="318" y="205"/>
                  </a:cubicBezTo>
                  <a:cubicBezTo>
                    <a:pt x="333" y="165"/>
                    <a:pt x="327" y="150"/>
                    <a:pt x="311" y="139"/>
                  </a:cubicBezTo>
                  <a:cubicBezTo>
                    <a:pt x="296" y="129"/>
                    <a:pt x="268" y="133"/>
                    <a:pt x="247" y="171"/>
                  </a:cubicBezTo>
                  <a:cubicBezTo>
                    <a:pt x="226" y="210"/>
                    <a:pt x="216" y="287"/>
                    <a:pt x="186" y="351"/>
                  </a:cubicBezTo>
                  <a:cubicBezTo>
                    <a:pt x="157" y="415"/>
                    <a:pt x="95" y="438"/>
                    <a:pt x="53" y="479"/>
                  </a:cubicBezTo>
                  <a:cubicBezTo>
                    <a:pt x="11" y="520"/>
                    <a:pt x="0" y="580"/>
                    <a:pt x="0" y="618"/>
                  </a:cubicBezTo>
                  <a:cubicBezTo>
                    <a:pt x="0" y="656"/>
                    <a:pt x="0" y="716"/>
                    <a:pt x="0" y="716"/>
                  </a:cubicBezTo>
                  <a:cubicBezTo>
                    <a:pt x="299" y="716"/>
                    <a:pt x="299" y="716"/>
                    <a:pt x="299" y="716"/>
                  </a:cubicBezTo>
                  <a:cubicBezTo>
                    <a:pt x="299" y="716"/>
                    <a:pt x="289" y="654"/>
                    <a:pt x="306" y="617"/>
                  </a:cubicBezTo>
                  <a:cubicBezTo>
                    <a:pt x="321" y="582"/>
                    <a:pt x="362" y="536"/>
                    <a:pt x="384" y="515"/>
                  </a:cubicBezTo>
                  <a:cubicBezTo>
                    <a:pt x="386" y="514"/>
                    <a:pt x="388" y="512"/>
                    <a:pt x="389" y="511"/>
                  </a:cubicBezTo>
                  <a:cubicBezTo>
                    <a:pt x="389" y="511"/>
                    <a:pt x="389" y="511"/>
                    <a:pt x="390" y="511"/>
                  </a:cubicBezTo>
                  <a:cubicBezTo>
                    <a:pt x="390" y="510"/>
                    <a:pt x="390" y="510"/>
                    <a:pt x="390" y="510"/>
                  </a:cubicBezTo>
                  <a:cubicBezTo>
                    <a:pt x="460" y="445"/>
                    <a:pt x="505" y="352"/>
                    <a:pt x="505" y="249"/>
                  </a:cubicBezTo>
                  <a:close/>
                </a:path>
              </a:pathLst>
            </a:custGeom>
            <a:solidFill>
              <a:srgbClr val="000000">
                <a:lumMod val="10000"/>
                <a:lumOff val="9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8" name="Freeform 10"/>
            <p:cNvSpPr>
              <a:spLocks/>
            </p:cNvSpPr>
            <p:nvPr/>
          </p:nvSpPr>
          <p:spPr bwMode="auto">
            <a:xfrm>
              <a:off x="4219522" y="3995352"/>
              <a:ext cx="704957" cy="100962"/>
            </a:xfrm>
            <a:custGeom>
              <a:avLst/>
              <a:gdLst>
                <a:gd name="T0" fmla="*/ 326 w 326"/>
                <a:gd name="T1" fmla="*/ 24 h 47"/>
                <a:gd name="T2" fmla="*/ 302 w 326"/>
                <a:gd name="T3" fmla="*/ 47 h 47"/>
                <a:gd name="T4" fmla="*/ 24 w 326"/>
                <a:gd name="T5" fmla="*/ 47 h 47"/>
                <a:gd name="T6" fmla="*/ 0 w 326"/>
                <a:gd name="T7" fmla="*/ 24 h 47"/>
                <a:gd name="T8" fmla="*/ 0 w 326"/>
                <a:gd name="T9" fmla="*/ 24 h 47"/>
                <a:gd name="T10" fmla="*/ 24 w 326"/>
                <a:gd name="T11" fmla="*/ 0 h 47"/>
                <a:gd name="T12" fmla="*/ 302 w 326"/>
                <a:gd name="T13" fmla="*/ 0 h 47"/>
                <a:gd name="T14" fmla="*/ 326 w 326"/>
                <a:gd name="T15" fmla="*/ 2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6" h="47">
                  <a:moveTo>
                    <a:pt x="326" y="24"/>
                  </a:moveTo>
                  <a:cubicBezTo>
                    <a:pt x="326" y="37"/>
                    <a:pt x="315" y="47"/>
                    <a:pt x="302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7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15" y="0"/>
                    <a:pt x="326" y="11"/>
                    <a:pt x="326" y="24"/>
                  </a:cubicBezTo>
                  <a:close/>
                </a:path>
              </a:pathLst>
            </a:custGeom>
            <a:solidFill>
              <a:srgbClr val="000000">
                <a:lumMod val="25000"/>
                <a:lumOff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9" name="Freeform 11"/>
            <p:cNvSpPr>
              <a:spLocks/>
            </p:cNvSpPr>
            <p:nvPr/>
          </p:nvSpPr>
          <p:spPr bwMode="auto">
            <a:xfrm>
              <a:off x="4219522" y="4167163"/>
              <a:ext cx="704957" cy="100962"/>
            </a:xfrm>
            <a:custGeom>
              <a:avLst/>
              <a:gdLst>
                <a:gd name="T0" fmla="*/ 326 w 326"/>
                <a:gd name="T1" fmla="*/ 24 h 47"/>
                <a:gd name="T2" fmla="*/ 302 w 326"/>
                <a:gd name="T3" fmla="*/ 47 h 47"/>
                <a:gd name="T4" fmla="*/ 24 w 326"/>
                <a:gd name="T5" fmla="*/ 47 h 47"/>
                <a:gd name="T6" fmla="*/ 0 w 326"/>
                <a:gd name="T7" fmla="*/ 24 h 47"/>
                <a:gd name="T8" fmla="*/ 0 w 326"/>
                <a:gd name="T9" fmla="*/ 24 h 47"/>
                <a:gd name="T10" fmla="*/ 24 w 326"/>
                <a:gd name="T11" fmla="*/ 0 h 47"/>
                <a:gd name="T12" fmla="*/ 302 w 326"/>
                <a:gd name="T13" fmla="*/ 0 h 47"/>
                <a:gd name="T14" fmla="*/ 326 w 326"/>
                <a:gd name="T15" fmla="*/ 2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6" h="47">
                  <a:moveTo>
                    <a:pt x="326" y="24"/>
                  </a:moveTo>
                  <a:cubicBezTo>
                    <a:pt x="326" y="37"/>
                    <a:pt x="315" y="47"/>
                    <a:pt x="302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7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15" y="0"/>
                    <a:pt x="326" y="11"/>
                    <a:pt x="326" y="24"/>
                  </a:cubicBezTo>
                  <a:close/>
                </a:path>
              </a:pathLst>
            </a:custGeom>
            <a:solidFill>
              <a:srgbClr val="000000">
                <a:lumMod val="25000"/>
                <a:lumOff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0" name="Freeform 12"/>
            <p:cNvSpPr>
              <a:spLocks/>
            </p:cNvSpPr>
            <p:nvPr/>
          </p:nvSpPr>
          <p:spPr bwMode="auto">
            <a:xfrm>
              <a:off x="4375392" y="4340745"/>
              <a:ext cx="393217" cy="100962"/>
            </a:xfrm>
            <a:custGeom>
              <a:avLst/>
              <a:gdLst>
                <a:gd name="T0" fmla="*/ 182 w 182"/>
                <a:gd name="T1" fmla="*/ 24 h 47"/>
                <a:gd name="T2" fmla="*/ 159 w 182"/>
                <a:gd name="T3" fmla="*/ 47 h 47"/>
                <a:gd name="T4" fmla="*/ 24 w 182"/>
                <a:gd name="T5" fmla="*/ 47 h 47"/>
                <a:gd name="T6" fmla="*/ 0 w 182"/>
                <a:gd name="T7" fmla="*/ 24 h 47"/>
                <a:gd name="T8" fmla="*/ 0 w 182"/>
                <a:gd name="T9" fmla="*/ 24 h 47"/>
                <a:gd name="T10" fmla="*/ 24 w 182"/>
                <a:gd name="T11" fmla="*/ 0 h 47"/>
                <a:gd name="T12" fmla="*/ 159 w 182"/>
                <a:gd name="T13" fmla="*/ 0 h 47"/>
                <a:gd name="T14" fmla="*/ 182 w 182"/>
                <a:gd name="T15" fmla="*/ 2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2" h="47">
                  <a:moveTo>
                    <a:pt x="182" y="24"/>
                  </a:moveTo>
                  <a:cubicBezTo>
                    <a:pt x="182" y="37"/>
                    <a:pt x="171" y="47"/>
                    <a:pt x="159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7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71" y="0"/>
                    <a:pt x="182" y="11"/>
                    <a:pt x="182" y="24"/>
                  </a:cubicBezTo>
                  <a:close/>
                </a:path>
              </a:pathLst>
            </a:custGeom>
            <a:solidFill>
              <a:srgbClr val="000000">
                <a:lumMod val="25000"/>
                <a:lumOff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1" name="Freeform 13"/>
            <p:cNvSpPr>
              <a:spLocks/>
            </p:cNvSpPr>
            <p:nvPr/>
          </p:nvSpPr>
          <p:spPr bwMode="auto">
            <a:xfrm>
              <a:off x="4550745" y="1809631"/>
              <a:ext cx="42510" cy="216092"/>
            </a:xfrm>
            <a:custGeom>
              <a:avLst/>
              <a:gdLst>
                <a:gd name="T0" fmla="*/ 20 w 20"/>
                <a:gd name="T1" fmla="*/ 90 h 100"/>
                <a:gd name="T2" fmla="*/ 10 w 20"/>
                <a:gd name="T3" fmla="*/ 100 h 100"/>
                <a:gd name="T4" fmla="*/ 10 w 20"/>
                <a:gd name="T5" fmla="*/ 100 h 100"/>
                <a:gd name="T6" fmla="*/ 0 w 20"/>
                <a:gd name="T7" fmla="*/ 90 h 100"/>
                <a:gd name="T8" fmla="*/ 0 w 20"/>
                <a:gd name="T9" fmla="*/ 10 h 100"/>
                <a:gd name="T10" fmla="*/ 10 w 20"/>
                <a:gd name="T11" fmla="*/ 0 h 100"/>
                <a:gd name="T12" fmla="*/ 10 w 20"/>
                <a:gd name="T13" fmla="*/ 0 h 100"/>
                <a:gd name="T14" fmla="*/ 20 w 20"/>
                <a:gd name="T15" fmla="*/ 10 h 100"/>
                <a:gd name="T16" fmla="*/ 20 w 20"/>
                <a:gd name="T17" fmla="*/ 9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00">
                  <a:moveTo>
                    <a:pt x="20" y="90"/>
                  </a:moveTo>
                  <a:cubicBezTo>
                    <a:pt x="20" y="95"/>
                    <a:pt x="16" y="100"/>
                    <a:pt x="10" y="100"/>
                  </a:cubicBezTo>
                  <a:cubicBezTo>
                    <a:pt x="10" y="100"/>
                    <a:pt x="10" y="100"/>
                    <a:pt x="10" y="100"/>
                  </a:cubicBezTo>
                  <a:cubicBezTo>
                    <a:pt x="4" y="100"/>
                    <a:pt x="0" y="95"/>
                    <a:pt x="0" y="9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lnTo>
                    <a:pt x="20" y="90"/>
                  </a:lnTo>
                  <a:close/>
                </a:path>
              </a:pathLst>
            </a:custGeom>
            <a:solidFill>
              <a:srgbClr val="000000">
                <a:lumMod val="10000"/>
                <a:lumOff val="9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2" name="Freeform 14"/>
            <p:cNvSpPr>
              <a:spLocks/>
            </p:cNvSpPr>
            <p:nvPr/>
          </p:nvSpPr>
          <p:spPr bwMode="auto">
            <a:xfrm>
              <a:off x="4362993" y="1822029"/>
              <a:ext cx="77935" cy="216092"/>
            </a:xfrm>
            <a:custGeom>
              <a:avLst/>
              <a:gdLst>
                <a:gd name="T0" fmla="*/ 35 w 36"/>
                <a:gd name="T1" fmla="*/ 88 h 100"/>
                <a:gd name="T2" fmla="*/ 27 w 36"/>
                <a:gd name="T3" fmla="*/ 100 h 100"/>
                <a:gd name="T4" fmla="*/ 27 w 36"/>
                <a:gd name="T5" fmla="*/ 100 h 100"/>
                <a:gd name="T6" fmla="*/ 15 w 36"/>
                <a:gd name="T7" fmla="*/ 91 h 100"/>
                <a:gd name="T8" fmla="*/ 1 w 36"/>
                <a:gd name="T9" fmla="*/ 13 h 100"/>
                <a:gd name="T10" fmla="*/ 9 w 36"/>
                <a:gd name="T11" fmla="*/ 1 h 100"/>
                <a:gd name="T12" fmla="*/ 9 w 36"/>
                <a:gd name="T13" fmla="*/ 1 h 100"/>
                <a:gd name="T14" fmla="*/ 21 w 36"/>
                <a:gd name="T15" fmla="*/ 9 h 100"/>
                <a:gd name="T16" fmla="*/ 35 w 36"/>
                <a:gd name="T17" fmla="*/ 8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00">
                  <a:moveTo>
                    <a:pt x="35" y="88"/>
                  </a:moveTo>
                  <a:cubicBezTo>
                    <a:pt x="36" y="93"/>
                    <a:pt x="32" y="99"/>
                    <a:pt x="27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1" y="100"/>
                    <a:pt x="16" y="97"/>
                    <a:pt x="15" y="91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7"/>
                    <a:pt x="4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5" y="0"/>
                    <a:pt x="20" y="4"/>
                    <a:pt x="21" y="9"/>
                  </a:cubicBezTo>
                  <a:lnTo>
                    <a:pt x="35" y="88"/>
                  </a:lnTo>
                  <a:close/>
                </a:path>
              </a:pathLst>
            </a:custGeom>
            <a:solidFill>
              <a:srgbClr val="000000">
                <a:lumMod val="10000"/>
                <a:lumOff val="9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3" name="Freeform 15"/>
            <p:cNvSpPr>
              <a:spLocks/>
            </p:cNvSpPr>
            <p:nvPr/>
          </p:nvSpPr>
          <p:spPr bwMode="auto">
            <a:xfrm>
              <a:off x="4180555" y="1868082"/>
              <a:ext cx="108047" cy="210779"/>
            </a:xfrm>
            <a:custGeom>
              <a:avLst/>
              <a:gdLst>
                <a:gd name="T0" fmla="*/ 48 w 50"/>
                <a:gd name="T1" fmla="*/ 83 h 98"/>
                <a:gd name="T2" fmla="*/ 42 w 50"/>
                <a:gd name="T3" fmla="*/ 96 h 98"/>
                <a:gd name="T4" fmla="*/ 42 w 50"/>
                <a:gd name="T5" fmla="*/ 96 h 98"/>
                <a:gd name="T6" fmla="*/ 29 w 50"/>
                <a:gd name="T7" fmla="*/ 90 h 98"/>
                <a:gd name="T8" fmla="*/ 2 w 50"/>
                <a:gd name="T9" fmla="*/ 15 h 98"/>
                <a:gd name="T10" fmla="*/ 8 w 50"/>
                <a:gd name="T11" fmla="*/ 2 h 98"/>
                <a:gd name="T12" fmla="*/ 8 w 50"/>
                <a:gd name="T13" fmla="*/ 2 h 98"/>
                <a:gd name="T14" fmla="*/ 21 w 50"/>
                <a:gd name="T15" fmla="*/ 8 h 98"/>
                <a:gd name="T16" fmla="*/ 48 w 50"/>
                <a:gd name="T17" fmla="*/ 8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98">
                  <a:moveTo>
                    <a:pt x="48" y="83"/>
                  </a:moveTo>
                  <a:cubicBezTo>
                    <a:pt x="50" y="89"/>
                    <a:pt x="48" y="94"/>
                    <a:pt x="42" y="96"/>
                  </a:cubicBezTo>
                  <a:cubicBezTo>
                    <a:pt x="42" y="96"/>
                    <a:pt x="42" y="96"/>
                    <a:pt x="42" y="96"/>
                  </a:cubicBezTo>
                  <a:cubicBezTo>
                    <a:pt x="37" y="98"/>
                    <a:pt x="31" y="96"/>
                    <a:pt x="29" y="90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0" y="10"/>
                    <a:pt x="3" y="4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13" y="0"/>
                    <a:pt x="19" y="3"/>
                    <a:pt x="21" y="8"/>
                  </a:cubicBezTo>
                  <a:lnTo>
                    <a:pt x="48" y="83"/>
                  </a:lnTo>
                  <a:close/>
                </a:path>
              </a:pathLst>
            </a:custGeom>
            <a:solidFill>
              <a:srgbClr val="000000">
                <a:lumMod val="10000"/>
                <a:lumOff val="9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4" name="Freeform 16"/>
            <p:cNvSpPr>
              <a:spLocks/>
            </p:cNvSpPr>
            <p:nvPr/>
          </p:nvSpPr>
          <p:spPr bwMode="auto">
            <a:xfrm>
              <a:off x="3727115" y="2183364"/>
              <a:ext cx="182439" cy="159412"/>
            </a:xfrm>
            <a:custGeom>
              <a:avLst/>
              <a:gdLst>
                <a:gd name="T0" fmla="*/ 79 w 84"/>
                <a:gd name="T1" fmla="*/ 55 h 74"/>
                <a:gd name="T2" fmla="*/ 80 w 84"/>
                <a:gd name="T3" fmla="*/ 69 h 74"/>
                <a:gd name="T4" fmla="*/ 80 w 84"/>
                <a:gd name="T5" fmla="*/ 69 h 74"/>
                <a:gd name="T6" fmla="*/ 66 w 84"/>
                <a:gd name="T7" fmla="*/ 71 h 74"/>
                <a:gd name="T8" fmla="*/ 5 w 84"/>
                <a:gd name="T9" fmla="*/ 19 h 74"/>
                <a:gd name="T10" fmla="*/ 3 w 84"/>
                <a:gd name="T11" fmla="*/ 5 h 74"/>
                <a:gd name="T12" fmla="*/ 3 w 84"/>
                <a:gd name="T13" fmla="*/ 5 h 74"/>
                <a:gd name="T14" fmla="*/ 18 w 84"/>
                <a:gd name="T15" fmla="*/ 4 h 74"/>
                <a:gd name="T16" fmla="*/ 79 w 84"/>
                <a:gd name="T17" fmla="*/ 5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74">
                  <a:moveTo>
                    <a:pt x="79" y="55"/>
                  </a:moveTo>
                  <a:cubicBezTo>
                    <a:pt x="83" y="59"/>
                    <a:pt x="84" y="65"/>
                    <a:pt x="80" y="69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76" y="74"/>
                    <a:pt x="70" y="74"/>
                    <a:pt x="66" y="71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0" y="16"/>
                    <a:pt x="0" y="9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7" y="1"/>
                    <a:pt x="13" y="0"/>
                    <a:pt x="18" y="4"/>
                  </a:cubicBezTo>
                  <a:lnTo>
                    <a:pt x="79" y="55"/>
                  </a:lnTo>
                  <a:close/>
                </a:path>
              </a:pathLst>
            </a:custGeom>
            <a:solidFill>
              <a:srgbClr val="000000">
                <a:lumMod val="10000"/>
                <a:lumOff val="9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5" name="Freeform 17"/>
            <p:cNvSpPr>
              <a:spLocks/>
            </p:cNvSpPr>
            <p:nvPr/>
          </p:nvSpPr>
          <p:spPr bwMode="auto">
            <a:xfrm>
              <a:off x="3619068" y="2333921"/>
              <a:ext cx="198380" cy="136387"/>
            </a:xfrm>
            <a:custGeom>
              <a:avLst/>
              <a:gdLst>
                <a:gd name="T0" fmla="*/ 85 w 92"/>
                <a:gd name="T1" fmla="*/ 43 h 63"/>
                <a:gd name="T2" fmla="*/ 89 w 92"/>
                <a:gd name="T3" fmla="*/ 57 h 63"/>
                <a:gd name="T4" fmla="*/ 89 w 92"/>
                <a:gd name="T5" fmla="*/ 57 h 63"/>
                <a:gd name="T6" fmla="*/ 75 w 92"/>
                <a:gd name="T7" fmla="*/ 61 h 63"/>
                <a:gd name="T8" fmla="*/ 6 w 92"/>
                <a:gd name="T9" fmla="*/ 21 h 63"/>
                <a:gd name="T10" fmla="*/ 2 w 92"/>
                <a:gd name="T11" fmla="*/ 7 h 63"/>
                <a:gd name="T12" fmla="*/ 2 w 92"/>
                <a:gd name="T13" fmla="*/ 7 h 63"/>
                <a:gd name="T14" fmla="*/ 16 w 92"/>
                <a:gd name="T15" fmla="*/ 3 h 63"/>
                <a:gd name="T16" fmla="*/ 85 w 92"/>
                <a:gd name="T17" fmla="*/ 4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63">
                  <a:moveTo>
                    <a:pt x="85" y="43"/>
                  </a:moveTo>
                  <a:cubicBezTo>
                    <a:pt x="90" y="46"/>
                    <a:pt x="92" y="52"/>
                    <a:pt x="89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6" y="62"/>
                    <a:pt x="80" y="63"/>
                    <a:pt x="75" y="6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1" y="18"/>
                    <a:pt x="0" y="12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5" y="2"/>
                    <a:pt x="11" y="0"/>
                    <a:pt x="16" y="3"/>
                  </a:cubicBezTo>
                  <a:lnTo>
                    <a:pt x="85" y="43"/>
                  </a:lnTo>
                  <a:close/>
                </a:path>
              </a:pathLst>
            </a:custGeom>
            <a:solidFill>
              <a:srgbClr val="000000">
                <a:lumMod val="10000"/>
                <a:lumOff val="9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6" name="Freeform 18"/>
            <p:cNvSpPr>
              <a:spLocks/>
            </p:cNvSpPr>
            <p:nvPr/>
          </p:nvSpPr>
          <p:spPr bwMode="auto">
            <a:xfrm>
              <a:off x="3539362" y="2502189"/>
              <a:ext cx="212550" cy="111589"/>
            </a:xfrm>
            <a:custGeom>
              <a:avLst/>
              <a:gdLst>
                <a:gd name="T0" fmla="*/ 90 w 98"/>
                <a:gd name="T1" fmla="*/ 30 h 51"/>
                <a:gd name="T2" fmla="*/ 96 w 98"/>
                <a:gd name="T3" fmla="*/ 43 h 51"/>
                <a:gd name="T4" fmla="*/ 96 w 98"/>
                <a:gd name="T5" fmla="*/ 43 h 51"/>
                <a:gd name="T6" fmla="*/ 83 w 98"/>
                <a:gd name="T7" fmla="*/ 49 h 51"/>
                <a:gd name="T8" fmla="*/ 8 w 98"/>
                <a:gd name="T9" fmla="*/ 22 h 51"/>
                <a:gd name="T10" fmla="*/ 2 w 98"/>
                <a:gd name="T11" fmla="*/ 8 h 51"/>
                <a:gd name="T12" fmla="*/ 2 w 98"/>
                <a:gd name="T13" fmla="*/ 8 h 51"/>
                <a:gd name="T14" fmla="*/ 15 w 98"/>
                <a:gd name="T15" fmla="*/ 2 h 51"/>
                <a:gd name="T16" fmla="*/ 90 w 98"/>
                <a:gd name="T17" fmla="*/ 3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51">
                  <a:moveTo>
                    <a:pt x="90" y="30"/>
                  </a:moveTo>
                  <a:cubicBezTo>
                    <a:pt x="95" y="32"/>
                    <a:pt x="98" y="37"/>
                    <a:pt x="96" y="43"/>
                  </a:cubicBezTo>
                  <a:cubicBezTo>
                    <a:pt x="96" y="43"/>
                    <a:pt x="96" y="43"/>
                    <a:pt x="96" y="43"/>
                  </a:cubicBezTo>
                  <a:cubicBezTo>
                    <a:pt x="94" y="48"/>
                    <a:pt x="88" y="51"/>
                    <a:pt x="83" y="49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3" y="20"/>
                    <a:pt x="0" y="14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4" y="3"/>
                    <a:pt x="10" y="0"/>
                    <a:pt x="15" y="2"/>
                  </a:cubicBezTo>
                  <a:lnTo>
                    <a:pt x="90" y="30"/>
                  </a:lnTo>
                  <a:close/>
                </a:path>
              </a:pathLst>
            </a:custGeom>
            <a:solidFill>
              <a:srgbClr val="000000">
                <a:lumMod val="10000"/>
                <a:lumOff val="9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7" name="Freeform 19"/>
            <p:cNvSpPr>
              <a:spLocks/>
            </p:cNvSpPr>
            <p:nvPr/>
          </p:nvSpPr>
          <p:spPr bwMode="auto">
            <a:xfrm>
              <a:off x="3491538" y="2684628"/>
              <a:ext cx="216092" cy="77935"/>
            </a:xfrm>
            <a:custGeom>
              <a:avLst/>
              <a:gdLst>
                <a:gd name="T0" fmla="*/ 91 w 100"/>
                <a:gd name="T1" fmla="*/ 15 h 36"/>
                <a:gd name="T2" fmla="*/ 99 w 100"/>
                <a:gd name="T3" fmla="*/ 27 h 36"/>
                <a:gd name="T4" fmla="*/ 99 w 100"/>
                <a:gd name="T5" fmla="*/ 27 h 36"/>
                <a:gd name="T6" fmla="*/ 87 w 100"/>
                <a:gd name="T7" fmla="*/ 35 h 36"/>
                <a:gd name="T8" fmla="*/ 9 w 100"/>
                <a:gd name="T9" fmla="*/ 21 h 36"/>
                <a:gd name="T10" fmla="*/ 1 w 100"/>
                <a:gd name="T11" fmla="*/ 9 h 36"/>
                <a:gd name="T12" fmla="*/ 1 w 100"/>
                <a:gd name="T13" fmla="*/ 9 h 36"/>
                <a:gd name="T14" fmla="*/ 12 w 100"/>
                <a:gd name="T15" fmla="*/ 1 h 36"/>
                <a:gd name="T16" fmla="*/ 91 w 100"/>
                <a:gd name="T17" fmla="*/ 1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36">
                  <a:moveTo>
                    <a:pt x="91" y="15"/>
                  </a:moveTo>
                  <a:cubicBezTo>
                    <a:pt x="96" y="16"/>
                    <a:pt x="100" y="21"/>
                    <a:pt x="99" y="27"/>
                  </a:cubicBezTo>
                  <a:cubicBezTo>
                    <a:pt x="99" y="27"/>
                    <a:pt x="99" y="27"/>
                    <a:pt x="99" y="27"/>
                  </a:cubicBezTo>
                  <a:cubicBezTo>
                    <a:pt x="98" y="32"/>
                    <a:pt x="93" y="36"/>
                    <a:pt x="87" y="35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3" y="20"/>
                    <a:pt x="0" y="15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4"/>
                    <a:pt x="7" y="0"/>
                    <a:pt x="12" y="1"/>
                  </a:cubicBezTo>
                  <a:lnTo>
                    <a:pt x="91" y="15"/>
                  </a:lnTo>
                  <a:close/>
                </a:path>
              </a:pathLst>
            </a:custGeom>
            <a:solidFill>
              <a:srgbClr val="000000">
                <a:lumMod val="10000"/>
                <a:lumOff val="9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8" name="Freeform 20"/>
            <p:cNvSpPr>
              <a:spLocks/>
            </p:cNvSpPr>
            <p:nvPr/>
          </p:nvSpPr>
          <p:spPr bwMode="auto">
            <a:xfrm>
              <a:off x="3477368" y="2872380"/>
              <a:ext cx="216092" cy="42510"/>
            </a:xfrm>
            <a:custGeom>
              <a:avLst/>
              <a:gdLst>
                <a:gd name="T0" fmla="*/ 89 w 100"/>
                <a:gd name="T1" fmla="*/ 0 h 20"/>
                <a:gd name="T2" fmla="*/ 99 w 100"/>
                <a:gd name="T3" fmla="*/ 10 h 20"/>
                <a:gd name="T4" fmla="*/ 99 w 100"/>
                <a:gd name="T5" fmla="*/ 10 h 20"/>
                <a:gd name="T6" fmla="*/ 89 w 100"/>
                <a:gd name="T7" fmla="*/ 20 h 20"/>
                <a:gd name="T8" fmla="*/ 10 w 100"/>
                <a:gd name="T9" fmla="*/ 20 h 20"/>
                <a:gd name="T10" fmla="*/ 0 w 100"/>
                <a:gd name="T11" fmla="*/ 10 h 20"/>
                <a:gd name="T12" fmla="*/ 0 w 100"/>
                <a:gd name="T13" fmla="*/ 10 h 20"/>
                <a:gd name="T14" fmla="*/ 10 w 100"/>
                <a:gd name="T15" fmla="*/ 0 h 20"/>
                <a:gd name="T16" fmla="*/ 89 w 100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">
                  <a:moveTo>
                    <a:pt x="89" y="0"/>
                  </a:moveTo>
                  <a:cubicBezTo>
                    <a:pt x="95" y="0"/>
                    <a:pt x="100" y="4"/>
                    <a:pt x="99" y="10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100" y="16"/>
                    <a:pt x="95" y="20"/>
                    <a:pt x="89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lnTo>
                    <a:pt x="89" y="0"/>
                  </a:lnTo>
                  <a:close/>
                </a:path>
              </a:pathLst>
            </a:custGeom>
            <a:solidFill>
              <a:srgbClr val="000000">
                <a:lumMod val="10000"/>
                <a:lumOff val="9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9" name="Freeform 21"/>
            <p:cNvSpPr>
              <a:spLocks/>
            </p:cNvSpPr>
            <p:nvPr/>
          </p:nvSpPr>
          <p:spPr bwMode="auto">
            <a:xfrm>
              <a:off x="3489767" y="3024708"/>
              <a:ext cx="216092" cy="77935"/>
            </a:xfrm>
            <a:custGeom>
              <a:avLst/>
              <a:gdLst>
                <a:gd name="T0" fmla="*/ 87 w 100"/>
                <a:gd name="T1" fmla="*/ 1 h 36"/>
                <a:gd name="T2" fmla="*/ 99 w 100"/>
                <a:gd name="T3" fmla="*/ 9 h 36"/>
                <a:gd name="T4" fmla="*/ 99 w 100"/>
                <a:gd name="T5" fmla="*/ 9 h 36"/>
                <a:gd name="T6" fmla="*/ 91 w 100"/>
                <a:gd name="T7" fmla="*/ 21 h 36"/>
                <a:gd name="T8" fmla="*/ 12 w 100"/>
                <a:gd name="T9" fmla="*/ 35 h 36"/>
                <a:gd name="T10" fmla="*/ 1 w 100"/>
                <a:gd name="T11" fmla="*/ 27 h 36"/>
                <a:gd name="T12" fmla="*/ 1 w 100"/>
                <a:gd name="T13" fmla="*/ 27 h 36"/>
                <a:gd name="T14" fmla="*/ 9 w 100"/>
                <a:gd name="T15" fmla="*/ 15 h 36"/>
                <a:gd name="T16" fmla="*/ 87 w 100"/>
                <a:gd name="T17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36">
                  <a:moveTo>
                    <a:pt x="87" y="1"/>
                  </a:moveTo>
                  <a:cubicBezTo>
                    <a:pt x="93" y="0"/>
                    <a:pt x="98" y="4"/>
                    <a:pt x="99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100" y="15"/>
                    <a:pt x="96" y="20"/>
                    <a:pt x="91" y="21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7" y="36"/>
                    <a:pt x="2" y="32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1"/>
                    <a:pt x="3" y="16"/>
                    <a:pt x="9" y="15"/>
                  </a:cubicBezTo>
                  <a:lnTo>
                    <a:pt x="87" y="1"/>
                  </a:lnTo>
                  <a:close/>
                </a:path>
              </a:pathLst>
            </a:custGeom>
            <a:solidFill>
              <a:srgbClr val="000000">
                <a:lumMod val="10000"/>
                <a:lumOff val="9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0" name="Freeform 22"/>
            <p:cNvSpPr>
              <a:spLocks/>
            </p:cNvSpPr>
            <p:nvPr/>
          </p:nvSpPr>
          <p:spPr bwMode="auto">
            <a:xfrm>
              <a:off x="3535820" y="3177035"/>
              <a:ext cx="210779" cy="108047"/>
            </a:xfrm>
            <a:custGeom>
              <a:avLst/>
              <a:gdLst>
                <a:gd name="T0" fmla="*/ 83 w 98"/>
                <a:gd name="T1" fmla="*/ 2 h 50"/>
                <a:gd name="T2" fmla="*/ 96 w 98"/>
                <a:gd name="T3" fmla="*/ 8 h 50"/>
                <a:gd name="T4" fmla="*/ 96 w 98"/>
                <a:gd name="T5" fmla="*/ 8 h 50"/>
                <a:gd name="T6" fmla="*/ 90 w 98"/>
                <a:gd name="T7" fmla="*/ 21 h 50"/>
                <a:gd name="T8" fmla="*/ 15 w 98"/>
                <a:gd name="T9" fmla="*/ 48 h 50"/>
                <a:gd name="T10" fmla="*/ 2 w 98"/>
                <a:gd name="T11" fmla="*/ 42 h 50"/>
                <a:gd name="T12" fmla="*/ 2 w 98"/>
                <a:gd name="T13" fmla="*/ 42 h 50"/>
                <a:gd name="T14" fmla="*/ 8 w 98"/>
                <a:gd name="T15" fmla="*/ 29 h 50"/>
                <a:gd name="T16" fmla="*/ 83 w 98"/>
                <a:gd name="T17" fmla="*/ 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50">
                  <a:moveTo>
                    <a:pt x="83" y="2"/>
                  </a:moveTo>
                  <a:cubicBezTo>
                    <a:pt x="88" y="0"/>
                    <a:pt x="94" y="2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8" y="13"/>
                    <a:pt x="95" y="19"/>
                    <a:pt x="90" y="21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0" y="50"/>
                    <a:pt x="4" y="47"/>
                    <a:pt x="2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37"/>
                    <a:pt x="3" y="31"/>
                    <a:pt x="8" y="29"/>
                  </a:cubicBezTo>
                  <a:lnTo>
                    <a:pt x="83" y="2"/>
                  </a:lnTo>
                  <a:close/>
                </a:path>
              </a:pathLst>
            </a:custGeom>
            <a:solidFill>
              <a:srgbClr val="000000">
                <a:lumMod val="10000"/>
                <a:lumOff val="9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1" name="Freeform 23"/>
            <p:cNvSpPr>
              <a:spLocks/>
            </p:cNvSpPr>
            <p:nvPr/>
          </p:nvSpPr>
          <p:spPr bwMode="auto">
            <a:xfrm>
              <a:off x="3851102" y="3556083"/>
              <a:ext cx="159412" cy="180667"/>
            </a:xfrm>
            <a:custGeom>
              <a:avLst/>
              <a:gdLst>
                <a:gd name="T0" fmla="*/ 55 w 74"/>
                <a:gd name="T1" fmla="*/ 5 h 84"/>
                <a:gd name="T2" fmla="*/ 69 w 74"/>
                <a:gd name="T3" fmla="*/ 4 h 84"/>
                <a:gd name="T4" fmla="*/ 69 w 74"/>
                <a:gd name="T5" fmla="*/ 4 h 84"/>
                <a:gd name="T6" fmla="*/ 70 w 74"/>
                <a:gd name="T7" fmla="*/ 18 h 84"/>
                <a:gd name="T8" fmla="*/ 19 w 74"/>
                <a:gd name="T9" fmla="*/ 79 h 84"/>
                <a:gd name="T10" fmla="*/ 5 w 74"/>
                <a:gd name="T11" fmla="*/ 81 h 84"/>
                <a:gd name="T12" fmla="*/ 5 w 74"/>
                <a:gd name="T13" fmla="*/ 81 h 84"/>
                <a:gd name="T14" fmla="*/ 4 w 74"/>
                <a:gd name="T15" fmla="*/ 66 h 84"/>
                <a:gd name="T16" fmla="*/ 55 w 74"/>
                <a:gd name="T17" fmla="*/ 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4">
                  <a:moveTo>
                    <a:pt x="55" y="5"/>
                  </a:moveTo>
                  <a:cubicBezTo>
                    <a:pt x="58" y="1"/>
                    <a:pt x="65" y="0"/>
                    <a:pt x="69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73" y="8"/>
                    <a:pt x="74" y="14"/>
                    <a:pt x="70" y="18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6" y="84"/>
                    <a:pt x="9" y="84"/>
                    <a:pt x="5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1" y="77"/>
                    <a:pt x="0" y="71"/>
                    <a:pt x="4" y="66"/>
                  </a:cubicBezTo>
                  <a:lnTo>
                    <a:pt x="55" y="5"/>
                  </a:lnTo>
                  <a:close/>
                </a:path>
              </a:pathLst>
            </a:custGeom>
            <a:solidFill>
              <a:srgbClr val="000000">
                <a:lumMod val="10000"/>
                <a:lumOff val="9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2" name="Freeform 24"/>
            <p:cNvSpPr>
              <a:spLocks/>
            </p:cNvSpPr>
            <p:nvPr/>
          </p:nvSpPr>
          <p:spPr bwMode="auto">
            <a:xfrm>
              <a:off x="4001658" y="3646416"/>
              <a:ext cx="136387" cy="198380"/>
            </a:xfrm>
            <a:custGeom>
              <a:avLst/>
              <a:gdLst>
                <a:gd name="T0" fmla="*/ 43 w 63"/>
                <a:gd name="T1" fmla="*/ 7 h 92"/>
                <a:gd name="T2" fmla="*/ 57 w 63"/>
                <a:gd name="T3" fmla="*/ 3 h 92"/>
                <a:gd name="T4" fmla="*/ 57 w 63"/>
                <a:gd name="T5" fmla="*/ 3 h 92"/>
                <a:gd name="T6" fmla="*/ 60 w 63"/>
                <a:gd name="T7" fmla="*/ 17 h 92"/>
                <a:gd name="T8" fmla="*/ 20 w 63"/>
                <a:gd name="T9" fmla="*/ 86 h 92"/>
                <a:gd name="T10" fmla="*/ 7 w 63"/>
                <a:gd name="T11" fmla="*/ 90 h 92"/>
                <a:gd name="T12" fmla="*/ 7 w 63"/>
                <a:gd name="T13" fmla="*/ 90 h 92"/>
                <a:gd name="T14" fmla="*/ 3 w 63"/>
                <a:gd name="T15" fmla="*/ 76 h 92"/>
                <a:gd name="T16" fmla="*/ 43 w 63"/>
                <a:gd name="T17" fmla="*/ 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92">
                  <a:moveTo>
                    <a:pt x="43" y="7"/>
                  </a:moveTo>
                  <a:cubicBezTo>
                    <a:pt x="46" y="2"/>
                    <a:pt x="52" y="0"/>
                    <a:pt x="57" y="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61" y="6"/>
                    <a:pt x="63" y="12"/>
                    <a:pt x="60" y="17"/>
                  </a:cubicBezTo>
                  <a:cubicBezTo>
                    <a:pt x="20" y="86"/>
                    <a:pt x="20" y="86"/>
                    <a:pt x="20" y="86"/>
                  </a:cubicBezTo>
                  <a:cubicBezTo>
                    <a:pt x="18" y="91"/>
                    <a:pt x="11" y="92"/>
                    <a:pt x="7" y="90"/>
                  </a:cubicBezTo>
                  <a:cubicBezTo>
                    <a:pt x="7" y="90"/>
                    <a:pt x="7" y="90"/>
                    <a:pt x="7" y="90"/>
                  </a:cubicBezTo>
                  <a:cubicBezTo>
                    <a:pt x="2" y="87"/>
                    <a:pt x="0" y="81"/>
                    <a:pt x="3" y="76"/>
                  </a:cubicBezTo>
                  <a:lnTo>
                    <a:pt x="43" y="7"/>
                  </a:lnTo>
                  <a:close/>
                </a:path>
              </a:pathLst>
            </a:custGeom>
            <a:solidFill>
              <a:srgbClr val="000000">
                <a:lumMod val="10000"/>
                <a:lumOff val="9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3" name="Freeform 25"/>
            <p:cNvSpPr>
              <a:spLocks/>
            </p:cNvSpPr>
            <p:nvPr/>
          </p:nvSpPr>
          <p:spPr bwMode="auto">
            <a:xfrm>
              <a:off x="4984702" y="3653501"/>
              <a:ext cx="136387" cy="198380"/>
            </a:xfrm>
            <a:custGeom>
              <a:avLst/>
              <a:gdLst>
                <a:gd name="T0" fmla="*/ 3 w 63"/>
                <a:gd name="T1" fmla="*/ 16 h 92"/>
                <a:gd name="T2" fmla="*/ 6 w 63"/>
                <a:gd name="T3" fmla="*/ 3 h 92"/>
                <a:gd name="T4" fmla="*/ 6 w 63"/>
                <a:gd name="T5" fmla="*/ 3 h 92"/>
                <a:gd name="T6" fmla="*/ 20 w 63"/>
                <a:gd name="T7" fmla="*/ 6 h 92"/>
                <a:gd name="T8" fmla="*/ 60 w 63"/>
                <a:gd name="T9" fmla="*/ 75 h 92"/>
                <a:gd name="T10" fmla="*/ 56 w 63"/>
                <a:gd name="T11" fmla="*/ 89 h 92"/>
                <a:gd name="T12" fmla="*/ 56 w 63"/>
                <a:gd name="T13" fmla="*/ 89 h 92"/>
                <a:gd name="T14" fmla="*/ 43 w 63"/>
                <a:gd name="T15" fmla="*/ 85 h 92"/>
                <a:gd name="T16" fmla="*/ 3 w 63"/>
                <a:gd name="T17" fmla="*/ 1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92">
                  <a:moveTo>
                    <a:pt x="3" y="16"/>
                  </a:moveTo>
                  <a:cubicBezTo>
                    <a:pt x="0" y="12"/>
                    <a:pt x="2" y="5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11" y="0"/>
                    <a:pt x="18" y="1"/>
                    <a:pt x="20" y="6"/>
                  </a:cubicBezTo>
                  <a:cubicBezTo>
                    <a:pt x="60" y="75"/>
                    <a:pt x="60" y="75"/>
                    <a:pt x="60" y="75"/>
                  </a:cubicBezTo>
                  <a:cubicBezTo>
                    <a:pt x="63" y="80"/>
                    <a:pt x="61" y="86"/>
                    <a:pt x="56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2" y="92"/>
                    <a:pt x="45" y="90"/>
                    <a:pt x="43" y="85"/>
                  </a:cubicBezTo>
                  <a:lnTo>
                    <a:pt x="3" y="16"/>
                  </a:lnTo>
                  <a:close/>
                </a:path>
              </a:pathLst>
            </a:custGeom>
            <a:solidFill>
              <a:srgbClr val="000000">
                <a:lumMod val="10000"/>
                <a:lumOff val="9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4" name="Freeform 26"/>
            <p:cNvSpPr>
              <a:spLocks/>
            </p:cNvSpPr>
            <p:nvPr/>
          </p:nvSpPr>
          <p:spPr bwMode="auto">
            <a:xfrm>
              <a:off x="5114003" y="3564938"/>
              <a:ext cx="159412" cy="180667"/>
            </a:xfrm>
            <a:custGeom>
              <a:avLst/>
              <a:gdLst>
                <a:gd name="T0" fmla="*/ 3 w 74"/>
                <a:gd name="T1" fmla="*/ 18 h 84"/>
                <a:gd name="T2" fmla="*/ 5 w 74"/>
                <a:gd name="T3" fmla="*/ 3 h 84"/>
                <a:gd name="T4" fmla="*/ 5 w 74"/>
                <a:gd name="T5" fmla="*/ 3 h 84"/>
                <a:gd name="T6" fmla="*/ 19 w 74"/>
                <a:gd name="T7" fmla="*/ 5 h 84"/>
                <a:gd name="T8" fmla="*/ 70 w 74"/>
                <a:gd name="T9" fmla="*/ 66 h 84"/>
                <a:gd name="T10" fmla="*/ 69 w 74"/>
                <a:gd name="T11" fmla="*/ 80 h 84"/>
                <a:gd name="T12" fmla="*/ 69 w 74"/>
                <a:gd name="T13" fmla="*/ 80 h 84"/>
                <a:gd name="T14" fmla="*/ 54 w 74"/>
                <a:gd name="T15" fmla="*/ 79 h 84"/>
                <a:gd name="T16" fmla="*/ 3 w 74"/>
                <a:gd name="T17" fmla="*/ 1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4">
                  <a:moveTo>
                    <a:pt x="3" y="18"/>
                  </a:moveTo>
                  <a:cubicBezTo>
                    <a:pt x="0" y="14"/>
                    <a:pt x="0" y="7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9" y="0"/>
                    <a:pt x="15" y="0"/>
                    <a:pt x="19" y="5"/>
                  </a:cubicBezTo>
                  <a:cubicBezTo>
                    <a:pt x="70" y="66"/>
                    <a:pt x="70" y="66"/>
                    <a:pt x="70" y="66"/>
                  </a:cubicBezTo>
                  <a:cubicBezTo>
                    <a:pt x="74" y="70"/>
                    <a:pt x="73" y="76"/>
                    <a:pt x="69" y="80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5" y="84"/>
                    <a:pt x="58" y="83"/>
                    <a:pt x="54" y="79"/>
                  </a:cubicBezTo>
                  <a:lnTo>
                    <a:pt x="3" y="18"/>
                  </a:lnTo>
                  <a:close/>
                </a:path>
              </a:pathLst>
            </a:custGeom>
            <a:solidFill>
              <a:srgbClr val="000000">
                <a:lumMod val="10000"/>
                <a:lumOff val="9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5" name="Freeform 27"/>
            <p:cNvSpPr>
              <a:spLocks/>
            </p:cNvSpPr>
            <p:nvPr/>
          </p:nvSpPr>
          <p:spPr bwMode="auto">
            <a:xfrm>
              <a:off x="5381462" y="3187663"/>
              <a:ext cx="212550" cy="108047"/>
            </a:xfrm>
            <a:custGeom>
              <a:avLst/>
              <a:gdLst>
                <a:gd name="T0" fmla="*/ 8 w 98"/>
                <a:gd name="T1" fmla="*/ 21 h 50"/>
                <a:gd name="T2" fmla="*/ 2 w 98"/>
                <a:gd name="T3" fmla="*/ 8 h 50"/>
                <a:gd name="T4" fmla="*/ 2 w 98"/>
                <a:gd name="T5" fmla="*/ 8 h 50"/>
                <a:gd name="T6" fmla="*/ 15 w 98"/>
                <a:gd name="T7" fmla="*/ 2 h 50"/>
                <a:gd name="T8" fmla="*/ 90 w 98"/>
                <a:gd name="T9" fmla="*/ 29 h 50"/>
                <a:gd name="T10" fmla="*/ 96 w 98"/>
                <a:gd name="T11" fmla="*/ 42 h 50"/>
                <a:gd name="T12" fmla="*/ 96 w 98"/>
                <a:gd name="T13" fmla="*/ 42 h 50"/>
                <a:gd name="T14" fmla="*/ 83 w 98"/>
                <a:gd name="T15" fmla="*/ 48 h 50"/>
                <a:gd name="T16" fmla="*/ 8 w 98"/>
                <a:gd name="T1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50">
                  <a:moveTo>
                    <a:pt x="8" y="21"/>
                  </a:moveTo>
                  <a:cubicBezTo>
                    <a:pt x="3" y="19"/>
                    <a:pt x="0" y="13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4" y="2"/>
                    <a:pt x="10" y="0"/>
                    <a:pt x="15" y="2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5" y="31"/>
                    <a:pt x="98" y="37"/>
                    <a:pt x="96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4" y="47"/>
                    <a:pt x="88" y="50"/>
                    <a:pt x="83" y="48"/>
                  </a:cubicBezTo>
                  <a:lnTo>
                    <a:pt x="8" y="21"/>
                  </a:lnTo>
                  <a:close/>
                </a:path>
              </a:pathLst>
            </a:custGeom>
            <a:solidFill>
              <a:srgbClr val="000000">
                <a:lumMod val="10000"/>
                <a:lumOff val="9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6" name="Freeform 28"/>
            <p:cNvSpPr>
              <a:spLocks/>
            </p:cNvSpPr>
            <p:nvPr/>
          </p:nvSpPr>
          <p:spPr bwMode="auto">
            <a:xfrm>
              <a:off x="5425743" y="3035335"/>
              <a:ext cx="216092" cy="77935"/>
            </a:xfrm>
            <a:custGeom>
              <a:avLst/>
              <a:gdLst>
                <a:gd name="T0" fmla="*/ 9 w 100"/>
                <a:gd name="T1" fmla="*/ 21 h 36"/>
                <a:gd name="T2" fmla="*/ 1 w 100"/>
                <a:gd name="T3" fmla="*/ 10 h 36"/>
                <a:gd name="T4" fmla="*/ 1 w 100"/>
                <a:gd name="T5" fmla="*/ 10 h 36"/>
                <a:gd name="T6" fmla="*/ 12 w 100"/>
                <a:gd name="T7" fmla="*/ 1 h 36"/>
                <a:gd name="T8" fmla="*/ 91 w 100"/>
                <a:gd name="T9" fmla="*/ 15 h 36"/>
                <a:gd name="T10" fmla="*/ 99 w 100"/>
                <a:gd name="T11" fmla="*/ 27 h 36"/>
                <a:gd name="T12" fmla="*/ 99 w 100"/>
                <a:gd name="T13" fmla="*/ 27 h 36"/>
                <a:gd name="T14" fmla="*/ 87 w 100"/>
                <a:gd name="T15" fmla="*/ 35 h 36"/>
                <a:gd name="T16" fmla="*/ 9 w 100"/>
                <a:gd name="T17" fmla="*/ 2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36">
                  <a:moveTo>
                    <a:pt x="9" y="21"/>
                  </a:moveTo>
                  <a:cubicBezTo>
                    <a:pt x="3" y="20"/>
                    <a:pt x="0" y="15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2" y="4"/>
                    <a:pt x="7" y="0"/>
                    <a:pt x="12" y="1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6" y="16"/>
                    <a:pt x="100" y="21"/>
                    <a:pt x="99" y="27"/>
                  </a:cubicBezTo>
                  <a:cubicBezTo>
                    <a:pt x="99" y="27"/>
                    <a:pt x="99" y="27"/>
                    <a:pt x="99" y="27"/>
                  </a:cubicBezTo>
                  <a:cubicBezTo>
                    <a:pt x="98" y="32"/>
                    <a:pt x="93" y="36"/>
                    <a:pt x="87" y="35"/>
                  </a:cubicBezTo>
                  <a:lnTo>
                    <a:pt x="9" y="21"/>
                  </a:lnTo>
                  <a:close/>
                </a:path>
              </a:pathLst>
            </a:custGeom>
            <a:solidFill>
              <a:srgbClr val="000000">
                <a:lumMod val="10000"/>
                <a:lumOff val="9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7" name="Freeform 29"/>
            <p:cNvSpPr>
              <a:spLocks/>
            </p:cNvSpPr>
            <p:nvPr/>
          </p:nvSpPr>
          <p:spPr bwMode="auto">
            <a:xfrm>
              <a:off x="5439913" y="2883008"/>
              <a:ext cx="216092" cy="42510"/>
            </a:xfrm>
            <a:custGeom>
              <a:avLst/>
              <a:gdLst>
                <a:gd name="T0" fmla="*/ 10 w 100"/>
                <a:gd name="T1" fmla="*/ 20 h 20"/>
                <a:gd name="T2" fmla="*/ 0 w 100"/>
                <a:gd name="T3" fmla="*/ 10 h 20"/>
                <a:gd name="T4" fmla="*/ 0 w 100"/>
                <a:gd name="T5" fmla="*/ 10 h 20"/>
                <a:gd name="T6" fmla="*/ 10 w 100"/>
                <a:gd name="T7" fmla="*/ 0 h 20"/>
                <a:gd name="T8" fmla="*/ 90 w 100"/>
                <a:gd name="T9" fmla="*/ 0 h 20"/>
                <a:gd name="T10" fmla="*/ 100 w 100"/>
                <a:gd name="T11" fmla="*/ 10 h 20"/>
                <a:gd name="T12" fmla="*/ 100 w 100"/>
                <a:gd name="T13" fmla="*/ 10 h 20"/>
                <a:gd name="T14" fmla="*/ 90 w 100"/>
                <a:gd name="T15" fmla="*/ 20 h 20"/>
                <a:gd name="T16" fmla="*/ 10 w 100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">
                  <a:moveTo>
                    <a:pt x="10" y="20"/>
                  </a:moveTo>
                  <a:cubicBezTo>
                    <a:pt x="5" y="20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6" y="0"/>
                    <a:pt x="100" y="5"/>
                    <a:pt x="100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0" y="16"/>
                    <a:pt x="96" y="20"/>
                    <a:pt x="90" y="20"/>
                  </a:cubicBezTo>
                  <a:lnTo>
                    <a:pt x="10" y="20"/>
                  </a:lnTo>
                  <a:close/>
                </a:path>
              </a:pathLst>
            </a:custGeom>
            <a:solidFill>
              <a:srgbClr val="000000">
                <a:lumMod val="10000"/>
                <a:lumOff val="9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8" name="Freeform 30"/>
            <p:cNvSpPr>
              <a:spLocks/>
            </p:cNvSpPr>
            <p:nvPr/>
          </p:nvSpPr>
          <p:spPr bwMode="auto">
            <a:xfrm>
              <a:off x="5427515" y="2695255"/>
              <a:ext cx="216092" cy="77935"/>
            </a:xfrm>
            <a:custGeom>
              <a:avLst/>
              <a:gdLst>
                <a:gd name="T0" fmla="*/ 12 w 100"/>
                <a:gd name="T1" fmla="*/ 35 h 36"/>
                <a:gd name="T2" fmla="*/ 1 w 100"/>
                <a:gd name="T3" fmla="*/ 27 h 36"/>
                <a:gd name="T4" fmla="*/ 1 w 100"/>
                <a:gd name="T5" fmla="*/ 27 h 36"/>
                <a:gd name="T6" fmla="*/ 9 w 100"/>
                <a:gd name="T7" fmla="*/ 15 h 36"/>
                <a:gd name="T8" fmla="*/ 87 w 100"/>
                <a:gd name="T9" fmla="*/ 1 h 36"/>
                <a:gd name="T10" fmla="*/ 99 w 100"/>
                <a:gd name="T11" fmla="*/ 10 h 36"/>
                <a:gd name="T12" fmla="*/ 99 w 100"/>
                <a:gd name="T13" fmla="*/ 10 h 36"/>
                <a:gd name="T14" fmla="*/ 91 w 100"/>
                <a:gd name="T15" fmla="*/ 21 h 36"/>
                <a:gd name="T16" fmla="*/ 12 w 100"/>
                <a:gd name="T17" fmla="*/ 3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36">
                  <a:moveTo>
                    <a:pt x="12" y="35"/>
                  </a:moveTo>
                  <a:cubicBezTo>
                    <a:pt x="7" y="36"/>
                    <a:pt x="1" y="33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1"/>
                    <a:pt x="3" y="16"/>
                    <a:pt x="9" y="15"/>
                  </a:cubicBezTo>
                  <a:cubicBezTo>
                    <a:pt x="87" y="1"/>
                    <a:pt x="87" y="1"/>
                    <a:pt x="87" y="1"/>
                  </a:cubicBezTo>
                  <a:cubicBezTo>
                    <a:pt x="93" y="0"/>
                    <a:pt x="98" y="4"/>
                    <a:pt x="99" y="10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100" y="15"/>
                    <a:pt x="96" y="20"/>
                    <a:pt x="91" y="21"/>
                  </a:cubicBezTo>
                  <a:lnTo>
                    <a:pt x="12" y="35"/>
                  </a:lnTo>
                  <a:close/>
                </a:path>
              </a:pathLst>
            </a:custGeom>
            <a:solidFill>
              <a:srgbClr val="000000">
                <a:lumMod val="10000"/>
                <a:lumOff val="9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9" name="Freeform 31"/>
            <p:cNvSpPr>
              <a:spLocks/>
            </p:cNvSpPr>
            <p:nvPr/>
          </p:nvSpPr>
          <p:spPr bwMode="auto">
            <a:xfrm>
              <a:off x="5386775" y="2512816"/>
              <a:ext cx="210779" cy="111589"/>
            </a:xfrm>
            <a:custGeom>
              <a:avLst/>
              <a:gdLst>
                <a:gd name="T0" fmla="*/ 15 w 98"/>
                <a:gd name="T1" fmla="*/ 49 h 51"/>
                <a:gd name="T2" fmla="*/ 2 w 98"/>
                <a:gd name="T3" fmla="*/ 43 h 51"/>
                <a:gd name="T4" fmla="*/ 2 w 98"/>
                <a:gd name="T5" fmla="*/ 43 h 51"/>
                <a:gd name="T6" fmla="*/ 8 w 98"/>
                <a:gd name="T7" fmla="*/ 30 h 51"/>
                <a:gd name="T8" fmla="*/ 83 w 98"/>
                <a:gd name="T9" fmla="*/ 2 h 51"/>
                <a:gd name="T10" fmla="*/ 96 w 98"/>
                <a:gd name="T11" fmla="*/ 8 h 51"/>
                <a:gd name="T12" fmla="*/ 96 w 98"/>
                <a:gd name="T13" fmla="*/ 8 h 51"/>
                <a:gd name="T14" fmla="*/ 90 w 98"/>
                <a:gd name="T15" fmla="*/ 22 h 51"/>
                <a:gd name="T16" fmla="*/ 15 w 98"/>
                <a:gd name="T17" fmla="*/ 4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51">
                  <a:moveTo>
                    <a:pt x="15" y="49"/>
                  </a:moveTo>
                  <a:cubicBezTo>
                    <a:pt x="9" y="51"/>
                    <a:pt x="4" y="48"/>
                    <a:pt x="2" y="43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0" y="37"/>
                    <a:pt x="3" y="32"/>
                    <a:pt x="8" y="30"/>
                  </a:cubicBezTo>
                  <a:cubicBezTo>
                    <a:pt x="83" y="2"/>
                    <a:pt x="83" y="2"/>
                    <a:pt x="83" y="2"/>
                  </a:cubicBezTo>
                  <a:cubicBezTo>
                    <a:pt x="88" y="0"/>
                    <a:pt x="94" y="3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8" y="14"/>
                    <a:pt x="95" y="20"/>
                    <a:pt x="90" y="22"/>
                  </a:cubicBezTo>
                  <a:lnTo>
                    <a:pt x="15" y="49"/>
                  </a:lnTo>
                  <a:close/>
                </a:path>
              </a:pathLst>
            </a:custGeom>
            <a:solidFill>
              <a:srgbClr val="000000">
                <a:lumMod val="10000"/>
                <a:lumOff val="9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0" name="Freeform 32"/>
            <p:cNvSpPr>
              <a:spLocks/>
            </p:cNvSpPr>
            <p:nvPr/>
          </p:nvSpPr>
          <p:spPr bwMode="auto">
            <a:xfrm>
              <a:off x="5319468" y="2344548"/>
              <a:ext cx="200152" cy="136387"/>
            </a:xfrm>
            <a:custGeom>
              <a:avLst/>
              <a:gdLst>
                <a:gd name="T0" fmla="*/ 17 w 93"/>
                <a:gd name="T1" fmla="*/ 60 h 63"/>
                <a:gd name="T2" fmla="*/ 3 w 93"/>
                <a:gd name="T3" fmla="*/ 57 h 63"/>
                <a:gd name="T4" fmla="*/ 3 w 93"/>
                <a:gd name="T5" fmla="*/ 57 h 63"/>
                <a:gd name="T6" fmla="*/ 7 w 93"/>
                <a:gd name="T7" fmla="*/ 43 h 63"/>
                <a:gd name="T8" fmla="*/ 76 w 93"/>
                <a:gd name="T9" fmla="*/ 3 h 63"/>
                <a:gd name="T10" fmla="*/ 90 w 93"/>
                <a:gd name="T11" fmla="*/ 7 h 63"/>
                <a:gd name="T12" fmla="*/ 90 w 93"/>
                <a:gd name="T13" fmla="*/ 7 h 63"/>
                <a:gd name="T14" fmla="*/ 86 w 93"/>
                <a:gd name="T15" fmla="*/ 20 h 63"/>
                <a:gd name="T16" fmla="*/ 17 w 93"/>
                <a:gd name="T17" fmla="*/ 6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63">
                  <a:moveTo>
                    <a:pt x="17" y="60"/>
                  </a:moveTo>
                  <a:cubicBezTo>
                    <a:pt x="12" y="63"/>
                    <a:pt x="6" y="61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0" y="52"/>
                    <a:pt x="2" y="45"/>
                    <a:pt x="7" y="43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81" y="0"/>
                    <a:pt x="87" y="2"/>
                    <a:pt x="90" y="7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93" y="11"/>
                    <a:pt x="91" y="18"/>
                    <a:pt x="86" y="20"/>
                  </a:cubicBezTo>
                  <a:lnTo>
                    <a:pt x="17" y="60"/>
                  </a:lnTo>
                  <a:close/>
                </a:path>
              </a:pathLst>
            </a:custGeom>
            <a:solidFill>
              <a:srgbClr val="000000">
                <a:lumMod val="10000"/>
                <a:lumOff val="9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1" name="Freeform 33"/>
            <p:cNvSpPr>
              <a:spLocks/>
            </p:cNvSpPr>
            <p:nvPr/>
          </p:nvSpPr>
          <p:spPr bwMode="auto">
            <a:xfrm>
              <a:off x="5232677" y="2192221"/>
              <a:ext cx="178897" cy="159412"/>
            </a:xfrm>
            <a:custGeom>
              <a:avLst/>
              <a:gdLst>
                <a:gd name="T0" fmla="*/ 17 w 83"/>
                <a:gd name="T1" fmla="*/ 71 h 74"/>
                <a:gd name="T2" fmla="*/ 3 w 83"/>
                <a:gd name="T3" fmla="*/ 69 h 74"/>
                <a:gd name="T4" fmla="*/ 3 w 83"/>
                <a:gd name="T5" fmla="*/ 69 h 74"/>
                <a:gd name="T6" fmla="*/ 4 w 83"/>
                <a:gd name="T7" fmla="*/ 55 h 74"/>
                <a:gd name="T8" fmla="*/ 65 w 83"/>
                <a:gd name="T9" fmla="*/ 4 h 74"/>
                <a:gd name="T10" fmla="*/ 80 w 83"/>
                <a:gd name="T11" fmla="*/ 5 h 74"/>
                <a:gd name="T12" fmla="*/ 80 w 83"/>
                <a:gd name="T13" fmla="*/ 5 h 74"/>
                <a:gd name="T14" fmla="*/ 79 w 83"/>
                <a:gd name="T15" fmla="*/ 20 h 74"/>
                <a:gd name="T16" fmla="*/ 17 w 83"/>
                <a:gd name="T17" fmla="*/ 7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74">
                  <a:moveTo>
                    <a:pt x="17" y="71"/>
                  </a:moveTo>
                  <a:cubicBezTo>
                    <a:pt x="13" y="74"/>
                    <a:pt x="7" y="74"/>
                    <a:pt x="3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0" y="65"/>
                    <a:pt x="0" y="59"/>
                    <a:pt x="4" y="55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70" y="0"/>
                    <a:pt x="76" y="1"/>
                    <a:pt x="80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3" y="9"/>
                    <a:pt x="83" y="16"/>
                    <a:pt x="79" y="20"/>
                  </a:cubicBezTo>
                  <a:lnTo>
                    <a:pt x="17" y="71"/>
                  </a:lnTo>
                  <a:close/>
                </a:path>
              </a:pathLst>
            </a:custGeom>
            <a:solidFill>
              <a:srgbClr val="000000">
                <a:lumMod val="10000"/>
                <a:lumOff val="9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2" name="Freeform 34"/>
            <p:cNvSpPr>
              <a:spLocks/>
            </p:cNvSpPr>
            <p:nvPr/>
          </p:nvSpPr>
          <p:spPr bwMode="auto">
            <a:xfrm>
              <a:off x="4853630" y="1871624"/>
              <a:ext cx="106275" cy="212550"/>
            </a:xfrm>
            <a:custGeom>
              <a:avLst/>
              <a:gdLst>
                <a:gd name="T0" fmla="*/ 21 w 50"/>
                <a:gd name="T1" fmla="*/ 90 h 98"/>
                <a:gd name="T2" fmla="*/ 8 w 50"/>
                <a:gd name="T3" fmla="*/ 96 h 98"/>
                <a:gd name="T4" fmla="*/ 8 w 50"/>
                <a:gd name="T5" fmla="*/ 96 h 98"/>
                <a:gd name="T6" fmla="*/ 2 w 50"/>
                <a:gd name="T7" fmla="*/ 83 h 98"/>
                <a:gd name="T8" fmla="*/ 29 w 50"/>
                <a:gd name="T9" fmla="*/ 8 h 98"/>
                <a:gd name="T10" fmla="*/ 42 w 50"/>
                <a:gd name="T11" fmla="*/ 2 h 98"/>
                <a:gd name="T12" fmla="*/ 42 w 50"/>
                <a:gd name="T13" fmla="*/ 2 h 98"/>
                <a:gd name="T14" fmla="*/ 49 w 50"/>
                <a:gd name="T15" fmla="*/ 15 h 98"/>
                <a:gd name="T16" fmla="*/ 21 w 50"/>
                <a:gd name="T17" fmla="*/ 9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98">
                  <a:moveTo>
                    <a:pt x="21" y="90"/>
                  </a:moveTo>
                  <a:cubicBezTo>
                    <a:pt x="19" y="95"/>
                    <a:pt x="14" y="98"/>
                    <a:pt x="8" y="96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3" y="94"/>
                    <a:pt x="0" y="88"/>
                    <a:pt x="2" y="8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1" y="3"/>
                    <a:pt x="37" y="0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8" y="4"/>
                    <a:pt x="50" y="10"/>
                    <a:pt x="49" y="15"/>
                  </a:cubicBezTo>
                  <a:lnTo>
                    <a:pt x="21" y="90"/>
                  </a:lnTo>
                  <a:close/>
                </a:path>
              </a:pathLst>
            </a:custGeom>
            <a:solidFill>
              <a:srgbClr val="000000">
                <a:lumMod val="10000"/>
                <a:lumOff val="9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3" name="Freeform 35"/>
            <p:cNvSpPr>
              <a:spLocks/>
            </p:cNvSpPr>
            <p:nvPr/>
          </p:nvSpPr>
          <p:spPr bwMode="auto">
            <a:xfrm>
              <a:off x="4703073" y="1825572"/>
              <a:ext cx="77935" cy="216092"/>
            </a:xfrm>
            <a:custGeom>
              <a:avLst/>
              <a:gdLst>
                <a:gd name="T0" fmla="*/ 21 w 36"/>
                <a:gd name="T1" fmla="*/ 91 h 100"/>
                <a:gd name="T2" fmla="*/ 9 w 36"/>
                <a:gd name="T3" fmla="*/ 99 h 100"/>
                <a:gd name="T4" fmla="*/ 9 w 36"/>
                <a:gd name="T5" fmla="*/ 99 h 100"/>
                <a:gd name="T6" fmla="*/ 1 w 36"/>
                <a:gd name="T7" fmla="*/ 88 h 100"/>
                <a:gd name="T8" fmla="*/ 15 w 36"/>
                <a:gd name="T9" fmla="*/ 9 h 100"/>
                <a:gd name="T10" fmla="*/ 27 w 36"/>
                <a:gd name="T11" fmla="*/ 1 h 100"/>
                <a:gd name="T12" fmla="*/ 27 w 36"/>
                <a:gd name="T13" fmla="*/ 1 h 100"/>
                <a:gd name="T14" fmla="*/ 35 w 36"/>
                <a:gd name="T15" fmla="*/ 13 h 100"/>
                <a:gd name="T16" fmla="*/ 21 w 36"/>
                <a:gd name="T17" fmla="*/ 9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00">
                  <a:moveTo>
                    <a:pt x="21" y="91"/>
                  </a:moveTo>
                  <a:cubicBezTo>
                    <a:pt x="20" y="97"/>
                    <a:pt x="15" y="100"/>
                    <a:pt x="9" y="99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4" y="98"/>
                    <a:pt x="0" y="93"/>
                    <a:pt x="1" y="88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4"/>
                    <a:pt x="21" y="0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32" y="2"/>
                    <a:pt x="36" y="7"/>
                    <a:pt x="35" y="13"/>
                  </a:cubicBezTo>
                  <a:lnTo>
                    <a:pt x="21" y="91"/>
                  </a:lnTo>
                  <a:close/>
                </a:path>
              </a:pathLst>
            </a:custGeom>
            <a:solidFill>
              <a:srgbClr val="000000">
                <a:lumMod val="10000"/>
                <a:lumOff val="9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94" name="Oval 36"/>
          <p:cNvSpPr>
            <a:spLocks noChangeArrowheads="1"/>
          </p:cNvSpPr>
          <p:nvPr/>
        </p:nvSpPr>
        <p:spPr bwMode="auto">
          <a:xfrm>
            <a:off x="4822916" y="3279845"/>
            <a:ext cx="454527" cy="454458"/>
          </a:xfrm>
          <a:prstGeom prst="ellipse">
            <a:avLst/>
          </a:prstGeom>
          <a:solidFill>
            <a:srgbClr val="52A273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95" name="Oval 37"/>
          <p:cNvSpPr>
            <a:spLocks noChangeArrowheads="1"/>
          </p:cNvSpPr>
          <p:nvPr/>
        </p:nvSpPr>
        <p:spPr bwMode="auto">
          <a:xfrm>
            <a:off x="4490363" y="5027305"/>
            <a:ext cx="454527" cy="451918"/>
          </a:xfrm>
          <a:prstGeom prst="ellipse">
            <a:avLst/>
          </a:prstGeom>
          <a:solidFill>
            <a:srgbClr val="97C7AB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96" name="Oval 38"/>
          <p:cNvSpPr>
            <a:spLocks noChangeArrowheads="1"/>
          </p:cNvSpPr>
          <p:nvPr/>
        </p:nvSpPr>
        <p:spPr bwMode="auto">
          <a:xfrm>
            <a:off x="6577187" y="5027305"/>
            <a:ext cx="454527" cy="451918"/>
          </a:xfrm>
          <a:prstGeom prst="ellipse">
            <a:avLst/>
          </a:prstGeom>
          <a:solidFill>
            <a:srgbClr val="F7CABD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97" name="Oval 39"/>
          <p:cNvSpPr>
            <a:spLocks noChangeArrowheads="1"/>
          </p:cNvSpPr>
          <p:nvPr/>
        </p:nvSpPr>
        <p:spPr bwMode="auto">
          <a:xfrm>
            <a:off x="6244635" y="3279845"/>
            <a:ext cx="454527" cy="454458"/>
          </a:xfrm>
          <a:prstGeom prst="ellipse">
            <a:avLst/>
          </a:prstGeom>
          <a:solidFill>
            <a:srgbClr val="EE808D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98" name="Line 40"/>
          <p:cNvSpPr>
            <a:spLocks noChangeShapeType="1"/>
          </p:cNvSpPr>
          <p:nvPr/>
        </p:nvSpPr>
        <p:spPr bwMode="auto">
          <a:xfrm flipH="1">
            <a:off x="2321683" y="3508189"/>
            <a:ext cx="2501232" cy="0"/>
          </a:xfrm>
          <a:prstGeom prst="line">
            <a:avLst/>
          </a:prstGeom>
          <a:noFill/>
          <a:ln w="6350" cap="flat">
            <a:solidFill>
              <a:srgbClr val="FFFFFF">
                <a:lumMod val="5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99" name="Line 41"/>
          <p:cNvSpPr>
            <a:spLocks noChangeShapeType="1"/>
          </p:cNvSpPr>
          <p:nvPr/>
        </p:nvSpPr>
        <p:spPr bwMode="auto">
          <a:xfrm flipH="1">
            <a:off x="6699162" y="3508189"/>
            <a:ext cx="2501230" cy="0"/>
          </a:xfrm>
          <a:prstGeom prst="line">
            <a:avLst/>
          </a:prstGeom>
          <a:noFill/>
          <a:ln w="6350" cap="flat">
            <a:solidFill>
              <a:srgbClr val="FFFFFF">
                <a:lumMod val="5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00" name="Freeform 42"/>
          <p:cNvSpPr>
            <a:spLocks/>
          </p:cNvSpPr>
          <p:nvPr/>
        </p:nvSpPr>
        <p:spPr bwMode="auto">
          <a:xfrm>
            <a:off x="2321684" y="5478652"/>
            <a:ext cx="2397058" cy="435154"/>
          </a:xfrm>
          <a:custGeom>
            <a:avLst/>
            <a:gdLst>
              <a:gd name="T0" fmla="*/ 881 w 881"/>
              <a:gd name="T1" fmla="*/ 0 h 160"/>
              <a:gd name="T2" fmla="*/ 881 w 881"/>
              <a:gd name="T3" fmla="*/ 110 h 160"/>
              <a:gd name="T4" fmla="*/ 830 w 881"/>
              <a:gd name="T5" fmla="*/ 160 h 160"/>
              <a:gd name="T6" fmla="*/ 0 w 881"/>
              <a:gd name="T7" fmla="*/ 1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81" h="160">
                <a:moveTo>
                  <a:pt x="881" y="0"/>
                </a:moveTo>
                <a:cubicBezTo>
                  <a:pt x="881" y="110"/>
                  <a:pt x="881" y="110"/>
                  <a:pt x="881" y="110"/>
                </a:cubicBezTo>
                <a:cubicBezTo>
                  <a:pt x="881" y="138"/>
                  <a:pt x="858" y="160"/>
                  <a:pt x="830" y="160"/>
                </a:cubicBezTo>
                <a:cubicBezTo>
                  <a:pt x="0" y="160"/>
                  <a:pt x="0" y="160"/>
                  <a:pt x="0" y="160"/>
                </a:cubicBezTo>
              </a:path>
            </a:pathLst>
          </a:custGeom>
          <a:noFill/>
          <a:ln w="6350" cap="flat">
            <a:solidFill>
              <a:srgbClr val="FFFFFF">
                <a:lumMod val="5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01" name="Freeform 43"/>
          <p:cNvSpPr>
            <a:spLocks/>
          </p:cNvSpPr>
          <p:nvPr/>
        </p:nvSpPr>
        <p:spPr bwMode="auto">
          <a:xfrm>
            <a:off x="6803335" y="5478652"/>
            <a:ext cx="2397058" cy="435154"/>
          </a:xfrm>
          <a:custGeom>
            <a:avLst/>
            <a:gdLst>
              <a:gd name="T0" fmla="*/ 0 w 881"/>
              <a:gd name="T1" fmla="*/ 0 h 160"/>
              <a:gd name="T2" fmla="*/ 0 w 881"/>
              <a:gd name="T3" fmla="*/ 110 h 160"/>
              <a:gd name="T4" fmla="*/ 51 w 881"/>
              <a:gd name="T5" fmla="*/ 160 h 160"/>
              <a:gd name="T6" fmla="*/ 881 w 881"/>
              <a:gd name="T7" fmla="*/ 1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81" h="160">
                <a:moveTo>
                  <a:pt x="0" y="0"/>
                </a:moveTo>
                <a:cubicBezTo>
                  <a:pt x="0" y="110"/>
                  <a:pt x="0" y="110"/>
                  <a:pt x="0" y="110"/>
                </a:cubicBezTo>
                <a:cubicBezTo>
                  <a:pt x="0" y="138"/>
                  <a:pt x="23" y="160"/>
                  <a:pt x="51" y="160"/>
                </a:cubicBezTo>
                <a:cubicBezTo>
                  <a:pt x="881" y="160"/>
                  <a:pt x="881" y="160"/>
                  <a:pt x="881" y="160"/>
                </a:cubicBezTo>
              </a:path>
            </a:pathLst>
          </a:custGeom>
          <a:noFill/>
          <a:ln w="6350" cap="flat">
            <a:solidFill>
              <a:srgbClr val="FFFFFF">
                <a:lumMod val="5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02" name="Rectangle 49"/>
          <p:cNvSpPr>
            <a:spLocks noChangeArrowheads="1"/>
          </p:cNvSpPr>
          <p:nvPr/>
        </p:nvSpPr>
        <p:spPr bwMode="auto">
          <a:xfrm>
            <a:off x="7666475" y="3589426"/>
            <a:ext cx="1533919" cy="4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103" name="Rectangle 49"/>
          <p:cNvSpPr>
            <a:spLocks noChangeArrowheads="1"/>
          </p:cNvSpPr>
          <p:nvPr/>
        </p:nvSpPr>
        <p:spPr bwMode="auto">
          <a:xfrm>
            <a:off x="7666475" y="3279587"/>
            <a:ext cx="1533919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Head Title</a:t>
            </a:r>
          </a:p>
        </p:txBody>
      </p:sp>
      <p:sp>
        <p:nvSpPr>
          <p:cNvPr id="104" name="Rectangle 49"/>
          <p:cNvSpPr>
            <a:spLocks noChangeArrowheads="1"/>
          </p:cNvSpPr>
          <p:nvPr/>
        </p:nvSpPr>
        <p:spPr bwMode="auto">
          <a:xfrm>
            <a:off x="7666475" y="5976268"/>
            <a:ext cx="1533919" cy="4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105" name="Rectangle 49"/>
          <p:cNvSpPr>
            <a:spLocks noChangeArrowheads="1"/>
          </p:cNvSpPr>
          <p:nvPr/>
        </p:nvSpPr>
        <p:spPr bwMode="auto">
          <a:xfrm>
            <a:off x="7666475" y="5666429"/>
            <a:ext cx="1533919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Head Title</a:t>
            </a:r>
          </a:p>
        </p:txBody>
      </p:sp>
      <p:sp>
        <p:nvSpPr>
          <p:cNvPr id="106" name="Rectangle 49"/>
          <p:cNvSpPr>
            <a:spLocks noChangeArrowheads="1"/>
          </p:cNvSpPr>
          <p:nvPr/>
        </p:nvSpPr>
        <p:spPr bwMode="auto">
          <a:xfrm>
            <a:off x="2321512" y="3589427"/>
            <a:ext cx="1533919" cy="620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endParaRPr lang="zh-CN" altLang="en-US" sz="1000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07" name="Rectangle 49"/>
          <p:cNvSpPr>
            <a:spLocks noChangeArrowheads="1"/>
          </p:cNvSpPr>
          <p:nvPr/>
        </p:nvSpPr>
        <p:spPr bwMode="auto">
          <a:xfrm>
            <a:off x="2321512" y="3279587"/>
            <a:ext cx="1533919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Head Title</a:t>
            </a:r>
          </a:p>
        </p:txBody>
      </p:sp>
      <p:sp>
        <p:nvSpPr>
          <p:cNvPr id="108" name="Rectangle 49"/>
          <p:cNvSpPr>
            <a:spLocks noChangeArrowheads="1"/>
          </p:cNvSpPr>
          <p:nvPr/>
        </p:nvSpPr>
        <p:spPr bwMode="auto">
          <a:xfrm>
            <a:off x="2321512" y="5976268"/>
            <a:ext cx="1533919" cy="4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</p:txBody>
      </p:sp>
      <p:sp>
        <p:nvSpPr>
          <p:cNvPr id="109" name="Rectangle 49"/>
          <p:cNvSpPr>
            <a:spLocks noChangeArrowheads="1"/>
          </p:cNvSpPr>
          <p:nvPr/>
        </p:nvSpPr>
        <p:spPr bwMode="auto">
          <a:xfrm>
            <a:off x="2321512" y="5666429"/>
            <a:ext cx="1533919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Head Title</a:t>
            </a:r>
          </a:p>
        </p:txBody>
      </p:sp>
      <p:sp>
        <p:nvSpPr>
          <p:cNvPr id="110" name="矩形 109"/>
          <p:cNvSpPr/>
          <p:nvPr/>
        </p:nvSpPr>
        <p:spPr>
          <a:xfrm>
            <a:off x="1457003" y="3355719"/>
            <a:ext cx="826424" cy="659193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500" dirty="0">
                <a:ln w="6350">
                  <a:noFill/>
                </a:ln>
                <a:solidFill>
                  <a:srgbClr val="52A273"/>
                </a:solidFill>
                <a:latin typeface="+mn-lt"/>
                <a:ea typeface="微软雅黑"/>
                <a:cs typeface="+mn-ea"/>
                <a:sym typeface="+mn-lt"/>
              </a:rPr>
              <a:t>01</a:t>
            </a:r>
            <a:endParaRPr lang="zh-CN" altLang="en-US" sz="3500" dirty="0">
              <a:ln w="6350">
                <a:noFill/>
              </a:ln>
              <a:solidFill>
                <a:srgbClr val="52A273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1457003" y="5709870"/>
            <a:ext cx="826424" cy="659193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500" dirty="0">
                <a:ln w="6350">
                  <a:noFill/>
                </a:ln>
                <a:solidFill>
                  <a:srgbClr val="97C7AB"/>
                </a:solidFill>
                <a:latin typeface="+mn-lt"/>
                <a:ea typeface="微软雅黑"/>
                <a:cs typeface="+mn-ea"/>
                <a:sym typeface="+mn-lt"/>
              </a:rPr>
              <a:t>03</a:t>
            </a:r>
            <a:endParaRPr lang="zh-CN" altLang="en-US" sz="3500" dirty="0">
              <a:ln w="6350">
                <a:noFill/>
              </a:ln>
              <a:solidFill>
                <a:srgbClr val="97C7AB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9260204" y="3355719"/>
            <a:ext cx="826424" cy="659193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500" dirty="0">
                <a:ln w="6350">
                  <a:noFill/>
                </a:ln>
                <a:solidFill>
                  <a:srgbClr val="EE808D"/>
                </a:solidFill>
                <a:latin typeface="+mn-lt"/>
                <a:ea typeface="微软雅黑"/>
                <a:cs typeface="+mn-ea"/>
                <a:sym typeface="+mn-lt"/>
              </a:rPr>
              <a:t>02</a:t>
            </a:r>
            <a:endParaRPr lang="zh-CN" altLang="en-US" sz="3500" dirty="0">
              <a:ln w="6350">
                <a:noFill/>
              </a:ln>
              <a:solidFill>
                <a:srgbClr val="EE808D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13" name="矩形 112"/>
          <p:cNvSpPr/>
          <p:nvPr/>
        </p:nvSpPr>
        <p:spPr>
          <a:xfrm>
            <a:off x="9260204" y="5709870"/>
            <a:ext cx="826424" cy="659193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500" dirty="0">
                <a:ln w="6350">
                  <a:noFill/>
                </a:ln>
                <a:solidFill>
                  <a:srgbClr val="F7CABD"/>
                </a:solidFill>
                <a:latin typeface="+mn-lt"/>
                <a:ea typeface="微软雅黑"/>
                <a:cs typeface="+mn-ea"/>
                <a:sym typeface="+mn-lt"/>
              </a:rPr>
              <a:t>04</a:t>
            </a:r>
            <a:endParaRPr lang="zh-CN" altLang="en-US" sz="3500" dirty="0">
              <a:ln w="6350">
                <a:noFill/>
              </a:ln>
              <a:solidFill>
                <a:srgbClr val="F7CABD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14" name="Freeform 21"/>
          <p:cNvSpPr>
            <a:spLocks noEditPoints="1"/>
          </p:cNvSpPr>
          <p:nvPr/>
        </p:nvSpPr>
        <p:spPr bwMode="auto">
          <a:xfrm>
            <a:off x="6701959" y="5149651"/>
            <a:ext cx="202753" cy="207227"/>
          </a:xfrm>
          <a:custGeom>
            <a:avLst/>
            <a:gdLst>
              <a:gd name="T0" fmla="*/ 26 w 90"/>
              <a:gd name="T1" fmla="*/ 19 h 91"/>
              <a:gd name="T2" fmla="*/ 19 w 90"/>
              <a:gd name="T3" fmla="*/ 26 h 91"/>
              <a:gd name="T4" fmla="*/ 18 w 90"/>
              <a:gd name="T5" fmla="*/ 34 h 91"/>
              <a:gd name="T6" fmla="*/ 22 w 90"/>
              <a:gd name="T7" fmla="*/ 29 h 91"/>
              <a:gd name="T8" fmla="*/ 29 w 90"/>
              <a:gd name="T9" fmla="*/ 23 h 91"/>
              <a:gd name="T10" fmla="*/ 33 w 90"/>
              <a:gd name="T11" fmla="*/ 18 h 91"/>
              <a:gd name="T12" fmla="*/ 89 w 90"/>
              <a:gd name="T13" fmla="*/ 84 h 91"/>
              <a:gd name="T14" fmla="*/ 73 w 90"/>
              <a:gd name="T15" fmla="*/ 67 h 91"/>
              <a:gd name="T16" fmla="*/ 82 w 90"/>
              <a:gd name="T17" fmla="*/ 41 h 91"/>
              <a:gd name="T18" fmla="*/ 79 w 90"/>
              <a:gd name="T19" fmla="*/ 25 h 91"/>
              <a:gd name="T20" fmla="*/ 70 w 90"/>
              <a:gd name="T21" fmla="*/ 12 h 91"/>
              <a:gd name="T22" fmla="*/ 41 w 90"/>
              <a:gd name="T23" fmla="*/ 0 h 91"/>
              <a:gd name="T24" fmla="*/ 3 w 90"/>
              <a:gd name="T25" fmla="*/ 25 h 91"/>
              <a:gd name="T26" fmla="*/ 3 w 90"/>
              <a:gd name="T27" fmla="*/ 57 h 91"/>
              <a:gd name="T28" fmla="*/ 12 w 90"/>
              <a:gd name="T29" fmla="*/ 70 h 91"/>
              <a:gd name="T30" fmla="*/ 25 w 90"/>
              <a:gd name="T31" fmla="*/ 79 h 91"/>
              <a:gd name="T32" fmla="*/ 25 w 90"/>
              <a:gd name="T33" fmla="*/ 79 h 91"/>
              <a:gd name="T34" fmla="*/ 57 w 90"/>
              <a:gd name="T35" fmla="*/ 79 h 91"/>
              <a:gd name="T36" fmla="*/ 84 w 90"/>
              <a:gd name="T37" fmla="*/ 89 h 91"/>
              <a:gd name="T38" fmla="*/ 89 w 90"/>
              <a:gd name="T39" fmla="*/ 84 h 91"/>
              <a:gd name="T40" fmla="*/ 65 w 90"/>
              <a:gd name="T41" fmla="*/ 65 h 91"/>
              <a:gd name="T42" fmla="*/ 54 w 90"/>
              <a:gd name="T43" fmla="*/ 72 h 91"/>
              <a:gd name="T44" fmla="*/ 28 w 90"/>
              <a:gd name="T45" fmla="*/ 72 h 91"/>
              <a:gd name="T46" fmla="*/ 17 w 90"/>
              <a:gd name="T47" fmla="*/ 65 h 91"/>
              <a:gd name="T48" fmla="*/ 17 w 90"/>
              <a:gd name="T49" fmla="*/ 65 h 91"/>
              <a:gd name="T50" fmla="*/ 10 w 90"/>
              <a:gd name="T51" fmla="*/ 54 h 91"/>
              <a:gd name="T52" fmla="*/ 10 w 90"/>
              <a:gd name="T53" fmla="*/ 28 h 91"/>
              <a:gd name="T54" fmla="*/ 41 w 90"/>
              <a:gd name="T55" fmla="*/ 7 h 91"/>
              <a:gd name="T56" fmla="*/ 65 w 90"/>
              <a:gd name="T57" fmla="*/ 17 h 91"/>
              <a:gd name="T58" fmla="*/ 72 w 90"/>
              <a:gd name="T59" fmla="*/ 28 h 91"/>
              <a:gd name="T60" fmla="*/ 75 w 90"/>
              <a:gd name="T61" fmla="*/ 41 h 91"/>
              <a:gd name="T62" fmla="*/ 65 w 90"/>
              <a:gd name="T63" fmla="*/ 65 h 91"/>
              <a:gd name="T64" fmla="*/ 65 w 90"/>
              <a:gd name="T65" fmla="*/ 39 h 91"/>
              <a:gd name="T66" fmla="*/ 61 w 90"/>
              <a:gd name="T67" fmla="*/ 50 h 91"/>
              <a:gd name="T68" fmla="*/ 57 w 90"/>
              <a:gd name="T69" fmla="*/ 57 h 91"/>
              <a:gd name="T70" fmla="*/ 41 w 90"/>
              <a:gd name="T71" fmla="*/ 63 h 91"/>
              <a:gd name="T72" fmla="*/ 41 w 90"/>
              <a:gd name="T73" fmla="*/ 68 h 91"/>
              <a:gd name="T74" fmla="*/ 60 w 90"/>
              <a:gd name="T75" fmla="*/ 60 h 91"/>
              <a:gd name="T76" fmla="*/ 66 w 90"/>
              <a:gd name="T77" fmla="*/ 51 h 91"/>
              <a:gd name="T78" fmla="*/ 65 w 90"/>
              <a:gd name="T79" fmla="*/ 39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0" h="91">
                <a:moveTo>
                  <a:pt x="30" y="16"/>
                </a:moveTo>
                <a:cubicBezTo>
                  <a:pt x="29" y="17"/>
                  <a:pt x="27" y="18"/>
                  <a:pt x="26" y="19"/>
                </a:cubicBezTo>
                <a:cubicBezTo>
                  <a:pt x="25" y="20"/>
                  <a:pt x="23" y="21"/>
                  <a:pt x="22" y="22"/>
                </a:cubicBezTo>
                <a:cubicBezTo>
                  <a:pt x="21" y="23"/>
                  <a:pt x="20" y="25"/>
                  <a:pt x="19" y="26"/>
                </a:cubicBezTo>
                <a:cubicBezTo>
                  <a:pt x="18" y="28"/>
                  <a:pt x="17" y="29"/>
                  <a:pt x="16" y="31"/>
                </a:cubicBezTo>
                <a:cubicBezTo>
                  <a:pt x="16" y="32"/>
                  <a:pt x="16" y="33"/>
                  <a:pt x="18" y="34"/>
                </a:cubicBezTo>
                <a:cubicBezTo>
                  <a:pt x="19" y="34"/>
                  <a:pt x="20" y="34"/>
                  <a:pt x="20" y="32"/>
                </a:cubicBezTo>
                <a:cubicBezTo>
                  <a:pt x="21" y="31"/>
                  <a:pt x="22" y="30"/>
                  <a:pt x="22" y="29"/>
                </a:cubicBezTo>
                <a:cubicBezTo>
                  <a:pt x="23" y="28"/>
                  <a:pt x="24" y="26"/>
                  <a:pt x="25" y="25"/>
                </a:cubicBezTo>
                <a:cubicBezTo>
                  <a:pt x="26" y="24"/>
                  <a:pt x="27" y="23"/>
                  <a:pt x="29" y="23"/>
                </a:cubicBezTo>
                <a:cubicBezTo>
                  <a:pt x="30" y="22"/>
                  <a:pt x="31" y="21"/>
                  <a:pt x="32" y="21"/>
                </a:cubicBezTo>
                <a:cubicBezTo>
                  <a:pt x="33" y="20"/>
                  <a:pt x="34" y="19"/>
                  <a:pt x="33" y="18"/>
                </a:cubicBezTo>
                <a:cubicBezTo>
                  <a:pt x="33" y="17"/>
                  <a:pt x="32" y="16"/>
                  <a:pt x="30" y="16"/>
                </a:cubicBezTo>
                <a:close/>
                <a:moveTo>
                  <a:pt x="89" y="84"/>
                </a:moveTo>
                <a:cubicBezTo>
                  <a:pt x="89" y="84"/>
                  <a:pt x="89" y="84"/>
                  <a:pt x="89" y="84"/>
                </a:cubicBezTo>
                <a:cubicBezTo>
                  <a:pt x="73" y="67"/>
                  <a:pt x="73" y="67"/>
                  <a:pt x="73" y="67"/>
                </a:cubicBezTo>
                <a:cubicBezTo>
                  <a:pt x="75" y="64"/>
                  <a:pt x="77" y="61"/>
                  <a:pt x="79" y="57"/>
                </a:cubicBezTo>
                <a:cubicBezTo>
                  <a:pt x="81" y="52"/>
                  <a:pt x="82" y="47"/>
                  <a:pt x="82" y="41"/>
                </a:cubicBezTo>
                <a:cubicBezTo>
                  <a:pt x="82" y="36"/>
                  <a:pt x="81" y="30"/>
                  <a:pt x="79" y="26"/>
                </a:cubicBezTo>
                <a:cubicBezTo>
                  <a:pt x="79" y="25"/>
                  <a:pt x="79" y="25"/>
                  <a:pt x="79" y="25"/>
                </a:cubicBezTo>
                <a:cubicBezTo>
                  <a:pt x="77" y="20"/>
                  <a:pt x="74" y="16"/>
                  <a:pt x="70" y="12"/>
                </a:cubicBezTo>
                <a:cubicBezTo>
                  <a:pt x="70" y="12"/>
                  <a:pt x="70" y="12"/>
                  <a:pt x="70" y="12"/>
                </a:cubicBezTo>
                <a:cubicBezTo>
                  <a:pt x="66" y="8"/>
                  <a:pt x="62" y="5"/>
                  <a:pt x="57" y="3"/>
                </a:cubicBezTo>
                <a:cubicBezTo>
                  <a:pt x="52" y="1"/>
                  <a:pt x="46" y="0"/>
                  <a:pt x="41" y="0"/>
                </a:cubicBezTo>
                <a:cubicBezTo>
                  <a:pt x="29" y="0"/>
                  <a:pt x="19" y="4"/>
                  <a:pt x="12" y="12"/>
                </a:cubicBezTo>
                <a:cubicBezTo>
                  <a:pt x="8" y="16"/>
                  <a:pt x="5" y="20"/>
                  <a:pt x="3" y="25"/>
                </a:cubicBezTo>
                <a:cubicBezTo>
                  <a:pt x="1" y="30"/>
                  <a:pt x="0" y="36"/>
                  <a:pt x="0" y="41"/>
                </a:cubicBezTo>
                <a:cubicBezTo>
                  <a:pt x="0" y="47"/>
                  <a:pt x="1" y="52"/>
                  <a:pt x="3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5" y="62"/>
                  <a:pt x="8" y="66"/>
                  <a:pt x="12" y="70"/>
                </a:cubicBezTo>
                <a:cubicBezTo>
                  <a:pt x="12" y="70"/>
                  <a:pt x="12" y="70"/>
                  <a:pt x="12" y="70"/>
                </a:cubicBezTo>
                <a:cubicBezTo>
                  <a:pt x="16" y="74"/>
                  <a:pt x="20" y="77"/>
                  <a:pt x="25" y="79"/>
                </a:cubicBezTo>
                <a:cubicBezTo>
                  <a:pt x="25" y="79"/>
                  <a:pt x="25" y="79"/>
                  <a:pt x="25" y="79"/>
                </a:cubicBezTo>
                <a:cubicBezTo>
                  <a:pt x="25" y="79"/>
                  <a:pt x="25" y="79"/>
                  <a:pt x="25" y="79"/>
                </a:cubicBezTo>
                <a:cubicBezTo>
                  <a:pt x="30" y="81"/>
                  <a:pt x="35" y="82"/>
                  <a:pt x="41" y="82"/>
                </a:cubicBezTo>
                <a:cubicBezTo>
                  <a:pt x="46" y="82"/>
                  <a:pt x="52" y="81"/>
                  <a:pt x="57" y="79"/>
                </a:cubicBezTo>
                <a:cubicBezTo>
                  <a:pt x="61" y="78"/>
                  <a:pt x="64" y="75"/>
                  <a:pt x="67" y="73"/>
                </a:cubicBezTo>
                <a:cubicBezTo>
                  <a:pt x="84" y="89"/>
                  <a:pt x="84" y="89"/>
                  <a:pt x="84" y="89"/>
                </a:cubicBezTo>
                <a:cubicBezTo>
                  <a:pt x="85" y="91"/>
                  <a:pt x="88" y="91"/>
                  <a:pt x="89" y="89"/>
                </a:cubicBezTo>
                <a:cubicBezTo>
                  <a:pt x="90" y="88"/>
                  <a:pt x="90" y="85"/>
                  <a:pt x="89" y="84"/>
                </a:cubicBezTo>
                <a:close/>
                <a:moveTo>
                  <a:pt x="65" y="65"/>
                </a:moveTo>
                <a:cubicBezTo>
                  <a:pt x="65" y="65"/>
                  <a:pt x="65" y="65"/>
                  <a:pt x="65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2" y="68"/>
                  <a:pt x="58" y="71"/>
                  <a:pt x="54" y="72"/>
                </a:cubicBezTo>
                <a:cubicBezTo>
                  <a:pt x="50" y="74"/>
                  <a:pt x="45" y="75"/>
                  <a:pt x="41" y="75"/>
                </a:cubicBezTo>
                <a:cubicBezTo>
                  <a:pt x="36" y="75"/>
                  <a:pt x="32" y="74"/>
                  <a:pt x="28" y="72"/>
                </a:cubicBezTo>
                <a:cubicBezTo>
                  <a:pt x="28" y="72"/>
                  <a:pt x="28" y="72"/>
                  <a:pt x="28" y="72"/>
                </a:cubicBezTo>
                <a:cubicBezTo>
                  <a:pt x="24" y="71"/>
                  <a:pt x="20" y="68"/>
                  <a:pt x="17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4" y="62"/>
                  <a:pt x="11" y="58"/>
                  <a:pt x="10" y="54"/>
                </a:cubicBezTo>
                <a:cubicBezTo>
                  <a:pt x="10" y="54"/>
                  <a:pt x="10" y="54"/>
                  <a:pt x="10" y="54"/>
                </a:cubicBezTo>
                <a:cubicBezTo>
                  <a:pt x="8" y="50"/>
                  <a:pt x="7" y="46"/>
                  <a:pt x="7" y="41"/>
                </a:cubicBezTo>
                <a:cubicBezTo>
                  <a:pt x="7" y="37"/>
                  <a:pt x="8" y="32"/>
                  <a:pt x="10" y="28"/>
                </a:cubicBezTo>
                <a:cubicBezTo>
                  <a:pt x="11" y="24"/>
                  <a:pt x="14" y="20"/>
                  <a:pt x="17" y="17"/>
                </a:cubicBezTo>
                <a:cubicBezTo>
                  <a:pt x="23" y="11"/>
                  <a:pt x="32" y="7"/>
                  <a:pt x="41" y="7"/>
                </a:cubicBezTo>
                <a:cubicBezTo>
                  <a:pt x="45" y="7"/>
                  <a:pt x="50" y="8"/>
                  <a:pt x="54" y="10"/>
                </a:cubicBezTo>
                <a:cubicBezTo>
                  <a:pt x="58" y="12"/>
                  <a:pt x="62" y="14"/>
                  <a:pt x="65" y="17"/>
                </a:cubicBezTo>
                <a:cubicBezTo>
                  <a:pt x="65" y="17"/>
                  <a:pt x="65" y="17"/>
                  <a:pt x="65" y="17"/>
                </a:cubicBezTo>
                <a:cubicBezTo>
                  <a:pt x="68" y="21"/>
                  <a:pt x="70" y="24"/>
                  <a:pt x="72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4" y="32"/>
                  <a:pt x="75" y="37"/>
                  <a:pt x="75" y="41"/>
                </a:cubicBezTo>
                <a:cubicBezTo>
                  <a:pt x="75" y="46"/>
                  <a:pt x="74" y="50"/>
                  <a:pt x="72" y="54"/>
                </a:cubicBezTo>
                <a:cubicBezTo>
                  <a:pt x="70" y="58"/>
                  <a:pt x="68" y="62"/>
                  <a:pt x="65" y="65"/>
                </a:cubicBezTo>
                <a:close/>
                <a:moveTo>
                  <a:pt x="65" y="39"/>
                </a:moveTo>
                <a:cubicBezTo>
                  <a:pt x="65" y="39"/>
                  <a:pt x="65" y="39"/>
                  <a:pt x="65" y="39"/>
                </a:cubicBezTo>
                <a:cubicBezTo>
                  <a:pt x="64" y="39"/>
                  <a:pt x="63" y="40"/>
                  <a:pt x="63" y="41"/>
                </a:cubicBezTo>
                <a:cubicBezTo>
                  <a:pt x="63" y="44"/>
                  <a:pt x="62" y="47"/>
                  <a:pt x="61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0" y="52"/>
                  <a:pt x="59" y="55"/>
                  <a:pt x="57" y="57"/>
                </a:cubicBezTo>
                <a:cubicBezTo>
                  <a:pt x="54" y="59"/>
                  <a:pt x="52" y="60"/>
                  <a:pt x="49" y="62"/>
                </a:cubicBezTo>
                <a:cubicBezTo>
                  <a:pt x="47" y="63"/>
                  <a:pt x="44" y="63"/>
                  <a:pt x="41" y="63"/>
                </a:cubicBezTo>
                <a:cubicBezTo>
                  <a:pt x="40" y="63"/>
                  <a:pt x="39" y="64"/>
                  <a:pt x="39" y="66"/>
                </a:cubicBezTo>
                <a:cubicBezTo>
                  <a:pt x="39" y="67"/>
                  <a:pt x="40" y="68"/>
                  <a:pt x="41" y="68"/>
                </a:cubicBezTo>
                <a:cubicBezTo>
                  <a:pt x="44" y="68"/>
                  <a:pt x="48" y="67"/>
                  <a:pt x="51" y="66"/>
                </a:cubicBezTo>
                <a:cubicBezTo>
                  <a:pt x="54" y="64"/>
                  <a:pt x="57" y="63"/>
                  <a:pt x="60" y="60"/>
                </a:cubicBezTo>
                <a:cubicBezTo>
                  <a:pt x="62" y="58"/>
                  <a:pt x="64" y="55"/>
                  <a:pt x="66" y="51"/>
                </a:cubicBezTo>
                <a:cubicBezTo>
                  <a:pt x="66" y="51"/>
                  <a:pt x="66" y="51"/>
                  <a:pt x="66" y="51"/>
                </a:cubicBezTo>
                <a:cubicBezTo>
                  <a:pt x="67" y="48"/>
                  <a:pt x="68" y="45"/>
                  <a:pt x="68" y="41"/>
                </a:cubicBezTo>
                <a:cubicBezTo>
                  <a:pt x="68" y="40"/>
                  <a:pt x="67" y="39"/>
                  <a:pt x="65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15" name="Freeform 23"/>
          <p:cNvSpPr>
            <a:spLocks noEditPoints="1"/>
          </p:cNvSpPr>
          <p:nvPr/>
        </p:nvSpPr>
        <p:spPr bwMode="auto">
          <a:xfrm>
            <a:off x="4626388" y="5144019"/>
            <a:ext cx="182478" cy="218490"/>
          </a:xfrm>
          <a:custGeom>
            <a:avLst/>
            <a:gdLst>
              <a:gd name="T0" fmla="*/ 72 w 81"/>
              <a:gd name="T1" fmla="*/ 1 h 96"/>
              <a:gd name="T2" fmla="*/ 70 w 81"/>
              <a:gd name="T3" fmla="*/ 7 h 96"/>
              <a:gd name="T4" fmla="*/ 81 w 81"/>
              <a:gd name="T5" fmla="*/ 36 h 96"/>
              <a:gd name="T6" fmla="*/ 68 w 81"/>
              <a:gd name="T7" fmla="*/ 68 h 96"/>
              <a:gd name="T8" fmla="*/ 54 w 81"/>
              <a:gd name="T9" fmla="*/ 78 h 96"/>
              <a:gd name="T10" fmla="*/ 40 w 81"/>
              <a:gd name="T11" fmla="*/ 81 h 96"/>
              <a:gd name="T12" fmla="*/ 55 w 81"/>
              <a:gd name="T13" fmla="*/ 88 h 96"/>
              <a:gd name="T14" fmla="*/ 55 w 81"/>
              <a:gd name="T15" fmla="*/ 96 h 96"/>
              <a:gd name="T16" fmla="*/ 37 w 81"/>
              <a:gd name="T17" fmla="*/ 96 h 96"/>
              <a:gd name="T18" fmla="*/ 18 w 81"/>
              <a:gd name="T19" fmla="*/ 96 h 96"/>
              <a:gd name="T20" fmla="*/ 18 w 81"/>
              <a:gd name="T21" fmla="*/ 88 h 96"/>
              <a:gd name="T22" fmla="*/ 33 w 81"/>
              <a:gd name="T23" fmla="*/ 81 h 96"/>
              <a:gd name="T24" fmla="*/ 20 w 81"/>
              <a:gd name="T25" fmla="*/ 78 h 96"/>
              <a:gd name="T26" fmla="*/ 7 w 81"/>
              <a:gd name="T27" fmla="*/ 69 h 96"/>
              <a:gd name="T28" fmla="*/ 1 w 81"/>
              <a:gd name="T29" fmla="*/ 72 h 96"/>
              <a:gd name="T30" fmla="*/ 10 w 81"/>
              <a:gd name="T31" fmla="*/ 60 h 96"/>
              <a:gd name="T32" fmla="*/ 11 w 81"/>
              <a:gd name="T33" fmla="*/ 11 h 96"/>
              <a:gd name="T34" fmla="*/ 37 w 81"/>
              <a:gd name="T35" fmla="*/ 0 h 96"/>
              <a:gd name="T36" fmla="*/ 65 w 81"/>
              <a:gd name="T37" fmla="*/ 5 h 96"/>
              <a:gd name="T38" fmla="*/ 65 w 81"/>
              <a:gd name="T39" fmla="*/ 5 h 96"/>
              <a:gd name="T40" fmla="*/ 69 w 81"/>
              <a:gd name="T41" fmla="*/ 1 h 96"/>
              <a:gd name="T42" fmla="*/ 67 w 81"/>
              <a:gd name="T43" fmla="*/ 10 h 96"/>
              <a:gd name="T44" fmla="*/ 73 w 81"/>
              <a:gd name="T45" fmla="*/ 36 h 96"/>
              <a:gd name="T46" fmla="*/ 62 w 81"/>
              <a:gd name="T47" fmla="*/ 62 h 96"/>
              <a:gd name="T48" fmla="*/ 13 w 81"/>
              <a:gd name="T49" fmla="*/ 64 h 96"/>
              <a:gd name="T50" fmla="*/ 21 w 81"/>
              <a:gd name="T51" fmla="*/ 73 h 96"/>
              <a:gd name="T52" fmla="*/ 52 w 81"/>
              <a:gd name="T53" fmla="*/ 73 h 96"/>
              <a:gd name="T54" fmla="*/ 65 w 81"/>
              <a:gd name="T55" fmla="*/ 65 h 96"/>
              <a:gd name="T56" fmla="*/ 65 w 81"/>
              <a:gd name="T57" fmla="*/ 65 h 96"/>
              <a:gd name="T58" fmla="*/ 77 w 81"/>
              <a:gd name="T59" fmla="*/ 36 h 96"/>
              <a:gd name="T60" fmla="*/ 67 w 81"/>
              <a:gd name="T61" fmla="*/ 10 h 96"/>
              <a:gd name="T62" fmla="*/ 57 w 81"/>
              <a:gd name="T63" fmla="*/ 16 h 96"/>
              <a:gd name="T64" fmla="*/ 16 w 81"/>
              <a:gd name="T65" fmla="*/ 16 h 96"/>
              <a:gd name="T66" fmla="*/ 16 w 81"/>
              <a:gd name="T67" fmla="*/ 57 h 96"/>
              <a:gd name="T68" fmla="*/ 57 w 81"/>
              <a:gd name="T69" fmla="*/ 57 h 96"/>
              <a:gd name="T70" fmla="*/ 65 w 81"/>
              <a:gd name="T71" fmla="*/ 36 h 96"/>
              <a:gd name="T72" fmla="*/ 57 w 81"/>
              <a:gd name="T73" fmla="*/ 1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1" h="96">
                <a:moveTo>
                  <a:pt x="69" y="1"/>
                </a:moveTo>
                <a:cubicBezTo>
                  <a:pt x="70" y="0"/>
                  <a:pt x="71" y="0"/>
                  <a:pt x="72" y="1"/>
                </a:cubicBezTo>
                <a:cubicBezTo>
                  <a:pt x="73" y="2"/>
                  <a:pt x="73" y="3"/>
                  <a:pt x="72" y="4"/>
                </a:cubicBezTo>
                <a:cubicBezTo>
                  <a:pt x="70" y="7"/>
                  <a:pt x="70" y="7"/>
                  <a:pt x="70" y="7"/>
                </a:cubicBezTo>
                <a:cubicBezTo>
                  <a:pt x="73" y="10"/>
                  <a:pt x="76" y="15"/>
                  <a:pt x="78" y="19"/>
                </a:cubicBezTo>
                <a:cubicBezTo>
                  <a:pt x="80" y="25"/>
                  <a:pt x="81" y="30"/>
                  <a:pt x="81" y="36"/>
                </a:cubicBezTo>
                <a:cubicBezTo>
                  <a:pt x="81" y="42"/>
                  <a:pt x="80" y="48"/>
                  <a:pt x="78" y="53"/>
                </a:cubicBezTo>
                <a:cubicBezTo>
                  <a:pt x="76" y="59"/>
                  <a:pt x="72" y="64"/>
                  <a:pt x="68" y="68"/>
                </a:cubicBezTo>
                <a:cubicBezTo>
                  <a:pt x="64" y="72"/>
                  <a:pt x="59" y="75"/>
                  <a:pt x="54" y="78"/>
                </a:cubicBezTo>
                <a:cubicBezTo>
                  <a:pt x="54" y="78"/>
                  <a:pt x="54" y="78"/>
                  <a:pt x="54" y="78"/>
                </a:cubicBezTo>
                <a:cubicBezTo>
                  <a:pt x="49" y="79"/>
                  <a:pt x="45" y="80"/>
                  <a:pt x="40" y="81"/>
                </a:cubicBezTo>
                <a:cubicBezTo>
                  <a:pt x="40" y="81"/>
                  <a:pt x="40" y="81"/>
                  <a:pt x="40" y="81"/>
                </a:cubicBezTo>
                <a:cubicBezTo>
                  <a:pt x="40" y="88"/>
                  <a:pt x="40" y="88"/>
                  <a:pt x="40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7" y="88"/>
                  <a:pt x="59" y="90"/>
                  <a:pt x="59" y="92"/>
                </a:cubicBezTo>
                <a:cubicBezTo>
                  <a:pt x="59" y="94"/>
                  <a:pt x="57" y="96"/>
                  <a:pt x="55" y="96"/>
                </a:cubicBezTo>
                <a:cubicBezTo>
                  <a:pt x="37" y="96"/>
                  <a:pt x="37" y="96"/>
                  <a:pt x="37" y="96"/>
                </a:cubicBezTo>
                <a:cubicBezTo>
                  <a:pt x="37" y="96"/>
                  <a:pt x="37" y="96"/>
                  <a:pt x="37" y="96"/>
                </a:cubicBezTo>
                <a:cubicBezTo>
                  <a:pt x="37" y="96"/>
                  <a:pt x="37" y="96"/>
                  <a:pt x="37" y="96"/>
                </a:cubicBezTo>
                <a:cubicBezTo>
                  <a:pt x="18" y="96"/>
                  <a:pt x="18" y="96"/>
                  <a:pt x="18" y="96"/>
                </a:cubicBezTo>
                <a:cubicBezTo>
                  <a:pt x="16" y="96"/>
                  <a:pt x="15" y="94"/>
                  <a:pt x="15" y="92"/>
                </a:cubicBezTo>
                <a:cubicBezTo>
                  <a:pt x="15" y="90"/>
                  <a:pt x="16" y="88"/>
                  <a:pt x="18" y="88"/>
                </a:cubicBezTo>
                <a:cubicBezTo>
                  <a:pt x="33" y="88"/>
                  <a:pt x="33" y="88"/>
                  <a:pt x="33" y="88"/>
                </a:cubicBezTo>
                <a:cubicBezTo>
                  <a:pt x="33" y="81"/>
                  <a:pt x="33" y="81"/>
                  <a:pt x="33" y="81"/>
                </a:cubicBezTo>
                <a:cubicBezTo>
                  <a:pt x="33" y="81"/>
                  <a:pt x="33" y="81"/>
                  <a:pt x="33" y="81"/>
                </a:cubicBezTo>
                <a:cubicBezTo>
                  <a:pt x="28" y="80"/>
                  <a:pt x="24" y="79"/>
                  <a:pt x="20" y="78"/>
                </a:cubicBezTo>
                <a:cubicBezTo>
                  <a:pt x="20" y="78"/>
                  <a:pt x="20" y="78"/>
                  <a:pt x="20" y="78"/>
                </a:cubicBezTo>
                <a:cubicBezTo>
                  <a:pt x="15" y="76"/>
                  <a:pt x="11" y="73"/>
                  <a:pt x="7" y="69"/>
                </a:cubicBezTo>
                <a:cubicBezTo>
                  <a:pt x="5" y="72"/>
                  <a:pt x="5" y="72"/>
                  <a:pt x="5" y="72"/>
                </a:cubicBezTo>
                <a:cubicBezTo>
                  <a:pt x="4" y="73"/>
                  <a:pt x="2" y="73"/>
                  <a:pt x="1" y="72"/>
                </a:cubicBezTo>
                <a:cubicBezTo>
                  <a:pt x="0" y="71"/>
                  <a:pt x="0" y="69"/>
                  <a:pt x="1" y="69"/>
                </a:cubicBezTo>
                <a:cubicBezTo>
                  <a:pt x="10" y="60"/>
                  <a:pt x="10" y="60"/>
                  <a:pt x="10" y="60"/>
                </a:cubicBezTo>
                <a:cubicBezTo>
                  <a:pt x="4" y="54"/>
                  <a:pt x="1" y="46"/>
                  <a:pt x="1" y="36"/>
                </a:cubicBezTo>
                <a:cubicBezTo>
                  <a:pt x="1" y="26"/>
                  <a:pt x="5" y="17"/>
                  <a:pt x="11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8" y="4"/>
                  <a:pt x="27" y="0"/>
                  <a:pt x="37" y="0"/>
                </a:cubicBezTo>
                <a:cubicBezTo>
                  <a:pt x="46" y="0"/>
                  <a:pt x="54" y="4"/>
                  <a:pt x="61" y="9"/>
                </a:cubicBezTo>
                <a:cubicBezTo>
                  <a:pt x="65" y="5"/>
                  <a:pt x="65" y="5"/>
                  <a:pt x="65" y="5"/>
                </a:cubicBezTo>
                <a:cubicBezTo>
                  <a:pt x="65" y="5"/>
                  <a:pt x="65" y="5"/>
                  <a:pt x="65" y="5"/>
                </a:cubicBezTo>
                <a:cubicBezTo>
                  <a:pt x="65" y="5"/>
                  <a:pt x="65" y="5"/>
                  <a:pt x="65" y="5"/>
                </a:cubicBezTo>
                <a:cubicBezTo>
                  <a:pt x="65" y="5"/>
                  <a:pt x="65" y="5"/>
                  <a:pt x="65" y="5"/>
                </a:cubicBezTo>
                <a:cubicBezTo>
                  <a:pt x="69" y="1"/>
                  <a:pt x="69" y="1"/>
                  <a:pt x="69" y="1"/>
                </a:cubicBezTo>
                <a:close/>
                <a:moveTo>
                  <a:pt x="67" y="10"/>
                </a:moveTo>
                <a:cubicBezTo>
                  <a:pt x="67" y="10"/>
                  <a:pt x="67" y="10"/>
                  <a:pt x="67" y="10"/>
                </a:cubicBezTo>
                <a:cubicBezTo>
                  <a:pt x="64" y="12"/>
                  <a:pt x="64" y="12"/>
                  <a:pt x="64" y="12"/>
                </a:cubicBezTo>
                <a:cubicBezTo>
                  <a:pt x="69" y="19"/>
                  <a:pt x="73" y="27"/>
                  <a:pt x="73" y="36"/>
                </a:cubicBezTo>
                <a:cubicBezTo>
                  <a:pt x="73" y="46"/>
                  <a:pt x="69" y="55"/>
                  <a:pt x="62" y="62"/>
                </a:cubicBezTo>
                <a:cubicBezTo>
                  <a:pt x="62" y="62"/>
                  <a:pt x="62" y="62"/>
                  <a:pt x="62" y="62"/>
                </a:cubicBezTo>
                <a:cubicBezTo>
                  <a:pt x="56" y="69"/>
                  <a:pt x="47" y="73"/>
                  <a:pt x="37" y="73"/>
                </a:cubicBezTo>
                <a:cubicBezTo>
                  <a:pt x="28" y="73"/>
                  <a:pt x="19" y="69"/>
                  <a:pt x="13" y="64"/>
                </a:cubicBezTo>
                <a:cubicBezTo>
                  <a:pt x="10" y="66"/>
                  <a:pt x="10" y="66"/>
                  <a:pt x="10" y="66"/>
                </a:cubicBezTo>
                <a:cubicBezTo>
                  <a:pt x="13" y="69"/>
                  <a:pt x="17" y="72"/>
                  <a:pt x="21" y="73"/>
                </a:cubicBezTo>
                <a:cubicBezTo>
                  <a:pt x="26" y="75"/>
                  <a:pt x="31" y="76"/>
                  <a:pt x="37" y="76"/>
                </a:cubicBezTo>
                <a:cubicBezTo>
                  <a:pt x="42" y="76"/>
                  <a:pt x="47" y="75"/>
                  <a:pt x="52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7" y="71"/>
                  <a:pt x="61" y="68"/>
                  <a:pt x="65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9" y="61"/>
                  <a:pt x="72" y="57"/>
                  <a:pt x="74" y="52"/>
                </a:cubicBezTo>
                <a:cubicBezTo>
                  <a:pt x="76" y="47"/>
                  <a:pt x="77" y="42"/>
                  <a:pt x="77" y="36"/>
                </a:cubicBezTo>
                <a:cubicBezTo>
                  <a:pt x="77" y="31"/>
                  <a:pt x="76" y="26"/>
                  <a:pt x="74" y="21"/>
                </a:cubicBezTo>
                <a:cubicBezTo>
                  <a:pt x="72" y="17"/>
                  <a:pt x="69" y="13"/>
                  <a:pt x="67" y="10"/>
                </a:cubicBezTo>
                <a:close/>
                <a:moveTo>
                  <a:pt x="57" y="16"/>
                </a:moveTo>
                <a:cubicBezTo>
                  <a:pt x="57" y="16"/>
                  <a:pt x="57" y="16"/>
                  <a:pt x="57" y="16"/>
                </a:cubicBezTo>
                <a:cubicBezTo>
                  <a:pt x="52" y="11"/>
                  <a:pt x="45" y="8"/>
                  <a:pt x="37" y="8"/>
                </a:cubicBezTo>
                <a:cubicBezTo>
                  <a:pt x="29" y="8"/>
                  <a:pt x="22" y="11"/>
                  <a:pt x="16" y="16"/>
                </a:cubicBezTo>
                <a:cubicBezTo>
                  <a:pt x="11" y="21"/>
                  <a:pt x="8" y="28"/>
                  <a:pt x="8" y="36"/>
                </a:cubicBezTo>
                <a:cubicBezTo>
                  <a:pt x="8" y="44"/>
                  <a:pt x="11" y="51"/>
                  <a:pt x="16" y="57"/>
                </a:cubicBezTo>
                <a:cubicBezTo>
                  <a:pt x="22" y="62"/>
                  <a:pt x="29" y="65"/>
                  <a:pt x="37" y="65"/>
                </a:cubicBezTo>
                <a:cubicBezTo>
                  <a:pt x="44" y="65"/>
                  <a:pt x="52" y="62"/>
                  <a:pt x="57" y="57"/>
                </a:cubicBezTo>
                <a:cubicBezTo>
                  <a:pt x="57" y="57"/>
                  <a:pt x="57" y="57"/>
                  <a:pt x="57" y="57"/>
                </a:cubicBezTo>
                <a:cubicBezTo>
                  <a:pt x="62" y="51"/>
                  <a:pt x="65" y="44"/>
                  <a:pt x="65" y="36"/>
                </a:cubicBezTo>
                <a:cubicBezTo>
                  <a:pt x="65" y="28"/>
                  <a:pt x="62" y="21"/>
                  <a:pt x="57" y="16"/>
                </a:cubicBezTo>
                <a:cubicBezTo>
                  <a:pt x="57" y="16"/>
                  <a:pt x="57" y="16"/>
                  <a:pt x="57" y="16"/>
                </a:cubicBezTo>
                <a:cubicBezTo>
                  <a:pt x="57" y="16"/>
                  <a:pt x="57" y="16"/>
                  <a:pt x="57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16" name="Freeform 24"/>
          <p:cNvSpPr>
            <a:spLocks noEditPoints="1"/>
          </p:cNvSpPr>
          <p:nvPr/>
        </p:nvSpPr>
        <p:spPr bwMode="auto">
          <a:xfrm>
            <a:off x="4943845" y="3420383"/>
            <a:ext cx="221903" cy="209480"/>
          </a:xfrm>
          <a:custGeom>
            <a:avLst/>
            <a:gdLst>
              <a:gd name="T0" fmla="*/ 48 w 98"/>
              <a:gd name="T1" fmla="*/ 24 h 92"/>
              <a:gd name="T2" fmla="*/ 50 w 98"/>
              <a:gd name="T3" fmla="*/ 53 h 92"/>
              <a:gd name="T4" fmla="*/ 52 w 98"/>
              <a:gd name="T5" fmla="*/ 17 h 92"/>
              <a:gd name="T6" fmla="*/ 48 w 98"/>
              <a:gd name="T7" fmla="*/ 16 h 92"/>
              <a:gd name="T8" fmla="*/ 41 w 98"/>
              <a:gd name="T9" fmla="*/ 28 h 92"/>
              <a:gd name="T10" fmla="*/ 94 w 98"/>
              <a:gd name="T11" fmla="*/ 12 h 92"/>
              <a:gd name="T12" fmla="*/ 84 w 98"/>
              <a:gd name="T13" fmla="*/ 12 h 92"/>
              <a:gd name="T14" fmla="*/ 80 w 98"/>
              <a:gd name="T15" fmla="*/ 0 h 92"/>
              <a:gd name="T16" fmla="*/ 14 w 98"/>
              <a:gd name="T17" fmla="*/ 4 h 92"/>
              <a:gd name="T18" fmla="*/ 3 w 98"/>
              <a:gd name="T19" fmla="*/ 12 h 92"/>
              <a:gd name="T20" fmla="*/ 0 w 98"/>
              <a:gd name="T21" fmla="*/ 37 h 92"/>
              <a:gd name="T22" fmla="*/ 6 w 98"/>
              <a:gd name="T23" fmla="*/ 52 h 92"/>
              <a:gd name="T24" fmla="*/ 45 w 98"/>
              <a:gd name="T25" fmla="*/ 75 h 92"/>
              <a:gd name="T26" fmla="*/ 29 w 98"/>
              <a:gd name="T27" fmla="*/ 84 h 92"/>
              <a:gd name="T28" fmla="*/ 29 w 98"/>
              <a:gd name="T29" fmla="*/ 92 h 92"/>
              <a:gd name="T30" fmla="*/ 73 w 98"/>
              <a:gd name="T31" fmla="*/ 88 h 92"/>
              <a:gd name="T32" fmla="*/ 53 w 98"/>
              <a:gd name="T33" fmla="*/ 84 h 92"/>
              <a:gd name="T34" fmla="*/ 78 w 98"/>
              <a:gd name="T35" fmla="*/ 59 h 92"/>
              <a:gd name="T36" fmla="*/ 92 w 98"/>
              <a:gd name="T37" fmla="*/ 52 h 92"/>
              <a:gd name="T38" fmla="*/ 98 w 98"/>
              <a:gd name="T39" fmla="*/ 16 h 92"/>
              <a:gd name="T40" fmla="*/ 11 w 98"/>
              <a:gd name="T41" fmla="*/ 47 h 92"/>
              <a:gd name="T42" fmla="*/ 7 w 98"/>
              <a:gd name="T43" fmla="*/ 37 h 92"/>
              <a:gd name="T44" fmla="*/ 14 w 98"/>
              <a:gd name="T45" fmla="*/ 20 h 92"/>
              <a:gd name="T46" fmla="*/ 15 w 98"/>
              <a:gd name="T47" fmla="*/ 50 h 92"/>
              <a:gd name="T48" fmla="*/ 76 w 98"/>
              <a:gd name="T49" fmla="*/ 40 h 92"/>
              <a:gd name="T50" fmla="*/ 73 w 98"/>
              <a:gd name="T51" fmla="*/ 53 h 92"/>
              <a:gd name="T52" fmla="*/ 49 w 98"/>
              <a:gd name="T53" fmla="*/ 67 h 92"/>
              <a:gd name="T54" fmla="*/ 24 w 98"/>
              <a:gd name="T55" fmla="*/ 53 h 92"/>
              <a:gd name="T56" fmla="*/ 21 w 98"/>
              <a:gd name="T57" fmla="*/ 40 h 92"/>
              <a:gd name="T58" fmla="*/ 76 w 98"/>
              <a:gd name="T59" fmla="*/ 8 h 92"/>
              <a:gd name="T60" fmla="*/ 91 w 98"/>
              <a:gd name="T61" fmla="*/ 37 h 92"/>
              <a:gd name="T62" fmla="*/ 86 w 98"/>
              <a:gd name="T63" fmla="*/ 47 h 92"/>
              <a:gd name="T64" fmla="*/ 83 w 98"/>
              <a:gd name="T65" fmla="*/ 50 h 92"/>
              <a:gd name="T66" fmla="*/ 84 w 98"/>
              <a:gd name="T67" fmla="*/ 40 h 92"/>
              <a:gd name="T68" fmla="*/ 91 w 98"/>
              <a:gd name="T69" fmla="*/ 2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8" h="92">
                <a:moveTo>
                  <a:pt x="44" y="28"/>
                </a:moveTo>
                <a:cubicBezTo>
                  <a:pt x="48" y="24"/>
                  <a:pt x="48" y="24"/>
                  <a:pt x="48" y="24"/>
                </a:cubicBezTo>
                <a:cubicBezTo>
                  <a:pt x="48" y="51"/>
                  <a:pt x="48" y="51"/>
                  <a:pt x="48" y="51"/>
                </a:cubicBezTo>
                <a:cubicBezTo>
                  <a:pt x="48" y="52"/>
                  <a:pt x="49" y="53"/>
                  <a:pt x="50" y="53"/>
                </a:cubicBezTo>
                <a:cubicBezTo>
                  <a:pt x="51" y="53"/>
                  <a:pt x="52" y="52"/>
                  <a:pt x="52" y="51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1" y="15"/>
                  <a:pt x="50" y="15"/>
                </a:cubicBezTo>
                <a:cubicBezTo>
                  <a:pt x="49" y="15"/>
                  <a:pt x="48" y="15"/>
                  <a:pt x="48" y="16"/>
                </a:cubicBezTo>
                <a:cubicBezTo>
                  <a:pt x="41" y="25"/>
                  <a:pt x="41" y="25"/>
                  <a:pt x="41" y="25"/>
                </a:cubicBezTo>
                <a:cubicBezTo>
                  <a:pt x="40" y="26"/>
                  <a:pt x="40" y="28"/>
                  <a:pt x="41" y="28"/>
                </a:cubicBezTo>
                <a:cubicBezTo>
                  <a:pt x="42" y="29"/>
                  <a:pt x="44" y="29"/>
                  <a:pt x="44" y="28"/>
                </a:cubicBezTo>
                <a:close/>
                <a:moveTo>
                  <a:pt x="94" y="12"/>
                </a:moveTo>
                <a:cubicBezTo>
                  <a:pt x="94" y="12"/>
                  <a:pt x="94" y="12"/>
                  <a:pt x="94" y="12"/>
                </a:cubicBezTo>
                <a:cubicBezTo>
                  <a:pt x="84" y="12"/>
                  <a:pt x="84" y="12"/>
                  <a:pt x="84" y="12"/>
                </a:cubicBezTo>
                <a:cubicBezTo>
                  <a:pt x="84" y="4"/>
                  <a:pt x="84" y="4"/>
                  <a:pt x="84" y="4"/>
                </a:cubicBezTo>
                <a:cubicBezTo>
                  <a:pt x="84" y="2"/>
                  <a:pt x="82" y="0"/>
                  <a:pt x="8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5" y="0"/>
                  <a:pt x="14" y="2"/>
                  <a:pt x="14" y="4"/>
                </a:cubicBezTo>
                <a:cubicBezTo>
                  <a:pt x="14" y="12"/>
                  <a:pt x="14" y="12"/>
                  <a:pt x="14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1" y="12"/>
                  <a:pt x="0" y="14"/>
                  <a:pt x="0" y="16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43"/>
                  <a:pt x="2" y="48"/>
                  <a:pt x="6" y="52"/>
                </a:cubicBezTo>
                <a:cubicBezTo>
                  <a:pt x="6" y="52"/>
                  <a:pt x="6" y="52"/>
                  <a:pt x="6" y="52"/>
                </a:cubicBezTo>
                <a:cubicBezTo>
                  <a:pt x="9" y="56"/>
                  <a:pt x="14" y="58"/>
                  <a:pt x="19" y="59"/>
                </a:cubicBezTo>
                <a:cubicBezTo>
                  <a:pt x="25" y="68"/>
                  <a:pt x="35" y="74"/>
                  <a:pt x="45" y="75"/>
                </a:cubicBezTo>
                <a:cubicBezTo>
                  <a:pt x="45" y="84"/>
                  <a:pt x="45" y="84"/>
                  <a:pt x="45" y="84"/>
                </a:cubicBezTo>
                <a:cubicBezTo>
                  <a:pt x="29" y="84"/>
                  <a:pt x="29" y="84"/>
                  <a:pt x="29" y="84"/>
                </a:cubicBezTo>
                <a:cubicBezTo>
                  <a:pt x="27" y="84"/>
                  <a:pt x="25" y="86"/>
                  <a:pt x="25" y="88"/>
                </a:cubicBezTo>
                <a:cubicBezTo>
                  <a:pt x="25" y="90"/>
                  <a:pt x="27" y="92"/>
                  <a:pt x="29" y="92"/>
                </a:cubicBezTo>
                <a:cubicBezTo>
                  <a:pt x="69" y="92"/>
                  <a:pt x="69" y="92"/>
                  <a:pt x="69" y="92"/>
                </a:cubicBezTo>
                <a:cubicBezTo>
                  <a:pt x="71" y="92"/>
                  <a:pt x="73" y="90"/>
                  <a:pt x="73" y="88"/>
                </a:cubicBezTo>
                <a:cubicBezTo>
                  <a:pt x="73" y="86"/>
                  <a:pt x="71" y="84"/>
                  <a:pt x="69" y="84"/>
                </a:cubicBezTo>
                <a:cubicBezTo>
                  <a:pt x="53" y="84"/>
                  <a:pt x="53" y="84"/>
                  <a:pt x="53" y="84"/>
                </a:cubicBezTo>
                <a:cubicBezTo>
                  <a:pt x="53" y="75"/>
                  <a:pt x="53" y="75"/>
                  <a:pt x="53" y="75"/>
                </a:cubicBezTo>
                <a:cubicBezTo>
                  <a:pt x="63" y="74"/>
                  <a:pt x="73" y="68"/>
                  <a:pt x="78" y="59"/>
                </a:cubicBezTo>
                <a:cubicBezTo>
                  <a:pt x="84" y="58"/>
                  <a:pt x="88" y="56"/>
                  <a:pt x="92" y="53"/>
                </a:cubicBezTo>
                <a:cubicBezTo>
                  <a:pt x="92" y="52"/>
                  <a:pt x="92" y="52"/>
                  <a:pt x="92" y="52"/>
                </a:cubicBezTo>
                <a:cubicBezTo>
                  <a:pt x="96" y="48"/>
                  <a:pt x="98" y="43"/>
                  <a:pt x="98" y="37"/>
                </a:cubicBezTo>
                <a:cubicBezTo>
                  <a:pt x="98" y="16"/>
                  <a:pt x="98" y="16"/>
                  <a:pt x="98" y="16"/>
                </a:cubicBezTo>
                <a:cubicBezTo>
                  <a:pt x="98" y="14"/>
                  <a:pt x="96" y="12"/>
                  <a:pt x="94" y="12"/>
                </a:cubicBezTo>
                <a:close/>
                <a:moveTo>
                  <a:pt x="11" y="47"/>
                </a:moveTo>
                <a:cubicBezTo>
                  <a:pt x="11" y="47"/>
                  <a:pt x="11" y="47"/>
                  <a:pt x="11" y="47"/>
                </a:cubicBezTo>
                <a:cubicBezTo>
                  <a:pt x="9" y="44"/>
                  <a:pt x="7" y="41"/>
                  <a:pt x="7" y="37"/>
                </a:cubicBezTo>
                <a:cubicBezTo>
                  <a:pt x="7" y="20"/>
                  <a:pt x="7" y="20"/>
                  <a:pt x="7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4"/>
                  <a:pt x="14" y="47"/>
                  <a:pt x="15" y="50"/>
                </a:cubicBezTo>
                <a:cubicBezTo>
                  <a:pt x="14" y="49"/>
                  <a:pt x="12" y="48"/>
                  <a:pt x="11" y="47"/>
                </a:cubicBezTo>
                <a:close/>
                <a:moveTo>
                  <a:pt x="76" y="40"/>
                </a:moveTo>
                <a:cubicBezTo>
                  <a:pt x="76" y="40"/>
                  <a:pt x="76" y="40"/>
                  <a:pt x="76" y="40"/>
                </a:cubicBezTo>
                <a:cubicBezTo>
                  <a:pt x="76" y="45"/>
                  <a:pt x="75" y="49"/>
                  <a:pt x="73" y="53"/>
                </a:cubicBezTo>
                <a:cubicBezTo>
                  <a:pt x="73" y="53"/>
                  <a:pt x="73" y="53"/>
                  <a:pt x="73" y="53"/>
                </a:cubicBezTo>
                <a:cubicBezTo>
                  <a:pt x="69" y="62"/>
                  <a:pt x="59" y="67"/>
                  <a:pt x="49" y="67"/>
                </a:cubicBezTo>
                <a:cubicBezTo>
                  <a:pt x="39" y="67"/>
                  <a:pt x="29" y="62"/>
                  <a:pt x="24" y="53"/>
                </a:cubicBezTo>
                <a:cubicBezTo>
                  <a:pt x="24" y="53"/>
                  <a:pt x="24" y="53"/>
                  <a:pt x="24" y="53"/>
                </a:cubicBezTo>
                <a:cubicBezTo>
                  <a:pt x="22" y="49"/>
                  <a:pt x="21" y="45"/>
                  <a:pt x="21" y="40"/>
                </a:cubicBezTo>
                <a:cubicBezTo>
                  <a:pt x="21" y="40"/>
                  <a:pt x="21" y="40"/>
                  <a:pt x="21" y="40"/>
                </a:cubicBezTo>
                <a:cubicBezTo>
                  <a:pt x="21" y="8"/>
                  <a:pt x="21" y="8"/>
                  <a:pt x="21" y="8"/>
                </a:cubicBezTo>
                <a:cubicBezTo>
                  <a:pt x="76" y="8"/>
                  <a:pt x="76" y="8"/>
                  <a:pt x="76" y="8"/>
                </a:cubicBezTo>
                <a:cubicBezTo>
                  <a:pt x="76" y="40"/>
                  <a:pt x="76" y="40"/>
                  <a:pt x="76" y="40"/>
                </a:cubicBezTo>
                <a:close/>
                <a:moveTo>
                  <a:pt x="91" y="37"/>
                </a:moveTo>
                <a:cubicBezTo>
                  <a:pt x="91" y="37"/>
                  <a:pt x="91" y="37"/>
                  <a:pt x="91" y="37"/>
                </a:cubicBezTo>
                <a:cubicBezTo>
                  <a:pt x="91" y="41"/>
                  <a:pt x="89" y="44"/>
                  <a:pt x="86" y="47"/>
                </a:cubicBezTo>
                <a:cubicBezTo>
                  <a:pt x="86" y="47"/>
                  <a:pt x="86" y="47"/>
                  <a:pt x="86" y="47"/>
                </a:cubicBezTo>
                <a:cubicBezTo>
                  <a:pt x="85" y="48"/>
                  <a:pt x="84" y="49"/>
                  <a:pt x="83" y="50"/>
                </a:cubicBezTo>
                <a:cubicBezTo>
                  <a:pt x="84" y="47"/>
                  <a:pt x="84" y="44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20"/>
                  <a:pt x="84" y="20"/>
                  <a:pt x="84" y="20"/>
                </a:cubicBezTo>
                <a:cubicBezTo>
                  <a:pt x="91" y="20"/>
                  <a:pt x="91" y="20"/>
                  <a:pt x="91" y="20"/>
                </a:cubicBezTo>
                <a:cubicBezTo>
                  <a:pt x="91" y="37"/>
                  <a:pt x="91" y="37"/>
                  <a:pt x="91" y="3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17" name="Freeform 26"/>
          <p:cNvSpPr>
            <a:spLocks noEditPoints="1"/>
          </p:cNvSpPr>
          <p:nvPr/>
        </p:nvSpPr>
        <p:spPr bwMode="auto">
          <a:xfrm>
            <a:off x="6370613" y="3401665"/>
            <a:ext cx="202571" cy="203490"/>
          </a:xfrm>
          <a:custGeom>
            <a:avLst/>
            <a:gdLst>
              <a:gd name="T0" fmla="*/ 83 w 106"/>
              <a:gd name="T1" fmla="*/ 53 h 106"/>
              <a:gd name="T2" fmla="*/ 104 w 106"/>
              <a:gd name="T3" fmla="*/ 22 h 106"/>
              <a:gd name="T4" fmla="*/ 72 w 106"/>
              <a:gd name="T5" fmla="*/ 4 h 106"/>
              <a:gd name="T6" fmla="*/ 31 w 106"/>
              <a:gd name="T7" fmla="*/ 2 h 106"/>
              <a:gd name="T8" fmla="*/ 2 w 106"/>
              <a:gd name="T9" fmla="*/ 26 h 106"/>
              <a:gd name="T10" fmla="*/ 23 w 106"/>
              <a:gd name="T11" fmla="*/ 53 h 106"/>
              <a:gd name="T12" fmla="*/ 1 w 106"/>
              <a:gd name="T13" fmla="*/ 77 h 106"/>
              <a:gd name="T14" fmla="*/ 5 w 106"/>
              <a:gd name="T15" fmla="*/ 105 h 106"/>
              <a:gd name="T16" fmla="*/ 32 w 106"/>
              <a:gd name="T17" fmla="*/ 104 h 106"/>
              <a:gd name="T18" fmla="*/ 74 w 106"/>
              <a:gd name="T19" fmla="*/ 104 h 106"/>
              <a:gd name="T20" fmla="*/ 80 w 106"/>
              <a:gd name="T21" fmla="*/ 104 h 106"/>
              <a:gd name="T22" fmla="*/ 104 w 106"/>
              <a:gd name="T23" fmla="*/ 75 h 106"/>
              <a:gd name="T24" fmla="*/ 77 w 106"/>
              <a:gd name="T25" fmla="*/ 9 h 106"/>
              <a:gd name="T26" fmla="*/ 96 w 106"/>
              <a:gd name="T27" fmla="*/ 24 h 106"/>
              <a:gd name="T28" fmla="*/ 90 w 106"/>
              <a:gd name="T29" fmla="*/ 36 h 106"/>
              <a:gd name="T30" fmla="*/ 85 w 106"/>
              <a:gd name="T31" fmla="*/ 31 h 106"/>
              <a:gd name="T32" fmla="*/ 85 w 106"/>
              <a:gd name="T33" fmla="*/ 31 h 106"/>
              <a:gd name="T34" fmla="*/ 75 w 106"/>
              <a:gd name="T35" fmla="*/ 21 h 106"/>
              <a:gd name="T36" fmla="*/ 75 w 106"/>
              <a:gd name="T37" fmla="*/ 21 h 106"/>
              <a:gd name="T38" fmla="*/ 75 w 106"/>
              <a:gd name="T39" fmla="*/ 21 h 106"/>
              <a:gd name="T40" fmla="*/ 75 w 106"/>
              <a:gd name="T41" fmla="*/ 20 h 106"/>
              <a:gd name="T42" fmla="*/ 77 w 106"/>
              <a:gd name="T43" fmla="*/ 9 h 106"/>
              <a:gd name="T44" fmla="*/ 80 w 106"/>
              <a:gd name="T45" fmla="*/ 33 h 106"/>
              <a:gd name="T46" fmla="*/ 15 w 106"/>
              <a:gd name="T47" fmla="*/ 84 h 106"/>
              <a:gd name="T48" fmla="*/ 80 w 106"/>
              <a:gd name="T49" fmla="*/ 33 h 106"/>
              <a:gd name="T50" fmla="*/ 10 w 106"/>
              <a:gd name="T51" fmla="*/ 29 h 106"/>
              <a:gd name="T52" fmla="*/ 32 w 106"/>
              <a:gd name="T53" fmla="*/ 14 h 106"/>
              <a:gd name="T54" fmla="*/ 25 w 106"/>
              <a:gd name="T55" fmla="*/ 24 h 106"/>
              <a:gd name="T56" fmla="*/ 35 w 106"/>
              <a:gd name="T57" fmla="*/ 17 h 106"/>
              <a:gd name="T58" fmla="*/ 37 w 106"/>
              <a:gd name="T59" fmla="*/ 26 h 106"/>
              <a:gd name="T60" fmla="*/ 41 w 106"/>
              <a:gd name="T61" fmla="*/ 29 h 106"/>
              <a:gd name="T62" fmla="*/ 47 w 106"/>
              <a:gd name="T63" fmla="*/ 29 h 106"/>
              <a:gd name="T64" fmla="*/ 10 w 106"/>
              <a:gd name="T65" fmla="*/ 29 h 106"/>
              <a:gd name="T66" fmla="*/ 67 w 106"/>
              <a:gd name="T67" fmla="*/ 19 h 106"/>
              <a:gd name="T68" fmla="*/ 12 w 106"/>
              <a:gd name="T69" fmla="*/ 80 h 106"/>
              <a:gd name="T70" fmla="*/ 67 w 106"/>
              <a:gd name="T71" fmla="*/ 19 h 106"/>
              <a:gd name="T72" fmla="*/ 8 w 106"/>
              <a:gd name="T73" fmla="*/ 98 h 106"/>
              <a:gd name="T74" fmla="*/ 22 w 106"/>
              <a:gd name="T75" fmla="*/ 98 h 106"/>
              <a:gd name="T76" fmla="*/ 28 w 106"/>
              <a:gd name="T77" fmla="*/ 97 h 106"/>
              <a:gd name="T78" fmla="*/ 25 w 106"/>
              <a:gd name="T79" fmla="*/ 94 h 106"/>
              <a:gd name="T80" fmla="*/ 86 w 106"/>
              <a:gd name="T81" fmla="*/ 39 h 106"/>
              <a:gd name="T82" fmla="*/ 77 w 106"/>
              <a:gd name="T83" fmla="*/ 96 h 106"/>
              <a:gd name="T84" fmla="*/ 59 w 106"/>
              <a:gd name="T85" fmla="*/ 77 h 106"/>
              <a:gd name="T86" fmla="*/ 81 w 106"/>
              <a:gd name="T87" fmla="*/ 62 h 106"/>
              <a:gd name="T88" fmla="*/ 77 w 106"/>
              <a:gd name="T89" fmla="*/ 69 h 106"/>
              <a:gd name="T90" fmla="*/ 84 w 106"/>
              <a:gd name="T91" fmla="*/ 66 h 106"/>
              <a:gd name="T92" fmla="*/ 83 w 106"/>
              <a:gd name="T93" fmla="*/ 78 h 106"/>
              <a:gd name="T94" fmla="*/ 86 w 106"/>
              <a:gd name="T95" fmla="*/ 81 h 106"/>
              <a:gd name="T96" fmla="*/ 96 w 106"/>
              <a:gd name="T97" fmla="*/ 77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6" h="106">
                <a:moveTo>
                  <a:pt x="104" y="75"/>
                </a:moveTo>
                <a:cubicBezTo>
                  <a:pt x="83" y="53"/>
                  <a:pt x="83" y="53"/>
                  <a:pt x="83" y="53"/>
                </a:cubicBezTo>
                <a:cubicBezTo>
                  <a:pt x="102" y="34"/>
                  <a:pt x="102" y="34"/>
                  <a:pt x="102" y="34"/>
                </a:cubicBezTo>
                <a:cubicBezTo>
                  <a:pt x="105" y="31"/>
                  <a:pt x="106" y="27"/>
                  <a:pt x="104" y="22"/>
                </a:cubicBezTo>
                <a:cubicBezTo>
                  <a:pt x="102" y="17"/>
                  <a:pt x="92" y="9"/>
                  <a:pt x="87" y="4"/>
                </a:cubicBezTo>
                <a:cubicBezTo>
                  <a:pt x="83" y="0"/>
                  <a:pt x="76" y="0"/>
                  <a:pt x="72" y="4"/>
                </a:cubicBezTo>
                <a:cubicBezTo>
                  <a:pt x="52" y="23"/>
                  <a:pt x="52" y="23"/>
                  <a:pt x="52" y="23"/>
                </a:cubicBezTo>
                <a:cubicBezTo>
                  <a:pt x="31" y="2"/>
                  <a:pt x="31" y="2"/>
                  <a:pt x="31" y="2"/>
                </a:cubicBezTo>
                <a:cubicBezTo>
                  <a:pt x="30" y="1"/>
                  <a:pt x="27" y="1"/>
                  <a:pt x="26" y="2"/>
                </a:cubicBezTo>
                <a:cubicBezTo>
                  <a:pt x="2" y="26"/>
                  <a:pt x="2" y="26"/>
                  <a:pt x="2" y="26"/>
                </a:cubicBezTo>
                <a:cubicBezTo>
                  <a:pt x="0" y="28"/>
                  <a:pt x="0" y="30"/>
                  <a:pt x="2" y="31"/>
                </a:cubicBezTo>
                <a:cubicBezTo>
                  <a:pt x="23" y="53"/>
                  <a:pt x="23" y="53"/>
                  <a:pt x="23" y="53"/>
                </a:cubicBezTo>
                <a:cubicBezTo>
                  <a:pt x="2" y="74"/>
                  <a:pt x="2" y="74"/>
                  <a:pt x="2" y="74"/>
                </a:cubicBezTo>
                <a:cubicBezTo>
                  <a:pt x="1" y="75"/>
                  <a:pt x="1" y="76"/>
                  <a:pt x="1" y="77"/>
                </a:cubicBezTo>
                <a:cubicBezTo>
                  <a:pt x="1" y="85"/>
                  <a:pt x="1" y="93"/>
                  <a:pt x="1" y="101"/>
                </a:cubicBezTo>
                <a:cubicBezTo>
                  <a:pt x="1" y="103"/>
                  <a:pt x="2" y="105"/>
                  <a:pt x="5" y="105"/>
                </a:cubicBezTo>
                <a:cubicBezTo>
                  <a:pt x="29" y="105"/>
                  <a:pt x="29" y="105"/>
                  <a:pt x="29" y="105"/>
                </a:cubicBezTo>
                <a:cubicBezTo>
                  <a:pt x="30" y="105"/>
                  <a:pt x="31" y="105"/>
                  <a:pt x="32" y="104"/>
                </a:cubicBezTo>
                <a:cubicBezTo>
                  <a:pt x="53" y="83"/>
                  <a:pt x="53" y="83"/>
                  <a:pt x="53" y="83"/>
                </a:cubicBezTo>
                <a:cubicBezTo>
                  <a:pt x="74" y="104"/>
                  <a:pt x="74" y="104"/>
                  <a:pt x="74" y="104"/>
                </a:cubicBezTo>
                <a:cubicBezTo>
                  <a:pt x="75" y="104"/>
                  <a:pt x="75" y="104"/>
                  <a:pt x="75" y="104"/>
                </a:cubicBezTo>
                <a:cubicBezTo>
                  <a:pt x="76" y="106"/>
                  <a:pt x="78" y="106"/>
                  <a:pt x="80" y="104"/>
                </a:cubicBezTo>
                <a:cubicBezTo>
                  <a:pt x="104" y="80"/>
                  <a:pt x="104" y="80"/>
                  <a:pt x="104" y="80"/>
                </a:cubicBezTo>
                <a:cubicBezTo>
                  <a:pt x="105" y="79"/>
                  <a:pt x="105" y="76"/>
                  <a:pt x="104" y="75"/>
                </a:cubicBezTo>
                <a:close/>
                <a:moveTo>
                  <a:pt x="77" y="9"/>
                </a:moveTo>
                <a:cubicBezTo>
                  <a:pt x="77" y="9"/>
                  <a:pt x="77" y="9"/>
                  <a:pt x="77" y="9"/>
                </a:cubicBezTo>
                <a:cubicBezTo>
                  <a:pt x="78" y="8"/>
                  <a:pt x="80" y="8"/>
                  <a:pt x="82" y="9"/>
                </a:cubicBezTo>
                <a:cubicBezTo>
                  <a:pt x="87" y="14"/>
                  <a:pt x="92" y="19"/>
                  <a:pt x="96" y="24"/>
                </a:cubicBezTo>
                <a:cubicBezTo>
                  <a:pt x="98" y="26"/>
                  <a:pt x="98" y="28"/>
                  <a:pt x="96" y="29"/>
                </a:cubicBezTo>
                <a:cubicBezTo>
                  <a:pt x="90" y="36"/>
                  <a:pt x="90" y="36"/>
                  <a:pt x="90" y="36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0"/>
                  <a:pt x="75" y="20"/>
                  <a:pt x="75" y="20"/>
                </a:cubicBezTo>
                <a:cubicBezTo>
                  <a:pt x="70" y="16"/>
                  <a:pt x="70" y="16"/>
                  <a:pt x="70" y="16"/>
                </a:cubicBezTo>
                <a:cubicBezTo>
                  <a:pt x="77" y="9"/>
                  <a:pt x="77" y="9"/>
                  <a:pt x="77" y="9"/>
                </a:cubicBezTo>
                <a:close/>
                <a:moveTo>
                  <a:pt x="80" y="33"/>
                </a:moveTo>
                <a:cubicBezTo>
                  <a:pt x="80" y="33"/>
                  <a:pt x="80" y="33"/>
                  <a:pt x="80" y="33"/>
                </a:cubicBezTo>
                <a:cubicBezTo>
                  <a:pt x="61" y="52"/>
                  <a:pt x="42" y="72"/>
                  <a:pt x="22" y="91"/>
                </a:cubicBezTo>
                <a:cubicBezTo>
                  <a:pt x="15" y="84"/>
                  <a:pt x="15" y="84"/>
                  <a:pt x="15" y="84"/>
                </a:cubicBezTo>
                <a:cubicBezTo>
                  <a:pt x="73" y="25"/>
                  <a:pt x="73" y="25"/>
                  <a:pt x="73" y="25"/>
                </a:cubicBezTo>
                <a:cubicBezTo>
                  <a:pt x="76" y="28"/>
                  <a:pt x="78" y="30"/>
                  <a:pt x="80" y="33"/>
                </a:cubicBezTo>
                <a:close/>
                <a:moveTo>
                  <a:pt x="10" y="29"/>
                </a:moveTo>
                <a:cubicBezTo>
                  <a:pt x="10" y="29"/>
                  <a:pt x="10" y="29"/>
                  <a:pt x="10" y="29"/>
                </a:cubicBezTo>
                <a:cubicBezTo>
                  <a:pt x="29" y="10"/>
                  <a:pt x="29" y="10"/>
                  <a:pt x="29" y="10"/>
                </a:cubicBezTo>
                <a:cubicBezTo>
                  <a:pt x="32" y="14"/>
                  <a:pt x="32" y="14"/>
                  <a:pt x="32" y="14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1"/>
                  <a:pt x="25" y="23"/>
                  <a:pt x="25" y="24"/>
                </a:cubicBezTo>
                <a:cubicBezTo>
                  <a:pt x="26" y="24"/>
                  <a:pt x="28" y="24"/>
                  <a:pt x="29" y="24"/>
                </a:cubicBezTo>
                <a:cubicBezTo>
                  <a:pt x="35" y="17"/>
                  <a:pt x="35" y="17"/>
                  <a:pt x="35" y="17"/>
                </a:cubicBezTo>
                <a:cubicBezTo>
                  <a:pt x="41" y="22"/>
                  <a:pt x="41" y="22"/>
                  <a:pt x="41" y="22"/>
                </a:cubicBezTo>
                <a:cubicBezTo>
                  <a:pt x="37" y="26"/>
                  <a:pt x="37" y="26"/>
                  <a:pt x="37" y="26"/>
                </a:cubicBezTo>
                <a:cubicBezTo>
                  <a:pt x="36" y="27"/>
                  <a:pt x="36" y="28"/>
                  <a:pt x="37" y="29"/>
                </a:cubicBezTo>
                <a:cubicBezTo>
                  <a:pt x="38" y="30"/>
                  <a:pt x="40" y="30"/>
                  <a:pt x="41" y="29"/>
                </a:cubicBezTo>
                <a:cubicBezTo>
                  <a:pt x="44" y="26"/>
                  <a:pt x="44" y="26"/>
                  <a:pt x="44" y="26"/>
                </a:cubicBezTo>
                <a:cubicBezTo>
                  <a:pt x="47" y="29"/>
                  <a:pt x="47" y="29"/>
                  <a:pt x="47" y="29"/>
                </a:cubicBezTo>
                <a:cubicBezTo>
                  <a:pt x="29" y="47"/>
                  <a:pt x="29" y="47"/>
                  <a:pt x="29" y="47"/>
                </a:cubicBezTo>
                <a:cubicBezTo>
                  <a:pt x="10" y="29"/>
                  <a:pt x="10" y="29"/>
                  <a:pt x="10" y="29"/>
                </a:cubicBezTo>
                <a:close/>
                <a:moveTo>
                  <a:pt x="67" y="19"/>
                </a:moveTo>
                <a:cubicBezTo>
                  <a:pt x="67" y="19"/>
                  <a:pt x="67" y="19"/>
                  <a:pt x="67" y="19"/>
                </a:cubicBezTo>
                <a:cubicBezTo>
                  <a:pt x="70" y="22"/>
                  <a:pt x="70" y="22"/>
                  <a:pt x="70" y="22"/>
                </a:cubicBezTo>
                <a:cubicBezTo>
                  <a:pt x="12" y="80"/>
                  <a:pt x="12" y="80"/>
                  <a:pt x="12" y="80"/>
                </a:cubicBezTo>
                <a:cubicBezTo>
                  <a:pt x="9" y="78"/>
                  <a:pt x="9" y="78"/>
                  <a:pt x="9" y="78"/>
                </a:cubicBezTo>
                <a:cubicBezTo>
                  <a:pt x="67" y="19"/>
                  <a:pt x="67" y="19"/>
                  <a:pt x="67" y="19"/>
                </a:cubicBezTo>
                <a:close/>
                <a:moveTo>
                  <a:pt x="8" y="98"/>
                </a:moveTo>
                <a:cubicBezTo>
                  <a:pt x="8" y="98"/>
                  <a:pt x="8" y="98"/>
                  <a:pt x="8" y="98"/>
                </a:cubicBezTo>
                <a:cubicBezTo>
                  <a:pt x="8" y="84"/>
                  <a:pt x="8" y="84"/>
                  <a:pt x="8" y="84"/>
                </a:cubicBezTo>
                <a:cubicBezTo>
                  <a:pt x="22" y="98"/>
                  <a:pt x="22" y="98"/>
                  <a:pt x="22" y="98"/>
                </a:cubicBezTo>
                <a:cubicBezTo>
                  <a:pt x="8" y="98"/>
                  <a:pt x="8" y="98"/>
                  <a:pt x="8" y="98"/>
                </a:cubicBezTo>
                <a:close/>
                <a:moveTo>
                  <a:pt x="28" y="97"/>
                </a:moveTo>
                <a:cubicBezTo>
                  <a:pt x="28" y="97"/>
                  <a:pt x="28" y="97"/>
                  <a:pt x="28" y="97"/>
                </a:cubicBezTo>
                <a:cubicBezTo>
                  <a:pt x="25" y="94"/>
                  <a:pt x="25" y="94"/>
                  <a:pt x="25" y="94"/>
                </a:cubicBezTo>
                <a:cubicBezTo>
                  <a:pt x="45" y="75"/>
                  <a:pt x="64" y="55"/>
                  <a:pt x="84" y="36"/>
                </a:cubicBezTo>
                <a:cubicBezTo>
                  <a:pt x="86" y="39"/>
                  <a:pt x="86" y="39"/>
                  <a:pt x="86" y="39"/>
                </a:cubicBezTo>
                <a:cubicBezTo>
                  <a:pt x="28" y="97"/>
                  <a:pt x="28" y="97"/>
                  <a:pt x="28" y="97"/>
                </a:cubicBezTo>
                <a:close/>
                <a:moveTo>
                  <a:pt x="77" y="96"/>
                </a:moveTo>
                <a:cubicBezTo>
                  <a:pt x="77" y="96"/>
                  <a:pt x="77" y="96"/>
                  <a:pt x="77" y="96"/>
                </a:cubicBezTo>
                <a:cubicBezTo>
                  <a:pt x="59" y="77"/>
                  <a:pt x="59" y="77"/>
                  <a:pt x="59" y="77"/>
                </a:cubicBezTo>
                <a:cubicBezTo>
                  <a:pt x="77" y="59"/>
                  <a:pt x="77" y="59"/>
                  <a:pt x="77" y="59"/>
                </a:cubicBezTo>
                <a:cubicBezTo>
                  <a:pt x="81" y="62"/>
                  <a:pt x="81" y="62"/>
                  <a:pt x="81" y="62"/>
                </a:cubicBezTo>
                <a:cubicBezTo>
                  <a:pt x="77" y="66"/>
                  <a:pt x="77" y="66"/>
                  <a:pt x="77" y="66"/>
                </a:cubicBezTo>
                <a:cubicBezTo>
                  <a:pt x="77" y="67"/>
                  <a:pt x="77" y="68"/>
                  <a:pt x="77" y="69"/>
                </a:cubicBezTo>
                <a:cubicBezTo>
                  <a:pt x="78" y="70"/>
                  <a:pt x="80" y="70"/>
                  <a:pt x="81" y="69"/>
                </a:cubicBezTo>
                <a:cubicBezTo>
                  <a:pt x="84" y="66"/>
                  <a:pt x="84" y="66"/>
                  <a:pt x="84" y="66"/>
                </a:cubicBezTo>
                <a:cubicBezTo>
                  <a:pt x="89" y="71"/>
                  <a:pt x="89" y="71"/>
                  <a:pt x="89" y="71"/>
                </a:cubicBezTo>
                <a:cubicBezTo>
                  <a:pt x="83" y="78"/>
                  <a:pt x="83" y="78"/>
                  <a:pt x="83" y="78"/>
                </a:cubicBezTo>
                <a:cubicBezTo>
                  <a:pt x="82" y="78"/>
                  <a:pt x="82" y="80"/>
                  <a:pt x="83" y="81"/>
                </a:cubicBezTo>
                <a:cubicBezTo>
                  <a:pt x="84" y="82"/>
                  <a:pt x="85" y="82"/>
                  <a:pt x="86" y="81"/>
                </a:cubicBezTo>
                <a:cubicBezTo>
                  <a:pt x="93" y="74"/>
                  <a:pt x="93" y="74"/>
                  <a:pt x="93" y="74"/>
                </a:cubicBezTo>
                <a:cubicBezTo>
                  <a:pt x="96" y="77"/>
                  <a:pt x="96" y="77"/>
                  <a:pt x="96" y="77"/>
                </a:cubicBezTo>
                <a:cubicBezTo>
                  <a:pt x="77" y="96"/>
                  <a:pt x="77" y="96"/>
                  <a:pt x="77" y="9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2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750"/>
                            </p:stCondLst>
                            <p:childTnLst>
                              <p:par>
                                <p:cTn id="8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250"/>
                            </p:stCondLst>
                            <p:childTnLst>
                              <p:par>
                                <p:cTn id="1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111" grpId="0"/>
      <p:bldP spid="112" grpId="0"/>
      <p:bldP spid="113" grpId="0"/>
      <p:bldP spid="114" grpId="0" animBg="1"/>
      <p:bldP spid="115" grpId="0" animBg="1"/>
      <p:bldP spid="116" grpId="0" animBg="1"/>
      <p:bldP spid="1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42"/>
          <p:cNvSpPr txBox="1">
            <a:spLocks noChangeArrowheads="1"/>
          </p:cNvSpPr>
          <p:nvPr/>
        </p:nvSpPr>
        <p:spPr bwMode="auto">
          <a:xfrm>
            <a:off x="4610506" y="1393823"/>
            <a:ext cx="2301064" cy="426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2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此处添加</a:t>
            </a:r>
            <a:r>
              <a:rPr lang="zh-CN" altLang="en-US" sz="2000" dirty="0">
                <a:solidFill>
                  <a:srgbClr val="52A273"/>
                </a:solidFill>
                <a:latin typeface="+mn-lt"/>
                <a:ea typeface="微软雅黑"/>
                <a:cs typeface="+mn-ea"/>
                <a:sym typeface="+mn-lt"/>
              </a:rPr>
              <a:t>标题文本</a:t>
            </a:r>
            <a:endParaRPr lang="en-US" altLang="zh-CN" sz="2000" dirty="0">
              <a:solidFill>
                <a:srgbClr val="52A273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29" name="Text Box 43"/>
          <p:cNvSpPr txBox="1">
            <a:spLocks noChangeArrowheads="1"/>
          </p:cNvSpPr>
          <p:nvPr/>
        </p:nvSpPr>
        <p:spPr bwMode="auto">
          <a:xfrm>
            <a:off x="4507363" y="1743832"/>
            <a:ext cx="2496994" cy="271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This is a good space for a short subtitle</a:t>
            </a:r>
          </a:p>
        </p:txBody>
      </p:sp>
      <p:sp>
        <p:nvSpPr>
          <p:cNvPr id="30" name="Freeform 6"/>
          <p:cNvSpPr>
            <a:spLocks/>
          </p:cNvSpPr>
          <p:nvPr/>
        </p:nvSpPr>
        <p:spPr bwMode="auto">
          <a:xfrm>
            <a:off x="8573825" y="2390534"/>
            <a:ext cx="1764303" cy="1266241"/>
          </a:xfrm>
          <a:custGeom>
            <a:avLst/>
            <a:gdLst>
              <a:gd name="T0" fmla="*/ 1020 w 1297"/>
              <a:gd name="T1" fmla="*/ 394 h 931"/>
              <a:gd name="T2" fmla="*/ 1020 w 1297"/>
              <a:gd name="T3" fmla="*/ 0 h 931"/>
              <a:gd name="T4" fmla="*/ 1020 w 1297"/>
              <a:gd name="T5" fmla="*/ 0 h 931"/>
              <a:gd name="T6" fmla="*/ 647 w 1297"/>
              <a:gd name="T7" fmla="*/ 307 h 931"/>
              <a:gd name="T8" fmla="*/ 276 w 1297"/>
              <a:gd name="T9" fmla="*/ 0 h 931"/>
              <a:gd name="T10" fmla="*/ 276 w 1297"/>
              <a:gd name="T11" fmla="*/ 0 h 931"/>
              <a:gd name="T12" fmla="*/ 276 w 1297"/>
              <a:gd name="T13" fmla="*/ 394 h 931"/>
              <a:gd name="T14" fmla="*/ 0 w 1297"/>
              <a:gd name="T15" fmla="*/ 394 h 931"/>
              <a:gd name="T16" fmla="*/ 647 w 1297"/>
              <a:gd name="T17" fmla="*/ 931 h 931"/>
              <a:gd name="T18" fmla="*/ 1297 w 1297"/>
              <a:gd name="T19" fmla="*/ 394 h 931"/>
              <a:gd name="T20" fmla="*/ 1020 w 1297"/>
              <a:gd name="T21" fmla="*/ 394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7" h="931">
                <a:moveTo>
                  <a:pt x="1020" y="394"/>
                </a:moveTo>
                <a:lnTo>
                  <a:pt x="1020" y="0"/>
                </a:lnTo>
                <a:lnTo>
                  <a:pt x="1020" y="0"/>
                </a:lnTo>
                <a:lnTo>
                  <a:pt x="647" y="307"/>
                </a:lnTo>
                <a:lnTo>
                  <a:pt x="276" y="0"/>
                </a:lnTo>
                <a:lnTo>
                  <a:pt x="276" y="0"/>
                </a:lnTo>
                <a:lnTo>
                  <a:pt x="276" y="394"/>
                </a:lnTo>
                <a:lnTo>
                  <a:pt x="0" y="394"/>
                </a:lnTo>
                <a:lnTo>
                  <a:pt x="647" y="931"/>
                </a:lnTo>
                <a:lnTo>
                  <a:pt x="1297" y="394"/>
                </a:lnTo>
                <a:lnTo>
                  <a:pt x="1020" y="394"/>
                </a:lnTo>
                <a:close/>
              </a:path>
            </a:pathLst>
          </a:custGeom>
          <a:solidFill>
            <a:srgbClr val="52A273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1" name="Freeform 7"/>
          <p:cNvSpPr>
            <a:spLocks/>
          </p:cNvSpPr>
          <p:nvPr/>
        </p:nvSpPr>
        <p:spPr bwMode="auto">
          <a:xfrm>
            <a:off x="8573825" y="3428280"/>
            <a:ext cx="1764303" cy="1264881"/>
          </a:xfrm>
          <a:custGeom>
            <a:avLst/>
            <a:gdLst>
              <a:gd name="T0" fmla="*/ 1020 w 1297"/>
              <a:gd name="T1" fmla="*/ 394 h 930"/>
              <a:gd name="T2" fmla="*/ 1020 w 1297"/>
              <a:gd name="T3" fmla="*/ 0 h 930"/>
              <a:gd name="T4" fmla="*/ 1020 w 1297"/>
              <a:gd name="T5" fmla="*/ 0 h 930"/>
              <a:gd name="T6" fmla="*/ 647 w 1297"/>
              <a:gd name="T7" fmla="*/ 307 h 930"/>
              <a:gd name="T8" fmla="*/ 276 w 1297"/>
              <a:gd name="T9" fmla="*/ 0 h 930"/>
              <a:gd name="T10" fmla="*/ 276 w 1297"/>
              <a:gd name="T11" fmla="*/ 0 h 930"/>
              <a:gd name="T12" fmla="*/ 276 w 1297"/>
              <a:gd name="T13" fmla="*/ 394 h 930"/>
              <a:gd name="T14" fmla="*/ 0 w 1297"/>
              <a:gd name="T15" fmla="*/ 394 h 930"/>
              <a:gd name="T16" fmla="*/ 647 w 1297"/>
              <a:gd name="T17" fmla="*/ 930 h 930"/>
              <a:gd name="T18" fmla="*/ 1297 w 1297"/>
              <a:gd name="T19" fmla="*/ 394 h 930"/>
              <a:gd name="T20" fmla="*/ 1020 w 1297"/>
              <a:gd name="T21" fmla="*/ 394 h 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7" h="930">
                <a:moveTo>
                  <a:pt x="1020" y="394"/>
                </a:moveTo>
                <a:lnTo>
                  <a:pt x="1020" y="0"/>
                </a:lnTo>
                <a:lnTo>
                  <a:pt x="1020" y="0"/>
                </a:lnTo>
                <a:lnTo>
                  <a:pt x="647" y="307"/>
                </a:lnTo>
                <a:lnTo>
                  <a:pt x="276" y="0"/>
                </a:lnTo>
                <a:lnTo>
                  <a:pt x="276" y="0"/>
                </a:lnTo>
                <a:lnTo>
                  <a:pt x="276" y="394"/>
                </a:lnTo>
                <a:lnTo>
                  <a:pt x="0" y="394"/>
                </a:lnTo>
                <a:lnTo>
                  <a:pt x="647" y="930"/>
                </a:lnTo>
                <a:lnTo>
                  <a:pt x="1297" y="394"/>
                </a:lnTo>
                <a:lnTo>
                  <a:pt x="1020" y="394"/>
                </a:lnTo>
                <a:close/>
              </a:path>
            </a:pathLst>
          </a:custGeom>
          <a:solidFill>
            <a:srgbClr val="EE808D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2" name="Freeform 8"/>
          <p:cNvSpPr>
            <a:spLocks/>
          </p:cNvSpPr>
          <p:nvPr/>
        </p:nvSpPr>
        <p:spPr bwMode="auto">
          <a:xfrm>
            <a:off x="8573825" y="4466026"/>
            <a:ext cx="1764303" cy="1264881"/>
          </a:xfrm>
          <a:custGeom>
            <a:avLst/>
            <a:gdLst>
              <a:gd name="T0" fmla="*/ 1020 w 1297"/>
              <a:gd name="T1" fmla="*/ 394 h 930"/>
              <a:gd name="T2" fmla="*/ 1020 w 1297"/>
              <a:gd name="T3" fmla="*/ 0 h 930"/>
              <a:gd name="T4" fmla="*/ 1020 w 1297"/>
              <a:gd name="T5" fmla="*/ 0 h 930"/>
              <a:gd name="T6" fmla="*/ 647 w 1297"/>
              <a:gd name="T7" fmla="*/ 307 h 930"/>
              <a:gd name="T8" fmla="*/ 276 w 1297"/>
              <a:gd name="T9" fmla="*/ 0 h 930"/>
              <a:gd name="T10" fmla="*/ 276 w 1297"/>
              <a:gd name="T11" fmla="*/ 0 h 930"/>
              <a:gd name="T12" fmla="*/ 276 w 1297"/>
              <a:gd name="T13" fmla="*/ 394 h 930"/>
              <a:gd name="T14" fmla="*/ 0 w 1297"/>
              <a:gd name="T15" fmla="*/ 394 h 930"/>
              <a:gd name="T16" fmla="*/ 647 w 1297"/>
              <a:gd name="T17" fmla="*/ 930 h 930"/>
              <a:gd name="T18" fmla="*/ 1297 w 1297"/>
              <a:gd name="T19" fmla="*/ 394 h 930"/>
              <a:gd name="T20" fmla="*/ 1020 w 1297"/>
              <a:gd name="T21" fmla="*/ 394 h 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7" h="930">
                <a:moveTo>
                  <a:pt x="1020" y="394"/>
                </a:moveTo>
                <a:lnTo>
                  <a:pt x="1020" y="0"/>
                </a:lnTo>
                <a:lnTo>
                  <a:pt x="1020" y="0"/>
                </a:lnTo>
                <a:lnTo>
                  <a:pt x="647" y="307"/>
                </a:lnTo>
                <a:lnTo>
                  <a:pt x="276" y="0"/>
                </a:lnTo>
                <a:lnTo>
                  <a:pt x="276" y="0"/>
                </a:lnTo>
                <a:lnTo>
                  <a:pt x="276" y="394"/>
                </a:lnTo>
                <a:lnTo>
                  <a:pt x="0" y="394"/>
                </a:lnTo>
                <a:lnTo>
                  <a:pt x="647" y="930"/>
                </a:lnTo>
                <a:lnTo>
                  <a:pt x="1297" y="394"/>
                </a:lnTo>
                <a:lnTo>
                  <a:pt x="1020" y="394"/>
                </a:lnTo>
                <a:close/>
              </a:path>
            </a:pathLst>
          </a:custGeom>
          <a:solidFill>
            <a:srgbClr val="97C7AB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3" name="Freeform 9"/>
          <p:cNvSpPr>
            <a:spLocks/>
          </p:cNvSpPr>
          <p:nvPr/>
        </p:nvSpPr>
        <p:spPr bwMode="auto">
          <a:xfrm>
            <a:off x="8573825" y="5503772"/>
            <a:ext cx="1764303" cy="1264881"/>
          </a:xfrm>
          <a:custGeom>
            <a:avLst/>
            <a:gdLst>
              <a:gd name="T0" fmla="*/ 1020 w 1297"/>
              <a:gd name="T1" fmla="*/ 394 h 930"/>
              <a:gd name="T2" fmla="*/ 1020 w 1297"/>
              <a:gd name="T3" fmla="*/ 0 h 930"/>
              <a:gd name="T4" fmla="*/ 1020 w 1297"/>
              <a:gd name="T5" fmla="*/ 0 h 930"/>
              <a:gd name="T6" fmla="*/ 647 w 1297"/>
              <a:gd name="T7" fmla="*/ 307 h 930"/>
              <a:gd name="T8" fmla="*/ 276 w 1297"/>
              <a:gd name="T9" fmla="*/ 0 h 930"/>
              <a:gd name="T10" fmla="*/ 276 w 1297"/>
              <a:gd name="T11" fmla="*/ 0 h 930"/>
              <a:gd name="T12" fmla="*/ 276 w 1297"/>
              <a:gd name="T13" fmla="*/ 394 h 930"/>
              <a:gd name="T14" fmla="*/ 0 w 1297"/>
              <a:gd name="T15" fmla="*/ 394 h 930"/>
              <a:gd name="T16" fmla="*/ 647 w 1297"/>
              <a:gd name="T17" fmla="*/ 930 h 930"/>
              <a:gd name="T18" fmla="*/ 1297 w 1297"/>
              <a:gd name="T19" fmla="*/ 394 h 930"/>
              <a:gd name="T20" fmla="*/ 1020 w 1297"/>
              <a:gd name="T21" fmla="*/ 394 h 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7" h="930">
                <a:moveTo>
                  <a:pt x="1020" y="394"/>
                </a:moveTo>
                <a:lnTo>
                  <a:pt x="1020" y="0"/>
                </a:lnTo>
                <a:lnTo>
                  <a:pt x="1020" y="0"/>
                </a:lnTo>
                <a:lnTo>
                  <a:pt x="647" y="307"/>
                </a:lnTo>
                <a:lnTo>
                  <a:pt x="276" y="0"/>
                </a:lnTo>
                <a:lnTo>
                  <a:pt x="276" y="0"/>
                </a:lnTo>
                <a:lnTo>
                  <a:pt x="276" y="394"/>
                </a:lnTo>
                <a:lnTo>
                  <a:pt x="0" y="394"/>
                </a:lnTo>
                <a:lnTo>
                  <a:pt x="647" y="930"/>
                </a:lnTo>
                <a:lnTo>
                  <a:pt x="1297" y="394"/>
                </a:lnTo>
                <a:lnTo>
                  <a:pt x="1020" y="394"/>
                </a:lnTo>
                <a:close/>
              </a:path>
            </a:pathLst>
          </a:custGeom>
          <a:solidFill>
            <a:srgbClr val="F7CABD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4" name="Freeform 18"/>
          <p:cNvSpPr>
            <a:spLocks noEditPoints="1"/>
          </p:cNvSpPr>
          <p:nvPr/>
        </p:nvSpPr>
        <p:spPr bwMode="auto">
          <a:xfrm>
            <a:off x="1403027" y="2711701"/>
            <a:ext cx="187261" cy="238978"/>
          </a:xfrm>
          <a:custGeom>
            <a:avLst/>
            <a:gdLst>
              <a:gd name="T0" fmla="*/ 5 w 99"/>
              <a:gd name="T1" fmla="*/ 0 h 126"/>
              <a:gd name="T2" fmla="*/ 94 w 99"/>
              <a:gd name="T3" fmla="*/ 9 h 126"/>
              <a:gd name="T4" fmla="*/ 81 w 99"/>
              <a:gd name="T5" fmla="*/ 46 h 126"/>
              <a:gd name="T6" fmla="*/ 81 w 99"/>
              <a:gd name="T7" fmla="*/ 82 h 126"/>
              <a:gd name="T8" fmla="*/ 99 w 99"/>
              <a:gd name="T9" fmla="*/ 121 h 126"/>
              <a:gd name="T10" fmla="*/ 0 w 99"/>
              <a:gd name="T11" fmla="*/ 121 h 126"/>
              <a:gd name="T12" fmla="*/ 18 w 99"/>
              <a:gd name="T13" fmla="*/ 82 h 126"/>
              <a:gd name="T14" fmla="*/ 18 w 99"/>
              <a:gd name="T15" fmla="*/ 46 h 126"/>
              <a:gd name="T16" fmla="*/ 5 w 99"/>
              <a:gd name="T17" fmla="*/ 9 h 126"/>
              <a:gd name="T18" fmla="*/ 67 w 99"/>
              <a:gd name="T19" fmla="*/ 94 h 126"/>
              <a:gd name="T20" fmla="*/ 15 w 99"/>
              <a:gd name="T21" fmla="*/ 116 h 126"/>
              <a:gd name="T22" fmla="*/ 17 w 99"/>
              <a:gd name="T23" fmla="*/ 100 h 126"/>
              <a:gd name="T24" fmla="*/ 70 w 99"/>
              <a:gd name="T25" fmla="*/ 89 h 126"/>
              <a:gd name="T26" fmla="*/ 76 w 99"/>
              <a:gd name="T27" fmla="*/ 85 h 126"/>
              <a:gd name="T28" fmla="*/ 53 w 99"/>
              <a:gd name="T29" fmla="*/ 66 h 126"/>
              <a:gd name="T30" fmla="*/ 52 w 99"/>
              <a:gd name="T31" fmla="*/ 66 h 126"/>
              <a:gd name="T32" fmla="*/ 52 w 99"/>
              <a:gd name="T33" fmla="*/ 66 h 126"/>
              <a:gd name="T34" fmla="*/ 51 w 99"/>
              <a:gd name="T35" fmla="*/ 64 h 126"/>
              <a:gd name="T36" fmla="*/ 51 w 99"/>
              <a:gd name="T37" fmla="*/ 64 h 126"/>
              <a:gd name="T38" fmla="*/ 51 w 99"/>
              <a:gd name="T39" fmla="*/ 63 h 126"/>
              <a:gd name="T40" fmla="*/ 51 w 99"/>
              <a:gd name="T41" fmla="*/ 62 h 126"/>
              <a:gd name="T42" fmla="*/ 52 w 99"/>
              <a:gd name="T43" fmla="*/ 62 h 126"/>
              <a:gd name="T44" fmla="*/ 52 w 99"/>
              <a:gd name="T45" fmla="*/ 61 h 126"/>
              <a:gd name="T46" fmla="*/ 53 w 99"/>
              <a:gd name="T47" fmla="*/ 61 h 126"/>
              <a:gd name="T48" fmla="*/ 84 w 99"/>
              <a:gd name="T49" fmla="*/ 9 h 126"/>
              <a:gd name="T50" fmla="*/ 23 w 99"/>
              <a:gd name="T51" fmla="*/ 43 h 126"/>
              <a:gd name="T52" fmla="*/ 46 w 99"/>
              <a:gd name="T53" fmla="*/ 61 h 126"/>
              <a:gd name="T54" fmla="*/ 47 w 99"/>
              <a:gd name="T55" fmla="*/ 62 h 126"/>
              <a:gd name="T56" fmla="*/ 47 w 99"/>
              <a:gd name="T57" fmla="*/ 62 h 126"/>
              <a:gd name="T58" fmla="*/ 48 w 99"/>
              <a:gd name="T59" fmla="*/ 63 h 126"/>
              <a:gd name="T60" fmla="*/ 48 w 99"/>
              <a:gd name="T61" fmla="*/ 64 h 126"/>
              <a:gd name="T62" fmla="*/ 48 w 99"/>
              <a:gd name="T63" fmla="*/ 64 h 126"/>
              <a:gd name="T64" fmla="*/ 47 w 99"/>
              <a:gd name="T65" fmla="*/ 65 h 126"/>
              <a:gd name="T66" fmla="*/ 47 w 99"/>
              <a:gd name="T67" fmla="*/ 66 h 126"/>
              <a:gd name="T68" fmla="*/ 46 w 99"/>
              <a:gd name="T69" fmla="*/ 66 h 126"/>
              <a:gd name="T70" fmla="*/ 45 w 99"/>
              <a:gd name="T71" fmla="*/ 66 h 126"/>
              <a:gd name="T72" fmla="*/ 17 w 99"/>
              <a:gd name="T73" fmla="*/ 100 h 126"/>
              <a:gd name="T74" fmla="*/ 33 w 99"/>
              <a:gd name="T75" fmla="*/ 48 h 126"/>
              <a:gd name="T76" fmla="*/ 47 w 99"/>
              <a:gd name="T77" fmla="*/ 56 h 126"/>
              <a:gd name="T78" fmla="*/ 48 w 99"/>
              <a:gd name="T79" fmla="*/ 57 h 126"/>
              <a:gd name="T80" fmla="*/ 51 w 99"/>
              <a:gd name="T81" fmla="*/ 57 h 126"/>
              <a:gd name="T82" fmla="*/ 52 w 99"/>
              <a:gd name="T83" fmla="*/ 56 h 126"/>
              <a:gd name="T84" fmla="*/ 75 w 99"/>
              <a:gd name="T85" fmla="*/ 34 h 126"/>
              <a:gd name="T86" fmla="*/ 62 w 99"/>
              <a:gd name="T87" fmla="*/ 44 h 126"/>
              <a:gd name="T88" fmla="*/ 50 w 99"/>
              <a:gd name="T89" fmla="*/ 51 h 126"/>
              <a:gd name="T90" fmla="*/ 49 w 99"/>
              <a:gd name="T91" fmla="*/ 51 h 126"/>
              <a:gd name="T92" fmla="*/ 37 w 99"/>
              <a:gd name="T93" fmla="*/ 44 h 126"/>
              <a:gd name="T94" fmla="*/ 24 w 99"/>
              <a:gd name="T95" fmla="*/ 34 h 126"/>
              <a:gd name="T96" fmla="*/ 50 w 99"/>
              <a:gd name="T97" fmla="*/ 51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9" h="126">
                <a:moveTo>
                  <a:pt x="5" y="9"/>
                </a:moveTo>
                <a:cubicBezTo>
                  <a:pt x="2" y="9"/>
                  <a:pt x="0" y="7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7" y="0"/>
                  <a:pt x="99" y="2"/>
                  <a:pt x="99" y="4"/>
                </a:cubicBezTo>
                <a:cubicBezTo>
                  <a:pt x="99" y="7"/>
                  <a:pt x="97" y="9"/>
                  <a:pt x="94" y="9"/>
                </a:cubicBezTo>
                <a:cubicBezTo>
                  <a:pt x="90" y="9"/>
                  <a:pt x="90" y="9"/>
                  <a:pt x="90" y="9"/>
                </a:cubicBezTo>
                <a:cubicBezTo>
                  <a:pt x="89" y="25"/>
                  <a:pt x="86" y="37"/>
                  <a:pt x="81" y="46"/>
                </a:cubicBezTo>
                <a:cubicBezTo>
                  <a:pt x="81" y="46"/>
                  <a:pt x="81" y="46"/>
                  <a:pt x="81" y="46"/>
                </a:cubicBezTo>
                <a:cubicBezTo>
                  <a:pt x="76" y="55"/>
                  <a:pt x="69" y="60"/>
                  <a:pt x="62" y="64"/>
                </a:cubicBezTo>
                <a:cubicBezTo>
                  <a:pt x="69" y="67"/>
                  <a:pt x="76" y="73"/>
                  <a:pt x="81" y="82"/>
                </a:cubicBezTo>
                <a:cubicBezTo>
                  <a:pt x="81" y="82"/>
                  <a:pt x="81" y="82"/>
                  <a:pt x="81" y="82"/>
                </a:cubicBezTo>
                <a:cubicBezTo>
                  <a:pt x="86" y="90"/>
                  <a:pt x="89" y="101"/>
                  <a:pt x="90" y="116"/>
                </a:cubicBezTo>
                <a:cubicBezTo>
                  <a:pt x="94" y="116"/>
                  <a:pt x="94" y="116"/>
                  <a:pt x="94" y="116"/>
                </a:cubicBezTo>
                <a:cubicBezTo>
                  <a:pt x="97" y="116"/>
                  <a:pt x="99" y="118"/>
                  <a:pt x="99" y="121"/>
                </a:cubicBezTo>
                <a:cubicBezTo>
                  <a:pt x="99" y="124"/>
                  <a:pt x="97" y="126"/>
                  <a:pt x="94" y="126"/>
                </a:cubicBezTo>
                <a:cubicBezTo>
                  <a:pt x="5" y="126"/>
                  <a:pt x="5" y="126"/>
                  <a:pt x="5" y="126"/>
                </a:cubicBezTo>
                <a:cubicBezTo>
                  <a:pt x="2" y="126"/>
                  <a:pt x="0" y="124"/>
                  <a:pt x="0" y="121"/>
                </a:cubicBezTo>
                <a:cubicBezTo>
                  <a:pt x="0" y="118"/>
                  <a:pt x="2" y="116"/>
                  <a:pt x="5" y="116"/>
                </a:cubicBezTo>
                <a:cubicBezTo>
                  <a:pt x="9" y="116"/>
                  <a:pt x="9" y="116"/>
                  <a:pt x="9" y="116"/>
                </a:cubicBezTo>
                <a:cubicBezTo>
                  <a:pt x="10" y="101"/>
                  <a:pt x="13" y="90"/>
                  <a:pt x="18" y="82"/>
                </a:cubicBezTo>
                <a:cubicBezTo>
                  <a:pt x="18" y="82"/>
                  <a:pt x="18" y="82"/>
                  <a:pt x="18" y="82"/>
                </a:cubicBezTo>
                <a:cubicBezTo>
                  <a:pt x="23" y="73"/>
                  <a:pt x="30" y="67"/>
                  <a:pt x="37" y="64"/>
                </a:cubicBezTo>
                <a:cubicBezTo>
                  <a:pt x="30" y="60"/>
                  <a:pt x="23" y="55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3" y="37"/>
                  <a:pt x="9" y="25"/>
                  <a:pt x="9" y="9"/>
                </a:cubicBezTo>
                <a:cubicBezTo>
                  <a:pt x="5" y="9"/>
                  <a:pt x="5" y="9"/>
                  <a:pt x="5" y="9"/>
                </a:cubicBezTo>
                <a:close/>
                <a:moveTo>
                  <a:pt x="83" y="116"/>
                </a:moveTo>
                <a:cubicBezTo>
                  <a:pt x="83" y="116"/>
                  <a:pt x="83" y="116"/>
                  <a:pt x="83" y="116"/>
                </a:cubicBezTo>
                <a:cubicBezTo>
                  <a:pt x="81" y="106"/>
                  <a:pt x="75" y="99"/>
                  <a:pt x="67" y="94"/>
                </a:cubicBezTo>
                <a:cubicBezTo>
                  <a:pt x="62" y="91"/>
                  <a:pt x="55" y="90"/>
                  <a:pt x="49" y="90"/>
                </a:cubicBezTo>
                <a:cubicBezTo>
                  <a:pt x="43" y="90"/>
                  <a:pt x="37" y="91"/>
                  <a:pt x="32" y="94"/>
                </a:cubicBezTo>
                <a:cubicBezTo>
                  <a:pt x="24" y="99"/>
                  <a:pt x="18" y="106"/>
                  <a:pt x="15" y="116"/>
                </a:cubicBezTo>
                <a:cubicBezTo>
                  <a:pt x="83" y="116"/>
                  <a:pt x="83" y="116"/>
                  <a:pt x="83" y="116"/>
                </a:cubicBezTo>
                <a:close/>
                <a:moveTo>
                  <a:pt x="17" y="100"/>
                </a:moveTo>
                <a:cubicBezTo>
                  <a:pt x="17" y="100"/>
                  <a:pt x="17" y="100"/>
                  <a:pt x="17" y="100"/>
                </a:cubicBezTo>
                <a:cubicBezTo>
                  <a:pt x="20" y="95"/>
                  <a:pt x="24" y="92"/>
                  <a:pt x="29" y="89"/>
                </a:cubicBezTo>
                <a:cubicBezTo>
                  <a:pt x="35" y="86"/>
                  <a:pt x="42" y="84"/>
                  <a:pt x="49" y="84"/>
                </a:cubicBezTo>
                <a:cubicBezTo>
                  <a:pt x="56" y="84"/>
                  <a:pt x="64" y="86"/>
                  <a:pt x="70" y="89"/>
                </a:cubicBezTo>
                <a:cubicBezTo>
                  <a:pt x="74" y="92"/>
                  <a:pt x="78" y="95"/>
                  <a:pt x="82" y="100"/>
                </a:cubicBezTo>
                <a:cubicBezTo>
                  <a:pt x="80" y="94"/>
                  <a:pt x="78" y="89"/>
                  <a:pt x="76" y="85"/>
                </a:cubicBezTo>
                <a:cubicBezTo>
                  <a:pt x="76" y="85"/>
                  <a:pt x="76" y="85"/>
                  <a:pt x="76" y="85"/>
                </a:cubicBezTo>
                <a:cubicBezTo>
                  <a:pt x="70" y="75"/>
                  <a:pt x="62" y="69"/>
                  <a:pt x="53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6"/>
                  <a:pt x="52" y="66"/>
                  <a:pt x="52" y="66"/>
                </a:cubicBezTo>
                <a:cubicBezTo>
                  <a:pt x="52" y="66"/>
                  <a:pt x="52" y="66"/>
                  <a:pt x="52" y="66"/>
                </a:cubicBezTo>
                <a:cubicBezTo>
                  <a:pt x="52" y="66"/>
                  <a:pt x="52" y="66"/>
                  <a:pt x="52" y="66"/>
                </a:cubicBezTo>
                <a:cubicBezTo>
                  <a:pt x="52" y="66"/>
                  <a:pt x="52" y="66"/>
                  <a:pt x="52" y="66"/>
                </a:cubicBezTo>
                <a:cubicBezTo>
                  <a:pt x="52" y="66"/>
                  <a:pt x="52" y="66"/>
                  <a:pt x="52" y="66"/>
                </a:cubicBezTo>
                <a:cubicBezTo>
                  <a:pt x="52" y="66"/>
                  <a:pt x="52" y="66"/>
                  <a:pt x="52" y="66"/>
                </a:cubicBezTo>
                <a:cubicBezTo>
                  <a:pt x="52" y="65"/>
                  <a:pt x="52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4"/>
                  <a:pt x="51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63"/>
                  <a:pt x="51" y="63"/>
                  <a:pt x="51" y="63"/>
                </a:cubicBezTo>
                <a:cubicBezTo>
                  <a:pt x="51" y="63"/>
                  <a:pt x="51" y="63"/>
                  <a:pt x="51" y="63"/>
                </a:cubicBezTo>
                <a:cubicBezTo>
                  <a:pt x="51" y="63"/>
                  <a:pt x="51" y="63"/>
                  <a:pt x="51" y="63"/>
                </a:cubicBezTo>
                <a:cubicBezTo>
                  <a:pt x="51" y="63"/>
                  <a:pt x="51" y="63"/>
                  <a:pt x="51" y="63"/>
                </a:cubicBezTo>
                <a:cubicBezTo>
                  <a:pt x="51" y="62"/>
                  <a:pt x="51" y="62"/>
                  <a:pt x="51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1"/>
                  <a:pt x="53" y="61"/>
                  <a:pt x="53" y="61"/>
                </a:cubicBezTo>
                <a:cubicBezTo>
                  <a:pt x="53" y="61"/>
                  <a:pt x="53" y="61"/>
                  <a:pt x="53" y="61"/>
                </a:cubicBezTo>
                <a:cubicBezTo>
                  <a:pt x="53" y="61"/>
                  <a:pt x="53" y="61"/>
                  <a:pt x="53" y="61"/>
                </a:cubicBezTo>
                <a:cubicBezTo>
                  <a:pt x="62" y="58"/>
                  <a:pt x="70" y="53"/>
                  <a:pt x="76" y="43"/>
                </a:cubicBezTo>
                <a:cubicBezTo>
                  <a:pt x="76" y="43"/>
                  <a:pt x="76" y="43"/>
                  <a:pt x="76" y="43"/>
                </a:cubicBezTo>
                <a:cubicBezTo>
                  <a:pt x="81" y="35"/>
                  <a:pt x="84" y="24"/>
                  <a:pt x="84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24"/>
                  <a:pt x="18" y="35"/>
                  <a:pt x="23" y="43"/>
                </a:cubicBezTo>
                <a:cubicBezTo>
                  <a:pt x="23" y="43"/>
                  <a:pt x="23" y="43"/>
                  <a:pt x="23" y="43"/>
                </a:cubicBezTo>
                <a:cubicBezTo>
                  <a:pt x="29" y="53"/>
                  <a:pt x="37" y="58"/>
                  <a:pt x="45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3"/>
                  <a:pt x="47" y="63"/>
                  <a:pt x="47" y="63"/>
                </a:cubicBezTo>
                <a:cubicBezTo>
                  <a:pt x="47" y="63"/>
                  <a:pt x="47" y="63"/>
                  <a:pt x="48" y="63"/>
                </a:cubicBezTo>
                <a:cubicBezTo>
                  <a:pt x="48" y="63"/>
                  <a:pt x="48" y="63"/>
                  <a:pt x="48" y="63"/>
                </a:cubicBezTo>
                <a:cubicBezTo>
                  <a:pt x="48" y="63"/>
                  <a:pt x="48" y="63"/>
                  <a:pt x="48" y="63"/>
                </a:cubicBezTo>
                <a:cubicBezTo>
                  <a:pt x="48" y="64"/>
                  <a:pt x="48" y="64"/>
                  <a:pt x="48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47" y="64"/>
                  <a:pt x="47" y="65"/>
                  <a:pt x="47" y="65"/>
                </a:cubicBezTo>
                <a:cubicBezTo>
                  <a:pt x="47" y="65"/>
                  <a:pt x="47" y="65"/>
                  <a:pt x="47" y="65"/>
                </a:cubicBezTo>
                <a:cubicBezTo>
                  <a:pt x="47" y="65"/>
                  <a:pt x="47" y="65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6" y="66"/>
                  <a:pt x="46" y="66"/>
                  <a:pt x="46" y="66"/>
                </a:cubicBezTo>
                <a:cubicBezTo>
                  <a:pt x="46" y="66"/>
                  <a:pt x="46" y="66"/>
                  <a:pt x="46" y="66"/>
                </a:cubicBezTo>
                <a:cubicBezTo>
                  <a:pt x="46" y="66"/>
                  <a:pt x="46" y="66"/>
                  <a:pt x="46" y="66"/>
                </a:cubicBezTo>
                <a:cubicBezTo>
                  <a:pt x="46" y="66"/>
                  <a:pt x="46" y="66"/>
                  <a:pt x="46" y="66"/>
                </a:cubicBezTo>
                <a:cubicBezTo>
                  <a:pt x="45" y="66"/>
                  <a:pt x="45" y="66"/>
                  <a:pt x="45" y="66"/>
                </a:cubicBezTo>
                <a:cubicBezTo>
                  <a:pt x="37" y="69"/>
                  <a:pt x="29" y="75"/>
                  <a:pt x="23" y="85"/>
                </a:cubicBezTo>
                <a:cubicBezTo>
                  <a:pt x="23" y="85"/>
                  <a:pt x="23" y="85"/>
                  <a:pt x="23" y="85"/>
                </a:cubicBezTo>
                <a:cubicBezTo>
                  <a:pt x="20" y="89"/>
                  <a:pt x="18" y="94"/>
                  <a:pt x="17" y="100"/>
                </a:cubicBezTo>
                <a:close/>
                <a:moveTo>
                  <a:pt x="24" y="34"/>
                </a:moveTo>
                <a:cubicBezTo>
                  <a:pt x="24" y="34"/>
                  <a:pt x="24" y="34"/>
                  <a:pt x="24" y="34"/>
                </a:cubicBezTo>
                <a:cubicBezTo>
                  <a:pt x="26" y="39"/>
                  <a:pt x="29" y="44"/>
                  <a:pt x="33" y="48"/>
                </a:cubicBezTo>
                <a:cubicBezTo>
                  <a:pt x="37" y="52"/>
                  <a:pt x="41" y="55"/>
                  <a:pt x="47" y="56"/>
                </a:cubicBezTo>
                <a:cubicBezTo>
                  <a:pt x="47" y="56"/>
                  <a:pt x="47" y="56"/>
                  <a:pt x="47" y="56"/>
                </a:cubicBezTo>
                <a:cubicBezTo>
                  <a:pt x="47" y="56"/>
                  <a:pt x="47" y="56"/>
                  <a:pt x="47" y="56"/>
                </a:cubicBezTo>
                <a:cubicBezTo>
                  <a:pt x="48" y="57"/>
                  <a:pt x="48" y="57"/>
                  <a:pt x="48" y="57"/>
                </a:cubicBezTo>
                <a:cubicBezTo>
                  <a:pt x="48" y="57"/>
                  <a:pt x="48" y="57"/>
                  <a:pt x="48" y="57"/>
                </a:cubicBezTo>
                <a:cubicBezTo>
                  <a:pt x="48" y="57"/>
                  <a:pt x="48" y="57"/>
                  <a:pt x="48" y="57"/>
                </a:cubicBezTo>
                <a:cubicBezTo>
                  <a:pt x="49" y="57"/>
                  <a:pt x="49" y="57"/>
                  <a:pt x="49" y="57"/>
                </a:cubicBezTo>
                <a:cubicBezTo>
                  <a:pt x="49" y="57"/>
                  <a:pt x="50" y="57"/>
                  <a:pt x="51" y="57"/>
                </a:cubicBezTo>
                <a:cubicBezTo>
                  <a:pt x="51" y="57"/>
                  <a:pt x="51" y="57"/>
                  <a:pt x="51" y="57"/>
                </a:cubicBezTo>
                <a:cubicBezTo>
                  <a:pt x="52" y="56"/>
                  <a:pt x="52" y="56"/>
                  <a:pt x="52" y="56"/>
                </a:cubicBezTo>
                <a:cubicBezTo>
                  <a:pt x="52" y="56"/>
                  <a:pt x="52" y="56"/>
                  <a:pt x="52" y="56"/>
                </a:cubicBezTo>
                <a:cubicBezTo>
                  <a:pt x="52" y="56"/>
                  <a:pt x="52" y="56"/>
                  <a:pt x="52" y="56"/>
                </a:cubicBezTo>
                <a:cubicBezTo>
                  <a:pt x="57" y="55"/>
                  <a:pt x="62" y="52"/>
                  <a:pt x="66" y="48"/>
                </a:cubicBezTo>
                <a:cubicBezTo>
                  <a:pt x="66" y="48"/>
                  <a:pt x="66" y="48"/>
                  <a:pt x="66" y="48"/>
                </a:cubicBezTo>
                <a:cubicBezTo>
                  <a:pt x="70" y="44"/>
                  <a:pt x="73" y="39"/>
                  <a:pt x="75" y="34"/>
                </a:cubicBezTo>
                <a:cubicBezTo>
                  <a:pt x="75" y="32"/>
                  <a:pt x="75" y="31"/>
                  <a:pt x="73" y="30"/>
                </a:cubicBezTo>
                <a:cubicBezTo>
                  <a:pt x="72" y="30"/>
                  <a:pt x="70" y="30"/>
                  <a:pt x="69" y="32"/>
                </a:cubicBezTo>
                <a:cubicBezTo>
                  <a:pt x="68" y="36"/>
                  <a:pt x="65" y="41"/>
                  <a:pt x="62" y="44"/>
                </a:cubicBezTo>
                <a:cubicBezTo>
                  <a:pt x="59" y="47"/>
                  <a:pt x="55" y="49"/>
                  <a:pt x="50" y="51"/>
                </a:cubicBezTo>
                <a:cubicBezTo>
                  <a:pt x="50" y="51"/>
                  <a:pt x="50" y="51"/>
                  <a:pt x="50" y="51"/>
                </a:cubicBezTo>
                <a:cubicBezTo>
                  <a:pt x="50" y="51"/>
                  <a:pt x="50" y="51"/>
                  <a:pt x="50" y="51"/>
                </a:cubicBezTo>
                <a:cubicBezTo>
                  <a:pt x="50" y="51"/>
                  <a:pt x="50" y="51"/>
                  <a:pt x="50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4" y="49"/>
                  <a:pt x="40" y="47"/>
                  <a:pt x="37" y="44"/>
                </a:cubicBezTo>
                <a:cubicBezTo>
                  <a:pt x="34" y="41"/>
                  <a:pt x="31" y="36"/>
                  <a:pt x="29" y="32"/>
                </a:cubicBezTo>
                <a:cubicBezTo>
                  <a:pt x="29" y="30"/>
                  <a:pt x="27" y="30"/>
                  <a:pt x="26" y="30"/>
                </a:cubicBezTo>
                <a:cubicBezTo>
                  <a:pt x="24" y="31"/>
                  <a:pt x="23" y="32"/>
                  <a:pt x="24" y="34"/>
                </a:cubicBezTo>
                <a:close/>
                <a:moveTo>
                  <a:pt x="50" y="51"/>
                </a:moveTo>
                <a:cubicBezTo>
                  <a:pt x="50" y="51"/>
                  <a:pt x="50" y="51"/>
                  <a:pt x="50" y="51"/>
                </a:cubicBezTo>
                <a:cubicBezTo>
                  <a:pt x="50" y="51"/>
                  <a:pt x="50" y="51"/>
                  <a:pt x="50" y="51"/>
                </a:cubicBezTo>
                <a:cubicBezTo>
                  <a:pt x="50" y="51"/>
                  <a:pt x="50" y="51"/>
                  <a:pt x="50" y="51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5" name="Freeform 19"/>
          <p:cNvSpPr>
            <a:spLocks noEditPoints="1"/>
          </p:cNvSpPr>
          <p:nvPr/>
        </p:nvSpPr>
        <p:spPr bwMode="auto">
          <a:xfrm>
            <a:off x="1410410" y="5804983"/>
            <a:ext cx="256071" cy="234781"/>
          </a:xfrm>
          <a:custGeom>
            <a:avLst/>
            <a:gdLst>
              <a:gd name="T0" fmla="*/ 79 w 126"/>
              <a:gd name="T1" fmla="*/ 53 h 115"/>
              <a:gd name="T2" fmla="*/ 83 w 126"/>
              <a:gd name="T3" fmla="*/ 69 h 115"/>
              <a:gd name="T4" fmla="*/ 83 w 126"/>
              <a:gd name="T5" fmla="*/ 77 h 115"/>
              <a:gd name="T6" fmla="*/ 89 w 126"/>
              <a:gd name="T7" fmla="*/ 71 h 115"/>
              <a:gd name="T8" fmla="*/ 83 w 126"/>
              <a:gd name="T9" fmla="*/ 49 h 115"/>
              <a:gd name="T10" fmla="*/ 64 w 126"/>
              <a:gd name="T11" fmla="*/ 46 h 115"/>
              <a:gd name="T12" fmla="*/ 122 w 126"/>
              <a:gd name="T13" fmla="*/ 105 h 115"/>
              <a:gd name="T14" fmla="*/ 118 w 126"/>
              <a:gd name="T15" fmla="*/ 105 h 115"/>
              <a:gd name="T16" fmla="*/ 122 w 126"/>
              <a:gd name="T17" fmla="*/ 29 h 115"/>
              <a:gd name="T18" fmla="*/ 122 w 126"/>
              <a:gd name="T19" fmla="*/ 19 h 115"/>
              <a:gd name="T20" fmla="*/ 76 w 126"/>
              <a:gd name="T21" fmla="*/ 13 h 115"/>
              <a:gd name="T22" fmla="*/ 63 w 126"/>
              <a:gd name="T23" fmla="*/ 0 h 115"/>
              <a:gd name="T24" fmla="*/ 51 w 126"/>
              <a:gd name="T25" fmla="*/ 13 h 115"/>
              <a:gd name="T26" fmla="*/ 5 w 126"/>
              <a:gd name="T27" fmla="*/ 19 h 115"/>
              <a:gd name="T28" fmla="*/ 5 w 126"/>
              <a:gd name="T29" fmla="*/ 29 h 115"/>
              <a:gd name="T30" fmla="*/ 9 w 126"/>
              <a:gd name="T31" fmla="*/ 105 h 115"/>
              <a:gd name="T32" fmla="*/ 0 w 126"/>
              <a:gd name="T33" fmla="*/ 110 h 115"/>
              <a:gd name="T34" fmla="*/ 122 w 126"/>
              <a:gd name="T35" fmla="*/ 115 h 115"/>
              <a:gd name="T36" fmla="*/ 122 w 126"/>
              <a:gd name="T37" fmla="*/ 105 h 115"/>
              <a:gd name="T38" fmla="*/ 58 w 126"/>
              <a:gd name="T39" fmla="*/ 8 h 115"/>
              <a:gd name="T40" fmla="*/ 68 w 126"/>
              <a:gd name="T41" fmla="*/ 8 h 115"/>
              <a:gd name="T42" fmla="*/ 68 w 126"/>
              <a:gd name="T43" fmla="*/ 17 h 115"/>
              <a:gd name="T44" fmla="*/ 63 w 126"/>
              <a:gd name="T45" fmla="*/ 19 h 115"/>
              <a:gd name="T46" fmla="*/ 56 w 126"/>
              <a:gd name="T47" fmla="*/ 13 h 115"/>
              <a:gd name="T48" fmla="*/ 112 w 126"/>
              <a:gd name="T49" fmla="*/ 105 h 115"/>
              <a:gd name="T50" fmla="*/ 14 w 126"/>
              <a:gd name="T51" fmla="*/ 105 h 115"/>
              <a:gd name="T52" fmla="*/ 112 w 126"/>
              <a:gd name="T53" fmla="*/ 29 h 115"/>
              <a:gd name="T54" fmla="*/ 59 w 126"/>
              <a:gd name="T55" fmla="*/ 91 h 115"/>
              <a:gd name="T56" fmla="*/ 71 w 126"/>
              <a:gd name="T57" fmla="*/ 89 h 115"/>
              <a:gd name="T58" fmla="*/ 79 w 126"/>
              <a:gd name="T59" fmla="*/ 80 h 115"/>
              <a:gd name="T60" fmla="*/ 78 w 126"/>
              <a:gd name="T61" fmla="*/ 76 h 115"/>
              <a:gd name="T62" fmla="*/ 62 w 126"/>
              <a:gd name="T63" fmla="*/ 50 h 115"/>
              <a:gd name="T64" fmla="*/ 44 w 126"/>
              <a:gd name="T65" fmla="*/ 53 h 115"/>
              <a:gd name="T66" fmla="*/ 44 w 126"/>
              <a:gd name="T67" fmla="*/ 85 h 115"/>
              <a:gd name="T68" fmla="*/ 48 w 126"/>
              <a:gd name="T69" fmla="*/ 57 h 115"/>
              <a:gd name="T70" fmla="*/ 57 w 126"/>
              <a:gd name="T71" fmla="*/ 53 h 115"/>
              <a:gd name="T72" fmla="*/ 58 w 126"/>
              <a:gd name="T73" fmla="*/ 72 h 115"/>
              <a:gd name="T74" fmla="*/ 68 w 126"/>
              <a:gd name="T75" fmla="*/ 83 h 115"/>
              <a:gd name="T76" fmla="*/ 59 w 126"/>
              <a:gd name="T77" fmla="*/ 86 h 115"/>
              <a:gd name="T78" fmla="*/ 43 w 126"/>
              <a:gd name="T79" fmla="*/ 69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6" h="115">
                <a:moveTo>
                  <a:pt x="67" y="49"/>
                </a:moveTo>
                <a:cubicBezTo>
                  <a:pt x="72" y="49"/>
                  <a:pt x="76" y="50"/>
                  <a:pt x="79" y="53"/>
                </a:cubicBezTo>
                <a:cubicBezTo>
                  <a:pt x="82" y="56"/>
                  <a:pt x="84" y="61"/>
                  <a:pt x="84" y="65"/>
                </a:cubicBezTo>
                <a:cubicBezTo>
                  <a:pt x="84" y="67"/>
                  <a:pt x="84" y="68"/>
                  <a:pt x="83" y="69"/>
                </a:cubicBezTo>
                <a:cubicBezTo>
                  <a:pt x="83" y="71"/>
                  <a:pt x="82" y="72"/>
                  <a:pt x="82" y="73"/>
                </a:cubicBezTo>
                <a:cubicBezTo>
                  <a:pt x="81" y="75"/>
                  <a:pt x="81" y="77"/>
                  <a:pt x="83" y="77"/>
                </a:cubicBezTo>
                <a:cubicBezTo>
                  <a:pt x="84" y="78"/>
                  <a:pt x="86" y="78"/>
                  <a:pt x="87" y="76"/>
                </a:cubicBezTo>
                <a:cubicBezTo>
                  <a:pt x="88" y="75"/>
                  <a:pt x="88" y="73"/>
                  <a:pt x="89" y="71"/>
                </a:cubicBezTo>
                <a:cubicBezTo>
                  <a:pt x="89" y="69"/>
                  <a:pt x="90" y="67"/>
                  <a:pt x="90" y="65"/>
                </a:cubicBezTo>
                <a:cubicBezTo>
                  <a:pt x="90" y="59"/>
                  <a:pt x="87" y="53"/>
                  <a:pt x="83" y="49"/>
                </a:cubicBezTo>
                <a:cubicBezTo>
                  <a:pt x="79" y="45"/>
                  <a:pt x="73" y="43"/>
                  <a:pt x="67" y="43"/>
                </a:cubicBezTo>
                <a:cubicBezTo>
                  <a:pt x="66" y="43"/>
                  <a:pt x="64" y="44"/>
                  <a:pt x="64" y="46"/>
                </a:cubicBezTo>
                <a:cubicBezTo>
                  <a:pt x="64" y="47"/>
                  <a:pt x="66" y="49"/>
                  <a:pt x="67" y="49"/>
                </a:cubicBezTo>
                <a:close/>
                <a:moveTo>
                  <a:pt x="122" y="105"/>
                </a:moveTo>
                <a:cubicBezTo>
                  <a:pt x="122" y="105"/>
                  <a:pt x="122" y="105"/>
                  <a:pt x="122" y="105"/>
                </a:cubicBezTo>
                <a:cubicBezTo>
                  <a:pt x="118" y="105"/>
                  <a:pt x="118" y="105"/>
                  <a:pt x="118" y="105"/>
                </a:cubicBezTo>
                <a:cubicBezTo>
                  <a:pt x="118" y="29"/>
                  <a:pt x="118" y="29"/>
                  <a:pt x="118" y="29"/>
                </a:cubicBezTo>
                <a:cubicBezTo>
                  <a:pt x="122" y="29"/>
                  <a:pt x="122" y="29"/>
                  <a:pt x="122" y="29"/>
                </a:cubicBezTo>
                <a:cubicBezTo>
                  <a:pt x="124" y="29"/>
                  <a:pt x="126" y="27"/>
                  <a:pt x="126" y="24"/>
                </a:cubicBezTo>
                <a:cubicBezTo>
                  <a:pt x="126" y="22"/>
                  <a:pt x="124" y="19"/>
                  <a:pt x="122" y="19"/>
                </a:cubicBezTo>
                <a:cubicBezTo>
                  <a:pt x="74" y="19"/>
                  <a:pt x="74" y="19"/>
                  <a:pt x="74" y="19"/>
                </a:cubicBezTo>
                <a:cubicBezTo>
                  <a:pt x="75" y="17"/>
                  <a:pt x="76" y="15"/>
                  <a:pt x="76" y="13"/>
                </a:cubicBezTo>
                <a:cubicBezTo>
                  <a:pt x="76" y="9"/>
                  <a:pt x="75" y="6"/>
                  <a:pt x="72" y="4"/>
                </a:cubicBezTo>
                <a:cubicBezTo>
                  <a:pt x="70" y="1"/>
                  <a:pt x="67" y="0"/>
                  <a:pt x="63" y="0"/>
                </a:cubicBezTo>
                <a:cubicBezTo>
                  <a:pt x="60" y="0"/>
                  <a:pt x="57" y="1"/>
                  <a:pt x="54" y="4"/>
                </a:cubicBezTo>
                <a:cubicBezTo>
                  <a:pt x="52" y="6"/>
                  <a:pt x="51" y="9"/>
                  <a:pt x="51" y="13"/>
                </a:cubicBezTo>
                <a:cubicBezTo>
                  <a:pt x="51" y="15"/>
                  <a:pt x="51" y="17"/>
                  <a:pt x="53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2" y="19"/>
                  <a:pt x="0" y="22"/>
                  <a:pt x="0" y="24"/>
                </a:cubicBezTo>
                <a:cubicBezTo>
                  <a:pt x="0" y="27"/>
                  <a:pt x="2" y="29"/>
                  <a:pt x="5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105"/>
                  <a:pt x="9" y="105"/>
                  <a:pt x="9" y="105"/>
                </a:cubicBezTo>
                <a:cubicBezTo>
                  <a:pt x="5" y="105"/>
                  <a:pt x="5" y="105"/>
                  <a:pt x="5" y="105"/>
                </a:cubicBezTo>
                <a:cubicBezTo>
                  <a:pt x="2" y="105"/>
                  <a:pt x="0" y="107"/>
                  <a:pt x="0" y="110"/>
                </a:cubicBezTo>
                <a:cubicBezTo>
                  <a:pt x="0" y="113"/>
                  <a:pt x="2" y="115"/>
                  <a:pt x="5" y="115"/>
                </a:cubicBezTo>
                <a:cubicBezTo>
                  <a:pt x="122" y="115"/>
                  <a:pt x="122" y="115"/>
                  <a:pt x="122" y="115"/>
                </a:cubicBezTo>
                <a:cubicBezTo>
                  <a:pt x="124" y="115"/>
                  <a:pt x="126" y="113"/>
                  <a:pt x="126" y="110"/>
                </a:cubicBezTo>
                <a:cubicBezTo>
                  <a:pt x="126" y="107"/>
                  <a:pt x="124" y="105"/>
                  <a:pt x="122" y="105"/>
                </a:cubicBezTo>
                <a:close/>
                <a:moveTo>
                  <a:pt x="58" y="8"/>
                </a:moveTo>
                <a:cubicBezTo>
                  <a:pt x="58" y="8"/>
                  <a:pt x="58" y="8"/>
                  <a:pt x="58" y="8"/>
                </a:cubicBezTo>
                <a:cubicBezTo>
                  <a:pt x="60" y="6"/>
                  <a:pt x="61" y="6"/>
                  <a:pt x="63" y="6"/>
                </a:cubicBezTo>
                <a:cubicBezTo>
                  <a:pt x="65" y="6"/>
                  <a:pt x="67" y="6"/>
                  <a:pt x="68" y="8"/>
                </a:cubicBezTo>
                <a:cubicBezTo>
                  <a:pt x="69" y="9"/>
                  <a:pt x="70" y="11"/>
                  <a:pt x="70" y="13"/>
                </a:cubicBezTo>
                <a:cubicBezTo>
                  <a:pt x="70" y="14"/>
                  <a:pt x="69" y="16"/>
                  <a:pt x="68" y="17"/>
                </a:cubicBezTo>
                <a:cubicBezTo>
                  <a:pt x="67" y="19"/>
                  <a:pt x="65" y="19"/>
                  <a:pt x="63" y="19"/>
                </a:cubicBezTo>
                <a:cubicBezTo>
                  <a:pt x="63" y="19"/>
                  <a:pt x="63" y="19"/>
                  <a:pt x="63" y="19"/>
                </a:cubicBezTo>
                <a:cubicBezTo>
                  <a:pt x="61" y="19"/>
                  <a:pt x="60" y="19"/>
                  <a:pt x="58" y="17"/>
                </a:cubicBezTo>
                <a:cubicBezTo>
                  <a:pt x="57" y="16"/>
                  <a:pt x="56" y="14"/>
                  <a:pt x="56" y="13"/>
                </a:cubicBezTo>
                <a:cubicBezTo>
                  <a:pt x="56" y="11"/>
                  <a:pt x="57" y="9"/>
                  <a:pt x="58" y="8"/>
                </a:cubicBezTo>
                <a:close/>
                <a:moveTo>
                  <a:pt x="112" y="105"/>
                </a:moveTo>
                <a:cubicBezTo>
                  <a:pt x="112" y="105"/>
                  <a:pt x="112" y="105"/>
                  <a:pt x="112" y="105"/>
                </a:cubicBezTo>
                <a:cubicBezTo>
                  <a:pt x="14" y="105"/>
                  <a:pt x="14" y="105"/>
                  <a:pt x="14" y="105"/>
                </a:cubicBezTo>
                <a:cubicBezTo>
                  <a:pt x="14" y="29"/>
                  <a:pt x="14" y="29"/>
                  <a:pt x="14" y="29"/>
                </a:cubicBezTo>
                <a:cubicBezTo>
                  <a:pt x="112" y="29"/>
                  <a:pt x="112" y="29"/>
                  <a:pt x="112" y="29"/>
                </a:cubicBezTo>
                <a:cubicBezTo>
                  <a:pt x="112" y="105"/>
                  <a:pt x="112" y="105"/>
                  <a:pt x="112" y="105"/>
                </a:cubicBezTo>
                <a:close/>
                <a:moveTo>
                  <a:pt x="59" y="91"/>
                </a:moveTo>
                <a:cubicBezTo>
                  <a:pt x="59" y="91"/>
                  <a:pt x="59" y="91"/>
                  <a:pt x="59" y="91"/>
                </a:cubicBezTo>
                <a:cubicBezTo>
                  <a:pt x="63" y="91"/>
                  <a:pt x="67" y="90"/>
                  <a:pt x="71" y="89"/>
                </a:cubicBezTo>
                <a:cubicBezTo>
                  <a:pt x="71" y="88"/>
                  <a:pt x="71" y="88"/>
                  <a:pt x="71" y="88"/>
                </a:cubicBezTo>
                <a:cubicBezTo>
                  <a:pt x="74" y="87"/>
                  <a:pt x="77" y="84"/>
                  <a:pt x="79" y="80"/>
                </a:cubicBezTo>
                <a:cubicBezTo>
                  <a:pt x="79" y="80"/>
                  <a:pt x="79" y="80"/>
                  <a:pt x="79" y="80"/>
                </a:cubicBezTo>
                <a:cubicBezTo>
                  <a:pt x="80" y="79"/>
                  <a:pt x="79" y="77"/>
                  <a:pt x="78" y="76"/>
                </a:cubicBezTo>
                <a:cubicBezTo>
                  <a:pt x="62" y="67"/>
                  <a:pt x="62" y="67"/>
                  <a:pt x="62" y="67"/>
                </a:cubicBezTo>
                <a:cubicBezTo>
                  <a:pt x="62" y="50"/>
                  <a:pt x="62" y="50"/>
                  <a:pt x="62" y="50"/>
                </a:cubicBezTo>
                <a:cubicBezTo>
                  <a:pt x="62" y="48"/>
                  <a:pt x="61" y="47"/>
                  <a:pt x="59" y="47"/>
                </a:cubicBezTo>
                <a:cubicBezTo>
                  <a:pt x="53" y="47"/>
                  <a:pt x="48" y="49"/>
                  <a:pt x="44" y="53"/>
                </a:cubicBezTo>
                <a:cubicBezTo>
                  <a:pt x="40" y="57"/>
                  <a:pt x="37" y="63"/>
                  <a:pt x="37" y="69"/>
                </a:cubicBezTo>
                <a:cubicBezTo>
                  <a:pt x="37" y="75"/>
                  <a:pt x="40" y="81"/>
                  <a:pt x="44" y="85"/>
                </a:cubicBezTo>
                <a:cubicBezTo>
                  <a:pt x="48" y="89"/>
                  <a:pt x="53" y="91"/>
                  <a:pt x="59" y="91"/>
                </a:cubicBezTo>
                <a:close/>
                <a:moveTo>
                  <a:pt x="48" y="57"/>
                </a:moveTo>
                <a:cubicBezTo>
                  <a:pt x="48" y="57"/>
                  <a:pt x="48" y="57"/>
                  <a:pt x="48" y="57"/>
                </a:cubicBezTo>
                <a:cubicBezTo>
                  <a:pt x="50" y="55"/>
                  <a:pt x="53" y="53"/>
                  <a:pt x="57" y="53"/>
                </a:cubicBezTo>
                <a:cubicBezTo>
                  <a:pt x="57" y="69"/>
                  <a:pt x="57" y="69"/>
                  <a:pt x="57" y="69"/>
                </a:cubicBezTo>
                <a:cubicBezTo>
                  <a:pt x="57" y="70"/>
                  <a:pt x="57" y="71"/>
                  <a:pt x="58" y="72"/>
                </a:cubicBezTo>
                <a:cubicBezTo>
                  <a:pt x="72" y="80"/>
                  <a:pt x="72" y="80"/>
                  <a:pt x="72" y="80"/>
                </a:cubicBezTo>
                <a:cubicBezTo>
                  <a:pt x="71" y="81"/>
                  <a:pt x="69" y="82"/>
                  <a:pt x="68" y="83"/>
                </a:cubicBezTo>
                <a:cubicBezTo>
                  <a:pt x="68" y="84"/>
                  <a:pt x="68" y="84"/>
                  <a:pt x="68" y="84"/>
                </a:cubicBezTo>
                <a:cubicBezTo>
                  <a:pt x="65" y="85"/>
                  <a:pt x="62" y="86"/>
                  <a:pt x="59" y="86"/>
                </a:cubicBezTo>
                <a:cubicBezTo>
                  <a:pt x="55" y="86"/>
                  <a:pt x="51" y="84"/>
                  <a:pt x="48" y="81"/>
                </a:cubicBezTo>
                <a:cubicBezTo>
                  <a:pt x="45" y="78"/>
                  <a:pt x="43" y="74"/>
                  <a:pt x="43" y="69"/>
                </a:cubicBezTo>
                <a:cubicBezTo>
                  <a:pt x="43" y="64"/>
                  <a:pt x="45" y="60"/>
                  <a:pt x="48" y="57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6" name="Freeform 20"/>
          <p:cNvSpPr>
            <a:spLocks noEditPoints="1"/>
          </p:cNvSpPr>
          <p:nvPr/>
        </p:nvSpPr>
        <p:spPr bwMode="auto">
          <a:xfrm>
            <a:off x="1416481" y="4768398"/>
            <a:ext cx="249999" cy="230733"/>
          </a:xfrm>
          <a:custGeom>
            <a:avLst/>
            <a:gdLst>
              <a:gd name="T0" fmla="*/ 95 w 123"/>
              <a:gd name="T1" fmla="*/ 54 h 113"/>
              <a:gd name="T2" fmla="*/ 122 w 123"/>
              <a:gd name="T3" fmla="*/ 38 h 113"/>
              <a:gd name="T4" fmla="*/ 111 w 123"/>
              <a:gd name="T5" fmla="*/ 36 h 113"/>
              <a:gd name="T6" fmla="*/ 96 w 123"/>
              <a:gd name="T7" fmla="*/ 28 h 113"/>
              <a:gd name="T8" fmla="*/ 105 w 123"/>
              <a:gd name="T9" fmla="*/ 14 h 113"/>
              <a:gd name="T10" fmla="*/ 114 w 123"/>
              <a:gd name="T11" fmla="*/ 7 h 113"/>
              <a:gd name="T12" fmla="*/ 74 w 123"/>
              <a:gd name="T13" fmla="*/ 14 h 113"/>
              <a:gd name="T14" fmla="*/ 72 w 123"/>
              <a:gd name="T15" fmla="*/ 35 h 113"/>
              <a:gd name="T16" fmla="*/ 50 w 123"/>
              <a:gd name="T17" fmla="*/ 21 h 113"/>
              <a:gd name="T18" fmla="*/ 55 w 123"/>
              <a:gd name="T19" fmla="*/ 13 h 113"/>
              <a:gd name="T20" fmla="*/ 64 w 123"/>
              <a:gd name="T21" fmla="*/ 7 h 113"/>
              <a:gd name="T22" fmla="*/ 33 w 123"/>
              <a:gd name="T23" fmla="*/ 6 h 113"/>
              <a:gd name="T24" fmla="*/ 30 w 123"/>
              <a:gd name="T25" fmla="*/ 6 h 113"/>
              <a:gd name="T26" fmla="*/ 13 w 123"/>
              <a:gd name="T27" fmla="*/ 22 h 113"/>
              <a:gd name="T28" fmla="*/ 14 w 123"/>
              <a:gd name="T29" fmla="*/ 25 h 113"/>
              <a:gd name="T30" fmla="*/ 10 w 123"/>
              <a:gd name="T31" fmla="*/ 27 h 113"/>
              <a:gd name="T32" fmla="*/ 1 w 123"/>
              <a:gd name="T33" fmla="*/ 39 h 113"/>
              <a:gd name="T34" fmla="*/ 9 w 123"/>
              <a:gd name="T35" fmla="*/ 46 h 113"/>
              <a:gd name="T36" fmla="*/ 9 w 123"/>
              <a:gd name="T37" fmla="*/ 46 h 113"/>
              <a:gd name="T38" fmla="*/ 9 w 123"/>
              <a:gd name="T39" fmla="*/ 47 h 113"/>
              <a:gd name="T40" fmla="*/ 27 w 123"/>
              <a:gd name="T41" fmla="*/ 48 h 113"/>
              <a:gd name="T42" fmla="*/ 28 w 123"/>
              <a:gd name="T43" fmla="*/ 42 h 113"/>
              <a:gd name="T44" fmla="*/ 49 w 123"/>
              <a:gd name="T45" fmla="*/ 58 h 113"/>
              <a:gd name="T46" fmla="*/ 25 w 123"/>
              <a:gd name="T47" fmla="*/ 111 h 113"/>
              <a:gd name="T48" fmla="*/ 103 w 123"/>
              <a:gd name="T49" fmla="*/ 112 h 113"/>
              <a:gd name="T50" fmla="*/ 120 w 123"/>
              <a:gd name="T51" fmla="*/ 95 h 113"/>
              <a:gd name="T52" fmla="*/ 34 w 123"/>
              <a:gd name="T53" fmla="*/ 35 h 113"/>
              <a:gd name="T54" fmla="*/ 28 w 123"/>
              <a:gd name="T55" fmla="*/ 36 h 113"/>
              <a:gd name="T56" fmla="*/ 24 w 123"/>
              <a:gd name="T57" fmla="*/ 38 h 113"/>
              <a:gd name="T58" fmla="*/ 18 w 123"/>
              <a:gd name="T59" fmla="*/ 48 h 113"/>
              <a:gd name="T60" fmla="*/ 13 w 123"/>
              <a:gd name="T61" fmla="*/ 42 h 113"/>
              <a:gd name="T62" fmla="*/ 13 w 123"/>
              <a:gd name="T63" fmla="*/ 42 h 113"/>
              <a:gd name="T64" fmla="*/ 13 w 123"/>
              <a:gd name="T65" fmla="*/ 42 h 113"/>
              <a:gd name="T66" fmla="*/ 11 w 123"/>
              <a:gd name="T67" fmla="*/ 33 h 113"/>
              <a:gd name="T68" fmla="*/ 18 w 123"/>
              <a:gd name="T69" fmla="*/ 30 h 113"/>
              <a:gd name="T70" fmla="*/ 21 w 123"/>
              <a:gd name="T71" fmla="*/ 25 h 113"/>
              <a:gd name="T72" fmla="*/ 28 w 123"/>
              <a:gd name="T73" fmla="*/ 12 h 113"/>
              <a:gd name="T74" fmla="*/ 36 w 123"/>
              <a:gd name="T75" fmla="*/ 11 h 113"/>
              <a:gd name="T76" fmla="*/ 40 w 123"/>
              <a:gd name="T77" fmla="*/ 10 h 113"/>
              <a:gd name="T78" fmla="*/ 53 w 123"/>
              <a:gd name="T79" fmla="*/ 7 h 113"/>
              <a:gd name="T80" fmla="*/ 45 w 123"/>
              <a:gd name="T81" fmla="*/ 19 h 113"/>
              <a:gd name="T82" fmla="*/ 43 w 123"/>
              <a:gd name="T83" fmla="*/ 26 h 113"/>
              <a:gd name="T84" fmla="*/ 34 w 123"/>
              <a:gd name="T85" fmla="*/ 35 h 113"/>
              <a:gd name="T86" fmla="*/ 19 w 123"/>
              <a:gd name="T87" fmla="*/ 96 h 113"/>
              <a:gd name="T88" fmla="*/ 78 w 123"/>
              <a:gd name="T89" fmla="*/ 35 h 113"/>
              <a:gd name="T90" fmla="*/ 77 w 123"/>
              <a:gd name="T91" fmla="*/ 33 h 113"/>
              <a:gd name="T92" fmla="*/ 102 w 123"/>
              <a:gd name="T93" fmla="*/ 7 h 113"/>
              <a:gd name="T94" fmla="*/ 96 w 123"/>
              <a:gd name="T95" fmla="*/ 10 h 113"/>
              <a:gd name="T96" fmla="*/ 90 w 123"/>
              <a:gd name="T97" fmla="*/ 31 h 113"/>
              <a:gd name="T98" fmla="*/ 105 w 123"/>
              <a:gd name="T99" fmla="*/ 43 h 113"/>
              <a:gd name="T100" fmla="*/ 111 w 123"/>
              <a:gd name="T101" fmla="*/ 43 h 113"/>
              <a:gd name="T102" fmla="*/ 88 w 123"/>
              <a:gd name="T103" fmla="*/ 47 h 113"/>
              <a:gd name="T104" fmla="*/ 105 w 123"/>
              <a:gd name="T105" fmla="*/ 106 h 113"/>
              <a:gd name="T106" fmla="*/ 78 w 123"/>
              <a:gd name="T107" fmla="*/ 62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3" h="113">
                <a:moveTo>
                  <a:pt x="82" y="58"/>
                </a:moveTo>
                <a:cubicBezTo>
                  <a:pt x="88" y="53"/>
                  <a:pt x="88" y="53"/>
                  <a:pt x="88" y="53"/>
                </a:cubicBezTo>
                <a:cubicBezTo>
                  <a:pt x="90" y="54"/>
                  <a:pt x="92" y="54"/>
                  <a:pt x="95" y="54"/>
                </a:cubicBezTo>
                <a:cubicBezTo>
                  <a:pt x="98" y="55"/>
                  <a:pt x="101" y="54"/>
                  <a:pt x="104" y="54"/>
                </a:cubicBezTo>
                <a:cubicBezTo>
                  <a:pt x="108" y="53"/>
                  <a:pt x="112" y="50"/>
                  <a:pt x="115" y="48"/>
                </a:cubicBezTo>
                <a:cubicBezTo>
                  <a:pt x="118" y="45"/>
                  <a:pt x="121" y="41"/>
                  <a:pt x="122" y="38"/>
                </a:cubicBezTo>
                <a:cubicBezTo>
                  <a:pt x="123" y="36"/>
                  <a:pt x="122" y="34"/>
                  <a:pt x="121" y="34"/>
                </a:cubicBezTo>
                <a:cubicBezTo>
                  <a:pt x="120" y="34"/>
                  <a:pt x="119" y="34"/>
                  <a:pt x="119" y="34"/>
                </a:cubicBezTo>
                <a:cubicBezTo>
                  <a:pt x="111" y="36"/>
                  <a:pt x="111" y="36"/>
                  <a:pt x="111" y="36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100" y="33"/>
                  <a:pt x="100" y="33"/>
                  <a:pt x="100" y="33"/>
                </a:cubicBezTo>
                <a:cubicBezTo>
                  <a:pt x="96" y="28"/>
                  <a:pt x="96" y="28"/>
                  <a:pt x="96" y="28"/>
                </a:cubicBezTo>
                <a:cubicBezTo>
                  <a:pt x="97" y="22"/>
                  <a:pt x="97" y="22"/>
                  <a:pt x="97" y="22"/>
                </a:cubicBezTo>
                <a:cubicBezTo>
                  <a:pt x="99" y="16"/>
                  <a:pt x="99" y="16"/>
                  <a:pt x="99" y="16"/>
                </a:cubicBezTo>
                <a:cubicBezTo>
                  <a:pt x="105" y="14"/>
                  <a:pt x="105" y="14"/>
                  <a:pt x="105" y="14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15" y="11"/>
                  <a:pt x="115" y="10"/>
                  <a:pt x="115" y="8"/>
                </a:cubicBezTo>
                <a:cubicBezTo>
                  <a:pt x="115" y="8"/>
                  <a:pt x="115" y="7"/>
                  <a:pt x="114" y="7"/>
                </a:cubicBezTo>
                <a:cubicBezTo>
                  <a:pt x="111" y="4"/>
                  <a:pt x="107" y="2"/>
                  <a:pt x="103" y="1"/>
                </a:cubicBezTo>
                <a:cubicBezTo>
                  <a:pt x="99" y="1"/>
                  <a:pt x="95" y="1"/>
                  <a:pt x="90" y="2"/>
                </a:cubicBezTo>
                <a:cubicBezTo>
                  <a:pt x="83" y="4"/>
                  <a:pt x="78" y="8"/>
                  <a:pt x="74" y="14"/>
                </a:cubicBezTo>
                <a:cubicBezTo>
                  <a:pt x="71" y="20"/>
                  <a:pt x="70" y="28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66" y="41"/>
                  <a:pt x="66" y="41"/>
                  <a:pt x="66" y="41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3"/>
                  <a:pt x="49" y="22"/>
                  <a:pt x="50" y="21"/>
                </a:cubicBezTo>
                <a:cubicBezTo>
                  <a:pt x="50" y="21"/>
                  <a:pt x="50" y="21"/>
                  <a:pt x="50" y="21"/>
                </a:cubicBezTo>
                <a:cubicBezTo>
                  <a:pt x="50" y="19"/>
                  <a:pt x="51" y="18"/>
                  <a:pt x="51" y="17"/>
                </a:cubicBezTo>
                <a:cubicBezTo>
                  <a:pt x="52" y="15"/>
                  <a:pt x="54" y="13"/>
                  <a:pt x="55" y="13"/>
                </a:cubicBezTo>
                <a:cubicBezTo>
                  <a:pt x="57" y="12"/>
                  <a:pt x="59" y="12"/>
                  <a:pt x="62" y="12"/>
                </a:cubicBezTo>
                <a:cubicBezTo>
                  <a:pt x="63" y="12"/>
                  <a:pt x="64" y="12"/>
                  <a:pt x="64" y="11"/>
                </a:cubicBezTo>
                <a:cubicBezTo>
                  <a:pt x="65" y="10"/>
                  <a:pt x="65" y="8"/>
                  <a:pt x="64" y="7"/>
                </a:cubicBezTo>
                <a:cubicBezTo>
                  <a:pt x="60" y="3"/>
                  <a:pt x="55" y="0"/>
                  <a:pt x="50" y="0"/>
                </a:cubicBezTo>
                <a:cubicBezTo>
                  <a:pt x="45" y="0"/>
                  <a:pt x="41" y="1"/>
                  <a:pt x="36" y="5"/>
                </a:cubicBezTo>
                <a:cubicBezTo>
                  <a:pt x="35" y="5"/>
                  <a:pt x="34" y="6"/>
                  <a:pt x="33" y="6"/>
                </a:cubicBezTo>
                <a:cubicBezTo>
                  <a:pt x="33" y="7"/>
                  <a:pt x="32" y="7"/>
                  <a:pt x="32" y="7"/>
                </a:cubicBezTo>
                <a:cubicBezTo>
                  <a:pt x="30" y="6"/>
                  <a:pt x="30" y="6"/>
                  <a:pt x="30" y="6"/>
                </a:cubicBezTo>
                <a:cubicBezTo>
                  <a:pt x="30" y="6"/>
                  <a:pt x="30" y="6"/>
                  <a:pt x="30" y="6"/>
                </a:cubicBezTo>
                <a:cubicBezTo>
                  <a:pt x="29" y="5"/>
                  <a:pt x="27" y="5"/>
                  <a:pt x="26" y="6"/>
                </a:cubicBezTo>
                <a:cubicBezTo>
                  <a:pt x="13" y="18"/>
                  <a:pt x="13" y="18"/>
                  <a:pt x="13" y="18"/>
                </a:cubicBezTo>
                <a:cubicBezTo>
                  <a:pt x="12" y="20"/>
                  <a:pt x="12" y="21"/>
                  <a:pt x="13" y="22"/>
                </a:cubicBezTo>
                <a:cubicBezTo>
                  <a:pt x="15" y="24"/>
                  <a:pt x="15" y="24"/>
                  <a:pt x="15" y="24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6"/>
                  <a:pt x="13" y="27"/>
                </a:cubicBezTo>
                <a:cubicBezTo>
                  <a:pt x="13" y="27"/>
                  <a:pt x="13" y="27"/>
                  <a:pt x="12" y="27"/>
                </a:cubicBezTo>
                <a:cubicBezTo>
                  <a:pt x="12" y="27"/>
                  <a:pt x="11" y="28"/>
                  <a:pt x="10" y="27"/>
                </a:cubicBezTo>
                <a:cubicBezTo>
                  <a:pt x="9" y="27"/>
                  <a:pt x="8" y="28"/>
                  <a:pt x="7" y="28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6"/>
                  <a:pt x="0" y="38"/>
                  <a:pt x="1" y="39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9" y="46"/>
                  <a:pt x="9" y="46"/>
                  <a:pt x="9" y="46"/>
                </a:cubicBezTo>
                <a:cubicBezTo>
                  <a:pt x="9" y="46"/>
                  <a:pt x="9" y="46"/>
                  <a:pt x="9" y="46"/>
                </a:cubicBezTo>
                <a:cubicBezTo>
                  <a:pt x="9" y="46"/>
                  <a:pt x="9" y="46"/>
                  <a:pt x="9" y="46"/>
                </a:cubicBezTo>
                <a:cubicBezTo>
                  <a:pt x="9" y="46"/>
                  <a:pt x="9" y="46"/>
                  <a:pt x="9" y="46"/>
                </a:cubicBezTo>
                <a:cubicBezTo>
                  <a:pt x="9" y="46"/>
                  <a:pt x="9" y="46"/>
                  <a:pt x="9" y="46"/>
                </a:cubicBezTo>
                <a:cubicBezTo>
                  <a:pt x="9" y="47"/>
                  <a:pt x="9" y="47"/>
                  <a:pt x="9" y="47"/>
                </a:cubicBezTo>
                <a:cubicBezTo>
                  <a:pt x="9" y="47"/>
                  <a:pt x="9" y="47"/>
                  <a:pt x="9" y="47"/>
                </a:cubicBezTo>
                <a:cubicBezTo>
                  <a:pt x="16" y="54"/>
                  <a:pt x="16" y="54"/>
                  <a:pt x="16" y="54"/>
                </a:cubicBezTo>
                <a:cubicBezTo>
                  <a:pt x="18" y="55"/>
                  <a:pt x="19" y="55"/>
                  <a:pt x="21" y="54"/>
                </a:cubicBezTo>
                <a:cubicBezTo>
                  <a:pt x="27" y="48"/>
                  <a:pt x="27" y="48"/>
                  <a:pt x="27" y="48"/>
                </a:cubicBezTo>
                <a:cubicBezTo>
                  <a:pt x="27" y="47"/>
                  <a:pt x="28" y="46"/>
                  <a:pt x="28" y="45"/>
                </a:cubicBezTo>
                <a:cubicBezTo>
                  <a:pt x="28" y="45"/>
                  <a:pt x="28" y="44"/>
                  <a:pt x="28" y="43"/>
                </a:cubicBezTo>
                <a:cubicBezTo>
                  <a:pt x="28" y="43"/>
                  <a:pt x="28" y="43"/>
                  <a:pt x="28" y="42"/>
                </a:cubicBezTo>
                <a:cubicBezTo>
                  <a:pt x="29" y="42"/>
                  <a:pt x="30" y="41"/>
                  <a:pt x="31" y="41"/>
                </a:cubicBezTo>
                <a:cubicBezTo>
                  <a:pt x="31" y="41"/>
                  <a:pt x="31" y="41"/>
                  <a:pt x="31" y="41"/>
                </a:cubicBezTo>
                <a:cubicBezTo>
                  <a:pt x="49" y="58"/>
                  <a:pt x="49" y="58"/>
                  <a:pt x="49" y="58"/>
                </a:cubicBezTo>
                <a:cubicBezTo>
                  <a:pt x="13" y="94"/>
                  <a:pt x="13" y="94"/>
                  <a:pt x="13" y="94"/>
                </a:cubicBezTo>
                <a:cubicBezTo>
                  <a:pt x="11" y="95"/>
                  <a:pt x="11" y="97"/>
                  <a:pt x="13" y="98"/>
                </a:cubicBezTo>
                <a:cubicBezTo>
                  <a:pt x="25" y="111"/>
                  <a:pt x="25" y="111"/>
                  <a:pt x="25" y="111"/>
                </a:cubicBezTo>
                <a:cubicBezTo>
                  <a:pt x="27" y="112"/>
                  <a:pt x="28" y="112"/>
                  <a:pt x="30" y="111"/>
                </a:cubicBezTo>
                <a:cubicBezTo>
                  <a:pt x="66" y="75"/>
                  <a:pt x="66" y="75"/>
                  <a:pt x="66" y="75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04" y="113"/>
                  <a:pt x="106" y="113"/>
                  <a:pt x="107" y="112"/>
                </a:cubicBezTo>
                <a:cubicBezTo>
                  <a:pt x="120" y="99"/>
                  <a:pt x="120" y="99"/>
                  <a:pt x="120" y="99"/>
                </a:cubicBezTo>
                <a:cubicBezTo>
                  <a:pt x="121" y="98"/>
                  <a:pt x="121" y="96"/>
                  <a:pt x="120" y="95"/>
                </a:cubicBezTo>
                <a:cubicBezTo>
                  <a:pt x="82" y="58"/>
                  <a:pt x="82" y="58"/>
                  <a:pt x="82" y="58"/>
                </a:cubicBezTo>
                <a:close/>
                <a:moveTo>
                  <a:pt x="34" y="35"/>
                </a:moveTo>
                <a:cubicBezTo>
                  <a:pt x="34" y="35"/>
                  <a:pt x="34" y="35"/>
                  <a:pt x="34" y="35"/>
                </a:cubicBezTo>
                <a:cubicBezTo>
                  <a:pt x="33" y="34"/>
                  <a:pt x="31" y="34"/>
                  <a:pt x="30" y="35"/>
                </a:cubicBezTo>
                <a:cubicBezTo>
                  <a:pt x="29" y="35"/>
                  <a:pt x="29" y="36"/>
                  <a:pt x="28" y="36"/>
                </a:cubicBezTo>
                <a:cubicBezTo>
                  <a:pt x="28" y="36"/>
                  <a:pt x="28" y="36"/>
                  <a:pt x="28" y="36"/>
                </a:cubicBezTo>
                <a:cubicBezTo>
                  <a:pt x="28" y="36"/>
                  <a:pt x="28" y="36"/>
                  <a:pt x="28" y="36"/>
                </a:cubicBezTo>
                <a:cubicBezTo>
                  <a:pt x="27" y="36"/>
                  <a:pt x="26" y="37"/>
                  <a:pt x="26" y="37"/>
                </a:cubicBezTo>
                <a:cubicBezTo>
                  <a:pt x="25" y="37"/>
                  <a:pt x="25" y="38"/>
                  <a:pt x="24" y="38"/>
                </a:cubicBezTo>
                <a:cubicBezTo>
                  <a:pt x="24" y="39"/>
                  <a:pt x="23" y="40"/>
                  <a:pt x="22" y="41"/>
                </a:cubicBezTo>
                <a:cubicBezTo>
                  <a:pt x="22" y="42"/>
                  <a:pt x="22" y="43"/>
                  <a:pt x="22" y="45"/>
                </a:cubicBezTo>
                <a:cubicBezTo>
                  <a:pt x="18" y="48"/>
                  <a:pt x="18" y="48"/>
                  <a:pt x="18" y="48"/>
                </a:cubicBezTo>
                <a:cubicBezTo>
                  <a:pt x="13" y="43"/>
                  <a:pt x="13" y="43"/>
                  <a:pt x="13" y="43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7" y="37"/>
                  <a:pt x="7" y="37"/>
                  <a:pt x="7" y="37"/>
                </a:cubicBezTo>
                <a:cubicBezTo>
                  <a:pt x="11" y="33"/>
                  <a:pt x="11" y="33"/>
                  <a:pt x="11" y="33"/>
                </a:cubicBezTo>
                <a:cubicBezTo>
                  <a:pt x="12" y="33"/>
                  <a:pt x="13" y="33"/>
                  <a:pt x="14" y="33"/>
                </a:cubicBezTo>
                <a:cubicBezTo>
                  <a:pt x="15" y="32"/>
                  <a:pt x="17" y="32"/>
                  <a:pt x="18" y="31"/>
                </a:cubicBezTo>
                <a:cubicBezTo>
                  <a:pt x="18" y="30"/>
                  <a:pt x="18" y="30"/>
                  <a:pt x="18" y="30"/>
                </a:cubicBezTo>
                <a:cubicBezTo>
                  <a:pt x="19" y="29"/>
                  <a:pt x="19" y="28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6"/>
                  <a:pt x="21" y="25"/>
                </a:cubicBezTo>
                <a:cubicBezTo>
                  <a:pt x="22" y="24"/>
                  <a:pt x="21" y="22"/>
                  <a:pt x="20" y="21"/>
                </a:cubicBezTo>
                <a:cubicBezTo>
                  <a:pt x="20" y="20"/>
                  <a:pt x="20" y="20"/>
                  <a:pt x="20" y="20"/>
                </a:cubicBezTo>
                <a:cubicBezTo>
                  <a:pt x="28" y="12"/>
                  <a:pt x="28" y="12"/>
                  <a:pt x="28" y="12"/>
                </a:cubicBezTo>
                <a:cubicBezTo>
                  <a:pt x="29" y="13"/>
                  <a:pt x="29" y="13"/>
                  <a:pt x="29" y="13"/>
                </a:cubicBezTo>
                <a:cubicBezTo>
                  <a:pt x="30" y="14"/>
                  <a:pt x="32" y="14"/>
                  <a:pt x="33" y="13"/>
                </a:cubicBezTo>
                <a:cubicBezTo>
                  <a:pt x="34" y="12"/>
                  <a:pt x="35" y="12"/>
                  <a:pt x="36" y="11"/>
                </a:cubicBezTo>
                <a:cubicBezTo>
                  <a:pt x="36" y="11"/>
                  <a:pt x="36" y="11"/>
                  <a:pt x="36" y="11"/>
                </a:cubicBezTo>
                <a:cubicBezTo>
                  <a:pt x="37" y="11"/>
                  <a:pt x="38" y="11"/>
                  <a:pt x="39" y="10"/>
                </a:cubicBezTo>
                <a:cubicBezTo>
                  <a:pt x="39" y="10"/>
                  <a:pt x="40" y="10"/>
                  <a:pt x="40" y="10"/>
                </a:cubicBezTo>
                <a:cubicBezTo>
                  <a:pt x="43" y="7"/>
                  <a:pt x="46" y="6"/>
                  <a:pt x="50" y="6"/>
                </a:cubicBezTo>
                <a:cubicBezTo>
                  <a:pt x="51" y="6"/>
                  <a:pt x="53" y="6"/>
                  <a:pt x="54" y="7"/>
                </a:cubicBezTo>
                <a:cubicBezTo>
                  <a:pt x="54" y="7"/>
                  <a:pt x="53" y="7"/>
                  <a:pt x="53" y="7"/>
                </a:cubicBezTo>
                <a:cubicBezTo>
                  <a:pt x="50" y="9"/>
                  <a:pt x="48" y="11"/>
                  <a:pt x="46" y="14"/>
                </a:cubicBezTo>
                <a:cubicBezTo>
                  <a:pt x="46" y="14"/>
                  <a:pt x="46" y="15"/>
                  <a:pt x="46" y="15"/>
                </a:cubicBezTo>
                <a:cubicBezTo>
                  <a:pt x="46" y="16"/>
                  <a:pt x="45" y="17"/>
                  <a:pt x="45" y="19"/>
                </a:cubicBezTo>
                <a:cubicBezTo>
                  <a:pt x="44" y="19"/>
                  <a:pt x="44" y="19"/>
                  <a:pt x="44" y="19"/>
                </a:cubicBezTo>
                <a:cubicBezTo>
                  <a:pt x="44" y="20"/>
                  <a:pt x="43" y="21"/>
                  <a:pt x="42" y="23"/>
                </a:cubicBezTo>
                <a:cubicBezTo>
                  <a:pt x="41" y="24"/>
                  <a:pt x="42" y="25"/>
                  <a:pt x="43" y="26"/>
                </a:cubicBezTo>
                <a:cubicBezTo>
                  <a:pt x="61" y="45"/>
                  <a:pt x="61" y="45"/>
                  <a:pt x="61" y="45"/>
                </a:cubicBezTo>
                <a:cubicBezTo>
                  <a:pt x="53" y="54"/>
                  <a:pt x="53" y="54"/>
                  <a:pt x="53" y="54"/>
                </a:cubicBezTo>
                <a:cubicBezTo>
                  <a:pt x="34" y="35"/>
                  <a:pt x="34" y="35"/>
                  <a:pt x="34" y="35"/>
                </a:cubicBezTo>
                <a:close/>
                <a:moveTo>
                  <a:pt x="27" y="105"/>
                </a:moveTo>
                <a:cubicBezTo>
                  <a:pt x="27" y="105"/>
                  <a:pt x="27" y="105"/>
                  <a:pt x="27" y="105"/>
                </a:cubicBezTo>
                <a:cubicBezTo>
                  <a:pt x="19" y="96"/>
                  <a:pt x="19" y="96"/>
                  <a:pt x="19" y="96"/>
                </a:cubicBezTo>
                <a:cubicBezTo>
                  <a:pt x="55" y="60"/>
                  <a:pt x="55" y="60"/>
                  <a:pt x="55" y="60"/>
                </a:cubicBezTo>
                <a:cubicBezTo>
                  <a:pt x="77" y="38"/>
                  <a:pt x="77" y="38"/>
                  <a:pt x="77" y="38"/>
                </a:cubicBezTo>
                <a:cubicBezTo>
                  <a:pt x="78" y="37"/>
                  <a:pt x="78" y="36"/>
                  <a:pt x="78" y="35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3"/>
                  <a:pt x="77" y="33"/>
                  <a:pt x="77" y="33"/>
                </a:cubicBezTo>
                <a:cubicBezTo>
                  <a:pt x="77" y="33"/>
                  <a:pt x="77" y="33"/>
                  <a:pt x="77" y="33"/>
                </a:cubicBezTo>
                <a:cubicBezTo>
                  <a:pt x="76" y="28"/>
                  <a:pt x="76" y="22"/>
                  <a:pt x="79" y="17"/>
                </a:cubicBezTo>
                <a:cubicBezTo>
                  <a:pt x="82" y="13"/>
                  <a:pt x="86" y="9"/>
                  <a:pt x="92" y="7"/>
                </a:cubicBezTo>
                <a:cubicBezTo>
                  <a:pt x="95" y="7"/>
                  <a:pt x="99" y="6"/>
                  <a:pt x="102" y="7"/>
                </a:cubicBezTo>
                <a:cubicBezTo>
                  <a:pt x="103" y="7"/>
                  <a:pt x="104" y="8"/>
                  <a:pt x="105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96" y="10"/>
                  <a:pt x="96" y="10"/>
                  <a:pt x="96" y="10"/>
                </a:cubicBezTo>
                <a:cubicBezTo>
                  <a:pt x="95" y="11"/>
                  <a:pt x="94" y="11"/>
                  <a:pt x="94" y="12"/>
                </a:cubicBezTo>
                <a:cubicBezTo>
                  <a:pt x="90" y="28"/>
                  <a:pt x="90" y="28"/>
                  <a:pt x="90" y="28"/>
                </a:cubicBezTo>
                <a:cubicBezTo>
                  <a:pt x="89" y="29"/>
                  <a:pt x="90" y="30"/>
                  <a:pt x="90" y="31"/>
                </a:cubicBezTo>
                <a:cubicBezTo>
                  <a:pt x="96" y="37"/>
                  <a:pt x="96" y="37"/>
                  <a:pt x="96" y="37"/>
                </a:cubicBezTo>
                <a:cubicBezTo>
                  <a:pt x="102" y="43"/>
                  <a:pt x="102" y="43"/>
                  <a:pt x="102" y="43"/>
                </a:cubicBezTo>
                <a:cubicBezTo>
                  <a:pt x="102" y="43"/>
                  <a:pt x="104" y="44"/>
                  <a:pt x="105" y="43"/>
                </a:cubicBezTo>
                <a:cubicBezTo>
                  <a:pt x="113" y="41"/>
                  <a:pt x="113" y="41"/>
                  <a:pt x="113" y="41"/>
                </a:cubicBezTo>
                <a:cubicBezTo>
                  <a:pt x="114" y="41"/>
                  <a:pt x="114" y="41"/>
                  <a:pt x="114" y="41"/>
                </a:cubicBezTo>
                <a:cubicBezTo>
                  <a:pt x="113" y="42"/>
                  <a:pt x="112" y="43"/>
                  <a:pt x="111" y="43"/>
                </a:cubicBezTo>
                <a:cubicBezTo>
                  <a:pt x="109" y="46"/>
                  <a:pt x="106" y="47"/>
                  <a:pt x="103" y="48"/>
                </a:cubicBezTo>
                <a:cubicBezTo>
                  <a:pt x="100" y="49"/>
                  <a:pt x="98" y="49"/>
                  <a:pt x="95" y="49"/>
                </a:cubicBezTo>
                <a:cubicBezTo>
                  <a:pt x="93" y="48"/>
                  <a:pt x="91" y="48"/>
                  <a:pt x="88" y="47"/>
                </a:cubicBezTo>
                <a:cubicBezTo>
                  <a:pt x="87" y="46"/>
                  <a:pt x="86" y="46"/>
                  <a:pt x="85" y="47"/>
                </a:cubicBezTo>
                <a:cubicBezTo>
                  <a:pt x="27" y="105"/>
                  <a:pt x="27" y="105"/>
                  <a:pt x="27" y="105"/>
                </a:cubicBezTo>
                <a:close/>
                <a:moveTo>
                  <a:pt x="105" y="106"/>
                </a:moveTo>
                <a:cubicBezTo>
                  <a:pt x="105" y="106"/>
                  <a:pt x="105" y="106"/>
                  <a:pt x="105" y="106"/>
                </a:cubicBezTo>
                <a:cubicBezTo>
                  <a:pt x="70" y="71"/>
                  <a:pt x="70" y="71"/>
                  <a:pt x="70" y="71"/>
                </a:cubicBezTo>
                <a:cubicBezTo>
                  <a:pt x="78" y="62"/>
                  <a:pt x="78" y="62"/>
                  <a:pt x="78" y="62"/>
                </a:cubicBezTo>
                <a:cubicBezTo>
                  <a:pt x="113" y="97"/>
                  <a:pt x="113" y="97"/>
                  <a:pt x="113" y="97"/>
                </a:cubicBezTo>
                <a:cubicBezTo>
                  <a:pt x="105" y="106"/>
                  <a:pt x="105" y="106"/>
                  <a:pt x="105" y="106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7" name="Freeform 22"/>
          <p:cNvSpPr>
            <a:spLocks noEditPoints="1"/>
          </p:cNvSpPr>
          <p:nvPr/>
        </p:nvSpPr>
        <p:spPr bwMode="auto">
          <a:xfrm>
            <a:off x="1423404" y="3716404"/>
            <a:ext cx="214892" cy="246941"/>
          </a:xfrm>
          <a:custGeom>
            <a:avLst/>
            <a:gdLst>
              <a:gd name="T0" fmla="*/ 27 w 110"/>
              <a:gd name="T1" fmla="*/ 90 h 126"/>
              <a:gd name="T2" fmla="*/ 27 w 110"/>
              <a:gd name="T3" fmla="*/ 96 h 126"/>
              <a:gd name="T4" fmla="*/ 86 w 110"/>
              <a:gd name="T5" fmla="*/ 93 h 126"/>
              <a:gd name="T6" fmla="*/ 24 w 110"/>
              <a:gd name="T7" fmla="*/ 52 h 126"/>
              <a:gd name="T8" fmla="*/ 27 w 110"/>
              <a:gd name="T9" fmla="*/ 55 h 126"/>
              <a:gd name="T10" fmla="*/ 86 w 110"/>
              <a:gd name="T11" fmla="*/ 52 h 126"/>
              <a:gd name="T12" fmla="*/ 27 w 110"/>
              <a:gd name="T13" fmla="*/ 49 h 126"/>
              <a:gd name="T14" fmla="*/ 109 w 110"/>
              <a:gd name="T15" fmla="*/ 36 h 126"/>
              <a:gd name="T16" fmla="*/ 74 w 110"/>
              <a:gd name="T17" fmla="*/ 1 h 126"/>
              <a:gd name="T18" fmla="*/ 13 w 110"/>
              <a:gd name="T19" fmla="*/ 0 h 126"/>
              <a:gd name="T20" fmla="*/ 0 w 110"/>
              <a:gd name="T21" fmla="*/ 13 h 126"/>
              <a:gd name="T22" fmla="*/ 4 w 110"/>
              <a:gd name="T23" fmla="*/ 122 h 126"/>
              <a:gd name="T24" fmla="*/ 13 w 110"/>
              <a:gd name="T25" fmla="*/ 126 h 126"/>
              <a:gd name="T26" fmla="*/ 106 w 110"/>
              <a:gd name="T27" fmla="*/ 122 h 126"/>
              <a:gd name="T28" fmla="*/ 110 w 110"/>
              <a:gd name="T29" fmla="*/ 113 h 126"/>
              <a:gd name="T30" fmla="*/ 109 w 110"/>
              <a:gd name="T31" fmla="*/ 36 h 126"/>
              <a:gd name="T32" fmla="*/ 73 w 110"/>
              <a:gd name="T33" fmla="*/ 14 h 126"/>
              <a:gd name="T34" fmla="*/ 79 w 110"/>
              <a:gd name="T35" fmla="*/ 37 h 126"/>
              <a:gd name="T36" fmla="*/ 75 w 110"/>
              <a:gd name="T37" fmla="*/ 35 h 126"/>
              <a:gd name="T38" fmla="*/ 73 w 110"/>
              <a:gd name="T39" fmla="*/ 14 h 126"/>
              <a:gd name="T40" fmla="*/ 101 w 110"/>
              <a:gd name="T41" fmla="*/ 113 h 126"/>
              <a:gd name="T42" fmla="*/ 100 w 110"/>
              <a:gd name="T43" fmla="*/ 115 h 126"/>
              <a:gd name="T44" fmla="*/ 13 w 110"/>
              <a:gd name="T45" fmla="*/ 116 h 126"/>
              <a:gd name="T46" fmla="*/ 10 w 110"/>
              <a:gd name="T47" fmla="*/ 113 h 126"/>
              <a:gd name="T48" fmla="*/ 11 w 110"/>
              <a:gd name="T49" fmla="*/ 10 h 126"/>
              <a:gd name="T50" fmla="*/ 68 w 110"/>
              <a:gd name="T51" fmla="*/ 9 h 126"/>
              <a:gd name="T52" fmla="*/ 71 w 110"/>
              <a:gd name="T53" fmla="*/ 39 h 126"/>
              <a:gd name="T54" fmla="*/ 79 w 110"/>
              <a:gd name="T55" fmla="*/ 43 h 126"/>
              <a:gd name="T56" fmla="*/ 101 w 110"/>
              <a:gd name="T57" fmla="*/ 113 h 126"/>
              <a:gd name="T58" fmla="*/ 83 w 110"/>
              <a:gd name="T59" fmla="*/ 70 h 126"/>
              <a:gd name="T60" fmla="*/ 24 w 110"/>
              <a:gd name="T61" fmla="*/ 73 h 126"/>
              <a:gd name="T62" fmla="*/ 83 w 110"/>
              <a:gd name="T63" fmla="*/ 76 h 126"/>
              <a:gd name="T64" fmla="*/ 83 w 110"/>
              <a:gd name="T65" fmla="*/ 70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0" h="126">
                <a:moveTo>
                  <a:pt x="83" y="90"/>
                </a:moveTo>
                <a:cubicBezTo>
                  <a:pt x="27" y="90"/>
                  <a:pt x="27" y="90"/>
                  <a:pt x="27" y="90"/>
                </a:cubicBezTo>
                <a:cubicBezTo>
                  <a:pt x="25" y="90"/>
                  <a:pt x="24" y="92"/>
                  <a:pt x="24" y="93"/>
                </a:cubicBezTo>
                <a:cubicBezTo>
                  <a:pt x="24" y="95"/>
                  <a:pt x="25" y="96"/>
                  <a:pt x="27" y="96"/>
                </a:cubicBezTo>
                <a:cubicBezTo>
                  <a:pt x="83" y="96"/>
                  <a:pt x="83" y="96"/>
                  <a:pt x="83" y="96"/>
                </a:cubicBezTo>
                <a:cubicBezTo>
                  <a:pt x="85" y="96"/>
                  <a:pt x="86" y="95"/>
                  <a:pt x="86" y="93"/>
                </a:cubicBezTo>
                <a:cubicBezTo>
                  <a:pt x="86" y="92"/>
                  <a:pt x="85" y="90"/>
                  <a:pt x="83" y="90"/>
                </a:cubicBezTo>
                <a:close/>
                <a:moveTo>
                  <a:pt x="24" y="52"/>
                </a:moveTo>
                <a:cubicBezTo>
                  <a:pt x="24" y="52"/>
                  <a:pt x="24" y="52"/>
                  <a:pt x="24" y="52"/>
                </a:cubicBezTo>
                <a:cubicBezTo>
                  <a:pt x="24" y="54"/>
                  <a:pt x="25" y="55"/>
                  <a:pt x="27" y="55"/>
                </a:cubicBezTo>
                <a:cubicBezTo>
                  <a:pt x="83" y="55"/>
                  <a:pt x="83" y="55"/>
                  <a:pt x="83" y="55"/>
                </a:cubicBezTo>
                <a:cubicBezTo>
                  <a:pt x="85" y="55"/>
                  <a:pt x="86" y="54"/>
                  <a:pt x="86" y="52"/>
                </a:cubicBezTo>
                <a:cubicBezTo>
                  <a:pt x="86" y="51"/>
                  <a:pt x="85" y="49"/>
                  <a:pt x="83" y="49"/>
                </a:cubicBezTo>
                <a:cubicBezTo>
                  <a:pt x="27" y="49"/>
                  <a:pt x="27" y="49"/>
                  <a:pt x="27" y="49"/>
                </a:cubicBezTo>
                <a:cubicBezTo>
                  <a:pt x="25" y="49"/>
                  <a:pt x="24" y="51"/>
                  <a:pt x="24" y="52"/>
                </a:cubicBezTo>
                <a:close/>
                <a:moveTo>
                  <a:pt x="109" y="36"/>
                </a:moveTo>
                <a:cubicBezTo>
                  <a:pt x="109" y="36"/>
                  <a:pt x="109" y="36"/>
                  <a:pt x="109" y="36"/>
                </a:cubicBezTo>
                <a:cubicBezTo>
                  <a:pt x="74" y="1"/>
                  <a:pt x="74" y="1"/>
                  <a:pt x="74" y="1"/>
                </a:cubicBezTo>
                <a:cubicBezTo>
                  <a:pt x="73" y="0"/>
                  <a:pt x="72" y="0"/>
                  <a:pt x="70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9" y="0"/>
                  <a:pt x="6" y="1"/>
                  <a:pt x="4" y="3"/>
                </a:cubicBezTo>
                <a:cubicBezTo>
                  <a:pt x="1" y="6"/>
                  <a:pt x="0" y="9"/>
                  <a:pt x="0" y="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16"/>
                  <a:pt x="1" y="120"/>
                  <a:pt x="4" y="122"/>
                </a:cubicBezTo>
                <a:cubicBezTo>
                  <a:pt x="4" y="122"/>
                  <a:pt x="4" y="122"/>
                  <a:pt x="4" y="122"/>
                </a:cubicBezTo>
                <a:cubicBezTo>
                  <a:pt x="6" y="124"/>
                  <a:pt x="9" y="126"/>
                  <a:pt x="13" y="126"/>
                </a:cubicBezTo>
                <a:cubicBezTo>
                  <a:pt x="97" y="126"/>
                  <a:pt x="97" y="126"/>
                  <a:pt x="97" y="126"/>
                </a:cubicBezTo>
                <a:cubicBezTo>
                  <a:pt x="101" y="126"/>
                  <a:pt x="104" y="124"/>
                  <a:pt x="106" y="122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9" y="120"/>
                  <a:pt x="110" y="116"/>
                  <a:pt x="110" y="113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110" y="38"/>
                  <a:pt x="110" y="37"/>
                  <a:pt x="109" y="36"/>
                </a:cubicBezTo>
                <a:close/>
                <a:moveTo>
                  <a:pt x="73" y="14"/>
                </a:moveTo>
                <a:cubicBezTo>
                  <a:pt x="73" y="14"/>
                  <a:pt x="73" y="14"/>
                  <a:pt x="73" y="14"/>
                </a:cubicBezTo>
                <a:cubicBezTo>
                  <a:pt x="96" y="37"/>
                  <a:pt x="96" y="37"/>
                  <a:pt x="96" y="37"/>
                </a:cubicBezTo>
                <a:cubicBezTo>
                  <a:pt x="79" y="37"/>
                  <a:pt x="79" y="37"/>
                  <a:pt x="79" y="37"/>
                </a:cubicBezTo>
                <a:cubicBezTo>
                  <a:pt x="77" y="37"/>
                  <a:pt x="76" y="36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4" y="34"/>
                  <a:pt x="73" y="33"/>
                  <a:pt x="73" y="31"/>
                </a:cubicBezTo>
                <a:cubicBezTo>
                  <a:pt x="73" y="14"/>
                  <a:pt x="73" y="14"/>
                  <a:pt x="73" y="14"/>
                </a:cubicBezTo>
                <a:close/>
                <a:moveTo>
                  <a:pt x="101" y="113"/>
                </a:moveTo>
                <a:cubicBezTo>
                  <a:pt x="101" y="113"/>
                  <a:pt x="101" y="113"/>
                  <a:pt x="101" y="113"/>
                </a:cubicBezTo>
                <a:cubicBezTo>
                  <a:pt x="101" y="114"/>
                  <a:pt x="100" y="115"/>
                  <a:pt x="100" y="115"/>
                </a:cubicBezTo>
                <a:cubicBezTo>
                  <a:pt x="100" y="115"/>
                  <a:pt x="100" y="115"/>
                  <a:pt x="100" y="115"/>
                </a:cubicBezTo>
                <a:cubicBezTo>
                  <a:pt x="99" y="116"/>
                  <a:pt x="98" y="116"/>
                  <a:pt x="97" y="116"/>
                </a:cubicBezTo>
                <a:cubicBezTo>
                  <a:pt x="13" y="116"/>
                  <a:pt x="13" y="116"/>
                  <a:pt x="13" y="116"/>
                </a:cubicBezTo>
                <a:cubicBezTo>
                  <a:pt x="12" y="116"/>
                  <a:pt x="11" y="116"/>
                  <a:pt x="11" y="115"/>
                </a:cubicBezTo>
                <a:cubicBezTo>
                  <a:pt x="10" y="115"/>
                  <a:pt x="10" y="114"/>
                  <a:pt x="10" y="1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0"/>
                </a:cubicBezTo>
                <a:cubicBezTo>
                  <a:pt x="11" y="10"/>
                  <a:pt x="12" y="9"/>
                  <a:pt x="13" y="9"/>
                </a:cubicBezTo>
                <a:cubicBezTo>
                  <a:pt x="68" y="9"/>
                  <a:pt x="68" y="9"/>
                  <a:pt x="68" y="9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34"/>
                  <a:pt x="69" y="37"/>
                  <a:pt x="71" y="39"/>
                </a:cubicBezTo>
                <a:cubicBezTo>
                  <a:pt x="71" y="39"/>
                  <a:pt x="71" y="39"/>
                  <a:pt x="71" y="39"/>
                </a:cubicBezTo>
                <a:cubicBezTo>
                  <a:pt x="73" y="41"/>
                  <a:pt x="75" y="43"/>
                  <a:pt x="79" y="43"/>
                </a:cubicBezTo>
                <a:cubicBezTo>
                  <a:pt x="101" y="43"/>
                  <a:pt x="101" y="43"/>
                  <a:pt x="101" y="43"/>
                </a:cubicBezTo>
                <a:cubicBezTo>
                  <a:pt x="101" y="113"/>
                  <a:pt x="101" y="113"/>
                  <a:pt x="101" y="113"/>
                </a:cubicBezTo>
                <a:close/>
                <a:moveTo>
                  <a:pt x="83" y="70"/>
                </a:moveTo>
                <a:cubicBezTo>
                  <a:pt x="83" y="70"/>
                  <a:pt x="83" y="70"/>
                  <a:pt x="83" y="70"/>
                </a:cubicBezTo>
                <a:cubicBezTo>
                  <a:pt x="27" y="70"/>
                  <a:pt x="27" y="70"/>
                  <a:pt x="27" y="70"/>
                </a:cubicBezTo>
                <a:cubicBezTo>
                  <a:pt x="25" y="70"/>
                  <a:pt x="24" y="71"/>
                  <a:pt x="24" y="73"/>
                </a:cubicBezTo>
                <a:cubicBezTo>
                  <a:pt x="24" y="74"/>
                  <a:pt x="25" y="76"/>
                  <a:pt x="27" y="76"/>
                </a:cubicBezTo>
                <a:cubicBezTo>
                  <a:pt x="83" y="76"/>
                  <a:pt x="83" y="76"/>
                  <a:pt x="83" y="76"/>
                </a:cubicBezTo>
                <a:cubicBezTo>
                  <a:pt x="85" y="76"/>
                  <a:pt x="86" y="74"/>
                  <a:pt x="86" y="73"/>
                </a:cubicBezTo>
                <a:cubicBezTo>
                  <a:pt x="86" y="71"/>
                  <a:pt x="85" y="70"/>
                  <a:pt x="83" y="70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xtLst/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8" name="Rectangle 24"/>
          <p:cNvSpPr>
            <a:spLocks noChangeArrowheads="1"/>
          </p:cNvSpPr>
          <p:nvPr/>
        </p:nvSpPr>
        <p:spPr bwMode="auto">
          <a:xfrm>
            <a:off x="1859430" y="2693087"/>
            <a:ext cx="179219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  <p:sp>
        <p:nvSpPr>
          <p:cNvPr id="39" name="矩形 38"/>
          <p:cNvSpPr/>
          <p:nvPr/>
        </p:nvSpPr>
        <p:spPr>
          <a:xfrm>
            <a:off x="1859429" y="2990264"/>
            <a:ext cx="6623661" cy="620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1000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40" name="Rectangle 24"/>
          <p:cNvSpPr>
            <a:spLocks noChangeArrowheads="1"/>
          </p:cNvSpPr>
          <p:nvPr/>
        </p:nvSpPr>
        <p:spPr bwMode="auto">
          <a:xfrm>
            <a:off x="1859430" y="3728593"/>
            <a:ext cx="179219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  <p:sp>
        <p:nvSpPr>
          <p:cNvPr id="41" name="矩形 40"/>
          <p:cNvSpPr/>
          <p:nvPr/>
        </p:nvSpPr>
        <p:spPr>
          <a:xfrm>
            <a:off x="1859429" y="4032439"/>
            <a:ext cx="6623661" cy="620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1000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42" name="Rectangle 24"/>
          <p:cNvSpPr>
            <a:spLocks noChangeArrowheads="1"/>
          </p:cNvSpPr>
          <p:nvPr/>
        </p:nvSpPr>
        <p:spPr bwMode="auto">
          <a:xfrm>
            <a:off x="1859430" y="4754709"/>
            <a:ext cx="179219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  <p:sp>
        <p:nvSpPr>
          <p:cNvPr id="43" name="矩形 42"/>
          <p:cNvSpPr/>
          <p:nvPr/>
        </p:nvSpPr>
        <p:spPr>
          <a:xfrm>
            <a:off x="1859429" y="5060581"/>
            <a:ext cx="6623661" cy="775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1000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44" name="Rectangle 24"/>
          <p:cNvSpPr>
            <a:spLocks noChangeArrowheads="1"/>
          </p:cNvSpPr>
          <p:nvPr/>
        </p:nvSpPr>
        <p:spPr bwMode="auto">
          <a:xfrm>
            <a:off x="1859430" y="5814216"/>
            <a:ext cx="179219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  <p:sp>
        <p:nvSpPr>
          <p:cNvPr id="45" name="矩形 44"/>
          <p:cNvSpPr/>
          <p:nvPr/>
        </p:nvSpPr>
        <p:spPr>
          <a:xfrm>
            <a:off x="1859429" y="6094408"/>
            <a:ext cx="6623661" cy="620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1000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46" name="Rectangle 24"/>
          <p:cNvSpPr>
            <a:spLocks noChangeArrowheads="1"/>
          </p:cNvSpPr>
          <p:nvPr/>
        </p:nvSpPr>
        <p:spPr bwMode="auto">
          <a:xfrm>
            <a:off x="8989858" y="2990263"/>
            <a:ext cx="932235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dirty="0">
                <a:solidFill>
                  <a:srgbClr val="FFFFFF"/>
                </a:solidFill>
                <a:latin typeface="+mn-lt"/>
                <a:ea typeface="微软雅黑"/>
                <a:cs typeface="+mn-ea"/>
                <a:sym typeface="+mn-lt"/>
              </a:rPr>
              <a:t>STEP 01</a:t>
            </a:r>
            <a:endParaRPr lang="zh-CN" altLang="en-US" sz="1300" dirty="0">
              <a:solidFill>
                <a:srgbClr val="FFFFFF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47" name="Rectangle 24"/>
          <p:cNvSpPr>
            <a:spLocks noChangeArrowheads="1"/>
          </p:cNvSpPr>
          <p:nvPr/>
        </p:nvSpPr>
        <p:spPr bwMode="auto">
          <a:xfrm>
            <a:off x="8989858" y="4032438"/>
            <a:ext cx="932235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dirty="0">
                <a:solidFill>
                  <a:srgbClr val="FFFFFF"/>
                </a:solidFill>
                <a:latin typeface="+mn-lt"/>
                <a:ea typeface="微软雅黑"/>
                <a:cs typeface="+mn-ea"/>
                <a:sym typeface="+mn-lt"/>
              </a:rPr>
              <a:t>STEP 02</a:t>
            </a:r>
            <a:endParaRPr lang="zh-CN" altLang="en-US" sz="1300" dirty="0">
              <a:solidFill>
                <a:srgbClr val="FFFFFF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48" name="Rectangle 24"/>
          <p:cNvSpPr>
            <a:spLocks noChangeArrowheads="1"/>
          </p:cNvSpPr>
          <p:nvPr/>
        </p:nvSpPr>
        <p:spPr bwMode="auto">
          <a:xfrm>
            <a:off x="8989858" y="5060580"/>
            <a:ext cx="932235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dirty="0">
                <a:solidFill>
                  <a:srgbClr val="FFFFFF"/>
                </a:solidFill>
                <a:latin typeface="+mn-lt"/>
                <a:ea typeface="微软雅黑"/>
                <a:cs typeface="+mn-ea"/>
                <a:sym typeface="+mn-lt"/>
              </a:rPr>
              <a:t>STEP 03</a:t>
            </a:r>
            <a:endParaRPr lang="zh-CN" altLang="en-US" sz="1300" dirty="0">
              <a:solidFill>
                <a:srgbClr val="FFFFFF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49" name="Rectangle 24"/>
          <p:cNvSpPr>
            <a:spLocks noChangeArrowheads="1"/>
          </p:cNvSpPr>
          <p:nvPr/>
        </p:nvSpPr>
        <p:spPr bwMode="auto">
          <a:xfrm>
            <a:off x="8989858" y="6094407"/>
            <a:ext cx="932235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dirty="0">
                <a:solidFill>
                  <a:srgbClr val="FFFFFF"/>
                </a:solidFill>
                <a:latin typeface="+mn-lt"/>
                <a:ea typeface="微软雅黑"/>
                <a:cs typeface="+mn-ea"/>
                <a:sym typeface="+mn-lt"/>
              </a:rPr>
              <a:t>STEP 04</a:t>
            </a:r>
            <a:endParaRPr lang="zh-CN" altLang="en-US" sz="1300" dirty="0">
              <a:solidFill>
                <a:srgbClr val="FFFFFF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cxnSp>
        <p:nvCxnSpPr>
          <p:cNvPr id="50" name="直接连接符 49"/>
          <p:cNvCxnSpPr/>
          <p:nvPr/>
        </p:nvCxnSpPr>
        <p:spPr>
          <a:xfrm>
            <a:off x="1859429" y="2927951"/>
            <a:ext cx="6701868" cy="0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50000"/>
              </a:srgbClr>
            </a:solidFill>
            <a:prstDash val="solid"/>
          </a:ln>
          <a:effectLst/>
        </p:spPr>
      </p:cxnSp>
      <p:cxnSp>
        <p:nvCxnSpPr>
          <p:cNvPr id="51" name="直接连接符 50"/>
          <p:cNvCxnSpPr/>
          <p:nvPr/>
        </p:nvCxnSpPr>
        <p:spPr>
          <a:xfrm>
            <a:off x="1859429" y="3961178"/>
            <a:ext cx="6701868" cy="0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50000"/>
              </a:srgbClr>
            </a:solidFill>
            <a:prstDash val="solid"/>
          </a:ln>
          <a:effectLst/>
        </p:spPr>
      </p:cxnSp>
      <p:cxnSp>
        <p:nvCxnSpPr>
          <p:cNvPr id="52" name="直接连接符 51"/>
          <p:cNvCxnSpPr/>
          <p:nvPr/>
        </p:nvCxnSpPr>
        <p:spPr>
          <a:xfrm>
            <a:off x="1859429" y="5001006"/>
            <a:ext cx="6701868" cy="0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50000"/>
              </a:srgbClr>
            </a:solidFill>
            <a:prstDash val="solid"/>
          </a:ln>
          <a:effectLst/>
        </p:spPr>
      </p:cxnSp>
      <p:cxnSp>
        <p:nvCxnSpPr>
          <p:cNvPr id="53" name="直接连接符 52"/>
          <p:cNvCxnSpPr/>
          <p:nvPr/>
        </p:nvCxnSpPr>
        <p:spPr>
          <a:xfrm>
            <a:off x="1859429" y="6043232"/>
            <a:ext cx="6701868" cy="0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50000"/>
              </a:srgbClr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5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75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000"/>
                            </p:stCondLst>
                            <p:childTnLst>
                              <p:par>
                                <p:cTn id="8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500"/>
                            </p:stCondLst>
                            <p:childTnLst>
                              <p:par>
                                <p:cTn id="9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000"/>
                            </p:stCondLst>
                            <p:childTnLst>
                              <p:par>
                                <p:cTn id="1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603002" y="3035109"/>
            <a:ext cx="8316071" cy="2437400"/>
            <a:chOff x="225017" y="203200"/>
            <a:chExt cx="8693542" cy="4733664"/>
          </a:xfrm>
        </p:grpSpPr>
        <p:sp>
          <p:nvSpPr>
            <p:cNvPr id="10" name="矩形 9"/>
            <p:cNvSpPr/>
            <p:nvPr/>
          </p:nvSpPr>
          <p:spPr>
            <a:xfrm>
              <a:off x="225017" y="203200"/>
              <a:ext cx="8693542" cy="4733664"/>
            </a:xfrm>
            <a:prstGeom prst="rect">
              <a:avLst/>
            </a:prstGeom>
            <a:solidFill>
              <a:srgbClr val="97C7AB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335644" y="379289"/>
              <a:ext cx="8466099" cy="4374239"/>
            </a:xfrm>
            <a:prstGeom prst="rect">
              <a:avLst/>
            </a:prstGeom>
            <a:noFill/>
            <a:ln w="952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12" name="Rectangle 18"/>
          <p:cNvSpPr>
            <a:spLocks noChangeArrowheads="1"/>
          </p:cNvSpPr>
          <p:nvPr/>
        </p:nvSpPr>
        <p:spPr bwMode="auto">
          <a:xfrm>
            <a:off x="2851660" y="3586106"/>
            <a:ext cx="1633231" cy="139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>
            <a:spAutoFit/>
          </a:bodyPr>
          <a:lstStyle/>
          <a:p>
            <a:pPr algn="ctr" defTabSz="1152144"/>
            <a:r>
              <a:rPr lang="en-US" altLang="zh-CN" sz="9100" b="1" dirty="0">
                <a:solidFill>
                  <a:srgbClr val="FFFFFF"/>
                </a:solidFill>
                <a:latin typeface="+mn-lt"/>
                <a:ea typeface="微软雅黑"/>
                <a:cs typeface="+mn-ea"/>
                <a:sym typeface="+mn-lt"/>
              </a:rPr>
              <a:t>02</a:t>
            </a:r>
          </a:p>
        </p:txBody>
      </p:sp>
      <p:sp>
        <p:nvSpPr>
          <p:cNvPr id="13" name="Rectangle 18"/>
          <p:cNvSpPr>
            <a:spLocks noChangeArrowheads="1"/>
          </p:cNvSpPr>
          <p:nvPr/>
        </p:nvSpPr>
        <p:spPr bwMode="auto">
          <a:xfrm>
            <a:off x="4938566" y="3831006"/>
            <a:ext cx="3561690" cy="4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>
            <a:spAutoFit/>
          </a:bodyPr>
          <a:lstStyle/>
          <a:p>
            <a:pPr algn="dist" defTabSz="1152144"/>
            <a:r>
              <a:rPr lang="zh-CN" altLang="en-US" sz="3000" dirty="0">
                <a:solidFill>
                  <a:srgbClr val="FFFFFF"/>
                </a:solidFill>
                <a:latin typeface="+mn-lt"/>
                <a:ea typeface="微软雅黑"/>
                <a:cs typeface="+mn-ea"/>
                <a:sym typeface="+mn-lt"/>
              </a:rPr>
              <a:t>此处添加标题文本</a:t>
            </a:r>
            <a:endParaRPr lang="en-US" altLang="zh-CN" sz="3000" dirty="0">
              <a:solidFill>
                <a:srgbClr val="FFFFFF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4" name="Line 21"/>
          <p:cNvSpPr>
            <a:spLocks noChangeShapeType="1"/>
          </p:cNvSpPr>
          <p:nvPr/>
        </p:nvSpPr>
        <p:spPr bwMode="auto">
          <a:xfrm>
            <a:off x="4666361" y="3674817"/>
            <a:ext cx="0" cy="1266199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solidFill>
                  <a:srgbClr val="000000">
                    <a:lumMod val="60000"/>
                    <a:lumOff val="40000"/>
                  </a:srgbClr>
                </a:solidFill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4938566" y="4477843"/>
            <a:ext cx="35616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>
            <a:spAutoFit/>
          </a:bodyPr>
          <a:lstStyle/>
          <a:p>
            <a:pPr algn="dist" defTabSz="1152144"/>
            <a:r>
              <a:rPr lang="en-US" altLang="zh-CN" dirty="0">
                <a:solidFill>
                  <a:srgbClr val="FFFFFF"/>
                </a:solidFill>
                <a:latin typeface="+mn-lt"/>
                <a:ea typeface="微软雅黑"/>
                <a:cs typeface="+mn-ea"/>
                <a:sym typeface="+mn-lt"/>
              </a:rPr>
              <a:t>write your great  title here</a:t>
            </a: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6" presetClass="entr" presetSubtype="4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animBg="1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42"/>
          <p:cNvSpPr txBox="1">
            <a:spLocks noChangeArrowheads="1"/>
          </p:cNvSpPr>
          <p:nvPr/>
        </p:nvSpPr>
        <p:spPr bwMode="auto">
          <a:xfrm>
            <a:off x="4610506" y="1584077"/>
            <a:ext cx="2301064" cy="426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2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此处添加</a:t>
            </a:r>
            <a:r>
              <a:rPr lang="zh-CN" altLang="en-US" sz="2000" dirty="0">
                <a:solidFill>
                  <a:srgbClr val="52A273"/>
                </a:solidFill>
                <a:latin typeface="+mn-lt"/>
                <a:ea typeface="微软雅黑"/>
                <a:cs typeface="+mn-ea"/>
                <a:sym typeface="+mn-lt"/>
              </a:rPr>
              <a:t>标题文本</a:t>
            </a:r>
            <a:endParaRPr lang="en-US" altLang="zh-CN" sz="2000" dirty="0">
              <a:solidFill>
                <a:srgbClr val="52A273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3" name="Text Box 43"/>
          <p:cNvSpPr txBox="1">
            <a:spLocks noChangeArrowheads="1"/>
          </p:cNvSpPr>
          <p:nvPr/>
        </p:nvSpPr>
        <p:spPr bwMode="auto">
          <a:xfrm>
            <a:off x="4507363" y="1934086"/>
            <a:ext cx="2496994" cy="271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This is a good space for a short subtitle</a:t>
            </a:r>
          </a:p>
        </p:txBody>
      </p:sp>
      <p:sp>
        <p:nvSpPr>
          <p:cNvPr id="14" name="矩形 13"/>
          <p:cNvSpPr/>
          <p:nvPr/>
        </p:nvSpPr>
        <p:spPr>
          <a:xfrm>
            <a:off x="1133548" y="2890175"/>
            <a:ext cx="9254979" cy="2903079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6" t="-19523" r="6" b="-19523"/>
            </a:stretch>
          </a:blip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029415" y="2890175"/>
            <a:ext cx="2359112" cy="2903079"/>
          </a:xfrm>
          <a:prstGeom prst="rect">
            <a:avLst/>
          </a:prstGeom>
          <a:solidFill>
            <a:srgbClr val="52A273">
              <a:alpha val="70000"/>
            </a:srgbClr>
          </a:solidFill>
          <a:ln>
            <a:noFill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6" name="Line 9"/>
          <p:cNvSpPr>
            <a:spLocks noChangeShapeType="1"/>
          </p:cNvSpPr>
          <p:nvPr/>
        </p:nvSpPr>
        <p:spPr bwMode="auto">
          <a:xfrm flipV="1">
            <a:off x="8029415" y="5793252"/>
            <a:ext cx="0" cy="1002397"/>
          </a:xfrm>
          <a:prstGeom prst="line">
            <a:avLst/>
          </a:prstGeom>
          <a:noFill/>
          <a:ln w="6350" cap="flat">
            <a:solidFill>
              <a:srgbClr val="FFFFFF">
                <a:lumMod val="5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7" name="Rectangle 24"/>
          <p:cNvSpPr>
            <a:spLocks noChangeArrowheads="1"/>
          </p:cNvSpPr>
          <p:nvPr/>
        </p:nvSpPr>
        <p:spPr bwMode="auto">
          <a:xfrm>
            <a:off x="6033243" y="5975872"/>
            <a:ext cx="179219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4301811" y="6237275"/>
            <a:ext cx="3524589" cy="93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1000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9" name="Rectangle 24"/>
          <p:cNvSpPr>
            <a:spLocks noChangeArrowheads="1"/>
          </p:cNvSpPr>
          <p:nvPr/>
        </p:nvSpPr>
        <p:spPr bwMode="auto">
          <a:xfrm>
            <a:off x="8383668" y="4088088"/>
            <a:ext cx="1646979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/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  <p:sp>
        <p:nvSpPr>
          <p:cNvPr id="20" name="矩形 19"/>
          <p:cNvSpPr/>
          <p:nvPr/>
        </p:nvSpPr>
        <p:spPr>
          <a:xfrm>
            <a:off x="8258153" y="4349491"/>
            <a:ext cx="1898012" cy="93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1000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21" name="Freeform 103"/>
          <p:cNvSpPr>
            <a:spLocks noEditPoints="1"/>
          </p:cNvSpPr>
          <p:nvPr/>
        </p:nvSpPr>
        <p:spPr bwMode="auto">
          <a:xfrm>
            <a:off x="8991613" y="3499239"/>
            <a:ext cx="431089" cy="353214"/>
          </a:xfrm>
          <a:custGeom>
            <a:avLst/>
            <a:gdLst>
              <a:gd name="T0" fmla="*/ 317 w 332"/>
              <a:gd name="T1" fmla="*/ 227 h 272"/>
              <a:gd name="T2" fmla="*/ 198 w 332"/>
              <a:gd name="T3" fmla="*/ 227 h 272"/>
              <a:gd name="T4" fmla="*/ 294 w 332"/>
              <a:gd name="T5" fmla="*/ 212 h 272"/>
              <a:gd name="T6" fmla="*/ 302 w 332"/>
              <a:gd name="T7" fmla="*/ 204 h 272"/>
              <a:gd name="T8" fmla="*/ 302 w 332"/>
              <a:gd name="T9" fmla="*/ 53 h 272"/>
              <a:gd name="T10" fmla="*/ 317 w 332"/>
              <a:gd name="T11" fmla="*/ 53 h 272"/>
              <a:gd name="T12" fmla="*/ 317 w 332"/>
              <a:gd name="T13" fmla="*/ 227 h 272"/>
              <a:gd name="T14" fmla="*/ 174 w 332"/>
              <a:gd name="T15" fmla="*/ 224 h 272"/>
              <a:gd name="T16" fmla="*/ 174 w 332"/>
              <a:gd name="T17" fmla="*/ 48 h 272"/>
              <a:gd name="T18" fmla="*/ 287 w 332"/>
              <a:gd name="T19" fmla="*/ 15 h 272"/>
              <a:gd name="T20" fmla="*/ 287 w 332"/>
              <a:gd name="T21" fmla="*/ 197 h 272"/>
              <a:gd name="T22" fmla="*/ 174 w 332"/>
              <a:gd name="T23" fmla="*/ 224 h 272"/>
              <a:gd name="T24" fmla="*/ 158 w 332"/>
              <a:gd name="T25" fmla="*/ 224 h 272"/>
              <a:gd name="T26" fmla="*/ 45 w 332"/>
              <a:gd name="T27" fmla="*/ 197 h 272"/>
              <a:gd name="T28" fmla="*/ 45 w 332"/>
              <a:gd name="T29" fmla="*/ 15 h 272"/>
              <a:gd name="T30" fmla="*/ 158 w 332"/>
              <a:gd name="T31" fmla="*/ 48 h 272"/>
              <a:gd name="T32" fmla="*/ 158 w 332"/>
              <a:gd name="T33" fmla="*/ 224 h 272"/>
              <a:gd name="T34" fmla="*/ 15 w 332"/>
              <a:gd name="T35" fmla="*/ 227 h 272"/>
              <a:gd name="T36" fmla="*/ 15 w 332"/>
              <a:gd name="T37" fmla="*/ 53 h 272"/>
              <a:gd name="T38" fmla="*/ 30 w 332"/>
              <a:gd name="T39" fmla="*/ 53 h 272"/>
              <a:gd name="T40" fmla="*/ 30 w 332"/>
              <a:gd name="T41" fmla="*/ 204 h 272"/>
              <a:gd name="T42" fmla="*/ 37 w 332"/>
              <a:gd name="T43" fmla="*/ 212 h 272"/>
              <a:gd name="T44" fmla="*/ 134 w 332"/>
              <a:gd name="T45" fmla="*/ 227 h 272"/>
              <a:gd name="T46" fmla="*/ 15 w 332"/>
              <a:gd name="T47" fmla="*/ 227 h 272"/>
              <a:gd name="T48" fmla="*/ 317 w 332"/>
              <a:gd name="T49" fmla="*/ 38 h 272"/>
              <a:gd name="T50" fmla="*/ 302 w 332"/>
              <a:gd name="T51" fmla="*/ 38 h 272"/>
              <a:gd name="T52" fmla="*/ 302 w 332"/>
              <a:gd name="T53" fmla="*/ 7 h 272"/>
              <a:gd name="T54" fmla="*/ 294 w 332"/>
              <a:gd name="T55" fmla="*/ 0 h 272"/>
              <a:gd name="T56" fmla="*/ 166 w 332"/>
              <a:gd name="T57" fmla="*/ 34 h 272"/>
              <a:gd name="T58" fmla="*/ 37 w 332"/>
              <a:gd name="T59" fmla="*/ 0 h 272"/>
              <a:gd name="T60" fmla="*/ 30 w 332"/>
              <a:gd name="T61" fmla="*/ 7 h 272"/>
              <a:gd name="T62" fmla="*/ 30 w 332"/>
              <a:gd name="T63" fmla="*/ 38 h 272"/>
              <a:gd name="T64" fmla="*/ 15 w 332"/>
              <a:gd name="T65" fmla="*/ 38 h 272"/>
              <a:gd name="T66" fmla="*/ 0 w 332"/>
              <a:gd name="T67" fmla="*/ 53 h 272"/>
              <a:gd name="T68" fmla="*/ 0 w 332"/>
              <a:gd name="T69" fmla="*/ 242 h 272"/>
              <a:gd name="T70" fmla="*/ 15 w 332"/>
              <a:gd name="T71" fmla="*/ 257 h 272"/>
              <a:gd name="T72" fmla="*/ 143 w 332"/>
              <a:gd name="T73" fmla="*/ 257 h 272"/>
              <a:gd name="T74" fmla="*/ 158 w 332"/>
              <a:gd name="T75" fmla="*/ 272 h 272"/>
              <a:gd name="T76" fmla="*/ 174 w 332"/>
              <a:gd name="T77" fmla="*/ 272 h 272"/>
              <a:gd name="T78" fmla="*/ 189 w 332"/>
              <a:gd name="T79" fmla="*/ 257 h 272"/>
              <a:gd name="T80" fmla="*/ 317 w 332"/>
              <a:gd name="T81" fmla="*/ 257 h 272"/>
              <a:gd name="T82" fmla="*/ 332 w 332"/>
              <a:gd name="T83" fmla="*/ 242 h 272"/>
              <a:gd name="T84" fmla="*/ 332 w 332"/>
              <a:gd name="T85" fmla="*/ 53 h 272"/>
              <a:gd name="T86" fmla="*/ 317 w 332"/>
              <a:gd name="T87" fmla="*/ 38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32" h="272">
                <a:moveTo>
                  <a:pt x="317" y="227"/>
                </a:moveTo>
                <a:cubicBezTo>
                  <a:pt x="198" y="227"/>
                  <a:pt x="198" y="227"/>
                  <a:pt x="198" y="227"/>
                </a:cubicBezTo>
                <a:cubicBezTo>
                  <a:pt x="230" y="212"/>
                  <a:pt x="273" y="212"/>
                  <a:pt x="294" y="212"/>
                </a:cubicBezTo>
                <a:cubicBezTo>
                  <a:pt x="299" y="212"/>
                  <a:pt x="302" y="208"/>
                  <a:pt x="302" y="20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317" y="53"/>
                  <a:pt x="317" y="53"/>
                  <a:pt x="317" y="53"/>
                </a:cubicBezTo>
                <a:cubicBezTo>
                  <a:pt x="317" y="227"/>
                  <a:pt x="317" y="227"/>
                  <a:pt x="317" y="227"/>
                </a:cubicBezTo>
                <a:close/>
                <a:moveTo>
                  <a:pt x="174" y="224"/>
                </a:moveTo>
                <a:cubicBezTo>
                  <a:pt x="174" y="48"/>
                  <a:pt x="174" y="48"/>
                  <a:pt x="174" y="48"/>
                </a:cubicBezTo>
                <a:cubicBezTo>
                  <a:pt x="200" y="18"/>
                  <a:pt x="256" y="15"/>
                  <a:pt x="287" y="15"/>
                </a:cubicBezTo>
                <a:cubicBezTo>
                  <a:pt x="287" y="197"/>
                  <a:pt x="287" y="197"/>
                  <a:pt x="287" y="197"/>
                </a:cubicBezTo>
                <a:cubicBezTo>
                  <a:pt x="258" y="197"/>
                  <a:pt x="206" y="199"/>
                  <a:pt x="174" y="224"/>
                </a:cubicBezTo>
                <a:close/>
                <a:moveTo>
                  <a:pt x="158" y="224"/>
                </a:moveTo>
                <a:cubicBezTo>
                  <a:pt x="126" y="199"/>
                  <a:pt x="74" y="197"/>
                  <a:pt x="45" y="197"/>
                </a:cubicBezTo>
                <a:cubicBezTo>
                  <a:pt x="45" y="15"/>
                  <a:pt x="45" y="15"/>
                  <a:pt x="45" y="15"/>
                </a:cubicBezTo>
                <a:cubicBezTo>
                  <a:pt x="76" y="15"/>
                  <a:pt x="132" y="18"/>
                  <a:pt x="158" y="48"/>
                </a:cubicBezTo>
                <a:cubicBezTo>
                  <a:pt x="158" y="224"/>
                  <a:pt x="158" y="224"/>
                  <a:pt x="158" y="224"/>
                </a:cubicBezTo>
                <a:close/>
                <a:moveTo>
                  <a:pt x="15" y="227"/>
                </a:moveTo>
                <a:cubicBezTo>
                  <a:pt x="15" y="53"/>
                  <a:pt x="15" y="53"/>
                  <a:pt x="15" y="53"/>
                </a:cubicBezTo>
                <a:cubicBezTo>
                  <a:pt x="30" y="53"/>
                  <a:pt x="30" y="53"/>
                  <a:pt x="30" y="53"/>
                </a:cubicBezTo>
                <a:cubicBezTo>
                  <a:pt x="30" y="204"/>
                  <a:pt x="30" y="204"/>
                  <a:pt x="30" y="204"/>
                </a:cubicBezTo>
                <a:cubicBezTo>
                  <a:pt x="30" y="208"/>
                  <a:pt x="33" y="212"/>
                  <a:pt x="37" y="212"/>
                </a:cubicBezTo>
                <a:cubicBezTo>
                  <a:pt x="59" y="212"/>
                  <a:pt x="102" y="212"/>
                  <a:pt x="134" y="227"/>
                </a:cubicBezTo>
                <a:cubicBezTo>
                  <a:pt x="15" y="227"/>
                  <a:pt x="15" y="227"/>
                  <a:pt x="15" y="227"/>
                </a:cubicBezTo>
                <a:close/>
                <a:moveTo>
                  <a:pt x="317" y="38"/>
                </a:moveTo>
                <a:cubicBezTo>
                  <a:pt x="302" y="38"/>
                  <a:pt x="302" y="38"/>
                  <a:pt x="302" y="38"/>
                </a:cubicBezTo>
                <a:cubicBezTo>
                  <a:pt x="302" y="7"/>
                  <a:pt x="302" y="7"/>
                  <a:pt x="302" y="7"/>
                </a:cubicBezTo>
                <a:cubicBezTo>
                  <a:pt x="302" y="3"/>
                  <a:pt x="299" y="0"/>
                  <a:pt x="294" y="0"/>
                </a:cubicBezTo>
                <a:cubicBezTo>
                  <a:pt x="266" y="0"/>
                  <a:pt x="201" y="0"/>
                  <a:pt x="166" y="34"/>
                </a:cubicBezTo>
                <a:cubicBezTo>
                  <a:pt x="131" y="0"/>
                  <a:pt x="66" y="0"/>
                  <a:pt x="37" y="0"/>
                </a:cubicBezTo>
                <a:cubicBezTo>
                  <a:pt x="33" y="0"/>
                  <a:pt x="30" y="3"/>
                  <a:pt x="30" y="7"/>
                </a:cubicBezTo>
                <a:cubicBezTo>
                  <a:pt x="30" y="38"/>
                  <a:pt x="30" y="38"/>
                  <a:pt x="30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6" y="38"/>
                  <a:pt x="0" y="44"/>
                  <a:pt x="0" y="53"/>
                </a:cubicBezTo>
                <a:cubicBezTo>
                  <a:pt x="0" y="242"/>
                  <a:pt x="0" y="242"/>
                  <a:pt x="0" y="242"/>
                </a:cubicBezTo>
                <a:cubicBezTo>
                  <a:pt x="0" y="250"/>
                  <a:pt x="6" y="257"/>
                  <a:pt x="15" y="257"/>
                </a:cubicBezTo>
                <a:cubicBezTo>
                  <a:pt x="143" y="257"/>
                  <a:pt x="143" y="257"/>
                  <a:pt x="143" y="257"/>
                </a:cubicBezTo>
                <a:cubicBezTo>
                  <a:pt x="143" y="265"/>
                  <a:pt x="150" y="272"/>
                  <a:pt x="158" y="272"/>
                </a:cubicBezTo>
                <a:cubicBezTo>
                  <a:pt x="174" y="272"/>
                  <a:pt x="174" y="272"/>
                  <a:pt x="174" y="272"/>
                </a:cubicBezTo>
                <a:cubicBezTo>
                  <a:pt x="182" y="272"/>
                  <a:pt x="189" y="265"/>
                  <a:pt x="189" y="257"/>
                </a:cubicBezTo>
                <a:cubicBezTo>
                  <a:pt x="317" y="257"/>
                  <a:pt x="317" y="257"/>
                  <a:pt x="317" y="257"/>
                </a:cubicBezTo>
                <a:cubicBezTo>
                  <a:pt x="326" y="257"/>
                  <a:pt x="332" y="250"/>
                  <a:pt x="332" y="242"/>
                </a:cubicBezTo>
                <a:cubicBezTo>
                  <a:pt x="332" y="53"/>
                  <a:pt x="332" y="53"/>
                  <a:pt x="332" y="53"/>
                </a:cubicBezTo>
                <a:cubicBezTo>
                  <a:pt x="332" y="44"/>
                  <a:pt x="326" y="38"/>
                  <a:pt x="317" y="38"/>
                </a:cubicBezTo>
                <a:close/>
              </a:path>
            </a:pathLst>
          </a:custGeom>
          <a:solidFill>
            <a:srgbClr val="FFFFFF"/>
          </a:solidFill>
          <a:ln w="635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 w="6350"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 Box 42"/>
          <p:cNvSpPr txBox="1">
            <a:spLocks noChangeArrowheads="1"/>
          </p:cNvSpPr>
          <p:nvPr/>
        </p:nvSpPr>
        <p:spPr bwMode="auto">
          <a:xfrm>
            <a:off x="4610506" y="1584446"/>
            <a:ext cx="2301064" cy="426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2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此处添加</a:t>
            </a:r>
            <a:r>
              <a:rPr lang="zh-CN" altLang="en-US" sz="2000" dirty="0">
                <a:solidFill>
                  <a:srgbClr val="EE808D"/>
                </a:solidFill>
                <a:latin typeface="+mn-lt"/>
                <a:ea typeface="微软雅黑"/>
                <a:cs typeface="+mn-ea"/>
                <a:sym typeface="+mn-lt"/>
              </a:rPr>
              <a:t>标题文本</a:t>
            </a:r>
            <a:endParaRPr lang="en-US" altLang="zh-CN" sz="2000" dirty="0">
              <a:solidFill>
                <a:srgbClr val="EE808D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4" name="Text Box 43"/>
          <p:cNvSpPr txBox="1">
            <a:spLocks noChangeArrowheads="1"/>
          </p:cNvSpPr>
          <p:nvPr/>
        </p:nvSpPr>
        <p:spPr bwMode="auto">
          <a:xfrm>
            <a:off x="4507363" y="1934455"/>
            <a:ext cx="2496994" cy="271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This is a good space for a short subtitle</a:t>
            </a:r>
          </a:p>
        </p:txBody>
      </p:sp>
      <p:sp>
        <p:nvSpPr>
          <p:cNvPr id="35" name="Freeform 103"/>
          <p:cNvSpPr>
            <a:spLocks noEditPoints="1"/>
          </p:cNvSpPr>
          <p:nvPr/>
        </p:nvSpPr>
        <p:spPr bwMode="auto">
          <a:xfrm>
            <a:off x="6663722" y="3061979"/>
            <a:ext cx="328417" cy="269089"/>
          </a:xfrm>
          <a:custGeom>
            <a:avLst/>
            <a:gdLst>
              <a:gd name="T0" fmla="*/ 317 w 332"/>
              <a:gd name="T1" fmla="*/ 227 h 272"/>
              <a:gd name="T2" fmla="*/ 198 w 332"/>
              <a:gd name="T3" fmla="*/ 227 h 272"/>
              <a:gd name="T4" fmla="*/ 294 w 332"/>
              <a:gd name="T5" fmla="*/ 212 h 272"/>
              <a:gd name="T6" fmla="*/ 302 w 332"/>
              <a:gd name="T7" fmla="*/ 204 h 272"/>
              <a:gd name="T8" fmla="*/ 302 w 332"/>
              <a:gd name="T9" fmla="*/ 53 h 272"/>
              <a:gd name="T10" fmla="*/ 317 w 332"/>
              <a:gd name="T11" fmla="*/ 53 h 272"/>
              <a:gd name="T12" fmla="*/ 317 w 332"/>
              <a:gd name="T13" fmla="*/ 227 h 272"/>
              <a:gd name="T14" fmla="*/ 174 w 332"/>
              <a:gd name="T15" fmla="*/ 224 h 272"/>
              <a:gd name="T16" fmla="*/ 174 w 332"/>
              <a:gd name="T17" fmla="*/ 48 h 272"/>
              <a:gd name="T18" fmla="*/ 287 w 332"/>
              <a:gd name="T19" fmla="*/ 15 h 272"/>
              <a:gd name="T20" fmla="*/ 287 w 332"/>
              <a:gd name="T21" fmla="*/ 197 h 272"/>
              <a:gd name="T22" fmla="*/ 174 w 332"/>
              <a:gd name="T23" fmla="*/ 224 h 272"/>
              <a:gd name="T24" fmla="*/ 158 w 332"/>
              <a:gd name="T25" fmla="*/ 224 h 272"/>
              <a:gd name="T26" fmla="*/ 45 w 332"/>
              <a:gd name="T27" fmla="*/ 197 h 272"/>
              <a:gd name="T28" fmla="*/ 45 w 332"/>
              <a:gd name="T29" fmla="*/ 15 h 272"/>
              <a:gd name="T30" fmla="*/ 158 w 332"/>
              <a:gd name="T31" fmla="*/ 48 h 272"/>
              <a:gd name="T32" fmla="*/ 158 w 332"/>
              <a:gd name="T33" fmla="*/ 224 h 272"/>
              <a:gd name="T34" fmla="*/ 15 w 332"/>
              <a:gd name="T35" fmla="*/ 227 h 272"/>
              <a:gd name="T36" fmla="*/ 15 w 332"/>
              <a:gd name="T37" fmla="*/ 53 h 272"/>
              <a:gd name="T38" fmla="*/ 30 w 332"/>
              <a:gd name="T39" fmla="*/ 53 h 272"/>
              <a:gd name="T40" fmla="*/ 30 w 332"/>
              <a:gd name="T41" fmla="*/ 204 h 272"/>
              <a:gd name="T42" fmla="*/ 37 w 332"/>
              <a:gd name="T43" fmla="*/ 212 h 272"/>
              <a:gd name="T44" fmla="*/ 134 w 332"/>
              <a:gd name="T45" fmla="*/ 227 h 272"/>
              <a:gd name="T46" fmla="*/ 15 w 332"/>
              <a:gd name="T47" fmla="*/ 227 h 272"/>
              <a:gd name="T48" fmla="*/ 317 w 332"/>
              <a:gd name="T49" fmla="*/ 38 h 272"/>
              <a:gd name="T50" fmla="*/ 302 w 332"/>
              <a:gd name="T51" fmla="*/ 38 h 272"/>
              <a:gd name="T52" fmla="*/ 302 w 332"/>
              <a:gd name="T53" fmla="*/ 7 h 272"/>
              <a:gd name="T54" fmla="*/ 294 w 332"/>
              <a:gd name="T55" fmla="*/ 0 h 272"/>
              <a:gd name="T56" fmla="*/ 166 w 332"/>
              <a:gd name="T57" fmla="*/ 34 h 272"/>
              <a:gd name="T58" fmla="*/ 37 w 332"/>
              <a:gd name="T59" fmla="*/ 0 h 272"/>
              <a:gd name="T60" fmla="*/ 30 w 332"/>
              <a:gd name="T61" fmla="*/ 7 h 272"/>
              <a:gd name="T62" fmla="*/ 30 w 332"/>
              <a:gd name="T63" fmla="*/ 38 h 272"/>
              <a:gd name="T64" fmla="*/ 15 w 332"/>
              <a:gd name="T65" fmla="*/ 38 h 272"/>
              <a:gd name="T66" fmla="*/ 0 w 332"/>
              <a:gd name="T67" fmla="*/ 53 h 272"/>
              <a:gd name="T68" fmla="*/ 0 w 332"/>
              <a:gd name="T69" fmla="*/ 242 h 272"/>
              <a:gd name="T70" fmla="*/ 15 w 332"/>
              <a:gd name="T71" fmla="*/ 257 h 272"/>
              <a:gd name="T72" fmla="*/ 143 w 332"/>
              <a:gd name="T73" fmla="*/ 257 h 272"/>
              <a:gd name="T74" fmla="*/ 158 w 332"/>
              <a:gd name="T75" fmla="*/ 272 h 272"/>
              <a:gd name="T76" fmla="*/ 174 w 332"/>
              <a:gd name="T77" fmla="*/ 272 h 272"/>
              <a:gd name="T78" fmla="*/ 189 w 332"/>
              <a:gd name="T79" fmla="*/ 257 h 272"/>
              <a:gd name="T80" fmla="*/ 317 w 332"/>
              <a:gd name="T81" fmla="*/ 257 h 272"/>
              <a:gd name="T82" fmla="*/ 332 w 332"/>
              <a:gd name="T83" fmla="*/ 242 h 272"/>
              <a:gd name="T84" fmla="*/ 332 w 332"/>
              <a:gd name="T85" fmla="*/ 53 h 272"/>
              <a:gd name="T86" fmla="*/ 317 w 332"/>
              <a:gd name="T87" fmla="*/ 38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32" h="272">
                <a:moveTo>
                  <a:pt x="317" y="227"/>
                </a:moveTo>
                <a:cubicBezTo>
                  <a:pt x="198" y="227"/>
                  <a:pt x="198" y="227"/>
                  <a:pt x="198" y="227"/>
                </a:cubicBezTo>
                <a:cubicBezTo>
                  <a:pt x="230" y="212"/>
                  <a:pt x="273" y="212"/>
                  <a:pt x="294" y="212"/>
                </a:cubicBezTo>
                <a:cubicBezTo>
                  <a:pt x="299" y="212"/>
                  <a:pt x="302" y="208"/>
                  <a:pt x="302" y="20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317" y="53"/>
                  <a:pt x="317" y="53"/>
                  <a:pt x="317" y="53"/>
                </a:cubicBezTo>
                <a:cubicBezTo>
                  <a:pt x="317" y="227"/>
                  <a:pt x="317" y="227"/>
                  <a:pt x="317" y="227"/>
                </a:cubicBezTo>
                <a:close/>
                <a:moveTo>
                  <a:pt x="174" y="224"/>
                </a:moveTo>
                <a:cubicBezTo>
                  <a:pt x="174" y="48"/>
                  <a:pt x="174" y="48"/>
                  <a:pt x="174" y="48"/>
                </a:cubicBezTo>
                <a:cubicBezTo>
                  <a:pt x="200" y="18"/>
                  <a:pt x="256" y="15"/>
                  <a:pt x="287" y="15"/>
                </a:cubicBezTo>
                <a:cubicBezTo>
                  <a:pt x="287" y="197"/>
                  <a:pt x="287" y="197"/>
                  <a:pt x="287" y="197"/>
                </a:cubicBezTo>
                <a:cubicBezTo>
                  <a:pt x="258" y="197"/>
                  <a:pt x="206" y="199"/>
                  <a:pt x="174" y="224"/>
                </a:cubicBezTo>
                <a:close/>
                <a:moveTo>
                  <a:pt x="158" y="224"/>
                </a:moveTo>
                <a:cubicBezTo>
                  <a:pt x="126" y="199"/>
                  <a:pt x="74" y="197"/>
                  <a:pt x="45" y="197"/>
                </a:cubicBezTo>
                <a:cubicBezTo>
                  <a:pt x="45" y="15"/>
                  <a:pt x="45" y="15"/>
                  <a:pt x="45" y="15"/>
                </a:cubicBezTo>
                <a:cubicBezTo>
                  <a:pt x="76" y="15"/>
                  <a:pt x="132" y="18"/>
                  <a:pt x="158" y="48"/>
                </a:cubicBezTo>
                <a:cubicBezTo>
                  <a:pt x="158" y="224"/>
                  <a:pt x="158" y="224"/>
                  <a:pt x="158" y="224"/>
                </a:cubicBezTo>
                <a:close/>
                <a:moveTo>
                  <a:pt x="15" y="227"/>
                </a:moveTo>
                <a:cubicBezTo>
                  <a:pt x="15" y="53"/>
                  <a:pt x="15" y="53"/>
                  <a:pt x="15" y="53"/>
                </a:cubicBezTo>
                <a:cubicBezTo>
                  <a:pt x="30" y="53"/>
                  <a:pt x="30" y="53"/>
                  <a:pt x="30" y="53"/>
                </a:cubicBezTo>
                <a:cubicBezTo>
                  <a:pt x="30" y="204"/>
                  <a:pt x="30" y="204"/>
                  <a:pt x="30" y="204"/>
                </a:cubicBezTo>
                <a:cubicBezTo>
                  <a:pt x="30" y="208"/>
                  <a:pt x="33" y="212"/>
                  <a:pt x="37" y="212"/>
                </a:cubicBezTo>
                <a:cubicBezTo>
                  <a:pt x="59" y="212"/>
                  <a:pt x="102" y="212"/>
                  <a:pt x="134" y="227"/>
                </a:cubicBezTo>
                <a:cubicBezTo>
                  <a:pt x="15" y="227"/>
                  <a:pt x="15" y="227"/>
                  <a:pt x="15" y="227"/>
                </a:cubicBezTo>
                <a:close/>
                <a:moveTo>
                  <a:pt x="317" y="38"/>
                </a:moveTo>
                <a:cubicBezTo>
                  <a:pt x="302" y="38"/>
                  <a:pt x="302" y="38"/>
                  <a:pt x="302" y="38"/>
                </a:cubicBezTo>
                <a:cubicBezTo>
                  <a:pt x="302" y="7"/>
                  <a:pt x="302" y="7"/>
                  <a:pt x="302" y="7"/>
                </a:cubicBezTo>
                <a:cubicBezTo>
                  <a:pt x="302" y="3"/>
                  <a:pt x="299" y="0"/>
                  <a:pt x="294" y="0"/>
                </a:cubicBezTo>
                <a:cubicBezTo>
                  <a:pt x="266" y="0"/>
                  <a:pt x="201" y="0"/>
                  <a:pt x="166" y="34"/>
                </a:cubicBezTo>
                <a:cubicBezTo>
                  <a:pt x="131" y="0"/>
                  <a:pt x="66" y="0"/>
                  <a:pt x="37" y="0"/>
                </a:cubicBezTo>
                <a:cubicBezTo>
                  <a:pt x="33" y="0"/>
                  <a:pt x="30" y="3"/>
                  <a:pt x="30" y="7"/>
                </a:cubicBezTo>
                <a:cubicBezTo>
                  <a:pt x="30" y="38"/>
                  <a:pt x="30" y="38"/>
                  <a:pt x="30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6" y="38"/>
                  <a:pt x="0" y="44"/>
                  <a:pt x="0" y="53"/>
                </a:cubicBezTo>
                <a:cubicBezTo>
                  <a:pt x="0" y="242"/>
                  <a:pt x="0" y="242"/>
                  <a:pt x="0" y="242"/>
                </a:cubicBezTo>
                <a:cubicBezTo>
                  <a:pt x="0" y="250"/>
                  <a:pt x="6" y="257"/>
                  <a:pt x="15" y="257"/>
                </a:cubicBezTo>
                <a:cubicBezTo>
                  <a:pt x="143" y="257"/>
                  <a:pt x="143" y="257"/>
                  <a:pt x="143" y="257"/>
                </a:cubicBezTo>
                <a:cubicBezTo>
                  <a:pt x="143" y="265"/>
                  <a:pt x="150" y="272"/>
                  <a:pt x="158" y="272"/>
                </a:cubicBezTo>
                <a:cubicBezTo>
                  <a:pt x="174" y="272"/>
                  <a:pt x="174" y="272"/>
                  <a:pt x="174" y="272"/>
                </a:cubicBezTo>
                <a:cubicBezTo>
                  <a:pt x="182" y="272"/>
                  <a:pt x="189" y="265"/>
                  <a:pt x="189" y="257"/>
                </a:cubicBezTo>
                <a:cubicBezTo>
                  <a:pt x="317" y="257"/>
                  <a:pt x="317" y="257"/>
                  <a:pt x="317" y="257"/>
                </a:cubicBezTo>
                <a:cubicBezTo>
                  <a:pt x="326" y="257"/>
                  <a:pt x="332" y="250"/>
                  <a:pt x="332" y="242"/>
                </a:cubicBezTo>
                <a:cubicBezTo>
                  <a:pt x="332" y="53"/>
                  <a:pt x="332" y="53"/>
                  <a:pt x="332" y="53"/>
                </a:cubicBezTo>
                <a:cubicBezTo>
                  <a:pt x="332" y="44"/>
                  <a:pt x="326" y="38"/>
                  <a:pt x="317" y="38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 w="635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 w="6350"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6" name="Freeform 104"/>
          <p:cNvSpPr>
            <a:spLocks/>
          </p:cNvSpPr>
          <p:nvPr/>
        </p:nvSpPr>
        <p:spPr bwMode="auto">
          <a:xfrm>
            <a:off x="4673364" y="3485540"/>
            <a:ext cx="987797" cy="3039559"/>
          </a:xfrm>
          <a:custGeom>
            <a:avLst/>
            <a:gdLst>
              <a:gd name="T0" fmla="*/ 0 w 574"/>
              <a:gd name="T1" fmla="*/ 0 h 1616"/>
              <a:gd name="T2" fmla="*/ 0 w 574"/>
              <a:gd name="T3" fmla="*/ 1616 h 1616"/>
              <a:gd name="T4" fmla="*/ 574 w 574"/>
              <a:gd name="T5" fmla="*/ 1616 h 1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4" h="1616">
                <a:moveTo>
                  <a:pt x="0" y="0"/>
                </a:moveTo>
                <a:lnTo>
                  <a:pt x="0" y="1616"/>
                </a:lnTo>
                <a:lnTo>
                  <a:pt x="574" y="1616"/>
                </a:lnTo>
              </a:path>
            </a:pathLst>
          </a:custGeom>
          <a:noFill/>
          <a:ln w="6350" cap="flat" cmpd="sng" algn="ctr">
            <a:solidFill>
              <a:srgbClr val="FFFFFF">
                <a:lumMod val="50000"/>
              </a:srgbClr>
            </a:solidFill>
            <a:prstDash val="solid"/>
            <a:headEnd type="oval" w="sm" len="sm"/>
            <a:tailEnd type="none" w="sm" len="sm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7" name="Freeform 105"/>
          <p:cNvSpPr>
            <a:spLocks/>
          </p:cNvSpPr>
          <p:nvPr/>
        </p:nvSpPr>
        <p:spPr bwMode="auto">
          <a:xfrm>
            <a:off x="4148488" y="5437657"/>
            <a:ext cx="1457603" cy="982486"/>
          </a:xfrm>
          <a:custGeom>
            <a:avLst/>
            <a:gdLst>
              <a:gd name="T0" fmla="*/ 0 w 970"/>
              <a:gd name="T1" fmla="*/ 0 h 438"/>
              <a:gd name="T2" fmla="*/ 0 w 970"/>
              <a:gd name="T3" fmla="*/ 438 h 438"/>
              <a:gd name="T4" fmla="*/ 970 w 970"/>
              <a:gd name="T5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70" h="438">
                <a:moveTo>
                  <a:pt x="0" y="0"/>
                </a:moveTo>
                <a:lnTo>
                  <a:pt x="0" y="438"/>
                </a:lnTo>
                <a:lnTo>
                  <a:pt x="970" y="438"/>
                </a:lnTo>
              </a:path>
            </a:pathLst>
          </a:custGeom>
          <a:noFill/>
          <a:ln w="6350" cap="flat" cmpd="sng" algn="ctr">
            <a:solidFill>
              <a:srgbClr val="FFFFFF">
                <a:lumMod val="50000"/>
              </a:srgbClr>
            </a:solidFill>
            <a:prstDash val="solid"/>
            <a:headEnd type="oval" w="sm" len="sm"/>
            <a:tailEnd type="none" w="sm" len="sm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8" name="Freeform 106"/>
          <p:cNvSpPr>
            <a:spLocks/>
          </p:cNvSpPr>
          <p:nvPr/>
        </p:nvSpPr>
        <p:spPr bwMode="auto">
          <a:xfrm>
            <a:off x="5838413" y="3488981"/>
            <a:ext cx="989519" cy="3039559"/>
          </a:xfrm>
          <a:custGeom>
            <a:avLst/>
            <a:gdLst>
              <a:gd name="T0" fmla="*/ 575 w 575"/>
              <a:gd name="T1" fmla="*/ 0 h 1616"/>
              <a:gd name="T2" fmla="*/ 575 w 575"/>
              <a:gd name="T3" fmla="*/ 1616 h 1616"/>
              <a:gd name="T4" fmla="*/ 0 w 575"/>
              <a:gd name="T5" fmla="*/ 1616 h 1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5" h="1616">
                <a:moveTo>
                  <a:pt x="575" y="0"/>
                </a:moveTo>
                <a:lnTo>
                  <a:pt x="575" y="1616"/>
                </a:lnTo>
                <a:lnTo>
                  <a:pt x="0" y="1616"/>
                </a:lnTo>
              </a:path>
            </a:pathLst>
          </a:custGeom>
          <a:noFill/>
          <a:ln w="6350" cap="flat" cmpd="sng" algn="ctr">
            <a:solidFill>
              <a:srgbClr val="FFFFFF">
                <a:lumMod val="50000"/>
              </a:srgbClr>
            </a:solidFill>
            <a:prstDash val="solid"/>
            <a:headEnd type="oval" w="sm" len="sm"/>
            <a:tailEnd type="none" w="sm" len="sm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9" name="Freeform 107"/>
          <p:cNvSpPr>
            <a:spLocks/>
          </p:cNvSpPr>
          <p:nvPr/>
        </p:nvSpPr>
        <p:spPr bwMode="auto">
          <a:xfrm>
            <a:off x="5893482" y="5435934"/>
            <a:ext cx="1472919" cy="982486"/>
          </a:xfrm>
          <a:custGeom>
            <a:avLst/>
            <a:gdLst>
              <a:gd name="T0" fmla="*/ 753 w 753"/>
              <a:gd name="T1" fmla="*/ 0 h 438"/>
              <a:gd name="T2" fmla="*/ 753 w 753"/>
              <a:gd name="T3" fmla="*/ 438 h 438"/>
              <a:gd name="T4" fmla="*/ 0 w 753"/>
              <a:gd name="T5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53" h="438">
                <a:moveTo>
                  <a:pt x="753" y="0"/>
                </a:moveTo>
                <a:lnTo>
                  <a:pt x="753" y="438"/>
                </a:lnTo>
                <a:lnTo>
                  <a:pt x="0" y="438"/>
                </a:lnTo>
              </a:path>
            </a:pathLst>
          </a:custGeom>
          <a:noFill/>
          <a:ln w="6350" cap="flat" cmpd="sng" algn="ctr">
            <a:solidFill>
              <a:srgbClr val="FFFFFF">
                <a:lumMod val="50000"/>
              </a:srgbClr>
            </a:solidFill>
            <a:prstDash val="solid"/>
            <a:headEnd type="oval" w="sm" len="sm"/>
            <a:tailEnd type="none" w="sm" len="sm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40" name="Freeform 108"/>
          <p:cNvSpPr>
            <a:spLocks noEditPoints="1"/>
          </p:cNvSpPr>
          <p:nvPr/>
        </p:nvSpPr>
        <p:spPr bwMode="auto">
          <a:xfrm rot="20105526">
            <a:off x="7238728" y="5027750"/>
            <a:ext cx="198557" cy="296376"/>
          </a:xfrm>
          <a:custGeom>
            <a:avLst/>
            <a:gdLst>
              <a:gd name="T0" fmla="*/ 196 w 201"/>
              <a:gd name="T1" fmla="*/ 271 h 299"/>
              <a:gd name="T2" fmla="*/ 164 w 201"/>
              <a:gd name="T3" fmla="*/ 199 h 299"/>
              <a:gd name="T4" fmla="*/ 152 w 201"/>
              <a:gd name="T5" fmla="*/ 189 h 299"/>
              <a:gd name="T6" fmla="*/ 143 w 201"/>
              <a:gd name="T7" fmla="*/ 169 h 299"/>
              <a:gd name="T8" fmla="*/ 175 w 201"/>
              <a:gd name="T9" fmla="*/ 62 h 299"/>
              <a:gd name="T10" fmla="*/ 62 w 201"/>
              <a:gd name="T11" fmla="*/ 20 h 299"/>
              <a:gd name="T12" fmla="*/ 20 w 201"/>
              <a:gd name="T13" fmla="*/ 133 h 299"/>
              <a:gd name="T14" fmla="*/ 122 w 201"/>
              <a:gd name="T15" fmla="*/ 179 h 299"/>
              <a:gd name="T16" fmla="*/ 131 w 201"/>
              <a:gd name="T17" fmla="*/ 199 h 299"/>
              <a:gd name="T18" fmla="*/ 131 w 201"/>
              <a:gd name="T19" fmla="*/ 215 h 299"/>
              <a:gd name="T20" fmla="*/ 163 w 201"/>
              <a:gd name="T21" fmla="*/ 286 h 299"/>
              <a:gd name="T22" fmla="*/ 187 w 201"/>
              <a:gd name="T23" fmla="*/ 295 h 299"/>
              <a:gd name="T24" fmla="*/ 196 w 201"/>
              <a:gd name="T25" fmla="*/ 271 h 299"/>
              <a:gd name="T26" fmla="*/ 126 w 201"/>
              <a:gd name="T27" fmla="*/ 160 h 299"/>
              <a:gd name="T28" fmla="*/ 34 w 201"/>
              <a:gd name="T29" fmla="*/ 126 h 299"/>
              <a:gd name="T30" fmla="*/ 69 w 201"/>
              <a:gd name="T31" fmla="*/ 34 h 299"/>
              <a:gd name="T32" fmla="*/ 160 w 201"/>
              <a:gd name="T33" fmla="*/ 69 h 299"/>
              <a:gd name="T34" fmla="*/ 126 w 201"/>
              <a:gd name="T35" fmla="*/ 160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1" h="299">
                <a:moveTo>
                  <a:pt x="196" y="271"/>
                </a:moveTo>
                <a:cubicBezTo>
                  <a:pt x="164" y="199"/>
                  <a:pt x="164" y="199"/>
                  <a:pt x="164" y="199"/>
                </a:cubicBezTo>
                <a:cubicBezTo>
                  <a:pt x="162" y="194"/>
                  <a:pt x="157" y="191"/>
                  <a:pt x="152" y="189"/>
                </a:cubicBezTo>
                <a:cubicBezTo>
                  <a:pt x="143" y="169"/>
                  <a:pt x="143" y="169"/>
                  <a:pt x="143" y="169"/>
                </a:cubicBezTo>
                <a:cubicBezTo>
                  <a:pt x="178" y="147"/>
                  <a:pt x="193" y="101"/>
                  <a:pt x="175" y="62"/>
                </a:cubicBezTo>
                <a:cubicBezTo>
                  <a:pt x="155" y="19"/>
                  <a:pt x="105" y="0"/>
                  <a:pt x="62" y="20"/>
                </a:cubicBezTo>
                <a:cubicBezTo>
                  <a:pt x="19" y="39"/>
                  <a:pt x="0" y="90"/>
                  <a:pt x="20" y="133"/>
                </a:cubicBezTo>
                <a:cubicBezTo>
                  <a:pt x="38" y="172"/>
                  <a:pt x="82" y="191"/>
                  <a:pt x="122" y="179"/>
                </a:cubicBezTo>
                <a:cubicBezTo>
                  <a:pt x="131" y="199"/>
                  <a:pt x="131" y="199"/>
                  <a:pt x="131" y="199"/>
                </a:cubicBezTo>
                <a:cubicBezTo>
                  <a:pt x="128" y="204"/>
                  <a:pt x="128" y="209"/>
                  <a:pt x="131" y="215"/>
                </a:cubicBezTo>
                <a:cubicBezTo>
                  <a:pt x="163" y="286"/>
                  <a:pt x="163" y="286"/>
                  <a:pt x="163" y="286"/>
                </a:cubicBezTo>
                <a:cubicBezTo>
                  <a:pt x="167" y="295"/>
                  <a:pt x="178" y="299"/>
                  <a:pt x="187" y="295"/>
                </a:cubicBezTo>
                <a:cubicBezTo>
                  <a:pt x="197" y="291"/>
                  <a:pt x="201" y="280"/>
                  <a:pt x="196" y="271"/>
                </a:cubicBezTo>
                <a:close/>
                <a:moveTo>
                  <a:pt x="126" y="160"/>
                </a:moveTo>
                <a:cubicBezTo>
                  <a:pt x="91" y="176"/>
                  <a:pt x="50" y="161"/>
                  <a:pt x="34" y="126"/>
                </a:cubicBezTo>
                <a:cubicBezTo>
                  <a:pt x="19" y="91"/>
                  <a:pt x="34" y="50"/>
                  <a:pt x="69" y="34"/>
                </a:cubicBezTo>
                <a:cubicBezTo>
                  <a:pt x="104" y="18"/>
                  <a:pt x="145" y="34"/>
                  <a:pt x="160" y="69"/>
                </a:cubicBezTo>
                <a:cubicBezTo>
                  <a:pt x="176" y="103"/>
                  <a:pt x="161" y="145"/>
                  <a:pt x="126" y="160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 w="635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 w="6350"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4521859" y="3061932"/>
            <a:ext cx="303011" cy="303905"/>
            <a:chOff x="3020219" y="1344612"/>
            <a:chExt cx="511175" cy="512763"/>
          </a:xfrm>
          <a:solidFill>
            <a:srgbClr val="FFFFFF">
              <a:lumMod val="50000"/>
            </a:srgbClr>
          </a:solidFill>
        </p:grpSpPr>
        <p:sp>
          <p:nvSpPr>
            <p:cNvPr id="42" name="Freeform 109"/>
            <p:cNvSpPr>
              <a:spLocks noEditPoints="1"/>
            </p:cNvSpPr>
            <p:nvPr/>
          </p:nvSpPr>
          <p:spPr bwMode="auto">
            <a:xfrm>
              <a:off x="3182144" y="1344612"/>
              <a:ext cx="187325" cy="512763"/>
            </a:xfrm>
            <a:custGeom>
              <a:avLst/>
              <a:gdLst>
                <a:gd name="T0" fmla="*/ 57 w 113"/>
                <a:gd name="T1" fmla="*/ 0 h 307"/>
                <a:gd name="T2" fmla="*/ 0 w 113"/>
                <a:gd name="T3" fmla="*/ 153 h 307"/>
                <a:gd name="T4" fmla="*/ 57 w 113"/>
                <a:gd name="T5" fmla="*/ 307 h 307"/>
                <a:gd name="T6" fmla="*/ 113 w 113"/>
                <a:gd name="T7" fmla="*/ 153 h 307"/>
                <a:gd name="T8" fmla="*/ 57 w 113"/>
                <a:gd name="T9" fmla="*/ 0 h 307"/>
                <a:gd name="T10" fmla="*/ 57 w 113"/>
                <a:gd name="T11" fmla="*/ 282 h 307"/>
                <a:gd name="T12" fmla="*/ 9 w 113"/>
                <a:gd name="T13" fmla="*/ 153 h 307"/>
                <a:gd name="T14" fmla="*/ 57 w 113"/>
                <a:gd name="T15" fmla="*/ 25 h 307"/>
                <a:gd name="T16" fmla="*/ 104 w 113"/>
                <a:gd name="T17" fmla="*/ 153 h 307"/>
                <a:gd name="T18" fmla="*/ 57 w 113"/>
                <a:gd name="T19" fmla="*/ 282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" h="307">
                  <a:moveTo>
                    <a:pt x="57" y="0"/>
                  </a:moveTo>
                  <a:cubicBezTo>
                    <a:pt x="25" y="0"/>
                    <a:pt x="0" y="69"/>
                    <a:pt x="0" y="153"/>
                  </a:cubicBezTo>
                  <a:cubicBezTo>
                    <a:pt x="0" y="238"/>
                    <a:pt x="25" y="307"/>
                    <a:pt x="57" y="307"/>
                  </a:cubicBezTo>
                  <a:cubicBezTo>
                    <a:pt x="88" y="307"/>
                    <a:pt x="113" y="238"/>
                    <a:pt x="113" y="153"/>
                  </a:cubicBezTo>
                  <a:cubicBezTo>
                    <a:pt x="113" y="69"/>
                    <a:pt x="88" y="0"/>
                    <a:pt x="57" y="0"/>
                  </a:cubicBezTo>
                  <a:close/>
                  <a:moveTo>
                    <a:pt x="57" y="282"/>
                  </a:moveTo>
                  <a:cubicBezTo>
                    <a:pt x="30" y="282"/>
                    <a:pt x="9" y="224"/>
                    <a:pt x="9" y="153"/>
                  </a:cubicBezTo>
                  <a:cubicBezTo>
                    <a:pt x="9" y="82"/>
                    <a:pt x="30" y="25"/>
                    <a:pt x="57" y="25"/>
                  </a:cubicBezTo>
                  <a:cubicBezTo>
                    <a:pt x="83" y="25"/>
                    <a:pt x="104" y="82"/>
                    <a:pt x="104" y="153"/>
                  </a:cubicBezTo>
                  <a:cubicBezTo>
                    <a:pt x="104" y="224"/>
                    <a:pt x="83" y="282"/>
                    <a:pt x="57" y="282"/>
                  </a:cubicBezTo>
                  <a:close/>
                </a:path>
              </a:pathLst>
            </a:custGeom>
            <a:grpFill/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00" b="0" i="0" u="none" strike="noStrike" kern="0" cap="none" spc="0" normalizeH="0" baseline="0" noProof="0" smtClean="0">
                <a:ln w="6350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3" name="Freeform 110"/>
            <p:cNvSpPr>
              <a:spLocks noEditPoints="1"/>
            </p:cNvSpPr>
            <p:nvPr/>
          </p:nvSpPr>
          <p:spPr bwMode="auto">
            <a:xfrm>
              <a:off x="3020219" y="1506538"/>
              <a:ext cx="511175" cy="188913"/>
            </a:xfrm>
            <a:custGeom>
              <a:avLst/>
              <a:gdLst>
                <a:gd name="T0" fmla="*/ 307 w 307"/>
                <a:gd name="T1" fmla="*/ 56 h 113"/>
                <a:gd name="T2" fmla="*/ 154 w 307"/>
                <a:gd name="T3" fmla="*/ 0 h 113"/>
                <a:gd name="T4" fmla="*/ 0 w 307"/>
                <a:gd name="T5" fmla="*/ 56 h 113"/>
                <a:gd name="T6" fmla="*/ 154 w 307"/>
                <a:gd name="T7" fmla="*/ 113 h 113"/>
                <a:gd name="T8" fmla="*/ 307 w 307"/>
                <a:gd name="T9" fmla="*/ 56 h 113"/>
                <a:gd name="T10" fmla="*/ 25 w 307"/>
                <a:gd name="T11" fmla="*/ 56 h 113"/>
                <a:gd name="T12" fmla="*/ 154 w 307"/>
                <a:gd name="T13" fmla="*/ 9 h 113"/>
                <a:gd name="T14" fmla="*/ 282 w 307"/>
                <a:gd name="T15" fmla="*/ 56 h 113"/>
                <a:gd name="T16" fmla="*/ 154 w 307"/>
                <a:gd name="T17" fmla="*/ 104 h 113"/>
                <a:gd name="T18" fmla="*/ 25 w 307"/>
                <a:gd name="T19" fmla="*/ 5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7" h="113">
                  <a:moveTo>
                    <a:pt x="307" y="56"/>
                  </a:moveTo>
                  <a:cubicBezTo>
                    <a:pt x="307" y="25"/>
                    <a:pt x="238" y="0"/>
                    <a:pt x="154" y="0"/>
                  </a:cubicBezTo>
                  <a:cubicBezTo>
                    <a:pt x="69" y="0"/>
                    <a:pt x="0" y="25"/>
                    <a:pt x="0" y="56"/>
                  </a:cubicBezTo>
                  <a:cubicBezTo>
                    <a:pt x="0" y="88"/>
                    <a:pt x="69" y="113"/>
                    <a:pt x="154" y="113"/>
                  </a:cubicBezTo>
                  <a:cubicBezTo>
                    <a:pt x="238" y="113"/>
                    <a:pt x="307" y="88"/>
                    <a:pt x="307" y="56"/>
                  </a:cubicBezTo>
                  <a:close/>
                  <a:moveTo>
                    <a:pt x="25" y="56"/>
                  </a:moveTo>
                  <a:cubicBezTo>
                    <a:pt x="25" y="30"/>
                    <a:pt x="83" y="9"/>
                    <a:pt x="154" y="9"/>
                  </a:cubicBezTo>
                  <a:cubicBezTo>
                    <a:pt x="225" y="9"/>
                    <a:pt x="282" y="30"/>
                    <a:pt x="282" y="56"/>
                  </a:cubicBezTo>
                  <a:cubicBezTo>
                    <a:pt x="282" y="82"/>
                    <a:pt x="225" y="104"/>
                    <a:pt x="154" y="104"/>
                  </a:cubicBezTo>
                  <a:cubicBezTo>
                    <a:pt x="83" y="104"/>
                    <a:pt x="25" y="82"/>
                    <a:pt x="25" y="56"/>
                  </a:cubicBezTo>
                  <a:close/>
                </a:path>
              </a:pathLst>
            </a:custGeom>
            <a:grpFill/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00" b="0" i="0" u="none" strike="noStrike" kern="0" cap="none" spc="0" normalizeH="0" baseline="0" noProof="0" smtClean="0">
                <a:ln w="6350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4" name="Freeform 111"/>
            <p:cNvSpPr>
              <a:spLocks noEditPoints="1"/>
            </p:cNvSpPr>
            <p:nvPr/>
          </p:nvSpPr>
          <p:spPr bwMode="auto">
            <a:xfrm>
              <a:off x="3058319" y="1382713"/>
              <a:ext cx="434975" cy="436563"/>
            </a:xfrm>
            <a:custGeom>
              <a:avLst/>
              <a:gdLst>
                <a:gd name="T0" fmla="*/ 239 w 261"/>
                <a:gd name="T1" fmla="*/ 22 h 261"/>
                <a:gd name="T2" fmla="*/ 91 w 261"/>
                <a:gd name="T3" fmla="*/ 90 h 261"/>
                <a:gd name="T4" fmla="*/ 22 w 261"/>
                <a:gd name="T5" fmla="*/ 239 h 261"/>
                <a:gd name="T6" fmla="*/ 171 w 261"/>
                <a:gd name="T7" fmla="*/ 170 h 261"/>
                <a:gd name="T8" fmla="*/ 239 w 261"/>
                <a:gd name="T9" fmla="*/ 22 h 261"/>
                <a:gd name="T10" fmla="*/ 40 w 261"/>
                <a:gd name="T11" fmla="*/ 221 h 261"/>
                <a:gd name="T12" fmla="*/ 97 w 261"/>
                <a:gd name="T13" fmla="*/ 97 h 261"/>
                <a:gd name="T14" fmla="*/ 221 w 261"/>
                <a:gd name="T15" fmla="*/ 39 h 261"/>
                <a:gd name="T16" fmla="*/ 164 w 261"/>
                <a:gd name="T17" fmla="*/ 164 h 261"/>
                <a:gd name="T18" fmla="*/ 40 w 261"/>
                <a:gd name="T19" fmla="*/ 22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1" h="261">
                  <a:moveTo>
                    <a:pt x="239" y="22"/>
                  </a:moveTo>
                  <a:cubicBezTo>
                    <a:pt x="217" y="0"/>
                    <a:pt x="150" y="30"/>
                    <a:pt x="91" y="90"/>
                  </a:cubicBezTo>
                  <a:cubicBezTo>
                    <a:pt x="31" y="150"/>
                    <a:pt x="0" y="217"/>
                    <a:pt x="22" y="239"/>
                  </a:cubicBezTo>
                  <a:cubicBezTo>
                    <a:pt x="44" y="261"/>
                    <a:pt x="111" y="230"/>
                    <a:pt x="171" y="170"/>
                  </a:cubicBezTo>
                  <a:cubicBezTo>
                    <a:pt x="230" y="110"/>
                    <a:pt x="261" y="44"/>
                    <a:pt x="239" y="22"/>
                  </a:cubicBezTo>
                  <a:close/>
                  <a:moveTo>
                    <a:pt x="40" y="221"/>
                  </a:moveTo>
                  <a:cubicBezTo>
                    <a:pt x="21" y="203"/>
                    <a:pt x="47" y="147"/>
                    <a:pt x="97" y="97"/>
                  </a:cubicBezTo>
                  <a:cubicBezTo>
                    <a:pt x="147" y="47"/>
                    <a:pt x="203" y="21"/>
                    <a:pt x="221" y="39"/>
                  </a:cubicBezTo>
                  <a:cubicBezTo>
                    <a:pt x="240" y="58"/>
                    <a:pt x="214" y="114"/>
                    <a:pt x="164" y="164"/>
                  </a:cubicBezTo>
                  <a:cubicBezTo>
                    <a:pt x="114" y="214"/>
                    <a:pt x="58" y="240"/>
                    <a:pt x="40" y="221"/>
                  </a:cubicBezTo>
                  <a:close/>
                </a:path>
              </a:pathLst>
            </a:custGeom>
            <a:grpFill/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00" b="0" i="0" u="none" strike="noStrike" kern="0" cap="none" spc="0" normalizeH="0" baseline="0" noProof="0" smtClean="0">
                <a:ln w="6350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5" name="Freeform 112"/>
            <p:cNvSpPr>
              <a:spLocks noEditPoints="1"/>
            </p:cNvSpPr>
            <p:nvPr/>
          </p:nvSpPr>
          <p:spPr bwMode="auto">
            <a:xfrm>
              <a:off x="3058319" y="1382713"/>
              <a:ext cx="434975" cy="436563"/>
            </a:xfrm>
            <a:custGeom>
              <a:avLst/>
              <a:gdLst>
                <a:gd name="T0" fmla="*/ 239 w 261"/>
                <a:gd name="T1" fmla="*/ 239 h 261"/>
                <a:gd name="T2" fmla="*/ 171 w 261"/>
                <a:gd name="T3" fmla="*/ 90 h 261"/>
                <a:gd name="T4" fmla="*/ 22 w 261"/>
                <a:gd name="T5" fmla="*/ 22 h 261"/>
                <a:gd name="T6" fmla="*/ 91 w 261"/>
                <a:gd name="T7" fmla="*/ 170 h 261"/>
                <a:gd name="T8" fmla="*/ 239 w 261"/>
                <a:gd name="T9" fmla="*/ 239 h 261"/>
                <a:gd name="T10" fmla="*/ 40 w 261"/>
                <a:gd name="T11" fmla="*/ 39 h 261"/>
                <a:gd name="T12" fmla="*/ 164 w 261"/>
                <a:gd name="T13" fmla="*/ 97 h 261"/>
                <a:gd name="T14" fmla="*/ 221 w 261"/>
                <a:gd name="T15" fmla="*/ 221 h 261"/>
                <a:gd name="T16" fmla="*/ 97 w 261"/>
                <a:gd name="T17" fmla="*/ 164 h 261"/>
                <a:gd name="T18" fmla="*/ 40 w 261"/>
                <a:gd name="T19" fmla="*/ 39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1" h="261">
                  <a:moveTo>
                    <a:pt x="239" y="239"/>
                  </a:moveTo>
                  <a:cubicBezTo>
                    <a:pt x="261" y="217"/>
                    <a:pt x="230" y="150"/>
                    <a:pt x="171" y="90"/>
                  </a:cubicBezTo>
                  <a:cubicBezTo>
                    <a:pt x="111" y="30"/>
                    <a:pt x="44" y="0"/>
                    <a:pt x="22" y="22"/>
                  </a:cubicBezTo>
                  <a:cubicBezTo>
                    <a:pt x="0" y="44"/>
                    <a:pt x="31" y="110"/>
                    <a:pt x="91" y="170"/>
                  </a:cubicBezTo>
                  <a:cubicBezTo>
                    <a:pt x="150" y="230"/>
                    <a:pt x="217" y="261"/>
                    <a:pt x="239" y="239"/>
                  </a:cubicBezTo>
                  <a:close/>
                  <a:moveTo>
                    <a:pt x="40" y="39"/>
                  </a:moveTo>
                  <a:cubicBezTo>
                    <a:pt x="58" y="21"/>
                    <a:pt x="114" y="47"/>
                    <a:pt x="164" y="97"/>
                  </a:cubicBezTo>
                  <a:cubicBezTo>
                    <a:pt x="214" y="147"/>
                    <a:pt x="240" y="203"/>
                    <a:pt x="221" y="221"/>
                  </a:cubicBezTo>
                  <a:cubicBezTo>
                    <a:pt x="203" y="240"/>
                    <a:pt x="147" y="214"/>
                    <a:pt x="97" y="164"/>
                  </a:cubicBezTo>
                  <a:cubicBezTo>
                    <a:pt x="47" y="114"/>
                    <a:pt x="21" y="58"/>
                    <a:pt x="40" y="39"/>
                  </a:cubicBezTo>
                  <a:close/>
                </a:path>
              </a:pathLst>
            </a:custGeom>
            <a:grpFill/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00" b="0" i="0" u="none" strike="noStrike" kern="0" cap="none" spc="0" normalizeH="0" baseline="0" noProof="0" smtClean="0">
                <a:ln w="6350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6" name="Oval 113"/>
            <p:cNvSpPr>
              <a:spLocks noChangeArrowheads="1"/>
            </p:cNvSpPr>
            <p:nvPr/>
          </p:nvSpPr>
          <p:spPr bwMode="auto">
            <a:xfrm>
              <a:off x="3236119" y="1562100"/>
              <a:ext cx="79375" cy="77788"/>
            </a:xfrm>
            <a:prstGeom prst="ellipse">
              <a:avLst/>
            </a:prstGeom>
            <a:grpFill/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00" b="0" i="0" u="none" strike="noStrike" kern="0" cap="none" spc="0" normalizeH="0" baseline="0" noProof="0" smtClean="0">
                <a:ln w="6350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47" name="Freeform 80"/>
          <p:cNvSpPr>
            <a:spLocks noEditPoints="1"/>
          </p:cNvSpPr>
          <p:nvPr/>
        </p:nvSpPr>
        <p:spPr bwMode="auto">
          <a:xfrm flipH="1">
            <a:off x="4011226" y="5064724"/>
            <a:ext cx="291043" cy="238951"/>
          </a:xfrm>
          <a:custGeom>
            <a:avLst/>
            <a:gdLst>
              <a:gd name="T0" fmla="*/ 6 w 147"/>
              <a:gd name="T1" fmla="*/ 0 h 122"/>
              <a:gd name="T2" fmla="*/ 6 w 147"/>
              <a:gd name="T3" fmla="*/ 0 h 122"/>
              <a:gd name="T4" fmla="*/ 141 w 147"/>
              <a:gd name="T5" fmla="*/ 0 h 122"/>
              <a:gd name="T6" fmla="*/ 147 w 147"/>
              <a:gd name="T7" fmla="*/ 5 h 122"/>
              <a:gd name="T8" fmla="*/ 147 w 147"/>
              <a:gd name="T9" fmla="*/ 5 h 122"/>
              <a:gd name="T10" fmla="*/ 147 w 147"/>
              <a:gd name="T11" fmla="*/ 103 h 122"/>
              <a:gd name="T12" fmla="*/ 141 w 147"/>
              <a:gd name="T13" fmla="*/ 108 h 122"/>
              <a:gd name="T14" fmla="*/ 141 w 147"/>
              <a:gd name="T15" fmla="*/ 108 h 122"/>
              <a:gd name="T16" fmla="*/ 79 w 147"/>
              <a:gd name="T17" fmla="*/ 108 h 122"/>
              <a:gd name="T18" fmla="*/ 79 w 147"/>
              <a:gd name="T19" fmla="*/ 115 h 122"/>
              <a:gd name="T20" fmla="*/ 79 w 147"/>
              <a:gd name="T21" fmla="*/ 115 h 122"/>
              <a:gd name="T22" fmla="*/ 110 w 147"/>
              <a:gd name="T23" fmla="*/ 115 h 122"/>
              <a:gd name="T24" fmla="*/ 114 w 147"/>
              <a:gd name="T25" fmla="*/ 119 h 122"/>
              <a:gd name="T26" fmla="*/ 110 w 147"/>
              <a:gd name="T27" fmla="*/ 122 h 122"/>
              <a:gd name="T28" fmla="*/ 36 w 147"/>
              <a:gd name="T29" fmla="*/ 122 h 122"/>
              <a:gd name="T30" fmla="*/ 33 w 147"/>
              <a:gd name="T31" fmla="*/ 119 h 122"/>
              <a:gd name="T32" fmla="*/ 36 w 147"/>
              <a:gd name="T33" fmla="*/ 115 h 122"/>
              <a:gd name="T34" fmla="*/ 68 w 147"/>
              <a:gd name="T35" fmla="*/ 115 h 122"/>
              <a:gd name="T36" fmla="*/ 68 w 147"/>
              <a:gd name="T37" fmla="*/ 115 h 122"/>
              <a:gd name="T38" fmla="*/ 68 w 147"/>
              <a:gd name="T39" fmla="*/ 108 h 122"/>
              <a:gd name="T40" fmla="*/ 6 w 147"/>
              <a:gd name="T41" fmla="*/ 108 h 122"/>
              <a:gd name="T42" fmla="*/ 0 w 147"/>
              <a:gd name="T43" fmla="*/ 103 h 122"/>
              <a:gd name="T44" fmla="*/ 0 w 147"/>
              <a:gd name="T45" fmla="*/ 103 h 122"/>
              <a:gd name="T46" fmla="*/ 0 w 147"/>
              <a:gd name="T47" fmla="*/ 5 h 122"/>
              <a:gd name="T48" fmla="*/ 6 w 147"/>
              <a:gd name="T49" fmla="*/ 0 h 122"/>
              <a:gd name="T50" fmla="*/ 125 w 147"/>
              <a:gd name="T51" fmla="*/ 81 h 122"/>
              <a:gd name="T52" fmla="*/ 125 w 147"/>
              <a:gd name="T53" fmla="*/ 81 h 122"/>
              <a:gd name="T54" fmla="*/ 131 w 147"/>
              <a:gd name="T55" fmla="*/ 87 h 122"/>
              <a:gd name="T56" fmla="*/ 125 w 147"/>
              <a:gd name="T57" fmla="*/ 93 h 122"/>
              <a:gd name="T58" fmla="*/ 120 w 147"/>
              <a:gd name="T59" fmla="*/ 87 h 122"/>
              <a:gd name="T60" fmla="*/ 125 w 147"/>
              <a:gd name="T61" fmla="*/ 81 h 122"/>
              <a:gd name="T62" fmla="*/ 135 w 147"/>
              <a:gd name="T63" fmla="*/ 11 h 122"/>
              <a:gd name="T64" fmla="*/ 135 w 147"/>
              <a:gd name="T65" fmla="*/ 11 h 122"/>
              <a:gd name="T66" fmla="*/ 11 w 147"/>
              <a:gd name="T67" fmla="*/ 11 h 122"/>
              <a:gd name="T68" fmla="*/ 11 w 147"/>
              <a:gd name="T69" fmla="*/ 97 h 122"/>
              <a:gd name="T70" fmla="*/ 135 w 147"/>
              <a:gd name="T71" fmla="*/ 97 h 122"/>
              <a:gd name="T72" fmla="*/ 135 w 147"/>
              <a:gd name="T73" fmla="*/ 11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122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4" y="0"/>
                  <a:pt x="147" y="2"/>
                  <a:pt x="147" y="5"/>
                </a:cubicBezTo>
                <a:cubicBezTo>
                  <a:pt x="147" y="5"/>
                  <a:pt x="147" y="5"/>
                  <a:pt x="147" y="5"/>
                </a:cubicBezTo>
                <a:cubicBezTo>
                  <a:pt x="147" y="103"/>
                  <a:pt x="147" y="103"/>
                  <a:pt x="147" y="103"/>
                </a:cubicBezTo>
                <a:cubicBezTo>
                  <a:pt x="147" y="106"/>
                  <a:pt x="144" y="108"/>
                  <a:pt x="141" y="108"/>
                </a:cubicBezTo>
                <a:cubicBezTo>
                  <a:pt x="141" y="108"/>
                  <a:pt x="141" y="108"/>
                  <a:pt x="141" y="108"/>
                </a:cubicBezTo>
                <a:cubicBezTo>
                  <a:pt x="79" y="108"/>
                  <a:pt x="79" y="108"/>
                  <a:pt x="79" y="108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110" y="115"/>
                  <a:pt x="110" y="115"/>
                  <a:pt x="110" y="115"/>
                </a:cubicBezTo>
                <a:cubicBezTo>
                  <a:pt x="112" y="115"/>
                  <a:pt x="114" y="117"/>
                  <a:pt x="114" y="119"/>
                </a:cubicBezTo>
                <a:cubicBezTo>
                  <a:pt x="114" y="120"/>
                  <a:pt x="112" y="122"/>
                  <a:pt x="110" y="122"/>
                </a:cubicBezTo>
                <a:cubicBezTo>
                  <a:pt x="36" y="122"/>
                  <a:pt x="36" y="122"/>
                  <a:pt x="36" y="122"/>
                </a:cubicBezTo>
                <a:cubicBezTo>
                  <a:pt x="35" y="122"/>
                  <a:pt x="33" y="120"/>
                  <a:pt x="33" y="119"/>
                </a:cubicBezTo>
                <a:cubicBezTo>
                  <a:pt x="33" y="117"/>
                  <a:pt x="35" y="115"/>
                  <a:pt x="36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6" y="108"/>
                  <a:pt x="6" y="108"/>
                  <a:pt x="6" y="108"/>
                </a:cubicBezTo>
                <a:cubicBezTo>
                  <a:pt x="2" y="108"/>
                  <a:pt x="0" y="106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6" y="0"/>
                </a:cubicBezTo>
                <a:close/>
                <a:moveTo>
                  <a:pt x="125" y="81"/>
                </a:moveTo>
                <a:cubicBezTo>
                  <a:pt x="125" y="81"/>
                  <a:pt x="125" y="81"/>
                  <a:pt x="125" y="81"/>
                </a:cubicBezTo>
                <a:cubicBezTo>
                  <a:pt x="129" y="81"/>
                  <a:pt x="131" y="84"/>
                  <a:pt x="131" y="87"/>
                </a:cubicBezTo>
                <a:cubicBezTo>
                  <a:pt x="131" y="90"/>
                  <a:pt x="129" y="93"/>
                  <a:pt x="125" y="93"/>
                </a:cubicBezTo>
                <a:cubicBezTo>
                  <a:pt x="122" y="93"/>
                  <a:pt x="120" y="90"/>
                  <a:pt x="120" y="87"/>
                </a:cubicBezTo>
                <a:cubicBezTo>
                  <a:pt x="120" y="84"/>
                  <a:pt x="122" y="81"/>
                  <a:pt x="125" y="81"/>
                </a:cubicBezTo>
                <a:close/>
                <a:moveTo>
                  <a:pt x="135" y="11"/>
                </a:moveTo>
                <a:cubicBezTo>
                  <a:pt x="135" y="11"/>
                  <a:pt x="135" y="11"/>
                  <a:pt x="135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1" y="40"/>
                  <a:pt x="11" y="68"/>
                  <a:pt x="11" y="97"/>
                </a:cubicBezTo>
                <a:cubicBezTo>
                  <a:pt x="53" y="97"/>
                  <a:pt x="94" y="97"/>
                  <a:pt x="135" y="97"/>
                </a:cubicBezTo>
                <a:cubicBezTo>
                  <a:pt x="135" y="68"/>
                  <a:pt x="135" y="40"/>
                  <a:pt x="135" y="11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 w="6350" cap="flat" cmpd="sng" algn="ctr">
            <a:noFill/>
            <a:prstDash val="solid"/>
          </a:ln>
          <a:effectLst/>
          <a:extLst/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smtClean="0">
              <a:ln w="6350"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5525210" y="3126841"/>
            <a:ext cx="452598" cy="3425788"/>
            <a:chOff x="4360547" y="1601788"/>
            <a:chExt cx="417513" cy="3160713"/>
          </a:xfrm>
          <a:solidFill>
            <a:srgbClr val="000000">
              <a:lumMod val="25000"/>
              <a:lumOff val="75000"/>
            </a:srgbClr>
          </a:solidFill>
        </p:grpSpPr>
        <p:sp>
          <p:nvSpPr>
            <p:cNvPr id="49" name="Freeform 96"/>
            <p:cNvSpPr>
              <a:spLocks/>
            </p:cNvSpPr>
            <p:nvPr/>
          </p:nvSpPr>
          <p:spPr bwMode="auto">
            <a:xfrm>
              <a:off x="4373247" y="1601788"/>
              <a:ext cx="392113" cy="216559"/>
            </a:xfrm>
            <a:custGeom>
              <a:avLst/>
              <a:gdLst>
                <a:gd name="T0" fmla="*/ 235 w 235"/>
                <a:gd name="T1" fmla="*/ 360 h 408"/>
                <a:gd name="T2" fmla="*/ 187 w 235"/>
                <a:gd name="T3" fmla="*/ 408 h 408"/>
                <a:gd name="T4" fmla="*/ 48 w 235"/>
                <a:gd name="T5" fmla="*/ 408 h 408"/>
                <a:gd name="T6" fmla="*/ 0 w 235"/>
                <a:gd name="T7" fmla="*/ 360 h 408"/>
                <a:gd name="T8" fmla="*/ 0 w 235"/>
                <a:gd name="T9" fmla="*/ 48 h 408"/>
                <a:gd name="T10" fmla="*/ 48 w 235"/>
                <a:gd name="T11" fmla="*/ 0 h 408"/>
                <a:gd name="T12" fmla="*/ 187 w 235"/>
                <a:gd name="T13" fmla="*/ 0 h 408"/>
                <a:gd name="T14" fmla="*/ 235 w 235"/>
                <a:gd name="T15" fmla="*/ 48 h 408"/>
                <a:gd name="T16" fmla="*/ 235 w 235"/>
                <a:gd name="T17" fmla="*/ 36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5" h="408">
                  <a:moveTo>
                    <a:pt x="235" y="360"/>
                  </a:moveTo>
                  <a:cubicBezTo>
                    <a:pt x="235" y="387"/>
                    <a:pt x="214" y="408"/>
                    <a:pt x="187" y="408"/>
                  </a:cubicBezTo>
                  <a:cubicBezTo>
                    <a:pt x="48" y="408"/>
                    <a:pt x="48" y="408"/>
                    <a:pt x="48" y="408"/>
                  </a:cubicBezTo>
                  <a:cubicBezTo>
                    <a:pt x="21" y="408"/>
                    <a:pt x="0" y="387"/>
                    <a:pt x="0" y="36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1"/>
                    <a:pt x="21" y="0"/>
                    <a:pt x="48" y="0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214" y="0"/>
                    <a:pt x="235" y="21"/>
                    <a:pt x="235" y="48"/>
                  </a:cubicBezTo>
                  <a:lnTo>
                    <a:pt x="235" y="360"/>
                  </a:lnTo>
                  <a:close/>
                </a:path>
              </a:pathLst>
            </a:custGeom>
            <a:solidFill>
              <a:srgbClr val="000000">
                <a:lumMod val="25000"/>
                <a:lumOff val="75000"/>
              </a:srgbClr>
            </a:solidFill>
            <a:ln w="635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00" b="0" i="0" u="none" strike="noStrike" kern="0" cap="none" spc="0" normalizeH="0" baseline="0" noProof="0" smtClean="0">
                <a:ln w="6350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0" name="Rectangle 97"/>
            <p:cNvSpPr>
              <a:spLocks noChangeArrowheads="1"/>
            </p:cNvSpPr>
            <p:nvPr/>
          </p:nvSpPr>
          <p:spPr bwMode="auto">
            <a:xfrm>
              <a:off x="4360547" y="1824038"/>
              <a:ext cx="417513" cy="2393950"/>
            </a:xfrm>
            <a:prstGeom prst="rect">
              <a:avLst/>
            </a:prstGeom>
            <a:solidFill>
              <a:srgbClr val="000000">
                <a:lumMod val="10000"/>
                <a:lumOff val="90000"/>
              </a:srgbClr>
            </a:solidFill>
            <a:ln w="635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00" b="0" i="0" u="none" strike="noStrike" kern="0" cap="none" spc="0" normalizeH="0" baseline="0" noProof="0" smtClean="0">
                <a:ln w="6350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1" name="Rectangle 98"/>
            <p:cNvSpPr>
              <a:spLocks noChangeArrowheads="1"/>
            </p:cNvSpPr>
            <p:nvPr/>
          </p:nvSpPr>
          <p:spPr bwMode="auto">
            <a:xfrm>
              <a:off x="4385947" y="1824038"/>
              <a:ext cx="120650" cy="2393950"/>
            </a:xfrm>
            <a:prstGeom prst="rect">
              <a:avLst/>
            </a:prstGeom>
            <a:solidFill>
              <a:srgbClr val="52A273">
                <a:alpha val="70000"/>
              </a:srgbClr>
            </a:solidFill>
            <a:ln w="635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00" b="0" i="0" u="none" strike="noStrike" kern="0" cap="none" spc="0" normalizeH="0" baseline="0" noProof="0" smtClean="0">
                <a:ln w="6350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2" name="Rectangle 99"/>
            <p:cNvSpPr>
              <a:spLocks noChangeArrowheads="1"/>
            </p:cNvSpPr>
            <p:nvPr/>
          </p:nvSpPr>
          <p:spPr bwMode="auto">
            <a:xfrm>
              <a:off x="4628834" y="1824038"/>
              <a:ext cx="119063" cy="2393950"/>
            </a:xfrm>
            <a:prstGeom prst="rect">
              <a:avLst/>
            </a:prstGeom>
            <a:solidFill>
              <a:srgbClr val="97C7AB">
                <a:alpha val="70000"/>
              </a:srgbClr>
            </a:solidFill>
            <a:ln w="635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00" b="0" i="0" u="none" strike="noStrike" kern="0" cap="none" spc="0" normalizeH="0" baseline="0" noProof="0" smtClean="0">
                <a:ln w="6350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3" name="Rectangle 100"/>
            <p:cNvSpPr>
              <a:spLocks noChangeArrowheads="1"/>
            </p:cNvSpPr>
            <p:nvPr/>
          </p:nvSpPr>
          <p:spPr bwMode="auto">
            <a:xfrm>
              <a:off x="4502627" y="1824038"/>
              <a:ext cx="127795" cy="2393950"/>
            </a:xfrm>
            <a:prstGeom prst="rect">
              <a:avLst/>
            </a:prstGeom>
            <a:solidFill>
              <a:srgbClr val="EE808D">
                <a:alpha val="70000"/>
              </a:srgbClr>
            </a:solidFill>
            <a:ln w="635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00" b="0" i="0" u="none" strike="noStrike" kern="0" cap="none" spc="0" normalizeH="0" baseline="0" noProof="0" smtClean="0">
                <a:ln w="6350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4" name="Freeform 101"/>
            <p:cNvSpPr>
              <a:spLocks/>
            </p:cNvSpPr>
            <p:nvPr/>
          </p:nvSpPr>
          <p:spPr bwMode="auto">
            <a:xfrm>
              <a:off x="4360547" y="4217988"/>
              <a:ext cx="417513" cy="333375"/>
            </a:xfrm>
            <a:custGeom>
              <a:avLst/>
              <a:gdLst>
                <a:gd name="T0" fmla="*/ 0 w 263"/>
                <a:gd name="T1" fmla="*/ 0 h 210"/>
                <a:gd name="T2" fmla="*/ 54 w 263"/>
                <a:gd name="T3" fmla="*/ 210 h 210"/>
                <a:gd name="T4" fmla="*/ 207 w 263"/>
                <a:gd name="T5" fmla="*/ 210 h 210"/>
                <a:gd name="T6" fmla="*/ 263 w 263"/>
                <a:gd name="T7" fmla="*/ 0 h 210"/>
                <a:gd name="T8" fmla="*/ 0 w 263"/>
                <a:gd name="T9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10">
                  <a:moveTo>
                    <a:pt x="0" y="0"/>
                  </a:moveTo>
                  <a:lnTo>
                    <a:pt x="54" y="210"/>
                  </a:lnTo>
                  <a:lnTo>
                    <a:pt x="207" y="210"/>
                  </a:lnTo>
                  <a:lnTo>
                    <a:pt x="26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lumMod val="10000"/>
                <a:lumOff val="90000"/>
              </a:srgbClr>
            </a:solidFill>
            <a:ln w="635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00" b="0" i="0" u="none" strike="noStrike" kern="0" cap="none" spc="0" normalizeH="0" baseline="0" noProof="0" smtClean="0">
                <a:ln w="6350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5" name="Freeform 102"/>
            <p:cNvSpPr>
              <a:spLocks/>
            </p:cNvSpPr>
            <p:nvPr/>
          </p:nvSpPr>
          <p:spPr bwMode="auto">
            <a:xfrm>
              <a:off x="4446272" y="4551363"/>
              <a:ext cx="242888" cy="211138"/>
            </a:xfrm>
            <a:custGeom>
              <a:avLst/>
              <a:gdLst>
                <a:gd name="T0" fmla="*/ 145 w 145"/>
                <a:gd name="T1" fmla="*/ 0 h 126"/>
                <a:gd name="T2" fmla="*/ 0 w 145"/>
                <a:gd name="T3" fmla="*/ 0 h 126"/>
                <a:gd name="T4" fmla="*/ 35 w 145"/>
                <a:gd name="T5" fmla="*/ 89 h 126"/>
                <a:gd name="T6" fmla="*/ 74 w 145"/>
                <a:gd name="T7" fmla="*/ 126 h 126"/>
                <a:gd name="T8" fmla="*/ 112 w 145"/>
                <a:gd name="T9" fmla="*/ 89 h 126"/>
                <a:gd name="T10" fmla="*/ 145 w 145"/>
                <a:gd name="T11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26">
                  <a:moveTo>
                    <a:pt x="14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5" y="89"/>
                    <a:pt x="35" y="89"/>
                    <a:pt x="35" y="89"/>
                  </a:cubicBezTo>
                  <a:cubicBezTo>
                    <a:pt x="36" y="110"/>
                    <a:pt x="53" y="126"/>
                    <a:pt x="74" y="126"/>
                  </a:cubicBezTo>
                  <a:cubicBezTo>
                    <a:pt x="94" y="126"/>
                    <a:pt x="111" y="109"/>
                    <a:pt x="112" y="89"/>
                  </a:cubicBezTo>
                  <a:lnTo>
                    <a:pt x="145" y="0"/>
                  </a:lnTo>
                  <a:close/>
                </a:path>
              </a:pathLst>
            </a:custGeom>
            <a:solidFill>
              <a:srgbClr val="000000">
                <a:lumMod val="25000"/>
                <a:lumOff val="75000"/>
              </a:srgbClr>
            </a:solidFill>
            <a:ln w="635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00" b="0" i="0" u="none" strike="noStrike" kern="0" cap="none" spc="0" normalizeH="0" baseline="0" noProof="0" smtClean="0">
                <a:ln w="6350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56" name="Rectangle 24"/>
          <p:cNvSpPr>
            <a:spLocks noChangeArrowheads="1"/>
          </p:cNvSpPr>
          <p:nvPr/>
        </p:nvSpPr>
        <p:spPr bwMode="auto">
          <a:xfrm>
            <a:off x="7185543" y="3091442"/>
            <a:ext cx="179219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  <p:sp>
        <p:nvSpPr>
          <p:cNvPr id="57" name="矩形 56"/>
          <p:cNvSpPr/>
          <p:nvPr/>
        </p:nvSpPr>
        <p:spPr>
          <a:xfrm>
            <a:off x="7185543" y="3352846"/>
            <a:ext cx="2460304" cy="775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1000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58" name="Rectangle 24"/>
          <p:cNvSpPr>
            <a:spLocks noChangeArrowheads="1"/>
          </p:cNvSpPr>
          <p:nvPr/>
        </p:nvSpPr>
        <p:spPr bwMode="auto">
          <a:xfrm>
            <a:off x="7666475" y="5064724"/>
            <a:ext cx="179219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  <p:sp>
        <p:nvSpPr>
          <p:cNvPr id="59" name="矩形 58"/>
          <p:cNvSpPr/>
          <p:nvPr/>
        </p:nvSpPr>
        <p:spPr>
          <a:xfrm>
            <a:off x="7666475" y="5326127"/>
            <a:ext cx="2460304" cy="775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1000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60" name="Rectangle 24"/>
          <p:cNvSpPr>
            <a:spLocks noChangeArrowheads="1"/>
          </p:cNvSpPr>
          <p:nvPr/>
        </p:nvSpPr>
        <p:spPr bwMode="auto">
          <a:xfrm>
            <a:off x="2510077" y="3091442"/>
            <a:ext cx="179219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  <p:sp>
        <p:nvSpPr>
          <p:cNvPr id="61" name="矩形 60"/>
          <p:cNvSpPr/>
          <p:nvPr/>
        </p:nvSpPr>
        <p:spPr>
          <a:xfrm>
            <a:off x="1842929" y="3352845"/>
            <a:ext cx="2460304" cy="1027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1152144" fontAlgn="auto">
              <a:lnSpc>
                <a:spcPct val="120000"/>
              </a:lnSpc>
              <a:spcBef>
                <a:spcPts val="378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pPr algn="r" defTabSz="1152144" fontAlgn="auto">
              <a:lnSpc>
                <a:spcPct val="120000"/>
              </a:lnSpc>
              <a:spcBef>
                <a:spcPts val="378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</a:t>
            </a:r>
          </a:p>
          <a:p>
            <a:pPr algn="r" defTabSz="1152144" fontAlgn="auto">
              <a:lnSpc>
                <a:spcPct val="120000"/>
              </a:lnSpc>
              <a:spcBef>
                <a:spcPts val="378"/>
              </a:spcBef>
              <a:spcAft>
                <a:spcPts val="0"/>
              </a:spcAft>
            </a:pPr>
            <a:r>
              <a:rPr lang="en-US" altLang="zh-CN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. </a:t>
            </a:r>
            <a:endParaRPr lang="zh-CN" altLang="en-US" sz="1000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62" name="Rectangle 24"/>
          <p:cNvSpPr>
            <a:spLocks noChangeArrowheads="1"/>
          </p:cNvSpPr>
          <p:nvPr/>
        </p:nvSpPr>
        <p:spPr bwMode="auto">
          <a:xfrm>
            <a:off x="2026250" y="5064724"/>
            <a:ext cx="179219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  <p:sp>
        <p:nvSpPr>
          <p:cNvPr id="63" name="矩形 62"/>
          <p:cNvSpPr/>
          <p:nvPr/>
        </p:nvSpPr>
        <p:spPr>
          <a:xfrm>
            <a:off x="1358139" y="5326127"/>
            <a:ext cx="2460304" cy="775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1000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5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7" grpId="0" animBg="1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 Box 42"/>
          <p:cNvSpPr txBox="1">
            <a:spLocks noChangeArrowheads="1"/>
          </p:cNvSpPr>
          <p:nvPr/>
        </p:nvSpPr>
        <p:spPr bwMode="auto">
          <a:xfrm>
            <a:off x="4610506" y="1555762"/>
            <a:ext cx="2301064" cy="426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zh-CN" altLang="en-US" sz="2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此处添加</a:t>
            </a:r>
            <a:r>
              <a:rPr lang="zh-CN" altLang="en-US" sz="2000" dirty="0">
                <a:solidFill>
                  <a:srgbClr val="EE808D"/>
                </a:solidFill>
                <a:latin typeface="+mn-lt"/>
                <a:ea typeface="微软雅黑"/>
                <a:cs typeface="+mn-ea"/>
                <a:sym typeface="+mn-lt"/>
              </a:rPr>
              <a:t>标题文本</a:t>
            </a:r>
            <a:endParaRPr lang="en-US" altLang="zh-CN" sz="2000" dirty="0">
              <a:solidFill>
                <a:srgbClr val="EE808D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5" name="Text Box 43"/>
          <p:cNvSpPr txBox="1">
            <a:spLocks noChangeArrowheads="1"/>
          </p:cNvSpPr>
          <p:nvPr/>
        </p:nvSpPr>
        <p:spPr bwMode="auto">
          <a:xfrm>
            <a:off x="4507363" y="1905771"/>
            <a:ext cx="2496994" cy="271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en-US" altLang="zh-CN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This is a good space for a short subtitle</a:t>
            </a:r>
          </a:p>
        </p:txBody>
      </p:sp>
      <p:sp>
        <p:nvSpPr>
          <p:cNvPr id="36" name="矩形 35"/>
          <p:cNvSpPr/>
          <p:nvPr/>
        </p:nvSpPr>
        <p:spPr>
          <a:xfrm>
            <a:off x="5125889" y="4227458"/>
            <a:ext cx="1270294" cy="7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152144" fontAlgn="auto">
              <a:lnSpc>
                <a:spcPct val="120000"/>
              </a:lnSpc>
              <a:spcBef>
                <a:spcPts val="378"/>
              </a:spcBef>
              <a:spcAft>
                <a:spcPts val="0"/>
              </a:spcAft>
            </a:pPr>
            <a:r>
              <a:rPr lang="en-US" altLang="zh-CN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We have many PowerPoint templates that has been specifically designed. </a:t>
            </a:r>
            <a:endParaRPr lang="zh-CN" altLang="en-US" sz="1000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307360" y="3960130"/>
            <a:ext cx="907353" cy="24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1152144" fontAlgn="auto">
              <a:lnSpc>
                <a:spcPct val="120000"/>
              </a:lnSpc>
              <a:spcBef>
                <a:spcPts val="378"/>
              </a:spcBef>
              <a:spcAft>
                <a:spcPts val="0"/>
              </a:spcAft>
            </a:pPr>
            <a:r>
              <a:rPr lang="en-US" altLang="zh-CN" sz="1300" b="1" dirty="0">
                <a:solidFill>
                  <a:srgbClr val="52A273"/>
                </a:solidFill>
                <a:latin typeface="+mn-lt"/>
                <a:ea typeface="微软雅黑"/>
                <a:cs typeface="+mn-ea"/>
                <a:sym typeface="+mn-lt"/>
              </a:rPr>
              <a:t>KEY WORD</a:t>
            </a:r>
            <a:endParaRPr lang="zh-CN" altLang="en-US" sz="1300" b="1" dirty="0">
              <a:solidFill>
                <a:srgbClr val="52A273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5812115" y="3063779"/>
            <a:ext cx="1328928" cy="1325723"/>
            <a:chOff x="4612535" y="1777908"/>
            <a:chExt cx="1054647" cy="1052264"/>
          </a:xfrm>
        </p:grpSpPr>
        <p:sp>
          <p:nvSpPr>
            <p:cNvPr id="39" name="Freeform 18"/>
            <p:cNvSpPr>
              <a:spLocks/>
            </p:cNvSpPr>
            <p:nvPr/>
          </p:nvSpPr>
          <p:spPr bwMode="auto">
            <a:xfrm>
              <a:off x="4612535" y="2034122"/>
              <a:ext cx="796050" cy="796050"/>
            </a:xfrm>
            <a:custGeom>
              <a:avLst/>
              <a:gdLst>
                <a:gd name="T0" fmla="*/ 341 w 341"/>
                <a:gd name="T1" fmla="*/ 339 h 341"/>
                <a:gd name="T2" fmla="*/ 285 w 341"/>
                <a:gd name="T3" fmla="*/ 172 h 341"/>
                <a:gd name="T4" fmla="*/ 284 w 341"/>
                <a:gd name="T5" fmla="*/ 171 h 341"/>
                <a:gd name="T6" fmla="*/ 283 w 341"/>
                <a:gd name="T7" fmla="*/ 171 h 341"/>
                <a:gd name="T8" fmla="*/ 269 w 341"/>
                <a:gd name="T9" fmla="*/ 172 h 341"/>
                <a:gd name="T10" fmla="*/ 166 w 341"/>
                <a:gd name="T11" fmla="*/ 68 h 341"/>
                <a:gd name="T12" fmla="*/ 166 w 341"/>
                <a:gd name="T13" fmla="*/ 56 h 341"/>
                <a:gd name="T14" fmla="*/ 166 w 341"/>
                <a:gd name="T15" fmla="*/ 54 h 341"/>
                <a:gd name="T16" fmla="*/ 165 w 341"/>
                <a:gd name="T17" fmla="*/ 54 h 341"/>
                <a:gd name="T18" fmla="*/ 2 w 341"/>
                <a:gd name="T19" fmla="*/ 1 h 341"/>
                <a:gd name="T20" fmla="*/ 0 w 341"/>
                <a:gd name="T21" fmla="*/ 0 h 341"/>
                <a:gd name="T22" fmla="*/ 0 w 341"/>
                <a:gd name="T23" fmla="*/ 81 h 341"/>
                <a:gd name="T24" fmla="*/ 2 w 341"/>
                <a:gd name="T25" fmla="*/ 81 h 341"/>
                <a:gd name="T26" fmla="*/ 260 w 341"/>
                <a:gd name="T27" fmla="*/ 340 h 341"/>
                <a:gd name="T28" fmla="*/ 261 w 341"/>
                <a:gd name="T29" fmla="*/ 341 h 341"/>
                <a:gd name="T30" fmla="*/ 341 w 341"/>
                <a:gd name="T31" fmla="*/ 341 h 341"/>
                <a:gd name="T32" fmla="*/ 341 w 341"/>
                <a:gd name="T33" fmla="*/ 339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1" h="341">
                  <a:moveTo>
                    <a:pt x="341" y="339"/>
                  </a:moveTo>
                  <a:cubicBezTo>
                    <a:pt x="336" y="280"/>
                    <a:pt x="317" y="222"/>
                    <a:pt x="285" y="172"/>
                  </a:cubicBezTo>
                  <a:cubicBezTo>
                    <a:pt x="284" y="171"/>
                    <a:pt x="284" y="171"/>
                    <a:pt x="284" y="171"/>
                  </a:cubicBezTo>
                  <a:cubicBezTo>
                    <a:pt x="283" y="171"/>
                    <a:pt x="283" y="171"/>
                    <a:pt x="283" y="171"/>
                  </a:cubicBezTo>
                  <a:cubicBezTo>
                    <a:pt x="278" y="171"/>
                    <a:pt x="274" y="172"/>
                    <a:pt x="269" y="172"/>
                  </a:cubicBezTo>
                  <a:cubicBezTo>
                    <a:pt x="212" y="172"/>
                    <a:pt x="166" y="125"/>
                    <a:pt x="166" y="68"/>
                  </a:cubicBezTo>
                  <a:cubicBezTo>
                    <a:pt x="166" y="64"/>
                    <a:pt x="166" y="60"/>
                    <a:pt x="166" y="56"/>
                  </a:cubicBezTo>
                  <a:cubicBezTo>
                    <a:pt x="166" y="54"/>
                    <a:pt x="166" y="54"/>
                    <a:pt x="166" y="54"/>
                  </a:cubicBezTo>
                  <a:cubicBezTo>
                    <a:pt x="165" y="54"/>
                    <a:pt x="165" y="54"/>
                    <a:pt x="165" y="54"/>
                  </a:cubicBezTo>
                  <a:cubicBezTo>
                    <a:pt x="116" y="24"/>
                    <a:pt x="60" y="5"/>
                    <a:pt x="2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38" y="94"/>
                    <a:pt x="247" y="203"/>
                    <a:pt x="260" y="340"/>
                  </a:cubicBezTo>
                  <a:cubicBezTo>
                    <a:pt x="261" y="341"/>
                    <a:pt x="261" y="341"/>
                    <a:pt x="261" y="341"/>
                  </a:cubicBezTo>
                  <a:cubicBezTo>
                    <a:pt x="341" y="341"/>
                    <a:pt x="341" y="341"/>
                    <a:pt x="341" y="341"/>
                  </a:cubicBezTo>
                  <a:lnTo>
                    <a:pt x="341" y="339"/>
                  </a:lnTo>
                  <a:close/>
                </a:path>
              </a:pathLst>
            </a:custGeom>
            <a:solidFill>
              <a:srgbClr val="EE808D">
                <a:alpha val="7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4612535" y="1777908"/>
              <a:ext cx="1054647" cy="1052264"/>
            </a:xfrm>
            <a:custGeom>
              <a:avLst/>
              <a:gdLst>
                <a:gd name="T0" fmla="*/ 452 w 452"/>
                <a:gd name="T1" fmla="*/ 449 h 451"/>
                <a:gd name="T2" fmla="*/ 372 w 452"/>
                <a:gd name="T3" fmla="*/ 212 h 451"/>
                <a:gd name="T4" fmla="*/ 377 w 452"/>
                <a:gd name="T5" fmla="*/ 178 h 451"/>
                <a:gd name="T6" fmla="*/ 269 w 452"/>
                <a:gd name="T7" fmla="*/ 70 h 451"/>
                <a:gd name="T8" fmla="*/ 234 w 452"/>
                <a:gd name="T9" fmla="*/ 76 h 451"/>
                <a:gd name="T10" fmla="*/ 2 w 452"/>
                <a:gd name="T11" fmla="*/ 0 h 451"/>
                <a:gd name="T12" fmla="*/ 0 w 452"/>
                <a:gd name="T13" fmla="*/ 0 h 451"/>
                <a:gd name="T14" fmla="*/ 0 w 452"/>
                <a:gd name="T15" fmla="*/ 191 h 451"/>
                <a:gd name="T16" fmla="*/ 2 w 452"/>
                <a:gd name="T17" fmla="*/ 191 h 451"/>
                <a:gd name="T18" fmla="*/ 260 w 452"/>
                <a:gd name="T19" fmla="*/ 450 h 451"/>
                <a:gd name="T20" fmla="*/ 261 w 452"/>
                <a:gd name="T21" fmla="*/ 451 h 451"/>
                <a:gd name="T22" fmla="*/ 452 w 452"/>
                <a:gd name="T23" fmla="*/ 451 h 451"/>
                <a:gd name="T24" fmla="*/ 452 w 452"/>
                <a:gd name="T25" fmla="*/ 449 h 451"/>
                <a:gd name="T26" fmla="*/ 264 w 452"/>
                <a:gd name="T27" fmla="*/ 447 h 451"/>
                <a:gd name="T28" fmla="*/ 4 w 452"/>
                <a:gd name="T29" fmla="*/ 187 h 451"/>
                <a:gd name="T30" fmla="*/ 4 w 452"/>
                <a:gd name="T31" fmla="*/ 4 h 451"/>
                <a:gd name="T32" fmla="*/ 232 w 452"/>
                <a:gd name="T33" fmla="*/ 80 h 451"/>
                <a:gd name="T34" fmla="*/ 233 w 452"/>
                <a:gd name="T35" fmla="*/ 81 h 451"/>
                <a:gd name="T36" fmla="*/ 234 w 452"/>
                <a:gd name="T37" fmla="*/ 80 h 451"/>
                <a:gd name="T38" fmla="*/ 269 w 452"/>
                <a:gd name="T39" fmla="*/ 74 h 451"/>
                <a:gd name="T40" fmla="*/ 373 w 452"/>
                <a:gd name="T41" fmla="*/ 178 h 451"/>
                <a:gd name="T42" fmla="*/ 368 w 452"/>
                <a:gd name="T43" fmla="*/ 212 h 451"/>
                <a:gd name="T44" fmla="*/ 367 w 452"/>
                <a:gd name="T45" fmla="*/ 213 h 451"/>
                <a:gd name="T46" fmla="*/ 368 w 452"/>
                <a:gd name="T47" fmla="*/ 214 h 451"/>
                <a:gd name="T48" fmla="*/ 447 w 452"/>
                <a:gd name="T49" fmla="*/ 447 h 451"/>
                <a:gd name="T50" fmla="*/ 264 w 452"/>
                <a:gd name="T51" fmla="*/ 447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2" h="451">
                  <a:moveTo>
                    <a:pt x="452" y="449"/>
                  </a:moveTo>
                  <a:cubicBezTo>
                    <a:pt x="446" y="365"/>
                    <a:pt x="419" y="283"/>
                    <a:pt x="372" y="212"/>
                  </a:cubicBezTo>
                  <a:cubicBezTo>
                    <a:pt x="375" y="201"/>
                    <a:pt x="377" y="190"/>
                    <a:pt x="377" y="178"/>
                  </a:cubicBezTo>
                  <a:cubicBezTo>
                    <a:pt x="377" y="118"/>
                    <a:pt x="329" y="70"/>
                    <a:pt x="269" y="70"/>
                  </a:cubicBezTo>
                  <a:cubicBezTo>
                    <a:pt x="257" y="70"/>
                    <a:pt x="245" y="72"/>
                    <a:pt x="234" y="76"/>
                  </a:cubicBezTo>
                  <a:cubicBezTo>
                    <a:pt x="165" y="31"/>
                    <a:pt x="84" y="5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2" y="191"/>
                    <a:pt x="2" y="191"/>
                    <a:pt x="2" y="191"/>
                  </a:cubicBezTo>
                  <a:cubicBezTo>
                    <a:pt x="138" y="204"/>
                    <a:pt x="247" y="313"/>
                    <a:pt x="260" y="450"/>
                  </a:cubicBezTo>
                  <a:cubicBezTo>
                    <a:pt x="261" y="451"/>
                    <a:pt x="261" y="451"/>
                    <a:pt x="261" y="451"/>
                  </a:cubicBezTo>
                  <a:cubicBezTo>
                    <a:pt x="452" y="451"/>
                    <a:pt x="452" y="451"/>
                    <a:pt x="452" y="451"/>
                  </a:cubicBezTo>
                  <a:lnTo>
                    <a:pt x="452" y="449"/>
                  </a:lnTo>
                  <a:close/>
                  <a:moveTo>
                    <a:pt x="264" y="447"/>
                  </a:moveTo>
                  <a:cubicBezTo>
                    <a:pt x="250" y="311"/>
                    <a:pt x="141" y="202"/>
                    <a:pt x="4" y="187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85" y="9"/>
                    <a:pt x="164" y="35"/>
                    <a:pt x="232" y="80"/>
                  </a:cubicBezTo>
                  <a:cubicBezTo>
                    <a:pt x="233" y="81"/>
                    <a:pt x="233" y="81"/>
                    <a:pt x="233" y="81"/>
                  </a:cubicBezTo>
                  <a:cubicBezTo>
                    <a:pt x="234" y="80"/>
                    <a:pt x="234" y="80"/>
                    <a:pt x="234" y="80"/>
                  </a:cubicBezTo>
                  <a:cubicBezTo>
                    <a:pt x="246" y="76"/>
                    <a:pt x="257" y="74"/>
                    <a:pt x="269" y="74"/>
                  </a:cubicBezTo>
                  <a:cubicBezTo>
                    <a:pt x="327" y="74"/>
                    <a:pt x="373" y="121"/>
                    <a:pt x="373" y="178"/>
                  </a:cubicBezTo>
                  <a:cubicBezTo>
                    <a:pt x="373" y="189"/>
                    <a:pt x="371" y="201"/>
                    <a:pt x="368" y="212"/>
                  </a:cubicBezTo>
                  <a:cubicBezTo>
                    <a:pt x="367" y="213"/>
                    <a:pt x="367" y="213"/>
                    <a:pt x="367" y="213"/>
                  </a:cubicBezTo>
                  <a:cubicBezTo>
                    <a:pt x="368" y="214"/>
                    <a:pt x="368" y="214"/>
                    <a:pt x="368" y="214"/>
                  </a:cubicBezTo>
                  <a:cubicBezTo>
                    <a:pt x="414" y="283"/>
                    <a:pt x="442" y="364"/>
                    <a:pt x="447" y="447"/>
                  </a:cubicBezTo>
                  <a:lnTo>
                    <a:pt x="264" y="447"/>
                  </a:lnTo>
                  <a:close/>
                </a:path>
              </a:pathLst>
            </a:custGeom>
            <a:solidFill>
              <a:srgbClr val="000000">
                <a:lumMod val="25000"/>
                <a:lumOff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343537" y="3063779"/>
            <a:ext cx="1328928" cy="1325723"/>
            <a:chOff x="3447061" y="1777908"/>
            <a:chExt cx="1054647" cy="1052264"/>
          </a:xfrm>
        </p:grpSpPr>
        <p:sp>
          <p:nvSpPr>
            <p:cNvPr id="42" name="Freeform 20"/>
            <p:cNvSpPr>
              <a:spLocks/>
            </p:cNvSpPr>
            <p:nvPr/>
          </p:nvSpPr>
          <p:spPr bwMode="auto">
            <a:xfrm>
              <a:off x="3705658" y="2034122"/>
              <a:ext cx="796050" cy="796050"/>
            </a:xfrm>
            <a:custGeom>
              <a:avLst/>
              <a:gdLst>
                <a:gd name="T0" fmla="*/ 0 w 341"/>
                <a:gd name="T1" fmla="*/ 339 h 341"/>
                <a:gd name="T2" fmla="*/ 56 w 341"/>
                <a:gd name="T3" fmla="*/ 172 h 341"/>
                <a:gd name="T4" fmla="*/ 56 w 341"/>
                <a:gd name="T5" fmla="*/ 171 h 341"/>
                <a:gd name="T6" fmla="*/ 58 w 341"/>
                <a:gd name="T7" fmla="*/ 171 h 341"/>
                <a:gd name="T8" fmla="*/ 71 w 341"/>
                <a:gd name="T9" fmla="*/ 172 h 341"/>
                <a:gd name="T10" fmla="*/ 175 w 341"/>
                <a:gd name="T11" fmla="*/ 68 h 341"/>
                <a:gd name="T12" fmla="*/ 174 w 341"/>
                <a:gd name="T13" fmla="*/ 56 h 341"/>
                <a:gd name="T14" fmla="*/ 174 w 341"/>
                <a:gd name="T15" fmla="*/ 54 h 341"/>
                <a:gd name="T16" fmla="*/ 175 w 341"/>
                <a:gd name="T17" fmla="*/ 54 h 341"/>
                <a:gd name="T18" fmla="*/ 339 w 341"/>
                <a:gd name="T19" fmla="*/ 1 h 341"/>
                <a:gd name="T20" fmla="*/ 341 w 341"/>
                <a:gd name="T21" fmla="*/ 0 h 341"/>
                <a:gd name="T22" fmla="*/ 341 w 341"/>
                <a:gd name="T23" fmla="*/ 81 h 341"/>
                <a:gd name="T24" fmla="*/ 339 w 341"/>
                <a:gd name="T25" fmla="*/ 81 h 341"/>
                <a:gd name="T26" fmla="*/ 80 w 341"/>
                <a:gd name="T27" fmla="*/ 340 h 341"/>
                <a:gd name="T28" fmla="*/ 80 w 341"/>
                <a:gd name="T29" fmla="*/ 341 h 341"/>
                <a:gd name="T30" fmla="*/ 0 w 341"/>
                <a:gd name="T31" fmla="*/ 341 h 341"/>
                <a:gd name="T32" fmla="*/ 0 w 341"/>
                <a:gd name="T33" fmla="*/ 339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1" h="341">
                  <a:moveTo>
                    <a:pt x="0" y="339"/>
                  </a:moveTo>
                  <a:cubicBezTo>
                    <a:pt x="5" y="280"/>
                    <a:pt x="24" y="222"/>
                    <a:pt x="56" y="172"/>
                  </a:cubicBezTo>
                  <a:cubicBezTo>
                    <a:pt x="56" y="171"/>
                    <a:pt x="56" y="171"/>
                    <a:pt x="56" y="171"/>
                  </a:cubicBezTo>
                  <a:cubicBezTo>
                    <a:pt x="58" y="171"/>
                    <a:pt x="58" y="171"/>
                    <a:pt x="58" y="171"/>
                  </a:cubicBezTo>
                  <a:cubicBezTo>
                    <a:pt x="62" y="171"/>
                    <a:pt x="67" y="172"/>
                    <a:pt x="71" y="172"/>
                  </a:cubicBezTo>
                  <a:cubicBezTo>
                    <a:pt x="128" y="172"/>
                    <a:pt x="175" y="125"/>
                    <a:pt x="175" y="68"/>
                  </a:cubicBezTo>
                  <a:cubicBezTo>
                    <a:pt x="175" y="64"/>
                    <a:pt x="175" y="60"/>
                    <a:pt x="174" y="56"/>
                  </a:cubicBezTo>
                  <a:cubicBezTo>
                    <a:pt x="174" y="54"/>
                    <a:pt x="174" y="54"/>
                    <a:pt x="174" y="54"/>
                  </a:cubicBezTo>
                  <a:cubicBezTo>
                    <a:pt x="175" y="54"/>
                    <a:pt x="175" y="54"/>
                    <a:pt x="175" y="54"/>
                  </a:cubicBezTo>
                  <a:cubicBezTo>
                    <a:pt x="225" y="24"/>
                    <a:pt x="281" y="5"/>
                    <a:pt x="339" y="1"/>
                  </a:cubicBezTo>
                  <a:cubicBezTo>
                    <a:pt x="341" y="0"/>
                    <a:pt x="341" y="0"/>
                    <a:pt x="341" y="0"/>
                  </a:cubicBezTo>
                  <a:cubicBezTo>
                    <a:pt x="341" y="81"/>
                    <a:pt x="341" y="81"/>
                    <a:pt x="341" y="81"/>
                  </a:cubicBezTo>
                  <a:cubicBezTo>
                    <a:pt x="339" y="81"/>
                    <a:pt x="339" y="81"/>
                    <a:pt x="339" y="81"/>
                  </a:cubicBezTo>
                  <a:cubicBezTo>
                    <a:pt x="203" y="94"/>
                    <a:pt x="94" y="203"/>
                    <a:pt x="80" y="340"/>
                  </a:cubicBezTo>
                  <a:cubicBezTo>
                    <a:pt x="80" y="341"/>
                    <a:pt x="80" y="341"/>
                    <a:pt x="80" y="341"/>
                  </a:cubicBezTo>
                  <a:cubicBezTo>
                    <a:pt x="0" y="341"/>
                    <a:pt x="0" y="341"/>
                    <a:pt x="0" y="341"/>
                  </a:cubicBezTo>
                  <a:lnTo>
                    <a:pt x="0" y="339"/>
                  </a:lnTo>
                  <a:close/>
                </a:path>
              </a:pathLst>
            </a:custGeom>
            <a:solidFill>
              <a:srgbClr val="52A273">
                <a:alpha val="7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3" name="Freeform 21"/>
            <p:cNvSpPr>
              <a:spLocks noEditPoints="1"/>
            </p:cNvSpPr>
            <p:nvPr/>
          </p:nvSpPr>
          <p:spPr bwMode="auto">
            <a:xfrm>
              <a:off x="3447061" y="1777908"/>
              <a:ext cx="1054647" cy="1052264"/>
            </a:xfrm>
            <a:custGeom>
              <a:avLst/>
              <a:gdLst>
                <a:gd name="T0" fmla="*/ 0 w 452"/>
                <a:gd name="T1" fmla="*/ 451 h 451"/>
                <a:gd name="T2" fmla="*/ 191 w 452"/>
                <a:gd name="T3" fmla="*/ 451 h 451"/>
                <a:gd name="T4" fmla="*/ 191 w 452"/>
                <a:gd name="T5" fmla="*/ 450 h 451"/>
                <a:gd name="T6" fmla="*/ 450 w 452"/>
                <a:gd name="T7" fmla="*/ 191 h 451"/>
                <a:gd name="T8" fmla="*/ 452 w 452"/>
                <a:gd name="T9" fmla="*/ 191 h 451"/>
                <a:gd name="T10" fmla="*/ 452 w 452"/>
                <a:gd name="T11" fmla="*/ 0 h 451"/>
                <a:gd name="T12" fmla="*/ 450 w 452"/>
                <a:gd name="T13" fmla="*/ 0 h 451"/>
                <a:gd name="T14" fmla="*/ 218 w 452"/>
                <a:gd name="T15" fmla="*/ 76 h 451"/>
                <a:gd name="T16" fmla="*/ 182 w 452"/>
                <a:gd name="T17" fmla="*/ 70 h 451"/>
                <a:gd name="T18" fmla="*/ 74 w 452"/>
                <a:gd name="T19" fmla="*/ 178 h 451"/>
                <a:gd name="T20" fmla="*/ 80 w 452"/>
                <a:gd name="T21" fmla="*/ 212 h 451"/>
                <a:gd name="T22" fmla="*/ 0 w 452"/>
                <a:gd name="T23" fmla="*/ 449 h 451"/>
                <a:gd name="T24" fmla="*/ 0 w 452"/>
                <a:gd name="T25" fmla="*/ 451 h 451"/>
                <a:gd name="T26" fmla="*/ 4 w 452"/>
                <a:gd name="T27" fmla="*/ 447 h 451"/>
                <a:gd name="T28" fmla="*/ 84 w 452"/>
                <a:gd name="T29" fmla="*/ 214 h 451"/>
                <a:gd name="T30" fmla="*/ 84 w 452"/>
                <a:gd name="T31" fmla="*/ 213 h 451"/>
                <a:gd name="T32" fmla="*/ 84 w 452"/>
                <a:gd name="T33" fmla="*/ 212 h 451"/>
                <a:gd name="T34" fmla="*/ 78 w 452"/>
                <a:gd name="T35" fmla="*/ 178 h 451"/>
                <a:gd name="T36" fmla="*/ 182 w 452"/>
                <a:gd name="T37" fmla="*/ 74 h 451"/>
                <a:gd name="T38" fmla="*/ 217 w 452"/>
                <a:gd name="T39" fmla="*/ 80 h 451"/>
                <a:gd name="T40" fmla="*/ 218 w 452"/>
                <a:gd name="T41" fmla="*/ 81 h 451"/>
                <a:gd name="T42" fmla="*/ 219 w 452"/>
                <a:gd name="T43" fmla="*/ 80 h 451"/>
                <a:gd name="T44" fmla="*/ 448 w 452"/>
                <a:gd name="T45" fmla="*/ 4 h 451"/>
                <a:gd name="T46" fmla="*/ 448 w 452"/>
                <a:gd name="T47" fmla="*/ 187 h 451"/>
                <a:gd name="T48" fmla="*/ 188 w 452"/>
                <a:gd name="T49" fmla="*/ 447 h 451"/>
                <a:gd name="T50" fmla="*/ 4 w 452"/>
                <a:gd name="T51" fmla="*/ 447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2" h="451">
                  <a:moveTo>
                    <a:pt x="0" y="451"/>
                  </a:moveTo>
                  <a:cubicBezTo>
                    <a:pt x="191" y="451"/>
                    <a:pt x="191" y="451"/>
                    <a:pt x="191" y="451"/>
                  </a:cubicBezTo>
                  <a:cubicBezTo>
                    <a:pt x="191" y="450"/>
                    <a:pt x="191" y="450"/>
                    <a:pt x="191" y="450"/>
                  </a:cubicBezTo>
                  <a:cubicBezTo>
                    <a:pt x="205" y="313"/>
                    <a:pt x="314" y="204"/>
                    <a:pt x="450" y="191"/>
                  </a:cubicBezTo>
                  <a:cubicBezTo>
                    <a:pt x="452" y="191"/>
                    <a:pt x="452" y="191"/>
                    <a:pt x="452" y="191"/>
                  </a:cubicBezTo>
                  <a:cubicBezTo>
                    <a:pt x="452" y="0"/>
                    <a:pt x="452" y="0"/>
                    <a:pt x="452" y="0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367" y="5"/>
                    <a:pt x="287" y="31"/>
                    <a:pt x="218" y="76"/>
                  </a:cubicBezTo>
                  <a:cubicBezTo>
                    <a:pt x="206" y="72"/>
                    <a:pt x="194" y="70"/>
                    <a:pt x="182" y="70"/>
                  </a:cubicBezTo>
                  <a:cubicBezTo>
                    <a:pt x="123" y="70"/>
                    <a:pt x="74" y="118"/>
                    <a:pt x="74" y="178"/>
                  </a:cubicBezTo>
                  <a:cubicBezTo>
                    <a:pt x="74" y="190"/>
                    <a:pt x="76" y="201"/>
                    <a:pt x="80" y="212"/>
                  </a:cubicBezTo>
                  <a:cubicBezTo>
                    <a:pt x="33" y="283"/>
                    <a:pt x="5" y="365"/>
                    <a:pt x="0" y="449"/>
                  </a:cubicBezTo>
                  <a:lnTo>
                    <a:pt x="0" y="451"/>
                  </a:lnTo>
                  <a:close/>
                  <a:moveTo>
                    <a:pt x="4" y="447"/>
                  </a:moveTo>
                  <a:cubicBezTo>
                    <a:pt x="10" y="364"/>
                    <a:pt x="37" y="283"/>
                    <a:pt x="84" y="214"/>
                  </a:cubicBezTo>
                  <a:cubicBezTo>
                    <a:pt x="84" y="213"/>
                    <a:pt x="84" y="213"/>
                    <a:pt x="84" y="213"/>
                  </a:cubicBezTo>
                  <a:cubicBezTo>
                    <a:pt x="84" y="212"/>
                    <a:pt x="84" y="212"/>
                    <a:pt x="84" y="212"/>
                  </a:cubicBezTo>
                  <a:cubicBezTo>
                    <a:pt x="80" y="201"/>
                    <a:pt x="78" y="189"/>
                    <a:pt x="78" y="178"/>
                  </a:cubicBezTo>
                  <a:cubicBezTo>
                    <a:pt x="78" y="121"/>
                    <a:pt x="125" y="74"/>
                    <a:pt x="182" y="74"/>
                  </a:cubicBezTo>
                  <a:cubicBezTo>
                    <a:pt x="194" y="74"/>
                    <a:pt x="206" y="76"/>
                    <a:pt x="217" y="80"/>
                  </a:cubicBezTo>
                  <a:cubicBezTo>
                    <a:pt x="218" y="81"/>
                    <a:pt x="218" y="81"/>
                    <a:pt x="218" y="81"/>
                  </a:cubicBezTo>
                  <a:cubicBezTo>
                    <a:pt x="219" y="80"/>
                    <a:pt x="219" y="80"/>
                    <a:pt x="219" y="80"/>
                  </a:cubicBezTo>
                  <a:cubicBezTo>
                    <a:pt x="287" y="35"/>
                    <a:pt x="366" y="9"/>
                    <a:pt x="448" y="4"/>
                  </a:cubicBezTo>
                  <a:cubicBezTo>
                    <a:pt x="448" y="187"/>
                    <a:pt x="448" y="187"/>
                    <a:pt x="448" y="187"/>
                  </a:cubicBezTo>
                  <a:cubicBezTo>
                    <a:pt x="311" y="202"/>
                    <a:pt x="202" y="311"/>
                    <a:pt x="188" y="447"/>
                  </a:cubicBezTo>
                  <a:lnTo>
                    <a:pt x="4" y="447"/>
                  </a:lnTo>
                  <a:close/>
                </a:path>
              </a:pathLst>
            </a:custGeom>
            <a:solidFill>
              <a:srgbClr val="000000">
                <a:lumMod val="25000"/>
                <a:lumOff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812115" y="4530632"/>
            <a:ext cx="1328928" cy="1327223"/>
            <a:chOff x="4612535" y="2942191"/>
            <a:chExt cx="1054647" cy="1053455"/>
          </a:xfrm>
        </p:grpSpPr>
        <p:sp>
          <p:nvSpPr>
            <p:cNvPr id="45" name="Freeform 22"/>
            <p:cNvSpPr>
              <a:spLocks/>
            </p:cNvSpPr>
            <p:nvPr/>
          </p:nvSpPr>
          <p:spPr bwMode="auto">
            <a:xfrm>
              <a:off x="4612535" y="2942191"/>
              <a:ext cx="796050" cy="794859"/>
            </a:xfrm>
            <a:custGeom>
              <a:avLst/>
              <a:gdLst>
                <a:gd name="T0" fmla="*/ 341 w 341"/>
                <a:gd name="T1" fmla="*/ 3 h 341"/>
                <a:gd name="T2" fmla="*/ 285 w 341"/>
                <a:gd name="T3" fmla="*/ 170 h 341"/>
                <a:gd name="T4" fmla="*/ 284 w 341"/>
                <a:gd name="T5" fmla="*/ 171 h 341"/>
                <a:gd name="T6" fmla="*/ 283 w 341"/>
                <a:gd name="T7" fmla="*/ 171 h 341"/>
                <a:gd name="T8" fmla="*/ 269 w 341"/>
                <a:gd name="T9" fmla="*/ 170 h 341"/>
                <a:gd name="T10" fmla="*/ 166 w 341"/>
                <a:gd name="T11" fmla="*/ 274 h 341"/>
                <a:gd name="T12" fmla="*/ 166 w 341"/>
                <a:gd name="T13" fmla="*/ 286 h 341"/>
                <a:gd name="T14" fmla="*/ 166 w 341"/>
                <a:gd name="T15" fmla="*/ 287 h 341"/>
                <a:gd name="T16" fmla="*/ 165 w 341"/>
                <a:gd name="T17" fmla="*/ 288 h 341"/>
                <a:gd name="T18" fmla="*/ 2 w 341"/>
                <a:gd name="T19" fmla="*/ 341 h 341"/>
                <a:gd name="T20" fmla="*/ 0 w 341"/>
                <a:gd name="T21" fmla="*/ 341 h 341"/>
                <a:gd name="T22" fmla="*/ 0 w 341"/>
                <a:gd name="T23" fmla="*/ 261 h 341"/>
                <a:gd name="T24" fmla="*/ 2 w 341"/>
                <a:gd name="T25" fmla="*/ 261 h 341"/>
                <a:gd name="T26" fmla="*/ 260 w 341"/>
                <a:gd name="T27" fmla="*/ 2 h 341"/>
                <a:gd name="T28" fmla="*/ 261 w 341"/>
                <a:gd name="T29" fmla="*/ 0 h 341"/>
                <a:gd name="T30" fmla="*/ 341 w 341"/>
                <a:gd name="T31" fmla="*/ 0 h 341"/>
                <a:gd name="T32" fmla="*/ 341 w 341"/>
                <a:gd name="T33" fmla="*/ 3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1" h="341">
                  <a:moveTo>
                    <a:pt x="341" y="3"/>
                  </a:moveTo>
                  <a:cubicBezTo>
                    <a:pt x="336" y="62"/>
                    <a:pt x="317" y="120"/>
                    <a:pt x="285" y="170"/>
                  </a:cubicBezTo>
                  <a:cubicBezTo>
                    <a:pt x="284" y="171"/>
                    <a:pt x="284" y="171"/>
                    <a:pt x="284" y="171"/>
                  </a:cubicBezTo>
                  <a:cubicBezTo>
                    <a:pt x="283" y="171"/>
                    <a:pt x="283" y="171"/>
                    <a:pt x="283" y="171"/>
                  </a:cubicBezTo>
                  <a:cubicBezTo>
                    <a:pt x="278" y="170"/>
                    <a:pt x="274" y="170"/>
                    <a:pt x="269" y="170"/>
                  </a:cubicBezTo>
                  <a:cubicBezTo>
                    <a:pt x="212" y="170"/>
                    <a:pt x="166" y="217"/>
                    <a:pt x="166" y="274"/>
                  </a:cubicBezTo>
                  <a:cubicBezTo>
                    <a:pt x="166" y="278"/>
                    <a:pt x="166" y="282"/>
                    <a:pt x="166" y="286"/>
                  </a:cubicBezTo>
                  <a:cubicBezTo>
                    <a:pt x="166" y="287"/>
                    <a:pt x="166" y="287"/>
                    <a:pt x="166" y="287"/>
                  </a:cubicBezTo>
                  <a:cubicBezTo>
                    <a:pt x="165" y="288"/>
                    <a:pt x="165" y="288"/>
                    <a:pt x="165" y="288"/>
                  </a:cubicBezTo>
                  <a:cubicBezTo>
                    <a:pt x="116" y="318"/>
                    <a:pt x="60" y="337"/>
                    <a:pt x="2" y="341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2" y="261"/>
                    <a:pt x="2" y="261"/>
                    <a:pt x="2" y="261"/>
                  </a:cubicBezTo>
                  <a:cubicBezTo>
                    <a:pt x="138" y="247"/>
                    <a:pt x="247" y="138"/>
                    <a:pt x="260" y="2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341" y="0"/>
                    <a:pt x="341" y="0"/>
                    <a:pt x="341" y="0"/>
                  </a:cubicBezTo>
                  <a:lnTo>
                    <a:pt x="341" y="3"/>
                  </a:lnTo>
                  <a:close/>
                </a:path>
              </a:pathLst>
            </a:custGeom>
            <a:solidFill>
              <a:srgbClr val="97C7AB">
                <a:alpha val="7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6" name="Freeform 23"/>
            <p:cNvSpPr>
              <a:spLocks noEditPoints="1"/>
            </p:cNvSpPr>
            <p:nvPr/>
          </p:nvSpPr>
          <p:spPr bwMode="auto">
            <a:xfrm>
              <a:off x="4612535" y="2942191"/>
              <a:ext cx="1054647" cy="1053455"/>
            </a:xfrm>
            <a:custGeom>
              <a:avLst/>
              <a:gdLst>
                <a:gd name="T0" fmla="*/ 452 w 452"/>
                <a:gd name="T1" fmla="*/ 0 h 452"/>
                <a:gd name="T2" fmla="*/ 261 w 452"/>
                <a:gd name="T3" fmla="*/ 0 h 452"/>
                <a:gd name="T4" fmla="*/ 260 w 452"/>
                <a:gd name="T5" fmla="*/ 2 h 452"/>
                <a:gd name="T6" fmla="*/ 2 w 452"/>
                <a:gd name="T7" fmla="*/ 261 h 452"/>
                <a:gd name="T8" fmla="*/ 0 w 452"/>
                <a:gd name="T9" fmla="*/ 261 h 452"/>
                <a:gd name="T10" fmla="*/ 0 w 452"/>
                <a:gd name="T11" fmla="*/ 452 h 452"/>
                <a:gd name="T12" fmla="*/ 2 w 452"/>
                <a:gd name="T13" fmla="*/ 452 h 452"/>
                <a:gd name="T14" fmla="*/ 234 w 452"/>
                <a:gd name="T15" fmla="*/ 376 h 452"/>
                <a:gd name="T16" fmla="*/ 269 w 452"/>
                <a:gd name="T17" fmla="*/ 382 h 452"/>
                <a:gd name="T18" fmla="*/ 377 w 452"/>
                <a:gd name="T19" fmla="*/ 274 h 452"/>
                <a:gd name="T20" fmla="*/ 372 w 452"/>
                <a:gd name="T21" fmla="*/ 240 h 452"/>
                <a:gd name="T22" fmla="*/ 452 w 452"/>
                <a:gd name="T23" fmla="*/ 3 h 452"/>
                <a:gd name="T24" fmla="*/ 452 w 452"/>
                <a:gd name="T25" fmla="*/ 0 h 452"/>
                <a:gd name="T26" fmla="*/ 447 w 452"/>
                <a:gd name="T27" fmla="*/ 4 h 452"/>
                <a:gd name="T28" fmla="*/ 368 w 452"/>
                <a:gd name="T29" fmla="*/ 238 h 452"/>
                <a:gd name="T30" fmla="*/ 367 w 452"/>
                <a:gd name="T31" fmla="*/ 239 h 452"/>
                <a:gd name="T32" fmla="*/ 368 w 452"/>
                <a:gd name="T33" fmla="*/ 240 h 452"/>
                <a:gd name="T34" fmla="*/ 373 w 452"/>
                <a:gd name="T35" fmla="*/ 274 h 452"/>
                <a:gd name="T36" fmla="*/ 269 w 452"/>
                <a:gd name="T37" fmla="*/ 378 h 452"/>
                <a:gd name="T38" fmla="*/ 234 w 452"/>
                <a:gd name="T39" fmla="*/ 372 h 452"/>
                <a:gd name="T40" fmla="*/ 233 w 452"/>
                <a:gd name="T41" fmla="*/ 371 h 452"/>
                <a:gd name="T42" fmla="*/ 232 w 452"/>
                <a:gd name="T43" fmla="*/ 372 h 452"/>
                <a:gd name="T44" fmla="*/ 4 w 452"/>
                <a:gd name="T45" fmla="*/ 448 h 452"/>
                <a:gd name="T46" fmla="*/ 4 w 452"/>
                <a:gd name="T47" fmla="*/ 265 h 452"/>
                <a:gd name="T48" fmla="*/ 264 w 452"/>
                <a:gd name="T49" fmla="*/ 4 h 452"/>
                <a:gd name="T50" fmla="*/ 447 w 452"/>
                <a:gd name="T51" fmla="*/ 4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2" h="452">
                  <a:moveTo>
                    <a:pt x="452" y="0"/>
                  </a:moveTo>
                  <a:cubicBezTo>
                    <a:pt x="261" y="0"/>
                    <a:pt x="261" y="0"/>
                    <a:pt x="261" y="0"/>
                  </a:cubicBezTo>
                  <a:cubicBezTo>
                    <a:pt x="260" y="2"/>
                    <a:pt x="260" y="2"/>
                    <a:pt x="260" y="2"/>
                  </a:cubicBezTo>
                  <a:cubicBezTo>
                    <a:pt x="247" y="138"/>
                    <a:pt x="138" y="247"/>
                    <a:pt x="2" y="261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0" y="452"/>
                    <a:pt x="0" y="452"/>
                    <a:pt x="0" y="452"/>
                  </a:cubicBezTo>
                  <a:cubicBezTo>
                    <a:pt x="2" y="452"/>
                    <a:pt x="2" y="452"/>
                    <a:pt x="2" y="452"/>
                  </a:cubicBezTo>
                  <a:cubicBezTo>
                    <a:pt x="84" y="447"/>
                    <a:pt x="165" y="421"/>
                    <a:pt x="234" y="376"/>
                  </a:cubicBezTo>
                  <a:cubicBezTo>
                    <a:pt x="245" y="380"/>
                    <a:pt x="257" y="382"/>
                    <a:pt x="269" y="382"/>
                  </a:cubicBezTo>
                  <a:cubicBezTo>
                    <a:pt x="329" y="382"/>
                    <a:pt x="377" y="333"/>
                    <a:pt x="377" y="274"/>
                  </a:cubicBezTo>
                  <a:cubicBezTo>
                    <a:pt x="377" y="262"/>
                    <a:pt x="375" y="251"/>
                    <a:pt x="372" y="240"/>
                  </a:cubicBezTo>
                  <a:cubicBezTo>
                    <a:pt x="419" y="169"/>
                    <a:pt x="446" y="87"/>
                    <a:pt x="452" y="3"/>
                  </a:cubicBezTo>
                  <a:lnTo>
                    <a:pt x="452" y="0"/>
                  </a:lnTo>
                  <a:close/>
                  <a:moveTo>
                    <a:pt x="447" y="4"/>
                  </a:moveTo>
                  <a:cubicBezTo>
                    <a:pt x="442" y="88"/>
                    <a:pt x="414" y="169"/>
                    <a:pt x="368" y="238"/>
                  </a:cubicBezTo>
                  <a:cubicBezTo>
                    <a:pt x="367" y="239"/>
                    <a:pt x="367" y="239"/>
                    <a:pt x="367" y="239"/>
                  </a:cubicBezTo>
                  <a:cubicBezTo>
                    <a:pt x="368" y="240"/>
                    <a:pt x="368" y="240"/>
                    <a:pt x="368" y="240"/>
                  </a:cubicBezTo>
                  <a:cubicBezTo>
                    <a:pt x="371" y="251"/>
                    <a:pt x="373" y="262"/>
                    <a:pt x="373" y="274"/>
                  </a:cubicBezTo>
                  <a:cubicBezTo>
                    <a:pt x="373" y="331"/>
                    <a:pt x="327" y="378"/>
                    <a:pt x="269" y="378"/>
                  </a:cubicBezTo>
                  <a:cubicBezTo>
                    <a:pt x="257" y="378"/>
                    <a:pt x="246" y="376"/>
                    <a:pt x="234" y="372"/>
                  </a:cubicBezTo>
                  <a:cubicBezTo>
                    <a:pt x="233" y="371"/>
                    <a:pt x="233" y="371"/>
                    <a:pt x="233" y="371"/>
                  </a:cubicBezTo>
                  <a:cubicBezTo>
                    <a:pt x="232" y="372"/>
                    <a:pt x="232" y="372"/>
                    <a:pt x="232" y="372"/>
                  </a:cubicBezTo>
                  <a:cubicBezTo>
                    <a:pt x="164" y="416"/>
                    <a:pt x="85" y="443"/>
                    <a:pt x="4" y="448"/>
                  </a:cubicBezTo>
                  <a:cubicBezTo>
                    <a:pt x="4" y="265"/>
                    <a:pt x="4" y="265"/>
                    <a:pt x="4" y="265"/>
                  </a:cubicBezTo>
                  <a:cubicBezTo>
                    <a:pt x="141" y="250"/>
                    <a:pt x="250" y="141"/>
                    <a:pt x="264" y="4"/>
                  </a:cubicBezTo>
                  <a:lnTo>
                    <a:pt x="447" y="4"/>
                  </a:lnTo>
                  <a:close/>
                </a:path>
              </a:pathLst>
            </a:custGeom>
            <a:solidFill>
              <a:srgbClr val="000000">
                <a:lumMod val="25000"/>
                <a:lumOff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4343537" y="4530632"/>
            <a:ext cx="1328928" cy="1327223"/>
            <a:chOff x="3447061" y="2942191"/>
            <a:chExt cx="1054647" cy="1053455"/>
          </a:xfrm>
        </p:grpSpPr>
        <p:sp>
          <p:nvSpPr>
            <p:cNvPr id="48" name="Freeform 24"/>
            <p:cNvSpPr>
              <a:spLocks/>
            </p:cNvSpPr>
            <p:nvPr/>
          </p:nvSpPr>
          <p:spPr bwMode="auto">
            <a:xfrm>
              <a:off x="3705658" y="2942191"/>
              <a:ext cx="796050" cy="794859"/>
            </a:xfrm>
            <a:custGeom>
              <a:avLst/>
              <a:gdLst>
                <a:gd name="T0" fmla="*/ 0 w 341"/>
                <a:gd name="T1" fmla="*/ 3 h 341"/>
                <a:gd name="T2" fmla="*/ 56 w 341"/>
                <a:gd name="T3" fmla="*/ 170 h 341"/>
                <a:gd name="T4" fmla="*/ 56 w 341"/>
                <a:gd name="T5" fmla="*/ 171 h 341"/>
                <a:gd name="T6" fmla="*/ 58 w 341"/>
                <a:gd name="T7" fmla="*/ 171 h 341"/>
                <a:gd name="T8" fmla="*/ 71 w 341"/>
                <a:gd name="T9" fmla="*/ 170 h 341"/>
                <a:gd name="T10" fmla="*/ 175 w 341"/>
                <a:gd name="T11" fmla="*/ 274 h 341"/>
                <a:gd name="T12" fmla="*/ 174 w 341"/>
                <a:gd name="T13" fmla="*/ 286 h 341"/>
                <a:gd name="T14" fmla="*/ 174 w 341"/>
                <a:gd name="T15" fmla="*/ 287 h 341"/>
                <a:gd name="T16" fmla="*/ 175 w 341"/>
                <a:gd name="T17" fmla="*/ 288 h 341"/>
                <a:gd name="T18" fmla="*/ 339 w 341"/>
                <a:gd name="T19" fmla="*/ 341 h 341"/>
                <a:gd name="T20" fmla="*/ 341 w 341"/>
                <a:gd name="T21" fmla="*/ 341 h 341"/>
                <a:gd name="T22" fmla="*/ 341 w 341"/>
                <a:gd name="T23" fmla="*/ 261 h 341"/>
                <a:gd name="T24" fmla="*/ 339 w 341"/>
                <a:gd name="T25" fmla="*/ 261 h 341"/>
                <a:gd name="T26" fmla="*/ 80 w 341"/>
                <a:gd name="T27" fmla="*/ 2 h 341"/>
                <a:gd name="T28" fmla="*/ 80 w 341"/>
                <a:gd name="T29" fmla="*/ 0 h 341"/>
                <a:gd name="T30" fmla="*/ 0 w 341"/>
                <a:gd name="T31" fmla="*/ 0 h 341"/>
                <a:gd name="T32" fmla="*/ 0 w 341"/>
                <a:gd name="T33" fmla="*/ 3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1" h="341">
                  <a:moveTo>
                    <a:pt x="0" y="3"/>
                  </a:moveTo>
                  <a:cubicBezTo>
                    <a:pt x="5" y="62"/>
                    <a:pt x="24" y="120"/>
                    <a:pt x="56" y="170"/>
                  </a:cubicBezTo>
                  <a:cubicBezTo>
                    <a:pt x="56" y="171"/>
                    <a:pt x="56" y="171"/>
                    <a:pt x="56" y="171"/>
                  </a:cubicBezTo>
                  <a:cubicBezTo>
                    <a:pt x="58" y="171"/>
                    <a:pt x="58" y="171"/>
                    <a:pt x="58" y="171"/>
                  </a:cubicBezTo>
                  <a:cubicBezTo>
                    <a:pt x="62" y="170"/>
                    <a:pt x="67" y="170"/>
                    <a:pt x="71" y="170"/>
                  </a:cubicBezTo>
                  <a:cubicBezTo>
                    <a:pt x="128" y="170"/>
                    <a:pt x="175" y="217"/>
                    <a:pt x="175" y="274"/>
                  </a:cubicBezTo>
                  <a:cubicBezTo>
                    <a:pt x="175" y="278"/>
                    <a:pt x="175" y="282"/>
                    <a:pt x="174" y="286"/>
                  </a:cubicBezTo>
                  <a:cubicBezTo>
                    <a:pt x="174" y="287"/>
                    <a:pt x="174" y="287"/>
                    <a:pt x="174" y="287"/>
                  </a:cubicBezTo>
                  <a:cubicBezTo>
                    <a:pt x="175" y="288"/>
                    <a:pt x="175" y="288"/>
                    <a:pt x="175" y="288"/>
                  </a:cubicBezTo>
                  <a:cubicBezTo>
                    <a:pt x="225" y="318"/>
                    <a:pt x="281" y="337"/>
                    <a:pt x="339" y="341"/>
                  </a:cubicBezTo>
                  <a:cubicBezTo>
                    <a:pt x="341" y="341"/>
                    <a:pt x="341" y="341"/>
                    <a:pt x="341" y="341"/>
                  </a:cubicBezTo>
                  <a:cubicBezTo>
                    <a:pt x="341" y="261"/>
                    <a:pt x="341" y="261"/>
                    <a:pt x="341" y="261"/>
                  </a:cubicBezTo>
                  <a:cubicBezTo>
                    <a:pt x="339" y="261"/>
                    <a:pt x="339" y="261"/>
                    <a:pt x="339" y="261"/>
                  </a:cubicBezTo>
                  <a:cubicBezTo>
                    <a:pt x="203" y="247"/>
                    <a:pt x="94" y="138"/>
                    <a:pt x="80" y="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7CABD">
                <a:alpha val="7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9" name="Freeform 25"/>
            <p:cNvSpPr>
              <a:spLocks noEditPoints="1"/>
            </p:cNvSpPr>
            <p:nvPr/>
          </p:nvSpPr>
          <p:spPr bwMode="auto">
            <a:xfrm>
              <a:off x="3447061" y="2942191"/>
              <a:ext cx="1054647" cy="1053455"/>
            </a:xfrm>
            <a:custGeom>
              <a:avLst/>
              <a:gdLst>
                <a:gd name="T0" fmla="*/ 0 w 452"/>
                <a:gd name="T1" fmla="*/ 3 h 452"/>
                <a:gd name="T2" fmla="*/ 80 w 452"/>
                <a:gd name="T3" fmla="*/ 240 h 452"/>
                <a:gd name="T4" fmla="*/ 74 w 452"/>
                <a:gd name="T5" fmla="*/ 274 h 452"/>
                <a:gd name="T6" fmla="*/ 182 w 452"/>
                <a:gd name="T7" fmla="*/ 382 h 452"/>
                <a:gd name="T8" fmla="*/ 218 w 452"/>
                <a:gd name="T9" fmla="*/ 376 h 452"/>
                <a:gd name="T10" fmla="*/ 450 w 452"/>
                <a:gd name="T11" fmla="*/ 452 h 452"/>
                <a:gd name="T12" fmla="*/ 452 w 452"/>
                <a:gd name="T13" fmla="*/ 452 h 452"/>
                <a:gd name="T14" fmla="*/ 452 w 452"/>
                <a:gd name="T15" fmla="*/ 261 h 452"/>
                <a:gd name="T16" fmla="*/ 450 w 452"/>
                <a:gd name="T17" fmla="*/ 261 h 452"/>
                <a:gd name="T18" fmla="*/ 191 w 452"/>
                <a:gd name="T19" fmla="*/ 2 h 452"/>
                <a:gd name="T20" fmla="*/ 191 w 452"/>
                <a:gd name="T21" fmla="*/ 0 h 452"/>
                <a:gd name="T22" fmla="*/ 0 w 452"/>
                <a:gd name="T23" fmla="*/ 0 h 452"/>
                <a:gd name="T24" fmla="*/ 0 w 452"/>
                <a:gd name="T25" fmla="*/ 3 h 452"/>
                <a:gd name="T26" fmla="*/ 188 w 452"/>
                <a:gd name="T27" fmla="*/ 4 h 452"/>
                <a:gd name="T28" fmla="*/ 448 w 452"/>
                <a:gd name="T29" fmla="*/ 265 h 452"/>
                <a:gd name="T30" fmla="*/ 448 w 452"/>
                <a:gd name="T31" fmla="*/ 448 h 452"/>
                <a:gd name="T32" fmla="*/ 219 w 452"/>
                <a:gd name="T33" fmla="*/ 372 h 452"/>
                <a:gd name="T34" fmla="*/ 218 w 452"/>
                <a:gd name="T35" fmla="*/ 371 h 452"/>
                <a:gd name="T36" fmla="*/ 217 w 452"/>
                <a:gd name="T37" fmla="*/ 372 h 452"/>
                <a:gd name="T38" fmla="*/ 182 w 452"/>
                <a:gd name="T39" fmla="*/ 378 h 452"/>
                <a:gd name="T40" fmla="*/ 78 w 452"/>
                <a:gd name="T41" fmla="*/ 274 h 452"/>
                <a:gd name="T42" fmla="*/ 84 w 452"/>
                <a:gd name="T43" fmla="*/ 240 h 452"/>
                <a:gd name="T44" fmla="*/ 84 w 452"/>
                <a:gd name="T45" fmla="*/ 239 h 452"/>
                <a:gd name="T46" fmla="*/ 84 w 452"/>
                <a:gd name="T47" fmla="*/ 238 h 452"/>
                <a:gd name="T48" fmla="*/ 4 w 452"/>
                <a:gd name="T49" fmla="*/ 4 h 452"/>
                <a:gd name="T50" fmla="*/ 188 w 452"/>
                <a:gd name="T51" fmla="*/ 4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2" h="452">
                  <a:moveTo>
                    <a:pt x="0" y="3"/>
                  </a:moveTo>
                  <a:cubicBezTo>
                    <a:pt x="5" y="87"/>
                    <a:pt x="33" y="169"/>
                    <a:pt x="80" y="240"/>
                  </a:cubicBezTo>
                  <a:cubicBezTo>
                    <a:pt x="76" y="251"/>
                    <a:pt x="74" y="262"/>
                    <a:pt x="74" y="274"/>
                  </a:cubicBezTo>
                  <a:cubicBezTo>
                    <a:pt x="74" y="333"/>
                    <a:pt x="123" y="382"/>
                    <a:pt x="182" y="382"/>
                  </a:cubicBezTo>
                  <a:cubicBezTo>
                    <a:pt x="194" y="382"/>
                    <a:pt x="206" y="380"/>
                    <a:pt x="218" y="376"/>
                  </a:cubicBezTo>
                  <a:cubicBezTo>
                    <a:pt x="287" y="421"/>
                    <a:pt x="367" y="447"/>
                    <a:pt x="450" y="452"/>
                  </a:cubicBezTo>
                  <a:cubicBezTo>
                    <a:pt x="452" y="452"/>
                    <a:pt x="452" y="452"/>
                    <a:pt x="452" y="452"/>
                  </a:cubicBezTo>
                  <a:cubicBezTo>
                    <a:pt x="452" y="261"/>
                    <a:pt x="452" y="261"/>
                    <a:pt x="452" y="261"/>
                  </a:cubicBezTo>
                  <a:cubicBezTo>
                    <a:pt x="450" y="261"/>
                    <a:pt x="450" y="261"/>
                    <a:pt x="450" y="261"/>
                  </a:cubicBezTo>
                  <a:cubicBezTo>
                    <a:pt x="314" y="247"/>
                    <a:pt x="205" y="138"/>
                    <a:pt x="191" y="2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"/>
                  </a:lnTo>
                  <a:close/>
                  <a:moveTo>
                    <a:pt x="188" y="4"/>
                  </a:moveTo>
                  <a:cubicBezTo>
                    <a:pt x="202" y="141"/>
                    <a:pt x="311" y="250"/>
                    <a:pt x="448" y="265"/>
                  </a:cubicBezTo>
                  <a:cubicBezTo>
                    <a:pt x="448" y="448"/>
                    <a:pt x="448" y="448"/>
                    <a:pt x="448" y="448"/>
                  </a:cubicBezTo>
                  <a:cubicBezTo>
                    <a:pt x="366" y="443"/>
                    <a:pt x="287" y="416"/>
                    <a:pt x="219" y="372"/>
                  </a:cubicBezTo>
                  <a:cubicBezTo>
                    <a:pt x="218" y="371"/>
                    <a:pt x="218" y="371"/>
                    <a:pt x="218" y="371"/>
                  </a:cubicBezTo>
                  <a:cubicBezTo>
                    <a:pt x="217" y="372"/>
                    <a:pt x="217" y="372"/>
                    <a:pt x="217" y="372"/>
                  </a:cubicBezTo>
                  <a:cubicBezTo>
                    <a:pt x="206" y="376"/>
                    <a:pt x="194" y="378"/>
                    <a:pt x="182" y="378"/>
                  </a:cubicBezTo>
                  <a:cubicBezTo>
                    <a:pt x="125" y="378"/>
                    <a:pt x="78" y="331"/>
                    <a:pt x="78" y="274"/>
                  </a:cubicBezTo>
                  <a:cubicBezTo>
                    <a:pt x="78" y="262"/>
                    <a:pt x="80" y="251"/>
                    <a:pt x="84" y="240"/>
                  </a:cubicBezTo>
                  <a:cubicBezTo>
                    <a:pt x="84" y="239"/>
                    <a:pt x="84" y="239"/>
                    <a:pt x="84" y="239"/>
                  </a:cubicBezTo>
                  <a:cubicBezTo>
                    <a:pt x="84" y="238"/>
                    <a:pt x="84" y="238"/>
                    <a:pt x="84" y="238"/>
                  </a:cubicBezTo>
                  <a:cubicBezTo>
                    <a:pt x="37" y="169"/>
                    <a:pt x="10" y="88"/>
                    <a:pt x="4" y="4"/>
                  </a:cubicBezTo>
                  <a:lnTo>
                    <a:pt x="188" y="4"/>
                  </a:lnTo>
                  <a:close/>
                </a:path>
              </a:pathLst>
            </a:custGeom>
            <a:solidFill>
              <a:srgbClr val="000000">
                <a:lumMod val="25000"/>
                <a:lumOff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1521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50" name="Freeform 26"/>
          <p:cNvSpPr>
            <a:spLocks noEditPoints="1"/>
          </p:cNvSpPr>
          <p:nvPr/>
        </p:nvSpPr>
        <p:spPr bwMode="auto">
          <a:xfrm>
            <a:off x="6492347" y="5222769"/>
            <a:ext cx="243261" cy="244726"/>
          </a:xfrm>
          <a:custGeom>
            <a:avLst/>
            <a:gdLst>
              <a:gd name="T0" fmla="*/ 52 w 83"/>
              <a:gd name="T1" fmla="*/ 0 h 83"/>
              <a:gd name="T2" fmla="*/ 53 w 83"/>
              <a:gd name="T3" fmla="*/ 0 h 83"/>
              <a:gd name="T4" fmla="*/ 60 w 83"/>
              <a:gd name="T5" fmla="*/ 3 h 83"/>
              <a:gd name="T6" fmla="*/ 56 w 83"/>
              <a:gd name="T7" fmla="*/ 6 h 83"/>
              <a:gd name="T8" fmla="*/ 81 w 83"/>
              <a:gd name="T9" fmla="*/ 75 h 83"/>
              <a:gd name="T10" fmla="*/ 7 w 83"/>
              <a:gd name="T11" fmla="*/ 83 h 83"/>
              <a:gd name="T12" fmla="*/ 2 w 83"/>
              <a:gd name="T13" fmla="*/ 75 h 83"/>
              <a:gd name="T14" fmla="*/ 27 w 83"/>
              <a:gd name="T15" fmla="*/ 6 h 83"/>
              <a:gd name="T16" fmla="*/ 23 w 83"/>
              <a:gd name="T17" fmla="*/ 3 h 83"/>
              <a:gd name="T18" fmla="*/ 30 w 83"/>
              <a:gd name="T19" fmla="*/ 0 h 83"/>
              <a:gd name="T20" fmla="*/ 30 w 83"/>
              <a:gd name="T21" fmla="*/ 0 h 83"/>
              <a:gd name="T22" fmla="*/ 21 w 83"/>
              <a:gd name="T23" fmla="*/ 67 h 83"/>
              <a:gd name="T24" fmla="*/ 19 w 83"/>
              <a:gd name="T25" fmla="*/ 69 h 83"/>
              <a:gd name="T26" fmla="*/ 23 w 83"/>
              <a:gd name="T27" fmla="*/ 69 h 83"/>
              <a:gd name="T28" fmla="*/ 31 w 83"/>
              <a:gd name="T29" fmla="*/ 62 h 83"/>
              <a:gd name="T30" fmla="*/ 29 w 83"/>
              <a:gd name="T31" fmla="*/ 64 h 83"/>
              <a:gd name="T32" fmla="*/ 33 w 83"/>
              <a:gd name="T33" fmla="*/ 64 h 83"/>
              <a:gd name="T34" fmla="*/ 29 w 83"/>
              <a:gd name="T35" fmla="*/ 49 h 83"/>
              <a:gd name="T36" fmla="*/ 27 w 83"/>
              <a:gd name="T37" fmla="*/ 51 h 83"/>
              <a:gd name="T38" fmla="*/ 30 w 83"/>
              <a:gd name="T39" fmla="*/ 51 h 83"/>
              <a:gd name="T40" fmla="*/ 29 w 83"/>
              <a:gd name="T41" fmla="*/ 68 h 83"/>
              <a:gd name="T42" fmla="*/ 26 w 83"/>
              <a:gd name="T43" fmla="*/ 72 h 83"/>
              <a:gd name="T44" fmla="*/ 32 w 83"/>
              <a:gd name="T45" fmla="*/ 72 h 83"/>
              <a:gd name="T46" fmla="*/ 25 w 83"/>
              <a:gd name="T47" fmla="*/ 56 h 83"/>
              <a:gd name="T48" fmla="*/ 22 w 83"/>
              <a:gd name="T49" fmla="*/ 59 h 83"/>
              <a:gd name="T50" fmla="*/ 28 w 83"/>
              <a:gd name="T51" fmla="*/ 59 h 83"/>
              <a:gd name="T52" fmla="*/ 29 w 83"/>
              <a:gd name="T53" fmla="*/ 41 h 83"/>
              <a:gd name="T54" fmla="*/ 54 w 83"/>
              <a:gd name="T55" fmla="*/ 41 h 83"/>
              <a:gd name="T56" fmla="*/ 50 w 83"/>
              <a:gd name="T57" fmla="*/ 33 h 83"/>
              <a:gd name="T58" fmla="*/ 33 w 83"/>
              <a:gd name="T59" fmla="*/ 6 h 83"/>
              <a:gd name="T60" fmla="*/ 33 w 83"/>
              <a:gd name="T61" fmla="*/ 33 h 83"/>
              <a:gd name="T62" fmla="*/ 29 w 83"/>
              <a:gd name="T63" fmla="*/ 41 h 83"/>
              <a:gd name="T64" fmla="*/ 57 w 83"/>
              <a:gd name="T65" fmla="*/ 45 h 83"/>
              <a:gd name="T66" fmla="*/ 8 w 83"/>
              <a:gd name="T67" fmla="*/ 77 h 83"/>
              <a:gd name="T68" fmla="*/ 57 w 83"/>
              <a:gd name="T69" fmla="*/ 45 h 83"/>
              <a:gd name="T70" fmla="*/ 38 w 83"/>
              <a:gd name="T71" fmla="*/ 71 h 83"/>
              <a:gd name="T72" fmla="*/ 47 w 83"/>
              <a:gd name="T73" fmla="*/ 69 h 83"/>
              <a:gd name="T74" fmla="*/ 38 w 83"/>
              <a:gd name="T75" fmla="*/ 67 h 83"/>
              <a:gd name="T76" fmla="*/ 38 w 83"/>
              <a:gd name="T77" fmla="*/ 71 h 83"/>
              <a:gd name="T78" fmla="*/ 40 w 83"/>
              <a:gd name="T79" fmla="*/ 61 h 83"/>
              <a:gd name="T80" fmla="*/ 45 w 83"/>
              <a:gd name="T81" fmla="*/ 59 h 83"/>
              <a:gd name="T82" fmla="*/ 40 w 83"/>
              <a:gd name="T83" fmla="*/ 57 h 83"/>
              <a:gd name="T84" fmla="*/ 40 w 83"/>
              <a:gd name="T85" fmla="*/ 61 h 83"/>
              <a:gd name="T86" fmla="*/ 40 w 83"/>
              <a:gd name="T87" fmla="*/ 40 h 83"/>
              <a:gd name="T88" fmla="*/ 45 w 83"/>
              <a:gd name="T89" fmla="*/ 38 h 83"/>
              <a:gd name="T90" fmla="*/ 40 w 83"/>
              <a:gd name="T91" fmla="*/ 36 h 83"/>
              <a:gd name="T92" fmla="*/ 40 w 83"/>
              <a:gd name="T93" fmla="*/ 40 h 83"/>
              <a:gd name="T94" fmla="*/ 38 w 83"/>
              <a:gd name="T95" fmla="*/ 50 h 83"/>
              <a:gd name="T96" fmla="*/ 47 w 83"/>
              <a:gd name="T97" fmla="*/ 48 h 83"/>
              <a:gd name="T98" fmla="*/ 38 w 83"/>
              <a:gd name="T99" fmla="*/ 46 h 83"/>
              <a:gd name="T100" fmla="*/ 38 w 83"/>
              <a:gd name="T101" fmla="*/ 50 h 83"/>
              <a:gd name="T102" fmla="*/ 38 w 83"/>
              <a:gd name="T103" fmla="*/ 30 h 83"/>
              <a:gd name="T104" fmla="*/ 47 w 83"/>
              <a:gd name="T105" fmla="*/ 28 h 83"/>
              <a:gd name="T106" fmla="*/ 38 w 83"/>
              <a:gd name="T107" fmla="*/ 26 h 83"/>
              <a:gd name="T108" fmla="*/ 38 w 83"/>
              <a:gd name="T109" fmla="*/ 3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3" h="83">
                <a:moveTo>
                  <a:pt x="31" y="0"/>
                </a:moveTo>
                <a:cubicBezTo>
                  <a:pt x="52" y="0"/>
                  <a:pt x="52" y="0"/>
                  <a:pt x="52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9" y="0"/>
                  <a:pt x="60" y="1"/>
                  <a:pt x="60" y="3"/>
                </a:cubicBezTo>
                <a:cubicBezTo>
                  <a:pt x="60" y="5"/>
                  <a:pt x="59" y="6"/>
                  <a:pt x="57" y="6"/>
                </a:cubicBezTo>
                <a:cubicBezTo>
                  <a:pt x="56" y="6"/>
                  <a:pt x="56" y="6"/>
                  <a:pt x="56" y="6"/>
                </a:cubicBezTo>
                <a:cubicBezTo>
                  <a:pt x="56" y="32"/>
                  <a:pt x="56" y="32"/>
                  <a:pt x="56" y="32"/>
                </a:cubicBezTo>
                <a:cubicBezTo>
                  <a:pt x="81" y="75"/>
                  <a:pt x="81" y="75"/>
                  <a:pt x="81" y="75"/>
                </a:cubicBezTo>
                <a:cubicBezTo>
                  <a:pt x="83" y="79"/>
                  <a:pt x="80" y="83"/>
                  <a:pt x="76" y="83"/>
                </a:cubicBezTo>
                <a:cubicBezTo>
                  <a:pt x="7" y="83"/>
                  <a:pt x="7" y="83"/>
                  <a:pt x="7" y="83"/>
                </a:cubicBezTo>
                <a:cubicBezTo>
                  <a:pt x="3" y="83"/>
                  <a:pt x="0" y="79"/>
                  <a:pt x="2" y="75"/>
                </a:cubicBezTo>
                <a:cubicBezTo>
                  <a:pt x="2" y="75"/>
                  <a:pt x="2" y="75"/>
                  <a:pt x="2" y="75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6"/>
                  <a:pt x="27" y="6"/>
                  <a:pt x="27" y="6"/>
                </a:cubicBezTo>
                <a:cubicBezTo>
                  <a:pt x="26" y="6"/>
                  <a:pt x="26" y="6"/>
                  <a:pt x="26" y="6"/>
                </a:cubicBezTo>
                <a:cubicBezTo>
                  <a:pt x="24" y="6"/>
                  <a:pt x="23" y="5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1" y="0"/>
                  <a:pt x="31" y="0"/>
                  <a:pt x="31" y="0"/>
                </a:cubicBezTo>
                <a:close/>
                <a:moveTo>
                  <a:pt x="21" y="67"/>
                </a:moveTo>
                <a:cubicBezTo>
                  <a:pt x="21" y="67"/>
                  <a:pt x="21" y="67"/>
                  <a:pt x="21" y="67"/>
                </a:cubicBezTo>
                <a:cubicBezTo>
                  <a:pt x="20" y="67"/>
                  <a:pt x="19" y="68"/>
                  <a:pt x="19" y="69"/>
                </a:cubicBezTo>
                <a:cubicBezTo>
                  <a:pt x="19" y="70"/>
                  <a:pt x="20" y="71"/>
                  <a:pt x="21" y="71"/>
                </a:cubicBezTo>
                <a:cubicBezTo>
                  <a:pt x="22" y="71"/>
                  <a:pt x="23" y="70"/>
                  <a:pt x="23" y="69"/>
                </a:cubicBezTo>
                <a:cubicBezTo>
                  <a:pt x="23" y="68"/>
                  <a:pt x="22" y="67"/>
                  <a:pt x="21" y="67"/>
                </a:cubicBezTo>
                <a:close/>
                <a:moveTo>
                  <a:pt x="31" y="62"/>
                </a:moveTo>
                <a:cubicBezTo>
                  <a:pt x="31" y="62"/>
                  <a:pt x="31" y="62"/>
                  <a:pt x="31" y="62"/>
                </a:cubicBezTo>
                <a:cubicBezTo>
                  <a:pt x="30" y="62"/>
                  <a:pt x="29" y="63"/>
                  <a:pt x="29" y="64"/>
                </a:cubicBezTo>
                <a:cubicBezTo>
                  <a:pt x="29" y="65"/>
                  <a:pt x="30" y="66"/>
                  <a:pt x="31" y="66"/>
                </a:cubicBezTo>
                <a:cubicBezTo>
                  <a:pt x="33" y="66"/>
                  <a:pt x="33" y="65"/>
                  <a:pt x="33" y="64"/>
                </a:cubicBezTo>
                <a:cubicBezTo>
                  <a:pt x="33" y="63"/>
                  <a:pt x="33" y="62"/>
                  <a:pt x="31" y="62"/>
                </a:cubicBezTo>
                <a:close/>
                <a:moveTo>
                  <a:pt x="29" y="49"/>
                </a:moveTo>
                <a:cubicBezTo>
                  <a:pt x="29" y="49"/>
                  <a:pt x="29" y="49"/>
                  <a:pt x="29" y="49"/>
                </a:cubicBezTo>
                <a:cubicBezTo>
                  <a:pt x="27" y="49"/>
                  <a:pt x="27" y="50"/>
                  <a:pt x="27" y="51"/>
                </a:cubicBezTo>
                <a:cubicBezTo>
                  <a:pt x="27" y="52"/>
                  <a:pt x="27" y="53"/>
                  <a:pt x="29" y="53"/>
                </a:cubicBezTo>
                <a:cubicBezTo>
                  <a:pt x="30" y="53"/>
                  <a:pt x="30" y="52"/>
                  <a:pt x="30" y="51"/>
                </a:cubicBezTo>
                <a:cubicBezTo>
                  <a:pt x="30" y="50"/>
                  <a:pt x="30" y="49"/>
                  <a:pt x="29" y="49"/>
                </a:cubicBezTo>
                <a:close/>
                <a:moveTo>
                  <a:pt x="29" y="68"/>
                </a:moveTo>
                <a:cubicBezTo>
                  <a:pt x="29" y="68"/>
                  <a:pt x="29" y="68"/>
                  <a:pt x="29" y="68"/>
                </a:cubicBezTo>
                <a:cubicBezTo>
                  <a:pt x="27" y="68"/>
                  <a:pt x="26" y="70"/>
                  <a:pt x="26" y="72"/>
                </a:cubicBezTo>
                <a:cubicBezTo>
                  <a:pt x="26" y="73"/>
                  <a:pt x="27" y="75"/>
                  <a:pt x="29" y="75"/>
                </a:cubicBezTo>
                <a:cubicBezTo>
                  <a:pt x="31" y="75"/>
                  <a:pt x="32" y="73"/>
                  <a:pt x="32" y="72"/>
                </a:cubicBezTo>
                <a:cubicBezTo>
                  <a:pt x="32" y="70"/>
                  <a:pt x="31" y="68"/>
                  <a:pt x="29" y="68"/>
                </a:cubicBezTo>
                <a:close/>
                <a:moveTo>
                  <a:pt x="25" y="56"/>
                </a:moveTo>
                <a:cubicBezTo>
                  <a:pt x="25" y="56"/>
                  <a:pt x="25" y="56"/>
                  <a:pt x="25" y="56"/>
                </a:cubicBezTo>
                <a:cubicBezTo>
                  <a:pt x="23" y="56"/>
                  <a:pt x="22" y="57"/>
                  <a:pt x="22" y="59"/>
                </a:cubicBezTo>
                <a:cubicBezTo>
                  <a:pt x="22" y="61"/>
                  <a:pt x="23" y="62"/>
                  <a:pt x="25" y="62"/>
                </a:cubicBezTo>
                <a:cubicBezTo>
                  <a:pt x="27" y="62"/>
                  <a:pt x="28" y="61"/>
                  <a:pt x="28" y="59"/>
                </a:cubicBezTo>
                <a:cubicBezTo>
                  <a:pt x="28" y="57"/>
                  <a:pt x="27" y="56"/>
                  <a:pt x="25" y="56"/>
                </a:cubicBezTo>
                <a:close/>
                <a:moveTo>
                  <a:pt x="29" y="41"/>
                </a:moveTo>
                <a:cubicBezTo>
                  <a:pt x="29" y="41"/>
                  <a:pt x="29" y="41"/>
                  <a:pt x="29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1" y="34"/>
                  <a:pt x="51" y="34"/>
                  <a:pt x="51" y="34"/>
                </a:cubicBezTo>
                <a:cubicBezTo>
                  <a:pt x="50" y="34"/>
                  <a:pt x="50" y="33"/>
                  <a:pt x="50" y="33"/>
                </a:cubicBezTo>
                <a:cubicBezTo>
                  <a:pt x="50" y="6"/>
                  <a:pt x="50" y="6"/>
                  <a:pt x="50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4"/>
                  <a:pt x="33" y="34"/>
                </a:cubicBezTo>
                <a:cubicBezTo>
                  <a:pt x="29" y="41"/>
                  <a:pt x="29" y="41"/>
                  <a:pt x="29" y="41"/>
                </a:cubicBezTo>
                <a:close/>
                <a:moveTo>
                  <a:pt x="57" y="45"/>
                </a:moveTo>
                <a:cubicBezTo>
                  <a:pt x="57" y="45"/>
                  <a:pt x="57" y="45"/>
                  <a:pt x="57" y="45"/>
                </a:cubicBezTo>
                <a:cubicBezTo>
                  <a:pt x="27" y="45"/>
                  <a:pt x="27" y="45"/>
                  <a:pt x="27" y="45"/>
                </a:cubicBezTo>
                <a:cubicBezTo>
                  <a:pt x="8" y="77"/>
                  <a:pt x="8" y="77"/>
                  <a:pt x="8" y="77"/>
                </a:cubicBezTo>
                <a:cubicBezTo>
                  <a:pt x="75" y="77"/>
                  <a:pt x="75" y="77"/>
                  <a:pt x="75" y="77"/>
                </a:cubicBezTo>
                <a:cubicBezTo>
                  <a:pt x="57" y="45"/>
                  <a:pt x="57" y="45"/>
                  <a:pt x="57" y="45"/>
                </a:cubicBezTo>
                <a:close/>
                <a:moveTo>
                  <a:pt x="38" y="71"/>
                </a:moveTo>
                <a:cubicBezTo>
                  <a:pt x="38" y="71"/>
                  <a:pt x="38" y="71"/>
                  <a:pt x="38" y="71"/>
                </a:cubicBezTo>
                <a:cubicBezTo>
                  <a:pt x="45" y="71"/>
                  <a:pt x="45" y="71"/>
                  <a:pt x="45" y="71"/>
                </a:cubicBezTo>
                <a:cubicBezTo>
                  <a:pt x="46" y="71"/>
                  <a:pt x="47" y="70"/>
                  <a:pt x="47" y="69"/>
                </a:cubicBezTo>
                <a:cubicBezTo>
                  <a:pt x="47" y="68"/>
                  <a:pt x="46" y="67"/>
                  <a:pt x="45" y="67"/>
                </a:cubicBezTo>
                <a:cubicBezTo>
                  <a:pt x="38" y="67"/>
                  <a:pt x="38" y="67"/>
                  <a:pt x="38" y="67"/>
                </a:cubicBezTo>
                <a:cubicBezTo>
                  <a:pt x="37" y="67"/>
                  <a:pt x="36" y="68"/>
                  <a:pt x="36" y="69"/>
                </a:cubicBezTo>
                <a:cubicBezTo>
                  <a:pt x="36" y="70"/>
                  <a:pt x="37" y="71"/>
                  <a:pt x="38" y="71"/>
                </a:cubicBezTo>
                <a:close/>
                <a:moveTo>
                  <a:pt x="40" y="61"/>
                </a:move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4" y="61"/>
                  <a:pt x="45" y="60"/>
                  <a:pt x="45" y="59"/>
                </a:cubicBezTo>
                <a:cubicBezTo>
                  <a:pt x="45" y="57"/>
                  <a:pt x="44" y="57"/>
                  <a:pt x="43" y="57"/>
                </a:cubicBezTo>
                <a:cubicBezTo>
                  <a:pt x="40" y="57"/>
                  <a:pt x="40" y="57"/>
                  <a:pt x="40" y="57"/>
                </a:cubicBezTo>
                <a:cubicBezTo>
                  <a:pt x="39" y="57"/>
                  <a:pt x="38" y="57"/>
                  <a:pt x="38" y="59"/>
                </a:cubicBezTo>
                <a:cubicBezTo>
                  <a:pt x="38" y="60"/>
                  <a:pt x="39" y="61"/>
                  <a:pt x="40" y="61"/>
                </a:cubicBezTo>
                <a:close/>
                <a:moveTo>
                  <a:pt x="40" y="40"/>
                </a:moveTo>
                <a:cubicBezTo>
                  <a:pt x="40" y="40"/>
                  <a:pt x="40" y="40"/>
                  <a:pt x="40" y="40"/>
                </a:cubicBezTo>
                <a:cubicBezTo>
                  <a:pt x="43" y="40"/>
                  <a:pt x="43" y="40"/>
                  <a:pt x="43" y="40"/>
                </a:cubicBezTo>
                <a:cubicBezTo>
                  <a:pt x="44" y="40"/>
                  <a:pt x="45" y="39"/>
                  <a:pt x="45" y="38"/>
                </a:cubicBezTo>
                <a:cubicBezTo>
                  <a:pt x="45" y="37"/>
                  <a:pt x="44" y="36"/>
                  <a:pt x="43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39" y="36"/>
                  <a:pt x="38" y="37"/>
                  <a:pt x="38" y="38"/>
                </a:cubicBezTo>
                <a:cubicBezTo>
                  <a:pt x="38" y="39"/>
                  <a:pt x="39" y="40"/>
                  <a:pt x="40" y="40"/>
                </a:cubicBezTo>
                <a:close/>
                <a:moveTo>
                  <a:pt x="38" y="50"/>
                </a:moveTo>
                <a:cubicBezTo>
                  <a:pt x="38" y="50"/>
                  <a:pt x="38" y="50"/>
                  <a:pt x="38" y="50"/>
                </a:cubicBezTo>
                <a:cubicBezTo>
                  <a:pt x="45" y="50"/>
                  <a:pt x="45" y="50"/>
                  <a:pt x="45" y="50"/>
                </a:cubicBezTo>
                <a:cubicBezTo>
                  <a:pt x="46" y="50"/>
                  <a:pt x="47" y="49"/>
                  <a:pt x="47" y="48"/>
                </a:cubicBezTo>
                <a:cubicBezTo>
                  <a:pt x="47" y="47"/>
                  <a:pt x="46" y="46"/>
                  <a:pt x="45" y="46"/>
                </a:cubicBezTo>
                <a:cubicBezTo>
                  <a:pt x="38" y="46"/>
                  <a:pt x="38" y="46"/>
                  <a:pt x="38" y="46"/>
                </a:cubicBezTo>
                <a:cubicBezTo>
                  <a:pt x="37" y="46"/>
                  <a:pt x="36" y="47"/>
                  <a:pt x="36" y="48"/>
                </a:cubicBezTo>
                <a:cubicBezTo>
                  <a:pt x="36" y="49"/>
                  <a:pt x="37" y="50"/>
                  <a:pt x="38" y="50"/>
                </a:cubicBezTo>
                <a:close/>
                <a:moveTo>
                  <a:pt x="38" y="30"/>
                </a:moveTo>
                <a:cubicBezTo>
                  <a:pt x="38" y="30"/>
                  <a:pt x="38" y="30"/>
                  <a:pt x="38" y="30"/>
                </a:cubicBezTo>
                <a:cubicBezTo>
                  <a:pt x="45" y="30"/>
                  <a:pt x="45" y="30"/>
                  <a:pt x="45" y="30"/>
                </a:cubicBezTo>
                <a:cubicBezTo>
                  <a:pt x="46" y="30"/>
                  <a:pt x="47" y="29"/>
                  <a:pt x="47" y="28"/>
                </a:cubicBezTo>
                <a:cubicBezTo>
                  <a:pt x="47" y="27"/>
                  <a:pt x="46" y="26"/>
                  <a:pt x="45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7" y="26"/>
                  <a:pt x="36" y="27"/>
                  <a:pt x="36" y="28"/>
                </a:cubicBezTo>
                <a:cubicBezTo>
                  <a:pt x="36" y="29"/>
                  <a:pt x="37" y="30"/>
                  <a:pt x="38" y="30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51" name="Freeform 27"/>
          <p:cNvSpPr>
            <a:spLocks noEditPoints="1"/>
          </p:cNvSpPr>
          <p:nvPr/>
        </p:nvSpPr>
        <p:spPr bwMode="auto">
          <a:xfrm>
            <a:off x="4745969" y="3478162"/>
            <a:ext cx="247766" cy="208692"/>
          </a:xfrm>
          <a:custGeom>
            <a:avLst/>
            <a:gdLst>
              <a:gd name="T0" fmla="*/ 79 w 84"/>
              <a:gd name="T1" fmla="*/ 7 h 71"/>
              <a:gd name="T2" fmla="*/ 79 w 84"/>
              <a:gd name="T3" fmla="*/ 22 h 71"/>
              <a:gd name="T4" fmla="*/ 81 w 84"/>
              <a:gd name="T5" fmla="*/ 22 h 71"/>
              <a:gd name="T6" fmla="*/ 84 w 84"/>
              <a:gd name="T7" fmla="*/ 25 h 71"/>
              <a:gd name="T8" fmla="*/ 81 w 84"/>
              <a:gd name="T9" fmla="*/ 28 h 71"/>
              <a:gd name="T10" fmla="*/ 73 w 84"/>
              <a:gd name="T11" fmla="*/ 28 h 71"/>
              <a:gd name="T12" fmla="*/ 73 w 84"/>
              <a:gd name="T13" fmla="*/ 43 h 71"/>
              <a:gd name="T14" fmla="*/ 81 w 84"/>
              <a:gd name="T15" fmla="*/ 43 h 71"/>
              <a:gd name="T16" fmla="*/ 84 w 84"/>
              <a:gd name="T17" fmla="*/ 47 h 71"/>
              <a:gd name="T18" fmla="*/ 81 w 84"/>
              <a:gd name="T19" fmla="*/ 50 h 71"/>
              <a:gd name="T20" fmla="*/ 79 w 84"/>
              <a:gd name="T21" fmla="*/ 50 h 71"/>
              <a:gd name="T22" fmla="*/ 79 w 84"/>
              <a:gd name="T23" fmla="*/ 65 h 71"/>
              <a:gd name="T24" fmla="*/ 81 w 84"/>
              <a:gd name="T25" fmla="*/ 65 h 71"/>
              <a:gd name="T26" fmla="*/ 84 w 84"/>
              <a:gd name="T27" fmla="*/ 68 h 71"/>
              <a:gd name="T28" fmla="*/ 81 w 84"/>
              <a:gd name="T29" fmla="*/ 71 h 71"/>
              <a:gd name="T30" fmla="*/ 23 w 84"/>
              <a:gd name="T31" fmla="*/ 71 h 71"/>
              <a:gd name="T32" fmla="*/ 12 w 84"/>
              <a:gd name="T33" fmla="*/ 50 h 71"/>
              <a:gd name="T34" fmla="*/ 4 w 84"/>
              <a:gd name="T35" fmla="*/ 50 h 71"/>
              <a:gd name="T36" fmla="*/ 0 w 84"/>
              <a:gd name="T37" fmla="*/ 47 h 71"/>
              <a:gd name="T38" fmla="*/ 4 w 84"/>
              <a:gd name="T39" fmla="*/ 43 h 71"/>
              <a:gd name="T40" fmla="*/ 6 w 84"/>
              <a:gd name="T41" fmla="*/ 43 h 71"/>
              <a:gd name="T42" fmla="*/ 6 w 84"/>
              <a:gd name="T43" fmla="*/ 28 h 71"/>
              <a:gd name="T44" fmla="*/ 4 w 84"/>
              <a:gd name="T45" fmla="*/ 28 h 71"/>
              <a:gd name="T46" fmla="*/ 0 w 84"/>
              <a:gd name="T47" fmla="*/ 25 h 71"/>
              <a:gd name="T48" fmla="*/ 4 w 84"/>
              <a:gd name="T49" fmla="*/ 22 h 71"/>
              <a:gd name="T50" fmla="*/ 12 w 84"/>
              <a:gd name="T51" fmla="*/ 22 h 71"/>
              <a:gd name="T52" fmla="*/ 23 w 84"/>
              <a:gd name="T53" fmla="*/ 0 h 71"/>
              <a:gd name="T54" fmla="*/ 81 w 84"/>
              <a:gd name="T55" fmla="*/ 0 h 71"/>
              <a:gd name="T56" fmla="*/ 84 w 84"/>
              <a:gd name="T57" fmla="*/ 4 h 71"/>
              <a:gd name="T58" fmla="*/ 81 w 84"/>
              <a:gd name="T59" fmla="*/ 7 h 71"/>
              <a:gd name="T60" fmla="*/ 79 w 84"/>
              <a:gd name="T61" fmla="*/ 7 h 71"/>
              <a:gd name="T62" fmla="*/ 62 w 84"/>
              <a:gd name="T63" fmla="*/ 28 h 71"/>
              <a:gd name="T64" fmla="*/ 62 w 84"/>
              <a:gd name="T65" fmla="*/ 28 h 71"/>
              <a:gd name="T66" fmla="*/ 62 w 84"/>
              <a:gd name="T67" fmla="*/ 28 h 71"/>
              <a:gd name="T68" fmla="*/ 10 w 84"/>
              <a:gd name="T69" fmla="*/ 28 h 71"/>
              <a:gd name="T70" fmla="*/ 10 w 84"/>
              <a:gd name="T71" fmla="*/ 43 h 71"/>
              <a:gd name="T72" fmla="*/ 62 w 84"/>
              <a:gd name="T73" fmla="*/ 43 h 71"/>
              <a:gd name="T74" fmla="*/ 62 w 84"/>
              <a:gd name="T75" fmla="*/ 43 h 71"/>
              <a:gd name="T76" fmla="*/ 66 w 84"/>
              <a:gd name="T77" fmla="*/ 41 h 71"/>
              <a:gd name="T78" fmla="*/ 66 w 84"/>
              <a:gd name="T79" fmla="*/ 31 h 71"/>
              <a:gd name="T80" fmla="*/ 62 w 84"/>
              <a:gd name="T81" fmla="*/ 28 h 71"/>
              <a:gd name="T82" fmla="*/ 75 w 84"/>
              <a:gd name="T83" fmla="*/ 50 h 71"/>
              <a:gd name="T84" fmla="*/ 75 w 84"/>
              <a:gd name="T85" fmla="*/ 50 h 71"/>
              <a:gd name="T86" fmla="*/ 23 w 84"/>
              <a:gd name="T87" fmla="*/ 50 h 71"/>
              <a:gd name="T88" fmla="*/ 18 w 84"/>
              <a:gd name="T89" fmla="*/ 52 h 71"/>
              <a:gd name="T90" fmla="*/ 23 w 84"/>
              <a:gd name="T91" fmla="*/ 65 h 71"/>
              <a:gd name="T92" fmla="*/ 75 w 84"/>
              <a:gd name="T93" fmla="*/ 65 h 71"/>
              <a:gd name="T94" fmla="*/ 75 w 84"/>
              <a:gd name="T95" fmla="*/ 50 h 71"/>
              <a:gd name="T96" fmla="*/ 75 w 84"/>
              <a:gd name="T97" fmla="*/ 22 h 71"/>
              <a:gd name="T98" fmla="*/ 75 w 84"/>
              <a:gd name="T99" fmla="*/ 22 h 71"/>
              <a:gd name="T100" fmla="*/ 75 w 84"/>
              <a:gd name="T101" fmla="*/ 7 h 71"/>
              <a:gd name="T102" fmla="*/ 23 w 84"/>
              <a:gd name="T103" fmla="*/ 7 h 71"/>
              <a:gd name="T104" fmla="*/ 18 w 84"/>
              <a:gd name="T105" fmla="*/ 20 h 71"/>
              <a:gd name="T106" fmla="*/ 23 w 84"/>
              <a:gd name="T107" fmla="*/ 22 h 71"/>
              <a:gd name="T108" fmla="*/ 23 w 84"/>
              <a:gd name="T109" fmla="*/ 22 h 71"/>
              <a:gd name="T110" fmla="*/ 75 w 84"/>
              <a:gd name="T111" fmla="*/ 22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4" h="71">
                <a:moveTo>
                  <a:pt x="79" y="7"/>
                </a:moveTo>
                <a:cubicBezTo>
                  <a:pt x="79" y="22"/>
                  <a:pt x="79" y="22"/>
                  <a:pt x="79" y="22"/>
                </a:cubicBezTo>
                <a:cubicBezTo>
                  <a:pt x="81" y="22"/>
                  <a:pt x="81" y="22"/>
                  <a:pt x="81" y="22"/>
                </a:cubicBezTo>
                <a:cubicBezTo>
                  <a:pt x="83" y="22"/>
                  <a:pt x="84" y="23"/>
                  <a:pt x="84" y="25"/>
                </a:cubicBezTo>
                <a:cubicBezTo>
                  <a:pt x="84" y="27"/>
                  <a:pt x="83" y="28"/>
                  <a:pt x="81" y="28"/>
                </a:cubicBezTo>
                <a:cubicBezTo>
                  <a:pt x="73" y="28"/>
                  <a:pt x="73" y="28"/>
                  <a:pt x="73" y="28"/>
                </a:cubicBezTo>
                <a:cubicBezTo>
                  <a:pt x="76" y="33"/>
                  <a:pt x="76" y="39"/>
                  <a:pt x="73" y="43"/>
                </a:cubicBezTo>
                <a:cubicBezTo>
                  <a:pt x="81" y="43"/>
                  <a:pt x="81" y="43"/>
                  <a:pt x="81" y="43"/>
                </a:cubicBezTo>
                <a:cubicBezTo>
                  <a:pt x="83" y="43"/>
                  <a:pt x="84" y="45"/>
                  <a:pt x="84" y="47"/>
                </a:cubicBezTo>
                <a:cubicBezTo>
                  <a:pt x="84" y="48"/>
                  <a:pt x="83" y="50"/>
                  <a:pt x="81" y="50"/>
                </a:cubicBezTo>
                <a:cubicBezTo>
                  <a:pt x="79" y="50"/>
                  <a:pt x="79" y="50"/>
                  <a:pt x="79" y="50"/>
                </a:cubicBezTo>
                <a:cubicBezTo>
                  <a:pt x="79" y="65"/>
                  <a:pt x="79" y="65"/>
                  <a:pt x="79" y="65"/>
                </a:cubicBezTo>
                <a:cubicBezTo>
                  <a:pt x="81" y="65"/>
                  <a:pt x="81" y="65"/>
                  <a:pt x="81" y="65"/>
                </a:cubicBezTo>
                <a:cubicBezTo>
                  <a:pt x="83" y="65"/>
                  <a:pt x="84" y="66"/>
                  <a:pt x="84" y="68"/>
                </a:cubicBezTo>
                <a:cubicBezTo>
                  <a:pt x="84" y="70"/>
                  <a:pt x="83" y="71"/>
                  <a:pt x="81" y="71"/>
                </a:cubicBezTo>
                <a:cubicBezTo>
                  <a:pt x="23" y="71"/>
                  <a:pt x="23" y="71"/>
                  <a:pt x="23" y="71"/>
                </a:cubicBezTo>
                <a:cubicBezTo>
                  <a:pt x="12" y="71"/>
                  <a:pt x="6" y="59"/>
                  <a:pt x="12" y="50"/>
                </a:cubicBezTo>
                <a:cubicBezTo>
                  <a:pt x="4" y="50"/>
                  <a:pt x="4" y="50"/>
                  <a:pt x="4" y="50"/>
                </a:cubicBezTo>
                <a:cubicBezTo>
                  <a:pt x="2" y="50"/>
                  <a:pt x="0" y="48"/>
                  <a:pt x="0" y="47"/>
                </a:cubicBezTo>
                <a:cubicBezTo>
                  <a:pt x="0" y="45"/>
                  <a:pt x="2" y="43"/>
                  <a:pt x="4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6" y="28"/>
                  <a:pt x="6" y="28"/>
                  <a:pt x="6" y="28"/>
                </a:cubicBezTo>
                <a:cubicBezTo>
                  <a:pt x="4" y="28"/>
                  <a:pt x="4" y="28"/>
                  <a:pt x="4" y="28"/>
                </a:cubicBezTo>
                <a:cubicBezTo>
                  <a:pt x="2" y="28"/>
                  <a:pt x="0" y="27"/>
                  <a:pt x="0" y="25"/>
                </a:cubicBezTo>
                <a:cubicBezTo>
                  <a:pt x="0" y="23"/>
                  <a:pt x="2" y="22"/>
                  <a:pt x="4" y="22"/>
                </a:cubicBezTo>
                <a:cubicBezTo>
                  <a:pt x="12" y="22"/>
                  <a:pt x="12" y="22"/>
                  <a:pt x="12" y="22"/>
                </a:cubicBezTo>
                <a:cubicBezTo>
                  <a:pt x="6" y="13"/>
                  <a:pt x="12" y="0"/>
                  <a:pt x="23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3" y="0"/>
                  <a:pt x="84" y="2"/>
                  <a:pt x="84" y="4"/>
                </a:cubicBezTo>
                <a:cubicBezTo>
                  <a:pt x="84" y="5"/>
                  <a:pt x="83" y="7"/>
                  <a:pt x="81" y="7"/>
                </a:cubicBezTo>
                <a:cubicBezTo>
                  <a:pt x="79" y="7"/>
                  <a:pt x="79" y="7"/>
                  <a:pt x="79" y="7"/>
                </a:cubicBezTo>
                <a:close/>
                <a:moveTo>
                  <a:pt x="62" y="28"/>
                </a:moveTo>
                <a:cubicBezTo>
                  <a:pt x="62" y="28"/>
                  <a:pt x="62" y="28"/>
                  <a:pt x="62" y="28"/>
                </a:cubicBezTo>
                <a:cubicBezTo>
                  <a:pt x="62" y="28"/>
                  <a:pt x="62" y="28"/>
                  <a:pt x="62" y="28"/>
                </a:cubicBezTo>
                <a:cubicBezTo>
                  <a:pt x="44" y="28"/>
                  <a:pt x="27" y="28"/>
                  <a:pt x="10" y="28"/>
                </a:cubicBezTo>
                <a:cubicBezTo>
                  <a:pt x="10" y="43"/>
                  <a:pt x="10" y="43"/>
                  <a:pt x="10" y="43"/>
                </a:cubicBezTo>
                <a:cubicBezTo>
                  <a:pt x="27" y="43"/>
                  <a:pt x="44" y="43"/>
                  <a:pt x="62" y="43"/>
                </a:cubicBezTo>
                <a:cubicBezTo>
                  <a:pt x="62" y="43"/>
                  <a:pt x="62" y="43"/>
                  <a:pt x="62" y="43"/>
                </a:cubicBezTo>
                <a:cubicBezTo>
                  <a:pt x="63" y="43"/>
                  <a:pt x="65" y="43"/>
                  <a:pt x="66" y="41"/>
                </a:cubicBezTo>
                <a:cubicBezTo>
                  <a:pt x="69" y="38"/>
                  <a:pt x="69" y="33"/>
                  <a:pt x="66" y="31"/>
                </a:cubicBezTo>
                <a:cubicBezTo>
                  <a:pt x="65" y="29"/>
                  <a:pt x="63" y="28"/>
                  <a:pt x="62" y="28"/>
                </a:cubicBezTo>
                <a:close/>
                <a:moveTo>
                  <a:pt x="75" y="50"/>
                </a:moveTo>
                <a:cubicBezTo>
                  <a:pt x="75" y="50"/>
                  <a:pt x="75" y="50"/>
                  <a:pt x="75" y="50"/>
                </a:cubicBezTo>
                <a:cubicBezTo>
                  <a:pt x="58" y="50"/>
                  <a:pt x="40" y="50"/>
                  <a:pt x="23" y="50"/>
                </a:cubicBezTo>
                <a:cubicBezTo>
                  <a:pt x="21" y="50"/>
                  <a:pt x="20" y="51"/>
                  <a:pt x="18" y="52"/>
                </a:cubicBezTo>
                <a:cubicBezTo>
                  <a:pt x="14" y="56"/>
                  <a:pt x="17" y="65"/>
                  <a:pt x="23" y="65"/>
                </a:cubicBezTo>
                <a:cubicBezTo>
                  <a:pt x="75" y="65"/>
                  <a:pt x="75" y="65"/>
                  <a:pt x="75" y="65"/>
                </a:cubicBezTo>
                <a:cubicBezTo>
                  <a:pt x="75" y="50"/>
                  <a:pt x="75" y="50"/>
                  <a:pt x="75" y="50"/>
                </a:cubicBezTo>
                <a:close/>
                <a:moveTo>
                  <a:pt x="75" y="22"/>
                </a:moveTo>
                <a:cubicBezTo>
                  <a:pt x="75" y="22"/>
                  <a:pt x="75" y="22"/>
                  <a:pt x="75" y="22"/>
                </a:cubicBezTo>
                <a:cubicBezTo>
                  <a:pt x="75" y="7"/>
                  <a:pt x="75" y="7"/>
                  <a:pt x="75" y="7"/>
                </a:cubicBezTo>
                <a:cubicBezTo>
                  <a:pt x="23" y="7"/>
                  <a:pt x="23" y="7"/>
                  <a:pt x="23" y="7"/>
                </a:cubicBezTo>
                <a:cubicBezTo>
                  <a:pt x="17" y="7"/>
                  <a:pt x="14" y="15"/>
                  <a:pt x="18" y="20"/>
                </a:cubicBezTo>
                <a:cubicBezTo>
                  <a:pt x="20" y="21"/>
                  <a:pt x="21" y="22"/>
                  <a:pt x="23" y="22"/>
                </a:cubicBezTo>
                <a:cubicBezTo>
                  <a:pt x="23" y="22"/>
                  <a:pt x="23" y="22"/>
                  <a:pt x="23" y="22"/>
                </a:cubicBezTo>
                <a:cubicBezTo>
                  <a:pt x="40" y="22"/>
                  <a:pt x="58" y="22"/>
                  <a:pt x="75" y="22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52" name="Freeform 28"/>
          <p:cNvSpPr>
            <a:spLocks noEditPoints="1"/>
          </p:cNvSpPr>
          <p:nvPr/>
        </p:nvSpPr>
        <p:spPr bwMode="auto">
          <a:xfrm>
            <a:off x="4757982" y="5231777"/>
            <a:ext cx="226744" cy="226710"/>
          </a:xfrm>
          <a:custGeom>
            <a:avLst/>
            <a:gdLst>
              <a:gd name="T0" fmla="*/ 74 w 77"/>
              <a:gd name="T1" fmla="*/ 17 h 77"/>
              <a:gd name="T2" fmla="*/ 52 w 77"/>
              <a:gd name="T3" fmla="*/ 0 h 77"/>
              <a:gd name="T4" fmla="*/ 1 w 77"/>
              <a:gd name="T5" fmla="*/ 46 h 77"/>
              <a:gd name="T6" fmla="*/ 0 w 77"/>
              <a:gd name="T7" fmla="*/ 46 h 77"/>
              <a:gd name="T8" fmla="*/ 0 w 77"/>
              <a:gd name="T9" fmla="*/ 46 h 77"/>
              <a:gd name="T10" fmla="*/ 0 w 77"/>
              <a:gd name="T11" fmla="*/ 46 h 77"/>
              <a:gd name="T12" fmla="*/ 0 w 77"/>
              <a:gd name="T13" fmla="*/ 46 h 77"/>
              <a:gd name="T14" fmla="*/ 0 w 77"/>
              <a:gd name="T15" fmla="*/ 46 h 77"/>
              <a:gd name="T16" fmla="*/ 0 w 77"/>
              <a:gd name="T17" fmla="*/ 46 h 77"/>
              <a:gd name="T18" fmla="*/ 0 w 77"/>
              <a:gd name="T19" fmla="*/ 46 h 77"/>
              <a:gd name="T20" fmla="*/ 0 w 77"/>
              <a:gd name="T21" fmla="*/ 46 h 77"/>
              <a:gd name="T22" fmla="*/ 0 w 77"/>
              <a:gd name="T23" fmla="*/ 47 h 77"/>
              <a:gd name="T24" fmla="*/ 0 w 77"/>
              <a:gd name="T25" fmla="*/ 47 h 77"/>
              <a:gd name="T26" fmla="*/ 0 w 77"/>
              <a:gd name="T27" fmla="*/ 47 h 77"/>
              <a:gd name="T28" fmla="*/ 0 w 77"/>
              <a:gd name="T29" fmla="*/ 47 h 77"/>
              <a:gd name="T30" fmla="*/ 0 w 77"/>
              <a:gd name="T31" fmla="*/ 47 h 77"/>
              <a:gd name="T32" fmla="*/ 0 w 77"/>
              <a:gd name="T33" fmla="*/ 47 h 77"/>
              <a:gd name="T34" fmla="*/ 0 w 77"/>
              <a:gd name="T35" fmla="*/ 47 h 77"/>
              <a:gd name="T36" fmla="*/ 0 w 77"/>
              <a:gd name="T37" fmla="*/ 47 h 77"/>
              <a:gd name="T38" fmla="*/ 0 w 77"/>
              <a:gd name="T39" fmla="*/ 47 h 77"/>
              <a:gd name="T40" fmla="*/ 0 w 77"/>
              <a:gd name="T41" fmla="*/ 48 h 77"/>
              <a:gd name="T42" fmla="*/ 0 w 77"/>
              <a:gd name="T43" fmla="*/ 48 h 77"/>
              <a:gd name="T44" fmla="*/ 0 w 77"/>
              <a:gd name="T45" fmla="*/ 48 h 77"/>
              <a:gd name="T46" fmla="*/ 0 w 77"/>
              <a:gd name="T47" fmla="*/ 48 h 77"/>
              <a:gd name="T48" fmla="*/ 0 w 77"/>
              <a:gd name="T49" fmla="*/ 74 h 77"/>
              <a:gd name="T50" fmla="*/ 29 w 77"/>
              <a:gd name="T51" fmla="*/ 77 h 77"/>
              <a:gd name="T52" fmla="*/ 29 w 77"/>
              <a:gd name="T53" fmla="*/ 77 h 77"/>
              <a:gd name="T54" fmla="*/ 29 w 77"/>
              <a:gd name="T55" fmla="*/ 77 h 77"/>
              <a:gd name="T56" fmla="*/ 29 w 77"/>
              <a:gd name="T57" fmla="*/ 77 h 77"/>
              <a:gd name="T58" fmla="*/ 30 w 77"/>
              <a:gd name="T59" fmla="*/ 77 h 77"/>
              <a:gd name="T60" fmla="*/ 30 w 77"/>
              <a:gd name="T61" fmla="*/ 77 h 77"/>
              <a:gd name="T62" fmla="*/ 30 w 77"/>
              <a:gd name="T63" fmla="*/ 77 h 77"/>
              <a:gd name="T64" fmla="*/ 30 w 77"/>
              <a:gd name="T65" fmla="*/ 77 h 77"/>
              <a:gd name="T66" fmla="*/ 30 w 77"/>
              <a:gd name="T67" fmla="*/ 77 h 77"/>
              <a:gd name="T68" fmla="*/ 31 w 77"/>
              <a:gd name="T69" fmla="*/ 77 h 77"/>
              <a:gd name="T70" fmla="*/ 31 w 77"/>
              <a:gd name="T71" fmla="*/ 76 h 77"/>
              <a:gd name="T72" fmla="*/ 74 w 77"/>
              <a:gd name="T73" fmla="*/ 34 h 77"/>
              <a:gd name="T74" fmla="*/ 77 w 77"/>
              <a:gd name="T75" fmla="*/ 25 h 77"/>
              <a:gd name="T76" fmla="*/ 38 w 77"/>
              <a:gd name="T77" fmla="*/ 18 h 77"/>
              <a:gd name="T78" fmla="*/ 11 w 77"/>
              <a:gd name="T79" fmla="*/ 52 h 77"/>
              <a:gd name="T80" fmla="*/ 38 w 77"/>
              <a:gd name="T81" fmla="*/ 18 h 77"/>
              <a:gd name="T82" fmla="*/ 6 w 77"/>
              <a:gd name="T83" fmla="*/ 71 h 77"/>
              <a:gd name="T84" fmla="*/ 21 w 77"/>
              <a:gd name="T85" fmla="*/ 71 h 77"/>
              <a:gd name="T86" fmla="*/ 14 w 77"/>
              <a:gd name="T87" fmla="*/ 55 h 77"/>
              <a:gd name="T88" fmla="*/ 44 w 77"/>
              <a:gd name="T89" fmla="*/ 24 h 77"/>
              <a:gd name="T90" fmla="*/ 22 w 77"/>
              <a:gd name="T91" fmla="*/ 63 h 77"/>
              <a:gd name="T92" fmla="*/ 29 w 77"/>
              <a:gd name="T93" fmla="*/ 69 h 77"/>
              <a:gd name="T94" fmla="*/ 25 w 77"/>
              <a:gd name="T95" fmla="*/ 66 h 77"/>
              <a:gd name="T96" fmla="*/ 59 w 77"/>
              <a:gd name="T97" fmla="*/ 39 h 77"/>
              <a:gd name="T98" fmla="*/ 71 w 77"/>
              <a:gd name="T99" fmla="*/ 25 h 77"/>
              <a:gd name="T100" fmla="*/ 71 w 77"/>
              <a:gd name="T101" fmla="*/ 25 h 77"/>
              <a:gd name="T102" fmla="*/ 66 w 77"/>
              <a:gd name="T103" fmla="*/ 32 h 77"/>
              <a:gd name="T104" fmla="*/ 64 w 77"/>
              <a:gd name="T105" fmla="*/ 34 h 77"/>
              <a:gd name="T106" fmla="*/ 45 w 77"/>
              <a:gd name="T107" fmla="*/ 11 h 77"/>
              <a:gd name="T108" fmla="*/ 52 w 77"/>
              <a:gd name="T109" fmla="*/ 6 h 77"/>
              <a:gd name="T110" fmla="*/ 69 w 77"/>
              <a:gd name="T111" fmla="*/ 21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7" h="77">
                <a:moveTo>
                  <a:pt x="77" y="25"/>
                </a:moveTo>
                <a:cubicBezTo>
                  <a:pt x="77" y="22"/>
                  <a:pt x="76" y="19"/>
                  <a:pt x="74" y="17"/>
                </a:cubicBezTo>
                <a:cubicBezTo>
                  <a:pt x="60" y="3"/>
                  <a:pt x="60" y="3"/>
                  <a:pt x="60" y="3"/>
                </a:cubicBezTo>
                <a:cubicBezTo>
                  <a:pt x="58" y="1"/>
                  <a:pt x="55" y="0"/>
                  <a:pt x="52" y="0"/>
                </a:cubicBezTo>
                <a:cubicBezTo>
                  <a:pt x="49" y="0"/>
                  <a:pt x="45" y="1"/>
                  <a:pt x="43" y="3"/>
                </a:cubicBezTo>
                <a:cubicBezTo>
                  <a:pt x="29" y="17"/>
                  <a:pt x="15" y="32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6"/>
                  <a:pt x="1" y="77"/>
                  <a:pt x="3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1" y="77"/>
                  <a:pt x="31" y="77"/>
                  <a:pt x="31" y="77"/>
                </a:cubicBezTo>
                <a:cubicBezTo>
                  <a:pt x="31" y="77"/>
                  <a:pt x="31" y="77"/>
                  <a:pt x="31" y="77"/>
                </a:cubicBezTo>
                <a:cubicBezTo>
                  <a:pt x="31" y="76"/>
                  <a:pt x="31" y="76"/>
                  <a:pt x="31" y="76"/>
                </a:cubicBezTo>
                <a:cubicBezTo>
                  <a:pt x="31" y="76"/>
                  <a:pt x="31" y="76"/>
                  <a:pt x="31" y="76"/>
                </a:cubicBezTo>
                <a:cubicBezTo>
                  <a:pt x="31" y="76"/>
                  <a:pt x="31" y="76"/>
                  <a:pt x="31" y="76"/>
                </a:cubicBezTo>
                <a:cubicBezTo>
                  <a:pt x="45" y="62"/>
                  <a:pt x="59" y="48"/>
                  <a:pt x="74" y="34"/>
                </a:cubicBezTo>
                <a:cubicBezTo>
                  <a:pt x="76" y="31"/>
                  <a:pt x="77" y="28"/>
                  <a:pt x="77" y="25"/>
                </a:cubicBezTo>
                <a:cubicBezTo>
                  <a:pt x="77" y="25"/>
                  <a:pt x="77" y="25"/>
                  <a:pt x="77" y="25"/>
                </a:cubicBezTo>
                <a:close/>
                <a:moveTo>
                  <a:pt x="38" y="18"/>
                </a:moveTo>
                <a:cubicBezTo>
                  <a:pt x="38" y="18"/>
                  <a:pt x="38" y="18"/>
                  <a:pt x="38" y="18"/>
                </a:cubicBezTo>
                <a:cubicBezTo>
                  <a:pt x="42" y="22"/>
                  <a:pt x="42" y="22"/>
                  <a:pt x="42" y="22"/>
                </a:cubicBezTo>
                <a:cubicBezTo>
                  <a:pt x="11" y="52"/>
                  <a:pt x="11" y="52"/>
                  <a:pt x="11" y="52"/>
                </a:cubicBezTo>
                <a:cubicBezTo>
                  <a:pt x="7" y="48"/>
                  <a:pt x="7" y="48"/>
                  <a:pt x="7" y="48"/>
                </a:cubicBezTo>
                <a:cubicBezTo>
                  <a:pt x="38" y="18"/>
                  <a:pt x="38" y="18"/>
                  <a:pt x="38" y="18"/>
                </a:cubicBezTo>
                <a:close/>
                <a:moveTo>
                  <a:pt x="6" y="71"/>
                </a:moveTo>
                <a:cubicBezTo>
                  <a:pt x="6" y="71"/>
                  <a:pt x="6" y="71"/>
                  <a:pt x="6" y="71"/>
                </a:cubicBezTo>
                <a:cubicBezTo>
                  <a:pt x="6" y="56"/>
                  <a:pt x="6" y="56"/>
                  <a:pt x="6" y="56"/>
                </a:cubicBezTo>
                <a:cubicBezTo>
                  <a:pt x="21" y="71"/>
                  <a:pt x="21" y="71"/>
                  <a:pt x="21" y="71"/>
                </a:cubicBezTo>
                <a:cubicBezTo>
                  <a:pt x="6" y="71"/>
                  <a:pt x="6" y="71"/>
                  <a:pt x="6" y="71"/>
                </a:cubicBezTo>
                <a:close/>
                <a:moveTo>
                  <a:pt x="14" y="55"/>
                </a:moveTo>
                <a:cubicBezTo>
                  <a:pt x="14" y="55"/>
                  <a:pt x="14" y="55"/>
                  <a:pt x="14" y="55"/>
                </a:cubicBezTo>
                <a:cubicBezTo>
                  <a:pt x="44" y="24"/>
                  <a:pt x="44" y="24"/>
                  <a:pt x="44" y="24"/>
                </a:cubicBezTo>
                <a:cubicBezTo>
                  <a:pt x="52" y="32"/>
                  <a:pt x="52" y="32"/>
                  <a:pt x="52" y="32"/>
                </a:cubicBezTo>
                <a:cubicBezTo>
                  <a:pt x="22" y="63"/>
                  <a:pt x="22" y="63"/>
                  <a:pt x="22" y="63"/>
                </a:cubicBezTo>
                <a:cubicBezTo>
                  <a:pt x="14" y="55"/>
                  <a:pt x="14" y="55"/>
                  <a:pt x="14" y="55"/>
                </a:cubicBezTo>
                <a:close/>
                <a:moveTo>
                  <a:pt x="29" y="69"/>
                </a:moveTo>
                <a:cubicBezTo>
                  <a:pt x="29" y="69"/>
                  <a:pt x="29" y="69"/>
                  <a:pt x="29" y="69"/>
                </a:cubicBezTo>
                <a:cubicBezTo>
                  <a:pt x="25" y="66"/>
                  <a:pt x="25" y="66"/>
                  <a:pt x="25" y="66"/>
                </a:cubicBezTo>
                <a:cubicBezTo>
                  <a:pt x="55" y="35"/>
                  <a:pt x="55" y="35"/>
                  <a:pt x="55" y="35"/>
                </a:cubicBezTo>
                <a:cubicBezTo>
                  <a:pt x="59" y="39"/>
                  <a:pt x="59" y="39"/>
                  <a:pt x="59" y="39"/>
                </a:cubicBezTo>
                <a:cubicBezTo>
                  <a:pt x="29" y="69"/>
                  <a:pt x="29" y="69"/>
                  <a:pt x="29" y="69"/>
                </a:cubicBezTo>
                <a:close/>
                <a:moveTo>
                  <a:pt x="71" y="25"/>
                </a:moveTo>
                <a:cubicBezTo>
                  <a:pt x="71" y="25"/>
                  <a:pt x="71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1" y="27"/>
                  <a:pt x="70" y="28"/>
                  <a:pt x="69" y="29"/>
                </a:cubicBezTo>
                <a:cubicBezTo>
                  <a:pt x="66" y="32"/>
                  <a:pt x="66" y="32"/>
                  <a:pt x="66" y="32"/>
                </a:cubicBezTo>
                <a:cubicBezTo>
                  <a:pt x="64" y="34"/>
                  <a:pt x="64" y="34"/>
                  <a:pt x="64" y="34"/>
                </a:cubicBezTo>
                <a:cubicBezTo>
                  <a:pt x="64" y="34"/>
                  <a:pt x="64" y="34"/>
                  <a:pt x="64" y="34"/>
                </a:cubicBezTo>
                <a:cubicBezTo>
                  <a:pt x="42" y="13"/>
                  <a:pt x="42" y="13"/>
                  <a:pt x="42" y="13"/>
                </a:cubicBezTo>
                <a:cubicBezTo>
                  <a:pt x="45" y="11"/>
                  <a:pt x="45" y="11"/>
                  <a:pt x="45" y="11"/>
                </a:cubicBezTo>
                <a:cubicBezTo>
                  <a:pt x="48" y="8"/>
                  <a:pt x="48" y="8"/>
                  <a:pt x="48" y="8"/>
                </a:cubicBezTo>
                <a:cubicBezTo>
                  <a:pt x="49" y="7"/>
                  <a:pt x="50" y="6"/>
                  <a:pt x="52" y="6"/>
                </a:cubicBezTo>
                <a:cubicBezTo>
                  <a:pt x="53" y="6"/>
                  <a:pt x="54" y="7"/>
                  <a:pt x="55" y="8"/>
                </a:cubicBezTo>
                <a:cubicBezTo>
                  <a:pt x="69" y="21"/>
                  <a:pt x="69" y="21"/>
                  <a:pt x="69" y="21"/>
                </a:cubicBezTo>
                <a:cubicBezTo>
                  <a:pt x="70" y="22"/>
                  <a:pt x="71" y="24"/>
                  <a:pt x="71" y="25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53" name="Freeform 29"/>
          <p:cNvSpPr>
            <a:spLocks noEditPoints="1"/>
          </p:cNvSpPr>
          <p:nvPr/>
        </p:nvSpPr>
        <p:spPr bwMode="auto">
          <a:xfrm>
            <a:off x="6489343" y="3454139"/>
            <a:ext cx="249268" cy="256738"/>
          </a:xfrm>
          <a:custGeom>
            <a:avLst/>
            <a:gdLst>
              <a:gd name="T0" fmla="*/ 80 w 85"/>
              <a:gd name="T1" fmla="*/ 48 h 87"/>
              <a:gd name="T2" fmla="*/ 76 w 85"/>
              <a:gd name="T3" fmla="*/ 45 h 87"/>
              <a:gd name="T4" fmla="*/ 77 w 85"/>
              <a:gd name="T5" fmla="*/ 43 h 87"/>
              <a:gd name="T6" fmla="*/ 36 w 85"/>
              <a:gd name="T7" fmla="*/ 16 h 87"/>
              <a:gd name="T8" fmla="*/ 39 w 85"/>
              <a:gd name="T9" fmla="*/ 12 h 87"/>
              <a:gd name="T10" fmla="*/ 26 w 85"/>
              <a:gd name="T11" fmla="*/ 1 h 87"/>
              <a:gd name="T12" fmla="*/ 21 w 85"/>
              <a:gd name="T13" fmla="*/ 2 h 87"/>
              <a:gd name="T14" fmla="*/ 1 w 85"/>
              <a:gd name="T15" fmla="*/ 37 h 87"/>
              <a:gd name="T16" fmla="*/ 14 w 85"/>
              <a:gd name="T17" fmla="*/ 48 h 87"/>
              <a:gd name="T18" fmla="*/ 18 w 85"/>
              <a:gd name="T19" fmla="*/ 47 h 87"/>
              <a:gd name="T20" fmla="*/ 23 w 85"/>
              <a:gd name="T21" fmla="*/ 45 h 87"/>
              <a:gd name="T22" fmla="*/ 22 w 85"/>
              <a:gd name="T23" fmla="*/ 49 h 87"/>
              <a:gd name="T24" fmla="*/ 39 w 85"/>
              <a:gd name="T25" fmla="*/ 69 h 87"/>
              <a:gd name="T26" fmla="*/ 22 w 85"/>
              <a:gd name="T27" fmla="*/ 81 h 87"/>
              <a:gd name="T28" fmla="*/ 22 w 85"/>
              <a:gd name="T29" fmla="*/ 87 h 87"/>
              <a:gd name="T30" fmla="*/ 67 w 85"/>
              <a:gd name="T31" fmla="*/ 84 h 87"/>
              <a:gd name="T32" fmla="*/ 46 w 85"/>
              <a:gd name="T33" fmla="*/ 81 h 87"/>
              <a:gd name="T34" fmla="*/ 51 w 85"/>
              <a:gd name="T35" fmla="*/ 67 h 87"/>
              <a:gd name="T36" fmla="*/ 60 w 85"/>
              <a:gd name="T37" fmla="*/ 66 h 87"/>
              <a:gd name="T38" fmla="*/ 64 w 85"/>
              <a:gd name="T39" fmla="*/ 65 h 87"/>
              <a:gd name="T40" fmla="*/ 70 w 85"/>
              <a:gd name="T41" fmla="*/ 65 h 87"/>
              <a:gd name="T42" fmla="*/ 73 w 85"/>
              <a:gd name="T43" fmla="*/ 67 h 87"/>
              <a:gd name="T44" fmla="*/ 80 w 85"/>
              <a:gd name="T45" fmla="*/ 60 h 87"/>
              <a:gd name="T46" fmla="*/ 84 w 85"/>
              <a:gd name="T47" fmla="*/ 54 h 87"/>
              <a:gd name="T48" fmla="*/ 84 w 85"/>
              <a:gd name="T49" fmla="*/ 54 h 87"/>
              <a:gd name="T50" fmla="*/ 17 w 85"/>
              <a:gd name="T51" fmla="*/ 37 h 87"/>
              <a:gd name="T52" fmla="*/ 16 w 85"/>
              <a:gd name="T53" fmla="*/ 37 h 87"/>
              <a:gd name="T54" fmla="*/ 14 w 85"/>
              <a:gd name="T55" fmla="*/ 41 h 87"/>
              <a:gd name="T56" fmla="*/ 25 w 85"/>
              <a:gd name="T57" fmla="*/ 8 h 87"/>
              <a:gd name="T58" fmla="*/ 30 w 85"/>
              <a:gd name="T59" fmla="*/ 14 h 87"/>
              <a:gd name="T60" fmla="*/ 29 w 85"/>
              <a:gd name="T61" fmla="*/ 15 h 87"/>
              <a:gd name="T62" fmla="*/ 48 w 85"/>
              <a:gd name="T63" fmla="*/ 62 h 87"/>
              <a:gd name="T64" fmla="*/ 43 w 85"/>
              <a:gd name="T65" fmla="*/ 63 h 87"/>
              <a:gd name="T66" fmla="*/ 33 w 85"/>
              <a:gd name="T67" fmla="*/ 59 h 87"/>
              <a:gd name="T68" fmla="*/ 29 w 85"/>
              <a:gd name="T69" fmla="*/ 48 h 87"/>
              <a:gd name="T70" fmla="*/ 48 w 85"/>
              <a:gd name="T71" fmla="*/ 62 h 87"/>
              <a:gd name="T72" fmla="*/ 62 w 85"/>
              <a:gd name="T73" fmla="*/ 56 h 87"/>
              <a:gd name="T74" fmla="*/ 60 w 85"/>
              <a:gd name="T75" fmla="*/ 59 h 87"/>
              <a:gd name="T76" fmla="*/ 57 w 85"/>
              <a:gd name="T77" fmla="*/ 57 h 87"/>
              <a:gd name="T78" fmla="*/ 28 w 85"/>
              <a:gd name="T79" fmla="*/ 40 h 87"/>
              <a:gd name="T80" fmla="*/ 28 w 85"/>
              <a:gd name="T81" fmla="*/ 40 h 87"/>
              <a:gd name="T82" fmla="*/ 28 w 85"/>
              <a:gd name="T83" fmla="*/ 40 h 87"/>
              <a:gd name="T84" fmla="*/ 31 w 85"/>
              <a:gd name="T85" fmla="*/ 20 h 87"/>
              <a:gd name="T86" fmla="*/ 69 w 85"/>
              <a:gd name="T87" fmla="*/ 44 h 87"/>
              <a:gd name="T88" fmla="*/ 68 w 85"/>
              <a:gd name="T89" fmla="*/ 45 h 87"/>
              <a:gd name="T90" fmla="*/ 62 w 85"/>
              <a:gd name="T91" fmla="*/ 56 h 87"/>
              <a:gd name="T92" fmla="*/ 75 w 85"/>
              <a:gd name="T93" fmla="*/ 57 h 87"/>
              <a:gd name="T94" fmla="*/ 73 w 85"/>
              <a:gd name="T95" fmla="*/ 60 h 87"/>
              <a:gd name="T96" fmla="*/ 70 w 85"/>
              <a:gd name="T97" fmla="*/ 50 h 87"/>
              <a:gd name="T98" fmla="*/ 75 w 85"/>
              <a:gd name="T99" fmla="*/ 5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5" h="87">
                <a:moveTo>
                  <a:pt x="83" y="49"/>
                </a:moveTo>
                <a:cubicBezTo>
                  <a:pt x="80" y="48"/>
                  <a:pt x="80" y="48"/>
                  <a:pt x="80" y="48"/>
                </a:cubicBezTo>
                <a:cubicBezTo>
                  <a:pt x="80" y="48"/>
                  <a:pt x="80" y="48"/>
                  <a:pt x="80" y="48"/>
                </a:cubicBezTo>
                <a:cubicBezTo>
                  <a:pt x="76" y="45"/>
                  <a:pt x="76" y="45"/>
                  <a:pt x="76" y="45"/>
                </a:cubicBezTo>
                <a:cubicBezTo>
                  <a:pt x="77" y="43"/>
                  <a:pt x="77" y="43"/>
                  <a:pt x="77" y="43"/>
                </a:cubicBezTo>
                <a:cubicBezTo>
                  <a:pt x="77" y="43"/>
                  <a:pt x="77" y="43"/>
                  <a:pt x="77" y="43"/>
                </a:cubicBezTo>
                <a:cubicBezTo>
                  <a:pt x="78" y="41"/>
                  <a:pt x="77" y="39"/>
                  <a:pt x="76" y="39"/>
                </a:cubicBezTo>
                <a:cubicBezTo>
                  <a:pt x="36" y="16"/>
                  <a:pt x="36" y="16"/>
                  <a:pt x="36" y="16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0"/>
                  <a:pt x="39" y="8"/>
                  <a:pt x="37" y="8"/>
                </a:cubicBezTo>
                <a:cubicBezTo>
                  <a:pt x="26" y="1"/>
                  <a:pt x="26" y="1"/>
                  <a:pt x="26" y="1"/>
                </a:cubicBezTo>
                <a:cubicBezTo>
                  <a:pt x="26" y="1"/>
                  <a:pt x="26" y="1"/>
                  <a:pt x="26" y="1"/>
                </a:cubicBezTo>
                <a:cubicBezTo>
                  <a:pt x="24" y="0"/>
                  <a:pt x="22" y="1"/>
                  <a:pt x="21" y="2"/>
                </a:cubicBezTo>
                <a:cubicBezTo>
                  <a:pt x="1" y="37"/>
                  <a:pt x="1" y="37"/>
                  <a:pt x="1" y="37"/>
                </a:cubicBezTo>
                <a:cubicBezTo>
                  <a:pt x="1" y="37"/>
                  <a:pt x="1" y="37"/>
                  <a:pt x="1" y="37"/>
                </a:cubicBezTo>
                <a:cubicBezTo>
                  <a:pt x="0" y="39"/>
                  <a:pt x="1" y="41"/>
                  <a:pt x="2" y="42"/>
                </a:cubicBezTo>
                <a:cubicBezTo>
                  <a:pt x="14" y="48"/>
                  <a:pt x="14" y="48"/>
                  <a:pt x="14" y="48"/>
                </a:cubicBezTo>
                <a:cubicBezTo>
                  <a:pt x="14" y="48"/>
                  <a:pt x="14" y="48"/>
                  <a:pt x="14" y="48"/>
                </a:cubicBezTo>
                <a:cubicBezTo>
                  <a:pt x="15" y="49"/>
                  <a:pt x="17" y="49"/>
                  <a:pt x="18" y="47"/>
                </a:cubicBezTo>
                <a:cubicBezTo>
                  <a:pt x="20" y="43"/>
                  <a:pt x="20" y="43"/>
                  <a:pt x="20" y="43"/>
                </a:cubicBezTo>
                <a:cubicBezTo>
                  <a:pt x="23" y="45"/>
                  <a:pt x="23" y="45"/>
                  <a:pt x="23" y="45"/>
                </a:cubicBezTo>
                <a:cubicBezTo>
                  <a:pt x="22" y="45"/>
                  <a:pt x="22" y="45"/>
                  <a:pt x="22" y="45"/>
                </a:cubicBezTo>
                <a:cubicBezTo>
                  <a:pt x="22" y="46"/>
                  <a:pt x="22" y="48"/>
                  <a:pt x="22" y="49"/>
                </a:cubicBezTo>
                <a:cubicBezTo>
                  <a:pt x="22" y="54"/>
                  <a:pt x="24" y="60"/>
                  <a:pt x="28" y="63"/>
                </a:cubicBezTo>
                <a:cubicBezTo>
                  <a:pt x="31" y="66"/>
                  <a:pt x="35" y="68"/>
                  <a:pt x="39" y="69"/>
                </a:cubicBezTo>
                <a:cubicBezTo>
                  <a:pt x="39" y="81"/>
                  <a:pt x="39" y="81"/>
                  <a:pt x="39" y="81"/>
                </a:cubicBezTo>
                <a:cubicBezTo>
                  <a:pt x="22" y="81"/>
                  <a:pt x="22" y="81"/>
                  <a:pt x="22" y="81"/>
                </a:cubicBezTo>
                <a:cubicBezTo>
                  <a:pt x="20" y="81"/>
                  <a:pt x="19" y="82"/>
                  <a:pt x="19" y="84"/>
                </a:cubicBezTo>
                <a:cubicBezTo>
                  <a:pt x="19" y="86"/>
                  <a:pt x="20" y="87"/>
                  <a:pt x="22" y="87"/>
                </a:cubicBezTo>
                <a:cubicBezTo>
                  <a:pt x="63" y="87"/>
                  <a:pt x="63" y="87"/>
                  <a:pt x="63" y="87"/>
                </a:cubicBezTo>
                <a:cubicBezTo>
                  <a:pt x="65" y="87"/>
                  <a:pt x="67" y="86"/>
                  <a:pt x="67" y="84"/>
                </a:cubicBezTo>
                <a:cubicBezTo>
                  <a:pt x="67" y="82"/>
                  <a:pt x="65" y="81"/>
                  <a:pt x="63" y="81"/>
                </a:cubicBezTo>
                <a:cubicBezTo>
                  <a:pt x="46" y="81"/>
                  <a:pt x="46" y="81"/>
                  <a:pt x="46" y="81"/>
                </a:cubicBezTo>
                <a:cubicBezTo>
                  <a:pt x="46" y="69"/>
                  <a:pt x="46" y="69"/>
                  <a:pt x="46" y="69"/>
                </a:cubicBezTo>
                <a:cubicBezTo>
                  <a:pt x="48" y="69"/>
                  <a:pt x="49" y="68"/>
                  <a:pt x="51" y="67"/>
                </a:cubicBezTo>
                <a:cubicBezTo>
                  <a:pt x="53" y="66"/>
                  <a:pt x="55" y="65"/>
                  <a:pt x="56" y="64"/>
                </a:cubicBezTo>
                <a:cubicBezTo>
                  <a:pt x="60" y="66"/>
                  <a:pt x="60" y="66"/>
                  <a:pt x="60" y="66"/>
                </a:cubicBezTo>
                <a:cubicBezTo>
                  <a:pt x="60" y="66"/>
                  <a:pt x="60" y="66"/>
                  <a:pt x="60" y="66"/>
                </a:cubicBezTo>
                <a:cubicBezTo>
                  <a:pt x="61" y="67"/>
                  <a:pt x="63" y="67"/>
                  <a:pt x="64" y="65"/>
                </a:cubicBezTo>
                <a:cubicBezTo>
                  <a:pt x="66" y="63"/>
                  <a:pt x="66" y="63"/>
                  <a:pt x="66" y="63"/>
                </a:cubicBezTo>
                <a:cubicBezTo>
                  <a:pt x="70" y="65"/>
                  <a:pt x="70" y="65"/>
                  <a:pt x="70" y="65"/>
                </a:cubicBezTo>
                <a:cubicBezTo>
                  <a:pt x="73" y="67"/>
                  <a:pt x="73" y="67"/>
                  <a:pt x="73" y="67"/>
                </a:cubicBezTo>
                <a:cubicBezTo>
                  <a:pt x="73" y="67"/>
                  <a:pt x="73" y="67"/>
                  <a:pt x="73" y="67"/>
                </a:cubicBezTo>
                <a:cubicBezTo>
                  <a:pt x="74" y="68"/>
                  <a:pt x="76" y="67"/>
                  <a:pt x="77" y="66"/>
                </a:cubicBezTo>
                <a:cubicBezTo>
                  <a:pt x="80" y="60"/>
                  <a:pt x="80" y="60"/>
                  <a:pt x="80" y="60"/>
                </a:cubicBezTo>
                <a:cubicBezTo>
                  <a:pt x="81" y="60"/>
                  <a:pt x="81" y="60"/>
                  <a:pt x="81" y="60"/>
                </a:cubicBezTo>
                <a:cubicBezTo>
                  <a:pt x="84" y="54"/>
                  <a:pt x="84" y="54"/>
                  <a:pt x="84" y="54"/>
                </a:cubicBezTo>
                <a:cubicBezTo>
                  <a:pt x="84" y="54"/>
                  <a:pt x="84" y="54"/>
                  <a:pt x="84" y="54"/>
                </a:cubicBezTo>
                <a:cubicBezTo>
                  <a:pt x="84" y="54"/>
                  <a:pt x="84" y="54"/>
                  <a:pt x="84" y="54"/>
                </a:cubicBezTo>
                <a:cubicBezTo>
                  <a:pt x="85" y="52"/>
                  <a:pt x="84" y="50"/>
                  <a:pt x="83" y="49"/>
                </a:cubicBezTo>
                <a:close/>
                <a:moveTo>
                  <a:pt x="17" y="37"/>
                </a:moveTo>
                <a:cubicBezTo>
                  <a:pt x="17" y="37"/>
                  <a:pt x="17" y="37"/>
                  <a:pt x="17" y="37"/>
                </a:cubicBezTo>
                <a:cubicBezTo>
                  <a:pt x="16" y="37"/>
                  <a:pt x="16" y="37"/>
                  <a:pt x="16" y="37"/>
                </a:cubicBezTo>
                <a:cubicBezTo>
                  <a:pt x="16" y="38"/>
                  <a:pt x="16" y="38"/>
                  <a:pt x="16" y="38"/>
                </a:cubicBezTo>
                <a:cubicBezTo>
                  <a:pt x="14" y="41"/>
                  <a:pt x="14" y="41"/>
                  <a:pt x="14" y="41"/>
                </a:cubicBezTo>
                <a:cubicBezTo>
                  <a:pt x="8" y="38"/>
                  <a:pt x="8" y="38"/>
                  <a:pt x="8" y="38"/>
                </a:cubicBezTo>
                <a:cubicBezTo>
                  <a:pt x="25" y="8"/>
                  <a:pt x="25" y="8"/>
                  <a:pt x="25" y="8"/>
                </a:cubicBezTo>
                <a:cubicBezTo>
                  <a:pt x="31" y="12"/>
                  <a:pt x="31" y="12"/>
                  <a:pt x="31" y="12"/>
                </a:cubicBezTo>
                <a:cubicBezTo>
                  <a:pt x="30" y="14"/>
                  <a:pt x="30" y="14"/>
                  <a:pt x="30" y="14"/>
                </a:cubicBezTo>
                <a:cubicBezTo>
                  <a:pt x="29" y="15"/>
                  <a:pt x="29" y="15"/>
                  <a:pt x="29" y="15"/>
                </a:cubicBezTo>
                <a:cubicBezTo>
                  <a:pt x="29" y="15"/>
                  <a:pt x="29" y="15"/>
                  <a:pt x="29" y="15"/>
                </a:cubicBezTo>
                <a:cubicBezTo>
                  <a:pt x="17" y="37"/>
                  <a:pt x="17" y="37"/>
                  <a:pt x="17" y="37"/>
                </a:cubicBezTo>
                <a:close/>
                <a:moveTo>
                  <a:pt x="48" y="62"/>
                </a:moveTo>
                <a:cubicBezTo>
                  <a:pt x="48" y="62"/>
                  <a:pt x="48" y="62"/>
                  <a:pt x="48" y="62"/>
                </a:cubicBezTo>
                <a:cubicBezTo>
                  <a:pt x="47" y="62"/>
                  <a:pt x="45" y="63"/>
                  <a:pt x="43" y="63"/>
                </a:cubicBezTo>
                <a:cubicBezTo>
                  <a:pt x="43" y="63"/>
                  <a:pt x="43" y="63"/>
                  <a:pt x="43" y="63"/>
                </a:cubicBezTo>
                <a:cubicBezTo>
                  <a:pt x="39" y="63"/>
                  <a:pt x="35" y="61"/>
                  <a:pt x="33" y="59"/>
                </a:cubicBezTo>
                <a:cubicBezTo>
                  <a:pt x="30" y="56"/>
                  <a:pt x="29" y="53"/>
                  <a:pt x="29" y="49"/>
                </a:cubicBezTo>
                <a:cubicBezTo>
                  <a:pt x="29" y="48"/>
                  <a:pt x="29" y="48"/>
                  <a:pt x="29" y="48"/>
                </a:cubicBezTo>
                <a:cubicBezTo>
                  <a:pt x="50" y="61"/>
                  <a:pt x="50" y="61"/>
                  <a:pt x="50" y="61"/>
                </a:cubicBezTo>
                <a:cubicBezTo>
                  <a:pt x="50" y="61"/>
                  <a:pt x="49" y="61"/>
                  <a:pt x="48" y="62"/>
                </a:cubicBezTo>
                <a:close/>
                <a:moveTo>
                  <a:pt x="62" y="56"/>
                </a:moveTo>
                <a:cubicBezTo>
                  <a:pt x="62" y="56"/>
                  <a:pt x="62" y="56"/>
                  <a:pt x="62" y="56"/>
                </a:cubicBezTo>
                <a:cubicBezTo>
                  <a:pt x="62" y="57"/>
                  <a:pt x="62" y="57"/>
                  <a:pt x="62" y="57"/>
                </a:cubicBezTo>
                <a:cubicBezTo>
                  <a:pt x="60" y="59"/>
                  <a:pt x="60" y="59"/>
                  <a:pt x="60" y="59"/>
                </a:cubicBezTo>
                <a:cubicBezTo>
                  <a:pt x="57" y="57"/>
                  <a:pt x="57" y="57"/>
                  <a:pt x="57" y="57"/>
                </a:cubicBezTo>
                <a:cubicBezTo>
                  <a:pt x="57" y="57"/>
                  <a:pt x="57" y="57"/>
                  <a:pt x="57" y="57"/>
                </a:cubicBezTo>
                <a:cubicBezTo>
                  <a:pt x="28" y="40"/>
                  <a:pt x="28" y="40"/>
                  <a:pt x="28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1" y="37"/>
                  <a:pt x="21" y="37"/>
                  <a:pt x="21" y="37"/>
                </a:cubicBezTo>
                <a:cubicBezTo>
                  <a:pt x="31" y="20"/>
                  <a:pt x="31" y="20"/>
                  <a:pt x="31" y="20"/>
                </a:cubicBezTo>
                <a:cubicBezTo>
                  <a:pt x="70" y="43"/>
                  <a:pt x="70" y="43"/>
                  <a:pt x="70" y="43"/>
                </a:cubicBezTo>
                <a:cubicBezTo>
                  <a:pt x="69" y="44"/>
                  <a:pt x="69" y="44"/>
                  <a:pt x="69" y="44"/>
                </a:cubicBezTo>
                <a:cubicBezTo>
                  <a:pt x="69" y="44"/>
                  <a:pt x="69" y="44"/>
                  <a:pt x="69" y="44"/>
                </a:cubicBezTo>
                <a:cubicBezTo>
                  <a:pt x="68" y="45"/>
                  <a:pt x="68" y="45"/>
                  <a:pt x="68" y="45"/>
                </a:cubicBezTo>
                <a:cubicBezTo>
                  <a:pt x="68" y="45"/>
                  <a:pt x="68" y="45"/>
                  <a:pt x="68" y="45"/>
                </a:cubicBezTo>
                <a:cubicBezTo>
                  <a:pt x="62" y="56"/>
                  <a:pt x="62" y="56"/>
                  <a:pt x="62" y="56"/>
                </a:cubicBezTo>
                <a:close/>
                <a:moveTo>
                  <a:pt x="75" y="57"/>
                </a:moveTo>
                <a:cubicBezTo>
                  <a:pt x="75" y="57"/>
                  <a:pt x="75" y="57"/>
                  <a:pt x="75" y="57"/>
                </a:cubicBezTo>
                <a:cubicBezTo>
                  <a:pt x="75" y="57"/>
                  <a:pt x="75" y="57"/>
                  <a:pt x="75" y="57"/>
                </a:cubicBezTo>
                <a:cubicBezTo>
                  <a:pt x="73" y="60"/>
                  <a:pt x="73" y="60"/>
                  <a:pt x="73" y="60"/>
                </a:cubicBezTo>
                <a:cubicBezTo>
                  <a:pt x="67" y="56"/>
                  <a:pt x="67" y="56"/>
                  <a:pt x="67" y="56"/>
                </a:cubicBezTo>
                <a:cubicBezTo>
                  <a:pt x="70" y="50"/>
                  <a:pt x="70" y="50"/>
                  <a:pt x="70" y="50"/>
                </a:cubicBezTo>
                <a:cubicBezTo>
                  <a:pt x="77" y="53"/>
                  <a:pt x="77" y="53"/>
                  <a:pt x="77" y="53"/>
                </a:cubicBezTo>
                <a:cubicBezTo>
                  <a:pt x="75" y="57"/>
                  <a:pt x="75" y="57"/>
                  <a:pt x="75" y="57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54" name="任意多边形 53"/>
          <p:cNvSpPr/>
          <p:nvPr/>
        </p:nvSpPr>
        <p:spPr>
          <a:xfrm>
            <a:off x="6815193" y="3159868"/>
            <a:ext cx="821879" cy="194579"/>
          </a:xfrm>
          <a:custGeom>
            <a:avLst/>
            <a:gdLst>
              <a:gd name="connsiteX0" fmla="*/ 0 w 1059180"/>
              <a:gd name="connsiteY0" fmla="*/ 205740 h 205740"/>
              <a:gd name="connsiteX1" fmla="*/ 205740 w 1059180"/>
              <a:gd name="connsiteY1" fmla="*/ 0 h 205740"/>
              <a:gd name="connsiteX2" fmla="*/ 1059180 w 1059180"/>
              <a:gd name="connsiteY2" fmla="*/ 0 h 205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59180" h="205740">
                <a:moveTo>
                  <a:pt x="0" y="205740"/>
                </a:moveTo>
                <a:lnTo>
                  <a:pt x="205740" y="0"/>
                </a:lnTo>
                <a:lnTo>
                  <a:pt x="1059180" y="0"/>
                </a:lnTo>
              </a:path>
            </a:pathLst>
          </a:custGeom>
          <a:noFill/>
          <a:ln w="6350" cap="flat">
            <a:solidFill>
              <a:srgbClr val="FFFFFF">
                <a:lumMod val="5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55" name="任意多边形 54"/>
          <p:cNvSpPr/>
          <p:nvPr/>
        </p:nvSpPr>
        <p:spPr>
          <a:xfrm flipV="1">
            <a:off x="6815193" y="5563682"/>
            <a:ext cx="821879" cy="192978"/>
          </a:xfrm>
          <a:custGeom>
            <a:avLst/>
            <a:gdLst>
              <a:gd name="connsiteX0" fmla="*/ 0 w 1059180"/>
              <a:gd name="connsiteY0" fmla="*/ 205740 h 205740"/>
              <a:gd name="connsiteX1" fmla="*/ 205740 w 1059180"/>
              <a:gd name="connsiteY1" fmla="*/ 0 h 205740"/>
              <a:gd name="connsiteX2" fmla="*/ 1059180 w 1059180"/>
              <a:gd name="connsiteY2" fmla="*/ 0 h 205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59180" h="205740">
                <a:moveTo>
                  <a:pt x="0" y="205740"/>
                </a:moveTo>
                <a:lnTo>
                  <a:pt x="205740" y="0"/>
                </a:lnTo>
                <a:lnTo>
                  <a:pt x="1059180" y="0"/>
                </a:lnTo>
              </a:path>
            </a:pathLst>
          </a:custGeom>
          <a:noFill/>
          <a:ln w="6350" cap="flat">
            <a:solidFill>
              <a:srgbClr val="FFFFFF">
                <a:lumMod val="5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56" name="任意多边形 55"/>
          <p:cNvSpPr/>
          <p:nvPr/>
        </p:nvSpPr>
        <p:spPr>
          <a:xfrm flipH="1">
            <a:off x="3764730" y="3159868"/>
            <a:ext cx="904657" cy="194579"/>
          </a:xfrm>
          <a:custGeom>
            <a:avLst/>
            <a:gdLst>
              <a:gd name="connsiteX0" fmla="*/ 0 w 1059180"/>
              <a:gd name="connsiteY0" fmla="*/ 205740 h 205740"/>
              <a:gd name="connsiteX1" fmla="*/ 205740 w 1059180"/>
              <a:gd name="connsiteY1" fmla="*/ 0 h 205740"/>
              <a:gd name="connsiteX2" fmla="*/ 1059180 w 1059180"/>
              <a:gd name="connsiteY2" fmla="*/ 0 h 205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59180" h="205740">
                <a:moveTo>
                  <a:pt x="0" y="205740"/>
                </a:moveTo>
                <a:lnTo>
                  <a:pt x="205740" y="0"/>
                </a:lnTo>
                <a:lnTo>
                  <a:pt x="1059180" y="0"/>
                </a:lnTo>
              </a:path>
            </a:pathLst>
          </a:custGeom>
          <a:noFill/>
          <a:ln w="6350" cap="flat">
            <a:solidFill>
              <a:srgbClr val="FFFFFF">
                <a:lumMod val="5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57" name="任意多边形 56"/>
          <p:cNvSpPr/>
          <p:nvPr/>
        </p:nvSpPr>
        <p:spPr>
          <a:xfrm flipH="1" flipV="1">
            <a:off x="3764730" y="5563682"/>
            <a:ext cx="904657" cy="192978"/>
          </a:xfrm>
          <a:custGeom>
            <a:avLst/>
            <a:gdLst>
              <a:gd name="connsiteX0" fmla="*/ 0 w 1059180"/>
              <a:gd name="connsiteY0" fmla="*/ 205740 h 205740"/>
              <a:gd name="connsiteX1" fmla="*/ 205740 w 1059180"/>
              <a:gd name="connsiteY1" fmla="*/ 0 h 205740"/>
              <a:gd name="connsiteX2" fmla="*/ 1059180 w 1059180"/>
              <a:gd name="connsiteY2" fmla="*/ 0 h 205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59180" h="205740">
                <a:moveTo>
                  <a:pt x="0" y="205740"/>
                </a:moveTo>
                <a:lnTo>
                  <a:pt x="205740" y="0"/>
                </a:lnTo>
                <a:lnTo>
                  <a:pt x="1059180" y="0"/>
                </a:lnTo>
              </a:path>
            </a:pathLst>
          </a:custGeom>
          <a:noFill/>
          <a:ln w="6350" cap="flat">
            <a:solidFill>
              <a:srgbClr val="FFFFFF">
                <a:lumMod val="5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5214" tIns="57607" rIns="115214" bIns="57607" rtlCol="0" anchor="ctr"/>
          <a:lstStyle/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58" name="Rectangle 24"/>
          <p:cNvSpPr>
            <a:spLocks noChangeArrowheads="1"/>
          </p:cNvSpPr>
          <p:nvPr/>
        </p:nvSpPr>
        <p:spPr bwMode="auto">
          <a:xfrm>
            <a:off x="7704521" y="3077223"/>
            <a:ext cx="179219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  <p:sp>
        <p:nvSpPr>
          <p:cNvPr id="59" name="矩形 58"/>
          <p:cNvSpPr/>
          <p:nvPr/>
        </p:nvSpPr>
        <p:spPr>
          <a:xfrm>
            <a:off x="7704522" y="3338626"/>
            <a:ext cx="2460304" cy="775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1000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60" name="Rectangle 24"/>
          <p:cNvSpPr>
            <a:spLocks noChangeArrowheads="1"/>
          </p:cNvSpPr>
          <p:nvPr/>
        </p:nvSpPr>
        <p:spPr bwMode="auto">
          <a:xfrm>
            <a:off x="7732364" y="5659720"/>
            <a:ext cx="179219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  <p:sp>
        <p:nvSpPr>
          <p:cNvPr id="61" name="矩形 60"/>
          <p:cNvSpPr/>
          <p:nvPr/>
        </p:nvSpPr>
        <p:spPr>
          <a:xfrm>
            <a:off x="7732364" y="5921124"/>
            <a:ext cx="2460304" cy="775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1000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62" name="Rectangle 24"/>
          <p:cNvSpPr>
            <a:spLocks noChangeArrowheads="1"/>
          </p:cNvSpPr>
          <p:nvPr/>
        </p:nvSpPr>
        <p:spPr bwMode="auto">
          <a:xfrm>
            <a:off x="1844420" y="3077223"/>
            <a:ext cx="179219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  <p:sp>
        <p:nvSpPr>
          <p:cNvPr id="63" name="矩形 62"/>
          <p:cNvSpPr/>
          <p:nvPr/>
        </p:nvSpPr>
        <p:spPr>
          <a:xfrm>
            <a:off x="1204151" y="3338626"/>
            <a:ext cx="2460304" cy="775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1000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64" name="Rectangle 24"/>
          <p:cNvSpPr>
            <a:spLocks noChangeArrowheads="1"/>
          </p:cNvSpPr>
          <p:nvPr/>
        </p:nvSpPr>
        <p:spPr bwMode="auto">
          <a:xfrm>
            <a:off x="1872262" y="5659720"/>
            <a:ext cx="179219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300" b="1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请添加标题</a:t>
            </a:r>
          </a:p>
        </p:txBody>
      </p:sp>
      <p:sp>
        <p:nvSpPr>
          <p:cNvPr id="65" name="矩形 64"/>
          <p:cNvSpPr/>
          <p:nvPr/>
        </p:nvSpPr>
        <p:spPr>
          <a:xfrm>
            <a:off x="1231993" y="5921124"/>
            <a:ext cx="2460304" cy="775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>
                    <a:lumMod val="50000"/>
                  </a:srgbClr>
                </a:solidFill>
                <a:latin typeface="+mn-lt"/>
                <a:ea typeface="微软雅黑"/>
                <a:cs typeface="+mn-ea"/>
                <a:sym typeface="+mn-lt"/>
              </a:rPr>
              <a:t>请添加文本内容，请添加文本内容。请添加文本内容，请添加文本内容。请添加文本内容，请添加文本内容。请添加文本内容，请添加文本内容。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 sz="1000" dirty="0">
              <a:solidFill>
                <a:srgbClr val="FFFFFF">
                  <a:lumMod val="50000"/>
                </a:srgb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5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750"/>
                            </p:stCondLst>
                            <p:childTnLst>
                              <p:par>
                                <p:cTn id="7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</p:bld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23080</TotalTime>
  <Words>5016</Words>
  <Application>Microsoft Office PowerPoint</Application>
  <PresentationFormat>自定义</PresentationFormat>
  <Paragraphs>252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2019-10-26T11:56:02Z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