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30"/>
  </p:notesMasterIdLst>
  <p:sldIdLst>
    <p:sldId id="256" r:id="rId3"/>
    <p:sldId id="257" r:id="rId4"/>
    <p:sldId id="258" r:id="rId5"/>
    <p:sldId id="262" r:id="rId6"/>
    <p:sldId id="260" r:id="rId7"/>
    <p:sldId id="261" r:id="rId8"/>
    <p:sldId id="284" r:id="rId9"/>
    <p:sldId id="263" r:id="rId10"/>
    <p:sldId id="265" r:id="rId11"/>
    <p:sldId id="267" r:id="rId12"/>
    <p:sldId id="266" r:id="rId13"/>
    <p:sldId id="268" r:id="rId14"/>
    <p:sldId id="285" r:id="rId15"/>
    <p:sldId id="272" r:id="rId16"/>
    <p:sldId id="270" r:id="rId17"/>
    <p:sldId id="273" r:id="rId18"/>
    <p:sldId id="286" r:id="rId19"/>
    <p:sldId id="275" r:id="rId20"/>
    <p:sldId id="276" r:id="rId21"/>
    <p:sldId id="277" r:id="rId22"/>
    <p:sldId id="278" r:id="rId23"/>
    <p:sldId id="287" r:id="rId24"/>
    <p:sldId id="280" r:id="rId25"/>
    <p:sldId id="282" r:id="rId26"/>
    <p:sldId id="283" r:id="rId27"/>
    <p:sldId id="288" r:id="rId28"/>
    <p:sldId id="289" r:id="rId29"/>
  </p:sldIdLst>
  <p:sldSz cx="9144000" cy="5143500" type="screen16x9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75" d="100"/>
          <a:sy n="75" d="100"/>
        </p:scale>
        <p:origin x="-162" y="-14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C92346-B83A-42B3-9EB2-F6EAF231125A}" type="datetimeFigureOut">
              <a:rPr lang="zh-CN" altLang="en-US" smtClean="0"/>
              <a:t>2019/10/26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F12646-107E-4EAD-9573-39087FBC261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67769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12646-107E-4EAD-9573-39087FBC261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58777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12646-107E-4EAD-9573-39087FBC2611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97870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12646-107E-4EAD-9573-39087FBC261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83068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12646-107E-4EAD-9573-39087FBC2611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27659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12646-107E-4EAD-9573-39087FBC261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18016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12646-107E-4EAD-9573-39087FBC2611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9745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12646-107E-4EAD-9573-39087FBC2611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49134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12646-107E-4EAD-9573-39087FBC2611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26679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12646-107E-4EAD-9573-39087FBC2611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39841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12646-107E-4EAD-9573-39087FBC2611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684200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12646-107E-4EAD-9573-39087FBC2611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843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12646-107E-4EAD-9573-39087FBC261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105417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12646-107E-4EAD-9573-39087FBC2611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887097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12646-107E-4EAD-9573-39087FBC2611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544860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12646-107E-4EAD-9573-39087FBC2611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769644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12646-107E-4EAD-9573-39087FBC2611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789146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12646-107E-4EAD-9573-39087FBC2611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148890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12646-107E-4EAD-9573-39087FBC2611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281419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12646-107E-4EAD-9573-39087FBC2611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93800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12646-107E-4EAD-9573-39087FBC261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6213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12646-107E-4EAD-9573-39087FBC261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68600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12646-107E-4EAD-9573-39087FBC2611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47476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12646-107E-4EAD-9573-39087FBC2611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80671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12646-107E-4EAD-9573-39087FBC2611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48168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12646-107E-4EAD-9573-39087FBC2611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63746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12646-107E-4EAD-9573-39087FBC2611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58877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0DFA8-A606-4BEB-BCAF-BBC7638E2D98}" type="datetimeFigureOut">
              <a:rPr lang="zh-CN" altLang="en-US" smtClean="0"/>
              <a:t>2019/10/26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18487-0B25-4B43-81C1-C08ED27924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2739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0DFA8-A606-4BEB-BCAF-BBC7638E2D98}" type="datetimeFigureOut">
              <a:rPr lang="zh-CN" altLang="en-US" smtClean="0"/>
              <a:t>2019/10/26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18487-0B25-4B43-81C1-C08ED27924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3475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0DFA8-A606-4BEB-BCAF-BBC7638E2D98}" type="datetimeFigureOut">
              <a:rPr lang="zh-CN" altLang="en-US" smtClean="0"/>
              <a:t>2019/10/26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18487-0B25-4B43-81C1-C08ED27924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66333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4E3D3-4C71-4BD4-AD5A-985E55C27FD1}" type="datetimeFigureOut">
              <a:rPr lang="zh-CN" altLang="en-US" smtClean="0"/>
              <a:t>2019/10/26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52AD2-CA5D-4B54-9E77-EBD7962E501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2" name="Oval 9"/>
          <p:cNvSpPr>
            <a:spLocks noChangeArrowheads="1"/>
          </p:cNvSpPr>
          <p:nvPr userDrawn="1"/>
        </p:nvSpPr>
        <p:spPr bwMode="auto">
          <a:xfrm>
            <a:off x="5256185" y="-244950"/>
            <a:ext cx="414268" cy="415053"/>
          </a:xfrm>
          <a:prstGeom prst="ellipse">
            <a:avLst/>
          </a:prstGeom>
          <a:solidFill>
            <a:schemeClr val="accent5">
              <a:alpha val="7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Oval 10"/>
          <p:cNvSpPr>
            <a:spLocks noChangeArrowheads="1"/>
          </p:cNvSpPr>
          <p:nvPr userDrawn="1"/>
        </p:nvSpPr>
        <p:spPr bwMode="auto">
          <a:xfrm>
            <a:off x="4212506" y="-217909"/>
            <a:ext cx="576113" cy="574257"/>
          </a:xfrm>
          <a:prstGeom prst="ellipse">
            <a:avLst/>
          </a:prstGeom>
          <a:solidFill>
            <a:schemeClr val="accent6">
              <a:alpha val="7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Oval 11"/>
          <p:cNvSpPr>
            <a:spLocks noChangeArrowheads="1"/>
          </p:cNvSpPr>
          <p:nvPr userDrawn="1"/>
        </p:nvSpPr>
        <p:spPr bwMode="auto">
          <a:xfrm>
            <a:off x="3861263" y="-218108"/>
            <a:ext cx="413762" cy="412834"/>
          </a:xfrm>
          <a:prstGeom prst="ellipse">
            <a:avLst/>
          </a:prstGeom>
          <a:solidFill>
            <a:schemeClr val="accent4">
              <a:alpha val="7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Oval 13"/>
          <p:cNvSpPr>
            <a:spLocks noChangeArrowheads="1"/>
          </p:cNvSpPr>
          <p:nvPr userDrawn="1"/>
        </p:nvSpPr>
        <p:spPr bwMode="auto">
          <a:xfrm>
            <a:off x="5457713" y="205810"/>
            <a:ext cx="86278" cy="87205"/>
          </a:xfrm>
          <a:prstGeom prst="ellipse">
            <a:avLst/>
          </a:prstGeom>
          <a:solidFill>
            <a:schemeClr val="accent4">
              <a:alpha val="7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Oval 14"/>
          <p:cNvSpPr>
            <a:spLocks noChangeArrowheads="1"/>
          </p:cNvSpPr>
          <p:nvPr userDrawn="1"/>
        </p:nvSpPr>
        <p:spPr bwMode="auto">
          <a:xfrm>
            <a:off x="3172053" y="45654"/>
            <a:ext cx="85350" cy="85350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Freeform 16"/>
          <p:cNvSpPr>
            <a:spLocks/>
          </p:cNvSpPr>
          <p:nvPr userDrawn="1"/>
        </p:nvSpPr>
        <p:spPr bwMode="auto">
          <a:xfrm>
            <a:off x="4638329" y="-153075"/>
            <a:ext cx="376653" cy="377581"/>
          </a:xfrm>
          <a:custGeom>
            <a:avLst/>
            <a:gdLst>
              <a:gd name="T0" fmla="*/ 201 w 203"/>
              <a:gd name="T1" fmla="*/ 98 h 203"/>
              <a:gd name="T2" fmla="*/ 105 w 203"/>
              <a:gd name="T3" fmla="*/ 201 h 203"/>
              <a:gd name="T4" fmla="*/ 1 w 203"/>
              <a:gd name="T5" fmla="*/ 105 h 203"/>
              <a:gd name="T6" fmla="*/ 98 w 203"/>
              <a:gd name="T7" fmla="*/ 1 h 203"/>
              <a:gd name="T8" fmla="*/ 201 w 203"/>
              <a:gd name="T9" fmla="*/ 98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3" h="203">
                <a:moveTo>
                  <a:pt x="201" y="98"/>
                </a:moveTo>
                <a:cubicBezTo>
                  <a:pt x="203" y="153"/>
                  <a:pt x="160" y="200"/>
                  <a:pt x="105" y="201"/>
                </a:cubicBezTo>
                <a:cubicBezTo>
                  <a:pt x="49" y="203"/>
                  <a:pt x="3" y="160"/>
                  <a:pt x="1" y="105"/>
                </a:cubicBezTo>
                <a:cubicBezTo>
                  <a:pt x="0" y="49"/>
                  <a:pt x="43" y="3"/>
                  <a:pt x="98" y="1"/>
                </a:cubicBezTo>
                <a:cubicBezTo>
                  <a:pt x="153" y="0"/>
                  <a:pt x="200" y="43"/>
                  <a:pt x="201" y="98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Oval 17"/>
          <p:cNvSpPr>
            <a:spLocks noChangeArrowheads="1"/>
          </p:cNvSpPr>
          <p:nvPr userDrawn="1"/>
        </p:nvSpPr>
        <p:spPr bwMode="auto">
          <a:xfrm>
            <a:off x="3790756" y="170728"/>
            <a:ext cx="141013" cy="143796"/>
          </a:xfrm>
          <a:prstGeom prst="ellipse">
            <a:avLst/>
          </a:prstGeom>
          <a:solidFill>
            <a:srgbClr val="00A0E9">
              <a:alpha val="7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Oval 19"/>
          <p:cNvSpPr>
            <a:spLocks noChangeArrowheads="1"/>
          </p:cNvSpPr>
          <p:nvPr userDrawn="1"/>
        </p:nvSpPr>
        <p:spPr bwMode="auto">
          <a:xfrm>
            <a:off x="3412525" y="-117915"/>
            <a:ext cx="312641" cy="312641"/>
          </a:xfrm>
          <a:prstGeom prst="ellipse">
            <a:avLst/>
          </a:prstGeom>
          <a:solidFill>
            <a:schemeClr val="accent3">
              <a:alpha val="7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Oval 20"/>
          <p:cNvSpPr>
            <a:spLocks noChangeArrowheads="1"/>
          </p:cNvSpPr>
          <p:nvPr userDrawn="1"/>
        </p:nvSpPr>
        <p:spPr bwMode="auto">
          <a:xfrm>
            <a:off x="5076056" y="-49264"/>
            <a:ext cx="312641" cy="314496"/>
          </a:xfrm>
          <a:prstGeom prst="ellipse">
            <a:avLst/>
          </a:prstGeom>
          <a:solidFill>
            <a:schemeClr val="accent3">
              <a:alpha val="7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Oval 21"/>
          <p:cNvSpPr>
            <a:spLocks noChangeArrowheads="1"/>
          </p:cNvSpPr>
          <p:nvPr userDrawn="1"/>
        </p:nvSpPr>
        <p:spPr bwMode="auto">
          <a:xfrm>
            <a:off x="5801903" y="-38099"/>
            <a:ext cx="99390" cy="99388"/>
          </a:xfrm>
          <a:prstGeom prst="ellipse">
            <a:avLst/>
          </a:prstGeom>
          <a:solidFill>
            <a:schemeClr val="accent6">
              <a:alpha val="7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Oval 11"/>
          <p:cNvSpPr>
            <a:spLocks noChangeArrowheads="1"/>
          </p:cNvSpPr>
          <p:nvPr userDrawn="1"/>
        </p:nvSpPr>
        <p:spPr bwMode="auto">
          <a:xfrm>
            <a:off x="4398383" y="194726"/>
            <a:ext cx="249471" cy="248912"/>
          </a:xfrm>
          <a:prstGeom prst="ellipse">
            <a:avLst/>
          </a:prstGeom>
          <a:solidFill>
            <a:srgbClr val="00A0E9">
              <a:alpha val="7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98682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3152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8522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0733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41123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661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88135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015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0DFA8-A606-4BEB-BCAF-BBC7638E2D98}" type="datetimeFigureOut">
              <a:rPr lang="zh-CN" altLang="en-US" smtClean="0"/>
              <a:t>2019/10/26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18487-0B25-4B43-81C1-C08ED27924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1935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0856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305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9342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9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0DFA8-A606-4BEB-BCAF-BBC7638E2D98}" type="datetimeFigureOut">
              <a:rPr lang="zh-CN" altLang="en-US" smtClean="0"/>
              <a:t>2019/10/26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18487-0B25-4B43-81C1-C08ED27924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4039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0DFA8-A606-4BEB-BCAF-BBC7638E2D98}" type="datetimeFigureOut">
              <a:rPr lang="zh-CN" altLang="en-US" smtClean="0"/>
              <a:t>2019/10/26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18487-0B25-4B43-81C1-C08ED27924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5143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6516216" y="2787774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0DFA8-A606-4BEB-BCAF-BBC7638E2D98}" type="datetimeFigureOut">
              <a:rPr lang="zh-CN" altLang="en-US" smtClean="0"/>
              <a:t>2019/10/26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18487-0B25-4B43-81C1-C08ED27924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6323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0DFA8-A606-4BEB-BCAF-BBC7638E2D98}" type="datetimeFigureOut">
              <a:rPr lang="zh-CN" altLang="en-US" smtClean="0"/>
              <a:t>2019/10/26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18487-0B25-4B43-81C1-C08ED27924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858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8317" y="0"/>
            <a:ext cx="9167388" cy="5119389"/>
          </a:xfrm>
          <a:prstGeom prst="rect">
            <a:avLst/>
          </a:prstGeom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0DFA8-A606-4BEB-BCAF-BBC7638E2D98}" type="datetimeFigureOut">
              <a:rPr lang="zh-CN" altLang="en-US" smtClean="0"/>
              <a:t>2019/10/26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18487-0B25-4B43-81C1-C08ED27924A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7" name="组合 6"/>
          <p:cNvGrpSpPr/>
          <p:nvPr userDrawn="1"/>
        </p:nvGrpSpPr>
        <p:grpSpPr>
          <a:xfrm>
            <a:off x="179088" y="164266"/>
            <a:ext cx="8785400" cy="4824536"/>
            <a:chOff x="225017" y="203200"/>
            <a:chExt cx="8693542" cy="4733664"/>
          </a:xfrm>
        </p:grpSpPr>
        <p:sp>
          <p:nvSpPr>
            <p:cNvPr id="8" name="矩形 7"/>
            <p:cNvSpPr/>
            <p:nvPr/>
          </p:nvSpPr>
          <p:spPr>
            <a:xfrm>
              <a:off x="225017" y="203200"/>
              <a:ext cx="8693542" cy="473366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321309" y="298241"/>
              <a:ext cx="8500958" cy="454358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05587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0DFA8-A606-4BEB-BCAF-BBC7638E2D98}" type="datetimeFigureOut">
              <a:rPr lang="zh-CN" altLang="en-US" smtClean="0"/>
              <a:t>2019/10/26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18487-0B25-4B43-81C1-C08ED27924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076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0DFA8-A606-4BEB-BCAF-BBC7638E2D98}" type="datetimeFigureOut">
              <a:rPr lang="zh-CN" altLang="en-US" smtClean="0"/>
              <a:t>2019/10/26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18487-0B25-4B43-81C1-C08ED27924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9758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30DFA8-A606-4BEB-BCAF-BBC7638E2D98}" type="datetimeFigureOut">
              <a:rPr lang="zh-CN" altLang="en-US" smtClean="0"/>
              <a:t>2019/10/26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A18487-0B25-4B43-81C1-C08ED27924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9331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500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8"/>
          <p:cNvSpPr>
            <a:spLocks noChangeArrowheads="1"/>
          </p:cNvSpPr>
          <p:nvPr/>
        </p:nvSpPr>
        <p:spPr bwMode="auto">
          <a:xfrm>
            <a:off x="1494232" y="1735938"/>
            <a:ext cx="6155532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000" dirty="0">
                <a:solidFill>
                  <a:schemeClr val="bg1"/>
                </a:solidFill>
                <a:cs typeface="+mn-ea"/>
                <a:sym typeface="+mn-lt"/>
              </a:rPr>
              <a:t>创意花卉文艺范儿通用模板</a:t>
            </a:r>
          </a:p>
        </p:txBody>
      </p:sp>
      <p:sp>
        <p:nvSpPr>
          <p:cNvPr id="17" name="Rectangle 20"/>
          <p:cNvSpPr>
            <a:spLocks noChangeArrowheads="1"/>
          </p:cNvSpPr>
          <p:nvPr/>
        </p:nvSpPr>
        <p:spPr bwMode="auto">
          <a:xfrm>
            <a:off x="1494234" y="2626567"/>
            <a:ext cx="615553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We have many PowerPoint 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templates</a:t>
            </a: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 that has been specifically designed to help anyone that is stepping into the world of PowerPoint for the very first time.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Line 21"/>
          <p:cNvSpPr>
            <a:spLocks noChangeShapeType="1"/>
          </p:cNvSpPr>
          <p:nvPr/>
        </p:nvSpPr>
        <p:spPr bwMode="auto">
          <a:xfrm>
            <a:off x="1557451" y="2530315"/>
            <a:ext cx="6029098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ln>
                <a:solidFill>
                  <a:schemeClr val="tx1">
                    <a:lumMod val="60000"/>
                    <a:lumOff val="40000"/>
                  </a:schemeClr>
                </a:solidFill>
              </a:ln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8317" y="0"/>
            <a:ext cx="9167388" cy="5119389"/>
          </a:xfrm>
          <a:prstGeom prst="rect">
            <a:avLst/>
          </a:prstGeom>
        </p:spPr>
      </p:pic>
      <p:grpSp>
        <p:nvGrpSpPr>
          <p:cNvPr id="29" name="组合 28"/>
          <p:cNvGrpSpPr/>
          <p:nvPr/>
        </p:nvGrpSpPr>
        <p:grpSpPr>
          <a:xfrm>
            <a:off x="7236296" y="2663062"/>
            <a:ext cx="738664" cy="1050984"/>
            <a:chOff x="4675243" y="1376363"/>
            <a:chExt cx="738664" cy="1050984"/>
          </a:xfrm>
        </p:grpSpPr>
        <p:sp>
          <p:nvSpPr>
            <p:cNvPr id="30" name="圆角矩形 29"/>
            <p:cNvSpPr/>
            <p:nvPr/>
          </p:nvSpPr>
          <p:spPr>
            <a:xfrm>
              <a:off x="4735201" y="1376363"/>
              <a:ext cx="618749" cy="1045028"/>
            </a:xfrm>
            <a:prstGeom prst="roundRect">
              <a:avLst>
                <a:gd name="adj" fmla="val 9483"/>
              </a:avLst>
            </a:prstGeom>
            <a:solidFill>
              <a:srgbClr val="4C870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4675243" y="1437332"/>
              <a:ext cx="738664" cy="99001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cs typeface="+mn-ea"/>
                  <a:sym typeface="+mn-lt"/>
                </a:rPr>
                <a:t>PPT</a:t>
              </a:r>
              <a:endParaRPr lang="zh-CN" altLang="en-US" sz="3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835696" y="2663116"/>
            <a:ext cx="5400375" cy="1195968"/>
            <a:chOff x="5718707" y="1301460"/>
            <a:chExt cx="5400375" cy="1195968"/>
          </a:xfrm>
        </p:grpSpPr>
        <p:sp>
          <p:nvSpPr>
            <p:cNvPr id="33" name="矩形 32"/>
            <p:cNvSpPr/>
            <p:nvPr/>
          </p:nvSpPr>
          <p:spPr>
            <a:xfrm>
              <a:off x="5718707" y="2128096"/>
              <a:ext cx="540037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dist"/>
              <a:r>
                <a:rPr lang="zh-CN" altLang="en-US">
                  <a:solidFill>
                    <a:srgbClr val="5EA410"/>
                  </a:solidFill>
                  <a:latin typeface="+mn-lt"/>
                  <a:ea typeface="+mn-ea"/>
                  <a:cs typeface="+mn-ea"/>
                  <a:sym typeface="+mn-lt"/>
                </a:rPr>
                <a:t>CAREER PLANNING</a:t>
              </a:r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5744454" y="1301460"/>
              <a:ext cx="5256014" cy="850816"/>
              <a:chOff x="5744454" y="1301460"/>
              <a:chExt cx="5256014" cy="850816"/>
            </a:xfrm>
          </p:grpSpPr>
          <p:sp>
            <p:nvSpPr>
              <p:cNvPr id="35" name="文本框 34"/>
              <p:cNvSpPr txBox="1"/>
              <p:nvPr/>
            </p:nvSpPr>
            <p:spPr>
              <a:xfrm>
                <a:off x="10698644" y="1301460"/>
                <a:ext cx="301824" cy="811635"/>
              </a:xfrm>
              <a:custGeom>
                <a:avLst/>
                <a:gdLst/>
                <a:ahLst/>
                <a:cxnLst/>
                <a:rect l="l" t="t" r="r" b="b"/>
                <a:pathLst>
                  <a:path w="301824" h="811635">
                    <a:moveTo>
                      <a:pt x="197346" y="224"/>
                    </a:moveTo>
                    <a:cubicBezTo>
                      <a:pt x="211038" y="1415"/>
                      <a:pt x="226516" y="16000"/>
                      <a:pt x="243780" y="43980"/>
                    </a:cubicBezTo>
                    <a:cubicBezTo>
                      <a:pt x="261044" y="71960"/>
                      <a:pt x="271760" y="88628"/>
                      <a:pt x="275928" y="93986"/>
                    </a:cubicBezTo>
                    <a:cubicBezTo>
                      <a:pt x="280094" y="99344"/>
                      <a:pt x="282774" y="103213"/>
                      <a:pt x="283964" y="105595"/>
                    </a:cubicBezTo>
                    <a:lnTo>
                      <a:pt x="278606" y="155601"/>
                    </a:lnTo>
                    <a:lnTo>
                      <a:pt x="276820" y="178818"/>
                    </a:lnTo>
                    <a:lnTo>
                      <a:pt x="273248" y="187748"/>
                    </a:lnTo>
                    <a:lnTo>
                      <a:pt x="273248" y="210965"/>
                    </a:lnTo>
                    <a:lnTo>
                      <a:pt x="267890" y="227038"/>
                    </a:lnTo>
                    <a:cubicBezTo>
                      <a:pt x="266700" y="231801"/>
                      <a:pt x="267296" y="235373"/>
                      <a:pt x="269676" y="237754"/>
                    </a:cubicBezTo>
                    <a:lnTo>
                      <a:pt x="271462" y="241326"/>
                    </a:lnTo>
                    <a:cubicBezTo>
                      <a:pt x="271462" y="243707"/>
                      <a:pt x="270272" y="248470"/>
                      <a:pt x="267890" y="255613"/>
                    </a:cubicBezTo>
                    <a:cubicBezTo>
                      <a:pt x="265510" y="262757"/>
                      <a:pt x="264021" y="270794"/>
                      <a:pt x="263426" y="279724"/>
                    </a:cubicBezTo>
                    <a:cubicBezTo>
                      <a:pt x="262830" y="288653"/>
                      <a:pt x="263128" y="293118"/>
                      <a:pt x="264319" y="293118"/>
                    </a:cubicBezTo>
                    <a:lnTo>
                      <a:pt x="266104" y="300262"/>
                    </a:lnTo>
                    <a:lnTo>
                      <a:pt x="264319" y="314549"/>
                    </a:lnTo>
                    <a:cubicBezTo>
                      <a:pt x="264319" y="315740"/>
                      <a:pt x="265510" y="318717"/>
                      <a:pt x="267890" y="323479"/>
                    </a:cubicBezTo>
                    <a:lnTo>
                      <a:pt x="264319" y="387773"/>
                    </a:lnTo>
                    <a:cubicBezTo>
                      <a:pt x="264319" y="388963"/>
                      <a:pt x="264914" y="391940"/>
                      <a:pt x="266104" y="396703"/>
                    </a:cubicBezTo>
                    <a:lnTo>
                      <a:pt x="269676" y="441351"/>
                    </a:lnTo>
                    <a:cubicBezTo>
                      <a:pt x="269676" y="446113"/>
                      <a:pt x="271760" y="458020"/>
                      <a:pt x="275928" y="477070"/>
                    </a:cubicBezTo>
                    <a:cubicBezTo>
                      <a:pt x="280094" y="496120"/>
                      <a:pt x="282476" y="509514"/>
                      <a:pt x="283071" y="517253"/>
                    </a:cubicBezTo>
                    <a:cubicBezTo>
                      <a:pt x="283666" y="524992"/>
                      <a:pt x="284560" y="530053"/>
                      <a:pt x="285750" y="532434"/>
                    </a:cubicBezTo>
                    <a:lnTo>
                      <a:pt x="289322" y="543149"/>
                    </a:lnTo>
                    <a:lnTo>
                      <a:pt x="291108" y="571724"/>
                    </a:lnTo>
                    <a:lnTo>
                      <a:pt x="296466" y="600299"/>
                    </a:lnTo>
                    <a:lnTo>
                      <a:pt x="298252" y="628874"/>
                    </a:lnTo>
                    <a:lnTo>
                      <a:pt x="301824" y="677095"/>
                    </a:lnTo>
                    <a:lnTo>
                      <a:pt x="296466" y="698526"/>
                    </a:lnTo>
                    <a:lnTo>
                      <a:pt x="292894" y="719957"/>
                    </a:lnTo>
                    <a:cubicBezTo>
                      <a:pt x="288132" y="743770"/>
                      <a:pt x="279797" y="760141"/>
                      <a:pt x="267890" y="769071"/>
                    </a:cubicBezTo>
                    <a:cubicBezTo>
                      <a:pt x="255984" y="778000"/>
                      <a:pt x="247650" y="783060"/>
                      <a:pt x="242888" y="784251"/>
                    </a:cubicBezTo>
                    <a:lnTo>
                      <a:pt x="210740" y="791395"/>
                    </a:lnTo>
                    <a:cubicBezTo>
                      <a:pt x="205978" y="793776"/>
                      <a:pt x="188714" y="798539"/>
                      <a:pt x="158948" y="805682"/>
                    </a:cubicBezTo>
                    <a:cubicBezTo>
                      <a:pt x="157758" y="806873"/>
                      <a:pt x="153590" y="807171"/>
                      <a:pt x="146447" y="806575"/>
                    </a:cubicBezTo>
                    <a:cubicBezTo>
                      <a:pt x="139303" y="805980"/>
                      <a:pt x="130969" y="806873"/>
                      <a:pt x="121444" y="809254"/>
                    </a:cubicBezTo>
                    <a:cubicBezTo>
                      <a:pt x="111919" y="811635"/>
                      <a:pt x="105370" y="812231"/>
                      <a:pt x="101798" y="811040"/>
                    </a:cubicBezTo>
                    <a:cubicBezTo>
                      <a:pt x="98226" y="811040"/>
                      <a:pt x="94060" y="810445"/>
                      <a:pt x="89297" y="809254"/>
                    </a:cubicBezTo>
                    <a:cubicBezTo>
                      <a:pt x="84534" y="808064"/>
                      <a:pt x="73224" y="805682"/>
                      <a:pt x="55364" y="802110"/>
                    </a:cubicBezTo>
                    <a:lnTo>
                      <a:pt x="19646" y="791395"/>
                    </a:lnTo>
                    <a:cubicBezTo>
                      <a:pt x="7739" y="790204"/>
                      <a:pt x="1190" y="787228"/>
                      <a:pt x="0" y="782465"/>
                    </a:cubicBezTo>
                    <a:lnTo>
                      <a:pt x="14288" y="777107"/>
                    </a:lnTo>
                    <a:cubicBezTo>
                      <a:pt x="39290" y="769963"/>
                      <a:pt x="72628" y="752699"/>
                      <a:pt x="114300" y="725315"/>
                    </a:cubicBezTo>
                    <a:lnTo>
                      <a:pt x="139303" y="716385"/>
                    </a:lnTo>
                    <a:lnTo>
                      <a:pt x="187524" y="684238"/>
                    </a:lnTo>
                    <a:cubicBezTo>
                      <a:pt x="201811" y="675904"/>
                      <a:pt x="210740" y="666081"/>
                      <a:pt x="214312" y="654771"/>
                    </a:cubicBezTo>
                    <a:cubicBezTo>
                      <a:pt x="217884" y="643460"/>
                      <a:pt x="219670" y="628279"/>
                      <a:pt x="219670" y="609229"/>
                    </a:cubicBezTo>
                    <a:cubicBezTo>
                      <a:pt x="218480" y="584226"/>
                      <a:pt x="216694" y="561902"/>
                      <a:pt x="214312" y="542256"/>
                    </a:cubicBezTo>
                    <a:cubicBezTo>
                      <a:pt x="211932" y="522611"/>
                      <a:pt x="210740" y="512193"/>
                      <a:pt x="210740" y="511003"/>
                    </a:cubicBezTo>
                    <a:lnTo>
                      <a:pt x="205383" y="350268"/>
                    </a:lnTo>
                    <a:cubicBezTo>
                      <a:pt x="203002" y="341934"/>
                      <a:pt x="202406" y="335981"/>
                      <a:pt x="203597" y="332409"/>
                    </a:cubicBezTo>
                    <a:lnTo>
                      <a:pt x="214312" y="166317"/>
                    </a:lnTo>
                    <a:cubicBezTo>
                      <a:pt x="214312" y="161554"/>
                      <a:pt x="216694" y="150243"/>
                      <a:pt x="221456" y="132384"/>
                    </a:cubicBezTo>
                    <a:cubicBezTo>
                      <a:pt x="226219" y="114524"/>
                      <a:pt x="228898" y="102320"/>
                      <a:pt x="229493" y="95772"/>
                    </a:cubicBezTo>
                    <a:cubicBezTo>
                      <a:pt x="230088" y="89224"/>
                      <a:pt x="230386" y="85354"/>
                      <a:pt x="230386" y="84163"/>
                    </a:cubicBezTo>
                    <a:lnTo>
                      <a:pt x="214312" y="37729"/>
                    </a:lnTo>
                    <a:cubicBezTo>
                      <a:pt x="191690" y="35348"/>
                      <a:pt x="172640" y="28799"/>
                      <a:pt x="157162" y="18084"/>
                    </a:cubicBezTo>
                    <a:lnTo>
                      <a:pt x="157162" y="10940"/>
                    </a:lnTo>
                    <a:cubicBezTo>
                      <a:pt x="170260" y="2606"/>
                      <a:pt x="183654" y="-966"/>
                      <a:pt x="197346" y="224"/>
                    </a:cubicBezTo>
                    <a:close/>
                  </a:path>
                </a:pathLst>
              </a:custGeom>
              <a:solidFill>
                <a:srgbClr val="4C870C"/>
              </a:solidFill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endParaRPr lang="zh-CN" altLang="en-US" sz="7200">
                  <a:solidFill>
                    <a:srgbClr val="4C870C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6" name="文本框 35"/>
              <p:cNvSpPr txBox="1"/>
              <p:nvPr/>
            </p:nvSpPr>
            <p:spPr>
              <a:xfrm>
                <a:off x="9432414" y="1364192"/>
                <a:ext cx="778766" cy="731043"/>
              </a:xfrm>
              <a:custGeom>
                <a:avLst/>
                <a:gdLst/>
                <a:ahLst/>
                <a:cxnLst/>
                <a:rect l="l" t="t" r="r" b="b"/>
                <a:pathLst>
                  <a:path w="778766" h="731043">
                    <a:moveTo>
                      <a:pt x="473274" y="0"/>
                    </a:moveTo>
                    <a:cubicBezTo>
                      <a:pt x="476846" y="0"/>
                      <a:pt x="487264" y="4763"/>
                      <a:pt x="504528" y="14288"/>
                    </a:cubicBezTo>
                    <a:cubicBezTo>
                      <a:pt x="521792" y="23813"/>
                      <a:pt x="536675" y="33933"/>
                      <a:pt x="549176" y="44649"/>
                    </a:cubicBezTo>
                    <a:cubicBezTo>
                      <a:pt x="561678" y="55364"/>
                      <a:pt x="567928" y="75605"/>
                      <a:pt x="567928" y="105371"/>
                    </a:cubicBezTo>
                    <a:cubicBezTo>
                      <a:pt x="566738" y="107752"/>
                      <a:pt x="566143" y="116681"/>
                      <a:pt x="566143" y="132160"/>
                    </a:cubicBezTo>
                    <a:lnTo>
                      <a:pt x="564357" y="164306"/>
                    </a:lnTo>
                    <a:cubicBezTo>
                      <a:pt x="561976" y="185738"/>
                      <a:pt x="561380" y="198835"/>
                      <a:pt x="562571" y="203597"/>
                    </a:cubicBezTo>
                    <a:lnTo>
                      <a:pt x="564357" y="225028"/>
                    </a:lnTo>
                    <a:lnTo>
                      <a:pt x="562571" y="260747"/>
                    </a:lnTo>
                    <a:lnTo>
                      <a:pt x="562571" y="280392"/>
                    </a:lnTo>
                    <a:lnTo>
                      <a:pt x="560785" y="292894"/>
                    </a:lnTo>
                    <a:cubicBezTo>
                      <a:pt x="559594" y="296466"/>
                      <a:pt x="560190" y="306586"/>
                      <a:pt x="562571" y="323255"/>
                    </a:cubicBezTo>
                    <a:cubicBezTo>
                      <a:pt x="562571" y="329208"/>
                      <a:pt x="563166" y="332780"/>
                      <a:pt x="564357" y="333971"/>
                    </a:cubicBezTo>
                    <a:lnTo>
                      <a:pt x="567928" y="341114"/>
                    </a:lnTo>
                    <a:cubicBezTo>
                      <a:pt x="570310" y="347067"/>
                      <a:pt x="571500" y="359569"/>
                      <a:pt x="571500" y="378619"/>
                    </a:cubicBezTo>
                    <a:lnTo>
                      <a:pt x="573286" y="433983"/>
                    </a:lnTo>
                    <a:lnTo>
                      <a:pt x="562571" y="476846"/>
                    </a:lnTo>
                    <a:cubicBezTo>
                      <a:pt x="557808" y="497086"/>
                      <a:pt x="554236" y="508397"/>
                      <a:pt x="551856" y="510778"/>
                    </a:cubicBezTo>
                    <a:lnTo>
                      <a:pt x="544712" y="517922"/>
                    </a:lnTo>
                    <a:cubicBezTo>
                      <a:pt x="543521" y="521494"/>
                      <a:pt x="542926" y="523875"/>
                      <a:pt x="542926" y="525066"/>
                    </a:cubicBezTo>
                    <a:lnTo>
                      <a:pt x="525066" y="539353"/>
                    </a:lnTo>
                    <a:lnTo>
                      <a:pt x="512564" y="551855"/>
                    </a:lnTo>
                    <a:cubicBezTo>
                      <a:pt x="510184" y="554236"/>
                      <a:pt x="507802" y="555427"/>
                      <a:pt x="505421" y="555427"/>
                    </a:cubicBezTo>
                    <a:lnTo>
                      <a:pt x="496491" y="557213"/>
                    </a:lnTo>
                    <a:lnTo>
                      <a:pt x="485776" y="560785"/>
                    </a:lnTo>
                    <a:lnTo>
                      <a:pt x="475060" y="551855"/>
                    </a:lnTo>
                    <a:cubicBezTo>
                      <a:pt x="472678" y="553046"/>
                      <a:pt x="470893" y="554236"/>
                      <a:pt x="469702" y="555427"/>
                    </a:cubicBezTo>
                    <a:cubicBezTo>
                      <a:pt x="468512" y="556617"/>
                      <a:pt x="468512" y="558999"/>
                      <a:pt x="469702" y="562571"/>
                    </a:cubicBezTo>
                    <a:lnTo>
                      <a:pt x="471488" y="578644"/>
                    </a:lnTo>
                    <a:cubicBezTo>
                      <a:pt x="471488" y="579835"/>
                      <a:pt x="471488" y="582216"/>
                      <a:pt x="471488" y="585788"/>
                    </a:cubicBezTo>
                    <a:lnTo>
                      <a:pt x="471488" y="591146"/>
                    </a:lnTo>
                    <a:lnTo>
                      <a:pt x="469702" y="625078"/>
                    </a:lnTo>
                    <a:cubicBezTo>
                      <a:pt x="468512" y="631031"/>
                      <a:pt x="469107" y="635794"/>
                      <a:pt x="471488" y="639366"/>
                    </a:cubicBezTo>
                    <a:cubicBezTo>
                      <a:pt x="477441" y="657225"/>
                      <a:pt x="510184" y="665560"/>
                      <a:pt x="569714" y="664369"/>
                    </a:cubicBezTo>
                    <a:cubicBezTo>
                      <a:pt x="585193" y="664369"/>
                      <a:pt x="605731" y="660797"/>
                      <a:pt x="631330" y="653653"/>
                    </a:cubicBezTo>
                    <a:cubicBezTo>
                      <a:pt x="656928" y="646510"/>
                      <a:pt x="677466" y="633413"/>
                      <a:pt x="692944" y="614363"/>
                    </a:cubicBezTo>
                    <a:cubicBezTo>
                      <a:pt x="678657" y="586978"/>
                      <a:pt x="669132" y="567631"/>
                      <a:pt x="664370" y="556320"/>
                    </a:cubicBezTo>
                    <a:cubicBezTo>
                      <a:pt x="659607" y="545009"/>
                      <a:pt x="654546" y="536674"/>
                      <a:pt x="649189" y="531317"/>
                    </a:cubicBezTo>
                    <a:cubicBezTo>
                      <a:pt x="643831" y="525959"/>
                      <a:pt x="641748" y="522685"/>
                      <a:pt x="642938" y="521494"/>
                    </a:cubicBezTo>
                    <a:lnTo>
                      <a:pt x="644724" y="514350"/>
                    </a:lnTo>
                    <a:lnTo>
                      <a:pt x="651868" y="514350"/>
                    </a:lnTo>
                    <a:lnTo>
                      <a:pt x="659012" y="528638"/>
                    </a:lnTo>
                    <a:cubicBezTo>
                      <a:pt x="676871" y="533400"/>
                      <a:pt x="689372" y="538163"/>
                      <a:pt x="696516" y="542925"/>
                    </a:cubicBezTo>
                    <a:lnTo>
                      <a:pt x="716162" y="566142"/>
                    </a:lnTo>
                    <a:cubicBezTo>
                      <a:pt x="717352" y="568524"/>
                      <a:pt x="728366" y="575667"/>
                      <a:pt x="749202" y="587574"/>
                    </a:cubicBezTo>
                    <a:cubicBezTo>
                      <a:pt x="770038" y="599480"/>
                      <a:pt x="779860" y="612577"/>
                      <a:pt x="778670" y="626864"/>
                    </a:cubicBezTo>
                    <a:cubicBezTo>
                      <a:pt x="777478" y="635199"/>
                      <a:pt x="771824" y="647700"/>
                      <a:pt x="761703" y="664369"/>
                    </a:cubicBezTo>
                    <a:cubicBezTo>
                      <a:pt x="751582" y="681038"/>
                      <a:pt x="734616" y="695325"/>
                      <a:pt x="710804" y="707231"/>
                    </a:cubicBezTo>
                    <a:cubicBezTo>
                      <a:pt x="686991" y="719138"/>
                      <a:pt x="670025" y="726281"/>
                      <a:pt x="659904" y="728663"/>
                    </a:cubicBezTo>
                    <a:cubicBezTo>
                      <a:pt x="649784" y="731044"/>
                      <a:pt x="626864" y="731639"/>
                      <a:pt x="591146" y="730449"/>
                    </a:cubicBezTo>
                    <a:lnTo>
                      <a:pt x="525066" y="728663"/>
                    </a:lnTo>
                    <a:cubicBezTo>
                      <a:pt x="501254" y="727472"/>
                      <a:pt x="483990" y="723305"/>
                      <a:pt x="473274" y="716161"/>
                    </a:cubicBezTo>
                    <a:lnTo>
                      <a:pt x="458986" y="707231"/>
                    </a:lnTo>
                    <a:cubicBezTo>
                      <a:pt x="442318" y="700088"/>
                      <a:pt x="432198" y="692349"/>
                      <a:pt x="428626" y="684014"/>
                    </a:cubicBezTo>
                    <a:lnTo>
                      <a:pt x="421482" y="667941"/>
                    </a:lnTo>
                    <a:lnTo>
                      <a:pt x="405408" y="639366"/>
                    </a:lnTo>
                    <a:cubicBezTo>
                      <a:pt x="404218" y="638175"/>
                      <a:pt x="404218" y="632222"/>
                      <a:pt x="405408" y="621506"/>
                    </a:cubicBezTo>
                    <a:lnTo>
                      <a:pt x="403622" y="580430"/>
                    </a:lnTo>
                    <a:lnTo>
                      <a:pt x="410766" y="541139"/>
                    </a:lnTo>
                    <a:cubicBezTo>
                      <a:pt x="409576" y="541139"/>
                      <a:pt x="409278" y="539949"/>
                      <a:pt x="409874" y="537567"/>
                    </a:cubicBezTo>
                    <a:cubicBezTo>
                      <a:pt x="410468" y="535186"/>
                      <a:pt x="410766" y="533400"/>
                      <a:pt x="410766" y="532210"/>
                    </a:cubicBezTo>
                    <a:lnTo>
                      <a:pt x="407194" y="528638"/>
                    </a:lnTo>
                    <a:cubicBezTo>
                      <a:pt x="395288" y="546497"/>
                      <a:pt x="385763" y="561380"/>
                      <a:pt x="378620" y="573286"/>
                    </a:cubicBezTo>
                    <a:cubicBezTo>
                      <a:pt x="371476" y="585192"/>
                      <a:pt x="365522" y="592931"/>
                      <a:pt x="360760" y="596503"/>
                    </a:cubicBezTo>
                    <a:lnTo>
                      <a:pt x="346472" y="605433"/>
                    </a:lnTo>
                    <a:cubicBezTo>
                      <a:pt x="339328" y="610196"/>
                      <a:pt x="329208" y="620316"/>
                      <a:pt x="316112" y="635794"/>
                    </a:cubicBezTo>
                    <a:lnTo>
                      <a:pt x="305396" y="651867"/>
                    </a:lnTo>
                    <a:lnTo>
                      <a:pt x="283965" y="669727"/>
                    </a:lnTo>
                    <a:lnTo>
                      <a:pt x="264319" y="692944"/>
                    </a:lnTo>
                    <a:cubicBezTo>
                      <a:pt x="252413" y="691753"/>
                      <a:pt x="245269" y="688777"/>
                      <a:pt x="242888" y="684014"/>
                    </a:cubicBezTo>
                    <a:lnTo>
                      <a:pt x="235744" y="667941"/>
                    </a:lnTo>
                    <a:lnTo>
                      <a:pt x="230386" y="657225"/>
                    </a:lnTo>
                    <a:cubicBezTo>
                      <a:pt x="238721" y="640556"/>
                      <a:pt x="247055" y="619721"/>
                      <a:pt x="255390" y="594717"/>
                    </a:cubicBezTo>
                    <a:lnTo>
                      <a:pt x="266105" y="596503"/>
                    </a:lnTo>
                    <a:cubicBezTo>
                      <a:pt x="273249" y="588169"/>
                      <a:pt x="278607" y="579239"/>
                      <a:pt x="282179" y="569714"/>
                    </a:cubicBezTo>
                    <a:cubicBezTo>
                      <a:pt x="269082" y="560189"/>
                      <a:pt x="260152" y="551855"/>
                      <a:pt x="255390" y="544711"/>
                    </a:cubicBezTo>
                    <a:lnTo>
                      <a:pt x="230386" y="507206"/>
                    </a:lnTo>
                    <a:lnTo>
                      <a:pt x="212527" y="482203"/>
                    </a:lnTo>
                    <a:cubicBezTo>
                      <a:pt x="210146" y="482203"/>
                      <a:pt x="208062" y="482501"/>
                      <a:pt x="206276" y="483096"/>
                    </a:cubicBezTo>
                    <a:cubicBezTo>
                      <a:pt x="204490" y="483692"/>
                      <a:pt x="203002" y="489645"/>
                      <a:pt x="201812" y="500956"/>
                    </a:cubicBezTo>
                    <a:cubicBezTo>
                      <a:pt x="200621" y="512267"/>
                      <a:pt x="199728" y="519113"/>
                      <a:pt x="199133" y="521494"/>
                    </a:cubicBezTo>
                    <a:cubicBezTo>
                      <a:pt x="198537" y="523875"/>
                      <a:pt x="194668" y="534889"/>
                      <a:pt x="187524" y="554534"/>
                    </a:cubicBezTo>
                    <a:cubicBezTo>
                      <a:pt x="180380" y="574179"/>
                      <a:pt x="174130" y="588764"/>
                      <a:pt x="168772" y="598289"/>
                    </a:cubicBezTo>
                    <a:cubicBezTo>
                      <a:pt x="163414" y="607814"/>
                      <a:pt x="135136" y="631031"/>
                      <a:pt x="83940" y="667941"/>
                    </a:cubicBezTo>
                    <a:lnTo>
                      <a:pt x="83940" y="673299"/>
                    </a:lnTo>
                    <a:lnTo>
                      <a:pt x="60722" y="685800"/>
                    </a:lnTo>
                    <a:lnTo>
                      <a:pt x="51793" y="676871"/>
                    </a:lnTo>
                    <a:lnTo>
                      <a:pt x="46435" y="676871"/>
                    </a:lnTo>
                    <a:lnTo>
                      <a:pt x="35719" y="666155"/>
                    </a:lnTo>
                    <a:lnTo>
                      <a:pt x="28576" y="676871"/>
                    </a:lnTo>
                    <a:lnTo>
                      <a:pt x="28576" y="664369"/>
                    </a:lnTo>
                    <a:cubicBezTo>
                      <a:pt x="23813" y="660797"/>
                      <a:pt x="20539" y="657225"/>
                      <a:pt x="18753" y="653653"/>
                    </a:cubicBezTo>
                    <a:cubicBezTo>
                      <a:pt x="16967" y="650081"/>
                      <a:pt x="15776" y="645914"/>
                      <a:pt x="15181" y="641152"/>
                    </a:cubicBezTo>
                    <a:cubicBezTo>
                      <a:pt x="14586" y="636389"/>
                      <a:pt x="16669" y="631031"/>
                      <a:pt x="21432" y="625078"/>
                    </a:cubicBezTo>
                    <a:lnTo>
                      <a:pt x="39291" y="600075"/>
                    </a:lnTo>
                    <a:lnTo>
                      <a:pt x="46435" y="580430"/>
                    </a:lnTo>
                    <a:lnTo>
                      <a:pt x="62508" y="587574"/>
                    </a:lnTo>
                    <a:cubicBezTo>
                      <a:pt x="85130" y="553046"/>
                      <a:pt x="99418" y="533698"/>
                      <a:pt x="105371" y="529531"/>
                    </a:cubicBezTo>
                    <a:cubicBezTo>
                      <a:pt x="111324" y="525364"/>
                      <a:pt x="114896" y="522387"/>
                      <a:pt x="116086" y="520601"/>
                    </a:cubicBezTo>
                    <a:cubicBezTo>
                      <a:pt x="117277" y="518815"/>
                      <a:pt x="119063" y="514648"/>
                      <a:pt x="121444" y="508099"/>
                    </a:cubicBezTo>
                    <a:cubicBezTo>
                      <a:pt x="123826" y="501551"/>
                      <a:pt x="126504" y="494705"/>
                      <a:pt x="129481" y="487561"/>
                    </a:cubicBezTo>
                    <a:cubicBezTo>
                      <a:pt x="132458" y="480417"/>
                      <a:pt x="134244" y="475060"/>
                      <a:pt x="134839" y="471488"/>
                    </a:cubicBezTo>
                    <a:cubicBezTo>
                      <a:pt x="135434" y="467916"/>
                      <a:pt x="134541" y="464344"/>
                      <a:pt x="132160" y="460772"/>
                    </a:cubicBezTo>
                    <a:cubicBezTo>
                      <a:pt x="114300" y="478631"/>
                      <a:pt x="102394" y="487561"/>
                      <a:pt x="96441" y="487561"/>
                    </a:cubicBezTo>
                    <a:lnTo>
                      <a:pt x="69652" y="492919"/>
                    </a:lnTo>
                    <a:lnTo>
                      <a:pt x="62508" y="500063"/>
                    </a:lnTo>
                    <a:cubicBezTo>
                      <a:pt x="57746" y="500063"/>
                      <a:pt x="54769" y="498277"/>
                      <a:pt x="53579" y="494705"/>
                    </a:cubicBezTo>
                    <a:cubicBezTo>
                      <a:pt x="39291" y="489942"/>
                      <a:pt x="28873" y="485180"/>
                      <a:pt x="22325" y="480417"/>
                    </a:cubicBezTo>
                    <a:cubicBezTo>
                      <a:pt x="15776" y="475655"/>
                      <a:pt x="10418" y="469404"/>
                      <a:pt x="6252" y="461665"/>
                    </a:cubicBezTo>
                    <a:cubicBezTo>
                      <a:pt x="2084" y="453926"/>
                      <a:pt x="0" y="447675"/>
                      <a:pt x="0" y="442913"/>
                    </a:cubicBezTo>
                    <a:lnTo>
                      <a:pt x="23218" y="403622"/>
                    </a:lnTo>
                    <a:lnTo>
                      <a:pt x="46435" y="358974"/>
                    </a:lnTo>
                    <a:lnTo>
                      <a:pt x="51793" y="358974"/>
                    </a:lnTo>
                    <a:cubicBezTo>
                      <a:pt x="62508" y="341114"/>
                      <a:pt x="74117" y="321171"/>
                      <a:pt x="86618" y="299145"/>
                    </a:cubicBezTo>
                    <a:cubicBezTo>
                      <a:pt x="99120" y="277118"/>
                      <a:pt x="108645" y="262235"/>
                      <a:pt x="115194" y="254496"/>
                    </a:cubicBezTo>
                    <a:cubicBezTo>
                      <a:pt x="121742" y="246757"/>
                      <a:pt x="125314" y="240804"/>
                      <a:pt x="125909" y="236637"/>
                    </a:cubicBezTo>
                    <a:cubicBezTo>
                      <a:pt x="126504" y="232470"/>
                      <a:pt x="119956" y="228005"/>
                      <a:pt x="106264" y="223242"/>
                    </a:cubicBezTo>
                    <a:cubicBezTo>
                      <a:pt x="92572" y="218480"/>
                      <a:pt x="85130" y="215503"/>
                      <a:pt x="83940" y="214313"/>
                    </a:cubicBezTo>
                    <a:lnTo>
                      <a:pt x="73224" y="207169"/>
                    </a:lnTo>
                    <a:cubicBezTo>
                      <a:pt x="62508" y="203597"/>
                      <a:pt x="56555" y="199430"/>
                      <a:pt x="55365" y="194667"/>
                    </a:cubicBezTo>
                    <a:lnTo>
                      <a:pt x="75010" y="192881"/>
                    </a:lnTo>
                    <a:lnTo>
                      <a:pt x="78582" y="183952"/>
                    </a:lnTo>
                    <a:cubicBezTo>
                      <a:pt x="84535" y="183952"/>
                      <a:pt x="89298" y="183356"/>
                      <a:pt x="92869" y="182166"/>
                    </a:cubicBezTo>
                    <a:lnTo>
                      <a:pt x="146448" y="153591"/>
                    </a:lnTo>
                    <a:lnTo>
                      <a:pt x="171450" y="142875"/>
                    </a:lnTo>
                    <a:lnTo>
                      <a:pt x="176808" y="76796"/>
                    </a:lnTo>
                    <a:cubicBezTo>
                      <a:pt x="163712" y="72033"/>
                      <a:pt x="151805" y="69652"/>
                      <a:pt x="141090" y="69652"/>
                    </a:cubicBezTo>
                    <a:lnTo>
                      <a:pt x="133946" y="53578"/>
                    </a:lnTo>
                    <a:cubicBezTo>
                      <a:pt x="120849" y="51197"/>
                      <a:pt x="114300" y="47625"/>
                      <a:pt x="114300" y="42863"/>
                    </a:cubicBezTo>
                    <a:lnTo>
                      <a:pt x="112515" y="33933"/>
                    </a:lnTo>
                    <a:cubicBezTo>
                      <a:pt x="131565" y="27980"/>
                      <a:pt x="145257" y="24408"/>
                      <a:pt x="153591" y="23217"/>
                    </a:cubicBezTo>
                    <a:cubicBezTo>
                      <a:pt x="164307" y="23217"/>
                      <a:pt x="178297" y="27980"/>
                      <a:pt x="195561" y="37505"/>
                    </a:cubicBezTo>
                    <a:cubicBezTo>
                      <a:pt x="212825" y="47030"/>
                      <a:pt x="223540" y="55960"/>
                      <a:pt x="227708" y="64294"/>
                    </a:cubicBezTo>
                    <a:cubicBezTo>
                      <a:pt x="231875" y="72628"/>
                      <a:pt x="234256" y="80367"/>
                      <a:pt x="234852" y="87511"/>
                    </a:cubicBezTo>
                    <a:cubicBezTo>
                      <a:pt x="235447" y="94655"/>
                      <a:pt x="235744" y="98822"/>
                      <a:pt x="235744" y="100013"/>
                    </a:cubicBezTo>
                    <a:lnTo>
                      <a:pt x="230386" y="141089"/>
                    </a:lnTo>
                    <a:cubicBezTo>
                      <a:pt x="238721" y="148233"/>
                      <a:pt x="244972" y="152996"/>
                      <a:pt x="249139" y="155377"/>
                    </a:cubicBezTo>
                    <a:cubicBezTo>
                      <a:pt x="253306" y="157758"/>
                      <a:pt x="258068" y="161628"/>
                      <a:pt x="263426" y="166985"/>
                    </a:cubicBezTo>
                    <a:cubicBezTo>
                      <a:pt x="268784" y="172343"/>
                      <a:pt x="272058" y="174427"/>
                      <a:pt x="273249" y="173236"/>
                    </a:cubicBezTo>
                    <a:lnTo>
                      <a:pt x="276821" y="171450"/>
                    </a:lnTo>
                    <a:cubicBezTo>
                      <a:pt x="281584" y="177403"/>
                      <a:pt x="284560" y="180975"/>
                      <a:pt x="285750" y="182166"/>
                    </a:cubicBezTo>
                    <a:lnTo>
                      <a:pt x="287536" y="194667"/>
                    </a:lnTo>
                    <a:cubicBezTo>
                      <a:pt x="275630" y="200621"/>
                      <a:pt x="263426" y="208955"/>
                      <a:pt x="250925" y="219671"/>
                    </a:cubicBezTo>
                    <a:cubicBezTo>
                      <a:pt x="238423" y="230386"/>
                      <a:pt x="231577" y="236935"/>
                      <a:pt x="230386" y="239316"/>
                    </a:cubicBezTo>
                    <a:cubicBezTo>
                      <a:pt x="229196" y="241697"/>
                      <a:pt x="228303" y="245864"/>
                      <a:pt x="227708" y="251817"/>
                    </a:cubicBezTo>
                    <a:cubicBezTo>
                      <a:pt x="227112" y="257771"/>
                      <a:pt x="226517" y="262831"/>
                      <a:pt x="225922" y="266998"/>
                    </a:cubicBezTo>
                    <a:cubicBezTo>
                      <a:pt x="225326" y="271165"/>
                      <a:pt x="224731" y="274142"/>
                      <a:pt x="224136" y="275928"/>
                    </a:cubicBezTo>
                    <a:cubicBezTo>
                      <a:pt x="223540" y="277713"/>
                      <a:pt x="223838" y="278606"/>
                      <a:pt x="225029" y="278606"/>
                    </a:cubicBezTo>
                    <a:cubicBezTo>
                      <a:pt x="225029" y="284560"/>
                      <a:pt x="226815" y="289322"/>
                      <a:pt x="230386" y="292894"/>
                    </a:cubicBezTo>
                    <a:lnTo>
                      <a:pt x="264319" y="276821"/>
                    </a:lnTo>
                    <a:cubicBezTo>
                      <a:pt x="275035" y="285155"/>
                      <a:pt x="286941" y="288131"/>
                      <a:pt x="300038" y="285750"/>
                    </a:cubicBezTo>
                    <a:cubicBezTo>
                      <a:pt x="300038" y="269081"/>
                      <a:pt x="300336" y="254496"/>
                      <a:pt x="300931" y="241995"/>
                    </a:cubicBezTo>
                    <a:cubicBezTo>
                      <a:pt x="301526" y="229493"/>
                      <a:pt x="301526" y="211931"/>
                      <a:pt x="300931" y="189310"/>
                    </a:cubicBezTo>
                    <a:cubicBezTo>
                      <a:pt x="300336" y="166688"/>
                      <a:pt x="295871" y="152996"/>
                      <a:pt x="287536" y="148233"/>
                    </a:cubicBezTo>
                    <a:lnTo>
                      <a:pt x="273249" y="142875"/>
                    </a:lnTo>
                    <a:lnTo>
                      <a:pt x="260748" y="126802"/>
                    </a:lnTo>
                    <a:lnTo>
                      <a:pt x="250032" y="126802"/>
                    </a:lnTo>
                    <a:lnTo>
                      <a:pt x="242888" y="119658"/>
                    </a:lnTo>
                    <a:cubicBezTo>
                      <a:pt x="247650" y="113705"/>
                      <a:pt x="251818" y="111026"/>
                      <a:pt x="255390" y="111621"/>
                    </a:cubicBezTo>
                    <a:cubicBezTo>
                      <a:pt x="258962" y="112217"/>
                      <a:pt x="267296" y="114896"/>
                      <a:pt x="280393" y="119658"/>
                    </a:cubicBezTo>
                    <a:cubicBezTo>
                      <a:pt x="293490" y="124421"/>
                      <a:pt x="305396" y="127397"/>
                      <a:pt x="316112" y="128588"/>
                    </a:cubicBezTo>
                    <a:cubicBezTo>
                      <a:pt x="317302" y="125016"/>
                      <a:pt x="318493" y="122039"/>
                      <a:pt x="319684" y="119658"/>
                    </a:cubicBezTo>
                    <a:lnTo>
                      <a:pt x="319684" y="92869"/>
                    </a:lnTo>
                    <a:cubicBezTo>
                      <a:pt x="320874" y="86916"/>
                      <a:pt x="327125" y="80367"/>
                      <a:pt x="338436" y="73224"/>
                    </a:cubicBezTo>
                    <a:cubicBezTo>
                      <a:pt x="349746" y="66080"/>
                      <a:pt x="364034" y="55662"/>
                      <a:pt x="381298" y="41970"/>
                    </a:cubicBezTo>
                    <a:cubicBezTo>
                      <a:pt x="398562" y="28278"/>
                      <a:pt x="410766" y="20241"/>
                      <a:pt x="417910" y="17860"/>
                    </a:cubicBezTo>
                    <a:lnTo>
                      <a:pt x="453628" y="7144"/>
                    </a:lnTo>
                    <a:cubicBezTo>
                      <a:pt x="464344" y="3572"/>
                      <a:pt x="470893" y="1191"/>
                      <a:pt x="473274" y="0"/>
                    </a:cubicBezTo>
                    <a:close/>
                    <a:moveTo>
                      <a:pt x="487562" y="50006"/>
                    </a:moveTo>
                    <a:cubicBezTo>
                      <a:pt x="474464" y="53578"/>
                      <a:pt x="466130" y="56257"/>
                      <a:pt x="462558" y="58043"/>
                    </a:cubicBezTo>
                    <a:cubicBezTo>
                      <a:pt x="458986" y="59829"/>
                      <a:pt x="448271" y="70247"/>
                      <a:pt x="430412" y="89297"/>
                    </a:cubicBezTo>
                    <a:lnTo>
                      <a:pt x="408980" y="112514"/>
                    </a:lnTo>
                    <a:cubicBezTo>
                      <a:pt x="400646" y="120849"/>
                      <a:pt x="392907" y="125016"/>
                      <a:pt x="385763" y="125016"/>
                    </a:cubicBezTo>
                    <a:cubicBezTo>
                      <a:pt x="381000" y="126206"/>
                      <a:pt x="377428" y="125611"/>
                      <a:pt x="375048" y="123230"/>
                    </a:cubicBezTo>
                    <a:lnTo>
                      <a:pt x="353616" y="112514"/>
                    </a:lnTo>
                    <a:cubicBezTo>
                      <a:pt x="341710" y="114896"/>
                      <a:pt x="336352" y="123230"/>
                      <a:pt x="337543" y="137517"/>
                    </a:cubicBezTo>
                    <a:cubicBezTo>
                      <a:pt x="337543" y="143471"/>
                      <a:pt x="338734" y="148233"/>
                      <a:pt x="341114" y="151805"/>
                    </a:cubicBezTo>
                    <a:lnTo>
                      <a:pt x="358974" y="176808"/>
                    </a:lnTo>
                    <a:cubicBezTo>
                      <a:pt x="367308" y="192286"/>
                      <a:pt x="371476" y="213717"/>
                      <a:pt x="371476" y="241102"/>
                    </a:cubicBezTo>
                    <a:cubicBezTo>
                      <a:pt x="370285" y="244674"/>
                      <a:pt x="369392" y="252115"/>
                      <a:pt x="368796" y="263426"/>
                    </a:cubicBezTo>
                    <a:cubicBezTo>
                      <a:pt x="368202" y="274737"/>
                      <a:pt x="367606" y="286941"/>
                      <a:pt x="367011" y="300038"/>
                    </a:cubicBezTo>
                    <a:cubicBezTo>
                      <a:pt x="366416" y="313135"/>
                      <a:pt x="366118" y="322064"/>
                      <a:pt x="366118" y="326827"/>
                    </a:cubicBezTo>
                    <a:lnTo>
                      <a:pt x="358974" y="371475"/>
                    </a:lnTo>
                    <a:cubicBezTo>
                      <a:pt x="356593" y="386953"/>
                      <a:pt x="355104" y="400348"/>
                      <a:pt x="354509" y="411659"/>
                    </a:cubicBezTo>
                    <a:cubicBezTo>
                      <a:pt x="353914" y="422970"/>
                      <a:pt x="354212" y="429221"/>
                      <a:pt x="355402" y="430411"/>
                    </a:cubicBezTo>
                    <a:cubicBezTo>
                      <a:pt x="355402" y="435174"/>
                      <a:pt x="356593" y="436960"/>
                      <a:pt x="358974" y="435769"/>
                    </a:cubicBezTo>
                    <a:cubicBezTo>
                      <a:pt x="367308" y="420291"/>
                      <a:pt x="372666" y="407789"/>
                      <a:pt x="375048" y="398264"/>
                    </a:cubicBezTo>
                    <a:lnTo>
                      <a:pt x="376834" y="382191"/>
                    </a:lnTo>
                    <a:lnTo>
                      <a:pt x="391121" y="339328"/>
                    </a:lnTo>
                    <a:lnTo>
                      <a:pt x="400050" y="278606"/>
                    </a:lnTo>
                    <a:cubicBezTo>
                      <a:pt x="402432" y="265510"/>
                      <a:pt x="404218" y="257771"/>
                      <a:pt x="405408" y="255389"/>
                    </a:cubicBezTo>
                    <a:lnTo>
                      <a:pt x="389335" y="203597"/>
                    </a:lnTo>
                    <a:lnTo>
                      <a:pt x="385763" y="164306"/>
                    </a:lnTo>
                    <a:cubicBezTo>
                      <a:pt x="406004" y="166688"/>
                      <a:pt x="422970" y="174129"/>
                      <a:pt x="436662" y="186631"/>
                    </a:cubicBezTo>
                    <a:cubicBezTo>
                      <a:pt x="450354" y="199132"/>
                      <a:pt x="458986" y="210146"/>
                      <a:pt x="462558" y="219671"/>
                    </a:cubicBezTo>
                    <a:cubicBezTo>
                      <a:pt x="466130" y="229196"/>
                      <a:pt x="467618" y="236935"/>
                      <a:pt x="467024" y="242888"/>
                    </a:cubicBezTo>
                    <a:cubicBezTo>
                      <a:pt x="466428" y="248841"/>
                      <a:pt x="465832" y="255687"/>
                      <a:pt x="465238" y="263426"/>
                    </a:cubicBezTo>
                    <a:cubicBezTo>
                      <a:pt x="464642" y="271165"/>
                      <a:pt x="458986" y="319683"/>
                      <a:pt x="448271" y="408980"/>
                    </a:cubicBezTo>
                    <a:cubicBezTo>
                      <a:pt x="460177" y="410171"/>
                      <a:pt x="470893" y="416124"/>
                      <a:pt x="480418" y="426839"/>
                    </a:cubicBezTo>
                    <a:cubicBezTo>
                      <a:pt x="482799" y="425649"/>
                      <a:pt x="484585" y="424458"/>
                      <a:pt x="485776" y="423267"/>
                    </a:cubicBezTo>
                    <a:lnTo>
                      <a:pt x="480418" y="407194"/>
                    </a:lnTo>
                    <a:cubicBezTo>
                      <a:pt x="480418" y="407194"/>
                      <a:pt x="482799" y="404217"/>
                      <a:pt x="487562" y="398264"/>
                    </a:cubicBezTo>
                    <a:cubicBezTo>
                      <a:pt x="491134" y="394692"/>
                      <a:pt x="491134" y="381000"/>
                      <a:pt x="487562" y="357188"/>
                    </a:cubicBezTo>
                    <a:lnTo>
                      <a:pt x="489348" y="296466"/>
                    </a:lnTo>
                    <a:cubicBezTo>
                      <a:pt x="489348" y="290513"/>
                      <a:pt x="488752" y="283071"/>
                      <a:pt x="487562" y="274142"/>
                    </a:cubicBezTo>
                    <a:cubicBezTo>
                      <a:pt x="486371" y="265212"/>
                      <a:pt x="485776" y="259556"/>
                      <a:pt x="485776" y="257175"/>
                    </a:cubicBezTo>
                    <a:lnTo>
                      <a:pt x="487562" y="196453"/>
                    </a:lnTo>
                    <a:lnTo>
                      <a:pt x="485776" y="126802"/>
                    </a:lnTo>
                    <a:lnTo>
                      <a:pt x="489348" y="80367"/>
                    </a:lnTo>
                    <a:lnTo>
                      <a:pt x="487562" y="50006"/>
                    </a:lnTo>
                    <a:close/>
                    <a:moveTo>
                      <a:pt x="157163" y="312539"/>
                    </a:moveTo>
                    <a:cubicBezTo>
                      <a:pt x="139304" y="332780"/>
                      <a:pt x="122040" y="354211"/>
                      <a:pt x="105371" y="376833"/>
                    </a:cubicBezTo>
                    <a:cubicBezTo>
                      <a:pt x="147043" y="356592"/>
                      <a:pt x="166688" y="338733"/>
                      <a:pt x="164307" y="323255"/>
                    </a:cubicBezTo>
                    <a:cubicBezTo>
                      <a:pt x="163116" y="320874"/>
                      <a:pt x="160735" y="317302"/>
                      <a:pt x="157163" y="312539"/>
                    </a:cubicBezTo>
                    <a:close/>
                    <a:moveTo>
                      <a:pt x="291108" y="344686"/>
                    </a:moveTo>
                    <a:cubicBezTo>
                      <a:pt x="242293" y="379214"/>
                      <a:pt x="218480" y="397074"/>
                      <a:pt x="219671" y="398264"/>
                    </a:cubicBezTo>
                    <a:lnTo>
                      <a:pt x="212527" y="446485"/>
                    </a:lnTo>
                    <a:cubicBezTo>
                      <a:pt x="248246" y="464344"/>
                      <a:pt x="272654" y="483394"/>
                      <a:pt x="285750" y="503635"/>
                    </a:cubicBezTo>
                    <a:cubicBezTo>
                      <a:pt x="288132" y="508397"/>
                      <a:pt x="292299" y="504825"/>
                      <a:pt x="298252" y="492919"/>
                    </a:cubicBezTo>
                    <a:lnTo>
                      <a:pt x="303610" y="532210"/>
                    </a:lnTo>
                    <a:cubicBezTo>
                      <a:pt x="315516" y="526256"/>
                      <a:pt x="321470" y="519708"/>
                      <a:pt x="321470" y="512564"/>
                    </a:cubicBezTo>
                    <a:cubicBezTo>
                      <a:pt x="320278" y="510183"/>
                      <a:pt x="319684" y="507802"/>
                      <a:pt x="319684" y="505421"/>
                    </a:cubicBezTo>
                    <a:lnTo>
                      <a:pt x="307182" y="491133"/>
                    </a:lnTo>
                    <a:cubicBezTo>
                      <a:pt x="305991" y="491133"/>
                      <a:pt x="303015" y="486668"/>
                      <a:pt x="298252" y="477739"/>
                    </a:cubicBezTo>
                    <a:cubicBezTo>
                      <a:pt x="293490" y="468809"/>
                      <a:pt x="289322" y="461665"/>
                      <a:pt x="285750" y="456307"/>
                    </a:cubicBezTo>
                    <a:cubicBezTo>
                      <a:pt x="282179" y="450949"/>
                      <a:pt x="280393" y="447080"/>
                      <a:pt x="280393" y="444699"/>
                    </a:cubicBezTo>
                    <a:lnTo>
                      <a:pt x="283965" y="401836"/>
                    </a:lnTo>
                    <a:lnTo>
                      <a:pt x="282179" y="376833"/>
                    </a:lnTo>
                    <a:cubicBezTo>
                      <a:pt x="282179" y="369689"/>
                      <a:pt x="285750" y="361950"/>
                      <a:pt x="292894" y="353616"/>
                    </a:cubicBezTo>
                    <a:lnTo>
                      <a:pt x="291108" y="344686"/>
                    </a:lnTo>
                    <a:close/>
                  </a:path>
                </a:pathLst>
              </a:custGeom>
              <a:solidFill>
                <a:srgbClr val="4C870C"/>
              </a:solidFill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endParaRPr lang="zh-CN" altLang="en-US" sz="7200">
                  <a:solidFill>
                    <a:srgbClr val="4C870C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7" name="文本框 36"/>
              <p:cNvSpPr txBox="1"/>
              <p:nvPr/>
            </p:nvSpPr>
            <p:spPr>
              <a:xfrm>
                <a:off x="5744454" y="1383838"/>
                <a:ext cx="410766" cy="760957"/>
              </a:xfrm>
              <a:custGeom>
                <a:avLst/>
                <a:gdLst/>
                <a:ahLst/>
                <a:cxnLst/>
                <a:rect l="l" t="t" r="r" b="b"/>
                <a:pathLst>
                  <a:path w="410766" h="760957">
                    <a:moveTo>
                      <a:pt x="344686" y="0"/>
                    </a:moveTo>
                    <a:cubicBezTo>
                      <a:pt x="356592" y="3571"/>
                      <a:pt x="367903" y="8929"/>
                      <a:pt x="378619" y="16073"/>
                    </a:cubicBezTo>
                    <a:lnTo>
                      <a:pt x="403622" y="46434"/>
                    </a:lnTo>
                    <a:lnTo>
                      <a:pt x="410766" y="51792"/>
                    </a:lnTo>
                    <a:cubicBezTo>
                      <a:pt x="403622" y="57745"/>
                      <a:pt x="398859" y="60721"/>
                      <a:pt x="396478" y="60721"/>
                    </a:cubicBezTo>
                    <a:lnTo>
                      <a:pt x="387548" y="60721"/>
                    </a:lnTo>
                    <a:lnTo>
                      <a:pt x="373261" y="60721"/>
                    </a:lnTo>
                    <a:cubicBezTo>
                      <a:pt x="369689" y="63103"/>
                      <a:pt x="367308" y="64293"/>
                      <a:pt x="366117" y="64293"/>
                    </a:cubicBezTo>
                    <a:lnTo>
                      <a:pt x="350044" y="66079"/>
                    </a:lnTo>
                    <a:lnTo>
                      <a:pt x="339328" y="71437"/>
                    </a:lnTo>
                    <a:lnTo>
                      <a:pt x="332184" y="71437"/>
                    </a:lnTo>
                    <a:lnTo>
                      <a:pt x="321469" y="71437"/>
                    </a:lnTo>
                    <a:cubicBezTo>
                      <a:pt x="325041" y="85725"/>
                      <a:pt x="329208" y="97035"/>
                      <a:pt x="333970" y="105370"/>
                    </a:cubicBezTo>
                    <a:cubicBezTo>
                      <a:pt x="338733" y="113704"/>
                      <a:pt x="341114" y="118467"/>
                      <a:pt x="341114" y="119657"/>
                    </a:cubicBezTo>
                    <a:lnTo>
                      <a:pt x="337542" y="128587"/>
                    </a:lnTo>
                    <a:lnTo>
                      <a:pt x="341114" y="137517"/>
                    </a:lnTo>
                    <a:cubicBezTo>
                      <a:pt x="338733" y="139898"/>
                      <a:pt x="336054" y="142577"/>
                      <a:pt x="333077" y="145553"/>
                    </a:cubicBezTo>
                    <a:cubicBezTo>
                      <a:pt x="330101" y="148530"/>
                      <a:pt x="330994" y="171450"/>
                      <a:pt x="335756" y="214312"/>
                    </a:cubicBezTo>
                    <a:lnTo>
                      <a:pt x="335756" y="253603"/>
                    </a:lnTo>
                    <a:cubicBezTo>
                      <a:pt x="335756" y="270271"/>
                      <a:pt x="335161" y="279796"/>
                      <a:pt x="333970" y="282178"/>
                    </a:cubicBezTo>
                    <a:lnTo>
                      <a:pt x="330398" y="289321"/>
                    </a:lnTo>
                    <a:cubicBezTo>
                      <a:pt x="332780" y="295275"/>
                      <a:pt x="333970" y="299442"/>
                      <a:pt x="333970" y="301823"/>
                    </a:cubicBezTo>
                    <a:lnTo>
                      <a:pt x="332184" y="308967"/>
                    </a:lnTo>
                    <a:lnTo>
                      <a:pt x="332184" y="321468"/>
                    </a:lnTo>
                    <a:lnTo>
                      <a:pt x="330398" y="376832"/>
                    </a:lnTo>
                    <a:lnTo>
                      <a:pt x="333970" y="380404"/>
                    </a:lnTo>
                    <a:lnTo>
                      <a:pt x="360759" y="358973"/>
                    </a:lnTo>
                    <a:cubicBezTo>
                      <a:pt x="351234" y="378023"/>
                      <a:pt x="343793" y="390822"/>
                      <a:pt x="338435" y="397371"/>
                    </a:cubicBezTo>
                    <a:cubicBezTo>
                      <a:pt x="333077" y="403919"/>
                      <a:pt x="330994" y="407193"/>
                      <a:pt x="332184" y="407193"/>
                    </a:cubicBezTo>
                    <a:lnTo>
                      <a:pt x="335756" y="414337"/>
                    </a:lnTo>
                    <a:lnTo>
                      <a:pt x="328612" y="439340"/>
                    </a:lnTo>
                    <a:lnTo>
                      <a:pt x="330398" y="582215"/>
                    </a:lnTo>
                    <a:cubicBezTo>
                      <a:pt x="330398" y="623887"/>
                      <a:pt x="327719" y="653653"/>
                      <a:pt x="322362" y="671512"/>
                    </a:cubicBezTo>
                    <a:cubicBezTo>
                      <a:pt x="317004" y="689371"/>
                      <a:pt x="314325" y="698896"/>
                      <a:pt x="314325" y="700087"/>
                    </a:cubicBezTo>
                    <a:lnTo>
                      <a:pt x="316111" y="737592"/>
                    </a:lnTo>
                    <a:lnTo>
                      <a:pt x="314325" y="760809"/>
                    </a:lnTo>
                    <a:cubicBezTo>
                      <a:pt x="307181" y="762000"/>
                      <a:pt x="298549" y="756047"/>
                      <a:pt x="288429" y="742950"/>
                    </a:cubicBezTo>
                    <a:cubicBezTo>
                      <a:pt x="278308" y="729853"/>
                      <a:pt x="269974" y="717054"/>
                      <a:pt x="263426" y="704552"/>
                    </a:cubicBezTo>
                    <a:cubicBezTo>
                      <a:pt x="256877" y="692050"/>
                      <a:pt x="254198" y="681632"/>
                      <a:pt x="255389" y="673298"/>
                    </a:cubicBezTo>
                    <a:lnTo>
                      <a:pt x="257175" y="657225"/>
                    </a:lnTo>
                    <a:cubicBezTo>
                      <a:pt x="257175" y="656034"/>
                      <a:pt x="256877" y="652164"/>
                      <a:pt x="256282" y="645616"/>
                    </a:cubicBezTo>
                    <a:cubicBezTo>
                      <a:pt x="255687" y="639068"/>
                      <a:pt x="254794" y="633412"/>
                      <a:pt x="253603" y="628650"/>
                    </a:cubicBezTo>
                    <a:lnTo>
                      <a:pt x="250031" y="621506"/>
                    </a:lnTo>
                    <a:lnTo>
                      <a:pt x="244673" y="589359"/>
                    </a:lnTo>
                    <a:cubicBezTo>
                      <a:pt x="238720" y="582215"/>
                      <a:pt x="236339" y="578048"/>
                      <a:pt x="237530" y="576857"/>
                    </a:cubicBezTo>
                    <a:lnTo>
                      <a:pt x="241102" y="571500"/>
                    </a:lnTo>
                    <a:lnTo>
                      <a:pt x="251817" y="596503"/>
                    </a:lnTo>
                    <a:lnTo>
                      <a:pt x="258961" y="605432"/>
                    </a:lnTo>
                    <a:lnTo>
                      <a:pt x="266105" y="601860"/>
                    </a:lnTo>
                    <a:cubicBezTo>
                      <a:pt x="264914" y="598289"/>
                      <a:pt x="264616" y="590550"/>
                      <a:pt x="265212" y="578643"/>
                    </a:cubicBezTo>
                    <a:cubicBezTo>
                      <a:pt x="265807" y="566737"/>
                      <a:pt x="265807" y="559593"/>
                      <a:pt x="265212" y="557212"/>
                    </a:cubicBezTo>
                    <a:cubicBezTo>
                      <a:pt x="264616" y="554831"/>
                      <a:pt x="264914" y="553045"/>
                      <a:pt x="266105" y="551854"/>
                    </a:cubicBezTo>
                    <a:lnTo>
                      <a:pt x="275034" y="517921"/>
                    </a:lnTo>
                    <a:lnTo>
                      <a:pt x="269677" y="507206"/>
                    </a:lnTo>
                    <a:cubicBezTo>
                      <a:pt x="218480" y="560784"/>
                      <a:pt x="186333" y="592335"/>
                      <a:pt x="173236" y="601860"/>
                    </a:cubicBezTo>
                    <a:lnTo>
                      <a:pt x="137517" y="625078"/>
                    </a:lnTo>
                    <a:lnTo>
                      <a:pt x="112514" y="646509"/>
                    </a:lnTo>
                    <a:cubicBezTo>
                      <a:pt x="108942" y="642937"/>
                      <a:pt x="106561" y="639960"/>
                      <a:pt x="105370" y="637579"/>
                    </a:cubicBezTo>
                    <a:lnTo>
                      <a:pt x="87511" y="628650"/>
                    </a:lnTo>
                    <a:lnTo>
                      <a:pt x="82153" y="619720"/>
                    </a:lnTo>
                    <a:lnTo>
                      <a:pt x="76795" y="617934"/>
                    </a:lnTo>
                    <a:cubicBezTo>
                      <a:pt x="74414" y="615553"/>
                      <a:pt x="73223" y="613767"/>
                      <a:pt x="73223" y="612576"/>
                    </a:cubicBezTo>
                    <a:lnTo>
                      <a:pt x="55364" y="578643"/>
                    </a:lnTo>
                    <a:cubicBezTo>
                      <a:pt x="51792" y="573881"/>
                      <a:pt x="50304" y="570011"/>
                      <a:pt x="50899" y="567035"/>
                    </a:cubicBezTo>
                    <a:cubicBezTo>
                      <a:pt x="51494" y="564058"/>
                      <a:pt x="52685" y="561379"/>
                      <a:pt x="54471" y="558998"/>
                    </a:cubicBezTo>
                    <a:cubicBezTo>
                      <a:pt x="56257" y="556617"/>
                      <a:pt x="61615" y="551557"/>
                      <a:pt x="70544" y="543818"/>
                    </a:cubicBezTo>
                    <a:cubicBezTo>
                      <a:pt x="79474" y="536078"/>
                      <a:pt x="89297" y="524470"/>
                      <a:pt x="100012" y="508992"/>
                    </a:cubicBezTo>
                    <a:cubicBezTo>
                      <a:pt x="110728" y="493514"/>
                      <a:pt x="116086" y="484584"/>
                      <a:pt x="116086" y="482203"/>
                    </a:cubicBezTo>
                    <a:lnTo>
                      <a:pt x="117872" y="462557"/>
                    </a:lnTo>
                    <a:lnTo>
                      <a:pt x="123230" y="458985"/>
                    </a:lnTo>
                    <a:lnTo>
                      <a:pt x="123230" y="439340"/>
                    </a:lnTo>
                    <a:lnTo>
                      <a:pt x="117872" y="433982"/>
                    </a:lnTo>
                    <a:lnTo>
                      <a:pt x="117872" y="283964"/>
                    </a:lnTo>
                    <a:lnTo>
                      <a:pt x="123230" y="276820"/>
                    </a:lnTo>
                    <a:cubicBezTo>
                      <a:pt x="123230" y="275629"/>
                      <a:pt x="123527" y="274141"/>
                      <a:pt x="124123" y="272355"/>
                    </a:cubicBezTo>
                    <a:cubicBezTo>
                      <a:pt x="124718" y="270569"/>
                      <a:pt x="124718" y="262235"/>
                      <a:pt x="124123" y="247352"/>
                    </a:cubicBezTo>
                    <a:cubicBezTo>
                      <a:pt x="123527" y="232469"/>
                      <a:pt x="125611" y="220860"/>
                      <a:pt x="130373" y="212526"/>
                    </a:cubicBezTo>
                    <a:cubicBezTo>
                      <a:pt x="131564" y="208954"/>
                      <a:pt x="132755" y="206573"/>
                      <a:pt x="133945" y="205382"/>
                    </a:cubicBezTo>
                    <a:lnTo>
                      <a:pt x="135731" y="180379"/>
                    </a:lnTo>
                    <a:lnTo>
                      <a:pt x="142875" y="153590"/>
                    </a:lnTo>
                    <a:cubicBezTo>
                      <a:pt x="141684" y="147637"/>
                      <a:pt x="137517" y="144065"/>
                      <a:pt x="130373" y="142875"/>
                    </a:cubicBezTo>
                    <a:lnTo>
                      <a:pt x="98226" y="144660"/>
                    </a:lnTo>
                    <a:cubicBezTo>
                      <a:pt x="92273" y="144660"/>
                      <a:pt x="59531" y="119657"/>
                      <a:pt x="0" y="69651"/>
                    </a:cubicBezTo>
                    <a:cubicBezTo>
                      <a:pt x="5953" y="70842"/>
                      <a:pt x="10716" y="71437"/>
                      <a:pt x="14287" y="71437"/>
                    </a:cubicBezTo>
                    <a:lnTo>
                      <a:pt x="42862" y="80367"/>
                    </a:lnTo>
                    <a:cubicBezTo>
                      <a:pt x="44053" y="80367"/>
                      <a:pt x="52090" y="75307"/>
                      <a:pt x="66973" y="65186"/>
                    </a:cubicBezTo>
                    <a:cubicBezTo>
                      <a:pt x="81855" y="55066"/>
                      <a:pt x="108049" y="44053"/>
                      <a:pt x="145554" y="32146"/>
                    </a:cubicBezTo>
                    <a:cubicBezTo>
                      <a:pt x="183059" y="20240"/>
                      <a:pt x="202406" y="13692"/>
                      <a:pt x="203597" y="12501"/>
                    </a:cubicBezTo>
                    <a:lnTo>
                      <a:pt x="264319" y="5357"/>
                    </a:lnTo>
                    <a:cubicBezTo>
                      <a:pt x="270272" y="2976"/>
                      <a:pt x="281583" y="1785"/>
                      <a:pt x="298252" y="1785"/>
                    </a:cubicBezTo>
                    <a:lnTo>
                      <a:pt x="344686" y="0"/>
                    </a:lnTo>
                    <a:close/>
                    <a:moveTo>
                      <a:pt x="280392" y="78581"/>
                    </a:moveTo>
                    <a:cubicBezTo>
                      <a:pt x="272058" y="82153"/>
                      <a:pt x="266105" y="84534"/>
                      <a:pt x="262533" y="85725"/>
                    </a:cubicBezTo>
                    <a:lnTo>
                      <a:pt x="216098" y="100012"/>
                    </a:lnTo>
                    <a:lnTo>
                      <a:pt x="201811" y="108942"/>
                    </a:lnTo>
                    <a:cubicBezTo>
                      <a:pt x="205383" y="125610"/>
                      <a:pt x="207169" y="135135"/>
                      <a:pt x="207169" y="137517"/>
                    </a:cubicBezTo>
                    <a:lnTo>
                      <a:pt x="194667" y="180379"/>
                    </a:lnTo>
                    <a:cubicBezTo>
                      <a:pt x="194667" y="181570"/>
                      <a:pt x="195560" y="183058"/>
                      <a:pt x="197346" y="184844"/>
                    </a:cubicBezTo>
                    <a:cubicBezTo>
                      <a:pt x="199132" y="186630"/>
                      <a:pt x="210145" y="189011"/>
                      <a:pt x="230386" y="191988"/>
                    </a:cubicBezTo>
                    <a:cubicBezTo>
                      <a:pt x="250626" y="194964"/>
                      <a:pt x="262533" y="197643"/>
                      <a:pt x="266105" y="200025"/>
                    </a:cubicBezTo>
                    <a:lnTo>
                      <a:pt x="276820" y="208954"/>
                    </a:lnTo>
                    <a:cubicBezTo>
                      <a:pt x="282773" y="201810"/>
                      <a:pt x="285155" y="196453"/>
                      <a:pt x="283964" y="192881"/>
                    </a:cubicBezTo>
                    <a:lnTo>
                      <a:pt x="282178" y="189309"/>
                    </a:lnTo>
                    <a:cubicBezTo>
                      <a:pt x="280987" y="188118"/>
                      <a:pt x="280987" y="184546"/>
                      <a:pt x="282178" y="178593"/>
                    </a:cubicBezTo>
                    <a:cubicBezTo>
                      <a:pt x="282178" y="175021"/>
                      <a:pt x="282773" y="163115"/>
                      <a:pt x="283964" y="142875"/>
                    </a:cubicBezTo>
                    <a:lnTo>
                      <a:pt x="285750" y="100012"/>
                    </a:lnTo>
                    <a:cubicBezTo>
                      <a:pt x="284559" y="92868"/>
                      <a:pt x="282773" y="85725"/>
                      <a:pt x="280392" y="78581"/>
                    </a:cubicBezTo>
                    <a:close/>
                    <a:moveTo>
                      <a:pt x="187523" y="216098"/>
                    </a:moveTo>
                    <a:cubicBezTo>
                      <a:pt x="183952" y="218479"/>
                      <a:pt x="181570" y="220265"/>
                      <a:pt x="180380" y="221456"/>
                    </a:cubicBezTo>
                    <a:cubicBezTo>
                      <a:pt x="179189" y="222646"/>
                      <a:pt x="177403" y="229195"/>
                      <a:pt x="175022" y="241101"/>
                    </a:cubicBezTo>
                    <a:lnTo>
                      <a:pt x="171450" y="251817"/>
                    </a:lnTo>
                    <a:lnTo>
                      <a:pt x="167878" y="298251"/>
                    </a:lnTo>
                    <a:lnTo>
                      <a:pt x="171450" y="300037"/>
                    </a:lnTo>
                    <a:cubicBezTo>
                      <a:pt x="183356" y="284559"/>
                      <a:pt x="199430" y="266104"/>
                      <a:pt x="219670" y="244673"/>
                    </a:cubicBezTo>
                    <a:lnTo>
                      <a:pt x="187523" y="216098"/>
                    </a:lnTo>
                    <a:close/>
                    <a:moveTo>
                      <a:pt x="239316" y="276820"/>
                    </a:moveTo>
                    <a:cubicBezTo>
                      <a:pt x="225028" y="282773"/>
                      <a:pt x="216098" y="289321"/>
                      <a:pt x="212527" y="296465"/>
                    </a:cubicBezTo>
                    <a:cubicBezTo>
                      <a:pt x="219670" y="298846"/>
                      <a:pt x="225623" y="300632"/>
                      <a:pt x="230386" y="301823"/>
                    </a:cubicBezTo>
                    <a:lnTo>
                      <a:pt x="269677" y="328612"/>
                    </a:lnTo>
                    <a:lnTo>
                      <a:pt x="275034" y="332184"/>
                    </a:lnTo>
                    <a:lnTo>
                      <a:pt x="276820" y="280392"/>
                    </a:lnTo>
                    <a:cubicBezTo>
                      <a:pt x="263723" y="282773"/>
                      <a:pt x="251222" y="281582"/>
                      <a:pt x="239316" y="276820"/>
                    </a:cubicBezTo>
                    <a:close/>
                    <a:moveTo>
                      <a:pt x="271462" y="357187"/>
                    </a:moveTo>
                    <a:cubicBezTo>
                      <a:pt x="263128" y="358378"/>
                      <a:pt x="258366" y="359568"/>
                      <a:pt x="257175" y="360759"/>
                    </a:cubicBezTo>
                    <a:cubicBezTo>
                      <a:pt x="255984" y="361950"/>
                      <a:pt x="254794" y="364033"/>
                      <a:pt x="253603" y="367010"/>
                    </a:cubicBezTo>
                    <a:cubicBezTo>
                      <a:pt x="252412" y="369986"/>
                      <a:pt x="245269" y="377428"/>
                      <a:pt x="232172" y="389334"/>
                    </a:cubicBezTo>
                    <a:lnTo>
                      <a:pt x="203597" y="430410"/>
                    </a:lnTo>
                    <a:lnTo>
                      <a:pt x="176808" y="460771"/>
                    </a:lnTo>
                    <a:cubicBezTo>
                      <a:pt x="180380" y="460771"/>
                      <a:pt x="183356" y="460176"/>
                      <a:pt x="185737" y="458985"/>
                    </a:cubicBezTo>
                    <a:lnTo>
                      <a:pt x="232172" y="428625"/>
                    </a:lnTo>
                    <a:lnTo>
                      <a:pt x="271462" y="408979"/>
                    </a:lnTo>
                    <a:lnTo>
                      <a:pt x="271462" y="357187"/>
                    </a:lnTo>
                    <a:close/>
                    <a:moveTo>
                      <a:pt x="162520" y="366117"/>
                    </a:moveTo>
                    <a:lnTo>
                      <a:pt x="160734" y="421481"/>
                    </a:lnTo>
                    <a:lnTo>
                      <a:pt x="162520" y="437554"/>
                    </a:lnTo>
                    <a:lnTo>
                      <a:pt x="203597" y="398264"/>
                    </a:lnTo>
                    <a:lnTo>
                      <a:pt x="207169" y="383976"/>
                    </a:lnTo>
                    <a:cubicBezTo>
                      <a:pt x="192881" y="385167"/>
                      <a:pt x="182166" y="382488"/>
                      <a:pt x="175022" y="375939"/>
                    </a:cubicBezTo>
                    <a:cubicBezTo>
                      <a:pt x="167878" y="369391"/>
                      <a:pt x="163711" y="366117"/>
                      <a:pt x="162520" y="366117"/>
                    </a:cubicBezTo>
                    <a:close/>
                  </a:path>
                </a:pathLst>
              </a:custGeom>
              <a:solidFill>
                <a:srgbClr val="4C870C"/>
              </a:solidFill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endParaRPr lang="zh-CN" altLang="en-US" sz="7200">
                  <a:solidFill>
                    <a:srgbClr val="4C870C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8" name="文本框 37"/>
              <p:cNvSpPr txBox="1"/>
              <p:nvPr/>
            </p:nvSpPr>
            <p:spPr>
              <a:xfrm>
                <a:off x="8610884" y="1385623"/>
                <a:ext cx="600075" cy="753666"/>
              </a:xfrm>
              <a:custGeom>
                <a:avLst/>
                <a:gdLst/>
                <a:ahLst/>
                <a:cxnLst/>
                <a:rect l="l" t="t" r="r" b="b"/>
                <a:pathLst>
                  <a:path w="600075" h="753666">
                    <a:moveTo>
                      <a:pt x="373261" y="0"/>
                    </a:moveTo>
                    <a:cubicBezTo>
                      <a:pt x="385167" y="4763"/>
                      <a:pt x="397074" y="4763"/>
                      <a:pt x="408980" y="0"/>
                    </a:cubicBezTo>
                    <a:cubicBezTo>
                      <a:pt x="410171" y="3572"/>
                      <a:pt x="411957" y="5358"/>
                      <a:pt x="414338" y="5358"/>
                    </a:cubicBezTo>
                    <a:lnTo>
                      <a:pt x="444699" y="3572"/>
                    </a:lnTo>
                    <a:lnTo>
                      <a:pt x="453629" y="5358"/>
                    </a:lnTo>
                    <a:cubicBezTo>
                      <a:pt x="457200" y="14883"/>
                      <a:pt x="460177" y="19646"/>
                      <a:pt x="462558" y="19646"/>
                    </a:cubicBezTo>
                    <a:lnTo>
                      <a:pt x="485775" y="30361"/>
                    </a:lnTo>
                    <a:cubicBezTo>
                      <a:pt x="490538" y="37505"/>
                      <a:pt x="494705" y="44054"/>
                      <a:pt x="498277" y="50007"/>
                    </a:cubicBezTo>
                    <a:cubicBezTo>
                      <a:pt x="501849" y="55960"/>
                      <a:pt x="506611" y="60127"/>
                      <a:pt x="512565" y="62508"/>
                    </a:cubicBezTo>
                    <a:lnTo>
                      <a:pt x="514350" y="78582"/>
                    </a:lnTo>
                    <a:cubicBezTo>
                      <a:pt x="508397" y="80963"/>
                      <a:pt x="504230" y="82154"/>
                      <a:pt x="501849" y="82154"/>
                    </a:cubicBezTo>
                    <a:lnTo>
                      <a:pt x="439341" y="71438"/>
                    </a:lnTo>
                    <a:cubicBezTo>
                      <a:pt x="396479" y="80963"/>
                      <a:pt x="366415" y="88404"/>
                      <a:pt x="349151" y="93762"/>
                    </a:cubicBezTo>
                    <a:cubicBezTo>
                      <a:pt x="331887" y="99120"/>
                      <a:pt x="318790" y="102692"/>
                      <a:pt x="309861" y="104478"/>
                    </a:cubicBezTo>
                    <a:cubicBezTo>
                      <a:pt x="300931" y="106264"/>
                      <a:pt x="294978" y="108050"/>
                      <a:pt x="292001" y="109836"/>
                    </a:cubicBezTo>
                    <a:cubicBezTo>
                      <a:pt x="289025" y="111622"/>
                      <a:pt x="282774" y="125909"/>
                      <a:pt x="273249" y="152698"/>
                    </a:cubicBezTo>
                    <a:cubicBezTo>
                      <a:pt x="263724" y="179487"/>
                      <a:pt x="260152" y="195263"/>
                      <a:pt x="262533" y="200025"/>
                    </a:cubicBezTo>
                    <a:lnTo>
                      <a:pt x="264319" y="207169"/>
                    </a:lnTo>
                    <a:cubicBezTo>
                      <a:pt x="278607" y="201216"/>
                      <a:pt x="297657" y="197049"/>
                      <a:pt x="321469" y="194668"/>
                    </a:cubicBezTo>
                    <a:cubicBezTo>
                      <a:pt x="345281" y="192286"/>
                      <a:pt x="359271" y="189310"/>
                      <a:pt x="363439" y="185738"/>
                    </a:cubicBezTo>
                    <a:cubicBezTo>
                      <a:pt x="367606" y="182166"/>
                      <a:pt x="369392" y="177106"/>
                      <a:pt x="368797" y="170557"/>
                    </a:cubicBezTo>
                    <a:cubicBezTo>
                      <a:pt x="368201" y="164009"/>
                      <a:pt x="367606" y="159842"/>
                      <a:pt x="367011" y="158056"/>
                    </a:cubicBezTo>
                    <a:cubicBezTo>
                      <a:pt x="366415" y="156270"/>
                      <a:pt x="360165" y="150615"/>
                      <a:pt x="348258" y="141090"/>
                    </a:cubicBezTo>
                    <a:cubicBezTo>
                      <a:pt x="336352" y="131565"/>
                      <a:pt x="327720" y="125314"/>
                      <a:pt x="322362" y="122337"/>
                    </a:cubicBezTo>
                    <a:cubicBezTo>
                      <a:pt x="317004" y="119361"/>
                      <a:pt x="315516" y="116682"/>
                      <a:pt x="317897" y="114300"/>
                    </a:cubicBezTo>
                    <a:lnTo>
                      <a:pt x="319683" y="112515"/>
                    </a:lnTo>
                    <a:cubicBezTo>
                      <a:pt x="330399" y="111324"/>
                      <a:pt x="341710" y="106561"/>
                      <a:pt x="353616" y="98227"/>
                    </a:cubicBezTo>
                    <a:cubicBezTo>
                      <a:pt x="358379" y="101799"/>
                      <a:pt x="362546" y="104180"/>
                      <a:pt x="366117" y="105371"/>
                    </a:cubicBezTo>
                    <a:lnTo>
                      <a:pt x="394693" y="133946"/>
                    </a:lnTo>
                    <a:lnTo>
                      <a:pt x="405408" y="142875"/>
                    </a:lnTo>
                    <a:cubicBezTo>
                      <a:pt x="410171" y="147638"/>
                      <a:pt x="414635" y="152698"/>
                      <a:pt x="418803" y="158056"/>
                    </a:cubicBezTo>
                    <a:cubicBezTo>
                      <a:pt x="422970" y="163414"/>
                      <a:pt x="425649" y="166688"/>
                      <a:pt x="426839" y="167879"/>
                    </a:cubicBezTo>
                    <a:cubicBezTo>
                      <a:pt x="428030" y="169069"/>
                      <a:pt x="432793" y="171450"/>
                      <a:pt x="441127" y="175022"/>
                    </a:cubicBezTo>
                    <a:lnTo>
                      <a:pt x="471488" y="196454"/>
                    </a:lnTo>
                    <a:lnTo>
                      <a:pt x="517922" y="223243"/>
                    </a:lnTo>
                    <a:cubicBezTo>
                      <a:pt x="522685" y="229196"/>
                      <a:pt x="528043" y="238125"/>
                      <a:pt x="533996" y="250032"/>
                    </a:cubicBezTo>
                    <a:cubicBezTo>
                      <a:pt x="463749" y="250032"/>
                      <a:pt x="427137" y="253008"/>
                      <a:pt x="424161" y="258961"/>
                    </a:cubicBezTo>
                    <a:cubicBezTo>
                      <a:pt x="421184" y="264915"/>
                      <a:pt x="420291" y="270868"/>
                      <a:pt x="421481" y="276821"/>
                    </a:cubicBezTo>
                    <a:lnTo>
                      <a:pt x="423267" y="285750"/>
                    </a:lnTo>
                    <a:cubicBezTo>
                      <a:pt x="424458" y="297657"/>
                      <a:pt x="425947" y="305396"/>
                      <a:pt x="427733" y="308968"/>
                    </a:cubicBezTo>
                    <a:cubicBezTo>
                      <a:pt x="429518" y="312540"/>
                      <a:pt x="439341" y="319386"/>
                      <a:pt x="457200" y="329506"/>
                    </a:cubicBezTo>
                    <a:cubicBezTo>
                      <a:pt x="475060" y="339626"/>
                      <a:pt x="485180" y="347663"/>
                      <a:pt x="487561" y="353616"/>
                    </a:cubicBezTo>
                    <a:cubicBezTo>
                      <a:pt x="489943" y="359569"/>
                      <a:pt x="491431" y="364034"/>
                      <a:pt x="492026" y="367011"/>
                    </a:cubicBezTo>
                    <a:cubicBezTo>
                      <a:pt x="492621" y="369987"/>
                      <a:pt x="491729" y="373261"/>
                      <a:pt x="489347" y="376833"/>
                    </a:cubicBezTo>
                    <a:cubicBezTo>
                      <a:pt x="486966" y="379215"/>
                      <a:pt x="475060" y="388144"/>
                      <a:pt x="453629" y="403622"/>
                    </a:cubicBezTo>
                    <a:lnTo>
                      <a:pt x="441127" y="412552"/>
                    </a:lnTo>
                    <a:cubicBezTo>
                      <a:pt x="433983" y="417315"/>
                      <a:pt x="429518" y="420589"/>
                      <a:pt x="427733" y="422375"/>
                    </a:cubicBezTo>
                    <a:cubicBezTo>
                      <a:pt x="425947" y="424161"/>
                      <a:pt x="424458" y="429221"/>
                      <a:pt x="423267" y="437555"/>
                    </a:cubicBezTo>
                    <a:cubicBezTo>
                      <a:pt x="426839" y="441127"/>
                      <a:pt x="435471" y="447080"/>
                      <a:pt x="449164" y="455415"/>
                    </a:cubicBezTo>
                    <a:cubicBezTo>
                      <a:pt x="462856" y="463749"/>
                      <a:pt x="470893" y="468511"/>
                      <a:pt x="473274" y="469702"/>
                    </a:cubicBezTo>
                    <a:lnTo>
                      <a:pt x="485775" y="489347"/>
                    </a:lnTo>
                    <a:cubicBezTo>
                      <a:pt x="489347" y="496491"/>
                      <a:pt x="491431" y="502742"/>
                      <a:pt x="492026" y="508100"/>
                    </a:cubicBezTo>
                    <a:cubicBezTo>
                      <a:pt x="492621" y="513458"/>
                      <a:pt x="485180" y="519708"/>
                      <a:pt x="469702" y="526852"/>
                    </a:cubicBezTo>
                    <a:cubicBezTo>
                      <a:pt x="454224" y="533996"/>
                      <a:pt x="442317" y="542628"/>
                      <a:pt x="433983" y="552748"/>
                    </a:cubicBezTo>
                    <a:cubicBezTo>
                      <a:pt x="425649" y="562868"/>
                      <a:pt x="422077" y="567929"/>
                      <a:pt x="423267" y="567929"/>
                    </a:cubicBezTo>
                    <a:lnTo>
                      <a:pt x="430411" y="584002"/>
                    </a:lnTo>
                    <a:cubicBezTo>
                      <a:pt x="468511" y="589955"/>
                      <a:pt x="489943" y="588169"/>
                      <a:pt x="494705" y="578644"/>
                    </a:cubicBezTo>
                    <a:cubicBezTo>
                      <a:pt x="506611" y="579835"/>
                      <a:pt x="514946" y="581621"/>
                      <a:pt x="519708" y="584002"/>
                    </a:cubicBezTo>
                    <a:lnTo>
                      <a:pt x="542925" y="607219"/>
                    </a:lnTo>
                    <a:lnTo>
                      <a:pt x="571500" y="621507"/>
                    </a:lnTo>
                    <a:cubicBezTo>
                      <a:pt x="578644" y="628650"/>
                      <a:pt x="588169" y="645319"/>
                      <a:pt x="600075" y="671513"/>
                    </a:cubicBezTo>
                    <a:cubicBezTo>
                      <a:pt x="592931" y="676275"/>
                      <a:pt x="585788" y="675085"/>
                      <a:pt x="578644" y="667941"/>
                    </a:cubicBezTo>
                    <a:cubicBezTo>
                      <a:pt x="572691" y="670322"/>
                      <a:pt x="567631" y="671811"/>
                      <a:pt x="563464" y="672406"/>
                    </a:cubicBezTo>
                    <a:cubicBezTo>
                      <a:pt x="559297" y="673001"/>
                      <a:pt x="548581" y="668834"/>
                      <a:pt x="531317" y="659904"/>
                    </a:cubicBezTo>
                    <a:cubicBezTo>
                      <a:pt x="514053" y="650975"/>
                      <a:pt x="497681" y="645319"/>
                      <a:pt x="482203" y="642938"/>
                    </a:cubicBezTo>
                    <a:cubicBezTo>
                      <a:pt x="472679" y="642938"/>
                      <a:pt x="445294" y="645915"/>
                      <a:pt x="400050" y="651868"/>
                    </a:cubicBezTo>
                    <a:cubicBezTo>
                      <a:pt x="354807" y="657821"/>
                      <a:pt x="326231" y="663774"/>
                      <a:pt x="314325" y="669727"/>
                    </a:cubicBezTo>
                    <a:cubicBezTo>
                      <a:pt x="302419" y="675680"/>
                      <a:pt x="295275" y="678657"/>
                      <a:pt x="292894" y="678657"/>
                    </a:cubicBezTo>
                    <a:lnTo>
                      <a:pt x="257175" y="675085"/>
                    </a:lnTo>
                    <a:lnTo>
                      <a:pt x="225029" y="675085"/>
                    </a:lnTo>
                    <a:lnTo>
                      <a:pt x="210741" y="659011"/>
                    </a:lnTo>
                    <a:cubicBezTo>
                      <a:pt x="209550" y="648296"/>
                      <a:pt x="210146" y="640854"/>
                      <a:pt x="212527" y="636687"/>
                    </a:cubicBezTo>
                    <a:cubicBezTo>
                      <a:pt x="214908" y="632520"/>
                      <a:pt x="216099" y="629841"/>
                      <a:pt x="216099" y="628650"/>
                    </a:cubicBezTo>
                    <a:cubicBezTo>
                      <a:pt x="214908" y="628650"/>
                      <a:pt x="212229" y="625674"/>
                      <a:pt x="208062" y="619721"/>
                    </a:cubicBezTo>
                    <a:cubicBezTo>
                      <a:pt x="203895" y="613768"/>
                      <a:pt x="203002" y="609600"/>
                      <a:pt x="205383" y="607219"/>
                    </a:cubicBezTo>
                    <a:cubicBezTo>
                      <a:pt x="205383" y="607219"/>
                      <a:pt x="208955" y="606624"/>
                      <a:pt x="216099" y="605433"/>
                    </a:cubicBezTo>
                    <a:cubicBezTo>
                      <a:pt x="223243" y="604243"/>
                      <a:pt x="231577" y="601266"/>
                      <a:pt x="241102" y="596504"/>
                    </a:cubicBezTo>
                    <a:lnTo>
                      <a:pt x="289322" y="564357"/>
                    </a:lnTo>
                    <a:lnTo>
                      <a:pt x="342900" y="530424"/>
                    </a:lnTo>
                    <a:cubicBezTo>
                      <a:pt x="348853" y="526852"/>
                      <a:pt x="351830" y="523280"/>
                      <a:pt x="351830" y="519708"/>
                    </a:cubicBezTo>
                    <a:lnTo>
                      <a:pt x="351830" y="514350"/>
                    </a:lnTo>
                    <a:cubicBezTo>
                      <a:pt x="333971" y="519113"/>
                      <a:pt x="316707" y="525364"/>
                      <a:pt x="300038" y="533103"/>
                    </a:cubicBezTo>
                    <a:cubicBezTo>
                      <a:pt x="283369" y="540842"/>
                      <a:pt x="272653" y="544711"/>
                      <a:pt x="267891" y="544711"/>
                    </a:cubicBezTo>
                    <a:cubicBezTo>
                      <a:pt x="263129" y="538758"/>
                      <a:pt x="257771" y="533996"/>
                      <a:pt x="251817" y="530424"/>
                    </a:cubicBezTo>
                    <a:cubicBezTo>
                      <a:pt x="249436" y="525661"/>
                      <a:pt x="248246" y="521494"/>
                      <a:pt x="248246" y="517922"/>
                    </a:cubicBezTo>
                    <a:lnTo>
                      <a:pt x="242888" y="505421"/>
                    </a:lnTo>
                    <a:lnTo>
                      <a:pt x="241102" y="476846"/>
                    </a:lnTo>
                    <a:lnTo>
                      <a:pt x="235744" y="460772"/>
                    </a:lnTo>
                    <a:cubicBezTo>
                      <a:pt x="239316" y="456010"/>
                      <a:pt x="242888" y="452438"/>
                      <a:pt x="246460" y="450057"/>
                    </a:cubicBezTo>
                    <a:lnTo>
                      <a:pt x="258961" y="444699"/>
                    </a:lnTo>
                    <a:cubicBezTo>
                      <a:pt x="260152" y="444699"/>
                      <a:pt x="267593" y="439043"/>
                      <a:pt x="281285" y="427733"/>
                    </a:cubicBezTo>
                    <a:cubicBezTo>
                      <a:pt x="294978" y="416422"/>
                      <a:pt x="303610" y="408385"/>
                      <a:pt x="307181" y="403622"/>
                    </a:cubicBezTo>
                    <a:cubicBezTo>
                      <a:pt x="305991" y="402432"/>
                      <a:pt x="305098" y="401539"/>
                      <a:pt x="304503" y="400943"/>
                    </a:cubicBezTo>
                    <a:cubicBezTo>
                      <a:pt x="303907" y="400348"/>
                      <a:pt x="300335" y="398860"/>
                      <a:pt x="293787" y="396479"/>
                    </a:cubicBezTo>
                    <a:cubicBezTo>
                      <a:pt x="287239" y="394097"/>
                      <a:pt x="278011" y="387251"/>
                      <a:pt x="266105" y="375940"/>
                    </a:cubicBezTo>
                    <a:cubicBezTo>
                      <a:pt x="254199" y="364629"/>
                      <a:pt x="247650" y="355997"/>
                      <a:pt x="246460" y="350044"/>
                    </a:cubicBezTo>
                    <a:lnTo>
                      <a:pt x="233958" y="325041"/>
                    </a:lnTo>
                    <a:lnTo>
                      <a:pt x="200025" y="457200"/>
                    </a:lnTo>
                    <a:cubicBezTo>
                      <a:pt x="183357" y="520304"/>
                      <a:pt x="166093" y="573584"/>
                      <a:pt x="148233" y="617042"/>
                    </a:cubicBezTo>
                    <a:cubicBezTo>
                      <a:pt x="130374" y="660500"/>
                      <a:pt x="109835" y="692349"/>
                      <a:pt x="86618" y="712590"/>
                    </a:cubicBezTo>
                    <a:cubicBezTo>
                      <a:pt x="63401" y="732830"/>
                      <a:pt x="49411" y="743546"/>
                      <a:pt x="44649" y="744737"/>
                    </a:cubicBezTo>
                    <a:lnTo>
                      <a:pt x="25003" y="748308"/>
                    </a:lnTo>
                    <a:lnTo>
                      <a:pt x="0" y="753666"/>
                    </a:lnTo>
                    <a:cubicBezTo>
                      <a:pt x="26194" y="717947"/>
                      <a:pt x="45244" y="686991"/>
                      <a:pt x="57150" y="660797"/>
                    </a:cubicBezTo>
                    <a:cubicBezTo>
                      <a:pt x="69057" y="634604"/>
                      <a:pt x="80367" y="601861"/>
                      <a:pt x="91083" y="562571"/>
                    </a:cubicBezTo>
                    <a:lnTo>
                      <a:pt x="116086" y="469702"/>
                    </a:lnTo>
                    <a:lnTo>
                      <a:pt x="133946" y="412552"/>
                    </a:lnTo>
                    <a:cubicBezTo>
                      <a:pt x="133946" y="410171"/>
                      <a:pt x="136922" y="395288"/>
                      <a:pt x="142875" y="367904"/>
                    </a:cubicBezTo>
                    <a:cubicBezTo>
                      <a:pt x="148829" y="340519"/>
                      <a:pt x="154484" y="320874"/>
                      <a:pt x="159842" y="308968"/>
                    </a:cubicBezTo>
                    <a:cubicBezTo>
                      <a:pt x="165199" y="297061"/>
                      <a:pt x="168474" y="288727"/>
                      <a:pt x="169665" y="283965"/>
                    </a:cubicBezTo>
                    <a:cubicBezTo>
                      <a:pt x="169665" y="279202"/>
                      <a:pt x="165199" y="271463"/>
                      <a:pt x="156270" y="260747"/>
                    </a:cubicBezTo>
                    <a:cubicBezTo>
                      <a:pt x="147340" y="250032"/>
                      <a:pt x="143471" y="244079"/>
                      <a:pt x="144661" y="242888"/>
                    </a:cubicBezTo>
                    <a:lnTo>
                      <a:pt x="146447" y="239316"/>
                    </a:lnTo>
                    <a:lnTo>
                      <a:pt x="176808" y="246460"/>
                    </a:lnTo>
                    <a:cubicBezTo>
                      <a:pt x="182761" y="239316"/>
                      <a:pt x="186333" y="233958"/>
                      <a:pt x="187524" y="230386"/>
                    </a:cubicBezTo>
                    <a:cubicBezTo>
                      <a:pt x="188715" y="226815"/>
                      <a:pt x="189607" y="221457"/>
                      <a:pt x="190203" y="214313"/>
                    </a:cubicBezTo>
                    <a:cubicBezTo>
                      <a:pt x="190798" y="207169"/>
                      <a:pt x="191691" y="201216"/>
                      <a:pt x="192881" y="196454"/>
                    </a:cubicBezTo>
                    <a:lnTo>
                      <a:pt x="216099" y="133946"/>
                    </a:lnTo>
                    <a:lnTo>
                      <a:pt x="230386" y="96441"/>
                    </a:lnTo>
                    <a:cubicBezTo>
                      <a:pt x="220861" y="91679"/>
                      <a:pt x="208360" y="84832"/>
                      <a:pt x="192881" y="75903"/>
                    </a:cubicBezTo>
                    <a:cubicBezTo>
                      <a:pt x="177403" y="66973"/>
                      <a:pt x="168176" y="58043"/>
                      <a:pt x="165199" y="49114"/>
                    </a:cubicBezTo>
                    <a:cubicBezTo>
                      <a:pt x="162223" y="40184"/>
                      <a:pt x="160437" y="34231"/>
                      <a:pt x="159842" y="31254"/>
                    </a:cubicBezTo>
                    <a:cubicBezTo>
                      <a:pt x="159247" y="28278"/>
                      <a:pt x="160735" y="24111"/>
                      <a:pt x="164307" y="18753"/>
                    </a:cubicBezTo>
                    <a:cubicBezTo>
                      <a:pt x="167879" y="13395"/>
                      <a:pt x="170260" y="17265"/>
                      <a:pt x="171450" y="30361"/>
                    </a:cubicBezTo>
                    <a:cubicBezTo>
                      <a:pt x="183357" y="38696"/>
                      <a:pt x="191096" y="43161"/>
                      <a:pt x="194667" y="43756"/>
                    </a:cubicBezTo>
                    <a:cubicBezTo>
                      <a:pt x="198239" y="44351"/>
                      <a:pt x="203002" y="44351"/>
                      <a:pt x="208955" y="43756"/>
                    </a:cubicBezTo>
                    <a:cubicBezTo>
                      <a:pt x="214908" y="43161"/>
                      <a:pt x="229791" y="38993"/>
                      <a:pt x="253603" y="31254"/>
                    </a:cubicBezTo>
                    <a:cubicBezTo>
                      <a:pt x="277416" y="23515"/>
                      <a:pt x="300038" y="18455"/>
                      <a:pt x="321469" y="16074"/>
                    </a:cubicBezTo>
                    <a:cubicBezTo>
                      <a:pt x="342900" y="13693"/>
                      <a:pt x="360165" y="8335"/>
                      <a:pt x="373261" y="0"/>
                    </a:cubicBezTo>
                    <a:close/>
                    <a:moveTo>
                      <a:pt x="357188" y="266105"/>
                    </a:moveTo>
                    <a:cubicBezTo>
                      <a:pt x="322660" y="273249"/>
                      <a:pt x="300038" y="281286"/>
                      <a:pt x="289322" y="290215"/>
                    </a:cubicBezTo>
                    <a:cubicBezTo>
                      <a:pt x="278607" y="299145"/>
                      <a:pt x="272058" y="303610"/>
                      <a:pt x="269677" y="303610"/>
                    </a:cubicBezTo>
                    <a:lnTo>
                      <a:pt x="244674" y="307182"/>
                    </a:lnTo>
                    <a:cubicBezTo>
                      <a:pt x="243483" y="308372"/>
                      <a:pt x="242590" y="310456"/>
                      <a:pt x="241995" y="313433"/>
                    </a:cubicBezTo>
                    <a:cubicBezTo>
                      <a:pt x="241399" y="316409"/>
                      <a:pt x="241697" y="317897"/>
                      <a:pt x="242888" y="317897"/>
                    </a:cubicBezTo>
                    <a:lnTo>
                      <a:pt x="251817" y="333971"/>
                    </a:lnTo>
                    <a:cubicBezTo>
                      <a:pt x="262533" y="336352"/>
                      <a:pt x="280988" y="335459"/>
                      <a:pt x="307181" y="331292"/>
                    </a:cubicBezTo>
                    <a:cubicBezTo>
                      <a:pt x="333375" y="327125"/>
                      <a:pt x="351830" y="321469"/>
                      <a:pt x="362546" y="314325"/>
                    </a:cubicBezTo>
                    <a:cubicBezTo>
                      <a:pt x="361355" y="311944"/>
                      <a:pt x="360760" y="309563"/>
                      <a:pt x="360760" y="307182"/>
                    </a:cubicBezTo>
                    <a:lnTo>
                      <a:pt x="362546" y="275035"/>
                    </a:lnTo>
                    <a:lnTo>
                      <a:pt x="357188" y="266105"/>
                    </a:lnTo>
                    <a:close/>
                  </a:path>
                </a:pathLst>
              </a:custGeom>
              <a:solidFill>
                <a:srgbClr val="4C870C"/>
              </a:solidFill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endParaRPr lang="zh-CN" altLang="en-US" sz="7200">
                  <a:solidFill>
                    <a:srgbClr val="4C870C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9" name="文本框 38"/>
              <p:cNvSpPr txBox="1"/>
              <p:nvPr/>
            </p:nvSpPr>
            <p:spPr>
              <a:xfrm>
                <a:off x="10286092" y="1410627"/>
                <a:ext cx="426840" cy="673298"/>
              </a:xfrm>
              <a:custGeom>
                <a:avLst/>
                <a:gdLst/>
                <a:ahLst/>
                <a:cxnLst/>
                <a:rect l="l" t="t" r="r" b="b"/>
                <a:pathLst>
                  <a:path w="426840" h="673298">
                    <a:moveTo>
                      <a:pt x="121444" y="0"/>
                    </a:moveTo>
                    <a:cubicBezTo>
                      <a:pt x="159544" y="1190"/>
                      <a:pt x="188714" y="7441"/>
                      <a:pt x="208955" y="18752"/>
                    </a:cubicBezTo>
                    <a:cubicBezTo>
                      <a:pt x="229196" y="30063"/>
                      <a:pt x="252413" y="61317"/>
                      <a:pt x="278606" y="112514"/>
                    </a:cubicBezTo>
                    <a:cubicBezTo>
                      <a:pt x="286941" y="107751"/>
                      <a:pt x="292596" y="105668"/>
                      <a:pt x="295573" y="106263"/>
                    </a:cubicBezTo>
                    <a:cubicBezTo>
                      <a:pt x="298550" y="106858"/>
                      <a:pt x="302419" y="107751"/>
                      <a:pt x="307182" y="108942"/>
                    </a:cubicBezTo>
                    <a:cubicBezTo>
                      <a:pt x="311944" y="110132"/>
                      <a:pt x="315516" y="110728"/>
                      <a:pt x="317898" y="110728"/>
                    </a:cubicBezTo>
                    <a:lnTo>
                      <a:pt x="332185" y="112514"/>
                    </a:lnTo>
                    <a:cubicBezTo>
                      <a:pt x="332185" y="113704"/>
                      <a:pt x="337542" y="119360"/>
                      <a:pt x="348258" y="129480"/>
                    </a:cubicBezTo>
                    <a:cubicBezTo>
                      <a:pt x="358974" y="139600"/>
                      <a:pt x="364630" y="145256"/>
                      <a:pt x="365224" y="146446"/>
                    </a:cubicBezTo>
                    <a:cubicBezTo>
                      <a:pt x="365820" y="147637"/>
                      <a:pt x="366416" y="152995"/>
                      <a:pt x="367010" y="162520"/>
                    </a:cubicBezTo>
                    <a:cubicBezTo>
                      <a:pt x="367606" y="172045"/>
                      <a:pt x="362546" y="183356"/>
                      <a:pt x="351830" y="196453"/>
                    </a:cubicBezTo>
                    <a:lnTo>
                      <a:pt x="317898" y="223242"/>
                    </a:lnTo>
                    <a:lnTo>
                      <a:pt x="303610" y="235743"/>
                    </a:lnTo>
                    <a:cubicBezTo>
                      <a:pt x="302419" y="245268"/>
                      <a:pt x="302122" y="253007"/>
                      <a:pt x="302717" y="258961"/>
                    </a:cubicBezTo>
                    <a:cubicBezTo>
                      <a:pt x="303312" y="264914"/>
                      <a:pt x="303610" y="268486"/>
                      <a:pt x="303610" y="269676"/>
                    </a:cubicBezTo>
                    <a:lnTo>
                      <a:pt x="301824" y="280392"/>
                    </a:lnTo>
                    <a:cubicBezTo>
                      <a:pt x="301824" y="282773"/>
                      <a:pt x="302419" y="286047"/>
                      <a:pt x="303610" y="290214"/>
                    </a:cubicBezTo>
                    <a:cubicBezTo>
                      <a:pt x="304800" y="294382"/>
                      <a:pt x="305694" y="299739"/>
                      <a:pt x="306288" y="306288"/>
                    </a:cubicBezTo>
                    <a:cubicBezTo>
                      <a:pt x="306884" y="312836"/>
                      <a:pt x="307777" y="316111"/>
                      <a:pt x="308968" y="316111"/>
                    </a:cubicBezTo>
                    <a:lnTo>
                      <a:pt x="312540" y="319682"/>
                    </a:lnTo>
                    <a:cubicBezTo>
                      <a:pt x="323255" y="305395"/>
                      <a:pt x="331292" y="295572"/>
                      <a:pt x="336650" y="290214"/>
                    </a:cubicBezTo>
                    <a:cubicBezTo>
                      <a:pt x="342008" y="284857"/>
                      <a:pt x="350044" y="277415"/>
                      <a:pt x="360760" y="267890"/>
                    </a:cubicBezTo>
                    <a:cubicBezTo>
                      <a:pt x="371476" y="258365"/>
                      <a:pt x="375940" y="250328"/>
                      <a:pt x="374154" y="243780"/>
                    </a:cubicBezTo>
                    <a:cubicBezTo>
                      <a:pt x="372368" y="237232"/>
                      <a:pt x="369094" y="232767"/>
                      <a:pt x="364332" y="230386"/>
                    </a:cubicBezTo>
                    <a:lnTo>
                      <a:pt x="344686" y="226814"/>
                    </a:lnTo>
                    <a:lnTo>
                      <a:pt x="342900" y="223242"/>
                    </a:lnTo>
                    <a:cubicBezTo>
                      <a:pt x="367904" y="222051"/>
                      <a:pt x="382786" y="223837"/>
                      <a:pt x="387549" y="228600"/>
                    </a:cubicBezTo>
                    <a:cubicBezTo>
                      <a:pt x="392312" y="233362"/>
                      <a:pt x="397669" y="242887"/>
                      <a:pt x="403622" y="257175"/>
                    </a:cubicBezTo>
                    <a:cubicBezTo>
                      <a:pt x="409576" y="271462"/>
                      <a:pt x="413445" y="282178"/>
                      <a:pt x="415231" y="289321"/>
                    </a:cubicBezTo>
                    <a:cubicBezTo>
                      <a:pt x="417017" y="296465"/>
                      <a:pt x="420886" y="305990"/>
                      <a:pt x="426840" y="317896"/>
                    </a:cubicBezTo>
                    <a:cubicBezTo>
                      <a:pt x="425649" y="320278"/>
                      <a:pt x="424458" y="323254"/>
                      <a:pt x="423268" y="326826"/>
                    </a:cubicBezTo>
                    <a:lnTo>
                      <a:pt x="410766" y="350043"/>
                    </a:lnTo>
                    <a:lnTo>
                      <a:pt x="378619" y="387548"/>
                    </a:lnTo>
                    <a:cubicBezTo>
                      <a:pt x="354806" y="419695"/>
                      <a:pt x="342603" y="436959"/>
                      <a:pt x="342008" y="439340"/>
                    </a:cubicBezTo>
                    <a:cubicBezTo>
                      <a:pt x="341412" y="441721"/>
                      <a:pt x="341710" y="444698"/>
                      <a:pt x="342900" y="448270"/>
                    </a:cubicBezTo>
                    <a:lnTo>
                      <a:pt x="342900" y="455414"/>
                    </a:lnTo>
                    <a:lnTo>
                      <a:pt x="364332" y="512564"/>
                    </a:lnTo>
                    <a:cubicBezTo>
                      <a:pt x="364332" y="514945"/>
                      <a:pt x="367606" y="530721"/>
                      <a:pt x="374154" y="559891"/>
                    </a:cubicBezTo>
                    <a:cubicBezTo>
                      <a:pt x="380703" y="589061"/>
                      <a:pt x="386060" y="608111"/>
                      <a:pt x="390228" y="617041"/>
                    </a:cubicBezTo>
                    <a:cubicBezTo>
                      <a:pt x="394395" y="625971"/>
                      <a:pt x="396181" y="631924"/>
                      <a:pt x="395586" y="634900"/>
                    </a:cubicBezTo>
                    <a:cubicBezTo>
                      <a:pt x="394990" y="637877"/>
                      <a:pt x="392312" y="643532"/>
                      <a:pt x="387549" y="651867"/>
                    </a:cubicBezTo>
                    <a:lnTo>
                      <a:pt x="400050" y="657225"/>
                    </a:lnTo>
                    <a:lnTo>
                      <a:pt x="389335" y="673298"/>
                    </a:lnTo>
                    <a:cubicBezTo>
                      <a:pt x="377428" y="668536"/>
                      <a:pt x="366713" y="662880"/>
                      <a:pt x="357188" y="656332"/>
                    </a:cubicBezTo>
                    <a:cubicBezTo>
                      <a:pt x="347663" y="649783"/>
                      <a:pt x="333971" y="624482"/>
                      <a:pt x="316112" y="580429"/>
                    </a:cubicBezTo>
                    <a:lnTo>
                      <a:pt x="294680" y="528637"/>
                    </a:lnTo>
                    <a:cubicBezTo>
                      <a:pt x="281584" y="540543"/>
                      <a:pt x="273249" y="549473"/>
                      <a:pt x="269677" y="555426"/>
                    </a:cubicBezTo>
                    <a:lnTo>
                      <a:pt x="250032" y="585787"/>
                    </a:lnTo>
                    <a:lnTo>
                      <a:pt x="225028" y="609004"/>
                    </a:lnTo>
                    <a:lnTo>
                      <a:pt x="208955" y="634007"/>
                    </a:lnTo>
                    <a:cubicBezTo>
                      <a:pt x="200621" y="629245"/>
                      <a:pt x="191096" y="622399"/>
                      <a:pt x="180380" y="613469"/>
                    </a:cubicBezTo>
                    <a:cubicBezTo>
                      <a:pt x="169664" y="604539"/>
                      <a:pt x="164009" y="593229"/>
                      <a:pt x="163414" y="579536"/>
                    </a:cubicBezTo>
                    <a:cubicBezTo>
                      <a:pt x="162818" y="565844"/>
                      <a:pt x="164306" y="553045"/>
                      <a:pt x="167878" y="541139"/>
                    </a:cubicBezTo>
                    <a:lnTo>
                      <a:pt x="182166" y="478631"/>
                    </a:lnTo>
                    <a:lnTo>
                      <a:pt x="191096" y="485775"/>
                    </a:lnTo>
                    <a:cubicBezTo>
                      <a:pt x="187524" y="490537"/>
                      <a:pt x="186334" y="492918"/>
                      <a:pt x="187524" y="492918"/>
                    </a:cubicBezTo>
                    <a:lnTo>
                      <a:pt x="194668" y="505420"/>
                    </a:lnTo>
                    <a:cubicBezTo>
                      <a:pt x="197049" y="501848"/>
                      <a:pt x="199430" y="498276"/>
                      <a:pt x="201812" y="494704"/>
                    </a:cubicBezTo>
                    <a:lnTo>
                      <a:pt x="225028" y="446484"/>
                    </a:lnTo>
                    <a:cubicBezTo>
                      <a:pt x="236935" y="425053"/>
                      <a:pt x="243484" y="413146"/>
                      <a:pt x="244674" y="410765"/>
                    </a:cubicBezTo>
                    <a:cubicBezTo>
                      <a:pt x="245864" y="408384"/>
                      <a:pt x="246162" y="405407"/>
                      <a:pt x="245567" y="401836"/>
                    </a:cubicBezTo>
                    <a:cubicBezTo>
                      <a:pt x="244972" y="398264"/>
                      <a:pt x="243186" y="391715"/>
                      <a:pt x="240209" y="382190"/>
                    </a:cubicBezTo>
                    <a:cubicBezTo>
                      <a:pt x="237232" y="372665"/>
                      <a:pt x="235744" y="365521"/>
                      <a:pt x="235744" y="360759"/>
                    </a:cubicBezTo>
                    <a:lnTo>
                      <a:pt x="233958" y="339328"/>
                    </a:lnTo>
                    <a:lnTo>
                      <a:pt x="225028" y="319682"/>
                    </a:lnTo>
                    <a:cubicBezTo>
                      <a:pt x="216694" y="342304"/>
                      <a:pt x="213122" y="357187"/>
                      <a:pt x="214313" y="364331"/>
                    </a:cubicBezTo>
                    <a:lnTo>
                      <a:pt x="214313" y="376832"/>
                    </a:lnTo>
                    <a:lnTo>
                      <a:pt x="205384" y="387548"/>
                    </a:lnTo>
                    <a:lnTo>
                      <a:pt x="151805" y="387548"/>
                    </a:lnTo>
                    <a:lnTo>
                      <a:pt x="146448" y="382190"/>
                    </a:lnTo>
                    <a:cubicBezTo>
                      <a:pt x="139304" y="383381"/>
                      <a:pt x="134542" y="382786"/>
                      <a:pt x="132160" y="380404"/>
                    </a:cubicBezTo>
                    <a:lnTo>
                      <a:pt x="116086" y="371475"/>
                    </a:lnTo>
                    <a:lnTo>
                      <a:pt x="101799" y="369689"/>
                    </a:lnTo>
                    <a:cubicBezTo>
                      <a:pt x="98228" y="369689"/>
                      <a:pt x="90488" y="364331"/>
                      <a:pt x="78582" y="353615"/>
                    </a:cubicBezTo>
                    <a:lnTo>
                      <a:pt x="50007" y="335756"/>
                    </a:lnTo>
                    <a:lnTo>
                      <a:pt x="25004" y="312539"/>
                    </a:lnTo>
                    <a:lnTo>
                      <a:pt x="0" y="294679"/>
                    </a:lnTo>
                    <a:cubicBezTo>
                      <a:pt x="0" y="294679"/>
                      <a:pt x="0" y="293786"/>
                      <a:pt x="0" y="292000"/>
                    </a:cubicBezTo>
                    <a:cubicBezTo>
                      <a:pt x="0" y="290214"/>
                      <a:pt x="1192" y="288726"/>
                      <a:pt x="3572" y="287536"/>
                    </a:cubicBezTo>
                    <a:cubicBezTo>
                      <a:pt x="4763" y="287536"/>
                      <a:pt x="8038" y="288726"/>
                      <a:pt x="13396" y="291107"/>
                    </a:cubicBezTo>
                    <a:cubicBezTo>
                      <a:pt x="18753" y="293489"/>
                      <a:pt x="28576" y="294084"/>
                      <a:pt x="42863" y="292893"/>
                    </a:cubicBezTo>
                    <a:cubicBezTo>
                      <a:pt x="67866" y="291703"/>
                      <a:pt x="81856" y="290512"/>
                      <a:pt x="84833" y="289321"/>
                    </a:cubicBezTo>
                    <a:cubicBezTo>
                      <a:pt x="87810" y="288131"/>
                      <a:pt x="92870" y="282178"/>
                      <a:pt x="100013" y="271462"/>
                    </a:cubicBezTo>
                    <a:lnTo>
                      <a:pt x="146448" y="212526"/>
                    </a:lnTo>
                    <a:cubicBezTo>
                      <a:pt x="152400" y="201811"/>
                      <a:pt x="163712" y="192286"/>
                      <a:pt x="180380" y="183951"/>
                    </a:cubicBezTo>
                    <a:cubicBezTo>
                      <a:pt x="180380" y="181570"/>
                      <a:pt x="180082" y="179486"/>
                      <a:pt x="179487" y="177700"/>
                    </a:cubicBezTo>
                    <a:cubicBezTo>
                      <a:pt x="178892" y="175914"/>
                      <a:pt x="178892" y="174426"/>
                      <a:pt x="179487" y="173236"/>
                    </a:cubicBezTo>
                    <a:cubicBezTo>
                      <a:pt x="180082" y="172045"/>
                      <a:pt x="186928" y="168473"/>
                      <a:pt x="200026" y="162520"/>
                    </a:cubicBezTo>
                    <a:cubicBezTo>
                      <a:pt x="205978" y="151804"/>
                      <a:pt x="210146" y="141982"/>
                      <a:pt x="212527" y="133052"/>
                    </a:cubicBezTo>
                    <a:cubicBezTo>
                      <a:pt x="214908" y="124122"/>
                      <a:pt x="208955" y="108942"/>
                      <a:pt x="194668" y="87511"/>
                    </a:cubicBezTo>
                    <a:cubicBezTo>
                      <a:pt x="177999" y="64889"/>
                      <a:pt x="154782" y="55364"/>
                      <a:pt x="125016" y="58936"/>
                    </a:cubicBezTo>
                    <a:cubicBezTo>
                      <a:pt x="110729" y="61317"/>
                      <a:pt x="100608" y="64293"/>
                      <a:pt x="94656" y="67865"/>
                    </a:cubicBezTo>
                    <a:cubicBezTo>
                      <a:pt x="85130" y="64293"/>
                      <a:pt x="77392" y="57150"/>
                      <a:pt x="71438" y="46434"/>
                    </a:cubicBezTo>
                    <a:lnTo>
                      <a:pt x="55365" y="46434"/>
                    </a:lnTo>
                    <a:cubicBezTo>
                      <a:pt x="54174" y="41671"/>
                      <a:pt x="53876" y="36314"/>
                      <a:pt x="54472" y="30361"/>
                    </a:cubicBezTo>
                    <a:cubicBezTo>
                      <a:pt x="55067" y="24407"/>
                      <a:pt x="57746" y="20240"/>
                      <a:pt x="62508" y="17859"/>
                    </a:cubicBezTo>
                    <a:lnTo>
                      <a:pt x="69652" y="17859"/>
                    </a:lnTo>
                    <a:cubicBezTo>
                      <a:pt x="69652" y="17859"/>
                      <a:pt x="73224" y="14882"/>
                      <a:pt x="80368" y="8929"/>
                    </a:cubicBezTo>
                    <a:cubicBezTo>
                      <a:pt x="87512" y="2976"/>
                      <a:pt x="101204" y="0"/>
                      <a:pt x="121444" y="0"/>
                    </a:cubicBezTo>
                    <a:close/>
                  </a:path>
                </a:pathLst>
              </a:custGeom>
              <a:solidFill>
                <a:srgbClr val="4C870C"/>
              </a:solidFill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endParaRPr lang="zh-CN" altLang="en-US" sz="7200">
                  <a:solidFill>
                    <a:srgbClr val="4C870C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0" name="文本框 39"/>
              <p:cNvSpPr txBox="1"/>
              <p:nvPr/>
            </p:nvSpPr>
            <p:spPr>
              <a:xfrm>
                <a:off x="6084377" y="1469563"/>
                <a:ext cx="445888" cy="543391"/>
              </a:xfrm>
              <a:custGeom>
                <a:avLst/>
                <a:gdLst>
                  <a:gd name="connsiteX0" fmla="*/ 367671 w 445888"/>
                  <a:gd name="connsiteY0" fmla="*/ 505919 h 543391"/>
                  <a:gd name="connsiteX1" fmla="*/ 367638 w 445888"/>
                  <a:gd name="connsiteY1" fmla="*/ 505928 h 543391"/>
                  <a:gd name="connsiteX2" fmla="*/ 368899 w 445888"/>
                  <a:gd name="connsiteY2" fmla="*/ 507741 h 543391"/>
                  <a:gd name="connsiteX3" fmla="*/ 369137 w 445888"/>
                  <a:gd name="connsiteY3" fmla="*/ 508063 h 543391"/>
                  <a:gd name="connsiteX4" fmla="*/ 369470 w 445888"/>
                  <a:gd name="connsiteY4" fmla="*/ 508545 h 543391"/>
                  <a:gd name="connsiteX5" fmla="*/ 371092 w 445888"/>
                  <a:gd name="connsiteY5" fmla="*/ 510665 h 543391"/>
                  <a:gd name="connsiteX6" fmla="*/ 370075 w 445888"/>
                  <a:gd name="connsiteY6" fmla="*/ 509334 h 543391"/>
                  <a:gd name="connsiteX7" fmla="*/ 369137 w 445888"/>
                  <a:gd name="connsiteY7" fmla="*/ 508063 h 543391"/>
                  <a:gd name="connsiteX8" fmla="*/ 367910 w 445888"/>
                  <a:gd name="connsiteY8" fmla="*/ 506286 h 543391"/>
                  <a:gd name="connsiteX9" fmla="*/ 305401 w 445888"/>
                  <a:gd name="connsiteY9" fmla="*/ 504765 h 543391"/>
                  <a:gd name="connsiteX10" fmla="*/ 307046 w 445888"/>
                  <a:gd name="connsiteY10" fmla="*/ 507742 h 543391"/>
                  <a:gd name="connsiteX11" fmla="*/ 309176 w 445888"/>
                  <a:gd name="connsiteY11" fmla="*/ 511524 h 543391"/>
                  <a:gd name="connsiteX12" fmla="*/ 311347 w 445888"/>
                  <a:gd name="connsiteY12" fmla="*/ 515399 h 543391"/>
                  <a:gd name="connsiteX13" fmla="*/ 309518 w 445888"/>
                  <a:gd name="connsiteY13" fmla="*/ 512095 h 543391"/>
                  <a:gd name="connsiteX14" fmla="*/ 307455 w 445888"/>
                  <a:gd name="connsiteY14" fmla="*/ 508172 h 543391"/>
                  <a:gd name="connsiteX15" fmla="*/ 305761 w 445888"/>
                  <a:gd name="connsiteY15" fmla="*/ 504881 h 543391"/>
                  <a:gd name="connsiteX16" fmla="*/ 381120 w 445888"/>
                  <a:gd name="connsiteY16" fmla="*/ 487680 h 543391"/>
                  <a:gd name="connsiteX17" fmla="*/ 380809 w 445888"/>
                  <a:gd name="connsiteY17" fmla="*/ 488922 h 543391"/>
                  <a:gd name="connsiteX18" fmla="*/ 384545 w 445888"/>
                  <a:gd name="connsiteY18" fmla="*/ 492644 h 543391"/>
                  <a:gd name="connsiteX19" fmla="*/ 386461 w 445888"/>
                  <a:gd name="connsiteY19" fmla="*/ 494515 h 543391"/>
                  <a:gd name="connsiteX20" fmla="*/ 388180 w 445888"/>
                  <a:gd name="connsiteY20" fmla="*/ 496140 h 543391"/>
                  <a:gd name="connsiteX21" fmla="*/ 389682 w 445888"/>
                  <a:gd name="connsiteY21" fmla="*/ 497472 h 543391"/>
                  <a:gd name="connsiteX22" fmla="*/ 391008 w 445888"/>
                  <a:gd name="connsiteY22" fmla="*/ 498605 h 543391"/>
                  <a:gd name="connsiteX23" fmla="*/ 392132 w 445888"/>
                  <a:gd name="connsiteY23" fmla="*/ 499382 h 543391"/>
                  <a:gd name="connsiteX24" fmla="*/ 392555 w 445888"/>
                  <a:gd name="connsiteY24" fmla="*/ 499750 h 543391"/>
                  <a:gd name="connsiteX25" fmla="*/ 392952 w 445888"/>
                  <a:gd name="connsiteY25" fmla="*/ 499962 h 543391"/>
                  <a:gd name="connsiteX26" fmla="*/ 391382 w 445888"/>
                  <a:gd name="connsiteY26" fmla="*/ 498382 h 543391"/>
                  <a:gd name="connsiteX27" fmla="*/ 387089 w 445888"/>
                  <a:gd name="connsiteY27" fmla="*/ 493899 h 543391"/>
                  <a:gd name="connsiteX28" fmla="*/ 184945 w 445888"/>
                  <a:gd name="connsiteY28" fmla="*/ 370861 h 543391"/>
                  <a:gd name="connsiteX29" fmla="*/ 184884 w 445888"/>
                  <a:gd name="connsiteY29" fmla="*/ 373651 h 543391"/>
                  <a:gd name="connsiteX30" fmla="*/ 183146 w 445888"/>
                  <a:gd name="connsiteY30" fmla="*/ 373705 h 543391"/>
                  <a:gd name="connsiteX31" fmla="*/ 182462 w 445888"/>
                  <a:gd name="connsiteY31" fmla="*/ 373714 h 543391"/>
                  <a:gd name="connsiteX32" fmla="*/ 182577 w 445888"/>
                  <a:gd name="connsiteY32" fmla="*/ 371721 h 543391"/>
                  <a:gd name="connsiteX33" fmla="*/ 182725 w 445888"/>
                  <a:gd name="connsiteY33" fmla="*/ 371719 h 543391"/>
                  <a:gd name="connsiteX34" fmla="*/ 229791 w 445888"/>
                  <a:gd name="connsiteY34" fmla="*/ 0 h 543391"/>
                  <a:gd name="connsiteX35" fmla="*/ 322660 w 445888"/>
                  <a:gd name="connsiteY35" fmla="*/ 38397 h 543391"/>
                  <a:gd name="connsiteX36" fmla="*/ 361950 w 445888"/>
                  <a:gd name="connsiteY36" fmla="*/ 78581 h 543391"/>
                  <a:gd name="connsiteX37" fmla="*/ 372666 w 445888"/>
                  <a:gd name="connsiteY37" fmla="*/ 101798 h 543391"/>
                  <a:gd name="connsiteX38" fmla="*/ 373559 w 445888"/>
                  <a:gd name="connsiteY38" fmla="*/ 107156 h 543391"/>
                  <a:gd name="connsiteX39" fmla="*/ 372666 w 445888"/>
                  <a:gd name="connsiteY39" fmla="*/ 112514 h 543391"/>
                  <a:gd name="connsiteX40" fmla="*/ 342305 w 445888"/>
                  <a:gd name="connsiteY40" fmla="*/ 133945 h 543391"/>
                  <a:gd name="connsiteX41" fmla="*/ 283369 w 445888"/>
                  <a:gd name="connsiteY41" fmla="*/ 176807 h 543391"/>
                  <a:gd name="connsiteX42" fmla="*/ 236935 w 445888"/>
                  <a:gd name="connsiteY42" fmla="*/ 242887 h 543391"/>
                  <a:gd name="connsiteX43" fmla="*/ 245864 w 445888"/>
                  <a:gd name="connsiteY43" fmla="*/ 249138 h 543391"/>
                  <a:gd name="connsiteX44" fmla="*/ 248543 w 445888"/>
                  <a:gd name="connsiteY44" fmla="*/ 258960 h 543391"/>
                  <a:gd name="connsiteX45" fmla="*/ 216396 w 445888"/>
                  <a:gd name="connsiteY45" fmla="*/ 290214 h 543391"/>
                  <a:gd name="connsiteX46" fmla="*/ 168176 w 445888"/>
                  <a:gd name="connsiteY46" fmla="*/ 323254 h 543391"/>
                  <a:gd name="connsiteX47" fmla="*/ 142280 w 445888"/>
                  <a:gd name="connsiteY47" fmla="*/ 342900 h 543391"/>
                  <a:gd name="connsiteX48" fmla="*/ 117277 w 445888"/>
                  <a:gd name="connsiteY48" fmla="*/ 362545 h 543391"/>
                  <a:gd name="connsiteX49" fmla="*/ 102989 w 445888"/>
                  <a:gd name="connsiteY49" fmla="*/ 385762 h 543391"/>
                  <a:gd name="connsiteX50" fmla="*/ 117277 w 445888"/>
                  <a:gd name="connsiteY50" fmla="*/ 380404 h 543391"/>
                  <a:gd name="connsiteX51" fmla="*/ 155675 w 445888"/>
                  <a:gd name="connsiteY51" fmla="*/ 365224 h 543391"/>
                  <a:gd name="connsiteX52" fmla="*/ 200993 w 445888"/>
                  <a:gd name="connsiteY52" fmla="*/ 352052 h 543391"/>
                  <a:gd name="connsiteX53" fmla="*/ 203589 w 445888"/>
                  <a:gd name="connsiteY53" fmla="*/ 351651 h 543391"/>
                  <a:gd name="connsiteX54" fmla="*/ 203603 w 445888"/>
                  <a:gd name="connsiteY54" fmla="*/ 351644 h 543391"/>
                  <a:gd name="connsiteX55" fmla="*/ 205143 w 445888"/>
                  <a:gd name="connsiteY55" fmla="*/ 350953 h 543391"/>
                  <a:gd name="connsiteX56" fmla="*/ 206703 w 445888"/>
                  <a:gd name="connsiteY56" fmla="*/ 350309 h 543391"/>
                  <a:gd name="connsiteX57" fmla="*/ 208298 w 445888"/>
                  <a:gd name="connsiteY57" fmla="*/ 349648 h 543391"/>
                  <a:gd name="connsiteX58" fmla="*/ 211538 w 445888"/>
                  <a:gd name="connsiteY58" fmla="*/ 348529 h 543391"/>
                  <a:gd name="connsiteX59" fmla="*/ 214813 w 445888"/>
                  <a:gd name="connsiteY59" fmla="*/ 347394 h 543391"/>
                  <a:gd name="connsiteX60" fmla="*/ 218171 w 445888"/>
                  <a:gd name="connsiteY60" fmla="*/ 346445 h 543391"/>
                  <a:gd name="connsiteX61" fmla="*/ 221514 w 445888"/>
                  <a:gd name="connsiteY61" fmla="*/ 345558 h 543391"/>
                  <a:gd name="connsiteX62" fmla="*/ 224885 w 445888"/>
                  <a:gd name="connsiteY62" fmla="*/ 344826 h 543391"/>
                  <a:gd name="connsiteX63" fmla="*/ 228219 w 445888"/>
                  <a:gd name="connsiteY63" fmla="*/ 344111 h 543391"/>
                  <a:gd name="connsiteX64" fmla="*/ 231523 w 445888"/>
                  <a:gd name="connsiteY64" fmla="*/ 343521 h 543391"/>
                  <a:gd name="connsiteX65" fmla="*/ 234813 w 445888"/>
                  <a:gd name="connsiteY65" fmla="*/ 342992 h 543391"/>
                  <a:gd name="connsiteX66" fmla="*/ 237995 w 445888"/>
                  <a:gd name="connsiteY66" fmla="*/ 342513 h 543391"/>
                  <a:gd name="connsiteX67" fmla="*/ 241091 w 445888"/>
                  <a:gd name="connsiteY67" fmla="*/ 342128 h 543391"/>
                  <a:gd name="connsiteX68" fmla="*/ 244079 w 445888"/>
                  <a:gd name="connsiteY68" fmla="*/ 341791 h 543391"/>
                  <a:gd name="connsiteX69" fmla="*/ 246960 w 445888"/>
                  <a:gd name="connsiteY69" fmla="*/ 341502 h 543391"/>
                  <a:gd name="connsiteX70" fmla="*/ 249641 w 445888"/>
                  <a:gd name="connsiteY70" fmla="*/ 341247 h 543391"/>
                  <a:gd name="connsiteX71" fmla="*/ 254558 w 445888"/>
                  <a:gd name="connsiteY71" fmla="*/ 340993 h 543391"/>
                  <a:gd name="connsiteX72" fmla="*/ 258635 w 445888"/>
                  <a:gd name="connsiteY72" fmla="*/ 340781 h 543391"/>
                  <a:gd name="connsiteX73" fmla="*/ 261748 w 445888"/>
                  <a:gd name="connsiteY73" fmla="*/ 340723 h 543391"/>
                  <a:gd name="connsiteX74" fmla="*/ 264405 w 445888"/>
                  <a:gd name="connsiteY74" fmla="*/ 340702 h 543391"/>
                  <a:gd name="connsiteX75" fmla="*/ 263798 w 445888"/>
                  <a:gd name="connsiteY75" fmla="*/ 343180 h 543391"/>
                  <a:gd name="connsiteX76" fmla="*/ 283369 w 445888"/>
                  <a:gd name="connsiteY76" fmla="*/ 344685 h 543391"/>
                  <a:gd name="connsiteX77" fmla="*/ 285001 w 445888"/>
                  <a:gd name="connsiteY77" fmla="*/ 345990 h 543391"/>
                  <a:gd name="connsiteX78" fmla="*/ 286829 w 445888"/>
                  <a:gd name="connsiteY78" fmla="*/ 346204 h 543391"/>
                  <a:gd name="connsiteX79" fmla="*/ 289581 w 445888"/>
                  <a:gd name="connsiteY79" fmla="*/ 346587 h 543391"/>
                  <a:gd name="connsiteX80" fmla="*/ 292297 w 445888"/>
                  <a:gd name="connsiteY80" fmla="*/ 346986 h 543391"/>
                  <a:gd name="connsiteX81" fmla="*/ 294984 w 445888"/>
                  <a:gd name="connsiteY81" fmla="*/ 347510 h 543391"/>
                  <a:gd name="connsiteX82" fmla="*/ 297563 w 445888"/>
                  <a:gd name="connsiteY82" fmla="*/ 348081 h 543391"/>
                  <a:gd name="connsiteX83" fmla="*/ 300106 w 445888"/>
                  <a:gd name="connsiteY83" fmla="*/ 348670 h 543391"/>
                  <a:gd name="connsiteX84" fmla="*/ 302542 w 445888"/>
                  <a:gd name="connsiteY84" fmla="*/ 349306 h 543391"/>
                  <a:gd name="connsiteX85" fmla="*/ 304942 w 445888"/>
                  <a:gd name="connsiteY85" fmla="*/ 349958 h 543391"/>
                  <a:gd name="connsiteX86" fmla="*/ 307235 w 445888"/>
                  <a:gd name="connsiteY86" fmla="*/ 350659 h 543391"/>
                  <a:gd name="connsiteX87" fmla="*/ 309399 w 445888"/>
                  <a:gd name="connsiteY87" fmla="*/ 351361 h 543391"/>
                  <a:gd name="connsiteX88" fmla="*/ 311450 w 445888"/>
                  <a:gd name="connsiteY88" fmla="*/ 352003 h 543391"/>
                  <a:gd name="connsiteX89" fmla="*/ 313451 w 445888"/>
                  <a:gd name="connsiteY89" fmla="*/ 352723 h 543391"/>
                  <a:gd name="connsiteX90" fmla="*/ 315323 w 445888"/>
                  <a:gd name="connsiteY90" fmla="*/ 353445 h 543391"/>
                  <a:gd name="connsiteX91" fmla="*/ 318677 w 445888"/>
                  <a:gd name="connsiteY91" fmla="*/ 354785 h 543391"/>
                  <a:gd name="connsiteX92" fmla="*/ 321512 w 445888"/>
                  <a:gd name="connsiteY92" fmla="*/ 356023 h 543391"/>
                  <a:gd name="connsiteX93" fmla="*/ 323801 w 445888"/>
                  <a:gd name="connsiteY93" fmla="*/ 357004 h 543391"/>
                  <a:gd name="connsiteX94" fmla="*/ 325515 w 445888"/>
                  <a:gd name="connsiteY94" fmla="*/ 357853 h 543391"/>
                  <a:gd name="connsiteX95" fmla="*/ 326875 w 445888"/>
                  <a:gd name="connsiteY95" fmla="*/ 358582 h 543391"/>
                  <a:gd name="connsiteX96" fmla="*/ 323667 w 445888"/>
                  <a:gd name="connsiteY96" fmla="*/ 360021 h 543391"/>
                  <a:gd name="connsiteX97" fmla="*/ 347663 w 445888"/>
                  <a:gd name="connsiteY97" fmla="*/ 373261 h 543391"/>
                  <a:gd name="connsiteX98" fmla="*/ 369987 w 445888"/>
                  <a:gd name="connsiteY98" fmla="*/ 405407 h 543391"/>
                  <a:gd name="connsiteX99" fmla="*/ 385391 w 445888"/>
                  <a:gd name="connsiteY99" fmla="*/ 440233 h 543391"/>
                  <a:gd name="connsiteX100" fmla="*/ 387311 w 445888"/>
                  <a:gd name="connsiteY100" fmla="*/ 448583 h 543391"/>
                  <a:gd name="connsiteX101" fmla="*/ 390370 w 445888"/>
                  <a:gd name="connsiteY101" fmla="*/ 455115 h 543391"/>
                  <a:gd name="connsiteX102" fmla="*/ 394371 w 445888"/>
                  <a:gd name="connsiteY102" fmla="*/ 464031 h 543391"/>
                  <a:gd name="connsiteX103" fmla="*/ 398352 w 445888"/>
                  <a:gd name="connsiteY103" fmla="*/ 472900 h 543391"/>
                  <a:gd name="connsiteX104" fmla="*/ 399368 w 445888"/>
                  <a:gd name="connsiteY104" fmla="*/ 475067 h 543391"/>
                  <a:gd name="connsiteX105" fmla="*/ 400383 w 445888"/>
                  <a:gd name="connsiteY105" fmla="*/ 477233 h 543391"/>
                  <a:gd name="connsiteX106" fmla="*/ 401357 w 445888"/>
                  <a:gd name="connsiteY106" fmla="*/ 479307 h 543391"/>
                  <a:gd name="connsiteX107" fmla="*/ 402366 w 445888"/>
                  <a:gd name="connsiteY107" fmla="*/ 481364 h 543391"/>
                  <a:gd name="connsiteX108" fmla="*/ 404451 w 445888"/>
                  <a:gd name="connsiteY108" fmla="*/ 485339 h 543391"/>
                  <a:gd name="connsiteX109" fmla="*/ 406503 w 445888"/>
                  <a:gd name="connsiteY109" fmla="*/ 489048 h 543391"/>
                  <a:gd name="connsiteX110" fmla="*/ 408513 w 445888"/>
                  <a:gd name="connsiteY110" fmla="*/ 492665 h 543391"/>
                  <a:gd name="connsiteX111" fmla="*/ 410619 w 445888"/>
                  <a:gd name="connsiteY111" fmla="*/ 496016 h 543391"/>
                  <a:gd name="connsiteX112" fmla="*/ 412648 w 445888"/>
                  <a:gd name="connsiteY112" fmla="*/ 499290 h 543391"/>
                  <a:gd name="connsiteX113" fmla="*/ 414757 w 445888"/>
                  <a:gd name="connsiteY113" fmla="*/ 502360 h 543391"/>
                  <a:gd name="connsiteX114" fmla="*/ 416747 w 445888"/>
                  <a:gd name="connsiteY114" fmla="*/ 505261 h 543391"/>
                  <a:gd name="connsiteX115" fmla="*/ 418782 w 445888"/>
                  <a:gd name="connsiteY115" fmla="*/ 507974 h 543391"/>
                  <a:gd name="connsiteX116" fmla="*/ 420775 w 445888"/>
                  <a:gd name="connsiteY116" fmla="*/ 510595 h 543391"/>
                  <a:gd name="connsiteX117" fmla="*/ 422735 w 445888"/>
                  <a:gd name="connsiteY117" fmla="*/ 512951 h 543391"/>
                  <a:gd name="connsiteX118" fmla="*/ 424583 w 445888"/>
                  <a:gd name="connsiteY118" fmla="*/ 515246 h 543391"/>
                  <a:gd name="connsiteX119" fmla="*/ 426511 w 445888"/>
                  <a:gd name="connsiteY119" fmla="*/ 517338 h 543391"/>
                  <a:gd name="connsiteX120" fmla="*/ 428340 w 445888"/>
                  <a:gd name="connsiteY120" fmla="*/ 519306 h 543391"/>
                  <a:gd name="connsiteX121" fmla="*/ 430072 w 445888"/>
                  <a:gd name="connsiteY121" fmla="*/ 521152 h 543391"/>
                  <a:gd name="connsiteX122" fmla="*/ 431776 w 445888"/>
                  <a:gd name="connsiteY122" fmla="*/ 522841 h 543391"/>
                  <a:gd name="connsiteX123" fmla="*/ 433418 w 445888"/>
                  <a:gd name="connsiteY123" fmla="*/ 524392 h 543391"/>
                  <a:gd name="connsiteX124" fmla="*/ 434941 w 445888"/>
                  <a:gd name="connsiteY124" fmla="*/ 525773 h 543391"/>
                  <a:gd name="connsiteX125" fmla="*/ 436422 w 445888"/>
                  <a:gd name="connsiteY125" fmla="*/ 527061 h 543391"/>
                  <a:gd name="connsiteX126" fmla="*/ 437841 w 445888"/>
                  <a:gd name="connsiteY126" fmla="*/ 528209 h 543391"/>
                  <a:gd name="connsiteX127" fmla="*/ 439146 w 445888"/>
                  <a:gd name="connsiteY127" fmla="*/ 529297 h 543391"/>
                  <a:gd name="connsiteX128" fmla="*/ 440353 w 445888"/>
                  <a:gd name="connsiteY128" fmla="*/ 530262 h 543391"/>
                  <a:gd name="connsiteX129" fmla="*/ 441441 w 445888"/>
                  <a:gd name="connsiteY129" fmla="*/ 531057 h 543391"/>
                  <a:gd name="connsiteX130" fmla="*/ 443328 w 445888"/>
                  <a:gd name="connsiteY130" fmla="*/ 532386 h 543391"/>
                  <a:gd name="connsiteX131" fmla="*/ 444714 w 445888"/>
                  <a:gd name="connsiteY131" fmla="*/ 533270 h 543391"/>
                  <a:gd name="connsiteX132" fmla="*/ 445605 w 445888"/>
                  <a:gd name="connsiteY132" fmla="*/ 533819 h 543391"/>
                  <a:gd name="connsiteX133" fmla="*/ 445888 w 445888"/>
                  <a:gd name="connsiteY133" fmla="*/ 533971 h 543391"/>
                  <a:gd name="connsiteX134" fmla="*/ 441921 w 445888"/>
                  <a:gd name="connsiteY134" fmla="*/ 535193 h 543391"/>
                  <a:gd name="connsiteX135" fmla="*/ 438005 w 445888"/>
                  <a:gd name="connsiteY135" fmla="*/ 536337 h 543391"/>
                  <a:gd name="connsiteX136" fmla="*/ 434211 w 445888"/>
                  <a:gd name="connsiteY136" fmla="*/ 537370 h 543391"/>
                  <a:gd name="connsiteX137" fmla="*/ 430468 w 445888"/>
                  <a:gd name="connsiteY137" fmla="*/ 538325 h 543391"/>
                  <a:gd name="connsiteX138" fmla="*/ 426776 w 445888"/>
                  <a:gd name="connsiteY138" fmla="*/ 539201 h 543391"/>
                  <a:gd name="connsiteX139" fmla="*/ 423170 w 445888"/>
                  <a:gd name="connsiteY139" fmla="*/ 539982 h 543391"/>
                  <a:gd name="connsiteX140" fmla="*/ 419651 w 445888"/>
                  <a:gd name="connsiteY140" fmla="*/ 540669 h 543391"/>
                  <a:gd name="connsiteX141" fmla="*/ 416147 w 445888"/>
                  <a:gd name="connsiteY141" fmla="*/ 541294 h 543391"/>
                  <a:gd name="connsiteX142" fmla="*/ 412708 w 445888"/>
                  <a:gd name="connsiteY142" fmla="*/ 541777 h 543391"/>
                  <a:gd name="connsiteX143" fmla="*/ 409434 w 445888"/>
                  <a:gd name="connsiteY143" fmla="*/ 542242 h 543391"/>
                  <a:gd name="connsiteX144" fmla="*/ 406153 w 445888"/>
                  <a:gd name="connsiteY144" fmla="*/ 542599 h 543391"/>
                  <a:gd name="connsiteX145" fmla="*/ 402980 w 445888"/>
                  <a:gd name="connsiteY145" fmla="*/ 542907 h 543391"/>
                  <a:gd name="connsiteX146" fmla="*/ 399894 w 445888"/>
                  <a:gd name="connsiteY146" fmla="*/ 543120 h 543391"/>
                  <a:gd name="connsiteX147" fmla="*/ 396822 w 445888"/>
                  <a:gd name="connsiteY147" fmla="*/ 543272 h 543391"/>
                  <a:gd name="connsiteX148" fmla="*/ 393822 w 445888"/>
                  <a:gd name="connsiteY148" fmla="*/ 543391 h 543391"/>
                  <a:gd name="connsiteX149" fmla="*/ 390924 w 445888"/>
                  <a:gd name="connsiteY149" fmla="*/ 543352 h 543391"/>
                  <a:gd name="connsiteX150" fmla="*/ 388082 w 445888"/>
                  <a:gd name="connsiteY150" fmla="*/ 543345 h 543391"/>
                  <a:gd name="connsiteX151" fmla="*/ 385326 w 445888"/>
                  <a:gd name="connsiteY151" fmla="*/ 543242 h 543391"/>
                  <a:gd name="connsiteX152" fmla="*/ 382607 w 445888"/>
                  <a:gd name="connsiteY152" fmla="*/ 543124 h 543391"/>
                  <a:gd name="connsiteX153" fmla="*/ 379917 w 445888"/>
                  <a:gd name="connsiteY153" fmla="*/ 542881 h 543391"/>
                  <a:gd name="connsiteX154" fmla="*/ 377392 w 445888"/>
                  <a:gd name="connsiteY154" fmla="*/ 542619 h 543391"/>
                  <a:gd name="connsiteX155" fmla="*/ 374902 w 445888"/>
                  <a:gd name="connsiteY155" fmla="*/ 542342 h 543391"/>
                  <a:gd name="connsiteX156" fmla="*/ 372463 w 445888"/>
                  <a:gd name="connsiteY156" fmla="*/ 541986 h 543391"/>
                  <a:gd name="connsiteX157" fmla="*/ 370060 w 445888"/>
                  <a:gd name="connsiteY157" fmla="*/ 541614 h 543391"/>
                  <a:gd name="connsiteX158" fmla="*/ 367743 w 445888"/>
                  <a:gd name="connsiteY158" fmla="*/ 541147 h 543391"/>
                  <a:gd name="connsiteX159" fmla="*/ 365519 w 445888"/>
                  <a:gd name="connsiteY159" fmla="*/ 540695 h 543391"/>
                  <a:gd name="connsiteX160" fmla="*/ 363345 w 445888"/>
                  <a:gd name="connsiteY160" fmla="*/ 540164 h 543391"/>
                  <a:gd name="connsiteX161" fmla="*/ 361193 w 445888"/>
                  <a:gd name="connsiteY161" fmla="*/ 539680 h 543391"/>
                  <a:gd name="connsiteX162" fmla="*/ 359126 w 445888"/>
                  <a:gd name="connsiteY162" fmla="*/ 539101 h 543391"/>
                  <a:gd name="connsiteX163" fmla="*/ 357147 w 445888"/>
                  <a:gd name="connsiteY163" fmla="*/ 538427 h 543391"/>
                  <a:gd name="connsiteX164" fmla="*/ 355209 w 445888"/>
                  <a:gd name="connsiteY164" fmla="*/ 537846 h 543391"/>
                  <a:gd name="connsiteX165" fmla="*/ 353358 w 445888"/>
                  <a:gd name="connsiteY165" fmla="*/ 537171 h 543391"/>
                  <a:gd name="connsiteX166" fmla="*/ 351563 w 445888"/>
                  <a:gd name="connsiteY166" fmla="*/ 536525 h 543391"/>
                  <a:gd name="connsiteX167" fmla="*/ 349825 w 445888"/>
                  <a:gd name="connsiteY167" fmla="*/ 535911 h 543391"/>
                  <a:gd name="connsiteX168" fmla="*/ 348152 w 445888"/>
                  <a:gd name="connsiteY168" fmla="*/ 535155 h 543391"/>
                  <a:gd name="connsiteX169" fmla="*/ 346522 w 445888"/>
                  <a:gd name="connsiteY169" fmla="*/ 534492 h 543391"/>
                  <a:gd name="connsiteX170" fmla="*/ 344978 w 445888"/>
                  <a:gd name="connsiteY170" fmla="*/ 533734 h 543391"/>
                  <a:gd name="connsiteX171" fmla="*/ 343490 w 445888"/>
                  <a:gd name="connsiteY171" fmla="*/ 533007 h 543391"/>
                  <a:gd name="connsiteX172" fmla="*/ 342095 w 445888"/>
                  <a:gd name="connsiteY172" fmla="*/ 532294 h 543391"/>
                  <a:gd name="connsiteX173" fmla="*/ 340679 w 445888"/>
                  <a:gd name="connsiteY173" fmla="*/ 531535 h 543391"/>
                  <a:gd name="connsiteX174" fmla="*/ 338124 w 445888"/>
                  <a:gd name="connsiteY174" fmla="*/ 530059 h 543391"/>
                  <a:gd name="connsiteX175" fmla="*/ 335776 w 445888"/>
                  <a:gd name="connsiteY175" fmla="*/ 528659 h 543391"/>
                  <a:gd name="connsiteX176" fmla="*/ 333719 w 445888"/>
                  <a:gd name="connsiteY176" fmla="*/ 527239 h 543391"/>
                  <a:gd name="connsiteX177" fmla="*/ 331847 w 445888"/>
                  <a:gd name="connsiteY177" fmla="*/ 525847 h 543391"/>
                  <a:gd name="connsiteX178" fmla="*/ 330223 w 445888"/>
                  <a:gd name="connsiteY178" fmla="*/ 524623 h 543391"/>
                  <a:gd name="connsiteX179" fmla="*/ 328804 w 445888"/>
                  <a:gd name="connsiteY179" fmla="*/ 523475 h 543391"/>
                  <a:gd name="connsiteX180" fmla="*/ 327648 w 445888"/>
                  <a:gd name="connsiteY180" fmla="*/ 522431 h 543391"/>
                  <a:gd name="connsiteX181" fmla="*/ 326646 w 445888"/>
                  <a:gd name="connsiteY181" fmla="*/ 521542 h 543391"/>
                  <a:gd name="connsiteX182" fmla="*/ 325928 w 445888"/>
                  <a:gd name="connsiteY182" fmla="*/ 520804 h 543391"/>
                  <a:gd name="connsiteX183" fmla="*/ 325386 w 445888"/>
                  <a:gd name="connsiteY183" fmla="*/ 520266 h 543391"/>
                  <a:gd name="connsiteX184" fmla="*/ 324978 w 445888"/>
                  <a:gd name="connsiteY184" fmla="*/ 519836 h 543391"/>
                  <a:gd name="connsiteX185" fmla="*/ 321828 w 445888"/>
                  <a:gd name="connsiteY185" fmla="*/ 521250 h 543391"/>
                  <a:gd name="connsiteX186" fmla="*/ 324529 w 445888"/>
                  <a:gd name="connsiteY186" fmla="*/ 531196 h 543391"/>
                  <a:gd name="connsiteX187" fmla="*/ 322901 w 445888"/>
                  <a:gd name="connsiteY187" fmla="*/ 530922 h 543391"/>
                  <a:gd name="connsiteX188" fmla="*/ 321231 w 445888"/>
                  <a:gd name="connsiteY188" fmla="*/ 530556 h 543391"/>
                  <a:gd name="connsiteX189" fmla="*/ 317978 w 445888"/>
                  <a:gd name="connsiteY189" fmla="*/ 529728 h 543391"/>
                  <a:gd name="connsiteX190" fmla="*/ 314833 w 445888"/>
                  <a:gd name="connsiteY190" fmla="*/ 528853 h 543391"/>
                  <a:gd name="connsiteX191" fmla="*/ 311789 w 445888"/>
                  <a:gd name="connsiteY191" fmla="*/ 527820 h 543391"/>
                  <a:gd name="connsiteX192" fmla="*/ 308781 w 445888"/>
                  <a:gd name="connsiteY192" fmla="*/ 526771 h 543391"/>
                  <a:gd name="connsiteX193" fmla="*/ 305895 w 445888"/>
                  <a:gd name="connsiteY193" fmla="*/ 525611 h 543391"/>
                  <a:gd name="connsiteX194" fmla="*/ 303137 w 445888"/>
                  <a:gd name="connsiteY194" fmla="*/ 524449 h 543391"/>
                  <a:gd name="connsiteX195" fmla="*/ 300446 w 445888"/>
                  <a:gd name="connsiteY195" fmla="*/ 523147 h 543391"/>
                  <a:gd name="connsiteX196" fmla="*/ 297861 w 445888"/>
                  <a:gd name="connsiteY196" fmla="*/ 521796 h 543391"/>
                  <a:gd name="connsiteX197" fmla="*/ 295369 w 445888"/>
                  <a:gd name="connsiteY197" fmla="*/ 520460 h 543391"/>
                  <a:gd name="connsiteX198" fmla="*/ 292985 w 445888"/>
                  <a:gd name="connsiteY198" fmla="*/ 519075 h 543391"/>
                  <a:gd name="connsiteX199" fmla="*/ 290671 w 445888"/>
                  <a:gd name="connsiteY199" fmla="*/ 517659 h 543391"/>
                  <a:gd name="connsiteX200" fmla="*/ 288487 w 445888"/>
                  <a:gd name="connsiteY200" fmla="*/ 516240 h 543391"/>
                  <a:gd name="connsiteX201" fmla="*/ 286430 w 445888"/>
                  <a:gd name="connsiteY201" fmla="*/ 514820 h 543391"/>
                  <a:gd name="connsiteX202" fmla="*/ 284445 w 445888"/>
                  <a:gd name="connsiteY202" fmla="*/ 513368 h 543391"/>
                  <a:gd name="connsiteX203" fmla="*/ 282537 w 445888"/>
                  <a:gd name="connsiteY203" fmla="*/ 511992 h 543391"/>
                  <a:gd name="connsiteX204" fmla="*/ 280773 w 445888"/>
                  <a:gd name="connsiteY204" fmla="*/ 510552 h 543391"/>
                  <a:gd name="connsiteX205" fmla="*/ 279107 w 445888"/>
                  <a:gd name="connsiteY205" fmla="*/ 509236 h 543391"/>
                  <a:gd name="connsiteX206" fmla="*/ 277548 w 445888"/>
                  <a:gd name="connsiteY206" fmla="*/ 507871 h 543391"/>
                  <a:gd name="connsiteX207" fmla="*/ 276067 w 445888"/>
                  <a:gd name="connsiteY207" fmla="*/ 506583 h 543391"/>
                  <a:gd name="connsiteX208" fmla="*/ 274792 w 445888"/>
                  <a:gd name="connsiteY208" fmla="*/ 505370 h 543391"/>
                  <a:gd name="connsiteX209" fmla="*/ 273537 w 445888"/>
                  <a:gd name="connsiteY209" fmla="*/ 504204 h 543391"/>
                  <a:gd name="connsiteX210" fmla="*/ 271389 w 445888"/>
                  <a:gd name="connsiteY210" fmla="*/ 502099 h 543391"/>
                  <a:gd name="connsiteX211" fmla="*/ 269771 w 445888"/>
                  <a:gd name="connsiteY211" fmla="*/ 500315 h 543391"/>
                  <a:gd name="connsiteX212" fmla="*/ 268525 w 445888"/>
                  <a:gd name="connsiteY212" fmla="*/ 498977 h 543391"/>
                  <a:gd name="connsiteX213" fmla="*/ 267548 w 445888"/>
                  <a:gd name="connsiteY213" fmla="*/ 497854 h 543391"/>
                  <a:gd name="connsiteX214" fmla="*/ 270066 w 445888"/>
                  <a:gd name="connsiteY214" fmla="*/ 508830 h 543391"/>
                  <a:gd name="connsiteX215" fmla="*/ 267407 w 445888"/>
                  <a:gd name="connsiteY215" fmla="*/ 506452 h 543391"/>
                  <a:gd name="connsiteX216" fmla="*/ 264821 w 445888"/>
                  <a:gd name="connsiteY216" fmla="*/ 504043 h 543391"/>
                  <a:gd name="connsiteX217" fmla="*/ 262270 w 445888"/>
                  <a:gd name="connsiteY217" fmla="*/ 501617 h 543391"/>
                  <a:gd name="connsiteX218" fmla="*/ 259776 w 445888"/>
                  <a:gd name="connsiteY218" fmla="*/ 499222 h 543391"/>
                  <a:gd name="connsiteX219" fmla="*/ 257374 w 445888"/>
                  <a:gd name="connsiteY219" fmla="*/ 496841 h 543391"/>
                  <a:gd name="connsiteX220" fmla="*/ 255029 w 445888"/>
                  <a:gd name="connsiteY220" fmla="*/ 494490 h 543391"/>
                  <a:gd name="connsiteX221" fmla="*/ 252755 w 445888"/>
                  <a:gd name="connsiteY221" fmla="*/ 492107 h 543391"/>
                  <a:gd name="connsiteX222" fmla="*/ 250574 w 445888"/>
                  <a:gd name="connsiteY222" fmla="*/ 489738 h 543391"/>
                  <a:gd name="connsiteX223" fmla="*/ 248398 w 445888"/>
                  <a:gd name="connsiteY223" fmla="*/ 487479 h 543391"/>
                  <a:gd name="connsiteX224" fmla="*/ 246366 w 445888"/>
                  <a:gd name="connsiteY224" fmla="*/ 485155 h 543391"/>
                  <a:gd name="connsiteX225" fmla="*/ 244376 w 445888"/>
                  <a:gd name="connsiteY225" fmla="*/ 482924 h 543391"/>
                  <a:gd name="connsiteX226" fmla="*/ 242499 w 445888"/>
                  <a:gd name="connsiteY226" fmla="*/ 480753 h 543391"/>
                  <a:gd name="connsiteX227" fmla="*/ 238878 w 445888"/>
                  <a:gd name="connsiteY227" fmla="*/ 476520 h 543391"/>
                  <a:gd name="connsiteX228" fmla="*/ 238658 w 445888"/>
                  <a:gd name="connsiteY228" fmla="*/ 476251 h 543391"/>
                  <a:gd name="connsiteX229" fmla="*/ 225834 w 445888"/>
                  <a:gd name="connsiteY229" fmla="*/ 470176 h 543391"/>
                  <a:gd name="connsiteX230" fmla="*/ 206355 w 445888"/>
                  <a:gd name="connsiteY230" fmla="*/ 432818 h 543391"/>
                  <a:gd name="connsiteX231" fmla="*/ 204668 w 445888"/>
                  <a:gd name="connsiteY231" fmla="*/ 429331 h 543391"/>
                  <a:gd name="connsiteX232" fmla="*/ 202986 w 445888"/>
                  <a:gd name="connsiteY232" fmla="*/ 425678 h 543391"/>
                  <a:gd name="connsiteX233" fmla="*/ 201268 w 445888"/>
                  <a:gd name="connsiteY233" fmla="*/ 422042 h 543391"/>
                  <a:gd name="connsiteX234" fmla="*/ 199776 w 445888"/>
                  <a:gd name="connsiteY234" fmla="*/ 418527 h 543391"/>
                  <a:gd name="connsiteX235" fmla="*/ 198306 w 445888"/>
                  <a:gd name="connsiteY235" fmla="*/ 415058 h 543391"/>
                  <a:gd name="connsiteX236" fmla="*/ 196877 w 445888"/>
                  <a:gd name="connsiteY236" fmla="*/ 411683 h 543391"/>
                  <a:gd name="connsiteX237" fmla="*/ 195603 w 445888"/>
                  <a:gd name="connsiteY237" fmla="*/ 408461 h 543391"/>
                  <a:gd name="connsiteX238" fmla="*/ 194406 w 445888"/>
                  <a:gd name="connsiteY238" fmla="*/ 405316 h 543391"/>
                  <a:gd name="connsiteX239" fmla="*/ 193251 w 445888"/>
                  <a:gd name="connsiteY239" fmla="*/ 402263 h 543391"/>
                  <a:gd name="connsiteX240" fmla="*/ 192194 w 445888"/>
                  <a:gd name="connsiteY240" fmla="*/ 399334 h 543391"/>
                  <a:gd name="connsiteX241" fmla="*/ 191180 w 445888"/>
                  <a:gd name="connsiteY241" fmla="*/ 396498 h 543391"/>
                  <a:gd name="connsiteX242" fmla="*/ 189450 w 445888"/>
                  <a:gd name="connsiteY242" fmla="*/ 391304 h 543391"/>
                  <a:gd name="connsiteX243" fmla="*/ 188034 w 445888"/>
                  <a:gd name="connsiteY243" fmla="*/ 386807 h 543391"/>
                  <a:gd name="connsiteX244" fmla="*/ 186868 w 445888"/>
                  <a:gd name="connsiteY244" fmla="*/ 382867 h 543391"/>
                  <a:gd name="connsiteX245" fmla="*/ 186020 w 445888"/>
                  <a:gd name="connsiteY245" fmla="*/ 379732 h 543391"/>
                  <a:gd name="connsiteX246" fmla="*/ 185384 w 445888"/>
                  <a:gd name="connsiteY246" fmla="*/ 377452 h 543391"/>
                  <a:gd name="connsiteX247" fmla="*/ 184893 w 445888"/>
                  <a:gd name="connsiteY247" fmla="*/ 375496 h 543391"/>
                  <a:gd name="connsiteX248" fmla="*/ 184934 w 445888"/>
                  <a:gd name="connsiteY248" fmla="*/ 373673 h 543391"/>
                  <a:gd name="connsiteX249" fmla="*/ 187286 w 445888"/>
                  <a:gd name="connsiteY249" fmla="*/ 374018 h 543391"/>
                  <a:gd name="connsiteX250" fmla="*/ 192115 w 445888"/>
                  <a:gd name="connsiteY250" fmla="*/ 374805 h 543391"/>
                  <a:gd name="connsiteX251" fmla="*/ 194319 w 445888"/>
                  <a:gd name="connsiteY251" fmla="*/ 375222 h 543391"/>
                  <a:gd name="connsiteX252" fmla="*/ 194858 w 445888"/>
                  <a:gd name="connsiteY252" fmla="*/ 377654 h 543391"/>
                  <a:gd name="connsiteX253" fmla="*/ 195475 w 445888"/>
                  <a:gd name="connsiteY253" fmla="*/ 380168 h 543391"/>
                  <a:gd name="connsiteX254" fmla="*/ 196133 w 445888"/>
                  <a:gd name="connsiteY254" fmla="*/ 382774 h 543391"/>
                  <a:gd name="connsiteX255" fmla="*/ 196862 w 445888"/>
                  <a:gd name="connsiteY255" fmla="*/ 385348 h 543391"/>
                  <a:gd name="connsiteX256" fmla="*/ 197669 w 445888"/>
                  <a:gd name="connsiteY256" fmla="*/ 387999 h 543391"/>
                  <a:gd name="connsiteX257" fmla="*/ 198532 w 445888"/>
                  <a:gd name="connsiteY257" fmla="*/ 390681 h 543391"/>
                  <a:gd name="connsiteX258" fmla="*/ 199465 w 445888"/>
                  <a:gd name="connsiteY258" fmla="*/ 393331 h 543391"/>
                  <a:gd name="connsiteX259" fmla="*/ 200385 w 445888"/>
                  <a:gd name="connsiteY259" fmla="*/ 396044 h 543391"/>
                  <a:gd name="connsiteX260" fmla="*/ 201375 w 445888"/>
                  <a:gd name="connsiteY260" fmla="*/ 398724 h 543391"/>
                  <a:gd name="connsiteX261" fmla="*/ 202344 w 445888"/>
                  <a:gd name="connsiteY261" fmla="*/ 401358 h 543391"/>
                  <a:gd name="connsiteX262" fmla="*/ 203384 w 445888"/>
                  <a:gd name="connsiteY262" fmla="*/ 403960 h 543391"/>
                  <a:gd name="connsiteX263" fmla="*/ 205443 w 445888"/>
                  <a:gd name="connsiteY263" fmla="*/ 409119 h 543391"/>
                  <a:gd name="connsiteX264" fmla="*/ 207505 w 445888"/>
                  <a:gd name="connsiteY264" fmla="*/ 413997 h 543391"/>
                  <a:gd name="connsiteX265" fmla="*/ 209554 w 445888"/>
                  <a:gd name="connsiteY265" fmla="*/ 418657 h 543391"/>
                  <a:gd name="connsiteX266" fmla="*/ 211487 w 445888"/>
                  <a:gd name="connsiteY266" fmla="*/ 422868 h 543391"/>
                  <a:gd name="connsiteX267" fmla="*/ 213252 w 445888"/>
                  <a:gd name="connsiteY267" fmla="*/ 426707 h 543391"/>
                  <a:gd name="connsiteX268" fmla="*/ 214824 w 445888"/>
                  <a:gd name="connsiteY268" fmla="*/ 430019 h 543391"/>
                  <a:gd name="connsiteX269" fmla="*/ 215107 w 445888"/>
                  <a:gd name="connsiteY269" fmla="*/ 430592 h 543391"/>
                  <a:gd name="connsiteX270" fmla="*/ 215122 w 445888"/>
                  <a:gd name="connsiteY270" fmla="*/ 430588 h 543391"/>
                  <a:gd name="connsiteX271" fmla="*/ 214422 w 445888"/>
                  <a:gd name="connsiteY271" fmla="*/ 429028 h 543391"/>
                  <a:gd name="connsiteX272" fmla="*/ 213311 w 445888"/>
                  <a:gd name="connsiteY272" fmla="*/ 426458 h 543391"/>
                  <a:gd name="connsiteX273" fmla="*/ 212271 w 445888"/>
                  <a:gd name="connsiteY273" fmla="*/ 423855 h 543391"/>
                  <a:gd name="connsiteX274" fmla="*/ 211245 w 445888"/>
                  <a:gd name="connsiteY274" fmla="*/ 421191 h 543391"/>
                  <a:gd name="connsiteX275" fmla="*/ 210276 w 445888"/>
                  <a:gd name="connsiteY275" fmla="*/ 418557 h 543391"/>
                  <a:gd name="connsiteX276" fmla="*/ 209307 w 445888"/>
                  <a:gd name="connsiteY276" fmla="*/ 415923 h 543391"/>
                  <a:gd name="connsiteX277" fmla="*/ 208429 w 445888"/>
                  <a:gd name="connsiteY277" fmla="*/ 413303 h 543391"/>
                  <a:gd name="connsiteX278" fmla="*/ 207552 w 445888"/>
                  <a:gd name="connsiteY278" fmla="*/ 410684 h 543391"/>
                  <a:gd name="connsiteX279" fmla="*/ 206766 w 445888"/>
                  <a:gd name="connsiteY279" fmla="*/ 408079 h 543391"/>
                  <a:gd name="connsiteX280" fmla="*/ 205980 w 445888"/>
                  <a:gd name="connsiteY280" fmla="*/ 405474 h 543391"/>
                  <a:gd name="connsiteX281" fmla="*/ 205236 w 445888"/>
                  <a:gd name="connsiteY281" fmla="*/ 402962 h 543391"/>
                  <a:gd name="connsiteX282" fmla="*/ 204528 w 445888"/>
                  <a:gd name="connsiteY282" fmla="*/ 400434 h 543391"/>
                  <a:gd name="connsiteX283" fmla="*/ 203271 w 445888"/>
                  <a:gd name="connsiteY283" fmla="*/ 395641 h 543391"/>
                  <a:gd name="connsiteX284" fmla="*/ 202175 w 445888"/>
                  <a:gd name="connsiteY284" fmla="*/ 391111 h 543391"/>
                  <a:gd name="connsiteX285" fmla="*/ 201211 w 445888"/>
                  <a:gd name="connsiteY285" fmla="*/ 386968 h 543391"/>
                  <a:gd name="connsiteX286" fmla="*/ 200398 w 445888"/>
                  <a:gd name="connsiteY286" fmla="*/ 383259 h 543391"/>
                  <a:gd name="connsiteX287" fmla="*/ 199688 w 445888"/>
                  <a:gd name="connsiteY287" fmla="*/ 380062 h 543391"/>
                  <a:gd name="connsiteX288" fmla="*/ 199192 w 445888"/>
                  <a:gd name="connsiteY288" fmla="*/ 377439 h 543391"/>
                  <a:gd name="connsiteX289" fmla="*/ 198953 w 445888"/>
                  <a:gd name="connsiteY289" fmla="*/ 376119 h 543391"/>
                  <a:gd name="connsiteX290" fmla="*/ 202331 w 445888"/>
                  <a:gd name="connsiteY290" fmla="*/ 376852 h 543391"/>
                  <a:gd name="connsiteX291" fmla="*/ 206447 w 445888"/>
                  <a:gd name="connsiteY291" fmla="*/ 377680 h 543391"/>
                  <a:gd name="connsiteX292" fmla="*/ 210811 w 445888"/>
                  <a:gd name="connsiteY292" fmla="*/ 378675 h 543391"/>
                  <a:gd name="connsiteX293" fmla="*/ 215494 w 445888"/>
                  <a:gd name="connsiteY293" fmla="*/ 379806 h 543391"/>
                  <a:gd name="connsiteX294" fmla="*/ 220439 w 445888"/>
                  <a:gd name="connsiteY294" fmla="*/ 381042 h 543391"/>
                  <a:gd name="connsiteX295" fmla="*/ 225631 w 445888"/>
                  <a:gd name="connsiteY295" fmla="*/ 382445 h 543391"/>
                  <a:gd name="connsiteX296" fmla="*/ 230978 w 445888"/>
                  <a:gd name="connsiteY296" fmla="*/ 384003 h 543391"/>
                  <a:gd name="connsiteX297" fmla="*/ 236609 w 445888"/>
                  <a:gd name="connsiteY297" fmla="*/ 385711 h 543391"/>
                  <a:gd name="connsiteX298" fmla="*/ 242338 w 445888"/>
                  <a:gd name="connsiteY298" fmla="*/ 387543 h 543391"/>
                  <a:gd name="connsiteX299" fmla="*/ 248222 w 445888"/>
                  <a:gd name="connsiteY299" fmla="*/ 389528 h 543391"/>
                  <a:gd name="connsiteX300" fmla="*/ 251195 w 445888"/>
                  <a:gd name="connsiteY300" fmla="*/ 390590 h 543391"/>
                  <a:gd name="connsiteX301" fmla="*/ 254225 w 445888"/>
                  <a:gd name="connsiteY301" fmla="*/ 391683 h 543391"/>
                  <a:gd name="connsiteX302" fmla="*/ 257275 w 445888"/>
                  <a:gd name="connsiteY302" fmla="*/ 392821 h 543391"/>
                  <a:gd name="connsiteX303" fmla="*/ 260367 w 445888"/>
                  <a:gd name="connsiteY303" fmla="*/ 394053 h 543391"/>
                  <a:gd name="connsiteX304" fmla="*/ 263403 w 445888"/>
                  <a:gd name="connsiteY304" fmla="*/ 395254 h 543391"/>
                  <a:gd name="connsiteX305" fmla="*/ 266537 w 445888"/>
                  <a:gd name="connsiteY305" fmla="*/ 396579 h 543391"/>
                  <a:gd name="connsiteX306" fmla="*/ 266807 w 445888"/>
                  <a:gd name="connsiteY306" fmla="*/ 396692 h 543391"/>
                  <a:gd name="connsiteX307" fmla="*/ 266753 w 445888"/>
                  <a:gd name="connsiteY307" fmla="*/ 396682 h 543391"/>
                  <a:gd name="connsiteX308" fmla="*/ 266776 w 445888"/>
                  <a:gd name="connsiteY308" fmla="*/ 397118 h 543391"/>
                  <a:gd name="connsiteX309" fmla="*/ 266730 w 445888"/>
                  <a:gd name="connsiteY309" fmla="*/ 398364 h 543391"/>
                  <a:gd name="connsiteX310" fmla="*/ 266703 w 445888"/>
                  <a:gd name="connsiteY310" fmla="*/ 399268 h 543391"/>
                  <a:gd name="connsiteX311" fmla="*/ 266766 w 445888"/>
                  <a:gd name="connsiteY311" fmla="*/ 400466 h 543391"/>
                  <a:gd name="connsiteX312" fmla="*/ 266876 w 445888"/>
                  <a:gd name="connsiteY312" fmla="*/ 401866 h 543391"/>
                  <a:gd name="connsiteX313" fmla="*/ 267032 w 445888"/>
                  <a:gd name="connsiteY313" fmla="*/ 403468 h 543391"/>
                  <a:gd name="connsiteX314" fmla="*/ 267237 w 445888"/>
                  <a:gd name="connsiteY314" fmla="*/ 405271 h 543391"/>
                  <a:gd name="connsiteX315" fmla="*/ 267494 w 445888"/>
                  <a:gd name="connsiteY315" fmla="*/ 407385 h 543391"/>
                  <a:gd name="connsiteX316" fmla="*/ 267870 w 445888"/>
                  <a:gd name="connsiteY316" fmla="*/ 409669 h 543391"/>
                  <a:gd name="connsiteX317" fmla="*/ 268103 w 445888"/>
                  <a:gd name="connsiteY317" fmla="*/ 411169 h 543391"/>
                  <a:gd name="connsiteX318" fmla="*/ 272373 w 445888"/>
                  <a:gd name="connsiteY318" fmla="*/ 408867 h 543391"/>
                  <a:gd name="connsiteX319" fmla="*/ 272324 w 445888"/>
                  <a:gd name="connsiteY319" fmla="*/ 408227 h 543391"/>
                  <a:gd name="connsiteX320" fmla="*/ 272247 w 445888"/>
                  <a:gd name="connsiteY320" fmla="*/ 406032 h 543391"/>
                  <a:gd name="connsiteX321" fmla="*/ 272211 w 445888"/>
                  <a:gd name="connsiteY321" fmla="*/ 403930 h 543391"/>
                  <a:gd name="connsiteX322" fmla="*/ 272232 w 445888"/>
                  <a:gd name="connsiteY322" fmla="*/ 401859 h 543391"/>
                  <a:gd name="connsiteX323" fmla="*/ 272289 w 445888"/>
                  <a:gd name="connsiteY323" fmla="*/ 399771 h 543391"/>
                  <a:gd name="connsiteX324" fmla="*/ 272346 w 445888"/>
                  <a:gd name="connsiteY324" fmla="*/ 399059 h 543391"/>
                  <a:gd name="connsiteX325" fmla="*/ 272769 w 445888"/>
                  <a:gd name="connsiteY325" fmla="*/ 399243 h 543391"/>
                  <a:gd name="connsiteX326" fmla="*/ 275872 w 445888"/>
                  <a:gd name="connsiteY326" fmla="*/ 400693 h 543391"/>
                  <a:gd name="connsiteX327" fmla="*/ 279012 w 445888"/>
                  <a:gd name="connsiteY327" fmla="*/ 402126 h 543391"/>
                  <a:gd name="connsiteX328" fmla="*/ 282084 w 445888"/>
                  <a:gd name="connsiteY328" fmla="*/ 403632 h 543391"/>
                  <a:gd name="connsiteX329" fmla="*/ 287195 w 445888"/>
                  <a:gd name="connsiteY329" fmla="*/ 400876 h 543391"/>
                  <a:gd name="connsiteX330" fmla="*/ 285537 w 445888"/>
                  <a:gd name="connsiteY330" fmla="*/ 399978 h 543391"/>
                  <a:gd name="connsiteX331" fmla="*/ 280198 w 445888"/>
                  <a:gd name="connsiteY331" fmla="*/ 397191 h 543391"/>
                  <a:gd name="connsiteX332" fmla="*/ 274828 w 445888"/>
                  <a:gd name="connsiteY332" fmla="*/ 394529 h 543391"/>
                  <a:gd name="connsiteX333" fmla="*/ 269294 w 445888"/>
                  <a:gd name="connsiteY333" fmla="*/ 391886 h 543391"/>
                  <a:gd name="connsiteX334" fmla="*/ 263745 w 445888"/>
                  <a:gd name="connsiteY334" fmla="*/ 389304 h 543391"/>
                  <a:gd name="connsiteX335" fmla="*/ 260896 w 445888"/>
                  <a:gd name="connsiteY335" fmla="*/ 388050 h 543391"/>
                  <a:gd name="connsiteX336" fmla="*/ 262014 w 445888"/>
                  <a:gd name="connsiteY336" fmla="*/ 387033 h 543391"/>
                  <a:gd name="connsiteX337" fmla="*/ 263486 w 445888"/>
                  <a:gd name="connsiteY337" fmla="*/ 385811 h 543391"/>
                  <a:gd name="connsiteX338" fmla="*/ 265121 w 445888"/>
                  <a:gd name="connsiteY338" fmla="*/ 384571 h 543391"/>
                  <a:gd name="connsiteX339" fmla="*/ 266828 w 445888"/>
                  <a:gd name="connsiteY339" fmla="*/ 383299 h 543391"/>
                  <a:gd name="connsiteX340" fmla="*/ 268670 w 445888"/>
                  <a:gd name="connsiteY340" fmla="*/ 382135 h 543391"/>
                  <a:gd name="connsiteX341" fmla="*/ 270598 w 445888"/>
                  <a:gd name="connsiteY341" fmla="*/ 380877 h 543391"/>
                  <a:gd name="connsiteX342" fmla="*/ 272546 w 445888"/>
                  <a:gd name="connsiteY342" fmla="*/ 379665 h 543391"/>
                  <a:gd name="connsiteX343" fmla="*/ 273559 w 445888"/>
                  <a:gd name="connsiteY343" fmla="*/ 379071 h 543391"/>
                  <a:gd name="connsiteX344" fmla="*/ 270955 w 445888"/>
                  <a:gd name="connsiteY344" fmla="*/ 377769 h 543391"/>
                  <a:gd name="connsiteX345" fmla="*/ 269083 w 445888"/>
                  <a:gd name="connsiteY345" fmla="*/ 378747 h 543391"/>
                  <a:gd name="connsiteX346" fmla="*/ 265617 w 445888"/>
                  <a:gd name="connsiteY346" fmla="*/ 380696 h 543391"/>
                  <a:gd name="connsiteX347" fmla="*/ 262580 w 445888"/>
                  <a:gd name="connsiteY347" fmla="*/ 382452 h 543391"/>
                  <a:gd name="connsiteX348" fmla="*/ 259895 w 445888"/>
                  <a:gd name="connsiteY348" fmla="*/ 383938 h 543391"/>
                  <a:gd name="connsiteX349" fmla="*/ 256334 w 445888"/>
                  <a:gd name="connsiteY349" fmla="*/ 386074 h 543391"/>
                  <a:gd name="connsiteX350" fmla="*/ 252537 w 445888"/>
                  <a:gd name="connsiteY350" fmla="*/ 384470 h 543391"/>
                  <a:gd name="connsiteX351" fmla="*/ 246836 w 445888"/>
                  <a:gd name="connsiteY351" fmla="*/ 382125 h 543391"/>
                  <a:gd name="connsiteX352" fmla="*/ 241218 w 445888"/>
                  <a:gd name="connsiteY352" fmla="*/ 379964 h 543391"/>
                  <a:gd name="connsiteX353" fmla="*/ 235591 w 445888"/>
                  <a:gd name="connsiteY353" fmla="*/ 377975 h 543391"/>
                  <a:gd name="connsiteX354" fmla="*/ 230020 w 445888"/>
                  <a:gd name="connsiteY354" fmla="*/ 376017 h 543391"/>
                  <a:gd name="connsiteX355" fmla="*/ 224533 w 445888"/>
                  <a:gd name="connsiteY355" fmla="*/ 374244 h 543391"/>
                  <a:gd name="connsiteX356" fmla="*/ 221157 w 445888"/>
                  <a:gd name="connsiteY356" fmla="*/ 373219 h 543391"/>
                  <a:gd name="connsiteX357" fmla="*/ 229185 w 445888"/>
                  <a:gd name="connsiteY357" fmla="*/ 367106 h 543391"/>
                  <a:gd name="connsiteX358" fmla="*/ 228898 w 445888"/>
                  <a:gd name="connsiteY358" fmla="*/ 367010 h 543391"/>
                  <a:gd name="connsiteX359" fmla="*/ 225031 w 445888"/>
                  <a:gd name="connsiteY359" fmla="*/ 365604 h 543391"/>
                  <a:gd name="connsiteX360" fmla="*/ 214950 w 445888"/>
                  <a:gd name="connsiteY360" fmla="*/ 371480 h 543391"/>
                  <a:gd name="connsiteX361" fmla="*/ 213766 w 445888"/>
                  <a:gd name="connsiteY361" fmla="*/ 371162 h 543391"/>
                  <a:gd name="connsiteX362" fmla="*/ 211139 w 445888"/>
                  <a:gd name="connsiteY362" fmla="*/ 370391 h 543391"/>
                  <a:gd name="connsiteX363" fmla="*/ 208538 w 445888"/>
                  <a:gd name="connsiteY363" fmla="*/ 369775 h 543391"/>
                  <a:gd name="connsiteX364" fmla="*/ 205994 w 445888"/>
                  <a:gd name="connsiteY364" fmla="*/ 369189 h 543391"/>
                  <a:gd name="connsiteX365" fmla="*/ 203491 w 445888"/>
                  <a:gd name="connsiteY365" fmla="*/ 368696 h 543391"/>
                  <a:gd name="connsiteX366" fmla="*/ 202921 w 445888"/>
                  <a:gd name="connsiteY366" fmla="*/ 368578 h 543391"/>
                  <a:gd name="connsiteX367" fmla="*/ 199430 w 445888"/>
                  <a:gd name="connsiteY367" fmla="*/ 369689 h 543391"/>
                  <a:gd name="connsiteX368" fmla="*/ 176213 w 445888"/>
                  <a:gd name="connsiteY368" fmla="*/ 371475 h 543391"/>
                  <a:gd name="connsiteX369" fmla="*/ 138708 w 445888"/>
                  <a:gd name="connsiteY369" fmla="*/ 389334 h 543391"/>
                  <a:gd name="connsiteX370" fmla="*/ 100310 w 445888"/>
                  <a:gd name="connsiteY370" fmla="*/ 414337 h 543391"/>
                  <a:gd name="connsiteX371" fmla="*/ 90488 w 445888"/>
                  <a:gd name="connsiteY371" fmla="*/ 462557 h 543391"/>
                  <a:gd name="connsiteX372" fmla="*/ 76200 w 445888"/>
                  <a:gd name="connsiteY372" fmla="*/ 487560 h 543391"/>
                  <a:gd name="connsiteX373" fmla="*/ 79772 w 445888"/>
                  <a:gd name="connsiteY373" fmla="*/ 494704 h 543391"/>
                  <a:gd name="connsiteX374" fmla="*/ 61913 w 445888"/>
                  <a:gd name="connsiteY374" fmla="*/ 512564 h 543391"/>
                  <a:gd name="connsiteX375" fmla="*/ 35124 w 445888"/>
                  <a:gd name="connsiteY375" fmla="*/ 494704 h 543391"/>
                  <a:gd name="connsiteX376" fmla="*/ 13693 w 445888"/>
                  <a:gd name="connsiteY376" fmla="*/ 462557 h 543391"/>
                  <a:gd name="connsiteX377" fmla="*/ 1191 w 445888"/>
                  <a:gd name="connsiteY377" fmla="*/ 439340 h 543391"/>
                  <a:gd name="connsiteX378" fmla="*/ 1191 w 445888"/>
                  <a:gd name="connsiteY378" fmla="*/ 432196 h 543391"/>
                  <a:gd name="connsiteX379" fmla="*/ 298 w 445888"/>
                  <a:gd name="connsiteY379" fmla="*/ 427732 h 543391"/>
                  <a:gd name="connsiteX380" fmla="*/ 5656 w 445888"/>
                  <a:gd name="connsiteY380" fmla="*/ 417016 h 543391"/>
                  <a:gd name="connsiteX381" fmla="*/ 18157 w 445888"/>
                  <a:gd name="connsiteY381" fmla="*/ 383083 h 543391"/>
                  <a:gd name="connsiteX382" fmla="*/ 29766 w 445888"/>
                  <a:gd name="connsiteY382" fmla="*/ 350043 h 543391"/>
                  <a:gd name="connsiteX383" fmla="*/ 36017 w 445888"/>
                  <a:gd name="connsiteY383" fmla="*/ 337542 h 543391"/>
                  <a:gd name="connsiteX384" fmla="*/ 40482 w 445888"/>
                  <a:gd name="connsiteY384" fmla="*/ 330398 h 543391"/>
                  <a:gd name="connsiteX385" fmla="*/ 56555 w 445888"/>
                  <a:gd name="connsiteY385" fmla="*/ 310753 h 543391"/>
                  <a:gd name="connsiteX386" fmla="*/ 63699 w 445888"/>
                  <a:gd name="connsiteY386" fmla="*/ 294679 h 543391"/>
                  <a:gd name="connsiteX387" fmla="*/ 45839 w 445888"/>
                  <a:gd name="connsiteY387" fmla="*/ 262532 h 543391"/>
                  <a:gd name="connsiteX388" fmla="*/ 40482 w 445888"/>
                  <a:gd name="connsiteY388" fmla="*/ 201810 h 543391"/>
                  <a:gd name="connsiteX389" fmla="*/ 33338 w 445888"/>
                  <a:gd name="connsiteY389" fmla="*/ 196453 h 543391"/>
                  <a:gd name="connsiteX390" fmla="*/ 32445 w 445888"/>
                  <a:gd name="connsiteY390" fmla="*/ 151804 h 543391"/>
                  <a:gd name="connsiteX391" fmla="*/ 32445 w 445888"/>
                  <a:gd name="connsiteY391" fmla="*/ 119657 h 543391"/>
                  <a:gd name="connsiteX392" fmla="*/ 32445 w 445888"/>
                  <a:gd name="connsiteY392" fmla="*/ 104477 h 543391"/>
                  <a:gd name="connsiteX393" fmla="*/ 33338 w 445888"/>
                  <a:gd name="connsiteY393" fmla="*/ 92868 h 543391"/>
                  <a:gd name="connsiteX394" fmla="*/ 36910 w 445888"/>
                  <a:gd name="connsiteY394" fmla="*/ 77688 h 543391"/>
                  <a:gd name="connsiteX395" fmla="*/ 39589 w 445888"/>
                  <a:gd name="connsiteY395" fmla="*/ 64293 h 543391"/>
                  <a:gd name="connsiteX396" fmla="*/ 20836 w 445888"/>
                  <a:gd name="connsiteY396" fmla="*/ 39290 h 543391"/>
                  <a:gd name="connsiteX397" fmla="*/ 20836 w 445888"/>
                  <a:gd name="connsiteY397" fmla="*/ 37504 h 543391"/>
                  <a:gd name="connsiteX398" fmla="*/ 77093 w 445888"/>
                  <a:gd name="connsiteY398" fmla="*/ 73223 h 543391"/>
                  <a:gd name="connsiteX399" fmla="*/ 98525 w 445888"/>
                  <a:gd name="connsiteY399" fmla="*/ 98226 h 543391"/>
                  <a:gd name="connsiteX400" fmla="*/ 109240 w 445888"/>
                  <a:gd name="connsiteY400" fmla="*/ 114300 h 543391"/>
                  <a:gd name="connsiteX401" fmla="*/ 102989 w 445888"/>
                  <a:gd name="connsiteY401" fmla="*/ 151804 h 543391"/>
                  <a:gd name="connsiteX402" fmla="*/ 101204 w 445888"/>
                  <a:gd name="connsiteY402" fmla="*/ 191095 h 543391"/>
                  <a:gd name="connsiteX403" fmla="*/ 100310 w 445888"/>
                  <a:gd name="connsiteY403" fmla="*/ 216098 h 543391"/>
                  <a:gd name="connsiteX404" fmla="*/ 106561 w 445888"/>
                  <a:gd name="connsiteY404" fmla="*/ 230385 h 543391"/>
                  <a:gd name="connsiteX405" fmla="*/ 219075 w 445888"/>
                  <a:gd name="connsiteY405" fmla="*/ 105370 h 543391"/>
                  <a:gd name="connsiteX406" fmla="*/ 212825 w 445888"/>
                  <a:gd name="connsiteY406" fmla="*/ 102691 h 543391"/>
                  <a:gd name="connsiteX407" fmla="*/ 199430 w 445888"/>
                  <a:gd name="connsiteY407" fmla="*/ 109835 h 543391"/>
                  <a:gd name="connsiteX408" fmla="*/ 165497 w 445888"/>
                  <a:gd name="connsiteY408" fmla="*/ 116085 h 543391"/>
                  <a:gd name="connsiteX409" fmla="*/ 114598 w 445888"/>
                  <a:gd name="connsiteY409" fmla="*/ 96440 h 543391"/>
                  <a:gd name="connsiteX410" fmla="*/ 90488 w 445888"/>
                  <a:gd name="connsiteY410" fmla="*/ 53578 h 543391"/>
                  <a:gd name="connsiteX411" fmla="*/ 72629 w 445888"/>
                  <a:gd name="connsiteY411" fmla="*/ 8929 h 543391"/>
                  <a:gd name="connsiteX412" fmla="*/ 81558 w 445888"/>
                  <a:gd name="connsiteY412" fmla="*/ 12501 h 543391"/>
                  <a:gd name="connsiteX413" fmla="*/ 108347 w 445888"/>
                  <a:gd name="connsiteY413" fmla="*/ 28575 h 543391"/>
                  <a:gd name="connsiteX414" fmla="*/ 111919 w 445888"/>
                  <a:gd name="connsiteY414" fmla="*/ 28575 h 543391"/>
                  <a:gd name="connsiteX415" fmla="*/ 166390 w 445888"/>
                  <a:gd name="connsiteY415" fmla="*/ 15180 h 543391"/>
                  <a:gd name="connsiteX416" fmla="*/ 229791 w 445888"/>
                  <a:gd name="connsiteY416" fmla="*/ 0 h 543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</a:cxnLst>
                <a:rect l="l" t="t" r="r" b="b"/>
                <a:pathLst>
                  <a:path w="445888" h="543391">
                    <a:moveTo>
                      <a:pt x="367671" y="505919"/>
                    </a:moveTo>
                    <a:lnTo>
                      <a:pt x="367638" y="505928"/>
                    </a:lnTo>
                    <a:lnTo>
                      <a:pt x="368899" y="507741"/>
                    </a:lnTo>
                    <a:lnTo>
                      <a:pt x="369137" y="508063"/>
                    </a:lnTo>
                    <a:lnTo>
                      <a:pt x="369470" y="508545"/>
                    </a:lnTo>
                    <a:lnTo>
                      <a:pt x="371092" y="510665"/>
                    </a:lnTo>
                    <a:lnTo>
                      <a:pt x="370075" y="509334"/>
                    </a:lnTo>
                    <a:lnTo>
                      <a:pt x="369137" y="508063"/>
                    </a:lnTo>
                    <a:lnTo>
                      <a:pt x="367910" y="506286"/>
                    </a:lnTo>
                    <a:close/>
                    <a:moveTo>
                      <a:pt x="305401" y="504765"/>
                    </a:moveTo>
                    <a:lnTo>
                      <a:pt x="307046" y="507742"/>
                    </a:lnTo>
                    <a:lnTo>
                      <a:pt x="309176" y="511524"/>
                    </a:lnTo>
                    <a:lnTo>
                      <a:pt x="311347" y="515399"/>
                    </a:lnTo>
                    <a:lnTo>
                      <a:pt x="309518" y="512095"/>
                    </a:lnTo>
                    <a:lnTo>
                      <a:pt x="307455" y="508172"/>
                    </a:lnTo>
                    <a:lnTo>
                      <a:pt x="305761" y="504881"/>
                    </a:lnTo>
                    <a:close/>
                    <a:moveTo>
                      <a:pt x="381120" y="487680"/>
                    </a:moveTo>
                    <a:lnTo>
                      <a:pt x="380809" y="488922"/>
                    </a:lnTo>
                    <a:lnTo>
                      <a:pt x="384545" y="492644"/>
                    </a:lnTo>
                    <a:lnTo>
                      <a:pt x="386461" y="494515"/>
                    </a:lnTo>
                    <a:lnTo>
                      <a:pt x="388180" y="496140"/>
                    </a:lnTo>
                    <a:lnTo>
                      <a:pt x="389682" y="497472"/>
                    </a:lnTo>
                    <a:lnTo>
                      <a:pt x="391008" y="498605"/>
                    </a:lnTo>
                    <a:lnTo>
                      <a:pt x="392132" y="499382"/>
                    </a:lnTo>
                    <a:lnTo>
                      <a:pt x="392555" y="499750"/>
                    </a:lnTo>
                    <a:lnTo>
                      <a:pt x="392952" y="499962"/>
                    </a:lnTo>
                    <a:lnTo>
                      <a:pt x="391382" y="498382"/>
                    </a:lnTo>
                    <a:lnTo>
                      <a:pt x="387089" y="493899"/>
                    </a:lnTo>
                    <a:close/>
                    <a:moveTo>
                      <a:pt x="184945" y="370861"/>
                    </a:moveTo>
                    <a:lnTo>
                      <a:pt x="184884" y="373651"/>
                    </a:lnTo>
                    <a:lnTo>
                      <a:pt x="183146" y="373705"/>
                    </a:lnTo>
                    <a:lnTo>
                      <a:pt x="182462" y="373714"/>
                    </a:lnTo>
                    <a:lnTo>
                      <a:pt x="182577" y="371721"/>
                    </a:lnTo>
                    <a:lnTo>
                      <a:pt x="182725" y="371719"/>
                    </a:lnTo>
                    <a:close/>
                    <a:moveTo>
                      <a:pt x="229791" y="0"/>
                    </a:moveTo>
                    <a:cubicBezTo>
                      <a:pt x="267891" y="0"/>
                      <a:pt x="298847" y="12799"/>
                      <a:pt x="322660" y="38397"/>
                    </a:cubicBezTo>
                    <a:cubicBezTo>
                      <a:pt x="346472" y="63996"/>
                      <a:pt x="359569" y="77390"/>
                      <a:pt x="361950" y="78581"/>
                    </a:cubicBezTo>
                    <a:lnTo>
                      <a:pt x="372666" y="101798"/>
                    </a:lnTo>
                    <a:cubicBezTo>
                      <a:pt x="372666" y="104179"/>
                      <a:pt x="372964" y="105965"/>
                      <a:pt x="373559" y="107156"/>
                    </a:cubicBezTo>
                    <a:cubicBezTo>
                      <a:pt x="374154" y="108346"/>
                      <a:pt x="373857" y="110132"/>
                      <a:pt x="372666" y="112514"/>
                    </a:cubicBezTo>
                    <a:cubicBezTo>
                      <a:pt x="367903" y="119657"/>
                      <a:pt x="357783" y="126801"/>
                      <a:pt x="342305" y="133945"/>
                    </a:cubicBezTo>
                    <a:cubicBezTo>
                      <a:pt x="326827" y="141089"/>
                      <a:pt x="307182" y="155376"/>
                      <a:pt x="283369" y="176807"/>
                    </a:cubicBezTo>
                    <a:cubicBezTo>
                      <a:pt x="259557" y="198239"/>
                      <a:pt x="244078" y="220265"/>
                      <a:pt x="236935" y="242887"/>
                    </a:cubicBezTo>
                    <a:cubicBezTo>
                      <a:pt x="241697" y="245268"/>
                      <a:pt x="244674" y="247352"/>
                      <a:pt x="245864" y="249138"/>
                    </a:cubicBezTo>
                    <a:cubicBezTo>
                      <a:pt x="247055" y="250924"/>
                      <a:pt x="247948" y="254198"/>
                      <a:pt x="248543" y="258960"/>
                    </a:cubicBezTo>
                    <a:cubicBezTo>
                      <a:pt x="249139" y="263723"/>
                      <a:pt x="238423" y="274141"/>
                      <a:pt x="216396" y="290214"/>
                    </a:cubicBezTo>
                    <a:cubicBezTo>
                      <a:pt x="194370" y="306288"/>
                      <a:pt x="178296" y="317301"/>
                      <a:pt x="168176" y="323254"/>
                    </a:cubicBezTo>
                    <a:cubicBezTo>
                      <a:pt x="158056" y="329207"/>
                      <a:pt x="149424" y="335756"/>
                      <a:pt x="142280" y="342900"/>
                    </a:cubicBezTo>
                    <a:cubicBezTo>
                      <a:pt x="130374" y="344090"/>
                      <a:pt x="122039" y="350639"/>
                      <a:pt x="117277" y="362545"/>
                    </a:cubicBezTo>
                    <a:cubicBezTo>
                      <a:pt x="111324" y="368498"/>
                      <a:pt x="106561" y="376237"/>
                      <a:pt x="102989" y="385762"/>
                    </a:cubicBezTo>
                    <a:cubicBezTo>
                      <a:pt x="105371" y="388143"/>
                      <a:pt x="110133" y="386357"/>
                      <a:pt x="117277" y="380404"/>
                    </a:cubicBezTo>
                    <a:cubicBezTo>
                      <a:pt x="117277" y="380404"/>
                      <a:pt x="130076" y="375344"/>
                      <a:pt x="155675" y="365224"/>
                    </a:cubicBezTo>
                    <a:cubicBezTo>
                      <a:pt x="168474" y="360164"/>
                      <a:pt x="183580" y="355773"/>
                      <a:pt x="200993" y="352052"/>
                    </a:cubicBezTo>
                    <a:lnTo>
                      <a:pt x="203589" y="351651"/>
                    </a:lnTo>
                    <a:lnTo>
                      <a:pt x="203603" y="351644"/>
                    </a:lnTo>
                    <a:lnTo>
                      <a:pt x="205143" y="350953"/>
                    </a:lnTo>
                    <a:lnTo>
                      <a:pt x="206703" y="350309"/>
                    </a:lnTo>
                    <a:lnTo>
                      <a:pt x="208298" y="349648"/>
                    </a:lnTo>
                    <a:lnTo>
                      <a:pt x="211538" y="348529"/>
                    </a:lnTo>
                    <a:lnTo>
                      <a:pt x="214813" y="347394"/>
                    </a:lnTo>
                    <a:lnTo>
                      <a:pt x="218171" y="346445"/>
                    </a:lnTo>
                    <a:lnTo>
                      <a:pt x="221514" y="345558"/>
                    </a:lnTo>
                    <a:lnTo>
                      <a:pt x="224885" y="344826"/>
                    </a:lnTo>
                    <a:lnTo>
                      <a:pt x="228219" y="344111"/>
                    </a:lnTo>
                    <a:lnTo>
                      <a:pt x="231523" y="343521"/>
                    </a:lnTo>
                    <a:lnTo>
                      <a:pt x="234813" y="342992"/>
                    </a:lnTo>
                    <a:lnTo>
                      <a:pt x="237995" y="342513"/>
                    </a:lnTo>
                    <a:lnTo>
                      <a:pt x="241091" y="342128"/>
                    </a:lnTo>
                    <a:lnTo>
                      <a:pt x="244079" y="341791"/>
                    </a:lnTo>
                    <a:lnTo>
                      <a:pt x="246960" y="341502"/>
                    </a:lnTo>
                    <a:lnTo>
                      <a:pt x="249641" y="341247"/>
                    </a:lnTo>
                    <a:lnTo>
                      <a:pt x="254558" y="340993"/>
                    </a:lnTo>
                    <a:lnTo>
                      <a:pt x="258635" y="340781"/>
                    </a:lnTo>
                    <a:lnTo>
                      <a:pt x="261748" y="340723"/>
                    </a:lnTo>
                    <a:lnTo>
                      <a:pt x="264405" y="340702"/>
                    </a:lnTo>
                    <a:lnTo>
                      <a:pt x="263798" y="343180"/>
                    </a:lnTo>
                    <a:lnTo>
                      <a:pt x="283369" y="344685"/>
                    </a:lnTo>
                    <a:lnTo>
                      <a:pt x="285001" y="345990"/>
                    </a:lnTo>
                    <a:lnTo>
                      <a:pt x="286829" y="346204"/>
                    </a:lnTo>
                    <a:lnTo>
                      <a:pt x="289581" y="346587"/>
                    </a:lnTo>
                    <a:lnTo>
                      <a:pt x="292297" y="346986"/>
                    </a:lnTo>
                    <a:lnTo>
                      <a:pt x="294984" y="347510"/>
                    </a:lnTo>
                    <a:lnTo>
                      <a:pt x="297563" y="348081"/>
                    </a:lnTo>
                    <a:lnTo>
                      <a:pt x="300106" y="348670"/>
                    </a:lnTo>
                    <a:lnTo>
                      <a:pt x="302542" y="349306"/>
                    </a:lnTo>
                    <a:lnTo>
                      <a:pt x="304942" y="349958"/>
                    </a:lnTo>
                    <a:lnTo>
                      <a:pt x="307235" y="350659"/>
                    </a:lnTo>
                    <a:lnTo>
                      <a:pt x="309399" y="351361"/>
                    </a:lnTo>
                    <a:lnTo>
                      <a:pt x="311450" y="352003"/>
                    </a:lnTo>
                    <a:lnTo>
                      <a:pt x="313451" y="352723"/>
                    </a:lnTo>
                    <a:lnTo>
                      <a:pt x="315323" y="353445"/>
                    </a:lnTo>
                    <a:lnTo>
                      <a:pt x="318677" y="354785"/>
                    </a:lnTo>
                    <a:lnTo>
                      <a:pt x="321512" y="356023"/>
                    </a:lnTo>
                    <a:lnTo>
                      <a:pt x="323801" y="357004"/>
                    </a:lnTo>
                    <a:lnTo>
                      <a:pt x="325515" y="357853"/>
                    </a:lnTo>
                    <a:lnTo>
                      <a:pt x="326875" y="358582"/>
                    </a:lnTo>
                    <a:lnTo>
                      <a:pt x="323667" y="360021"/>
                    </a:lnTo>
                    <a:lnTo>
                      <a:pt x="347663" y="373261"/>
                    </a:lnTo>
                    <a:cubicBezTo>
                      <a:pt x="355700" y="381000"/>
                      <a:pt x="363141" y="391715"/>
                      <a:pt x="369987" y="405407"/>
                    </a:cubicBezTo>
                    <a:cubicBezTo>
                      <a:pt x="376833" y="419100"/>
                      <a:pt x="381968" y="430708"/>
                      <a:pt x="385391" y="440233"/>
                    </a:cubicBezTo>
                    <a:lnTo>
                      <a:pt x="387311" y="448583"/>
                    </a:lnTo>
                    <a:lnTo>
                      <a:pt x="390370" y="455115"/>
                    </a:lnTo>
                    <a:lnTo>
                      <a:pt x="394371" y="464031"/>
                    </a:lnTo>
                    <a:lnTo>
                      <a:pt x="398352" y="472900"/>
                    </a:lnTo>
                    <a:lnTo>
                      <a:pt x="399368" y="475067"/>
                    </a:lnTo>
                    <a:lnTo>
                      <a:pt x="400383" y="477233"/>
                    </a:lnTo>
                    <a:lnTo>
                      <a:pt x="401357" y="479307"/>
                    </a:lnTo>
                    <a:lnTo>
                      <a:pt x="402366" y="481364"/>
                    </a:lnTo>
                    <a:lnTo>
                      <a:pt x="404451" y="485339"/>
                    </a:lnTo>
                    <a:lnTo>
                      <a:pt x="406503" y="489048"/>
                    </a:lnTo>
                    <a:lnTo>
                      <a:pt x="408513" y="492665"/>
                    </a:lnTo>
                    <a:lnTo>
                      <a:pt x="410619" y="496016"/>
                    </a:lnTo>
                    <a:lnTo>
                      <a:pt x="412648" y="499290"/>
                    </a:lnTo>
                    <a:lnTo>
                      <a:pt x="414757" y="502360"/>
                    </a:lnTo>
                    <a:lnTo>
                      <a:pt x="416747" y="505261"/>
                    </a:lnTo>
                    <a:lnTo>
                      <a:pt x="418782" y="507974"/>
                    </a:lnTo>
                    <a:lnTo>
                      <a:pt x="420775" y="510595"/>
                    </a:lnTo>
                    <a:lnTo>
                      <a:pt x="422735" y="512951"/>
                    </a:lnTo>
                    <a:lnTo>
                      <a:pt x="424583" y="515246"/>
                    </a:lnTo>
                    <a:lnTo>
                      <a:pt x="426511" y="517338"/>
                    </a:lnTo>
                    <a:lnTo>
                      <a:pt x="428340" y="519306"/>
                    </a:lnTo>
                    <a:lnTo>
                      <a:pt x="430072" y="521152"/>
                    </a:lnTo>
                    <a:lnTo>
                      <a:pt x="431776" y="522841"/>
                    </a:lnTo>
                    <a:lnTo>
                      <a:pt x="433418" y="524392"/>
                    </a:lnTo>
                    <a:lnTo>
                      <a:pt x="434941" y="525773"/>
                    </a:lnTo>
                    <a:lnTo>
                      <a:pt x="436422" y="527061"/>
                    </a:lnTo>
                    <a:lnTo>
                      <a:pt x="437841" y="528209"/>
                    </a:lnTo>
                    <a:lnTo>
                      <a:pt x="439146" y="529297"/>
                    </a:lnTo>
                    <a:lnTo>
                      <a:pt x="440353" y="530262"/>
                    </a:lnTo>
                    <a:lnTo>
                      <a:pt x="441441" y="531057"/>
                    </a:lnTo>
                    <a:lnTo>
                      <a:pt x="443328" y="532386"/>
                    </a:lnTo>
                    <a:lnTo>
                      <a:pt x="444714" y="533270"/>
                    </a:lnTo>
                    <a:lnTo>
                      <a:pt x="445605" y="533819"/>
                    </a:lnTo>
                    <a:lnTo>
                      <a:pt x="445888" y="533971"/>
                    </a:lnTo>
                    <a:lnTo>
                      <a:pt x="441921" y="535193"/>
                    </a:lnTo>
                    <a:lnTo>
                      <a:pt x="438005" y="536337"/>
                    </a:lnTo>
                    <a:lnTo>
                      <a:pt x="434211" y="537370"/>
                    </a:lnTo>
                    <a:lnTo>
                      <a:pt x="430468" y="538325"/>
                    </a:lnTo>
                    <a:lnTo>
                      <a:pt x="426776" y="539201"/>
                    </a:lnTo>
                    <a:lnTo>
                      <a:pt x="423170" y="539982"/>
                    </a:lnTo>
                    <a:lnTo>
                      <a:pt x="419651" y="540669"/>
                    </a:lnTo>
                    <a:lnTo>
                      <a:pt x="416147" y="541294"/>
                    </a:lnTo>
                    <a:lnTo>
                      <a:pt x="412708" y="541777"/>
                    </a:lnTo>
                    <a:lnTo>
                      <a:pt x="409434" y="542242"/>
                    </a:lnTo>
                    <a:lnTo>
                      <a:pt x="406153" y="542599"/>
                    </a:lnTo>
                    <a:lnTo>
                      <a:pt x="402980" y="542907"/>
                    </a:lnTo>
                    <a:lnTo>
                      <a:pt x="399894" y="543120"/>
                    </a:lnTo>
                    <a:lnTo>
                      <a:pt x="396822" y="543272"/>
                    </a:lnTo>
                    <a:lnTo>
                      <a:pt x="393822" y="543391"/>
                    </a:lnTo>
                    <a:lnTo>
                      <a:pt x="390924" y="543352"/>
                    </a:lnTo>
                    <a:lnTo>
                      <a:pt x="388082" y="543345"/>
                    </a:lnTo>
                    <a:lnTo>
                      <a:pt x="385326" y="543242"/>
                    </a:lnTo>
                    <a:lnTo>
                      <a:pt x="382607" y="543124"/>
                    </a:lnTo>
                    <a:lnTo>
                      <a:pt x="379917" y="542881"/>
                    </a:lnTo>
                    <a:lnTo>
                      <a:pt x="377392" y="542619"/>
                    </a:lnTo>
                    <a:lnTo>
                      <a:pt x="374902" y="542342"/>
                    </a:lnTo>
                    <a:lnTo>
                      <a:pt x="372463" y="541986"/>
                    </a:lnTo>
                    <a:lnTo>
                      <a:pt x="370060" y="541614"/>
                    </a:lnTo>
                    <a:lnTo>
                      <a:pt x="367743" y="541147"/>
                    </a:lnTo>
                    <a:lnTo>
                      <a:pt x="365519" y="540695"/>
                    </a:lnTo>
                    <a:lnTo>
                      <a:pt x="363345" y="540164"/>
                    </a:lnTo>
                    <a:lnTo>
                      <a:pt x="361193" y="539680"/>
                    </a:lnTo>
                    <a:lnTo>
                      <a:pt x="359126" y="539101"/>
                    </a:lnTo>
                    <a:lnTo>
                      <a:pt x="357147" y="538427"/>
                    </a:lnTo>
                    <a:lnTo>
                      <a:pt x="355209" y="537846"/>
                    </a:lnTo>
                    <a:lnTo>
                      <a:pt x="353358" y="537171"/>
                    </a:lnTo>
                    <a:lnTo>
                      <a:pt x="351563" y="536525"/>
                    </a:lnTo>
                    <a:lnTo>
                      <a:pt x="349825" y="535911"/>
                    </a:lnTo>
                    <a:lnTo>
                      <a:pt x="348152" y="535155"/>
                    </a:lnTo>
                    <a:lnTo>
                      <a:pt x="346522" y="534492"/>
                    </a:lnTo>
                    <a:lnTo>
                      <a:pt x="344978" y="533734"/>
                    </a:lnTo>
                    <a:lnTo>
                      <a:pt x="343490" y="533007"/>
                    </a:lnTo>
                    <a:lnTo>
                      <a:pt x="342095" y="532294"/>
                    </a:lnTo>
                    <a:lnTo>
                      <a:pt x="340679" y="531535"/>
                    </a:lnTo>
                    <a:lnTo>
                      <a:pt x="338124" y="530059"/>
                    </a:lnTo>
                    <a:lnTo>
                      <a:pt x="335776" y="528659"/>
                    </a:lnTo>
                    <a:lnTo>
                      <a:pt x="333719" y="527239"/>
                    </a:lnTo>
                    <a:lnTo>
                      <a:pt x="331847" y="525847"/>
                    </a:lnTo>
                    <a:lnTo>
                      <a:pt x="330223" y="524623"/>
                    </a:lnTo>
                    <a:lnTo>
                      <a:pt x="328804" y="523475"/>
                    </a:lnTo>
                    <a:lnTo>
                      <a:pt x="327648" y="522431"/>
                    </a:lnTo>
                    <a:lnTo>
                      <a:pt x="326646" y="521542"/>
                    </a:lnTo>
                    <a:lnTo>
                      <a:pt x="325928" y="520804"/>
                    </a:lnTo>
                    <a:lnTo>
                      <a:pt x="325386" y="520266"/>
                    </a:lnTo>
                    <a:lnTo>
                      <a:pt x="324978" y="519836"/>
                    </a:lnTo>
                    <a:lnTo>
                      <a:pt x="321828" y="521250"/>
                    </a:lnTo>
                    <a:lnTo>
                      <a:pt x="324529" y="531196"/>
                    </a:lnTo>
                    <a:lnTo>
                      <a:pt x="322901" y="530922"/>
                    </a:lnTo>
                    <a:lnTo>
                      <a:pt x="321231" y="530556"/>
                    </a:lnTo>
                    <a:lnTo>
                      <a:pt x="317978" y="529728"/>
                    </a:lnTo>
                    <a:lnTo>
                      <a:pt x="314833" y="528853"/>
                    </a:lnTo>
                    <a:lnTo>
                      <a:pt x="311789" y="527820"/>
                    </a:lnTo>
                    <a:lnTo>
                      <a:pt x="308781" y="526771"/>
                    </a:lnTo>
                    <a:lnTo>
                      <a:pt x="305895" y="525611"/>
                    </a:lnTo>
                    <a:lnTo>
                      <a:pt x="303137" y="524449"/>
                    </a:lnTo>
                    <a:lnTo>
                      <a:pt x="300446" y="523147"/>
                    </a:lnTo>
                    <a:lnTo>
                      <a:pt x="297861" y="521796"/>
                    </a:lnTo>
                    <a:lnTo>
                      <a:pt x="295369" y="520460"/>
                    </a:lnTo>
                    <a:lnTo>
                      <a:pt x="292985" y="519075"/>
                    </a:lnTo>
                    <a:lnTo>
                      <a:pt x="290671" y="517659"/>
                    </a:lnTo>
                    <a:lnTo>
                      <a:pt x="288487" y="516240"/>
                    </a:lnTo>
                    <a:lnTo>
                      <a:pt x="286430" y="514820"/>
                    </a:lnTo>
                    <a:lnTo>
                      <a:pt x="284445" y="513368"/>
                    </a:lnTo>
                    <a:lnTo>
                      <a:pt x="282537" y="511992"/>
                    </a:lnTo>
                    <a:lnTo>
                      <a:pt x="280773" y="510552"/>
                    </a:lnTo>
                    <a:lnTo>
                      <a:pt x="279107" y="509236"/>
                    </a:lnTo>
                    <a:lnTo>
                      <a:pt x="277548" y="507871"/>
                    </a:lnTo>
                    <a:lnTo>
                      <a:pt x="276067" y="506583"/>
                    </a:lnTo>
                    <a:lnTo>
                      <a:pt x="274792" y="505370"/>
                    </a:lnTo>
                    <a:lnTo>
                      <a:pt x="273537" y="504204"/>
                    </a:lnTo>
                    <a:lnTo>
                      <a:pt x="271389" y="502099"/>
                    </a:lnTo>
                    <a:lnTo>
                      <a:pt x="269771" y="500315"/>
                    </a:lnTo>
                    <a:lnTo>
                      <a:pt x="268525" y="498977"/>
                    </a:lnTo>
                    <a:lnTo>
                      <a:pt x="267548" y="497854"/>
                    </a:lnTo>
                    <a:lnTo>
                      <a:pt x="270066" y="508830"/>
                    </a:lnTo>
                    <a:lnTo>
                      <a:pt x="267407" y="506452"/>
                    </a:lnTo>
                    <a:lnTo>
                      <a:pt x="264821" y="504043"/>
                    </a:lnTo>
                    <a:lnTo>
                      <a:pt x="262270" y="501617"/>
                    </a:lnTo>
                    <a:lnTo>
                      <a:pt x="259776" y="499222"/>
                    </a:lnTo>
                    <a:lnTo>
                      <a:pt x="257374" y="496841"/>
                    </a:lnTo>
                    <a:lnTo>
                      <a:pt x="255029" y="494490"/>
                    </a:lnTo>
                    <a:lnTo>
                      <a:pt x="252755" y="492107"/>
                    </a:lnTo>
                    <a:lnTo>
                      <a:pt x="250574" y="489738"/>
                    </a:lnTo>
                    <a:lnTo>
                      <a:pt x="248398" y="487479"/>
                    </a:lnTo>
                    <a:lnTo>
                      <a:pt x="246366" y="485155"/>
                    </a:lnTo>
                    <a:lnTo>
                      <a:pt x="244376" y="482924"/>
                    </a:lnTo>
                    <a:lnTo>
                      <a:pt x="242499" y="480753"/>
                    </a:lnTo>
                    <a:lnTo>
                      <a:pt x="238878" y="476520"/>
                    </a:lnTo>
                    <a:lnTo>
                      <a:pt x="238658" y="476251"/>
                    </a:lnTo>
                    <a:lnTo>
                      <a:pt x="225834" y="470176"/>
                    </a:lnTo>
                    <a:lnTo>
                      <a:pt x="206355" y="432818"/>
                    </a:lnTo>
                    <a:lnTo>
                      <a:pt x="204668" y="429331"/>
                    </a:lnTo>
                    <a:lnTo>
                      <a:pt x="202986" y="425678"/>
                    </a:lnTo>
                    <a:lnTo>
                      <a:pt x="201268" y="422042"/>
                    </a:lnTo>
                    <a:lnTo>
                      <a:pt x="199776" y="418527"/>
                    </a:lnTo>
                    <a:lnTo>
                      <a:pt x="198306" y="415058"/>
                    </a:lnTo>
                    <a:lnTo>
                      <a:pt x="196877" y="411683"/>
                    </a:lnTo>
                    <a:lnTo>
                      <a:pt x="195603" y="408461"/>
                    </a:lnTo>
                    <a:lnTo>
                      <a:pt x="194406" y="405316"/>
                    </a:lnTo>
                    <a:lnTo>
                      <a:pt x="193251" y="402263"/>
                    </a:lnTo>
                    <a:lnTo>
                      <a:pt x="192194" y="399334"/>
                    </a:lnTo>
                    <a:lnTo>
                      <a:pt x="191180" y="396498"/>
                    </a:lnTo>
                    <a:lnTo>
                      <a:pt x="189450" y="391304"/>
                    </a:lnTo>
                    <a:lnTo>
                      <a:pt x="188034" y="386807"/>
                    </a:lnTo>
                    <a:lnTo>
                      <a:pt x="186868" y="382867"/>
                    </a:lnTo>
                    <a:lnTo>
                      <a:pt x="186020" y="379732"/>
                    </a:lnTo>
                    <a:lnTo>
                      <a:pt x="185384" y="377452"/>
                    </a:lnTo>
                    <a:lnTo>
                      <a:pt x="184893" y="375496"/>
                    </a:lnTo>
                    <a:lnTo>
                      <a:pt x="184934" y="373673"/>
                    </a:lnTo>
                    <a:lnTo>
                      <a:pt x="187286" y="374018"/>
                    </a:lnTo>
                    <a:lnTo>
                      <a:pt x="192115" y="374805"/>
                    </a:lnTo>
                    <a:lnTo>
                      <a:pt x="194319" y="375222"/>
                    </a:lnTo>
                    <a:lnTo>
                      <a:pt x="194858" y="377654"/>
                    </a:lnTo>
                    <a:lnTo>
                      <a:pt x="195475" y="380168"/>
                    </a:lnTo>
                    <a:lnTo>
                      <a:pt x="196133" y="382774"/>
                    </a:lnTo>
                    <a:lnTo>
                      <a:pt x="196862" y="385348"/>
                    </a:lnTo>
                    <a:lnTo>
                      <a:pt x="197669" y="387999"/>
                    </a:lnTo>
                    <a:lnTo>
                      <a:pt x="198532" y="390681"/>
                    </a:lnTo>
                    <a:lnTo>
                      <a:pt x="199465" y="393331"/>
                    </a:lnTo>
                    <a:lnTo>
                      <a:pt x="200385" y="396044"/>
                    </a:lnTo>
                    <a:lnTo>
                      <a:pt x="201375" y="398724"/>
                    </a:lnTo>
                    <a:lnTo>
                      <a:pt x="202344" y="401358"/>
                    </a:lnTo>
                    <a:lnTo>
                      <a:pt x="203384" y="403960"/>
                    </a:lnTo>
                    <a:lnTo>
                      <a:pt x="205443" y="409119"/>
                    </a:lnTo>
                    <a:lnTo>
                      <a:pt x="207505" y="413997"/>
                    </a:lnTo>
                    <a:lnTo>
                      <a:pt x="209554" y="418657"/>
                    </a:lnTo>
                    <a:lnTo>
                      <a:pt x="211487" y="422868"/>
                    </a:lnTo>
                    <a:lnTo>
                      <a:pt x="213252" y="426707"/>
                    </a:lnTo>
                    <a:lnTo>
                      <a:pt x="214824" y="430019"/>
                    </a:lnTo>
                    <a:lnTo>
                      <a:pt x="215107" y="430592"/>
                    </a:lnTo>
                    <a:lnTo>
                      <a:pt x="215122" y="430588"/>
                    </a:lnTo>
                    <a:lnTo>
                      <a:pt x="214422" y="429028"/>
                    </a:lnTo>
                    <a:lnTo>
                      <a:pt x="213311" y="426458"/>
                    </a:lnTo>
                    <a:lnTo>
                      <a:pt x="212271" y="423855"/>
                    </a:lnTo>
                    <a:lnTo>
                      <a:pt x="211245" y="421191"/>
                    </a:lnTo>
                    <a:lnTo>
                      <a:pt x="210276" y="418557"/>
                    </a:lnTo>
                    <a:lnTo>
                      <a:pt x="209307" y="415923"/>
                    </a:lnTo>
                    <a:lnTo>
                      <a:pt x="208429" y="413303"/>
                    </a:lnTo>
                    <a:lnTo>
                      <a:pt x="207552" y="410684"/>
                    </a:lnTo>
                    <a:lnTo>
                      <a:pt x="206766" y="408079"/>
                    </a:lnTo>
                    <a:lnTo>
                      <a:pt x="205980" y="405474"/>
                    </a:lnTo>
                    <a:lnTo>
                      <a:pt x="205236" y="402962"/>
                    </a:lnTo>
                    <a:lnTo>
                      <a:pt x="204528" y="400434"/>
                    </a:lnTo>
                    <a:lnTo>
                      <a:pt x="203271" y="395641"/>
                    </a:lnTo>
                    <a:lnTo>
                      <a:pt x="202175" y="391111"/>
                    </a:lnTo>
                    <a:lnTo>
                      <a:pt x="201211" y="386968"/>
                    </a:lnTo>
                    <a:lnTo>
                      <a:pt x="200398" y="383259"/>
                    </a:lnTo>
                    <a:lnTo>
                      <a:pt x="199688" y="380062"/>
                    </a:lnTo>
                    <a:lnTo>
                      <a:pt x="199192" y="377439"/>
                    </a:lnTo>
                    <a:lnTo>
                      <a:pt x="198953" y="376119"/>
                    </a:lnTo>
                    <a:lnTo>
                      <a:pt x="202331" y="376852"/>
                    </a:lnTo>
                    <a:lnTo>
                      <a:pt x="206447" y="377680"/>
                    </a:lnTo>
                    <a:lnTo>
                      <a:pt x="210811" y="378675"/>
                    </a:lnTo>
                    <a:lnTo>
                      <a:pt x="215494" y="379806"/>
                    </a:lnTo>
                    <a:lnTo>
                      <a:pt x="220439" y="381042"/>
                    </a:lnTo>
                    <a:lnTo>
                      <a:pt x="225631" y="382445"/>
                    </a:lnTo>
                    <a:lnTo>
                      <a:pt x="230978" y="384003"/>
                    </a:lnTo>
                    <a:lnTo>
                      <a:pt x="236609" y="385711"/>
                    </a:lnTo>
                    <a:lnTo>
                      <a:pt x="242338" y="387543"/>
                    </a:lnTo>
                    <a:lnTo>
                      <a:pt x="248222" y="389528"/>
                    </a:lnTo>
                    <a:lnTo>
                      <a:pt x="251195" y="390590"/>
                    </a:lnTo>
                    <a:lnTo>
                      <a:pt x="254225" y="391683"/>
                    </a:lnTo>
                    <a:lnTo>
                      <a:pt x="257275" y="392821"/>
                    </a:lnTo>
                    <a:lnTo>
                      <a:pt x="260367" y="394053"/>
                    </a:lnTo>
                    <a:lnTo>
                      <a:pt x="263403" y="395254"/>
                    </a:lnTo>
                    <a:lnTo>
                      <a:pt x="266537" y="396579"/>
                    </a:lnTo>
                    <a:lnTo>
                      <a:pt x="266807" y="396692"/>
                    </a:lnTo>
                    <a:lnTo>
                      <a:pt x="266753" y="396682"/>
                    </a:lnTo>
                    <a:lnTo>
                      <a:pt x="266776" y="397118"/>
                    </a:lnTo>
                    <a:lnTo>
                      <a:pt x="266730" y="398364"/>
                    </a:lnTo>
                    <a:lnTo>
                      <a:pt x="266703" y="399268"/>
                    </a:lnTo>
                    <a:lnTo>
                      <a:pt x="266766" y="400466"/>
                    </a:lnTo>
                    <a:lnTo>
                      <a:pt x="266876" y="401866"/>
                    </a:lnTo>
                    <a:lnTo>
                      <a:pt x="267032" y="403468"/>
                    </a:lnTo>
                    <a:lnTo>
                      <a:pt x="267237" y="405271"/>
                    </a:lnTo>
                    <a:lnTo>
                      <a:pt x="267494" y="407385"/>
                    </a:lnTo>
                    <a:lnTo>
                      <a:pt x="267870" y="409669"/>
                    </a:lnTo>
                    <a:lnTo>
                      <a:pt x="268103" y="411169"/>
                    </a:lnTo>
                    <a:lnTo>
                      <a:pt x="272373" y="408867"/>
                    </a:lnTo>
                    <a:lnTo>
                      <a:pt x="272324" y="408227"/>
                    </a:lnTo>
                    <a:lnTo>
                      <a:pt x="272247" y="406032"/>
                    </a:lnTo>
                    <a:lnTo>
                      <a:pt x="272211" y="403930"/>
                    </a:lnTo>
                    <a:lnTo>
                      <a:pt x="272232" y="401859"/>
                    </a:lnTo>
                    <a:lnTo>
                      <a:pt x="272289" y="399771"/>
                    </a:lnTo>
                    <a:lnTo>
                      <a:pt x="272346" y="399059"/>
                    </a:lnTo>
                    <a:lnTo>
                      <a:pt x="272769" y="399243"/>
                    </a:lnTo>
                    <a:lnTo>
                      <a:pt x="275872" y="400693"/>
                    </a:lnTo>
                    <a:lnTo>
                      <a:pt x="279012" y="402126"/>
                    </a:lnTo>
                    <a:lnTo>
                      <a:pt x="282084" y="403632"/>
                    </a:lnTo>
                    <a:lnTo>
                      <a:pt x="287195" y="400876"/>
                    </a:lnTo>
                    <a:lnTo>
                      <a:pt x="285537" y="399978"/>
                    </a:lnTo>
                    <a:lnTo>
                      <a:pt x="280198" y="397191"/>
                    </a:lnTo>
                    <a:lnTo>
                      <a:pt x="274828" y="394529"/>
                    </a:lnTo>
                    <a:lnTo>
                      <a:pt x="269294" y="391886"/>
                    </a:lnTo>
                    <a:lnTo>
                      <a:pt x="263745" y="389304"/>
                    </a:lnTo>
                    <a:lnTo>
                      <a:pt x="260896" y="388050"/>
                    </a:lnTo>
                    <a:lnTo>
                      <a:pt x="262014" y="387033"/>
                    </a:lnTo>
                    <a:lnTo>
                      <a:pt x="263486" y="385811"/>
                    </a:lnTo>
                    <a:lnTo>
                      <a:pt x="265121" y="384571"/>
                    </a:lnTo>
                    <a:lnTo>
                      <a:pt x="266828" y="383299"/>
                    </a:lnTo>
                    <a:lnTo>
                      <a:pt x="268670" y="382135"/>
                    </a:lnTo>
                    <a:lnTo>
                      <a:pt x="270598" y="380877"/>
                    </a:lnTo>
                    <a:lnTo>
                      <a:pt x="272546" y="379665"/>
                    </a:lnTo>
                    <a:lnTo>
                      <a:pt x="273559" y="379071"/>
                    </a:lnTo>
                    <a:lnTo>
                      <a:pt x="270955" y="377769"/>
                    </a:lnTo>
                    <a:lnTo>
                      <a:pt x="269083" y="378747"/>
                    </a:lnTo>
                    <a:lnTo>
                      <a:pt x="265617" y="380696"/>
                    </a:lnTo>
                    <a:lnTo>
                      <a:pt x="262580" y="382452"/>
                    </a:lnTo>
                    <a:lnTo>
                      <a:pt x="259895" y="383938"/>
                    </a:lnTo>
                    <a:lnTo>
                      <a:pt x="256334" y="386074"/>
                    </a:lnTo>
                    <a:lnTo>
                      <a:pt x="252537" y="384470"/>
                    </a:lnTo>
                    <a:lnTo>
                      <a:pt x="246836" y="382125"/>
                    </a:lnTo>
                    <a:lnTo>
                      <a:pt x="241218" y="379964"/>
                    </a:lnTo>
                    <a:lnTo>
                      <a:pt x="235591" y="377975"/>
                    </a:lnTo>
                    <a:lnTo>
                      <a:pt x="230020" y="376017"/>
                    </a:lnTo>
                    <a:lnTo>
                      <a:pt x="224533" y="374244"/>
                    </a:lnTo>
                    <a:lnTo>
                      <a:pt x="221157" y="373219"/>
                    </a:lnTo>
                    <a:lnTo>
                      <a:pt x="229185" y="367106"/>
                    </a:lnTo>
                    <a:lnTo>
                      <a:pt x="228898" y="367010"/>
                    </a:lnTo>
                    <a:lnTo>
                      <a:pt x="225031" y="365604"/>
                    </a:lnTo>
                    <a:lnTo>
                      <a:pt x="214950" y="371480"/>
                    </a:lnTo>
                    <a:lnTo>
                      <a:pt x="213766" y="371162"/>
                    </a:lnTo>
                    <a:lnTo>
                      <a:pt x="211139" y="370391"/>
                    </a:lnTo>
                    <a:lnTo>
                      <a:pt x="208538" y="369775"/>
                    </a:lnTo>
                    <a:lnTo>
                      <a:pt x="205994" y="369189"/>
                    </a:lnTo>
                    <a:lnTo>
                      <a:pt x="203491" y="368696"/>
                    </a:lnTo>
                    <a:lnTo>
                      <a:pt x="202921" y="368578"/>
                    </a:lnTo>
                    <a:lnTo>
                      <a:pt x="199430" y="369689"/>
                    </a:lnTo>
                    <a:lnTo>
                      <a:pt x="176213" y="371475"/>
                    </a:lnTo>
                    <a:cubicBezTo>
                      <a:pt x="171450" y="372665"/>
                      <a:pt x="158949" y="378618"/>
                      <a:pt x="138708" y="389334"/>
                    </a:cubicBezTo>
                    <a:cubicBezTo>
                      <a:pt x="118468" y="400050"/>
                      <a:pt x="105668" y="408384"/>
                      <a:pt x="100310" y="414337"/>
                    </a:cubicBezTo>
                    <a:cubicBezTo>
                      <a:pt x="94953" y="420290"/>
                      <a:pt x="91678" y="436364"/>
                      <a:pt x="90488" y="462557"/>
                    </a:cubicBezTo>
                    <a:lnTo>
                      <a:pt x="76200" y="487560"/>
                    </a:lnTo>
                    <a:lnTo>
                      <a:pt x="79772" y="494704"/>
                    </a:lnTo>
                    <a:lnTo>
                      <a:pt x="61913" y="512564"/>
                    </a:lnTo>
                    <a:cubicBezTo>
                      <a:pt x="48816" y="506610"/>
                      <a:pt x="39886" y="500657"/>
                      <a:pt x="35124" y="494704"/>
                    </a:cubicBezTo>
                    <a:lnTo>
                      <a:pt x="13693" y="462557"/>
                    </a:lnTo>
                    <a:cubicBezTo>
                      <a:pt x="5358" y="451842"/>
                      <a:pt x="1191" y="444103"/>
                      <a:pt x="1191" y="439340"/>
                    </a:cubicBezTo>
                    <a:lnTo>
                      <a:pt x="1191" y="432196"/>
                    </a:lnTo>
                    <a:cubicBezTo>
                      <a:pt x="0" y="431006"/>
                      <a:pt x="-297" y="429518"/>
                      <a:pt x="298" y="427732"/>
                    </a:cubicBezTo>
                    <a:cubicBezTo>
                      <a:pt x="893" y="425946"/>
                      <a:pt x="2679" y="422374"/>
                      <a:pt x="5656" y="417016"/>
                    </a:cubicBezTo>
                    <a:cubicBezTo>
                      <a:pt x="8632" y="411658"/>
                      <a:pt x="12800" y="400347"/>
                      <a:pt x="18157" y="383083"/>
                    </a:cubicBezTo>
                    <a:cubicBezTo>
                      <a:pt x="23515" y="365819"/>
                      <a:pt x="27385" y="354806"/>
                      <a:pt x="29766" y="350043"/>
                    </a:cubicBezTo>
                    <a:cubicBezTo>
                      <a:pt x="32147" y="345281"/>
                      <a:pt x="34231" y="341114"/>
                      <a:pt x="36017" y="337542"/>
                    </a:cubicBezTo>
                    <a:cubicBezTo>
                      <a:pt x="37803" y="333970"/>
                      <a:pt x="39291" y="331589"/>
                      <a:pt x="40482" y="330398"/>
                    </a:cubicBezTo>
                    <a:lnTo>
                      <a:pt x="56555" y="310753"/>
                    </a:lnTo>
                    <a:lnTo>
                      <a:pt x="63699" y="294679"/>
                    </a:lnTo>
                    <a:cubicBezTo>
                      <a:pt x="50602" y="276820"/>
                      <a:pt x="44649" y="266104"/>
                      <a:pt x="45839" y="262532"/>
                    </a:cubicBezTo>
                    <a:lnTo>
                      <a:pt x="40482" y="201810"/>
                    </a:lnTo>
                    <a:lnTo>
                      <a:pt x="33338" y="196453"/>
                    </a:lnTo>
                    <a:cubicBezTo>
                      <a:pt x="33338" y="184546"/>
                      <a:pt x="33040" y="169664"/>
                      <a:pt x="32445" y="151804"/>
                    </a:cubicBezTo>
                    <a:cubicBezTo>
                      <a:pt x="31850" y="133945"/>
                      <a:pt x="31850" y="123229"/>
                      <a:pt x="32445" y="119657"/>
                    </a:cubicBezTo>
                    <a:cubicBezTo>
                      <a:pt x="33040" y="116085"/>
                      <a:pt x="33040" y="111025"/>
                      <a:pt x="32445" y="104477"/>
                    </a:cubicBezTo>
                    <a:cubicBezTo>
                      <a:pt x="31850" y="97928"/>
                      <a:pt x="32147" y="94059"/>
                      <a:pt x="33338" y="92868"/>
                    </a:cubicBezTo>
                    <a:cubicBezTo>
                      <a:pt x="33338" y="89296"/>
                      <a:pt x="34528" y="84236"/>
                      <a:pt x="36910" y="77688"/>
                    </a:cubicBezTo>
                    <a:cubicBezTo>
                      <a:pt x="39291" y="71139"/>
                      <a:pt x="40184" y="66675"/>
                      <a:pt x="39589" y="64293"/>
                    </a:cubicBezTo>
                    <a:cubicBezTo>
                      <a:pt x="38993" y="61912"/>
                      <a:pt x="32742" y="53578"/>
                      <a:pt x="20836" y="39290"/>
                    </a:cubicBezTo>
                    <a:lnTo>
                      <a:pt x="20836" y="37504"/>
                    </a:lnTo>
                    <a:cubicBezTo>
                      <a:pt x="50602" y="52982"/>
                      <a:pt x="69354" y="64889"/>
                      <a:pt x="77093" y="73223"/>
                    </a:cubicBezTo>
                    <a:cubicBezTo>
                      <a:pt x="84832" y="81557"/>
                      <a:pt x="91976" y="89892"/>
                      <a:pt x="98525" y="98226"/>
                    </a:cubicBezTo>
                    <a:cubicBezTo>
                      <a:pt x="105073" y="106560"/>
                      <a:pt x="108645" y="111918"/>
                      <a:pt x="109240" y="114300"/>
                    </a:cubicBezTo>
                    <a:cubicBezTo>
                      <a:pt x="109836" y="116681"/>
                      <a:pt x="107752" y="129182"/>
                      <a:pt x="102989" y="151804"/>
                    </a:cubicBezTo>
                    <a:lnTo>
                      <a:pt x="101204" y="191095"/>
                    </a:lnTo>
                    <a:cubicBezTo>
                      <a:pt x="100013" y="205382"/>
                      <a:pt x="99715" y="213717"/>
                      <a:pt x="100310" y="216098"/>
                    </a:cubicBezTo>
                    <a:cubicBezTo>
                      <a:pt x="100906" y="218479"/>
                      <a:pt x="102989" y="223242"/>
                      <a:pt x="106561" y="230385"/>
                    </a:cubicBezTo>
                    <a:cubicBezTo>
                      <a:pt x="143471" y="191095"/>
                      <a:pt x="180975" y="149423"/>
                      <a:pt x="219075" y="105370"/>
                    </a:cubicBezTo>
                    <a:cubicBezTo>
                      <a:pt x="215503" y="104179"/>
                      <a:pt x="213420" y="103286"/>
                      <a:pt x="212825" y="102691"/>
                    </a:cubicBezTo>
                    <a:cubicBezTo>
                      <a:pt x="212229" y="102096"/>
                      <a:pt x="207764" y="104477"/>
                      <a:pt x="199430" y="109835"/>
                    </a:cubicBezTo>
                    <a:cubicBezTo>
                      <a:pt x="191096" y="115192"/>
                      <a:pt x="179785" y="117276"/>
                      <a:pt x="165497" y="116085"/>
                    </a:cubicBezTo>
                    <a:cubicBezTo>
                      <a:pt x="139303" y="114895"/>
                      <a:pt x="122337" y="108346"/>
                      <a:pt x="114598" y="96440"/>
                    </a:cubicBezTo>
                    <a:cubicBezTo>
                      <a:pt x="106859" y="84534"/>
                      <a:pt x="98822" y="70246"/>
                      <a:pt x="90488" y="53578"/>
                    </a:cubicBezTo>
                    <a:cubicBezTo>
                      <a:pt x="82153" y="36909"/>
                      <a:pt x="76200" y="22026"/>
                      <a:pt x="72629" y="8929"/>
                    </a:cubicBezTo>
                    <a:cubicBezTo>
                      <a:pt x="76200" y="11310"/>
                      <a:pt x="79177" y="12501"/>
                      <a:pt x="81558" y="12501"/>
                    </a:cubicBezTo>
                    <a:lnTo>
                      <a:pt x="108347" y="28575"/>
                    </a:lnTo>
                    <a:cubicBezTo>
                      <a:pt x="108347" y="29765"/>
                      <a:pt x="109538" y="29765"/>
                      <a:pt x="111919" y="28575"/>
                    </a:cubicBezTo>
                    <a:cubicBezTo>
                      <a:pt x="115491" y="28575"/>
                      <a:pt x="133648" y="24110"/>
                      <a:pt x="166390" y="15180"/>
                    </a:cubicBezTo>
                    <a:cubicBezTo>
                      <a:pt x="199132" y="6250"/>
                      <a:pt x="220266" y="1190"/>
                      <a:pt x="229791" y="0"/>
                    </a:cubicBezTo>
                    <a:close/>
                  </a:path>
                </a:pathLst>
              </a:custGeom>
              <a:solidFill>
                <a:srgbClr val="4C870C"/>
              </a:solidFill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endParaRPr lang="zh-CN" altLang="en-US" sz="7200">
                  <a:solidFill>
                    <a:srgbClr val="4C870C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10708811" y="1516942"/>
                <a:ext cx="136281" cy="359814"/>
              </a:xfrm>
              <a:custGeom>
                <a:avLst/>
                <a:gdLst/>
                <a:ahLst/>
                <a:cxnLst/>
                <a:rect l="l" t="t" r="r" b="b"/>
                <a:pathLst>
                  <a:path w="136281" h="359814">
                    <a:moveTo>
                      <a:pt x="128412" y="4"/>
                    </a:moveTo>
                    <a:cubicBezTo>
                      <a:pt x="129193" y="-34"/>
                      <a:pt x="130030" y="246"/>
                      <a:pt x="130923" y="841"/>
                    </a:cubicBezTo>
                    <a:lnTo>
                      <a:pt x="130923" y="20486"/>
                    </a:lnTo>
                    <a:lnTo>
                      <a:pt x="125566" y="25844"/>
                    </a:lnTo>
                    <a:lnTo>
                      <a:pt x="125566" y="47275"/>
                    </a:lnTo>
                    <a:lnTo>
                      <a:pt x="130923" y="54419"/>
                    </a:lnTo>
                    <a:lnTo>
                      <a:pt x="123780" y="72278"/>
                    </a:lnTo>
                    <a:lnTo>
                      <a:pt x="134495" y="72278"/>
                    </a:lnTo>
                    <a:lnTo>
                      <a:pt x="136281" y="84780"/>
                    </a:lnTo>
                    <a:lnTo>
                      <a:pt x="129137" y="93710"/>
                    </a:lnTo>
                    <a:lnTo>
                      <a:pt x="136281" y="95496"/>
                    </a:lnTo>
                    <a:cubicBezTo>
                      <a:pt x="135090" y="100258"/>
                      <a:pt x="134495" y="103235"/>
                      <a:pt x="134495" y="104425"/>
                    </a:cubicBezTo>
                    <a:lnTo>
                      <a:pt x="127351" y="120499"/>
                    </a:lnTo>
                    <a:lnTo>
                      <a:pt x="125566" y="152646"/>
                    </a:lnTo>
                    <a:lnTo>
                      <a:pt x="130923" y="154431"/>
                    </a:lnTo>
                    <a:lnTo>
                      <a:pt x="125566" y="165147"/>
                    </a:lnTo>
                    <a:lnTo>
                      <a:pt x="129137" y="179435"/>
                    </a:lnTo>
                    <a:cubicBezTo>
                      <a:pt x="126756" y="181816"/>
                      <a:pt x="124970" y="183899"/>
                      <a:pt x="123780" y="185685"/>
                    </a:cubicBezTo>
                    <a:cubicBezTo>
                      <a:pt x="122588" y="187471"/>
                      <a:pt x="122588" y="190150"/>
                      <a:pt x="123780" y="193722"/>
                    </a:cubicBezTo>
                    <a:lnTo>
                      <a:pt x="125566" y="208010"/>
                    </a:lnTo>
                    <a:lnTo>
                      <a:pt x="120208" y="213367"/>
                    </a:lnTo>
                    <a:lnTo>
                      <a:pt x="120208" y="245514"/>
                    </a:lnTo>
                    <a:lnTo>
                      <a:pt x="114850" y="250872"/>
                    </a:lnTo>
                    <a:lnTo>
                      <a:pt x="114850" y="277661"/>
                    </a:lnTo>
                    <a:cubicBezTo>
                      <a:pt x="110087" y="282424"/>
                      <a:pt x="107706" y="287781"/>
                      <a:pt x="107706" y="293735"/>
                    </a:cubicBezTo>
                    <a:lnTo>
                      <a:pt x="107706" y="299092"/>
                    </a:lnTo>
                    <a:lnTo>
                      <a:pt x="107706" y="324096"/>
                    </a:lnTo>
                    <a:lnTo>
                      <a:pt x="104134" y="329453"/>
                    </a:lnTo>
                    <a:cubicBezTo>
                      <a:pt x="101753" y="338978"/>
                      <a:pt x="97586" y="349099"/>
                      <a:pt x="91632" y="359814"/>
                    </a:cubicBezTo>
                    <a:cubicBezTo>
                      <a:pt x="83298" y="357433"/>
                      <a:pt x="69308" y="346122"/>
                      <a:pt x="49663" y="325881"/>
                    </a:cubicBezTo>
                    <a:cubicBezTo>
                      <a:pt x="30018" y="305641"/>
                      <a:pt x="21386" y="293735"/>
                      <a:pt x="23767" y="290163"/>
                    </a:cubicBezTo>
                    <a:lnTo>
                      <a:pt x="27338" y="281233"/>
                    </a:lnTo>
                    <a:lnTo>
                      <a:pt x="11266" y="266946"/>
                    </a:lnTo>
                    <a:cubicBezTo>
                      <a:pt x="14837" y="263374"/>
                      <a:pt x="17218" y="260695"/>
                      <a:pt x="18409" y="258909"/>
                    </a:cubicBezTo>
                    <a:cubicBezTo>
                      <a:pt x="19600" y="257123"/>
                      <a:pt x="20790" y="254444"/>
                      <a:pt x="21981" y="250872"/>
                    </a:cubicBezTo>
                    <a:lnTo>
                      <a:pt x="36268" y="222297"/>
                    </a:lnTo>
                    <a:cubicBezTo>
                      <a:pt x="38650" y="216344"/>
                      <a:pt x="40138" y="208307"/>
                      <a:pt x="40733" y="198187"/>
                    </a:cubicBezTo>
                    <a:cubicBezTo>
                      <a:pt x="41328" y="188067"/>
                      <a:pt x="44008" y="180030"/>
                      <a:pt x="48770" y="174077"/>
                    </a:cubicBezTo>
                    <a:cubicBezTo>
                      <a:pt x="47580" y="170505"/>
                      <a:pt x="47580" y="167528"/>
                      <a:pt x="48770" y="165147"/>
                    </a:cubicBezTo>
                    <a:lnTo>
                      <a:pt x="54128" y="154431"/>
                    </a:lnTo>
                    <a:cubicBezTo>
                      <a:pt x="54128" y="154431"/>
                      <a:pt x="54128" y="152646"/>
                      <a:pt x="54128" y="149074"/>
                    </a:cubicBezTo>
                    <a:lnTo>
                      <a:pt x="54128" y="131214"/>
                    </a:lnTo>
                    <a:lnTo>
                      <a:pt x="52342" y="111569"/>
                    </a:lnTo>
                    <a:lnTo>
                      <a:pt x="54128" y="81208"/>
                    </a:lnTo>
                    <a:cubicBezTo>
                      <a:pt x="50556" y="80017"/>
                      <a:pt x="48472" y="78827"/>
                      <a:pt x="47877" y="77636"/>
                    </a:cubicBezTo>
                    <a:cubicBezTo>
                      <a:pt x="47282" y="76446"/>
                      <a:pt x="45198" y="70790"/>
                      <a:pt x="41626" y="60670"/>
                    </a:cubicBezTo>
                    <a:cubicBezTo>
                      <a:pt x="38054" y="50549"/>
                      <a:pt x="29720" y="43406"/>
                      <a:pt x="16623" y="39238"/>
                    </a:cubicBezTo>
                    <a:cubicBezTo>
                      <a:pt x="3526" y="35071"/>
                      <a:pt x="-1832" y="31202"/>
                      <a:pt x="550" y="27630"/>
                    </a:cubicBezTo>
                    <a:lnTo>
                      <a:pt x="4122" y="22272"/>
                    </a:lnTo>
                    <a:lnTo>
                      <a:pt x="18409" y="22272"/>
                    </a:lnTo>
                    <a:cubicBezTo>
                      <a:pt x="23172" y="25844"/>
                      <a:pt x="26744" y="28821"/>
                      <a:pt x="29124" y="31202"/>
                    </a:cubicBezTo>
                    <a:cubicBezTo>
                      <a:pt x="31506" y="33583"/>
                      <a:pt x="33292" y="34774"/>
                      <a:pt x="34482" y="34774"/>
                    </a:cubicBezTo>
                    <a:lnTo>
                      <a:pt x="41626" y="34774"/>
                    </a:lnTo>
                    <a:lnTo>
                      <a:pt x="50556" y="34774"/>
                    </a:lnTo>
                    <a:lnTo>
                      <a:pt x="55914" y="40131"/>
                    </a:lnTo>
                    <a:cubicBezTo>
                      <a:pt x="58295" y="40131"/>
                      <a:pt x="60378" y="40429"/>
                      <a:pt x="62164" y="41024"/>
                    </a:cubicBezTo>
                    <a:cubicBezTo>
                      <a:pt x="63950" y="41620"/>
                      <a:pt x="67820" y="44001"/>
                      <a:pt x="73773" y="48168"/>
                    </a:cubicBezTo>
                    <a:cubicBezTo>
                      <a:pt x="79726" y="52335"/>
                      <a:pt x="83298" y="54419"/>
                      <a:pt x="84488" y="54419"/>
                    </a:cubicBezTo>
                    <a:lnTo>
                      <a:pt x="98776" y="72278"/>
                    </a:lnTo>
                    <a:lnTo>
                      <a:pt x="104134" y="74064"/>
                    </a:lnTo>
                    <a:cubicBezTo>
                      <a:pt x="101753" y="72874"/>
                      <a:pt x="100562" y="71088"/>
                      <a:pt x="100562" y="68706"/>
                    </a:cubicBezTo>
                    <a:lnTo>
                      <a:pt x="113064" y="41917"/>
                    </a:lnTo>
                    <a:lnTo>
                      <a:pt x="114850" y="31202"/>
                    </a:lnTo>
                    <a:cubicBezTo>
                      <a:pt x="118422" y="24058"/>
                      <a:pt x="121100" y="16617"/>
                      <a:pt x="122886" y="8878"/>
                    </a:cubicBezTo>
                    <a:cubicBezTo>
                      <a:pt x="124226" y="3073"/>
                      <a:pt x="126068" y="115"/>
                      <a:pt x="128412" y="4"/>
                    </a:cubicBezTo>
                    <a:close/>
                  </a:path>
                </a:pathLst>
              </a:custGeom>
              <a:solidFill>
                <a:srgbClr val="4C870C"/>
              </a:solidFill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endParaRPr lang="zh-CN" altLang="en-US" sz="7200">
                  <a:solidFill>
                    <a:srgbClr val="4C870C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2" name="任意多边形 41"/>
              <p:cNvSpPr>
                <a:spLocks/>
              </p:cNvSpPr>
              <p:nvPr/>
            </p:nvSpPr>
            <p:spPr bwMode="auto">
              <a:xfrm rot="4022833" flipV="1">
                <a:off x="8608672" y="1394266"/>
                <a:ext cx="152243" cy="131863"/>
              </a:xfrm>
              <a:custGeom>
                <a:avLst/>
                <a:gdLst>
                  <a:gd name="connsiteX0" fmla="*/ 1281270 w 1330849"/>
                  <a:gd name="connsiteY0" fmla="*/ 1113269 h 1152691"/>
                  <a:gd name="connsiteX1" fmla="*/ 1281904 w 1330849"/>
                  <a:gd name="connsiteY1" fmla="*/ 1128719 h 1152691"/>
                  <a:gd name="connsiteX2" fmla="*/ 1282199 w 1330849"/>
                  <a:gd name="connsiteY2" fmla="*/ 1129600 h 1152691"/>
                  <a:gd name="connsiteX3" fmla="*/ 1273322 w 1330849"/>
                  <a:gd name="connsiteY3" fmla="*/ 1135585 h 1152691"/>
                  <a:gd name="connsiteX4" fmla="*/ 1271960 w 1330849"/>
                  <a:gd name="connsiteY4" fmla="*/ 1131505 h 1152691"/>
                  <a:gd name="connsiteX5" fmla="*/ 1268640 w 1330849"/>
                  <a:gd name="connsiteY5" fmla="*/ 1121056 h 1152691"/>
                  <a:gd name="connsiteX6" fmla="*/ 1303365 w 1330849"/>
                  <a:gd name="connsiteY6" fmla="*/ 1099647 h 1152691"/>
                  <a:gd name="connsiteX7" fmla="*/ 1310270 w 1330849"/>
                  <a:gd name="connsiteY7" fmla="*/ 1115659 h 1152691"/>
                  <a:gd name="connsiteX8" fmla="*/ 1299715 w 1330849"/>
                  <a:gd name="connsiteY8" fmla="*/ 1117790 h 1152691"/>
                  <a:gd name="connsiteX9" fmla="*/ 1286983 w 1330849"/>
                  <a:gd name="connsiteY9" fmla="*/ 1126375 h 1152691"/>
                  <a:gd name="connsiteX10" fmla="*/ 1283139 w 1330849"/>
                  <a:gd name="connsiteY10" fmla="*/ 1112116 h 1152691"/>
                  <a:gd name="connsiteX11" fmla="*/ 0 w 1330849"/>
                  <a:gd name="connsiteY11" fmla="*/ 0 h 1152691"/>
                  <a:gd name="connsiteX12" fmla="*/ 1276 w 1330849"/>
                  <a:gd name="connsiteY12" fmla="*/ 1275 h 1152691"/>
                  <a:gd name="connsiteX13" fmla="*/ 5613 w 1330849"/>
                  <a:gd name="connsiteY13" fmla="*/ 5101 h 1152691"/>
                  <a:gd name="connsiteX14" fmla="*/ 12500 w 1330849"/>
                  <a:gd name="connsiteY14" fmla="*/ 10966 h 1152691"/>
                  <a:gd name="connsiteX15" fmla="*/ 22449 w 1330849"/>
                  <a:gd name="connsiteY15" fmla="*/ 18617 h 1152691"/>
                  <a:gd name="connsiteX16" fmla="*/ 28317 w 1330849"/>
                  <a:gd name="connsiteY16" fmla="*/ 22952 h 1152691"/>
                  <a:gd name="connsiteX17" fmla="*/ 35204 w 1330849"/>
                  <a:gd name="connsiteY17" fmla="*/ 27543 h 1152691"/>
                  <a:gd name="connsiteX18" fmla="*/ 42857 w 1330849"/>
                  <a:gd name="connsiteY18" fmla="*/ 32388 h 1152691"/>
                  <a:gd name="connsiteX19" fmla="*/ 51020 w 1330849"/>
                  <a:gd name="connsiteY19" fmla="*/ 37744 h 1152691"/>
                  <a:gd name="connsiteX20" fmla="*/ 59949 w 1330849"/>
                  <a:gd name="connsiteY20" fmla="*/ 43099 h 1152691"/>
                  <a:gd name="connsiteX21" fmla="*/ 69387 w 1330849"/>
                  <a:gd name="connsiteY21" fmla="*/ 48454 h 1152691"/>
                  <a:gd name="connsiteX22" fmla="*/ 79846 w 1330849"/>
                  <a:gd name="connsiteY22" fmla="*/ 54065 h 1152691"/>
                  <a:gd name="connsiteX23" fmla="*/ 91070 w 1330849"/>
                  <a:gd name="connsiteY23" fmla="*/ 59675 h 1152691"/>
                  <a:gd name="connsiteX24" fmla="*/ 103060 w 1330849"/>
                  <a:gd name="connsiteY24" fmla="*/ 65030 h 1152691"/>
                  <a:gd name="connsiteX25" fmla="*/ 115815 w 1330849"/>
                  <a:gd name="connsiteY25" fmla="*/ 70641 h 1152691"/>
                  <a:gd name="connsiteX26" fmla="*/ 129336 w 1330849"/>
                  <a:gd name="connsiteY26" fmla="*/ 76507 h 1152691"/>
                  <a:gd name="connsiteX27" fmla="*/ 143621 w 1330849"/>
                  <a:gd name="connsiteY27" fmla="*/ 81352 h 1152691"/>
                  <a:gd name="connsiteX28" fmla="*/ 158416 w 1330849"/>
                  <a:gd name="connsiteY28" fmla="*/ 86707 h 1152691"/>
                  <a:gd name="connsiteX29" fmla="*/ 174488 w 1330849"/>
                  <a:gd name="connsiteY29" fmla="*/ 91552 h 1152691"/>
                  <a:gd name="connsiteX30" fmla="*/ 191069 w 1330849"/>
                  <a:gd name="connsiteY30" fmla="*/ 96398 h 1152691"/>
                  <a:gd name="connsiteX31" fmla="*/ 208416 w 1330849"/>
                  <a:gd name="connsiteY31" fmla="*/ 100478 h 1152691"/>
                  <a:gd name="connsiteX32" fmla="*/ 226783 w 1330849"/>
                  <a:gd name="connsiteY32" fmla="*/ 104814 h 1152691"/>
                  <a:gd name="connsiteX33" fmla="*/ 245915 w 1330849"/>
                  <a:gd name="connsiteY33" fmla="*/ 108129 h 1152691"/>
                  <a:gd name="connsiteX34" fmla="*/ 265558 w 1330849"/>
                  <a:gd name="connsiteY34" fmla="*/ 111699 h 1152691"/>
                  <a:gd name="connsiteX35" fmla="*/ 286221 w 1330849"/>
                  <a:gd name="connsiteY35" fmla="*/ 113994 h 1152691"/>
                  <a:gd name="connsiteX36" fmla="*/ 307394 w 1330849"/>
                  <a:gd name="connsiteY36" fmla="*/ 116289 h 1152691"/>
                  <a:gd name="connsiteX37" fmla="*/ 329843 w 1330849"/>
                  <a:gd name="connsiteY37" fmla="*/ 118074 h 1152691"/>
                  <a:gd name="connsiteX38" fmla="*/ 341322 w 1330849"/>
                  <a:gd name="connsiteY38" fmla="*/ 118585 h 1152691"/>
                  <a:gd name="connsiteX39" fmla="*/ 352802 w 1330849"/>
                  <a:gd name="connsiteY39" fmla="*/ 118840 h 1152691"/>
                  <a:gd name="connsiteX40" fmla="*/ 364791 w 1330849"/>
                  <a:gd name="connsiteY40" fmla="*/ 119095 h 1152691"/>
                  <a:gd name="connsiteX41" fmla="*/ 376781 w 1330849"/>
                  <a:gd name="connsiteY41" fmla="*/ 119350 h 1152691"/>
                  <a:gd name="connsiteX42" fmla="*/ 425505 w 1330849"/>
                  <a:gd name="connsiteY42" fmla="*/ 119350 h 1152691"/>
                  <a:gd name="connsiteX43" fmla="*/ 474483 w 1330849"/>
                  <a:gd name="connsiteY43" fmla="*/ 119350 h 1152691"/>
                  <a:gd name="connsiteX44" fmla="*/ 523462 w 1330849"/>
                  <a:gd name="connsiteY44" fmla="*/ 120370 h 1152691"/>
                  <a:gd name="connsiteX45" fmla="*/ 547697 w 1330849"/>
                  <a:gd name="connsiteY45" fmla="*/ 120880 h 1152691"/>
                  <a:gd name="connsiteX46" fmla="*/ 571931 w 1330849"/>
                  <a:gd name="connsiteY46" fmla="*/ 121645 h 1152691"/>
                  <a:gd name="connsiteX47" fmla="*/ 596166 w 1330849"/>
                  <a:gd name="connsiteY47" fmla="*/ 122920 h 1152691"/>
                  <a:gd name="connsiteX48" fmla="*/ 620145 w 1330849"/>
                  <a:gd name="connsiteY48" fmla="*/ 123940 h 1152691"/>
                  <a:gd name="connsiteX49" fmla="*/ 643869 w 1330849"/>
                  <a:gd name="connsiteY49" fmla="*/ 125725 h 1152691"/>
                  <a:gd name="connsiteX50" fmla="*/ 667338 w 1330849"/>
                  <a:gd name="connsiteY50" fmla="*/ 127511 h 1152691"/>
                  <a:gd name="connsiteX51" fmla="*/ 690552 w 1330849"/>
                  <a:gd name="connsiteY51" fmla="*/ 130060 h 1152691"/>
                  <a:gd name="connsiteX52" fmla="*/ 713511 w 1330849"/>
                  <a:gd name="connsiteY52" fmla="*/ 132611 h 1152691"/>
                  <a:gd name="connsiteX53" fmla="*/ 736214 w 1330849"/>
                  <a:gd name="connsiteY53" fmla="*/ 136181 h 1152691"/>
                  <a:gd name="connsiteX54" fmla="*/ 758408 w 1330849"/>
                  <a:gd name="connsiteY54" fmla="*/ 139752 h 1152691"/>
                  <a:gd name="connsiteX55" fmla="*/ 780346 w 1330849"/>
                  <a:gd name="connsiteY55" fmla="*/ 144086 h 1152691"/>
                  <a:gd name="connsiteX56" fmla="*/ 802030 w 1330849"/>
                  <a:gd name="connsiteY56" fmla="*/ 148422 h 1152691"/>
                  <a:gd name="connsiteX57" fmla="*/ 812489 w 1330849"/>
                  <a:gd name="connsiteY57" fmla="*/ 150972 h 1152691"/>
                  <a:gd name="connsiteX58" fmla="*/ 823203 w 1330849"/>
                  <a:gd name="connsiteY58" fmla="*/ 153778 h 1152691"/>
                  <a:gd name="connsiteX59" fmla="*/ 833662 w 1330849"/>
                  <a:gd name="connsiteY59" fmla="*/ 156582 h 1152691"/>
                  <a:gd name="connsiteX60" fmla="*/ 843866 w 1330849"/>
                  <a:gd name="connsiteY60" fmla="*/ 159643 h 1152691"/>
                  <a:gd name="connsiteX61" fmla="*/ 854070 w 1330849"/>
                  <a:gd name="connsiteY61" fmla="*/ 162703 h 1152691"/>
                  <a:gd name="connsiteX62" fmla="*/ 864019 w 1330849"/>
                  <a:gd name="connsiteY62" fmla="*/ 166274 h 1152691"/>
                  <a:gd name="connsiteX63" fmla="*/ 873968 w 1330849"/>
                  <a:gd name="connsiteY63" fmla="*/ 169589 h 1152691"/>
                  <a:gd name="connsiteX64" fmla="*/ 883916 w 1330849"/>
                  <a:gd name="connsiteY64" fmla="*/ 173159 h 1152691"/>
                  <a:gd name="connsiteX65" fmla="*/ 893355 w 1330849"/>
                  <a:gd name="connsiteY65" fmla="*/ 177239 h 1152691"/>
                  <a:gd name="connsiteX66" fmla="*/ 903049 w 1330849"/>
                  <a:gd name="connsiteY66" fmla="*/ 181064 h 1152691"/>
                  <a:gd name="connsiteX67" fmla="*/ 912233 w 1330849"/>
                  <a:gd name="connsiteY67" fmla="*/ 185400 h 1152691"/>
                  <a:gd name="connsiteX68" fmla="*/ 921671 w 1330849"/>
                  <a:gd name="connsiteY68" fmla="*/ 189480 h 1152691"/>
                  <a:gd name="connsiteX69" fmla="*/ 930600 w 1330849"/>
                  <a:gd name="connsiteY69" fmla="*/ 194326 h 1152691"/>
                  <a:gd name="connsiteX70" fmla="*/ 939528 w 1330849"/>
                  <a:gd name="connsiteY70" fmla="*/ 199171 h 1152691"/>
                  <a:gd name="connsiteX71" fmla="*/ 948456 w 1330849"/>
                  <a:gd name="connsiteY71" fmla="*/ 204016 h 1152691"/>
                  <a:gd name="connsiteX72" fmla="*/ 956875 w 1330849"/>
                  <a:gd name="connsiteY72" fmla="*/ 209117 h 1152691"/>
                  <a:gd name="connsiteX73" fmla="*/ 965293 w 1330849"/>
                  <a:gd name="connsiteY73" fmla="*/ 214727 h 1152691"/>
                  <a:gd name="connsiteX74" fmla="*/ 973456 w 1330849"/>
                  <a:gd name="connsiteY74" fmla="*/ 220082 h 1152691"/>
                  <a:gd name="connsiteX75" fmla="*/ 981619 w 1330849"/>
                  <a:gd name="connsiteY75" fmla="*/ 225948 h 1152691"/>
                  <a:gd name="connsiteX76" fmla="*/ 989527 w 1330849"/>
                  <a:gd name="connsiteY76" fmla="*/ 231813 h 1152691"/>
                  <a:gd name="connsiteX77" fmla="*/ 997435 w 1330849"/>
                  <a:gd name="connsiteY77" fmla="*/ 237934 h 1152691"/>
                  <a:gd name="connsiteX78" fmla="*/ 1004578 w 1330849"/>
                  <a:gd name="connsiteY78" fmla="*/ 244564 h 1152691"/>
                  <a:gd name="connsiteX79" fmla="*/ 1012231 w 1330849"/>
                  <a:gd name="connsiteY79" fmla="*/ 251195 h 1152691"/>
                  <a:gd name="connsiteX80" fmla="*/ 1019374 w 1330849"/>
                  <a:gd name="connsiteY80" fmla="*/ 258081 h 1152691"/>
                  <a:gd name="connsiteX81" fmla="*/ 1026262 w 1330849"/>
                  <a:gd name="connsiteY81" fmla="*/ 265221 h 1152691"/>
                  <a:gd name="connsiteX82" fmla="*/ 1033149 w 1330849"/>
                  <a:gd name="connsiteY82" fmla="*/ 272616 h 1152691"/>
                  <a:gd name="connsiteX83" fmla="*/ 1039527 w 1330849"/>
                  <a:gd name="connsiteY83" fmla="*/ 280268 h 1152691"/>
                  <a:gd name="connsiteX84" fmla="*/ 1046159 w 1330849"/>
                  <a:gd name="connsiteY84" fmla="*/ 288173 h 1152691"/>
                  <a:gd name="connsiteX85" fmla="*/ 1046159 w 1330849"/>
                  <a:gd name="connsiteY85" fmla="*/ 238954 h 1152691"/>
                  <a:gd name="connsiteX86" fmla="*/ 1052281 w 1330849"/>
                  <a:gd name="connsiteY86" fmla="*/ 245075 h 1152691"/>
                  <a:gd name="connsiteX87" fmla="*/ 1059679 w 1330849"/>
                  <a:gd name="connsiteY87" fmla="*/ 252980 h 1152691"/>
                  <a:gd name="connsiteX88" fmla="*/ 1068863 w 1330849"/>
                  <a:gd name="connsiteY88" fmla="*/ 263946 h 1152691"/>
                  <a:gd name="connsiteX89" fmla="*/ 1080343 w 1330849"/>
                  <a:gd name="connsiteY89" fmla="*/ 277462 h 1152691"/>
                  <a:gd name="connsiteX90" fmla="*/ 1093352 w 1330849"/>
                  <a:gd name="connsiteY90" fmla="*/ 293783 h 1152691"/>
                  <a:gd name="connsiteX91" fmla="*/ 1100495 w 1330849"/>
                  <a:gd name="connsiteY91" fmla="*/ 302964 h 1152691"/>
                  <a:gd name="connsiteX92" fmla="*/ 1107893 w 1330849"/>
                  <a:gd name="connsiteY92" fmla="*/ 312910 h 1152691"/>
                  <a:gd name="connsiteX93" fmla="*/ 1115036 w 1330849"/>
                  <a:gd name="connsiteY93" fmla="*/ 323366 h 1152691"/>
                  <a:gd name="connsiteX94" fmla="*/ 1122689 w 1330849"/>
                  <a:gd name="connsiteY94" fmla="*/ 334331 h 1152691"/>
                  <a:gd name="connsiteX95" fmla="*/ 1130597 w 1330849"/>
                  <a:gd name="connsiteY95" fmla="*/ 346062 h 1152691"/>
                  <a:gd name="connsiteX96" fmla="*/ 1138505 w 1330849"/>
                  <a:gd name="connsiteY96" fmla="*/ 358558 h 1152691"/>
                  <a:gd name="connsiteX97" fmla="*/ 1146413 w 1330849"/>
                  <a:gd name="connsiteY97" fmla="*/ 371309 h 1152691"/>
                  <a:gd name="connsiteX98" fmla="*/ 1154321 w 1330849"/>
                  <a:gd name="connsiteY98" fmla="*/ 384825 h 1152691"/>
                  <a:gd name="connsiteX99" fmla="*/ 1162229 w 1330849"/>
                  <a:gd name="connsiteY99" fmla="*/ 398597 h 1152691"/>
                  <a:gd name="connsiteX100" fmla="*/ 1170137 w 1330849"/>
                  <a:gd name="connsiteY100" fmla="*/ 413133 h 1152691"/>
                  <a:gd name="connsiteX101" fmla="*/ 1177535 w 1330849"/>
                  <a:gd name="connsiteY101" fmla="*/ 428179 h 1152691"/>
                  <a:gd name="connsiteX102" fmla="*/ 1184933 w 1330849"/>
                  <a:gd name="connsiteY102" fmla="*/ 443480 h 1152691"/>
                  <a:gd name="connsiteX103" fmla="*/ 1192331 w 1330849"/>
                  <a:gd name="connsiteY103" fmla="*/ 459547 h 1152691"/>
                  <a:gd name="connsiteX104" fmla="*/ 1199218 w 1330849"/>
                  <a:gd name="connsiteY104" fmla="*/ 476123 h 1152691"/>
                  <a:gd name="connsiteX105" fmla="*/ 1206106 w 1330849"/>
                  <a:gd name="connsiteY105" fmla="*/ 493209 h 1152691"/>
                  <a:gd name="connsiteX106" fmla="*/ 1212228 w 1330849"/>
                  <a:gd name="connsiteY106" fmla="*/ 510551 h 1152691"/>
                  <a:gd name="connsiteX107" fmla="*/ 1218351 w 1330849"/>
                  <a:gd name="connsiteY107" fmla="*/ 528402 h 1152691"/>
                  <a:gd name="connsiteX108" fmla="*/ 1223708 w 1330849"/>
                  <a:gd name="connsiteY108" fmla="*/ 546508 h 1152691"/>
                  <a:gd name="connsiteX109" fmla="*/ 1228810 w 1330849"/>
                  <a:gd name="connsiteY109" fmla="*/ 565380 h 1152691"/>
                  <a:gd name="connsiteX110" fmla="*/ 1233402 w 1330849"/>
                  <a:gd name="connsiteY110" fmla="*/ 584761 h 1152691"/>
                  <a:gd name="connsiteX111" fmla="*/ 1256105 w 1330849"/>
                  <a:gd name="connsiteY111" fmla="*/ 561810 h 1152691"/>
                  <a:gd name="connsiteX112" fmla="*/ 1261462 w 1330849"/>
                  <a:gd name="connsiteY112" fmla="*/ 577621 h 1152691"/>
                  <a:gd name="connsiteX113" fmla="*/ 1267585 w 1330849"/>
                  <a:gd name="connsiteY113" fmla="*/ 596237 h 1152691"/>
                  <a:gd name="connsiteX114" fmla="*/ 1274983 w 1330849"/>
                  <a:gd name="connsiteY114" fmla="*/ 620974 h 1152691"/>
                  <a:gd name="connsiteX115" fmla="*/ 1283911 w 1330849"/>
                  <a:gd name="connsiteY115" fmla="*/ 650811 h 1152691"/>
                  <a:gd name="connsiteX116" fmla="*/ 1288248 w 1330849"/>
                  <a:gd name="connsiteY116" fmla="*/ 667388 h 1152691"/>
                  <a:gd name="connsiteX117" fmla="*/ 1292840 w 1330849"/>
                  <a:gd name="connsiteY117" fmla="*/ 685239 h 1152691"/>
                  <a:gd name="connsiteX118" fmla="*/ 1297431 w 1330849"/>
                  <a:gd name="connsiteY118" fmla="*/ 703856 h 1152691"/>
                  <a:gd name="connsiteX119" fmla="*/ 1302023 w 1330849"/>
                  <a:gd name="connsiteY119" fmla="*/ 723237 h 1152691"/>
                  <a:gd name="connsiteX120" fmla="*/ 1306360 w 1330849"/>
                  <a:gd name="connsiteY120" fmla="*/ 743384 h 1152691"/>
                  <a:gd name="connsiteX121" fmla="*/ 1310696 w 1330849"/>
                  <a:gd name="connsiteY121" fmla="*/ 764296 h 1152691"/>
                  <a:gd name="connsiteX122" fmla="*/ 1314778 w 1330849"/>
                  <a:gd name="connsiteY122" fmla="*/ 785462 h 1152691"/>
                  <a:gd name="connsiteX123" fmla="*/ 1318349 w 1330849"/>
                  <a:gd name="connsiteY123" fmla="*/ 807139 h 1152691"/>
                  <a:gd name="connsiteX124" fmla="*/ 1321921 w 1330849"/>
                  <a:gd name="connsiteY124" fmla="*/ 829071 h 1152691"/>
                  <a:gd name="connsiteX125" fmla="*/ 1324727 w 1330849"/>
                  <a:gd name="connsiteY125" fmla="*/ 851257 h 1152691"/>
                  <a:gd name="connsiteX126" fmla="*/ 1327278 w 1330849"/>
                  <a:gd name="connsiteY126" fmla="*/ 873699 h 1152691"/>
                  <a:gd name="connsiteX127" fmla="*/ 1328808 w 1330849"/>
                  <a:gd name="connsiteY127" fmla="*/ 896141 h 1152691"/>
                  <a:gd name="connsiteX128" fmla="*/ 1330339 w 1330849"/>
                  <a:gd name="connsiteY128" fmla="*/ 918328 h 1152691"/>
                  <a:gd name="connsiteX129" fmla="*/ 1330594 w 1330849"/>
                  <a:gd name="connsiteY129" fmla="*/ 929549 h 1152691"/>
                  <a:gd name="connsiteX130" fmla="*/ 1330849 w 1330849"/>
                  <a:gd name="connsiteY130" fmla="*/ 940514 h 1152691"/>
                  <a:gd name="connsiteX131" fmla="*/ 1330849 w 1330849"/>
                  <a:gd name="connsiteY131" fmla="*/ 951480 h 1152691"/>
                  <a:gd name="connsiteX132" fmla="*/ 1330594 w 1330849"/>
                  <a:gd name="connsiteY132" fmla="*/ 962446 h 1152691"/>
                  <a:gd name="connsiteX133" fmla="*/ 1330339 w 1330849"/>
                  <a:gd name="connsiteY133" fmla="*/ 973157 h 1152691"/>
                  <a:gd name="connsiteX134" fmla="*/ 1329829 w 1330849"/>
                  <a:gd name="connsiteY134" fmla="*/ 983868 h 1152691"/>
                  <a:gd name="connsiteX135" fmla="*/ 1328808 w 1330849"/>
                  <a:gd name="connsiteY135" fmla="*/ 994324 h 1152691"/>
                  <a:gd name="connsiteX136" fmla="*/ 1327788 w 1330849"/>
                  <a:gd name="connsiteY136" fmla="*/ 1004780 h 1152691"/>
                  <a:gd name="connsiteX137" fmla="*/ 1326768 w 1330849"/>
                  <a:gd name="connsiteY137" fmla="*/ 1015236 h 1152691"/>
                  <a:gd name="connsiteX138" fmla="*/ 1324982 w 1330849"/>
                  <a:gd name="connsiteY138" fmla="*/ 1025436 h 1152691"/>
                  <a:gd name="connsiteX139" fmla="*/ 1323196 w 1330849"/>
                  <a:gd name="connsiteY139" fmla="*/ 1035127 h 1152691"/>
                  <a:gd name="connsiteX140" fmla="*/ 1321410 w 1330849"/>
                  <a:gd name="connsiteY140" fmla="*/ 1045073 h 1152691"/>
                  <a:gd name="connsiteX141" fmla="*/ 1319114 w 1330849"/>
                  <a:gd name="connsiteY141" fmla="*/ 1054508 h 1152691"/>
                  <a:gd name="connsiteX142" fmla="*/ 1316563 w 1330849"/>
                  <a:gd name="connsiteY142" fmla="*/ 1063944 h 1152691"/>
                  <a:gd name="connsiteX143" fmla="*/ 1313757 w 1330849"/>
                  <a:gd name="connsiteY143" fmla="*/ 1073125 h 1152691"/>
                  <a:gd name="connsiteX144" fmla="*/ 1310696 w 1330849"/>
                  <a:gd name="connsiteY144" fmla="*/ 1082306 h 1152691"/>
                  <a:gd name="connsiteX145" fmla="*/ 1307125 w 1330849"/>
                  <a:gd name="connsiteY145" fmla="*/ 1090721 h 1152691"/>
                  <a:gd name="connsiteX146" fmla="*/ 1303554 w 1330849"/>
                  <a:gd name="connsiteY146" fmla="*/ 1099137 h 1152691"/>
                  <a:gd name="connsiteX147" fmla="*/ 1303118 w 1330849"/>
                  <a:gd name="connsiteY147" fmla="*/ 1099406 h 1152691"/>
                  <a:gd name="connsiteX148" fmla="*/ 1298218 w 1330849"/>
                  <a:gd name="connsiteY148" fmla="*/ 1087626 h 1152691"/>
                  <a:gd name="connsiteX149" fmla="*/ 1292866 w 1330849"/>
                  <a:gd name="connsiteY149" fmla="*/ 1075374 h 1152691"/>
                  <a:gd name="connsiteX150" fmla="*/ 1287005 w 1330849"/>
                  <a:gd name="connsiteY150" fmla="*/ 1062612 h 1152691"/>
                  <a:gd name="connsiteX151" fmla="*/ 1280889 w 1330849"/>
                  <a:gd name="connsiteY151" fmla="*/ 1049851 h 1152691"/>
                  <a:gd name="connsiteX152" fmla="*/ 1274264 w 1330849"/>
                  <a:gd name="connsiteY152" fmla="*/ 1037089 h 1152691"/>
                  <a:gd name="connsiteX153" fmla="*/ 1267638 w 1330849"/>
                  <a:gd name="connsiteY153" fmla="*/ 1024072 h 1152691"/>
                  <a:gd name="connsiteX154" fmla="*/ 1260503 w 1330849"/>
                  <a:gd name="connsiteY154" fmla="*/ 1010800 h 1152691"/>
                  <a:gd name="connsiteX155" fmla="*/ 1253113 w 1330849"/>
                  <a:gd name="connsiteY155" fmla="*/ 997528 h 1152691"/>
                  <a:gd name="connsiteX156" fmla="*/ 1245723 w 1330849"/>
                  <a:gd name="connsiteY156" fmla="*/ 984000 h 1152691"/>
                  <a:gd name="connsiteX157" fmla="*/ 1237823 w 1330849"/>
                  <a:gd name="connsiteY157" fmla="*/ 970473 h 1152691"/>
                  <a:gd name="connsiteX158" fmla="*/ 1229669 w 1330849"/>
                  <a:gd name="connsiteY158" fmla="*/ 956690 h 1152691"/>
                  <a:gd name="connsiteX159" fmla="*/ 1220750 w 1330849"/>
                  <a:gd name="connsiteY159" fmla="*/ 943162 h 1152691"/>
                  <a:gd name="connsiteX160" fmla="*/ 1216870 w 1330849"/>
                  <a:gd name="connsiteY160" fmla="*/ 936989 h 1152691"/>
                  <a:gd name="connsiteX161" fmla="*/ 1239066 w 1330849"/>
                  <a:gd name="connsiteY161" fmla="*/ 666113 h 1152691"/>
                  <a:gd name="connsiteX162" fmla="*/ 1196179 w 1330849"/>
                  <a:gd name="connsiteY162" fmla="*/ 904812 h 1152691"/>
                  <a:gd name="connsiteX163" fmla="*/ 1184565 w 1330849"/>
                  <a:gd name="connsiteY163" fmla="*/ 887521 h 1152691"/>
                  <a:gd name="connsiteX164" fmla="*/ 1165198 w 1330849"/>
                  <a:gd name="connsiteY164" fmla="*/ 859700 h 1152691"/>
                  <a:gd name="connsiteX165" fmla="*/ 1144812 w 1330849"/>
                  <a:gd name="connsiteY165" fmla="*/ 831879 h 1152691"/>
                  <a:gd name="connsiteX166" fmla="*/ 1124171 w 1330849"/>
                  <a:gd name="connsiteY166" fmla="*/ 803804 h 1152691"/>
                  <a:gd name="connsiteX167" fmla="*/ 1102765 w 1330849"/>
                  <a:gd name="connsiteY167" fmla="*/ 776239 h 1152691"/>
                  <a:gd name="connsiteX168" fmla="*/ 1080341 w 1330849"/>
                  <a:gd name="connsiteY168" fmla="*/ 748673 h 1152691"/>
                  <a:gd name="connsiteX169" fmla="*/ 1065217 w 1330849"/>
                  <a:gd name="connsiteY169" fmla="*/ 730427 h 1152691"/>
                  <a:gd name="connsiteX170" fmla="*/ 1067674 w 1330849"/>
                  <a:gd name="connsiteY170" fmla="*/ 703626 h 1152691"/>
                  <a:gd name="connsiteX171" fmla="*/ 1068959 w 1330849"/>
                  <a:gd name="connsiteY171" fmla="*/ 683746 h 1152691"/>
                  <a:gd name="connsiteX172" fmla="*/ 1070757 w 1330849"/>
                  <a:gd name="connsiteY172" fmla="*/ 661064 h 1152691"/>
                  <a:gd name="connsiteX173" fmla="*/ 1072556 w 1330849"/>
                  <a:gd name="connsiteY173" fmla="*/ 635324 h 1152691"/>
                  <a:gd name="connsiteX174" fmla="*/ 1073841 w 1330849"/>
                  <a:gd name="connsiteY174" fmla="*/ 607290 h 1152691"/>
                  <a:gd name="connsiteX175" fmla="*/ 1074869 w 1330849"/>
                  <a:gd name="connsiteY175" fmla="*/ 576962 h 1152691"/>
                  <a:gd name="connsiteX176" fmla="*/ 1075640 w 1330849"/>
                  <a:gd name="connsiteY176" fmla="*/ 545359 h 1152691"/>
                  <a:gd name="connsiteX177" fmla="*/ 1075897 w 1330849"/>
                  <a:gd name="connsiteY177" fmla="*/ 512228 h 1152691"/>
                  <a:gd name="connsiteX178" fmla="*/ 1075640 w 1330849"/>
                  <a:gd name="connsiteY178" fmla="*/ 478587 h 1152691"/>
                  <a:gd name="connsiteX179" fmla="*/ 1075383 w 1330849"/>
                  <a:gd name="connsiteY179" fmla="*/ 461512 h 1152691"/>
                  <a:gd name="connsiteX180" fmla="*/ 1074612 w 1330849"/>
                  <a:gd name="connsiteY180" fmla="*/ 444436 h 1152691"/>
                  <a:gd name="connsiteX181" fmla="*/ 1073841 w 1330849"/>
                  <a:gd name="connsiteY181" fmla="*/ 427361 h 1152691"/>
                  <a:gd name="connsiteX182" fmla="*/ 1072813 w 1330849"/>
                  <a:gd name="connsiteY182" fmla="*/ 410285 h 1152691"/>
                  <a:gd name="connsiteX183" fmla="*/ 1071528 w 1330849"/>
                  <a:gd name="connsiteY183" fmla="*/ 393465 h 1152691"/>
                  <a:gd name="connsiteX184" fmla="*/ 1070243 w 1330849"/>
                  <a:gd name="connsiteY184" fmla="*/ 376899 h 1152691"/>
                  <a:gd name="connsiteX185" fmla="*/ 1068445 w 1330849"/>
                  <a:gd name="connsiteY185" fmla="*/ 360079 h 1152691"/>
                  <a:gd name="connsiteX186" fmla="*/ 1066132 w 1330849"/>
                  <a:gd name="connsiteY186" fmla="*/ 343768 h 1152691"/>
                  <a:gd name="connsiteX187" fmla="*/ 1066646 w 1330849"/>
                  <a:gd name="connsiteY187" fmla="*/ 355746 h 1152691"/>
                  <a:gd name="connsiteX188" fmla="*/ 1067674 w 1330849"/>
                  <a:gd name="connsiteY188" fmla="*/ 387858 h 1152691"/>
                  <a:gd name="connsiteX189" fmla="*/ 1067931 w 1330849"/>
                  <a:gd name="connsiteY189" fmla="*/ 410030 h 1152691"/>
                  <a:gd name="connsiteX190" fmla="*/ 1067931 w 1330849"/>
                  <a:gd name="connsiteY190" fmla="*/ 435006 h 1152691"/>
                  <a:gd name="connsiteX191" fmla="*/ 1067931 w 1330849"/>
                  <a:gd name="connsiteY191" fmla="*/ 463041 h 1152691"/>
                  <a:gd name="connsiteX192" fmla="*/ 1067674 w 1330849"/>
                  <a:gd name="connsiteY192" fmla="*/ 492349 h 1152691"/>
                  <a:gd name="connsiteX193" fmla="*/ 1066646 w 1330849"/>
                  <a:gd name="connsiteY193" fmla="*/ 523442 h 1152691"/>
                  <a:gd name="connsiteX194" fmla="*/ 1065618 w 1330849"/>
                  <a:gd name="connsiteY194" fmla="*/ 555044 h 1152691"/>
                  <a:gd name="connsiteX195" fmla="*/ 1063563 w 1330849"/>
                  <a:gd name="connsiteY195" fmla="*/ 586136 h 1152691"/>
                  <a:gd name="connsiteX196" fmla="*/ 1062535 w 1330849"/>
                  <a:gd name="connsiteY196" fmla="*/ 601938 h 1152691"/>
                  <a:gd name="connsiteX197" fmla="*/ 1061250 w 1330849"/>
                  <a:gd name="connsiteY197" fmla="*/ 617229 h 1152691"/>
                  <a:gd name="connsiteX198" fmla="*/ 1059708 w 1330849"/>
                  <a:gd name="connsiteY198" fmla="*/ 632010 h 1152691"/>
                  <a:gd name="connsiteX199" fmla="*/ 1057909 w 1330849"/>
                  <a:gd name="connsiteY199" fmla="*/ 646792 h 1152691"/>
                  <a:gd name="connsiteX200" fmla="*/ 1056368 w 1330849"/>
                  <a:gd name="connsiteY200" fmla="*/ 660809 h 1152691"/>
                  <a:gd name="connsiteX201" fmla="*/ 1054055 w 1330849"/>
                  <a:gd name="connsiteY201" fmla="*/ 674317 h 1152691"/>
                  <a:gd name="connsiteX202" fmla="*/ 1051742 w 1330849"/>
                  <a:gd name="connsiteY202" fmla="*/ 687315 h 1152691"/>
                  <a:gd name="connsiteX203" fmla="*/ 1049173 w 1330849"/>
                  <a:gd name="connsiteY203" fmla="*/ 699293 h 1152691"/>
                  <a:gd name="connsiteX204" fmla="*/ 1046819 w 1330849"/>
                  <a:gd name="connsiteY204" fmla="*/ 708631 h 1152691"/>
                  <a:gd name="connsiteX205" fmla="*/ 1035236 w 1330849"/>
                  <a:gd name="connsiteY205" fmla="*/ 695074 h 1152691"/>
                  <a:gd name="connsiteX206" fmla="*/ 1012047 w 1330849"/>
                  <a:gd name="connsiteY206" fmla="*/ 669039 h 1152691"/>
                  <a:gd name="connsiteX207" fmla="*/ 988603 w 1330849"/>
                  <a:gd name="connsiteY207" fmla="*/ 643261 h 1152691"/>
                  <a:gd name="connsiteX208" fmla="*/ 965414 w 1330849"/>
                  <a:gd name="connsiteY208" fmla="*/ 618503 h 1152691"/>
                  <a:gd name="connsiteX209" fmla="*/ 941715 w 1330849"/>
                  <a:gd name="connsiteY209" fmla="*/ 594256 h 1152691"/>
                  <a:gd name="connsiteX210" fmla="*/ 918271 w 1330849"/>
                  <a:gd name="connsiteY210" fmla="*/ 571029 h 1152691"/>
                  <a:gd name="connsiteX211" fmla="*/ 895081 w 1330849"/>
                  <a:gd name="connsiteY211" fmla="*/ 548568 h 1152691"/>
                  <a:gd name="connsiteX212" fmla="*/ 871892 w 1330849"/>
                  <a:gd name="connsiteY212" fmla="*/ 527383 h 1152691"/>
                  <a:gd name="connsiteX213" fmla="*/ 849213 w 1330849"/>
                  <a:gd name="connsiteY213" fmla="*/ 507475 h 1152691"/>
                  <a:gd name="connsiteX214" fmla="*/ 838000 w 1330849"/>
                  <a:gd name="connsiteY214" fmla="*/ 497521 h 1152691"/>
                  <a:gd name="connsiteX215" fmla="*/ 826533 w 1330849"/>
                  <a:gd name="connsiteY215" fmla="*/ 488332 h 1152691"/>
                  <a:gd name="connsiteX216" fmla="*/ 815576 w 1330849"/>
                  <a:gd name="connsiteY216" fmla="*/ 479144 h 1152691"/>
                  <a:gd name="connsiteX217" fmla="*/ 804618 w 1330849"/>
                  <a:gd name="connsiteY217" fmla="*/ 470722 h 1152691"/>
                  <a:gd name="connsiteX218" fmla="*/ 795547 w 1330849"/>
                  <a:gd name="connsiteY218" fmla="*/ 463748 h 1152691"/>
                  <a:gd name="connsiteX219" fmla="*/ 795407 w 1330849"/>
                  <a:gd name="connsiteY219" fmla="*/ 462547 h 1152691"/>
                  <a:gd name="connsiteX220" fmla="*/ 793063 w 1330849"/>
                  <a:gd name="connsiteY220" fmla="*/ 443612 h 1152691"/>
                  <a:gd name="connsiteX221" fmla="*/ 789939 w 1330849"/>
                  <a:gd name="connsiteY221" fmla="*/ 420582 h 1152691"/>
                  <a:gd name="connsiteX222" fmla="*/ 786294 w 1330849"/>
                  <a:gd name="connsiteY222" fmla="*/ 395250 h 1152691"/>
                  <a:gd name="connsiteX223" fmla="*/ 781867 w 1330849"/>
                  <a:gd name="connsiteY223" fmla="*/ 370430 h 1152691"/>
                  <a:gd name="connsiteX224" fmla="*/ 779784 w 1330849"/>
                  <a:gd name="connsiteY224" fmla="*/ 358404 h 1152691"/>
                  <a:gd name="connsiteX225" fmla="*/ 777441 w 1330849"/>
                  <a:gd name="connsiteY225" fmla="*/ 347401 h 1152691"/>
                  <a:gd name="connsiteX226" fmla="*/ 775358 w 1330849"/>
                  <a:gd name="connsiteY226" fmla="*/ 337166 h 1152691"/>
                  <a:gd name="connsiteX227" fmla="*/ 773014 w 1330849"/>
                  <a:gd name="connsiteY227" fmla="*/ 328466 h 1152691"/>
                  <a:gd name="connsiteX228" fmla="*/ 775358 w 1330849"/>
                  <a:gd name="connsiteY228" fmla="*/ 341772 h 1152691"/>
                  <a:gd name="connsiteX229" fmla="*/ 777180 w 1330849"/>
                  <a:gd name="connsiteY229" fmla="*/ 356357 h 1152691"/>
                  <a:gd name="connsiteX230" fmla="*/ 779263 w 1330849"/>
                  <a:gd name="connsiteY230" fmla="*/ 375036 h 1152691"/>
                  <a:gd name="connsiteX231" fmla="*/ 780305 w 1330849"/>
                  <a:gd name="connsiteY231" fmla="*/ 385271 h 1152691"/>
                  <a:gd name="connsiteX232" fmla="*/ 781346 w 1330849"/>
                  <a:gd name="connsiteY232" fmla="*/ 396018 h 1152691"/>
                  <a:gd name="connsiteX233" fmla="*/ 781867 w 1330849"/>
                  <a:gd name="connsiteY233" fmla="*/ 407277 h 1152691"/>
                  <a:gd name="connsiteX234" fmla="*/ 782127 w 1330849"/>
                  <a:gd name="connsiteY234" fmla="*/ 418280 h 1152691"/>
                  <a:gd name="connsiteX235" fmla="*/ 782388 w 1330849"/>
                  <a:gd name="connsiteY235" fmla="*/ 429539 h 1152691"/>
                  <a:gd name="connsiteX236" fmla="*/ 782127 w 1330849"/>
                  <a:gd name="connsiteY236" fmla="*/ 440797 h 1152691"/>
                  <a:gd name="connsiteX237" fmla="*/ 781346 w 1330849"/>
                  <a:gd name="connsiteY237" fmla="*/ 451800 h 1152691"/>
                  <a:gd name="connsiteX238" fmla="*/ 781186 w 1330849"/>
                  <a:gd name="connsiteY238" fmla="*/ 453088 h 1152691"/>
                  <a:gd name="connsiteX239" fmla="*/ 772510 w 1330849"/>
                  <a:gd name="connsiteY239" fmla="*/ 446729 h 1152691"/>
                  <a:gd name="connsiteX240" fmla="*/ 762317 w 1330849"/>
                  <a:gd name="connsiteY240" fmla="*/ 439838 h 1152691"/>
                  <a:gd name="connsiteX241" fmla="*/ 752123 w 1330849"/>
                  <a:gd name="connsiteY241" fmla="*/ 432947 h 1152691"/>
                  <a:gd name="connsiteX242" fmla="*/ 741930 w 1330849"/>
                  <a:gd name="connsiteY242" fmla="*/ 426565 h 1152691"/>
                  <a:gd name="connsiteX243" fmla="*/ 731993 w 1330849"/>
                  <a:gd name="connsiteY243" fmla="*/ 420695 h 1152691"/>
                  <a:gd name="connsiteX244" fmla="*/ 722563 w 1330849"/>
                  <a:gd name="connsiteY244" fmla="*/ 415080 h 1152691"/>
                  <a:gd name="connsiteX245" fmla="*/ 713135 w 1330849"/>
                  <a:gd name="connsiteY245" fmla="*/ 409975 h 1152691"/>
                  <a:gd name="connsiteX246" fmla="*/ 703961 w 1330849"/>
                  <a:gd name="connsiteY246" fmla="*/ 405126 h 1152691"/>
                  <a:gd name="connsiteX247" fmla="*/ 695042 w 1330849"/>
                  <a:gd name="connsiteY247" fmla="*/ 400787 h 1152691"/>
                  <a:gd name="connsiteX248" fmla="*/ 686123 w 1330849"/>
                  <a:gd name="connsiteY248" fmla="*/ 397213 h 1152691"/>
                  <a:gd name="connsiteX249" fmla="*/ 677714 w 1330849"/>
                  <a:gd name="connsiteY249" fmla="*/ 393896 h 1152691"/>
                  <a:gd name="connsiteX250" fmla="*/ 669560 w 1330849"/>
                  <a:gd name="connsiteY250" fmla="*/ 391088 h 1152691"/>
                  <a:gd name="connsiteX251" fmla="*/ 653506 w 1330849"/>
                  <a:gd name="connsiteY251" fmla="*/ 385983 h 1152691"/>
                  <a:gd name="connsiteX252" fmla="*/ 637196 w 1330849"/>
                  <a:gd name="connsiteY252" fmla="*/ 380624 h 1152691"/>
                  <a:gd name="connsiteX253" fmla="*/ 620633 w 1330849"/>
                  <a:gd name="connsiteY253" fmla="*/ 374753 h 1152691"/>
                  <a:gd name="connsiteX254" fmla="*/ 603814 w 1330849"/>
                  <a:gd name="connsiteY254" fmla="*/ 368882 h 1152691"/>
                  <a:gd name="connsiteX255" fmla="*/ 569667 w 1330849"/>
                  <a:gd name="connsiteY255" fmla="*/ 355865 h 1152691"/>
                  <a:gd name="connsiteX256" fmla="*/ 535521 w 1330849"/>
                  <a:gd name="connsiteY256" fmla="*/ 342593 h 1152691"/>
                  <a:gd name="connsiteX257" fmla="*/ 501119 w 1330849"/>
                  <a:gd name="connsiteY257" fmla="*/ 328811 h 1152691"/>
                  <a:gd name="connsiteX258" fmla="*/ 467227 w 1330849"/>
                  <a:gd name="connsiteY258" fmla="*/ 314772 h 1152691"/>
                  <a:gd name="connsiteX259" fmla="*/ 445917 w 1330849"/>
                  <a:gd name="connsiteY259" fmla="*/ 305697 h 1152691"/>
                  <a:gd name="connsiteX260" fmla="*/ 395685 w 1330849"/>
                  <a:gd name="connsiteY260" fmla="*/ 221358 h 1152691"/>
                  <a:gd name="connsiteX261" fmla="*/ 438286 w 1330849"/>
                  <a:gd name="connsiteY261" fmla="*/ 302447 h 1152691"/>
                  <a:gd name="connsiteX262" fmla="*/ 434864 w 1330849"/>
                  <a:gd name="connsiteY262" fmla="*/ 300990 h 1152691"/>
                  <a:gd name="connsiteX263" fmla="*/ 403775 w 1330849"/>
                  <a:gd name="connsiteY263" fmla="*/ 287462 h 1152691"/>
                  <a:gd name="connsiteX264" fmla="*/ 374725 w 1330849"/>
                  <a:gd name="connsiteY264" fmla="*/ 274445 h 1152691"/>
                  <a:gd name="connsiteX265" fmla="*/ 347968 w 1330849"/>
                  <a:gd name="connsiteY265" fmla="*/ 262449 h 1152691"/>
                  <a:gd name="connsiteX266" fmla="*/ 303883 w 1330849"/>
                  <a:gd name="connsiteY266" fmla="*/ 242030 h 1152691"/>
                  <a:gd name="connsiteX267" fmla="*/ 274578 w 1330849"/>
                  <a:gd name="connsiteY267" fmla="*/ 228503 h 1152691"/>
                  <a:gd name="connsiteX268" fmla="*/ 264130 w 1330849"/>
                  <a:gd name="connsiteY268" fmla="*/ 223398 h 1152691"/>
                  <a:gd name="connsiteX269" fmla="*/ 265914 w 1330849"/>
                  <a:gd name="connsiteY269" fmla="*/ 225185 h 1152691"/>
                  <a:gd name="connsiteX270" fmla="*/ 268462 w 1330849"/>
                  <a:gd name="connsiteY270" fmla="*/ 226716 h 1152691"/>
                  <a:gd name="connsiteX271" fmla="*/ 274323 w 1330849"/>
                  <a:gd name="connsiteY271" fmla="*/ 231311 h 1152691"/>
                  <a:gd name="connsiteX272" fmla="*/ 282223 w 1330849"/>
                  <a:gd name="connsiteY272" fmla="*/ 236160 h 1152691"/>
                  <a:gd name="connsiteX273" fmla="*/ 291397 w 1330849"/>
                  <a:gd name="connsiteY273" fmla="*/ 241520 h 1152691"/>
                  <a:gd name="connsiteX274" fmla="*/ 302354 w 1330849"/>
                  <a:gd name="connsiteY274" fmla="*/ 247390 h 1152691"/>
                  <a:gd name="connsiteX275" fmla="*/ 314841 w 1330849"/>
                  <a:gd name="connsiteY275" fmla="*/ 253771 h 1152691"/>
                  <a:gd name="connsiteX276" fmla="*/ 342617 w 1330849"/>
                  <a:gd name="connsiteY276" fmla="*/ 267554 h 1152691"/>
                  <a:gd name="connsiteX277" fmla="*/ 374470 w 1330849"/>
                  <a:gd name="connsiteY277" fmla="*/ 282868 h 1152691"/>
                  <a:gd name="connsiteX278" fmla="*/ 409126 w 1330849"/>
                  <a:gd name="connsiteY278" fmla="*/ 298948 h 1152691"/>
                  <a:gd name="connsiteX279" fmla="*/ 445057 w 1330849"/>
                  <a:gd name="connsiteY279" fmla="*/ 315538 h 1152691"/>
                  <a:gd name="connsiteX280" fmla="*/ 482262 w 1330849"/>
                  <a:gd name="connsiteY280" fmla="*/ 331873 h 1152691"/>
                  <a:gd name="connsiteX281" fmla="*/ 518447 w 1330849"/>
                  <a:gd name="connsiteY281" fmla="*/ 347953 h 1152691"/>
                  <a:gd name="connsiteX282" fmla="*/ 553613 w 1330849"/>
                  <a:gd name="connsiteY282" fmla="*/ 363267 h 1152691"/>
                  <a:gd name="connsiteX283" fmla="*/ 596504 w 1330849"/>
                  <a:gd name="connsiteY283" fmla="*/ 381628 h 1152691"/>
                  <a:gd name="connsiteX284" fmla="*/ 595528 w 1330849"/>
                  <a:gd name="connsiteY284" fmla="*/ 381510 h 1152691"/>
                  <a:gd name="connsiteX285" fmla="*/ 586847 w 1330849"/>
                  <a:gd name="connsiteY285" fmla="*/ 383252 h 1152691"/>
                  <a:gd name="connsiteX286" fmla="*/ 576379 w 1330849"/>
                  <a:gd name="connsiteY286" fmla="*/ 385242 h 1152691"/>
                  <a:gd name="connsiteX287" fmla="*/ 562593 w 1330849"/>
                  <a:gd name="connsiteY287" fmla="*/ 387482 h 1152691"/>
                  <a:gd name="connsiteX288" fmla="*/ 545232 w 1330849"/>
                  <a:gd name="connsiteY288" fmla="*/ 390467 h 1152691"/>
                  <a:gd name="connsiteX289" fmla="*/ 525573 w 1330849"/>
                  <a:gd name="connsiteY289" fmla="*/ 392706 h 1152691"/>
                  <a:gd name="connsiteX290" fmla="*/ 503361 w 1330849"/>
                  <a:gd name="connsiteY290" fmla="*/ 395692 h 1152691"/>
                  <a:gd name="connsiteX291" fmla="*/ 479362 w 1330849"/>
                  <a:gd name="connsiteY291" fmla="*/ 397682 h 1152691"/>
                  <a:gd name="connsiteX292" fmla="*/ 466341 w 1330849"/>
                  <a:gd name="connsiteY292" fmla="*/ 398678 h 1152691"/>
                  <a:gd name="connsiteX293" fmla="*/ 453320 w 1330849"/>
                  <a:gd name="connsiteY293" fmla="*/ 399424 h 1152691"/>
                  <a:gd name="connsiteX294" fmla="*/ 440044 w 1330849"/>
                  <a:gd name="connsiteY294" fmla="*/ 400171 h 1152691"/>
                  <a:gd name="connsiteX295" fmla="*/ 426257 w 1330849"/>
                  <a:gd name="connsiteY295" fmla="*/ 400419 h 1152691"/>
                  <a:gd name="connsiteX296" fmla="*/ 412471 w 1330849"/>
                  <a:gd name="connsiteY296" fmla="*/ 400668 h 1152691"/>
                  <a:gd name="connsiteX297" fmla="*/ 398684 w 1330849"/>
                  <a:gd name="connsiteY297" fmla="*/ 400668 h 1152691"/>
                  <a:gd name="connsiteX298" fmla="*/ 384642 w 1330849"/>
                  <a:gd name="connsiteY298" fmla="*/ 400419 h 1152691"/>
                  <a:gd name="connsiteX299" fmla="*/ 370345 w 1330849"/>
                  <a:gd name="connsiteY299" fmla="*/ 399673 h 1152691"/>
                  <a:gd name="connsiteX300" fmla="*/ 356048 w 1330849"/>
                  <a:gd name="connsiteY300" fmla="*/ 398926 h 1152691"/>
                  <a:gd name="connsiteX301" fmla="*/ 342005 w 1330849"/>
                  <a:gd name="connsiteY301" fmla="*/ 397434 h 1152691"/>
                  <a:gd name="connsiteX302" fmla="*/ 327708 w 1330849"/>
                  <a:gd name="connsiteY302" fmla="*/ 395940 h 1152691"/>
                  <a:gd name="connsiteX303" fmla="*/ 313921 w 1330849"/>
                  <a:gd name="connsiteY303" fmla="*/ 393950 h 1152691"/>
                  <a:gd name="connsiteX304" fmla="*/ 300134 w 1330849"/>
                  <a:gd name="connsiteY304" fmla="*/ 391462 h 1152691"/>
                  <a:gd name="connsiteX305" fmla="*/ 286603 w 1330849"/>
                  <a:gd name="connsiteY305" fmla="*/ 388726 h 1152691"/>
                  <a:gd name="connsiteX306" fmla="*/ 275959 w 1330849"/>
                  <a:gd name="connsiteY306" fmla="*/ 386181 h 1152691"/>
                  <a:gd name="connsiteX307" fmla="*/ 268221 w 1330849"/>
                  <a:gd name="connsiteY307" fmla="*/ 383998 h 1152691"/>
                  <a:gd name="connsiteX308" fmla="*/ 260051 w 1330849"/>
                  <a:gd name="connsiteY308" fmla="*/ 381510 h 1152691"/>
                  <a:gd name="connsiteX309" fmla="*/ 273072 w 1330849"/>
                  <a:gd name="connsiteY309" fmla="*/ 385491 h 1152691"/>
                  <a:gd name="connsiteX310" fmla="*/ 275959 w 1330849"/>
                  <a:gd name="connsiteY310" fmla="*/ 386181 h 1152691"/>
                  <a:gd name="connsiteX311" fmla="*/ 277922 w 1330849"/>
                  <a:gd name="connsiteY311" fmla="*/ 386735 h 1152691"/>
                  <a:gd name="connsiteX312" fmla="*/ 291199 w 1330849"/>
                  <a:gd name="connsiteY312" fmla="*/ 389970 h 1152691"/>
                  <a:gd name="connsiteX313" fmla="*/ 307794 w 1330849"/>
                  <a:gd name="connsiteY313" fmla="*/ 393950 h 1152691"/>
                  <a:gd name="connsiteX314" fmla="*/ 327452 w 1330849"/>
                  <a:gd name="connsiteY314" fmla="*/ 397931 h 1152691"/>
                  <a:gd name="connsiteX315" fmla="*/ 338175 w 1330849"/>
                  <a:gd name="connsiteY315" fmla="*/ 399922 h 1152691"/>
                  <a:gd name="connsiteX316" fmla="*/ 349409 w 1330849"/>
                  <a:gd name="connsiteY316" fmla="*/ 401912 h 1152691"/>
                  <a:gd name="connsiteX317" fmla="*/ 361153 w 1330849"/>
                  <a:gd name="connsiteY317" fmla="*/ 403903 h 1152691"/>
                  <a:gd name="connsiteX318" fmla="*/ 373919 w 1330849"/>
                  <a:gd name="connsiteY318" fmla="*/ 405395 h 1152691"/>
                  <a:gd name="connsiteX319" fmla="*/ 386940 w 1330849"/>
                  <a:gd name="connsiteY319" fmla="*/ 407137 h 1152691"/>
                  <a:gd name="connsiteX320" fmla="*/ 400471 w 1330849"/>
                  <a:gd name="connsiteY320" fmla="*/ 408879 h 1152691"/>
                  <a:gd name="connsiteX321" fmla="*/ 414514 w 1330849"/>
                  <a:gd name="connsiteY321" fmla="*/ 409873 h 1152691"/>
                  <a:gd name="connsiteX322" fmla="*/ 428811 w 1330849"/>
                  <a:gd name="connsiteY322" fmla="*/ 410869 h 1152691"/>
                  <a:gd name="connsiteX323" fmla="*/ 443874 w 1330849"/>
                  <a:gd name="connsiteY323" fmla="*/ 411615 h 1152691"/>
                  <a:gd name="connsiteX324" fmla="*/ 458937 w 1330849"/>
                  <a:gd name="connsiteY324" fmla="*/ 412113 h 1152691"/>
                  <a:gd name="connsiteX325" fmla="*/ 474767 w 1330849"/>
                  <a:gd name="connsiteY325" fmla="*/ 412113 h 1152691"/>
                  <a:gd name="connsiteX326" fmla="*/ 490595 w 1330849"/>
                  <a:gd name="connsiteY326" fmla="*/ 412113 h 1152691"/>
                  <a:gd name="connsiteX327" fmla="*/ 506680 w 1330849"/>
                  <a:gd name="connsiteY327" fmla="*/ 411117 h 1152691"/>
                  <a:gd name="connsiteX328" fmla="*/ 523020 w 1330849"/>
                  <a:gd name="connsiteY328" fmla="*/ 410371 h 1152691"/>
                  <a:gd name="connsiteX329" fmla="*/ 539615 w 1330849"/>
                  <a:gd name="connsiteY329" fmla="*/ 408879 h 1152691"/>
                  <a:gd name="connsiteX330" fmla="*/ 556210 w 1330849"/>
                  <a:gd name="connsiteY330" fmla="*/ 406888 h 1152691"/>
                  <a:gd name="connsiteX331" fmla="*/ 573316 w 1330849"/>
                  <a:gd name="connsiteY331" fmla="*/ 404400 h 1152691"/>
                  <a:gd name="connsiteX332" fmla="*/ 590166 w 1330849"/>
                  <a:gd name="connsiteY332" fmla="*/ 401415 h 1152691"/>
                  <a:gd name="connsiteX333" fmla="*/ 607272 w 1330849"/>
                  <a:gd name="connsiteY333" fmla="*/ 397682 h 1152691"/>
                  <a:gd name="connsiteX334" fmla="*/ 624122 w 1330849"/>
                  <a:gd name="connsiteY334" fmla="*/ 393452 h 1152691"/>
                  <a:gd name="connsiteX335" fmla="*/ 623998 w 1330849"/>
                  <a:gd name="connsiteY335" fmla="*/ 393332 h 1152691"/>
                  <a:gd name="connsiteX336" fmla="*/ 658092 w 1330849"/>
                  <a:gd name="connsiteY336" fmla="*/ 407678 h 1152691"/>
                  <a:gd name="connsiteX337" fmla="*/ 674402 w 1330849"/>
                  <a:gd name="connsiteY337" fmla="*/ 414825 h 1152691"/>
                  <a:gd name="connsiteX338" fmla="*/ 690965 w 1330849"/>
                  <a:gd name="connsiteY338" fmla="*/ 424013 h 1152691"/>
                  <a:gd name="connsiteX339" fmla="*/ 707274 w 1330849"/>
                  <a:gd name="connsiteY339" fmla="*/ 434223 h 1152691"/>
                  <a:gd name="connsiteX340" fmla="*/ 723583 w 1330849"/>
                  <a:gd name="connsiteY340" fmla="*/ 444432 h 1152691"/>
                  <a:gd name="connsiteX341" fmla="*/ 739892 w 1330849"/>
                  <a:gd name="connsiteY341" fmla="*/ 455407 h 1152691"/>
                  <a:gd name="connsiteX342" fmla="*/ 755691 w 1330849"/>
                  <a:gd name="connsiteY342" fmla="*/ 466382 h 1152691"/>
                  <a:gd name="connsiteX343" fmla="*/ 771490 w 1330849"/>
                  <a:gd name="connsiteY343" fmla="*/ 477868 h 1152691"/>
                  <a:gd name="connsiteX344" fmla="*/ 787290 w 1330849"/>
                  <a:gd name="connsiteY344" fmla="*/ 489864 h 1152691"/>
                  <a:gd name="connsiteX345" fmla="*/ 802324 w 1330849"/>
                  <a:gd name="connsiteY345" fmla="*/ 502116 h 1152691"/>
                  <a:gd name="connsiteX346" fmla="*/ 817614 w 1330849"/>
                  <a:gd name="connsiteY346" fmla="*/ 514877 h 1152691"/>
                  <a:gd name="connsiteX347" fmla="*/ 832904 w 1330849"/>
                  <a:gd name="connsiteY347" fmla="*/ 527383 h 1152691"/>
                  <a:gd name="connsiteX348" fmla="*/ 847429 w 1330849"/>
                  <a:gd name="connsiteY348" fmla="*/ 540656 h 1152691"/>
                  <a:gd name="connsiteX349" fmla="*/ 862209 w 1330849"/>
                  <a:gd name="connsiteY349" fmla="*/ 553928 h 1152691"/>
                  <a:gd name="connsiteX350" fmla="*/ 876479 w 1330849"/>
                  <a:gd name="connsiteY350" fmla="*/ 567711 h 1152691"/>
                  <a:gd name="connsiteX351" fmla="*/ 890750 w 1330849"/>
                  <a:gd name="connsiteY351" fmla="*/ 581494 h 1152691"/>
                  <a:gd name="connsiteX352" fmla="*/ 904510 w 1330849"/>
                  <a:gd name="connsiteY352" fmla="*/ 595532 h 1152691"/>
                  <a:gd name="connsiteX353" fmla="*/ 918271 w 1330849"/>
                  <a:gd name="connsiteY353" fmla="*/ 609824 h 1152691"/>
                  <a:gd name="connsiteX354" fmla="*/ 931776 w 1330849"/>
                  <a:gd name="connsiteY354" fmla="*/ 624118 h 1152691"/>
                  <a:gd name="connsiteX355" fmla="*/ 945282 w 1330849"/>
                  <a:gd name="connsiteY355" fmla="*/ 638666 h 1152691"/>
                  <a:gd name="connsiteX356" fmla="*/ 958279 w 1330849"/>
                  <a:gd name="connsiteY356" fmla="*/ 653470 h 1152691"/>
                  <a:gd name="connsiteX357" fmla="*/ 971275 w 1330849"/>
                  <a:gd name="connsiteY357" fmla="*/ 668018 h 1152691"/>
                  <a:gd name="connsiteX358" fmla="*/ 972984 w 1330849"/>
                  <a:gd name="connsiteY358" fmla="*/ 670038 h 1152691"/>
                  <a:gd name="connsiteX359" fmla="*/ 969848 w 1330849"/>
                  <a:gd name="connsiteY359" fmla="*/ 672265 h 1152691"/>
                  <a:gd name="connsiteX360" fmla="*/ 960418 w 1330849"/>
                  <a:gd name="connsiteY360" fmla="*/ 678161 h 1152691"/>
                  <a:gd name="connsiteX361" fmla="*/ 950989 w 1330849"/>
                  <a:gd name="connsiteY361" fmla="*/ 683800 h 1152691"/>
                  <a:gd name="connsiteX362" fmla="*/ 941305 w 1330849"/>
                  <a:gd name="connsiteY362" fmla="*/ 689183 h 1152691"/>
                  <a:gd name="connsiteX363" fmla="*/ 931110 w 1330849"/>
                  <a:gd name="connsiteY363" fmla="*/ 694565 h 1152691"/>
                  <a:gd name="connsiteX364" fmla="*/ 920662 w 1330849"/>
                  <a:gd name="connsiteY364" fmla="*/ 699435 h 1152691"/>
                  <a:gd name="connsiteX365" fmla="*/ 909958 w 1330849"/>
                  <a:gd name="connsiteY365" fmla="*/ 704050 h 1152691"/>
                  <a:gd name="connsiteX366" fmla="*/ 898999 w 1330849"/>
                  <a:gd name="connsiteY366" fmla="*/ 708407 h 1152691"/>
                  <a:gd name="connsiteX367" fmla="*/ 887786 w 1330849"/>
                  <a:gd name="connsiteY367" fmla="*/ 712765 h 1152691"/>
                  <a:gd name="connsiteX368" fmla="*/ 876573 w 1330849"/>
                  <a:gd name="connsiteY368" fmla="*/ 716609 h 1152691"/>
                  <a:gd name="connsiteX369" fmla="*/ 865105 w 1330849"/>
                  <a:gd name="connsiteY369" fmla="*/ 720455 h 1152691"/>
                  <a:gd name="connsiteX370" fmla="*/ 853126 w 1330849"/>
                  <a:gd name="connsiteY370" fmla="*/ 724043 h 1152691"/>
                  <a:gd name="connsiteX371" fmla="*/ 841148 w 1330849"/>
                  <a:gd name="connsiteY371" fmla="*/ 727119 h 1152691"/>
                  <a:gd name="connsiteX372" fmla="*/ 828916 w 1330849"/>
                  <a:gd name="connsiteY372" fmla="*/ 730195 h 1152691"/>
                  <a:gd name="connsiteX373" fmla="*/ 816937 w 1330849"/>
                  <a:gd name="connsiteY373" fmla="*/ 733271 h 1152691"/>
                  <a:gd name="connsiteX374" fmla="*/ 804196 w 1330849"/>
                  <a:gd name="connsiteY374" fmla="*/ 735834 h 1152691"/>
                  <a:gd name="connsiteX375" fmla="*/ 791962 w 1330849"/>
                  <a:gd name="connsiteY375" fmla="*/ 738398 h 1152691"/>
                  <a:gd name="connsiteX376" fmla="*/ 779220 w 1330849"/>
                  <a:gd name="connsiteY376" fmla="*/ 740961 h 1152691"/>
                  <a:gd name="connsiteX377" fmla="*/ 766478 w 1330849"/>
                  <a:gd name="connsiteY377" fmla="*/ 743011 h 1152691"/>
                  <a:gd name="connsiteX378" fmla="*/ 753990 w 1330849"/>
                  <a:gd name="connsiteY378" fmla="*/ 745062 h 1152691"/>
                  <a:gd name="connsiteX379" fmla="*/ 727996 w 1330849"/>
                  <a:gd name="connsiteY379" fmla="*/ 748650 h 1152691"/>
                  <a:gd name="connsiteX380" fmla="*/ 702510 w 1330849"/>
                  <a:gd name="connsiteY380" fmla="*/ 751470 h 1152691"/>
                  <a:gd name="connsiteX381" fmla="*/ 676516 w 1330849"/>
                  <a:gd name="connsiteY381" fmla="*/ 753777 h 1152691"/>
                  <a:gd name="connsiteX382" fmla="*/ 651031 w 1330849"/>
                  <a:gd name="connsiteY382" fmla="*/ 755828 h 1152691"/>
                  <a:gd name="connsiteX383" fmla="*/ 625546 w 1330849"/>
                  <a:gd name="connsiteY383" fmla="*/ 757109 h 1152691"/>
                  <a:gd name="connsiteX384" fmla="*/ 600826 w 1330849"/>
                  <a:gd name="connsiteY384" fmla="*/ 757878 h 1152691"/>
                  <a:gd name="connsiteX385" fmla="*/ 576360 w 1330849"/>
                  <a:gd name="connsiteY385" fmla="*/ 758391 h 1152691"/>
                  <a:gd name="connsiteX386" fmla="*/ 552659 w 1330849"/>
                  <a:gd name="connsiteY386" fmla="*/ 758648 h 1152691"/>
                  <a:gd name="connsiteX387" fmla="*/ 529978 w 1330849"/>
                  <a:gd name="connsiteY387" fmla="*/ 758391 h 1152691"/>
                  <a:gd name="connsiteX388" fmla="*/ 508060 w 1330849"/>
                  <a:gd name="connsiteY388" fmla="*/ 757878 h 1152691"/>
                  <a:gd name="connsiteX389" fmla="*/ 486908 w 1330849"/>
                  <a:gd name="connsiteY389" fmla="*/ 757109 h 1152691"/>
                  <a:gd name="connsiteX390" fmla="*/ 467030 w 1330849"/>
                  <a:gd name="connsiteY390" fmla="*/ 756597 h 1152691"/>
                  <a:gd name="connsiteX391" fmla="*/ 448680 w 1330849"/>
                  <a:gd name="connsiteY391" fmla="*/ 755572 h 1152691"/>
                  <a:gd name="connsiteX392" fmla="*/ 431605 w 1330849"/>
                  <a:gd name="connsiteY392" fmla="*/ 754290 h 1152691"/>
                  <a:gd name="connsiteX393" fmla="*/ 402043 w 1330849"/>
                  <a:gd name="connsiteY393" fmla="*/ 752239 h 1152691"/>
                  <a:gd name="connsiteX394" fmla="*/ 379871 w 1330849"/>
                  <a:gd name="connsiteY394" fmla="*/ 750445 h 1152691"/>
                  <a:gd name="connsiteX395" fmla="*/ 361012 w 1330849"/>
                  <a:gd name="connsiteY395" fmla="*/ 748394 h 1152691"/>
                  <a:gd name="connsiteX396" fmla="*/ 383184 w 1330849"/>
                  <a:gd name="connsiteY396" fmla="*/ 750957 h 1152691"/>
                  <a:gd name="connsiteX397" fmla="*/ 404846 w 1330849"/>
                  <a:gd name="connsiteY397" fmla="*/ 753521 h 1152691"/>
                  <a:gd name="connsiteX398" fmla="*/ 426253 w 1330849"/>
                  <a:gd name="connsiteY398" fmla="*/ 755828 h 1152691"/>
                  <a:gd name="connsiteX399" fmla="*/ 447151 w 1330849"/>
                  <a:gd name="connsiteY399" fmla="*/ 757622 h 1152691"/>
                  <a:gd name="connsiteX400" fmla="*/ 467794 w 1330849"/>
                  <a:gd name="connsiteY400" fmla="*/ 759416 h 1152691"/>
                  <a:gd name="connsiteX401" fmla="*/ 487672 w 1330849"/>
                  <a:gd name="connsiteY401" fmla="*/ 760698 h 1152691"/>
                  <a:gd name="connsiteX402" fmla="*/ 507041 w 1330849"/>
                  <a:gd name="connsiteY402" fmla="*/ 762236 h 1152691"/>
                  <a:gd name="connsiteX403" fmla="*/ 526155 w 1330849"/>
                  <a:gd name="connsiteY403" fmla="*/ 763261 h 1152691"/>
                  <a:gd name="connsiteX404" fmla="*/ 544758 w 1330849"/>
                  <a:gd name="connsiteY404" fmla="*/ 764287 h 1152691"/>
                  <a:gd name="connsiteX405" fmla="*/ 562853 w 1330849"/>
                  <a:gd name="connsiteY405" fmla="*/ 765055 h 1152691"/>
                  <a:gd name="connsiteX406" fmla="*/ 580437 w 1330849"/>
                  <a:gd name="connsiteY406" fmla="*/ 765568 h 1152691"/>
                  <a:gd name="connsiteX407" fmla="*/ 598022 w 1330849"/>
                  <a:gd name="connsiteY407" fmla="*/ 765824 h 1152691"/>
                  <a:gd name="connsiteX408" fmla="*/ 631153 w 1330849"/>
                  <a:gd name="connsiteY408" fmla="*/ 766081 h 1152691"/>
                  <a:gd name="connsiteX409" fmla="*/ 662754 w 1330849"/>
                  <a:gd name="connsiteY409" fmla="*/ 765568 h 1152691"/>
                  <a:gd name="connsiteX410" fmla="*/ 692826 w 1330849"/>
                  <a:gd name="connsiteY410" fmla="*/ 764800 h 1152691"/>
                  <a:gd name="connsiteX411" fmla="*/ 720860 w 1330849"/>
                  <a:gd name="connsiteY411" fmla="*/ 763005 h 1152691"/>
                  <a:gd name="connsiteX412" fmla="*/ 747619 w 1330849"/>
                  <a:gd name="connsiteY412" fmla="*/ 761211 h 1152691"/>
                  <a:gd name="connsiteX413" fmla="*/ 772849 w 1330849"/>
                  <a:gd name="connsiteY413" fmla="*/ 758648 h 1152691"/>
                  <a:gd name="connsiteX414" fmla="*/ 796295 w 1330849"/>
                  <a:gd name="connsiteY414" fmla="*/ 755828 h 1152691"/>
                  <a:gd name="connsiteX415" fmla="*/ 818721 w 1330849"/>
                  <a:gd name="connsiteY415" fmla="*/ 752239 h 1152691"/>
                  <a:gd name="connsiteX416" fmla="*/ 839110 w 1330849"/>
                  <a:gd name="connsiteY416" fmla="*/ 748907 h 1152691"/>
                  <a:gd name="connsiteX417" fmla="*/ 858223 w 1330849"/>
                  <a:gd name="connsiteY417" fmla="*/ 745318 h 1152691"/>
                  <a:gd name="connsiteX418" fmla="*/ 876063 w 1330849"/>
                  <a:gd name="connsiteY418" fmla="*/ 741217 h 1152691"/>
                  <a:gd name="connsiteX419" fmla="*/ 892628 w 1330849"/>
                  <a:gd name="connsiteY419" fmla="*/ 737372 h 1152691"/>
                  <a:gd name="connsiteX420" fmla="*/ 907664 w 1330849"/>
                  <a:gd name="connsiteY420" fmla="*/ 733015 h 1152691"/>
                  <a:gd name="connsiteX421" fmla="*/ 921426 w 1330849"/>
                  <a:gd name="connsiteY421" fmla="*/ 729170 h 1152691"/>
                  <a:gd name="connsiteX422" fmla="*/ 933659 w 1330849"/>
                  <a:gd name="connsiteY422" fmla="*/ 724812 h 1152691"/>
                  <a:gd name="connsiteX423" fmla="*/ 944872 w 1330849"/>
                  <a:gd name="connsiteY423" fmla="*/ 720967 h 1152691"/>
                  <a:gd name="connsiteX424" fmla="*/ 955066 w 1330849"/>
                  <a:gd name="connsiteY424" fmla="*/ 716866 h 1152691"/>
                  <a:gd name="connsiteX425" fmla="*/ 963731 w 1330849"/>
                  <a:gd name="connsiteY425" fmla="*/ 713278 h 1152691"/>
                  <a:gd name="connsiteX426" fmla="*/ 971376 w 1330849"/>
                  <a:gd name="connsiteY426" fmla="*/ 709945 h 1152691"/>
                  <a:gd name="connsiteX427" fmla="*/ 978003 w 1330849"/>
                  <a:gd name="connsiteY427" fmla="*/ 706869 h 1152691"/>
                  <a:gd name="connsiteX428" fmla="*/ 983609 w 1330849"/>
                  <a:gd name="connsiteY428" fmla="*/ 704050 h 1152691"/>
                  <a:gd name="connsiteX429" fmla="*/ 987687 w 1330849"/>
                  <a:gd name="connsiteY429" fmla="*/ 701486 h 1152691"/>
                  <a:gd name="connsiteX430" fmla="*/ 993293 w 1330849"/>
                  <a:gd name="connsiteY430" fmla="*/ 697898 h 1152691"/>
                  <a:gd name="connsiteX431" fmla="*/ 995332 w 1330849"/>
                  <a:gd name="connsiteY431" fmla="*/ 696872 h 1152691"/>
                  <a:gd name="connsiteX432" fmla="*/ 995172 w 1330849"/>
                  <a:gd name="connsiteY432" fmla="*/ 696579 h 1152691"/>
                  <a:gd name="connsiteX433" fmla="*/ 996248 w 1330849"/>
                  <a:gd name="connsiteY433" fmla="*/ 697881 h 1152691"/>
                  <a:gd name="connsiteX434" fmla="*/ 1008734 w 1330849"/>
                  <a:gd name="connsiteY434" fmla="*/ 712940 h 1152691"/>
                  <a:gd name="connsiteX435" fmla="*/ 1020456 w 1330849"/>
                  <a:gd name="connsiteY435" fmla="*/ 727744 h 1152691"/>
                  <a:gd name="connsiteX436" fmla="*/ 1032433 w 1330849"/>
                  <a:gd name="connsiteY436" fmla="*/ 742802 h 1152691"/>
                  <a:gd name="connsiteX437" fmla="*/ 1043900 w 1330849"/>
                  <a:gd name="connsiteY437" fmla="*/ 757861 h 1152691"/>
                  <a:gd name="connsiteX438" fmla="*/ 1055112 w 1330849"/>
                  <a:gd name="connsiteY438" fmla="*/ 772920 h 1152691"/>
                  <a:gd name="connsiteX439" fmla="*/ 1066070 w 1330849"/>
                  <a:gd name="connsiteY439" fmla="*/ 787724 h 1152691"/>
                  <a:gd name="connsiteX440" fmla="*/ 1087221 w 1330849"/>
                  <a:gd name="connsiteY440" fmla="*/ 817331 h 1152691"/>
                  <a:gd name="connsiteX441" fmla="*/ 1107352 w 1330849"/>
                  <a:gd name="connsiteY441" fmla="*/ 846428 h 1152691"/>
                  <a:gd name="connsiteX442" fmla="*/ 1126719 w 1330849"/>
                  <a:gd name="connsiteY442" fmla="*/ 875270 h 1152691"/>
                  <a:gd name="connsiteX443" fmla="*/ 1144812 w 1330849"/>
                  <a:gd name="connsiteY443" fmla="*/ 902835 h 1152691"/>
                  <a:gd name="connsiteX444" fmla="*/ 1161885 w 1330849"/>
                  <a:gd name="connsiteY444" fmla="*/ 929890 h 1152691"/>
                  <a:gd name="connsiteX445" fmla="*/ 1177685 w 1330849"/>
                  <a:gd name="connsiteY445" fmla="*/ 955924 h 1152691"/>
                  <a:gd name="connsiteX446" fmla="*/ 1192464 w 1330849"/>
                  <a:gd name="connsiteY446" fmla="*/ 980682 h 1152691"/>
                  <a:gd name="connsiteX447" fmla="*/ 1205970 w 1330849"/>
                  <a:gd name="connsiteY447" fmla="*/ 1003908 h 1152691"/>
                  <a:gd name="connsiteX448" fmla="*/ 1218202 w 1330849"/>
                  <a:gd name="connsiteY448" fmla="*/ 1026114 h 1152691"/>
                  <a:gd name="connsiteX449" fmla="*/ 1228486 w 1330849"/>
                  <a:gd name="connsiteY449" fmla="*/ 1044197 h 1152691"/>
                  <a:gd name="connsiteX450" fmla="*/ 1221960 w 1330849"/>
                  <a:gd name="connsiteY450" fmla="*/ 1046293 h 1152691"/>
                  <a:gd name="connsiteX451" fmla="*/ 1208948 w 1330849"/>
                  <a:gd name="connsiteY451" fmla="*/ 1050335 h 1152691"/>
                  <a:gd name="connsiteX452" fmla="*/ 1192874 w 1330849"/>
                  <a:gd name="connsiteY452" fmla="*/ 1054630 h 1152691"/>
                  <a:gd name="connsiteX453" fmla="*/ 1174248 w 1330849"/>
                  <a:gd name="connsiteY453" fmla="*/ 1059683 h 1152691"/>
                  <a:gd name="connsiteX454" fmla="*/ 1153327 w 1330849"/>
                  <a:gd name="connsiteY454" fmla="*/ 1064988 h 1152691"/>
                  <a:gd name="connsiteX455" fmla="*/ 1130364 w 1330849"/>
                  <a:gd name="connsiteY455" fmla="*/ 1070546 h 1152691"/>
                  <a:gd name="connsiteX456" fmla="*/ 1105870 w 1330849"/>
                  <a:gd name="connsiteY456" fmla="*/ 1075852 h 1152691"/>
                  <a:gd name="connsiteX457" fmla="*/ 1092858 w 1330849"/>
                  <a:gd name="connsiteY457" fmla="*/ 1078378 h 1152691"/>
                  <a:gd name="connsiteX458" fmla="*/ 1079845 w 1330849"/>
                  <a:gd name="connsiteY458" fmla="*/ 1080652 h 1152691"/>
                  <a:gd name="connsiteX459" fmla="*/ 1066323 w 1330849"/>
                  <a:gd name="connsiteY459" fmla="*/ 1082925 h 1152691"/>
                  <a:gd name="connsiteX460" fmla="*/ 1052800 w 1330849"/>
                  <a:gd name="connsiteY460" fmla="*/ 1085199 h 1152691"/>
                  <a:gd name="connsiteX461" fmla="*/ 1039023 w 1330849"/>
                  <a:gd name="connsiteY461" fmla="*/ 1086968 h 1152691"/>
                  <a:gd name="connsiteX462" fmla="*/ 1025245 w 1330849"/>
                  <a:gd name="connsiteY462" fmla="*/ 1088736 h 1152691"/>
                  <a:gd name="connsiteX463" fmla="*/ 1011212 w 1330849"/>
                  <a:gd name="connsiteY463" fmla="*/ 1089999 h 1152691"/>
                  <a:gd name="connsiteX464" fmla="*/ 997180 w 1330849"/>
                  <a:gd name="connsiteY464" fmla="*/ 1091263 h 1152691"/>
                  <a:gd name="connsiteX465" fmla="*/ 982891 w 1330849"/>
                  <a:gd name="connsiteY465" fmla="*/ 1092273 h 1152691"/>
                  <a:gd name="connsiteX466" fmla="*/ 968858 w 1330849"/>
                  <a:gd name="connsiteY466" fmla="*/ 1093031 h 1152691"/>
                  <a:gd name="connsiteX467" fmla="*/ 954826 w 1330849"/>
                  <a:gd name="connsiteY467" fmla="*/ 1093283 h 1152691"/>
                  <a:gd name="connsiteX468" fmla="*/ 944213 w 1330849"/>
                  <a:gd name="connsiteY468" fmla="*/ 1093283 h 1152691"/>
                  <a:gd name="connsiteX469" fmla="*/ 923188 w 1330849"/>
                  <a:gd name="connsiteY469" fmla="*/ 1092273 h 1152691"/>
                  <a:gd name="connsiteX470" fmla="*/ 913748 w 1330849"/>
                  <a:gd name="connsiteY470" fmla="*/ 1091768 h 1152691"/>
                  <a:gd name="connsiteX471" fmla="*/ 927270 w 1330849"/>
                  <a:gd name="connsiteY471" fmla="*/ 1092526 h 1152691"/>
                  <a:gd name="connsiteX472" fmla="*/ 941048 w 1330849"/>
                  <a:gd name="connsiteY472" fmla="*/ 1093283 h 1152691"/>
                  <a:gd name="connsiteX473" fmla="*/ 944213 w 1330849"/>
                  <a:gd name="connsiteY473" fmla="*/ 1093283 h 1152691"/>
                  <a:gd name="connsiteX474" fmla="*/ 949467 w 1330849"/>
                  <a:gd name="connsiteY474" fmla="*/ 1093536 h 1152691"/>
                  <a:gd name="connsiteX475" fmla="*/ 967838 w 1330849"/>
                  <a:gd name="connsiteY475" fmla="*/ 1094042 h 1152691"/>
                  <a:gd name="connsiteX476" fmla="*/ 989015 w 1330849"/>
                  <a:gd name="connsiteY476" fmla="*/ 1094294 h 1152691"/>
                  <a:gd name="connsiteX477" fmla="*/ 1012233 w 1330849"/>
                  <a:gd name="connsiteY477" fmla="*/ 1094547 h 1152691"/>
                  <a:gd name="connsiteX478" fmla="*/ 1037747 w 1330849"/>
                  <a:gd name="connsiteY478" fmla="*/ 1094294 h 1152691"/>
                  <a:gd name="connsiteX479" fmla="*/ 1064282 w 1330849"/>
                  <a:gd name="connsiteY479" fmla="*/ 1093536 h 1152691"/>
                  <a:gd name="connsiteX480" fmla="*/ 1092093 w 1330849"/>
                  <a:gd name="connsiteY480" fmla="*/ 1092020 h 1152691"/>
                  <a:gd name="connsiteX481" fmla="*/ 1106125 w 1330849"/>
                  <a:gd name="connsiteY481" fmla="*/ 1091263 h 1152691"/>
                  <a:gd name="connsiteX482" fmla="*/ 1120158 w 1330849"/>
                  <a:gd name="connsiteY482" fmla="*/ 1089999 h 1152691"/>
                  <a:gd name="connsiteX483" fmla="*/ 1134446 w 1330849"/>
                  <a:gd name="connsiteY483" fmla="*/ 1088736 h 1152691"/>
                  <a:gd name="connsiteX484" fmla="*/ 1148734 w 1330849"/>
                  <a:gd name="connsiteY484" fmla="*/ 1086968 h 1152691"/>
                  <a:gd name="connsiteX485" fmla="*/ 1162767 w 1330849"/>
                  <a:gd name="connsiteY485" fmla="*/ 1085452 h 1152691"/>
                  <a:gd name="connsiteX486" fmla="*/ 1176800 w 1330849"/>
                  <a:gd name="connsiteY486" fmla="*/ 1083431 h 1152691"/>
                  <a:gd name="connsiteX487" fmla="*/ 1190577 w 1330849"/>
                  <a:gd name="connsiteY487" fmla="*/ 1081157 h 1152691"/>
                  <a:gd name="connsiteX488" fmla="*/ 1203845 w 1330849"/>
                  <a:gd name="connsiteY488" fmla="*/ 1078631 h 1152691"/>
                  <a:gd name="connsiteX489" fmla="*/ 1217112 w 1330849"/>
                  <a:gd name="connsiteY489" fmla="*/ 1075599 h 1152691"/>
                  <a:gd name="connsiteX490" fmla="*/ 1229870 w 1330849"/>
                  <a:gd name="connsiteY490" fmla="*/ 1072567 h 1152691"/>
                  <a:gd name="connsiteX491" fmla="*/ 1242098 w 1330849"/>
                  <a:gd name="connsiteY491" fmla="*/ 1069288 h 1152691"/>
                  <a:gd name="connsiteX492" fmla="*/ 1248526 w 1330849"/>
                  <a:gd name="connsiteY492" fmla="*/ 1081245 h 1152691"/>
                  <a:gd name="connsiteX493" fmla="*/ 1262032 w 1330849"/>
                  <a:gd name="connsiteY493" fmla="*/ 1107789 h 1152691"/>
                  <a:gd name="connsiteX494" fmla="*/ 1268437 w 1330849"/>
                  <a:gd name="connsiteY494" fmla="*/ 1120820 h 1152691"/>
                  <a:gd name="connsiteX495" fmla="*/ 1260187 w 1330849"/>
                  <a:gd name="connsiteY495" fmla="*/ 1125914 h 1152691"/>
                  <a:gd name="connsiteX496" fmla="*/ 1250238 w 1330849"/>
                  <a:gd name="connsiteY496" fmla="*/ 1128209 h 1152691"/>
                  <a:gd name="connsiteX497" fmla="*/ 1238504 w 1330849"/>
                  <a:gd name="connsiteY497" fmla="*/ 1130504 h 1152691"/>
                  <a:gd name="connsiteX498" fmla="*/ 1222432 w 1330849"/>
                  <a:gd name="connsiteY498" fmla="*/ 1133819 h 1152691"/>
                  <a:gd name="connsiteX499" fmla="*/ 1202024 w 1330849"/>
                  <a:gd name="connsiteY499" fmla="*/ 1137390 h 1152691"/>
                  <a:gd name="connsiteX500" fmla="*/ 1178556 w 1330849"/>
                  <a:gd name="connsiteY500" fmla="*/ 1140960 h 1152691"/>
                  <a:gd name="connsiteX501" fmla="*/ 1151260 w 1330849"/>
                  <a:gd name="connsiteY501" fmla="*/ 1144530 h 1152691"/>
                  <a:gd name="connsiteX502" fmla="*/ 1136209 w 1330849"/>
                  <a:gd name="connsiteY502" fmla="*/ 1146060 h 1152691"/>
                  <a:gd name="connsiteX503" fmla="*/ 1120648 w 1330849"/>
                  <a:gd name="connsiteY503" fmla="*/ 1147591 h 1152691"/>
                  <a:gd name="connsiteX504" fmla="*/ 1104321 w 1330849"/>
                  <a:gd name="connsiteY504" fmla="*/ 1148866 h 1152691"/>
                  <a:gd name="connsiteX505" fmla="*/ 1087485 w 1330849"/>
                  <a:gd name="connsiteY505" fmla="*/ 1150141 h 1152691"/>
                  <a:gd name="connsiteX506" fmla="*/ 1070139 w 1330849"/>
                  <a:gd name="connsiteY506" fmla="*/ 1151161 h 1152691"/>
                  <a:gd name="connsiteX507" fmla="*/ 1051771 w 1330849"/>
                  <a:gd name="connsiteY507" fmla="*/ 1151671 h 1152691"/>
                  <a:gd name="connsiteX508" fmla="*/ 1032894 w 1330849"/>
                  <a:gd name="connsiteY508" fmla="*/ 1152181 h 1152691"/>
                  <a:gd name="connsiteX509" fmla="*/ 1013762 w 1330849"/>
                  <a:gd name="connsiteY509" fmla="*/ 1152691 h 1152691"/>
                  <a:gd name="connsiteX510" fmla="*/ 993609 w 1330849"/>
                  <a:gd name="connsiteY510" fmla="*/ 1152181 h 1152691"/>
                  <a:gd name="connsiteX511" fmla="*/ 973456 w 1330849"/>
                  <a:gd name="connsiteY511" fmla="*/ 1151926 h 1152691"/>
                  <a:gd name="connsiteX512" fmla="*/ 952793 w 1330849"/>
                  <a:gd name="connsiteY512" fmla="*/ 1151161 h 1152691"/>
                  <a:gd name="connsiteX513" fmla="*/ 931620 w 1330849"/>
                  <a:gd name="connsiteY513" fmla="*/ 1149886 h 1152691"/>
                  <a:gd name="connsiteX514" fmla="*/ 910192 w 1330849"/>
                  <a:gd name="connsiteY514" fmla="*/ 1148100 h 1152691"/>
                  <a:gd name="connsiteX515" fmla="*/ 888508 w 1330849"/>
                  <a:gd name="connsiteY515" fmla="*/ 1146060 h 1152691"/>
                  <a:gd name="connsiteX516" fmla="*/ 866315 w 1330849"/>
                  <a:gd name="connsiteY516" fmla="*/ 1143255 h 1152691"/>
                  <a:gd name="connsiteX517" fmla="*/ 844121 w 1330849"/>
                  <a:gd name="connsiteY517" fmla="*/ 1140195 h 1152691"/>
                  <a:gd name="connsiteX518" fmla="*/ 821673 w 1330849"/>
                  <a:gd name="connsiteY518" fmla="*/ 1136625 h 1152691"/>
                  <a:gd name="connsiteX519" fmla="*/ 798969 w 1330849"/>
                  <a:gd name="connsiteY519" fmla="*/ 1132034 h 1152691"/>
                  <a:gd name="connsiteX520" fmla="*/ 817336 w 1330849"/>
                  <a:gd name="connsiteY520" fmla="*/ 1113673 h 1152691"/>
                  <a:gd name="connsiteX521" fmla="*/ 809938 w 1330849"/>
                  <a:gd name="connsiteY521" fmla="*/ 1112143 h 1152691"/>
                  <a:gd name="connsiteX522" fmla="*/ 801010 w 1330849"/>
                  <a:gd name="connsiteY522" fmla="*/ 1109848 h 1152691"/>
                  <a:gd name="connsiteX523" fmla="*/ 788510 w 1330849"/>
                  <a:gd name="connsiteY523" fmla="*/ 1106533 h 1152691"/>
                  <a:gd name="connsiteX524" fmla="*/ 773459 w 1330849"/>
                  <a:gd name="connsiteY524" fmla="*/ 1102452 h 1152691"/>
                  <a:gd name="connsiteX525" fmla="*/ 755347 w 1330849"/>
                  <a:gd name="connsiteY525" fmla="*/ 1097096 h 1152691"/>
                  <a:gd name="connsiteX526" fmla="*/ 735194 w 1330849"/>
                  <a:gd name="connsiteY526" fmla="*/ 1090721 h 1152691"/>
                  <a:gd name="connsiteX527" fmla="*/ 712236 w 1330849"/>
                  <a:gd name="connsiteY527" fmla="*/ 1083325 h 1152691"/>
                  <a:gd name="connsiteX528" fmla="*/ 687491 w 1330849"/>
                  <a:gd name="connsiteY528" fmla="*/ 1074655 h 1152691"/>
                  <a:gd name="connsiteX529" fmla="*/ 660706 w 1330849"/>
                  <a:gd name="connsiteY529" fmla="*/ 1064454 h 1152691"/>
                  <a:gd name="connsiteX530" fmla="*/ 646930 w 1330849"/>
                  <a:gd name="connsiteY530" fmla="*/ 1059099 h 1152691"/>
                  <a:gd name="connsiteX531" fmla="*/ 632644 w 1330849"/>
                  <a:gd name="connsiteY531" fmla="*/ 1053233 h 1152691"/>
                  <a:gd name="connsiteX532" fmla="*/ 617849 w 1330849"/>
                  <a:gd name="connsiteY532" fmla="*/ 1047368 h 1152691"/>
                  <a:gd name="connsiteX533" fmla="*/ 603053 w 1330849"/>
                  <a:gd name="connsiteY533" fmla="*/ 1040482 h 1152691"/>
                  <a:gd name="connsiteX534" fmla="*/ 587747 w 1330849"/>
                  <a:gd name="connsiteY534" fmla="*/ 1033851 h 1152691"/>
                  <a:gd name="connsiteX535" fmla="*/ 572186 w 1330849"/>
                  <a:gd name="connsiteY535" fmla="*/ 1026711 h 1152691"/>
                  <a:gd name="connsiteX536" fmla="*/ 556625 w 1330849"/>
                  <a:gd name="connsiteY536" fmla="*/ 1019061 h 1152691"/>
                  <a:gd name="connsiteX537" fmla="*/ 540809 w 1330849"/>
                  <a:gd name="connsiteY537" fmla="*/ 1011155 h 1152691"/>
                  <a:gd name="connsiteX538" fmla="*/ 524738 w 1330849"/>
                  <a:gd name="connsiteY538" fmla="*/ 1002739 h 1152691"/>
                  <a:gd name="connsiteX539" fmla="*/ 508412 w 1330849"/>
                  <a:gd name="connsiteY539" fmla="*/ 994069 h 1152691"/>
                  <a:gd name="connsiteX540" fmla="*/ 492086 w 1330849"/>
                  <a:gd name="connsiteY540" fmla="*/ 985143 h 1152691"/>
                  <a:gd name="connsiteX541" fmla="*/ 475759 w 1330849"/>
                  <a:gd name="connsiteY541" fmla="*/ 975707 h 1152691"/>
                  <a:gd name="connsiteX542" fmla="*/ 531115 w 1330849"/>
                  <a:gd name="connsiteY542" fmla="*/ 961426 h 1152691"/>
                  <a:gd name="connsiteX543" fmla="*/ 523972 w 1330849"/>
                  <a:gd name="connsiteY543" fmla="*/ 958621 h 1152691"/>
                  <a:gd name="connsiteX544" fmla="*/ 515299 w 1330849"/>
                  <a:gd name="connsiteY544" fmla="*/ 954795 h 1152691"/>
                  <a:gd name="connsiteX545" fmla="*/ 503820 w 1330849"/>
                  <a:gd name="connsiteY545" fmla="*/ 949950 h 1152691"/>
                  <a:gd name="connsiteX546" fmla="*/ 489790 w 1330849"/>
                  <a:gd name="connsiteY546" fmla="*/ 942810 h 1152691"/>
                  <a:gd name="connsiteX547" fmla="*/ 481881 w 1330849"/>
                  <a:gd name="connsiteY547" fmla="*/ 938474 h 1152691"/>
                  <a:gd name="connsiteX548" fmla="*/ 473718 w 1330849"/>
                  <a:gd name="connsiteY548" fmla="*/ 934139 h 1152691"/>
                  <a:gd name="connsiteX549" fmla="*/ 464790 w 1330849"/>
                  <a:gd name="connsiteY549" fmla="*/ 928784 h 1152691"/>
                  <a:gd name="connsiteX550" fmla="*/ 455351 w 1330849"/>
                  <a:gd name="connsiteY550" fmla="*/ 923173 h 1152691"/>
                  <a:gd name="connsiteX551" fmla="*/ 445913 w 1330849"/>
                  <a:gd name="connsiteY551" fmla="*/ 916798 h 1152691"/>
                  <a:gd name="connsiteX552" fmla="*/ 435709 w 1330849"/>
                  <a:gd name="connsiteY552" fmla="*/ 910167 h 1152691"/>
                  <a:gd name="connsiteX553" fmla="*/ 425505 w 1330849"/>
                  <a:gd name="connsiteY553" fmla="*/ 902517 h 1152691"/>
                  <a:gd name="connsiteX554" fmla="*/ 414790 w 1330849"/>
                  <a:gd name="connsiteY554" fmla="*/ 894611 h 1152691"/>
                  <a:gd name="connsiteX555" fmla="*/ 404076 w 1330849"/>
                  <a:gd name="connsiteY555" fmla="*/ 886195 h 1152691"/>
                  <a:gd name="connsiteX556" fmla="*/ 393107 w 1330849"/>
                  <a:gd name="connsiteY556" fmla="*/ 877014 h 1152691"/>
                  <a:gd name="connsiteX557" fmla="*/ 381883 w 1330849"/>
                  <a:gd name="connsiteY557" fmla="*/ 867068 h 1152691"/>
                  <a:gd name="connsiteX558" fmla="*/ 370658 w 1330849"/>
                  <a:gd name="connsiteY558" fmla="*/ 856613 h 1152691"/>
                  <a:gd name="connsiteX559" fmla="*/ 359434 w 1330849"/>
                  <a:gd name="connsiteY559" fmla="*/ 845392 h 1152691"/>
                  <a:gd name="connsiteX560" fmla="*/ 347955 w 1330849"/>
                  <a:gd name="connsiteY560" fmla="*/ 833661 h 1152691"/>
                  <a:gd name="connsiteX561" fmla="*/ 336476 w 1330849"/>
                  <a:gd name="connsiteY561" fmla="*/ 821165 h 1152691"/>
                  <a:gd name="connsiteX562" fmla="*/ 325506 w 1330849"/>
                  <a:gd name="connsiteY562" fmla="*/ 807904 h 1152691"/>
                  <a:gd name="connsiteX563" fmla="*/ 314282 w 1330849"/>
                  <a:gd name="connsiteY563" fmla="*/ 793878 h 1152691"/>
                  <a:gd name="connsiteX564" fmla="*/ 303312 w 1330849"/>
                  <a:gd name="connsiteY564" fmla="*/ 778831 h 1152691"/>
                  <a:gd name="connsiteX565" fmla="*/ 292343 w 1330849"/>
                  <a:gd name="connsiteY565" fmla="*/ 763530 h 1152691"/>
                  <a:gd name="connsiteX566" fmla="*/ 281884 w 1330849"/>
                  <a:gd name="connsiteY566" fmla="*/ 747209 h 1152691"/>
                  <a:gd name="connsiteX567" fmla="*/ 271425 w 1330849"/>
                  <a:gd name="connsiteY567" fmla="*/ 730123 h 1152691"/>
                  <a:gd name="connsiteX568" fmla="*/ 266323 w 1330849"/>
                  <a:gd name="connsiteY568" fmla="*/ 721197 h 1152691"/>
                  <a:gd name="connsiteX569" fmla="*/ 261731 w 1330849"/>
                  <a:gd name="connsiteY569" fmla="*/ 712271 h 1152691"/>
                  <a:gd name="connsiteX570" fmla="*/ 312751 w 1330849"/>
                  <a:gd name="connsiteY570" fmla="*/ 701815 h 1152691"/>
                  <a:gd name="connsiteX571" fmla="*/ 312751 w 1330849"/>
                  <a:gd name="connsiteY571" fmla="*/ 679374 h 1152691"/>
                  <a:gd name="connsiteX572" fmla="*/ 309945 w 1330849"/>
                  <a:gd name="connsiteY572" fmla="*/ 678099 h 1152691"/>
                  <a:gd name="connsiteX573" fmla="*/ 306373 w 1330849"/>
                  <a:gd name="connsiteY573" fmla="*/ 676314 h 1152691"/>
                  <a:gd name="connsiteX574" fmla="*/ 301527 w 1330849"/>
                  <a:gd name="connsiteY574" fmla="*/ 674019 h 1152691"/>
                  <a:gd name="connsiteX575" fmla="*/ 295405 w 1330849"/>
                  <a:gd name="connsiteY575" fmla="*/ 670448 h 1152691"/>
                  <a:gd name="connsiteX576" fmla="*/ 288262 w 1330849"/>
                  <a:gd name="connsiteY576" fmla="*/ 666367 h 1152691"/>
                  <a:gd name="connsiteX577" fmla="*/ 280099 w 1330849"/>
                  <a:gd name="connsiteY577" fmla="*/ 661012 h 1152691"/>
                  <a:gd name="connsiteX578" fmla="*/ 271170 w 1330849"/>
                  <a:gd name="connsiteY578" fmla="*/ 654637 h 1152691"/>
                  <a:gd name="connsiteX579" fmla="*/ 260966 w 1330849"/>
                  <a:gd name="connsiteY579" fmla="*/ 647241 h 1152691"/>
                  <a:gd name="connsiteX580" fmla="*/ 250252 w 1330849"/>
                  <a:gd name="connsiteY580" fmla="*/ 638826 h 1152691"/>
                  <a:gd name="connsiteX581" fmla="*/ 239028 w 1330849"/>
                  <a:gd name="connsiteY581" fmla="*/ 628625 h 1152691"/>
                  <a:gd name="connsiteX582" fmla="*/ 227038 w 1330849"/>
                  <a:gd name="connsiteY582" fmla="*/ 617404 h 1152691"/>
                  <a:gd name="connsiteX583" fmla="*/ 220661 w 1330849"/>
                  <a:gd name="connsiteY583" fmla="*/ 611029 h 1152691"/>
                  <a:gd name="connsiteX584" fmla="*/ 214538 w 1330849"/>
                  <a:gd name="connsiteY584" fmla="*/ 604653 h 1152691"/>
                  <a:gd name="connsiteX585" fmla="*/ 208161 w 1330849"/>
                  <a:gd name="connsiteY585" fmla="*/ 597767 h 1152691"/>
                  <a:gd name="connsiteX586" fmla="*/ 201528 w 1330849"/>
                  <a:gd name="connsiteY586" fmla="*/ 590627 h 1152691"/>
                  <a:gd name="connsiteX587" fmla="*/ 195151 w 1330849"/>
                  <a:gd name="connsiteY587" fmla="*/ 582721 h 1152691"/>
                  <a:gd name="connsiteX588" fmla="*/ 188263 w 1330849"/>
                  <a:gd name="connsiteY588" fmla="*/ 574815 h 1152691"/>
                  <a:gd name="connsiteX589" fmla="*/ 181886 w 1330849"/>
                  <a:gd name="connsiteY589" fmla="*/ 566145 h 1152691"/>
                  <a:gd name="connsiteX590" fmla="*/ 175253 w 1330849"/>
                  <a:gd name="connsiteY590" fmla="*/ 557219 h 1152691"/>
                  <a:gd name="connsiteX591" fmla="*/ 168365 w 1330849"/>
                  <a:gd name="connsiteY591" fmla="*/ 548038 h 1152691"/>
                  <a:gd name="connsiteX592" fmla="*/ 161733 w 1330849"/>
                  <a:gd name="connsiteY592" fmla="*/ 538092 h 1152691"/>
                  <a:gd name="connsiteX593" fmla="*/ 154590 w 1330849"/>
                  <a:gd name="connsiteY593" fmla="*/ 528147 h 1152691"/>
                  <a:gd name="connsiteX594" fmla="*/ 147702 w 1330849"/>
                  <a:gd name="connsiteY594" fmla="*/ 517436 h 1152691"/>
                  <a:gd name="connsiteX595" fmla="*/ 141070 w 1330849"/>
                  <a:gd name="connsiteY595" fmla="*/ 505960 h 1152691"/>
                  <a:gd name="connsiteX596" fmla="*/ 134182 w 1330849"/>
                  <a:gd name="connsiteY596" fmla="*/ 494484 h 1152691"/>
                  <a:gd name="connsiteX597" fmla="*/ 127550 w 1330849"/>
                  <a:gd name="connsiteY597" fmla="*/ 482499 h 1152691"/>
                  <a:gd name="connsiteX598" fmla="*/ 120662 w 1330849"/>
                  <a:gd name="connsiteY598" fmla="*/ 470002 h 1152691"/>
                  <a:gd name="connsiteX599" fmla="*/ 114029 w 1330849"/>
                  <a:gd name="connsiteY599" fmla="*/ 456741 h 1152691"/>
                  <a:gd name="connsiteX600" fmla="*/ 107397 w 1330849"/>
                  <a:gd name="connsiteY600" fmla="*/ 443225 h 1152691"/>
                  <a:gd name="connsiteX601" fmla="*/ 101019 w 1330849"/>
                  <a:gd name="connsiteY601" fmla="*/ 429199 h 1152691"/>
                  <a:gd name="connsiteX602" fmla="*/ 94642 w 1330849"/>
                  <a:gd name="connsiteY602" fmla="*/ 414918 h 1152691"/>
                  <a:gd name="connsiteX603" fmla="*/ 88009 w 1330849"/>
                  <a:gd name="connsiteY603" fmla="*/ 399617 h 1152691"/>
                  <a:gd name="connsiteX604" fmla="*/ 81887 w 1330849"/>
                  <a:gd name="connsiteY604" fmla="*/ 383806 h 1152691"/>
                  <a:gd name="connsiteX605" fmla="*/ 75765 w 1330849"/>
                  <a:gd name="connsiteY605" fmla="*/ 367739 h 1152691"/>
                  <a:gd name="connsiteX606" fmla="*/ 69898 w 1330849"/>
                  <a:gd name="connsiteY606" fmla="*/ 350908 h 1152691"/>
                  <a:gd name="connsiteX607" fmla="*/ 63775 w 1330849"/>
                  <a:gd name="connsiteY607" fmla="*/ 333821 h 1152691"/>
                  <a:gd name="connsiteX608" fmla="*/ 58163 w 1330849"/>
                  <a:gd name="connsiteY608" fmla="*/ 315715 h 1152691"/>
                  <a:gd name="connsiteX609" fmla="*/ 52551 w 1330849"/>
                  <a:gd name="connsiteY609" fmla="*/ 297098 h 1152691"/>
                  <a:gd name="connsiteX610" fmla="*/ 47193 w 1330849"/>
                  <a:gd name="connsiteY610" fmla="*/ 278227 h 1152691"/>
                  <a:gd name="connsiteX611" fmla="*/ 42091 w 1330849"/>
                  <a:gd name="connsiteY611" fmla="*/ 258590 h 1152691"/>
                  <a:gd name="connsiteX612" fmla="*/ 36990 w 1330849"/>
                  <a:gd name="connsiteY612" fmla="*/ 238189 h 1152691"/>
                  <a:gd name="connsiteX613" fmla="*/ 32398 w 1330849"/>
                  <a:gd name="connsiteY613" fmla="*/ 217532 h 1152691"/>
                  <a:gd name="connsiteX614" fmla="*/ 27551 w 1330849"/>
                  <a:gd name="connsiteY614" fmla="*/ 195856 h 1152691"/>
                  <a:gd name="connsiteX615" fmla="*/ 23215 w 1330849"/>
                  <a:gd name="connsiteY615" fmla="*/ 173414 h 1152691"/>
                  <a:gd name="connsiteX616" fmla="*/ 19133 w 1330849"/>
                  <a:gd name="connsiteY616" fmla="*/ 150717 h 1152691"/>
                  <a:gd name="connsiteX617" fmla="*/ 15306 w 1330849"/>
                  <a:gd name="connsiteY617" fmla="*/ 127256 h 1152691"/>
                  <a:gd name="connsiteX618" fmla="*/ 11735 w 1330849"/>
                  <a:gd name="connsiteY618" fmla="*/ 103029 h 1152691"/>
                  <a:gd name="connsiteX619" fmla="*/ 8419 w 1330849"/>
                  <a:gd name="connsiteY619" fmla="*/ 78292 h 1152691"/>
                  <a:gd name="connsiteX620" fmla="*/ 5357 w 1330849"/>
                  <a:gd name="connsiteY620" fmla="*/ 53044 h 1152691"/>
                  <a:gd name="connsiteX621" fmla="*/ 2551 w 1330849"/>
                  <a:gd name="connsiteY621" fmla="*/ 26777 h 1152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</a:cxnLst>
                <a:rect l="l" t="t" r="r" b="b"/>
                <a:pathLst>
                  <a:path w="1330849" h="1152691">
                    <a:moveTo>
                      <a:pt x="1281270" y="1113269"/>
                    </a:moveTo>
                    <a:lnTo>
                      <a:pt x="1281904" y="1128719"/>
                    </a:lnTo>
                    <a:lnTo>
                      <a:pt x="1282199" y="1129600"/>
                    </a:lnTo>
                    <a:lnTo>
                      <a:pt x="1273322" y="1135585"/>
                    </a:lnTo>
                    <a:lnTo>
                      <a:pt x="1271960" y="1131505"/>
                    </a:lnTo>
                    <a:lnTo>
                      <a:pt x="1268640" y="1121056"/>
                    </a:lnTo>
                    <a:close/>
                    <a:moveTo>
                      <a:pt x="1303365" y="1099647"/>
                    </a:moveTo>
                    <a:lnTo>
                      <a:pt x="1310270" y="1115659"/>
                    </a:lnTo>
                    <a:lnTo>
                      <a:pt x="1299715" y="1117790"/>
                    </a:lnTo>
                    <a:lnTo>
                      <a:pt x="1286983" y="1126375"/>
                    </a:lnTo>
                    <a:lnTo>
                      <a:pt x="1283139" y="1112116"/>
                    </a:lnTo>
                    <a:close/>
                    <a:moveTo>
                      <a:pt x="0" y="0"/>
                    </a:moveTo>
                    <a:lnTo>
                      <a:pt x="1276" y="1275"/>
                    </a:lnTo>
                    <a:lnTo>
                      <a:pt x="5613" y="5101"/>
                    </a:lnTo>
                    <a:lnTo>
                      <a:pt x="12500" y="10966"/>
                    </a:lnTo>
                    <a:lnTo>
                      <a:pt x="22449" y="18617"/>
                    </a:lnTo>
                    <a:lnTo>
                      <a:pt x="28317" y="22952"/>
                    </a:lnTo>
                    <a:lnTo>
                      <a:pt x="35204" y="27543"/>
                    </a:lnTo>
                    <a:lnTo>
                      <a:pt x="42857" y="32388"/>
                    </a:lnTo>
                    <a:lnTo>
                      <a:pt x="51020" y="37744"/>
                    </a:lnTo>
                    <a:lnTo>
                      <a:pt x="59949" y="43099"/>
                    </a:lnTo>
                    <a:lnTo>
                      <a:pt x="69387" y="48454"/>
                    </a:lnTo>
                    <a:lnTo>
                      <a:pt x="79846" y="54065"/>
                    </a:lnTo>
                    <a:lnTo>
                      <a:pt x="91070" y="59675"/>
                    </a:lnTo>
                    <a:lnTo>
                      <a:pt x="103060" y="65030"/>
                    </a:lnTo>
                    <a:lnTo>
                      <a:pt x="115815" y="70641"/>
                    </a:lnTo>
                    <a:lnTo>
                      <a:pt x="129336" y="76507"/>
                    </a:lnTo>
                    <a:lnTo>
                      <a:pt x="143621" y="81352"/>
                    </a:lnTo>
                    <a:lnTo>
                      <a:pt x="158416" y="86707"/>
                    </a:lnTo>
                    <a:lnTo>
                      <a:pt x="174488" y="91552"/>
                    </a:lnTo>
                    <a:lnTo>
                      <a:pt x="191069" y="96398"/>
                    </a:lnTo>
                    <a:lnTo>
                      <a:pt x="208416" y="100478"/>
                    </a:lnTo>
                    <a:lnTo>
                      <a:pt x="226783" y="104814"/>
                    </a:lnTo>
                    <a:lnTo>
                      <a:pt x="245915" y="108129"/>
                    </a:lnTo>
                    <a:lnTo>
                      <a:pt x="265558" y="111699"/>
                    </a:lnTo>
                    <a:lnTo>
                      <a:pt x="286221" y="113994"/>
                    </a:lnTo>
                    <a:lnTo>
                      <a:pt x="307394" y="116289"/>
                    </a:lnTo>
                    <a:lnTo>
                      <a:pt x="329843" y="118074"/>
                    </a:lnTo>
                    <a:lnTo>
                      <a:pt x="341322" y="118585"/>
                    </a:lnTo>
                    <a:lnTo>
                      <a:pt x="352802" y="118840"/>
                    </a:lnTo>
                    <a:lnTo>
                      <a:pt x="364791" y="119095"/>
                    </a:lnTo>
                    <a:lnTo>
                      <a:pt x="376781" y="119350"/>
                    </a:lnTo>
                    <a:lnTo>
                      <a:pt x="425505" y="119350"/>
                    </a:lnTo>
                    <a:lnTo>
                      <a:pt x="474483" y="119350"/>
                    </a:lnTo>
                    <a:lnTo>
                      <a:pt x="523462" y="120370"/>
                    </a:lnTo>
                    <a:lnTo>
                      <a:pt x="547697" y="120880"/>
                    </a:lnTo>
                    <a:lnTo>
                      <a:pt x="571931" y="121645"/>
                    </a:lnTo>
                    <a:lnTo>
                      <a:pt x="596166" y="122920"/>
                    </a:lnTo>
                    <a:lnTo>
                      <a:pt x="620145" y="123940"/>
                    </a:lnTo>
                    <a:lnTo>
                      <a:pt x="643869" y="125725"/>
                    </a:lnTo>
                    <a:lnTo>
                      <a:pt x="667338" y="127511"/>
                    </a:lnTo>
                    <a:lnTo>
                      <a:pt x="690552" y="130060"/>
                    </a:lnTo>
                    <a:lnTo>
                      <a:pt x="713511" y="132611"/>
                    </a:lnTo>
                    <a:lnTo>
                      <a:pt x="736214" y="136181"/>
                    </a:lnTo>
                    <a:lnTo>
                      <a:pt x="758408" y="139752"/>
                    </a:lnTo>
                    <a:lnTo>
                      <a:pt x="780346" y="144086"/>
                    </a:lnTo>
                    <a:lnTo>
                      <a:pt x="802030" y="148422"/>
                    </a:lnTo>
                    <a:lnTo>
                      <a:pt x="812489" y="150972"/>
                    </a:lnTo>
                    <a:lnTo>
                      <a:pt x="823203" y="153778"/>
                    </a:lnTo>
                    <a:lnTo>
                      <a:pt x="833662" y="156582"/>
                    </a:lnTo>
                    <a:lnTo>
                      <a:pt x="843866" y="159643"/>
                    </a:lnTo>
                    <a:lnTo>
                      <a:pt x="854070" y="162703"/>
                    </a:lnTo>
                    <a:lnTo>
                      <a:pt x="864019" y="166274"/>
                    </a:lnTo>
                    <a:lnTo>
                      <a:pt x="873968" y="169589"/>
                    </a:lnTo>
                    <a:lnTo>
                      <a:pt x="883916" y="173159"/>
                    </a:lnTo>
                    <a:lnTo>
                      <a:pt x="893355" y="177239"/>
                    </a:lnTo>
                    <a:lnTo>
                      <a:pt x="903049" y="181064"/>
                    </a:lnTo>
                    <a:lnTo>
                      <a:pt x="912233" y="185400"/>
                    </a:lnTo>
                    <a:lnTo>
                      <a:pt x="921671" y="189480"/>
                    </a:lnTo>
                    <a:lnTo>
                      <a:pt x="930600" y="194326"/>
                    </a:lnTo>
                    <a:lnTo>
                      <a:pt x="939528" y="199171"/>
                    </a:lnTo>
                    <a:lnTo>
                      <a:pt x="948456" y="204016"/>
                    </a:lnTo>
                    <a:lnTo>
                      <a:pt x="956875" y="209117"/>
                    </a:lnTo>
                    <a:lnTo>
                      <a:pt x="965293" y="214727"/>
                    </a:lnTo>
                    <a:lnTo>
                      <a:pt x="973456" y="220082"/>
                    </a:lnTo>
                    <a:lnTo>
                      <a:pt x="981619" y="225948"/>
                    </a:lnTo>
                    <a:lnTo>
                      <a:pt x="989527" y="231813"/>
                    </a:lnTo>
                    <a:lnTo>
                      <a:pt x="997435" y="237934"/>
                    </a:lnTo>
                    <a:lnTo>
                      <a:pt x="1004578" y="244564"/>
                    </a:lnTo>
                    <a:lnTo>
                      <a:pt x="1012231" y="251195"/>
                    </a:lnTo>
                    <a:lnTo>
                      <a:pt x="1019374" y="258081"/>
                    </a:lnTo>
                    <a:lnTo>
                      <a:pt x="1026262" y="265221"/>
                    </a:lnTo>
                    <a:lnTo>
                      <a:pt x="1033149" y="272616"/>
                    </a:lnTo>
                    <a:lnTo>
                      <a:pt x="1039527" y="280268"/>
                    </a:lnTo>
                    <a:lnTo>
                      <a:pt x="1046159" y="288173"/>
                    </a:lnTo>
                    <a:lnTo>
                      <a:pt x="1046159" y="238954"/>
                    </a:lnTo>
                    <a:lnTo>
                      <a:pt x="1052281" y="245075"/>
                    </a:lnTo>
                    <a:lnTo>
                      <a:pt x="1059679" y="252980"/>
                    </a:lnTo>
                    <a:lnTo>
                      <a:pt x="1068863" y="263946"/>
                    </a:lnTo>
                    <a:lnTo>
                      <a:pt x="1080343" y="277462"/>
                    </a:lnTo>
                    <a:lnTo>
                      <a:pt x="1093352" y="293783"/>
                    </a:lnTo>
                    <a:lnTo>
                      <a:pt x="1100495" y="302964"/>
                    </a:lnTo>
                    <a:lnTo>
                      <a:pt x="1107893" y="312910"/>
                    </a:lnTo>
                    <a:lnTo>
                      <a:pt x="1115036" y="323366"/>
                    </a:lnTo>
                    <a:lnTo>
                      <a:pt x="1122689" y="334331"/>
                    </a:lnTo>
                    <a:lnTo>
                      <a:pt x="1130597" y="346062"/>
                    </a:lnTo>
                    <a:lnTo>
                      <a:pt x="1138505" y="358558"/>
                    </a:lnTo>
                    <a:lnTo>
                      <a:pt x="1146413" y="371309"/>
                    </a:lnTo>
                    <a:lnTo>
                      <a:pt x="1154321" y="384825"/>
                    </a:lnTo>
                    <a:lnTo>
                      <a:pt x="1162229" y="398597"/>
                    </a:lnTo>
                    <a:lnTo>
                      <a:pt x="1170137" y="413133"/>
                    </a:lnTo>
                    <a:lnTo>
                      <a:pt x="1177535" y="428179"/>
                    </a:lnTo>
                    <a:lnTo>
                      <a:pt x="1184933" y="443480"/>
                    </a:lnTo>
                    <a:lnTo>
                      <a:pt x="1192331" y="459547"/>
                    </a:lnTo>
                    <a:lnTo>
                      <a:pt x="1199218" y="476123"/>
                    </a:lnTo>
                    <a:lnTo>
                      <a:pt x="1206106" y="493209"/>
                    </a:lnTo>
                    <a:lnTo>
                      <a:pt x="1212228" y="510551"/>
                    </a:lnTo>
                    <a:lnTo>
                      <a:pt x="1218351" y="528402"/>
                    </a:lnTo>
                    <a:lnTo>
                      <a:pt x="1223708" y="546508"/>
                    </a:lnTo>
                    <a:lnTo>
                      <a:pt x="1228810" y="565380"/>
                    </a:lnTo>
                    <a:lnTo>
                      <a:pt x="1233402" y="584761"/>
                    </a:lnTo>
                    <a:lnTo>
                      <a:pt x="1256105" y="561810"/>
                    </a:lnTo>
                    <a:lnTo>
                      <a:pt x="1261462" y="577621"/>
                    </a:lnTo>
                    <a:lnTo>
                      <a:pt x="1267585" y="596237"/>
                    </a:lnTo>
                    <a:lnTo>
                      <a:pt x="1274983" y="620974"/>
                    </a:lnTo>
                    <a:lnTo>
                      <a:pt x="1283911" y="650811"/>
                    </a:lnTo>
                    <a:lnTo>
                      <a:pt x="1288248" y="667388"/>
                    </a:lnTo>
                    <a:lnTo>
                      <a:pt x="1292840" y="685239"/>
                    </a:lnTo>
                    <a:lnTo>
                      <a:pt x="1297431" y="703856"/>
                    </a:lnTo>
                    <a:lnTo>
                      <a:pt x="1302023" y="723237"/>
                    </a:lnTo>
                    <a:lnTo>
                      <a:pt x="1306360" y="743384"/>
                    </a:lnTo>
                    <a:lnTo>
                      <a:pt x="1310696" y="764296"/>
                    </a:lnTo>
                    <a:lnTo>
                      <a:pt x="1314778" y="785462"/>
                    </a:lnTo>
                    <a:lnTo>
                      <a:pt x="1318349" y="807139"/>
                    </a:lnTo>
                    <a:lnTo>
                      <a:pt x="1321921" y="829071"/>
                    </a:lnTo>
                    <a:lnTo>
                      <a:pt x="1324727" y="851257"/>
                    </a:lnTo>
                    <a:lnTo>
                      <a:pt x="1327278" y="873699"/>
                    </a:lnTo>
                    <a:lnTo>
                      <a:pt x="1328808" y="896141"/>
                    </a:lnTo>
                    <a:lnTo>
                      <a:pt x="1330339" y="918328"/>
                    </a:lnTo>
                    <a:lnTo>
                      <a:pt x="1330594" y="929549"/>
                    </a:lnTo>
                    <a:lnTo>
                      <a:pt x="1330849" y="940514"/>
                    </a:lnTo>
                    <a:lnTo>
                      <a:pt x="1330849" y="951480"/>
                    </a:lnTo>
                    <a:lnTo>
                      <a:pt x="1330594" y="962446"/>
                    </a:lnTo>
                    <a:lnTo>
                      <a:pt x="1330339" y="973157"/>
                    </a:lnTo>
                    <a:lnTo>
                      <a:pt x="1329829" y="983868"/>
                    </a:lnTo>
                    <a:lnTo>
                      <a:pt x="1328808" y="994324"/>
                    </a:lnTo>
                    <a:lnTo>
                      <a:pt x="1327788" y="1004780"/>
                    </a:lnTo>
                    <a:lnTo>
                      <a:pt x="1326768" y="1015236"/>
                    </a:lnTo>
                    <a:lnTo>
                      <a:pt x="1324982" y="1025436"/>
                    </a:lnTo>
                    <a:lnTo>
                      <a:pt x="1323196" y="1035127"/>
                    </a:lnTo>
                    <a:lnTo>
                      <a:pt x="1321410" y="1045073"/>
                    </a:lnTo>
                    <a:lnTo>
                      <a:pt x="1319114" y="1054508"/>
                    </a:lnTo>
                    <a:lnTo>
                      <a:pt x="1316563" y="1063944"/>
                    </a:lnTo>
                    <a:lnTo>
                      <a:pt x="1313757" y="1073125"/>
                    </a:lnTo>
                    <a:lnTo>
                      <a:pt x="1310696" y="1082306"/>
                    </a:lnTo>
                    <a:lnTo>
                      <a:pt x="1307125" y="1090721"/>
                    </a:lnTo>
                    <a:lnTo>
                      <a:pt x="1303554" y="1099137"/>
                    </a:lnTo>
                    <a:lnTo>
                      <a:pt x="1303118" y="1099406"/>
                    </a:lnTo>
                    <a:lnTo>
                      <a:pt x="1298218" y="1087626"/>
                    </a:lnTo>
                    <a:lnTo>
                      <a:pt x="1292866" y="1075374"/>
                    </a:lnTo>
                    <a:lnTo>
                      <a:pt x="1287005" y="1062612"/>
                    </a:lnTo>
                    <a:lnTo>
                      <a:pt x="1280889" y="1049851"/>
                    </a:lnTo>
                    <a:lnTo>
                      <a:pt x="1274264" y="1037089"/>
                    </a:lnTo>
                    <a:lnTo>
                      <a:pt x="1267638" y="1024072"/>
                    </a:lnTo>
                    <a:lnTo>
                      <a:pt x="1260503" y="1010800"/>
                    </a:lnTo>
                    <a:lnTo>
                      <a:pt x="1253113" y="997528"/>
                    </a:lnTo>
                    <a:lnTo>
                      <a:pt x="1245723" y="984000"/>
                    </a:lnTo>
                    <a:lnTo>
                      <a:pt x="1237823" y="970473"/>
                    </a:lnTo>
                    <a:lnTo>
                      <a:pt x="1229669" y="956690"/>
                    </a:lnTo>
                    <a:lnTo>
                      <a:pt x="1220750" y="943162"/>
                    </a:lnTo>
                    <a:lnTo>
                      <a:pt x="1216870" y="936989"/>
                    </a:lnTo>
                    <a:lnTo>
                      <a:pt x="1239066" y="666113"/>
                    </a:lnTo>
                    <a:lnTo>
                      <a:pt x="1196179" y="904812"/>
                    </a:lnTo>
                    <a:lnTo>
                      <a:pt x="1184565" y="887521"/>
                    </a:lnTo>
                    <a:lnTo>
                      <a:pt x="1165198" y="859700"/>
                    </a:lnTo>
                    <a:lnTo>
                      <a:pt x="1144812" y="831879"/>
                    </a:lnTo>
                    <a:lnTo>
                      <a:pt x="1124171" y="803804"/>
                    </a:lnTo>
                    <a:lnTo>
                      <a:pt x="1102765" y="776239"/>
                    </a:lnTo>
                    <a:lnTo>
                      <a:pt x="1080341" y="748673"/>
                    </a:lnTo>
                    <a:lnTo>
                      <a:pt x="1065217" y="730427"/>
                    </a:lnTo>
                    <a:lnTo>
                      <a:pt x="1067674" y="703626"/>
                    </a:lnTo>
                    <a:lnTo>
                      <a:pt x="1068959" y="683746"/>
                    </a:lnTo>
                    <a:lnTo>
                      <a:pt x="1070757" y="661064"/>
                    </a:lnTo>
                    <a:lnTo>
                      <a:pt x="1072556" y="635324"/>
                    </a:lnTo>
                    <a:lnTo>
                      <a:pt x="1073841" y="607290"/>
                    </a:lnTo>
                    <a:lnTo>
                      <a:pt x="1074869" y="576962"/>
                    </a:lnTo>
                    <a:lnTo>
                      <a:pt x="1075640" y="545359"/>
                    </a:lnTo>
                    <a:lnTo>
                      <a:pt x="1075897" y="512228"/>
                    </a:lnTo>
                    <a:lnTo>
                      <a:pt x="1075640" y="478587"/>
                    </a:lnTo>
                    <a:lnTo>
                      <a:pt x="1075383" y="461512"/>
                    </a:lnTo>
                    <a:lnTo>
                      <a:pt x="1074612" y="444436"/>
                    </a:lnTo>
                    <a:lnTo>
                      <a:pt x="1073841" y="427361"/>
                    </a:lnTo>
                    <a:lnTo>
                      <a:pt x="1072813" y="410285"/>
                    </a:lnTo>
                    <a:lnTo>
                      <a:pt x="1071528" y="393465"/>
                    </a:lnTo>
                    <a:lnTo>
                      <a:pt x="1070243" y="376899"/>
                    </a:lnTo>
                    <a:lnTo>
                      <a:pt x="1068445" y="360079"/>
                    </a:lnTo>
                    <a:lnTo>
                      <a:pt x="1066132" y="343768"/>
                    </a:lnTo>
                    <a:lnTo>
                      <a:pt x="1066646" y="355746"/>
                    </a:lnTo>
                    <a:lnTo>
                      <a:pt x="1067674" y="387858"/>
                    </a:lnTo>
                    <a:lnTo>
                      <a:pt x="1067931" y="410030"/>
                    </a:lnTo>
                    <a:lnTo>
                      <a:pt x="1067931" y="435006"/>
                    </a:lnTo>
                    <a:lnTo>
                      <a:pt x="1067931" y="463041"/>
                    </a:lnTo>
                    <a:lnTo>
                      <a:pt x="1067674" y="492349"/>
                    </a:lnTo>
                    <a:lnTo>
                      <a:pt x="1066646" y="523442"/>
                    </a:lnTo>
                    <a:lnTo>
                      <a:pt x="1065618" y="555044"/>
                    </a:lnTo>
                    <a:lnTo>
                      <a:pt x="1063563" y="586136"/>
                    </a:lnTo>
                    <a:lnTo>
                      <a:pt x="1062535" y="601938"/>
                    </a:lnTo>
                    <a:lnTo>
                      <a:pt x="1061250" y="617229"/>
                    </a:lnTo>
                    <a:lnTo>
                      <a:pt x="1059708" y="632010"/>
                    </a:lnTo>
                    <a:lnTo>
                      <a:pt x="1057909" y="646792"/>
                    </a:lnTo>
                    <a:lnTo>
                      <a:pt x="1056368" y="660809"/>
                    </a:lnTo>
                    <a:lnTo>
                      <a:pt x="1054055" y="674317"/>
                    </a:lnTo>
                    <a:lnTo>
                      <a:pt x="1051742" y="687315"/>
                    </a:lnTo>
                    <a:lnTo>
                      <a:pt x="1049173" y="699293"/>
                    </a:lnTo>
                    <a:lnTo>
                      <a:pt x="1046819" y="708631"/>
                    </a:lnTo>
                    <a:lnTo>
                      <a:pt x="1035236" y="695074"/>
                    </a:lnTo>
                    <a:lnTo>
                      <a:pt x="1012047" y="669039"/>
                    </a:lnTo>
                    <a:lnTo>
                      <a:pt x="988603" y="643261"/>
                    </a:lnTo>
                    <a:lnTo>
                      <a:pt x="965414" y="618503"/>
                    </a:lnTo>
                    <a:lnTo>
                      <a:pt x="941715" y="594256"/>
                    </a:lnTo>
                    <a:lnTo>
                      <a:pt x="918271" y="571029"/>
                    </a:lnTo>
                    <a:lnTo>
                      <a:pt x="895081" y="548568"/>
                    </a:lnTo>
                    <a:lnTo>
                      <a:pt x="871892" y="527383"/>
                    </a:lnTo>
                    <a:lnTo>
                      <a:pt x="849213" y="507475"/>
                    </a:lnTo>
                    <a:lnTo>
                      <a:pt x="838000" y="497521"/>
                    </a:lnTo>
                    <a:lnTo>
                      <a:pt x="826533" y="488332"/>
                    </a:lnTo>
                    <a:lnTo>
                      <a:pt x="815576" y="479144"/>
                    </a:lnTo>
                    <a:lnTo>
                      <a:pt x="804618" y="470722"/>
                    </a:lnTo>
                    <a:lnTo>
                      <a:pt x="795547" y="463748"/>
                    </a:lnTo>
                    <a:lnTo>
                      <a:pt x="795407" y="462547"/>
                    </a:lnTo>
                    <a:lnTo>
                      <a:pt x="793063" y="443612"/>
                    </a:lnTo>
                    <a:lnTo>
                      <a:pt x="789939" y="420582"/>
                    </a:lnTo>
                    <a:lnTo>
                      <a:pt x="786294" y="395250"/>
                    </a:lnTo>
                    <a:lnTo>
                      <a:pt x="781867" y="370430"/>
                    </a:lnTo>
                    <a:lnTo>
                      <a:pt x="779784" y="358404"/>
                    </a:lnTo>
                    <a:lnTo>
                      <a:pt x="777441" y="347401"/>
                    </a:lnTo>
                    <a:lnTo>
                      <a:pt x="775358" y="337166"/>
                    </a:lnTo>
                    <a:lnTo>
                      <a:pt x="773014" y="328466"/>
                    </a:lnTo>
                    <a:lnTo>
                      <a:pt x="775358" y="341772"/>
                    </a:lnTo>
                    <a:lnTo>
                      <a:pt x="777180" y="356357"/>
                    </a:lnTo>
                    <a:lnTo>
                      <a:pt x="779263" y="375036"/>
                    </a:lnTo>
                    <a:lnTo>
                      <a:pt x="780305" y="385271"/>
                    </a:lnTo>
                    <a:lnTo>
                      <a:pt x="781346" y="396018"/>
                    </a:lnTo>
                    <a:lnTo>
                      <a:pt x="781867" y="407277"/>
                    </a:lnTo>
                    <a:lnTo>
                      <a:pt x="782127" y="418280"/>
                    </a:lnTo>
                    <a:lnTo>
                      <a:pt x="782388" y="429539"/>
                    </a:lnTo>
                    <a:lnTo>
                      <a:pt x="782127" y="440797"/>
                    </a:lnTo>
                    <a:lnTo>
                      <a:pt x="781346" y="451800"/>
                    </a:lnTo>
                    <a:lnTo>
                      <a:pt x="781186" y="453088"/>
                    </a:lnTo>
                    <a:lnTo>
                      <a:pt x="772510" y="446729"/>
                    </a:lnTo>
                    <a:lnTo>
                      <a:pt x="762317" y="439838"/>
                    </a:lnTo>
                    <a:lnTo>
                      <a:pt x="752123" y="432947"/>
                    </a:lnTo>
                    <a:lnTo>
                      <a:pt x="741930" y="426565"/>
                    </a:lnTo>
                    <a:lnTo>
                      <a:pt x="731993" y="420695"/>
                    </a:lnTo>
                    <a:lnTo>
                      <a:pt x="722563" y="415080"/>
                    </a:lnTo>
                    <a:lnTo>
                      <a:pt x="713135" y="409975"/>
                    </a:lnTo>
                    <a:lnTo>
                      <a:pt x="703961" y="405126"/>
                    </a:lnTo>
                    <a:lnTo>
                      <a:pt x="695042" y="400787"/>
                    </a:lnTo>
                    <a:lnTo>
                      <a:pt x="686123" y="397213"/>
                    </a:lnTo>
                    <a:lnTo>
                      <a:pt x="677714" y="393896"/>
                    </a:lnTo>
                    <a:lnTo>
                      <a:pt x="669560" y="391088"/>
                    </a:lnTo>
                    <a:lnTo>
                      <a:pt x="653506" y="385983"/>
                    </a:lnTo>
                    <a:lnTo>
                      <a:pt x="637196" y="380624"/>
                    </a:lnTo>
                    <a:lnTo>
                      <a:pt x="620633" y="374753"/>
                    </a:lnTo>
                    <a:lnTo>
                      <a:pt x="603814" y="368882"/>
                    </a:lnTo>
                    <a:lnTo>
                      <a:pt x="569667" y="355865"/>
                    </a:lnTo>
                    <a:lnTo>
                      <a:pt x="535521" y="342593"/>
                    </a:lnTo>
                    <a:lnTo>
                      <a:pt x="501119" y="328811"/>
                    </a:lnTo>
                    <a:lnTo>
                      <a:pt x="467227" y="314772"/>
                    </a:lnTo>
                    <a:lnTo>
                      <a:pt x="445917" y="305697"/>
                    </a:lnTo>
                    <a:lnTo>
                      <a:pt x="395685" y="221358"/>
                    </a:lnTo>
                    <a:lnTo>
                      <a:pt x="438286" y="302447"/>
                    </a:lnTo>
                    <a:lnTo>
                      <a:pt x="434864" y="300990"/>
                    </a:lnTo>
                    <a:lnTo>
                      <a:pt x="403775" y="287462"/>
                    </a:lnTo>
                    <a:lnTo>
                      <a:pt x="374725" y="274445"/>
                    </a:lnTo>
                    <a:lnTo>
                      <a:pt x="347968" y="262449"/>
                    </a:lnTo>
                    <a:lnTo>
                      <a:pt x="303883" y="242030"/>
                    </a:lnTo>
                    <a:lnTo>
                      <a:pt x="274578" y="228503"/>
                    </a:lnTo>
                    <a:lnTo>
                      <a:pt x="264130" y="223398"/>
                    </a:lnTo>
                    <a:lnTo>
                      <a:pt x="265914" y="225185"/>
                    </a:lnTo>
                    <a:lnTo>
                      <a:pt x="268462" y="226716"/>
                    </a:lnTo>
                    <a:lnTo>
                      <a:pt x="274323" y="231311"/>
                    </a:lnTo>
                    <a:lnTo>
                      <a:pt x="282223" y="236160"/>
                    </a:lnTo>
                    <a:lnTo>
                      <a:pt x="291397" y="241520"/>
                    </a:lnTo>
                    <a:lnTo>
                      <a:pt x="302354" y="247390"/>
                    </a:lnTo>
                    <a:lnTo>
                      <a:pt x="314841" y="253771"/>
                    </a:lnTo>
                    <a:lnTo>
                      <a:pt x="342617" y="267554"/>
                    </a:lnTo>
                    <a:lnTo>
                      <a:pt x="374470" y="282868"/>
                    </a:lnTo>
                    <a:lnTo>
                      <a:pt x="409126" y="298948"/>
                    </a:lnTo>
                    <a:lnTo>
                      <a:pt x="445057" y="315538"/>
                    </a:lnTo>
                    <a:lnTo>
                      <a:pt x="482262" y="331873"/>
                    </a:lnTo>
                    <a:lnTo>
                      <a:pt x="518447" y="347953"/>
                    </a:lnTo>
                    <a:lnTo>
                      <a:pt x="553613" y="363267"/>
                    </a:lnTo>
                    <a:lnTo>
                      <a:pt x="596504" y="381628"/>
                    </a:lnTo>
                    <a:lnTo>
                      <a:pt x="595528" y="381510"/>
                    </a:lnTo>
                    <a:lnTo>
                      <a:pt x="586847" y="383252"/>
                    </a:lnTo>
                    <a:lnTo>
                      <a:pt x="576379" y="385242"/>
                    </a:lnTo>
                    <a:lnTo>
                      <a:pt x="562593" y="387482"/>
                    </a:lnTo>
                    <a:lnTo>
                      <a:pt x="545232" y="390467"/>
                    </a:lnTo>
                    <a:lnTo>
                      <a:pt x="525573" y="392706"/>
                    </a:lnTo>
                    <a:lnTo>
                      <a:pt x="503361" y="395692"/>
                    </a:lnTo>
                    <a:lnTo>
                      <a:pt x="479362" y="397682"/>
                    </a:lnTo>
                    <a:lnTo>
                      <a:pt x="466341" y="398678"/>
                    </a:lnTo>
                    <a:lnTo>
                      <a:pt x="453320" y="399424"/>
                    </a:lnTo>
                    <a:lnTo>
                      <a:pt x="440044" y="400171"/>
                    </a:lnTo>
                    <a:lnTo>
                      <a:pt x="426257" y="400419"/>
                    </a:lnTo>
                    <a:lnTo>
                      <a:pt x="412471" y="400668"/>
                    </a:lnTo>
                    <a:lnTo>
                      <a:pt x="398684" y="400668"/>
                    </a:lnTo>
                    <a:lnTo>
                      <a:pt x="384642" y="400419"/>
                    </a:lnTo>
                    <a:lnTo>
                      <a:pt x="370345" y="399673"/>
                    </a:lnTo>
                    <a:lnTo>
                      <a:pt x="356048" y="398926"/>
                    </a:lnTo>
                    <a:lnTo>
                      <a:pt x="342005" y="397434"/>
                    </a:lnTo>
                    <a:lnTo>
                      <a:pt x="327708" y="395940"/>
                    </a:lnTo>
                    <a:lnTo>
                      <a:pt x="313921" y="393950"/>
                    </a:lnTo>
                    <a:lnTo>
                      <a:pt x="300134" y="391462"/>
                    </a:lnTo>
                    <a:lnTo>
                      <a:pt x="286603" y="388726"/>
                    </a:lnTo>
                    <a:lnTo>
                      <a:pt x="275959" y="386181"/>
                    </a:lnTo>
                    <a:lnTo>
                      <a:pt x="268221" y="383998"/>
                    </a:lnTo>
                    <a:lnTo>
                      <a:pt x="260051" y="381510"/>
                    </a:lnTo>
                    <a:lnTo>
                      <a:pt x="273072" y="385491"/>
                    </a:lnTo>
                    <a:lnTo>
                      <a:pt x="275959" y="386181"/>
                    </a:lnTo>
                    <a:lnTo>
                      <a:pt x="277922" y="386735"/>
                    </a:lnTo>
                    <a:lnTo>
                      <a:pt x="291199" y="389970"/>
                    </a:lnTo>
                    <a:lnTo>
                      <a:pt x="307794" y="393950"/>
                    </a:lnTo>
                    <a:lnTo>
                      <a:pt x="327452" y="397931"/>
                    </a:lnTo>
                    <a:lnTo>
                      <a:pt x="338175" y="399922"/>
                    </a:lnTo>
                    <a:lnTo>
                      <a:pt x="349409" y="401912"/>
                    </a:lnTo>
                    <a:lnTo>
                      <a:pt x="361153" y="403903"/>
                    </a:lnTo>
                    <a:lnTo>
                      <a:pt x="373919" y="405395"/>
                    </a:lnTo>
                    <a:lnTo>
                      <a:pt x="386940" y="407137"/>
                    </a:lnTo>
                    <a:lnTo>
                      <a:pt x="400471" y="408879"/>
                    </a:lnTo>
                    <a:lnTo>
                      <a:pt x="414514" y="409873"/>
                    </a:lnTo>
                    <a:lnTo>
                      <a:pt x="428811" y="410869"/>
                    </a:lnTo>
                    <a:lnTo>
                      <a:pt x="443874" y="411615"/>
                    </a:lnTo>
                    <a:lnTo>
                      <a:pt x="458937" y="412113"/>
                    </a:lnTo>
                    <a:lnTo>
                      <a:pt x="474767" y="412113"/>
                    </a:lnTo>
                    <a:lnTo>
                      <a:pt x="490595" y="412113"/>
                    </a:lnTo>
                    <a:lnTo>
                      <a:pt x="506680" y="411117"/>
                    </a:lnTo>
                    <a:lnTo>
                      <a:pt x="523020" y="410371"/>
                    </a:lnTo>
                    <a:lnTo>
                      <a:pt x="539615" y="408879"/>
                    </a:lnTo>
                    <a:lnTo>
                      <a:pt x="556210" y="406888"/>
                    </a:lnTo>
                    <a:lnTo>
                      <a:pt x="573316" y="404400"/>
                    </a:lnTo>
                    <a:lnTo>
                      <a:pt x="590166" y="401415"/>
                    </a:lnTo>
                    <a:lnTo>
                      <a:pt x="607272" y="397682"/>
                    </a:lnTo>
                    <a:lnTo>
                      <a:pt x="624122" y="393452"/>
                    </a:lnTo>
                    <a:lnTo>
                      <a:pt x="623998" y="393332"/>
                    </a:lnTo>
                    <a:lnTo>
                      <a:pt x="658092" y="407678"/>
                    </a:lnTo>
                    <a:lnTo>
                      <a:pt x="674402" y="414825"/>
                    </a:lnTo>
                    <a:lnTo>
                      <a:pt x="690965" y="424013"/>
                    </a:lnTo>
                    <a:lnTo>
                      <a:pt x="707274" y="434223"/>
                    </a:lnTo>
                    <a:lnTo>
                      <a:pt x="723583" y="444432"/>
                    </a:lnTo>
                    <a:lnTo>
                      <a:pt x="739892" y="455407"/>
                    </a:lnTo>
                    <a:lnTo>
                      <a:pt x="755691" y="466382"/>
                    </a:lnTo>
                    <a:lnTo>
                      <a:pt x="771490" y="477868"/>
                    </a:lnTo>
                    <a:lnTo>
                      <a:pt x="787290" y="489864"/>
                    </a:lnTo>
                    <a:lnTo>
                      <a:pt x="802324" y="502116"/>
                    </a:lnTo>
                    <a:lnTo>
                      <a:pt x="817614" y="514877"/>
                    </a:lnTo>
                    <a:lnTo>
                      <a:pt x="832904" y="527383"/>
                    </a:lnTo>
                    <a:lnTo>
                      <a:pt x="847429" y="540656"/>
                    </a:lnTo>
                    <a:lnTo>
                      <a:pt x="862209" y="553928"/>
                    </a:lnTo>
                    <a:lnTo>
                      <a:pt x="876479" y="567711"/>
                    </a:lnTo>
                    <a:lnTo>
                      <a:pt x="890750" y="581494"/>
                    </a:lnTo>
                    <a:lnTo>
                      <a:pt x="904510" y="595532"/>
                    </a:lnTo>
                    <a:lnTo>
                      <a:pt x="918271" y="609824"/>
                    </a:lnTo>
                    <a:lnTo>
                      <a:pt x="931776" y="624118"/>
                    </a:lnTo>
                    <a:lnTo>
                      <a:pt x="945282" y="638666"/>
                    </a:lnTo>
                    <a:lnTo>
                      <a:pt x="958279" y="653470"/>
                    </a:lnTo>
                    <a:lnTo>
                      <a:pt x="971275" y="668018"/>
                    </a:lnTo>
                    <a:lnTo>
                      <a:pt x="972984" y="670038"/>
                    </a:lnTo>
                    <a:lnTo>
                      <a:pt x="969848" y="672265"/>
                    </a:lnTo>
                    <a:lnTo>
                      <a:pt x="960418" y="678161"/>
                    </a:lnTo>
                    <a:lnTo>
                      <a:pt x="950989" y="683800"/>
                    </a:lnTo>
                    <a:lnTo>
                      <a:pt x="941305" y="689183"/>
                    </a:lnTo>
                    <a:lnTo>
                      <a:pt x="931110" y="694565"/>
                    </a:lnTo>
                    <a:lnTo>
                      <a:pt x="920662" y="699435"/>
                    </a:lnTo>
                    <a:lnTo>
                      <a:pt x="909958" y="704050"/>
                    </a:lnTo>
                    <a:lnTo>
                      <a:pt x="898999" y="708407"/>
                    </a:lnTo>
                    <a:lnTo>
                      <a:pt x="887786" y="712765"/>
                    </a:lnTo>
                    <a:lnTo>
                      <a:pt x="876573" y="716609"/>
                    </a:lnTo>
                    <a:lnTo>
                      <a:pt x="865105" y="720455"/>
                    </a:lnTo>
                    <a:lnTo>
                      <a:pt x="853126" y="724043"/>
                    </a:lnTo>
                    <a:lnTo>
                      <a:pt x="841148" y="727119"/>
                    </a:lnTo>
                    <a:lnTo>
                      <a:pt x="828916" y="730195"/>
                    </a:lnTo>
                    <a:lnTo>
                      <a:pt x="816937" y="733271"/>
                    </a:lnTo>
                    <a:lnTo>
                      <a:pt x="804196" y="735834"/>
                    </a:lnTo>
                    <a:lnTo>
                      <a:pt x="791962" y="738398"/>
                    </a:lnTo>
                    <a:lnTo>
                      <a:pt x="779220" y="740961"/>
                    </a:lnTo>
                    <a:lnTo>
                      <a:pt x="766478" y="743011"/>
                    </a:lnTo>
                    <a:lnTo>
                      <a:pt x="753990" y="745062"/>
                    </a:lnTo>
                    <a:lnTo>
                      <a:pt x="727996" y="748650"/>
                    </a:lnTo>
                    <a:lnTo>
                      <a:pt x="702510" y="751470"/>
                    </a:lnTo>
                    <a:lnTo>
                      <a:pt x="676516" y="753777"/>
                    </a:lnTo>
                    <a:lnTo>
                      <a:pt x="651031" y="755828"/>
                    </a:lnTo>
                    <a:lnTo>
                      <a:pt x="625546" y="757109"/>
                    </a:lnTo>
                    <a:lnTo>
                      <a:pt x="600826" y="757878"/>
                    </a:lnTo>
                    <a:lnTo>
                      <a:pt x="576360" y="758391"/>
                    </a:lnTo>
                    <a:lnTo>
                      <a:pt x="552659" y="758648"/>
                    </a:lnTo>
                    <a:lnTo>
                      <a:pt x="529978" y="758391"/>
                    </a:lnTo>
                    <a:lnTo>
                      <a:pt x="508060" y="757878"/>
                    </a:lnTo>
                    <a:lnTo>
                      <a:pt x="486908" y="757109"/>
                    </a:lnTo>
                    <a:lnTo>
                      <a:pt x="467030" y="756597"/>
                    </a:lnTo>
                    <a:lnTo>
                      <a:pt x="448680" y="755572"/>
                    </a:lnTo>
                    <a:lnTo>
                      <a:pt x="431605" y="754290"/>
                    </a:lnTo>
                    <a:lnTo>
                      <a:pt x="402043" y="752239"/>
                    </a:lnTo>
                    <a:lnTo>
                      <a:pt x="379871" y="750445"/>
                    </a:lnTo>
                    <a:lnTo>
                      <a:pt x="361012" y="748394"/>
                    </a:lnTo>
                    <a:lnTo>
                      <a:pt x="383184" y="750957"/>
                    </a:lnTo>
                    <a:lnTo>
                      <a:pt x="404846" y="753521"/>
                    </a:lnTo>
                    <a:lnTo>
                      <a:pt x="426253" y="755828"/>
                    </a:lnTo>
                    <a:lnTo>
                      <a:pt x="447151" y="757622"/>
                    </a:lnTo>
                    <a:lnTo>
                      <a:pt x="467794" y="759416"/>
                    </a:lnTo>
                    <a:lnTo>
                      <a:pt x="487672" y="760698"/>
                    </a:lnTo>
                    <a:lnTo>
                      <a:pt x="507041" y="762236"/>
                    </a:lnTo>
                    <a:lnTo>
                      <a:pt x="526155" y="763261"/>
                    </a:lnTo>
                    <a:lnTo>
                      <a:pt x="544758" y="764287"/>
                    </a:lnTo>
                    <a:lnTo>
                      <a:pt x="562853" y="765055"/>
                    </a:lnTo>
                    <a:lnTo>
                      <a:pt x="580437" y="765568"/>
                    </a:lnTo>
                    <a:lnTo>
                      <a:pt x="598022" y="765824"/>
                    </a:lnTo>
                    <a:lnTo>
                      <a:pt x="631153" y="766081"/>
                    </a:lnTo>
                    <a:lnTo>
                      <a:pt x="662754" y="765568"/>
                    </a:lnTo>
                    <a:lnTo>
                      <a:pt x="692826" y="764800"/>
                    </a:lnTo>
                    <a:lnTo>
                      <a:pt x="720860" y="763005"/>
                    </a:lnTo>
                    <a:lnTo>
                      <a:pt x="747619" y="761211"/>
                    </a:lnTo>
                    <a:lnTo>
                      <a:pt x="772849" y="758648"/>
                    </a:lnTo>
                    <a:lnTo>
                      <a:pt x="796295" y="755828"/>
                    </a:lnTo>
                    <a:lnTo>
                      <a:pt x="818721" y="752239"/>
                    </a:lnTo>
                    <a:lnTo>
                      <a:pt x="839110" y="748907"/>
                    </a:lnTo>
                    <a:lnTo>
                      <a:pt x="858223" y="745318"/>
                    </a:lnTo>
                    <a:lnTo>
                      <a:pt x="876063" y="741217"/>
                    </a:lnTo>
                    <a:lnTo>
                      <a:pt x="892628" y="737372"/>
                    </a:lnTo>
                    <a:lnTo>
                      <a:pt x="907664" y="733015"/>
                    </a:lnTo>
                    <a:lnTo>
                      <a:pt x="921426" y="729170"/>
                    </a:lnTo>
                    <a:lnTo>
                      <a:pt x="933659" y="724812"/>
                    </a:lnTo>
                    <a:lnTo>
                      <a:pt x="944872" y="720967"/>
                    </a:lnTo>
                    <a:lnTo>
                      <a:pt x="955066" y="716866"/>
                    </a:lnTo>
                    <a:lnTo>
                      <a:pt x="963731" y="713278"/>
                    </a:lnTo>
                    <a:lnTo>
                      <a:pt x="971376" y="709945"/>
                    </a:lnTo>
                    <a:lnTo>
                      <a:pt x="978003" y="706869"/>
                    </a:lnTo>
                    <a:lnTo>
                      <a:pt x="983609" y="704050"/>
                    </a:lnTo>
                    <a:lnTo>
                      <a:pt x="987687" y="701486"/>
                    </a:lnTo>
                    <a:lnTo>
                      <a:pt x="993293" y="697898"/>
                    </a:lnTo>
                    <a:lnTo>
                      <a:pt x="995332" y="696872"/>
                    </a:lnTo>
                    <a:lnTo>
                      <a:pt x="995172" y="696579"/>
                    </a:lnTo>
                    <a:lnTo>
                      <a:pt x="996248" y="697881"/>
                    </a:lnTo>
                    <a:lnTo>
                      <a:pt x="1008734" y="712940"/>
                    </a:lnTo>
                    <a:lnTo>
                      <a:pt x="1020456" y="727744"/>
                    </a:lnTo>
                    <a:lnTo>
                      <a:pt x="1032433" y="742802"/>
                    </a:lnTo>
                    <a:lnTo>
                      <a:pt x="1043900" y="757861"/>
                    </a:lnTo>
                    <a:lnTo>
                      <a:pt x="1055112" y="772920"/>
                    </a:lnTo>
                    <a:lnTo>
                      <a:pt x="1066070" y="787724"/>
                    </a:lnTo>
                    <a:lnTo>
                      <a:pt x="1087221" y="817331"/>
                    </a:lnTo>
                    <a:lnTo>
                      <a:pt x="1107352" y="846428"/>
                    </a:lnTo>
                    <a:lnTo>
                      <a:pt x="1126719" y="875270"/>
                    </a:lnTo>
                    <a:lnTo>
                      <a:pt x="1144812" y="902835"/>
                    </a:lnTo>
                    <a:lnTo>
                      <a:pt x="1161885" y="929890"/>
                    </a:lnTo>
                    <a:lnTo>
                      <a:pt x="1177685" y="955924"/>
                    </a:lnTo>
                    <a:lnTo>
                      <a:pt x="1192464" y="980682"/>
                    </a:lnTo>
                    <a:lnTo>
                      <a:pt x="1205970" y="1003908"/>
                    </a:lnTo>
                    <a:lnTo>
                      <a:pt x="1218202" y="1026114"/>
                    </a:lnTo>
                    <a:lnTo>
                      <a:pt x="1228486" y="1044197"/>
                    </a:lnTo>
                    <a:lnTo>
                      <a:pt x="1221960" y="1046293"/>
                    </a:lnTo>
                    <a:lnTo>
                      <a:pt x="1208948" y="1050335"/>
                    </a:lnTo>
                    <a:lnTo>
                      <a:pt x="1192874" y="1054630"/>
                    </a:lnTo>
                    <a:lnTo>
                      <a:pt x="1174248" y="1059683"/>
                    </a:lnTo>
                    <a:lnTo>
                      <a:pt x="1153327" y="1064988"/>
                    </a:lnTo>
                    <a:lnTo>
                      <a:pt x="1130364" y="1070546"/>
                    </a:lnTo>
                    <a:lnTo>
                      <a:pt x="1105870" y="1075852"/>
                    </a:lnTo>
                    <a:lnTo>
                      <a:pt x="1092858" y="1078378"/>
                    </a:lnTo>
                    <a:lnTo>
                      <a:pt x="1079845" y="1080652"/>
                    </a:lnTo>
                    <a:lnTo>
                      <a:pt x="1066323" y="1082925"/>
                    </a:lnTo>
                    <a:lnTo>
                      <a:pt x="1052800" y="1085199"/>
                    </a:lnTo>
                    <a:lnTo>
                      <a:pt x="1039023" y="1086968"/>
                    </a:lnTo>
                    <a:lnTo>
                      <a:pt x="1025245" y="1088736"/>
                    </a:lnTo>
                    <a:lnTo>
                      <a:pt x="1011212" y="1089999"/>
                    </a:lnTo>
                    <a:lnTo>
                      <a:pt x="997180" y="1091263"/>
                    </a:lnTo>
                    <a:lnTo>
                      <a:pt x="982891" y="1092273"/>
                    </a:lnTo>
                    <a:lnTo>
                      <a:pt x="968858" y="1093031"/>
                    </a:lnTo>
                    <a:lnTo>
                      <a:pt x="954826" y="1093283"/>
                    </a:lnTo>
                    <a:lnTo>
                      <a:pt x="944213" y="1093283"/>
                    </a:lnTo>
                    <a:lnTo>
                      <a:pt x="923188" y="1092273"/>
                    </a:lnTo>
                    <a:lnTo>
                      <a:pt x="913748" y="1091768"/>
                    </a:lnTo>
                    <a:lnTo>
                      <a:pt x="927270" y="1092526"/>
                    </a:lnTo>
                    <a:lnTo>
                      <a:pt x="941048" y="1093283"/>
                    </a:lnTo>
                    <a:lnTo>
                      <a:pt x="944213" y="1093283"/>
                    </a:lnTo>
                    <a:lnTo>
                      <a:pt x="949467" y="1093536"/>
                    </a:lnTo>
                    <a:lnTo>
                      <a:pt x="967838" y="1094042"/>
                    </a:lnTo>
                    <a:lnTo>
                      <a:pt x="989015" y="1094294"/>
                    </a:lnTo>
                    <a:lnTo>
                      <a:pt x="1012233" y="1094547"/>
                    </a:lnTo>
                    <a:lnTo>
                      <a:pt x="1037747" y="1094294"/>
                    </a:lnTo>
                    <a:lnTo>
                      <a:pt x="1064282" y="1093536"/>
                    </a:lnTo>
                    <a:lnTo>
                      <a:pt x="1092093" y="1092020"/>
                    </a:lnTo>
                    <a:lnTo>
                      <a:pt x="1106125" y="1091263"/>
                    </a:lnTo>
                    <a:lnTo>
                      <a:pt x="1120158" y="1089999"/>
                    </a:lnTo>
                    <a:lnTo>
                      <a:pt x="1134446" y="1088736"/>
                    </a:lnTo>
                    <a:lnTo>
                      <a:pt x="1148734" y="1086968"/>
                    </a:lnTo>
                    <a:lnTo>
                      <a:pt x="1162767" y="1085452"/>
                    </a:lnTo>
                    <a:lnTo>
                      <a:pt x="1176800" y="1083431"/>
                    </a:lnTo>
                    <a:lnTo>
                      <a:pt x="1190577" y="1081157"/>
                    </a:lnTo>
                    <a:lnTo>
                      <a:pt x="1203845" y="1078631"/>
                    </a:lnTo>
                    <a:lnTo>
                      <a:pt x="1217112" y="1075599"/>
                    </a:lnTo>
                    <a:lnTo>
                      <a:pt x="1229870" y="1072567"/>
                    </a:lnTo>
                    <a:lnTo>
                      <a:pt x="1242098" y="1069288"/>
                    </a:lnTo>
                    <a:lnTo>
                      <a:pt x="1248526" y="1081245"/>
                    </a:lnTo>
                    <a:lnTo>
                      <a:pt x="1262032" y="1107789"/>
                    </a:lnTo>
                    <a:lnTo>
                      <a:pt x="1268437" y="1120820"/>
                    </a:lnTo>
                    <a:lnTo>
                      <a:pt x="1260187" y="1125914"/>
                    </a:lnTo>
                    <a:lnTo>
                      <a:pt x="1250238" y="1128209"/>
                    </a:lnTo>
                    <a:lnTo>
                      <a:pt x="1238504" y="1130504"/>
                    </a:lnTo>
                    <a:lnTo>
                      <a:pt x="1222432" y="1133819"/>
                    </a:lnTo>
                    <a:lnTo>
                      <a:pt x="1202024" y="1137390"/>
                    </a:lnTo>
                    <a:lnTo>
                      <a:pt x="1178556" y="1140960"/>
                    </a:lnTo>
                    <a:lnTo>
                      <a:pt x="1151260" y="1144530"/>
                    </a:lnTo>
                    <a:lnTo>
                      <a:pt x="1136209" y="1146060"/>
                    </a:lnTo>
                    <a:lnTo>
                      <a:pt x="1120648" y="1147591"/>
                    </a:lnTo>
                    <a:lnTo>
                      <a:pt x="1104321" y="1148866"/>
                    </a:lnTo>
                    <a:lnTo>
                      <a:pt x="1087485" y="1150141"/>
                    </a:lnTo>
                    <a:lnTo>
                      <a:pt x="1070139" y="1151161"/>
                    </a:lnTo>
                    <a:lnTo>
                      <a:pt x="1051771" y="1151671"/>
                    </a:lnTo>
                    <a:lnTo>
                      <a:pt x="1032894" y="1152181"/>
                    </a:lnTo>
                    <a:lnTo>
                      <a:pt x="1013762" y="1152691"/>
                    </a:lnTo>
                    <a:lnTo>
                      <a:pt x="993609" y="1152181"/>
                    </a:lnTo>
                    <a:lnTo>
                      <a:pt x="973456" y="1151926"/>
                    </a:lnTo>
                    <a:lnTo>
                      <a:pt x="952793" y="1151161"/>
                    </a:lnTo>
                    <a:lnTo>
                      <a:pt x="931620" y="1149886"/>
                    </a:lnTo>
                    <a:lnTo>
                      <a:pt x="910192" y="1148100"/>
                    </a:lnTo>
                    <a:lnTo>
                      <a:pt x="888508" y="1146060"/>
                    </a:lnTo>
                    <a:lnTo>
                      <a:pt x="866315" y="1143255"/>
                    </a:lnTo>
                    <a:lnTo>
                      <a:pt x="844121" y="1140195"/>
                    </a:lnTo>
                    <a:lnTo>
                      <a:pt x="821673" y="1136625"/>
                    </a:lnTo>
                    <a:lnTo>
                      <a:pt x="798969" y="1132034"/>
                    </a:lnTo>
                    <a:lnTo>
                      <a:pt x="817336" y="1113673"/>
                    </a:lnTo>
                    <a:lnTo>
                      <a:pt x="809938" y="1112143"/>
                    </a:lnTo>
                    <a:lnTo>
                      <a:pt x="801010" y="1109848"/>
                    </a:lnTo>
                    <a:lnTo>
                      <a:pt x="788510" y="1106533"/>
                    </a:lnTo>
                    <a:lnTo>
                      <a:pt x="773459" y="1102452"/>
                    </a:lnTo>
                    <a:lnTo>
                      <a:pt x="755347" y="1097096"/>
                    </a:lnTo>
                    <a:lnTo>
                      <a:pt x="735194" y="1090721"/>
                    </a:lnTo>
                    <a:lnTo>
                      <a:pt x="712236" y="1083325"/>
                    </a:lnTo>
                    <a:lnTo>
                      <a:pt x="687491" y="1074655"/>
                    </a:lnTo>
                    <a:lnTo>
                      <a:pt x="660706" y="1064454"/>
                    </a:lnTo>
                    <a:lnTo>
                      <a:pt x="646930" y="1059099"/>
                    </a:lnTo>
                    <a:lnTo>
                      <a:pt x="632644" y="1053233"/>
                    </a:lnTo>
                    <a:lnTo>
                      <a:pt x="617849" y="1047368"/>
                    </a:lnTo>
                    <a:lnTo>
                      <a:pt x="603053" y="1040482"/>
                    </a:lnTo>
                    <a:lnTo>
                      <a:pt x="587747" y="1033851"/>
                    </a:lnTo>
                    <a:lnTo>
                      <a:pt x="572186" y="1026711"/>
                    </a:lnTo>
                    <a:lnTo>
                      <a:pt x="556625" y="1019061"/>
                    </a:lnTo>
                    <a:lnTo>
                      <a:pt x="540809" y="1011155"/>
                    </a:lnTo>
                    <a:lnTo>
                      <a:pt x="524738" y="1002739"/>
                    </a:lnTo>
                    <a:lnTo>
                      <a:pt x="508412" y="994069"/>
                    </a:lnTo>
                    <a:lnTo>
                      <a:pt x="492086" y="985143"/>
                    </a:lnTo>
                    <a:lnTo>
                      <a:pt x="475759" y="975707"/>
                    </a:lnTo>
                    <a:lnTo>
                      <a:pt x="531115" y="961426"/>
                    </a:lnTo>
                    <a:lnTo>
                      <a:pt x="523972" y="958621"/>
                    </a:lnTo>
                    <a:lnTo>
                      <a:pt x="515299" y="954795"/>
                    </a:lnTo>
                    <a:lnTo>
                      <a:pt x="503820" y="949950"/>
                    </a:lnTo>
                    <a:lnTo>
                      <a:pt x="489790" y="942810"/>
                    </a:lnTo>
                    <a:lnTo>
                      <a:pt x="481881" y="938474"/>
                    </a:lnTo>
                    <a:lnTo>
                      <a:pt x="473718" y="934139"/>
                    </a:lnTo>
                    <a:lnTo>
                      <a:pt x="464790" y="928784"/>
                    </a:lnTo>
                    <a:lnTo>
                      <a:pt x="455351" y="923173"/>
                    </a:lnTo>
                    <a:lnTo>
                      <a:pt x="445913" y="916798"/>
                    </a:lnTo>
                    <a:lnTo>
                      <a:pt x="435709" y="910167"/>
                    </a:lnTo>
                    <a:lnTo>
                      <a:pt x="425505" y="902517"/>
                    </a:lnTo>
                    <a:lnTo>
                      <a:pt x="414790" y="894611"/>
                    </a:lnTo>
                    <a:lnTo>
                      <a:pt x="404076" y="886195"/>
                    </a:lnTo>
                    <a:lnTo>
                      <a:pt x="393107" y="877014"/>
                    </a:lnTo>
                    <a:lnTo>
                      <a:pt x="381883" y="867068"/>
                    </a:lnTo>
                    <a:lnTo>
                      <a:pt x="370658" y="856613"/>
                    </a:lnTo>
                    <a:lnTo>
                      <a:pt x="359434" y="845392"/>
                    </a:lnTo>
                    <a:lnTo>
                      <a:pt x="347955" y="833661"/>
                    </a:lnTo>
                    <a:lnTo>
                      <a:pt x="336476" y="821165"/>
                    </a:lnTo>
                    <a:lnTo>
                      <a:pt x="325506" y="807904"/>
                    </a:lnTo>
                    <a:lnTo>
                      <a:pt x="314282" y="793878"/>
                    </a:lnTo>
                    <a:lnTo>
                      <a:pt x="303312" y="778831"/>
                    </a:lnTo>
                    <a:lnTo>
                      <a:pt x="292343" y="763530"/>
                    </a:lnTo>
                    <a:lnTo>
                      <a:pt x="281884" y="747209"/>
                    </a:lnTo>
                    <a:lnTo>
                      <a:pt x="271425" y="730123"/>
                    </a:lnTo>
                    <a:lnTo>
                      <a:pt x="266323" y="721197"/>
                    </a:lnTo>
                    <a:lnTo>
                      <a:pt x="261731" y="712271"/>
                    </a:lnTo>
                    <a:lnTo>
                      <a:pt x="312751" y="701815"/>
                    </a:lnTo>
                    <a:lnTo>
                      <a:pt x="312751" y="679374"/>
                    </a:lnTo>
                    <a:lnTo>
                      <a:pt x="309945" y="678099"/>
                    </a:lnTo>
                    <a:lnTo>
                      <a:pt x="306373" y="676314"/>
                    </a:lnTo>
                    <a:lnTo>
                      <a:pt x="301527" y="674019"/>
                    </a:lnTo>
                    <a:lnTo>
                      <a:pt x="295405" y="670448"/>
                    </a:lnTo>
                    <a:lnTo>
                      <a:pt x="288262" y="666367"/>
                    </a:lnTo>
                    <a:lnTo>
                      <a:pt x="280099" y="661012"/>
                    </a:lnTo>
                    <a:lnTo>
                      <a:pt x="271170" y="654637"/>
                    </a:lnTo>
                    <a:lnTo>
                      <a:pt x="260966" y="647241"/>
                    </a:lnTo>
                    <a:lnTo>
                      <a:pt x="250252" y="638826"/>
                    </a:lnTo>
                    <a:lnTo>
                      <a:pt x="239028" y="628625"/>
                    </a:lnTo>
                    <a:lnTo>
                      <a:pt x="227038" y="617404"/>
                    </a:lnTo>
                    <a:lnTo>
                      <a:pt x="220661" y="611029"/>
                    </a:lnTo>
                    <a:lnTo>
                      <a:pt x="214538" y="604653"/>
                    </a:lnTo>
                    <a:lnTo>
                      <a:pt x="208161" y="597767"/>
                    </a:lnTo>
                    <a:lnTo>
                      <a:pt x="201528" y="590627"/>
                    </a:lnTo>
                    <a:lnTo>
                      <a:pt x="195151" y="582721"/>
                    </a:lnTo>
                    <a:lnTo>
                      <a:pt x="188263" y="574815"/>
                    </a:lnTo>
                    <a:lnTo>
                      <a:pt x="181886" y="566145"/>
                    </a:lnTo>
                    <a:lnTo>
                      <a:pt x="175253" y="557219"/>
                    </a:lnTo>
                    <a:lnTo>
                      <a:pt x="168365" y="548038"/>
                    </a:lnTo>
                    <a:lnTo>
                      <a:pt x="161733" y="538092"/>
                    </a:lnTo>
                    <a:lnTo>
                      <a:pt x="154590" y="528147"/>
                    </a:lnTo>
                    <a:lnTo>
                      <a:pt x="147702" y="517436"/>
                    </a:lnTo>
                    <a:lnTo>
                      <a:pt x="141070" y="505960"/>
                    </a:lnTo>
                    <a:lnTo>
                      <a:pt x="134182" y="494484"/>
                    </a:lnTo>
                    <a:lnTo>
                      <a:pt x="127550" y="482499"/>
                    </a:lnTo>
                    <a:lnTo>
                      <a:pt x="120662" y="470002"/>
                    </a:lnTo>
                    <a:lnTo>
                      <a:pt x="114029" y="456741"/>
                    </a:lnTo>
                    <a:lnTo>
                      <a:pt x="107397" y="443225"/>
                    </a:lnTo>
                    <a:lnTo>
                      <a:pt x="101019" y="429199"/>
                    </a:lnTo>
                    <a:lnTo>
                      <a:pt x="94642" y="414918"/>
                    </a:lnTo>
                    <a:lnTo>
                      <a:pt x="88009" y="399617"/>
                    </a:lnTo>
                    <a:lnTo>
                      <a:pt x="81887" y="383806"/>
                    </a:lnTo>
                    <a:lnTo>
                      <a:pt x="75765" y="367739"/>
                    </a:lnTo>
                    <a:lnTo>
                      <a:pt x="69898" y="350908"/>
                    </a:lnTo>
                    <a:lnTo>
                      <a:pt x="63775" y="333821"/>
                    </a:lnTo>
                    <a:lnTo>
                      <a:pt x="58163" y="315715"/>
                    </a:lnTo>
                    <a:lnTo>
                      <a:pt x="52551" y="297098"/>
                    </a:lnTo>
                    <a:lnTo>
                      <a:pt x="47193" y="278227"/>
                    </a:lnTo>
                    <a:lnTo>
                      <a:pt x="42091" y="258590"/>
                    </a:lnTo>
                    <a:lnTo>
                      <a:pt x="36990" y="238189"/>
                    </a:lnTo>
                    <a:lnTo>
                      <a:pt x="32398" y="217532"/>
                    </a:lnTo>
                    <a:lnTo>
                      <a:pt x="27551" y="195856"/>
                    </a:lnTo>
                    <a:lnTo>
                      <a:pt x="23215" y="173414"/>
                    </a:lnTo>
                    <a:lnTo>
                      <a:pt x="19133" y="150717"/>
                    </a:lnTo>
                    <a:lnTo>
                      <a:pt x="15306" y="127256"/>
                    </a:lnTo>
                    <a:lnTo>
                      <a:pt x="11735" y="103029"/>
                    </a:lnTo>
                    <a:lnTo>
                      <a:pt x="8419" y="78292"/>
                    </a:lnTo>
                    <a:lnTo>
                      <a:pt x="5357" y="53044"/>
                    </a:lnTo>
                    <a:lnTo>
                      <a:pt x="2551" y="26777"/>
                    </a:lnTo>
                    <a:close/>
                  </a:path>
                </a:pathLst>
              </a:custGeom>
              <a:solidFill>
                <a:srgbClr val="4C870C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</a:pPr>
                <a:endParaRPr lang="zh-CN" altLang="en-US" sz="7200">
                  <a:solidFill>
                    <a:srgbClr val="4C870C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3" name="任意多边形 42"/>
              <p:cNvSpPr>
                <a:spLocks/>
              </p:cNvSpPr>
              <p:nvPr/>
            </p:nvSpPr>
            <p:spPr bwMode="auto">
              <a:xfrm rot="11700000" flipV="1">
                <a:off x="8470816" y="1556002"/>
                <a:ext cx="229209" cy="198526"/>
              </a:xfrm>
              <a:custGeom>
                <a:avLst/>
                <a:gdLst>
                  <a:gd name="connsiteX0" fmla="*/ 1281270 w 1330849"/>
                  <a:gd name="connsiteY0" fmla="*/ 1113269 h 1152691"/>
                  <a:gd name="connsiteX1" fmla="*/ 1281904 w 1330849"/>
                  <a:gd name="connsiteY1" fmla="*/ 1128719 h 1152691"/>
                  <a:gd name="connsiteX2" fmla="*/ 1282199 w 1330849"/>
                  <a:gd name="connsiteY2" fmla="*/ 1129600 h 1152691"/>
                  <a:gd name="connsiteX3" fmla="*/ 1273322 w 1330849"/>
                  <a:gd name="connsiteY3" fmla="*/ 1135585 h 1152691"/>
                  <a:gd name="connsiteX4" fmla="*/ 1271960 w 1330849"/>
                  <a:gd name="connsiteY4" fmla="*/ 1131505 h 1152691"/>
                  <a:gd name="connsiteX5" fmla="*/ 1268640 w 1330849"/>
                  <a:gd name="connsiteY5" fmla="*/ 1121056 h 1152691"/>
                  <a:gd name="connsiteX6" fmla="*/ 1303365 w 1330849"/>
                  <a:gd name="connsiteY6" fmla="*/ 1099647 h 1152691"/>
                  <a:gd name="connsiteX7" fmla="*/ 1310270 w 1330849"/>
                  <a:gd name="connsiteY7" fmla="*/ 1115659 h 1152691"/>
                  <a:gd name="connsiteX8" fmla="*/ 1299715 w 1330849"/>
                  <a:gd name="connsiteY8" fmla="*/ 1117790 h 1152691"/>
                  <a:gd name="connsiteX9" fmla="*/ 1286983 w 1330849"/>
                  <a:gd name="connsiteY9" fmla="*/ 1126375 h 1152691"/>
                  <a:gd name="connsiteX10" fmla="*/ 1283139 w 1330849"/>
                  <a:gd name="connsiteY10" fmla="*/ 1112116 h 1152691"/>
                  <a:gd name="connsiteX11" fmla="*/ 0 w 1330849"/>
                  <a:gd name="connsiteY11" fmla="*/ 0 h 1152691"/>
                  <a:gd name="connsiteX12" fmla="*/ 1276 w 1330849"/>
                  <a:gd name="connsiteY12" fmla="*/ 1275 h 1152691"/>
                  <a:gd name="connsiteX13" fmla="*/ 5613 w 1330849"/>
                  <a:gd name="connsiteY13" fmla="*/ 5101 h 1152691"/>
                  <a:gd name="connsiteX14" fmla="*/ 12500 w 1330849"/>
                  <a:gd name="connsiteY14" fmla="*/ 10966 h 1152691"/>
                  <a:gd name="connsiteX15" fmla="*/ 22449 w 1330849"/>
                  <a:gd name="connsiteY15" fmla="*/ 18617 h 1152691"/>
                  <a:gd name="connsiteX16" fmla="*/ 28317 w 1330849"/>
                  <a:gd name="connsiteY16" fmla="*/ 22952 h 1152691"/>
                  <a:gd name="connsiteX17" fmla="*/ 35204 w 1330849"/>
                  <a:gd name="connsiteY17" fmla="*/ 27543 h 1152691"/>
                  <a:gd name="connsiteX18" fmla="*/ 42857 w 1330849"/>
                  <a:gd name="connsiteY18" fmla="*/ 32388 h 1152691"/>
                  <a:gd name="connsiteX19" fmla="*/ 51020 w 1330849"/>
                  <a:gd name="connsiteY19" fmla="*/ 37744 h 1152691"/>
                  <a:gd name="connsiteX20" fmla="*/ 59949 w 1330849"/>
                  <a:gd name="connsiteY20" fmla="*/ 43099 h 1152691"/>
                  <a:gd name="connsiteX21" fmla="*/ 69387 w 1330849"/>
                  <a:gd name="connsiteY21" fmla="*/ 48454 h 1152691"/>
                  <a:gd name="connsiteX22" fmla="*/ 79846 w 1330849"/>
                  <a:gd name="connsiteY22" fmla="*/ 54065 h 1152691"/>
                  <a:gd name="connsiteX23" fmla="*/ 91070 w 1330849"/>
                  <a:gd name="connsiteY23" fmla="*/ 59675 h 1152691"/>
                  <a:gd name="connsiteX24" fmla="*/ 103060 w 1330849"/>
                  <a:gd name="connsiteY24" fmla="*/ 65030 h 1152691"/>
                  <a:gd name="connsiteX25" fmla="*/ 115815 w 1330849"/>
                  <a:gd name="connsiteY25" fmla="*/ 70641 h 1152691"/>
                  <a:gd name="connsiteX26" fmla="*/ 129336 w 1330849"/>
                  <a:gd name="connsiteY26" fmla="*/ 76507 h 1152691"/>
                  <a:gd name="connsiteX27" fmla="*/ 143621 w 1330849"/>
                  <a:gd name="connsiteY27" fmla="*/ 81352 h 1152691"/>
                  <a:gd name="connsiteX28" fmla="*/ 158416 w 1330849"/>
                  <a:gd name="connsiteY28" fmla="*/ 86707 h 1152691"/>
                  <a:gd name="connsiteX29" fmla="*/ 174488 w 1330849"/>
                  <a:gd name="connsiteY29" fmla="*/ 91552 h 1152691"/>
                  <a:gd name="connsiteX30" fmla="*/ 191069 w 1330849"/>
                  <a:gd name="connsiteY30" fmla="*/ 96398 h 1152691"/>
                  <a:gd name="connsiteX31" fmla="*/ 208416 w 1330849"/>
                  <a:gd name="connsiteY31" fmla="*/ 100478 h 1152691"/>
                  <a:gd name="connsiteX32" fmla="*/ 226783 w 1330849"/>
                  <a:gd name="connsiteY32" fmla="*/ 104814 h 1152691"/>
                  <a:gd name="connsiteX33" fmla="*/ 245915 w 1330849"/>
                  <a:gd name="connsiteY33" fmla="*/ 108129 h 1152691"/>
                  <a:gd name="connsiteX34" fmla="*/ 265558 w 1330849"/>
                  <a:gd name="connsiteY34" fmla="*/ 111699 h 1152691"/>
                  <a:gd name="connsiteX35" fmla="*/ 286221 w 1330849"/>
                  <a:gd name="connsiteY35" fmla="*/ 113994 h 1152691"/>
                  <a:gd name="connsiteX36" fmla="*/ 307394 w 1330849"/>
                  <a:gd name="connsiteY36" fmla="*/ 116289 h 1152691"/>
                  <a:gd name="connsiteX37" fmla="*/ 329843 w 1330849"/>
                  <a:gd name="connsiteY37" fmla="*/ 118074 h 1152691"/>
                  <a:gd name="connsiteX38" fmla="*/ 341322 w 1330849"/>
                  <a:gd name="connsiteY38" fmla="*/ 118585 h 1152691"/>
                  <a:gd name="connsiteX39" fmla="*/ 352802 w 1330849"/>
                  <a:gd name="connsiteY39" fmla="*/ 118840 h 1152691"/>
                  <a:gd name="connsiteX40" fmla="*/ 364791 w 1330849"/>
                  <a:gd name="connsiteY40" fmla="*/ 119095 h 1152691"/>
                  <a:gd name="connsiteX41" fmla="*/ 376781 w 1330849"/>
                  <a:gd name="connsiteY41" fmla="*/ 119350 h 1152691"/>
                  <a:gd name="connsiteX42" fmla="*/ 425505 w 1330849"/>
                  <a:gd name="connsiteY42" fmla="*/ 119350 h 1152691"/>
                  <a:gd name="connsiteX43" fmla="*/ 474483 w 1330849"/>
                  <a:gd name="connsiteY43" fmla="*/ 119350 h 1152691"/>
                  <a:gd name="connsiteX44" fmla="*/ 523462 w 1330849"/>
                  <a:gd name="connsiteY44" fmla="*/ 120370 h 1152691"/>
                  <a:gd name="connsiteX45" fmla="*/ 547697 w 1330849"/>
                  <a:gd name="connsiteY45" fmla="*/ 120880 h 1152691"/>
                  <a:gd name="connsiteX46" fmla="*/ 571931 w 1330849"/>
                  <a:gd name="connsiteY46" fmla="*/ 121645 h 1152691"/>
                  <a:gd name="connsiteX47" fmla="*/ 596166 w 1330849"/>
                  <a:gd name="connsiteY47" fmla="*/ 122920 h 1152691"/>
                  <a:gd name="connsiteX48" fmla="*/ 620145 w 1330849"/>
                  <a:gd name="connsiteY48" fmla="*/ 123940 h 1152691"/>
                  <a:gd name="connsiteX49" fmla="*/ 643869 w 1330849"/>
                  <a:gd name="connsiteY49" fmla="*/ 125725 h 1152691"/>
                  <a:gd name="connsiteX50" fmla="*/ 667338 w 1330849"/>
                  <a:gd name="connsiteY50" fmla="*/ 127511 h 1152691"/>
                  <a:gd name="connsiteX51" fmla="*/ 690552 w 1330849"/>
                  <a:gd name="connsiteY51" fmla="*/ 130060 h 1152691"/>
                  <a:gd name="connsiteX52" fmla="*/ 713511 w 1330849"/>
                  <a:gd name="connsiteY52" fmla="*/ 132611 h 1152691"/>
                  <a:gd name="connsiteX53" fmla="*/ 736214 w 1330849"/>
                  <a:gd name="connsiteY53" fmla="*/ 136181 h 1152691"/>
                  <a:gd name="connsiteX54" fmla="*/ 758408 w 1330849"/>
                  <a:gd name="connsiteY54" fmla="*/ 139752 h 1152691"/>
                  <a:gd name="connsiteX55" fmla="*/ 780346 w 1330849"/>
                  <a:gd name="connsiteY55" fmla="*/ 144086 h 1152691"/>
                  <a:gd name="connsiteX56" fmla="*/ 802030 w 1330849"/>
                  <a:gd name="connsiteY56" fmla="*/ 148422 h 1152691"/>
                  <a:gd name="connsiteX57" fmla="*/ 812489 w 1330849"/>
                  <a:gd name="connsiteY57" fmla="*/ 150972 h 1152691"/>
                  <a:gd name="connsiteX58" fmla="*/ 823203 w 1330849"/>
                  <a:gd name="connsiteY58" fmla="*/ 153778 h 1152691"/>
                  <a:gd name="connsiteX59" fmla="*/ 833662 w 1330849"/>
                  <a:gd name="connsiteY59" fmla="*/ 156582 h 1152691"/>
                  <a:gd name="connsiteX60" fmla="*/ 843866 w 1330849"/>
                  <a:gd name="connsiteY60" fmla="*/ 159643 h 1152691"/>
                  <a:gd name="connsiteX61" fmla="*/ 854070 w 1330849"/>
                  <a:gd name="connsiteY61" fmla="*/ 162703 h 1152691"/>
                  <a:gd name="connsiteX62" fmla="*/ 864019 w 1330849"/>
                  <a:gd name="connsiteY62" fmla="*/ 166274 h 1152691"/>
                  <a:gd name="connsiteX63" fmla="*/ 873968 w 1330849"/>
                  <a:gd name="connsiteY63" fmla="*/ 169589 h 1152691"/>
                  <a:gd name="connsiteX64" fmla="*/ 883916 w 1330849"/>
                  <a:gd name="connsiteY64" fmla="*/ 173159 h 1152691"/>
                  <a:gd name="connsiteX65" fmla="*/ 893355 w 1330849"/>
                  <a:gd name="connsiteY65" fmla="*/ 177239 h 1152691"/>
                  <a:gd name="connsiteX66" fmla="*/ 903049 w 1330849"/>
                  <a:gd name="connsiteY66" fmla="*/ 181064 h 1152691"/>
                  <a:gd name="connsiteX67" fmla="*/ 912233 w 1330849"/>
                  <a:gd name="connsiteY67" fmla="*/ 185400 h 1152691"/>
                  <a:gd name="connsiteX68" fmla="*/ 921671 w 1330849"/>
                  <a:gd name="connsiteY68" fmla="*/ 189480 h 1152691"/>
                  <a:gd name="connsiteX69" fmla="*/ 930600 w 1330849"/>
                  <a:gd name="connsiteY69" fmla="*/ 194326 h 1152691"/>
                  <a:gd name="connsiteX70" fmla="*/ 939528 w 1330849"/>
                  <a:gd name="connsiteY70" fmla="*/ 199171 h 1152691"/>
                  <a:gd name="connsiteX71" fmla="*/ 948456 w 1330849"/>
                  <a:gd name="connsiteY71" fmla="*/ 204016 h 1152691"/>
                  <a:gd name="connsiteX72" fmla="*/ 956875 w 1330849"/>
                  <a:gd name="connsiteY72" fmla="*/ 209117 h 1152691"/>
                  <a:gd name="connsiteX73" fmla="*/ 965293 w 1330849"/>
                  <a:gd name="connsiteY73" fmla="*/ 214727 h 1152691"/>
                  <a:gd name="connsiteX74" fmla="*/ 973456 w 1330849"/>
                  <a:gd name="connsiteY74" fmla="*/ 220082 h 1152691"/>
                  <a:gd name="connsiteX75" fmla="*/ 981619 w 1330849"/>
                  <a:gd name="connsiteY75" fmla="*/ 225948 h 1152691"/>
                  <a:gd name="connsiteX76" fmla="*/ 989527 w 1330849"/>
                  <a:gd name="connsiteY76" fmla="*/ 231813 h 1152691"/>
                  <a:gd name="connsiteX77" fmla="*/ 997435 w 1330849"/>
                  <a:gd name="connsiteY77" fmla="*/ 237934 h 1152691"/>
                  <a:gd name="connsiteX78" fmla="*/ 1004578 w 1330849"/>
                  <a:gd name="connsiteY78" fmla="*/ 244564 h 1152691"/>
                  <a:gd name="connsiteX79" fmla="*/ 1012231 w 1330849"/>
                  <a:gd name="connsiteY79" fmla="*/ 251195 h 1152691"/>
                  <a:gd name="connsiteX80" fmla="*/ 1019374 w 1330849"/>
                  <a:gd name="connsiteY80" fmla="*/ 258081 h 1152691"/>
                  <a:gd name="connsiteX81" fmla="*/ 1026262 w 1330849"/>
                  <a:gd name="connsiteY81" fmla="*/ 265221 h 1152691"/>
                  <a:gd name="connsiteX82" fmla="*/ 1033149 w 1330849"/>
                  <a:gd name="connsiteY82" fmla="*/ 272616 h 1152691"/>
                  <a:gd name="connsiteX83" fmla="*/ 1039527 w 1330849"/>
                  <a:gd name="connsiteY83" fmla="*/ 280268 h 1152691"/>
                  <a:gd name="connsiteX84" fmla="*/ 1046159 w 1330849"/>
                  <a:gd name="connsiteY84" fmla="*/ 288173 h 1152691"/>
                  <a:gd name="connsiteX85" fmla="*/ 1046159 w 1330849"/>
                  <a:gd name="connsiteY85" fmla="*/ 238954 h 1152691"/>
                  <a:gd name="connsiteX86" fmla="*/ 1052281 w 1330849"/>
                  <a:gd name="connsiteY86" fmla="*/ 245075 h 1152691"/>
                  <a:gd name="connsiteX87" fmla="*/ 1059679 w 1330849"/>
                  <a:gd name="connsiteY87" fmla="*/ 252980 h 1152691"/>
                  <a:gd name="connsiteX88" fmla="*/ 1068863 w 1330849"/>
                  <a:gd name="connsiteY88" fmla="*/ 263946 h 1152691"/>
                  <a:gd name="connsiteX89" fmla="*/ 1080343 w 1330849"/>
                  <a:gd name="connsiteY89" fmla="*/ 277462 h 1152691"/>
                  <a:gd name="connsiteX90" fmla="*/ 1093352 w 1330849"/>
                  <a:gd name="connsiteY90" fmla="*/ 293783 h 1152691"/>
                  <a:gd name="connsiteX91" fmla="*/ 1100495 w 1330849"/>
                  <a:gd name="connsiteY91" fmla="*/ 302964 h 1152691"/>
                  <a:gd name="connsiteX92" fmla="*/ 1107893 w 1330849"/>
                  <a:gd name="connsiteY92" fmla="*/ 312910 h 1152691"/>
                  <a:gd name="connsiteX93" fmla="*/ 1115036 w 1330849"/>
                  <a:gd name="connsiteY93" fmla="*/ 323366 h 1152691"/>
                  <a:gd name="connsiteX94" fmla="*/ 1122689 w 1330849"/>
                  <a:gd name="connsiteY94" fmla="*/ 334331 h 1152691"/>
                  <a:gd name="connsiteX95" fmla="*/ 1130597 w 1330849"/>
                  <a:gd name="connsiteY95" fmla="*/ 346062 h 1152691"/>
                  <a:gd name="connsiteX96" fmla="*/ 1138505 w 1330849"/>
                  <a:gd name="connsiteY96" fmla="*/ 358558 h 1152691"/>
                  <a:gd name="connsiteX97" fmla="*/ 1146413 w 1330849"/>
                  <a:gd name="connsiteY97" fmla="*/ 371309 h 1152691"/>
                  <a:gd name="connsiteX98" fmla="*/ 1154321 w 1330849"/>
                  <a:gd name="connsiteY98" fmla="*/ 384825 h 1152691"/>
                  <a:gd name="connsiteX99" fmla="*/ 1162229 w 1330849"/>
                  <a:gd name="connsiteY99" fmla="*/ 398597 h 1152691"/>
                  <a:gd name="connsiteX100" fmla="*/ 1170137 w 1330849"/>
                  <a:gd name="connsiteY100" fmla="*/ 413133 h 1152691"/>
                  <a:gd name="connsiteX101" fmla="*/ 1177535 w 1330849"/>
                  <a:gd name="connsiteY101" fmla="*/ 428179 h 1152691"/>
                  <a:gd name="connsiteX102" fmla="*/ 1184933 w 1330849"/>
                  <a:gd name="connsiteY102" fmla="*/ 443480 h 1152691"/>
                  <a:gd name="connsiteX103" fmla="*/ 1192331 w 1330849"/>
                  <a:gd name="connsiteY103" fmla="*/ 459547 h 1152691"/>
                  <a:gd name="connsiteX104" fmla="*/ 1199218 w 1330849"/>
                  <a:gd name="connsiteY104" fmla="*/ 476123 h 1152691"/>
                  <a:gd name="connsiteX105" fmla="*/ 1206106 w 1330849"/>
                  <a:gd name="connsiteY105" fmla="*/ 493209 h 1152691"/>
                  <a:gd name="connsiteX106" fmla="*/ 1212228 w 1330849"/>
                  <a:gd name="connsiteY106" fmla="*/ 510551 h 1152691"/>
                  <a:gd name="connsiteX107" fmla="*/ 1218351 w 1330849"/>
                  <a:gd name="connsiteY107" fmla="*/ 528402 h 1152691"/>
                  <a:gd name="connsiteX108" fmla="*/ 1223708 w 1330849"/>
                  <a:gd name="connsiteY108" fmla="*/ 546508 h 1152691"/>
                  <a:gd name="connsiteX109" fmla="*/ 1228810 w 1330849"/>
                  <a:gd name="connsiteY109" fmla="*/ 565380 h 1152691"/>
                  <a:gd name="connsiteX110" fmla="*/ 1233402 w 1330849"/>
                  <a:gd name="connsiteY110" fmla="*/ 584761 h 1152691"/>
                  <a:gd name="connsiteX111" fmla="*/ 1256105 w 1330849"/>
                  <a:gd name="connsiteY111" fmla="*/ 561810 h 1152691"/>
                  <a:gd name="connsiteX112" fmla="*/ 1261462 w 1330849"/>
                  <a:gd name="connsiteY112" fmla="*/ 577621 h 1152691"/>
                  <a:gd name="connsiteX113" fmla="*/ 1267585 w 1330849"/>
                  <a:gd name="connsiteY113" fmla="*/ 596237 h 1152691"/>
                  <a:gd name="connsiteX114" fmla="*/ 1274983 w 1330849"/>
                  <a:gd name="connsiteY114" fmla="*/ 620974 h 1152691"/>
                  <a:gd name="connsiteX115" fmla="*/ 1283911 w 1330849"/>
                  <a:gd name="connsiteY115" fmla="*/ 650811 h 1152691"/>
                  <a:gd name="connsiteX116" fmla="*/ 1288248 w 1330849"/>
                  <a:gd name="connsiteY116" fmla="*/ 667388 h 1152691"/>
                  <a:gd name="connsiteX117" fmla="*/ 1292840 w 1330849"/>
                  <a:gd name="connsiteY117" fmla="*/ 685239 h 1152691"/>
                  <a:gd name="connsiteX118" fmla="*/ 1297431 w 1330849"/>
                  <a:gd name="connsiteY118" fmla="*/ 703856 h 1152691"/>
                  <a:gd name="connsiteX119" fmla="*/ 1302023 w 1330849"/>
                  <a:gd name="connsiteY119" fmla="*/ 723237 h 1152691"/>
                  <a:gd name="connsiteX120" fmla="*/ 1306360 w 1330849"/>
                  <a:gd name="connsiteY120" fmla="*/ 743384 h 1152691"/>
                  <a:gd name="connsiteX121" fmla="*/ 1310696 w 1330849"/>
                  <a:gd name="connsiteY121" fmla="*/ 764296 h 1152691"/>
                  <a:gd name="connsiteX122" fmla="*/ 1314778 w 1330849"/>
                  <a:gd name="connsiteY122" fmla="*/ 785462 h 1152691"/>
                  <a:gd name="connsiteX123" fmla="*/ 1318349 w 1330849"/>
                  <a:gd name="connsiteY123" fmla="*/ 807139 h 1152691"/>
                  <a:gd name="connsiteX124" fmla="*/ 1321921 w 1330849"/>
                  <a:gd name="connsiteY124" fmla="*/ 829071 h 1152691"/>
                  <a:gd name="connsiteX125" fmla="*/ 1324727 w 1330849"/>
                  <a:gd name="connsiteY125" fmla="*/ 851257 h 1152691"/>
                  <a:gd name="connsiteX126" fmla="*/ 1327278 w 1330849"/>
                  <a:gd name="connsiteY126" fmla="*/ 873699 h 1152691"/>
                  <a:gd name="connsiteX127" fmla="*/ 1328808 w 1330849"/>
                  <a:gd name="connsiteY127" fmla="*/ 896141 h 1152691"/>
                  <a:gd name="connsiteX128" fmla="*/ 1330339 w 1330849"/>
                  <a:gd name="connsiteY128" fmla="*/ 918328 h 1152691"/>
                  <a:gd name="connsiteX129" fmla="*/ 1330594 w 1330849"/>
                  <a:gd name="connsiteY129" fmla="*/ 929549 h 1152691"/>
                  <a:gd name="connsiteX130" fmla="*/ 1330849 w 1330849"/>
                  <a:gd name="connsiteY130" fmla="*/ 940514 h 1152691"/>
                  <a:gd name="connsiteX131" fmla="*/ 1330849 w 1330849"/>
                  <a:gd name="connsiteY131" fmla="*/ 951480 h 1152691"/>
                  <a:gd name="connsiteX132" fmla="*/ 1330594 w 1330849"/>
                  <a:gd name="connsiteY132" fmla="*/ 962446 h 1152691"/>
                  <a:gd name="connsiteX133" fmla="*/ 1330339 w 1330849"/>
                  <a:gd name="connsiteY133" fmla="*/ 973157 h 1152691"/>
                  <a:gd name="connsiteX134" fmla="*/ 1329829 w 1330849"/>
                  <a:gd name="connsiteY134" fmla="*/ 983868 h 1152691"/>
                  <a:gd name="connsiteX135" fmla="*/ 1328808 w 1330849"/>
                  <a:gd name="connsiteY135" fmla="*/ 994324 h 1152691"/>
                  <a:gd name="connsiteX136" fmla="*/ 1327788 w 1330849"/>
                  <a:gd name="connsiteY136" fmla="*/ 1004780 h 1152691"/>
                  <a:gd name="connsiteX137" fmla="*/ 1326768 w 1330849"/>
                  <a:gd name="connsiteY137" fmla="*/ 1015236 h 1152691"/>
                  <a:gd name="connsiteX138" fmla="*/ 1324982 w 1330849"/>
                  <a:gd name="connsiteY138" fmla="*/ 1025436 h 1152691"/>
                  <a:gd name="connsiteX139" fmla="*/ 1323196 w 1330849"/>
                  <a:gd name="connsiteY139" fmla="*/ 1035127 h 1152691"/>
                  <a:gd name="connsiteX140" fmla="*/ 1321410 w 1330849"/>
                  <a:gd name="connsiteY140" fmla="*/ 1045073 h 1152691"/>
                  <a:gd name="connsiteX141" fmla="*/ 1319114 w 1330849"/>
                  <a:gd name="connsiteY141" fmla="*/ 1054508 h 1152691"/>
                  <a:gd name="connsiteX142" fmla="*/ 1316563 w 1330849"/>
                  <a:gd name="connsiteY142" fmla="*/ 1063944 h 1152691"/>
                  <a:gd name="connsiteX143" fmla="*/ 1313757 w 1330849"/>
                  <a:gd name="connsiteY143" fmla="*/ 1073125 h 1152691"/>
                  <a:gd name="connsiteX144" fmla="*/ 1310696 w 1330849"/>
                  <a:gd name="connsiteY144" fmla="*/ 1082306 h 1152691"/>
                  <a:gd name="connsiteX145" fmla="*/ 1307125 w 1330849"/>
                  <a:gd name="connsiteY145" fmla="*/ 1090721 h 1152691"/>
                  <a:gd name="connsiteX146" fmla="*/ 1303554 w 1330849"/>
                  <a:gd name="connsiteY146" fmla="*/ 1099137 h 1152691"/>
                  <a:gd name="connsiteX147" fmla="*/ 1303118 w 1330849"/>
                  <a:gd name="connsiteY147" fmla="*/ 1099406 h 1152691"/>
                  <a:gd name="connsiteX148" fmla="*/ 1298218 w 1330849"/>
                  <a:gd name="connsiteY148" fmla="*/ 1087626 h 1152691"/>
                  <a:gd name="connsiteX149" fmla="*/ 1292866 w 1330849"/>
                  <a:gd name="connsiteY149" fmla="*/ 1075374 h 1152691"/>
                  <a:gd name="connsiteX150" fmla="*/ 1287005 w 1330849"/>
                  <a:gd name="connsiteY150" fmla="*/ 1062612 h 1152691"/>
                  <a:gd name="connsiteX151" fmla="*/ 1280889 w 1330849"/>
                  <a:gd name="connsiteY151" fmla="*/ 1049851 h 1152691"/>
                  <a:gd name="connsiteX152" fmla="*/ 1274264 w 1330849"/>
                  <a:gd name="connsiteY152" fmla="*/ 1037089 h 1152691"/>
                  <a:gd name="connsiteX153" fmla="*/ 1267638 w 1330849"/>
                  <a:gd name="connsiteY153" fmla="*/ 1024072 h 1152691"/>
                  <a:gd name="connsiteX154" fmla="*/ 1260503 w 1330849"/>
                  <a:gd name="connsiteY154" fmla="*/ 1010800 h 1152691"/>
                  <a:gd name="connsiteX155" fmla="*/ 1253113 w 1330849"/>
                  <a:gd name="connsiteY155" fmla="*/ 997528 h 1152691"/>
                  <a:gd name="connsiteX156" fmla="*/ 1245723 w 1330849"/>
                  <a:gd name="connsiteY156" fmla="*/ 984000 h 1152691"/>
                  <a:gd name="connsiteX157" fmla="*/ 1237823 w 1330849"/>
                  <a:gd name="connsiteY157" fmla="*/ 970473 h 1152691"/>
                  <a:gd name="connsiteX158" fmla="*/ 1229669 w 1330849"/>
                  <a:gd name="connsiteY158" fmla="*/ 956690 h 1152691"/>
                  <a:gd name="connsiteX159" fmla="*/ 1220750 w 1330849"/>
                  <a:gd name="connsiteY159" fmla="*/ 943162 h 1152691"/>
                  <a:gd name="connsiteX160" fmla="*/ 1216870 w 1330849"/>
                  <a:gd name="connsiteY160" fmla="*/ 936989 h 1152691"/>
                  <a:gd name="connsiteX161" fmla="*/ 1239066 w 1330849"/>
                  <a:gd name="connsiteY161" fmla="*/ 666113 h 1152691"/>
                  <a:gd name="connsiteX162" fmla="*/ 1196179 w 1330849"/>
                  <a:gd name="connsiteY162" fmla="*/ 904812 h 1152691"/>
                  <a:gd name="connsiteX163" fmla="*/ 1184565 w 1330849"/>
                  <a:gd name="connsiteY163" fmla="*/ 887521 h 1152691"/>
                  <a:gd name="connsiteX164" fmla="*/ 1165198 w 1330849"/>
                  <a:gd name="connsiteY164" fmla="*/ 859700 h 1152691"/>
                  <a:gd name="connsiteX165" fmla="*/ 1144812 w 1330849"/>
                  <a:gd name="connsiteY165" fmla="*/ 831879 h 1152691"/>
                  <a:gd name="connsiteX166" fmla="*/ 1124171 w 1330849"/>
                  <a:gd name="connsiteY166" fmla="*/ 803804 h 1152691"/>
                  <a:gd name="connsiteX167" fmla="*/ 1102765 w 1330849"/>
                  <a:gd name="connsiteY167" fmla="*/ 776239 h 1152691"/>
                  <a:gd name="connsiteX168" fmla="*/ 1080341 w 1330849"/>
                  <a:gd name="connsiteY168" fmla="*/ 748673 h 1152691"/>
                  <a:gd name="connsiteX169" fmla="*/ 1065217 w 1330849"/>
                  <a:gd name="connsiteY169" fmla="*/ 730427 h 1152691"/>
                  <a:gd name="connsiteX170" fmla="*/ 1067674 w 1330849"/>
                  <a:gd name="connsiteY170" fmla="*/ 703626 h 1152691"/>
                  <a:gd name="connsiteX171" fmla="*/ 1068959 w 1330849"/>
                  <a:gd name="connsiteY171" fmla="*/ 683746 h 1152691"/>
                  <a:gd name="connsiteX172" fmla="*/ 1070757 w 1330849"/>
                  <a:gd name="connsiteY172" fmla="*/ 661064 h 1152691"/>
                  <a:gd name="connsiteX173" fmla="*/ 1072556 w 1330849"/>
                  <a:gd name="connsiteY173" fmla="*/ 635324 h 1152691"/>
                  <a:gd name="connsiteX174" fmla="*/ 1073841 w 1330849"/>
                  <a:gd name="connsiteY174" fmla="*/ 607290 h 1152691"/>
                  <a:gd name="connsiteX175" fmla="*/ 1074869 w 1330849"/>
                  <a:gd name="connsiteY175" fmla="*/ 576962 h 1152691"/>
                  <a:gd name="connsiteX176" fmla="*/ 1075640 w 1330849"/>
                  <a:gd name="connsiteY176" fmla="*/ 545359 h 1152691"/>
                  <a:gd name="connsiteX177" fmla="*/ 1075897 w 1330849"/>
                  <a:gd name="connsiteY177" fmla="*/ 512228 h 1152691"/>
                  <a:gd name="connsiteX178" fmla="*/ 1075640 w 1330849"/>
                  <a:gd name="connsiteY178" fmla="*/ 478587 h 1152691"/>
                  <a:gd name="connsiteX179" fmla="*/ 1075383 w 1330849"/>
                  <a:gd name="connsiteY179" fmla="*/ 461512 h 1152691"/>
                  <a:gd name="connsiteX180" fmla="*/ 1074612 w 1330849"/>
                  <a:gd name="connsiteY180" fmla="*/ 444436 h 1152691"/>
                  <a:gd name="connsiteX181" fmla="*/ 1073841 w 1330849"/>
                  <a:gd name="connsiteY181" fmla="*/ 427361 h 1152691"/>
                  <a:gd name="connsiteX182" fmla="*/ 1072813 w 1330849"/>
                  <a:gd name="connsiteY182" fmla="*/ 410285 h 1152691"/>
                  <a:gd name="connsiteX183" fmla="*/ 1071528 w 1330849"/>
                  <a:gd name="connsiteY183" fmla="*/ 393465 h 1152691"/>
                  <a:gd name="connsiteX184" fmla="*/ 1070243 w 1330849"/>
                  <a:gd name="connsiteY184" fmla="*/ 376899 h 1152691"/>
                  <a:gd name="connsiteX185" fmla="*/ 1068445 w 1330849"/>
                  <a:gd name="connsiteY185" fmla="*/ 360079 h 1152691"/>
                  <a:gd name="connsiteX186" fmla="*/ 1066132 w 1330849"/>
                  <a:gd name="connsiteY186" fmla="*/ 343768 h 1152691"/>
                  <a:gd name="connsiteX187" fmla="*/ 1066646 w 1330849"/>
                  <a:gd name="connsiteY187" fmla="*/ 355746 h 1152691"/>
                  <a:gd name="connsiteX188" fmla="*/ 1067674 w 1330849"/>
                  <a:gd name="connsiteY188" fmla="*/ 387858 h 1152691"/>
                  <a:gd name="connsiteX189" fmla="*/ 1067931 w 1330849"/>
                  <a:gd name="connsiteY189" fmla="*/ 410030 h 1152691"/>
                  <a:gd name="connsiteX190" fmla="*/ 1067931 w 1330849"/>
                  <a:gd name="connsiteY190" fmla="*/ 435006 h 1152691"/>
                  <a:gd name="connsiteX191" fmla="*/ 1067931 w 1330849"/>
                  <a:gd name="connsiteY191" fmla="*/ 463041 h 1152691"/>
                  <a:gd name="connsiteX192" fmla="*/ 1067674 w 1330849"/>
                  <a:gd name="connsiteY192" fmla="*/ 492349 h 1152691"/>
                  <a:gd name="connsiteX193" fmla="*/ 1066646 w 1330849"/>
                  <a:gd name="connsiteY193" fmla="*/ 523442 h 1152691"/>
                  <a:gd name="connsiteX194" fmla="*/ 1065618 w 1330849"/>
                  <a:gd name="connsiteY194" fmla="*/ 555044 h 1152691"/>
                  <a:gd name="connsiteX195" fmla="*/ 1063563 w 1330849"/>
                  <a:gd name="connsiteY195" fmla="*/ 586136 h 1152691"/>
                  <a:gd name="connsiteX196" fmla="*/ 1062535 w 1330849"/>
                  <a:gd name="connsiteY196" fmla="*/ 601938 h 1152691"/>
                  <a:gd name="connsiteX197" fmla="*/ 1061250 w 1330849"/>
                  <a:gd name="connsiteY197" fmla="*/ 617229 h 1152691"/>
                  <a:gd name="connsiteX198" fmla="*/ 1059708 w 1330849"/>
                  <a:gd name="connsiteY198" fmla="*/ 632010 h 1152691"/>
                  <a:gd name="connsiteX199" fmla="*/ 1057909 w 1330849"/>
                  <a:gd name="connsiteY199" fmla="*/ 646792 h 1152691"/>
                  <a:gd name="connsiteX200" fmla="*/ 1056368 w 1330849"/>
                  <a:gd name="connsiteY200" fmla="*/ 660809 h 1152691"/>
                  <a:gd name="connsiteX201" fmla="*/ 1054055 w 1330849"/>
                  <a:gd name="connsiteY201" fmla="*/ 674317 h 1152691"/>
                  <a:gd name="connsiteX202" fmla="*/ 1051742 w 1330849"/>
                  <a:gd name="connsiteY202" fmla="*/ 687315 h 1152691"/>
                  <a:gd name="connsiteX203" fmla="*/ 1049173 w 1330849"/>
                  <a:gd name="connsiteY203" fmla="*/ 699293 h 1152691"/>
                  <a:gd name="connsiteX204" fmla="*/ 1046819 w 1330849"/>
                  <a:gd name="connsiteY204" fmla="*/ 708631 h 1152691"/>
                  <a:gd name="connsiteX205" fmla="*/ 1035236 w 1330849"/>
                  <a:gd name="connsiteY205" fmla="*/ 695074 h 1152691"/>
                  <a:gd name="connsiteX206" fmla="*/ 1012047 w 1330849"/>
                  <a:gd name="connsiteY206" fmla="*/ 669039 h 1152691"/>
                  <a:gd name="connsiteX207" fmla="*/ 988603 w 1330849"/>
                  <a:gd name="connsiteY207" fmla="*/ 643261 h 1152691"/>
                  <a:gd name="connsiteX208" fmla="*/ 965414 w 1330849"/>
                  <a:gd name="connsiteY208" fmla="*/ 618503 h 1152691"/>
                  <a:gd name="connsiteX209" fmla="*/ 941715 w 1330849"/>
                  <a:gd name="connsiteY209" fmla="*/ 594256 h 1152691"/>
                  <a:gd name="connsiteX210" fmla="*/ 918271 w 1330849"/>
                  <a:gd name="connsiteY210" fmla="*/ 571029 h 1152691"/>
                  <a:gd name="connsiteX211" fmla="*/ 895081 w 1330849"/>
                  <a:gd name="connsiteY211" fmla="*/ 548568 h 1152691"/>
                  <a:gd name="connsiteX212" fmla="*/ 871892 w 1330849"/>
                  <a:gd name="connsiteY212" fmla="*/ 527383 h 1152691"/>
                  <a:gd name="connsiteX213" fmla="*/ 849213 w 1330849"/>
                  <a:gd name="connsiteY213" fmla="*/ 507475 h 1152691"/>
                  <a:gd name="connsiteX214" fmla="*/ 838000 w 1330849"/>
                  <a:gd name="connsiteY214" fmla="*/ 497521 h 1152691"/>
                  <a:gd name="connsiteX215" fmla="*/ 826533 w 1330849"/>
                  <a:gd name="connsiteY215" fmla="*/ 488332 h 1152691"/>
                  <a:gd name="connsiteX216" fmla="*/ 815576 w 1330849"/>
                  <a:gd name="connsiteY216" fmla="*/ 479144 h 1152691"/>
                  <a:gd name="connsiteX217" fmla="*/ 804618 w 1330849"/>
                  <a:gd name="connsiteY217" fmla="*/ 470722 h 1152691"/>
                  <a:gd name="connsiteX218" fmla="*/ 795547 w 1330849"/>
                  <a:gd name="connsiteY218" fmla="*/ 463748 h 1152691"/>
                  <a:gd name="connsiteX219" fmla="*/ 795407 w 1330849"/>
                  <a:gd name="connsiteY219" fmla="*/ 462547 h 1152691"/>
                  <a:gd name="connsiteX220" fmla="*/ 793063 w 1330849"/>
                  <a:gd name="connsiteY220" fmla="*/ 443612 h 1152691"/>
                  <a:gd name="connsiteX221" fmla="*/ 789939 w 1330849"/>
                  <a:gd name="connsiteY221" fmla="*/ 420582 h 1152691"/>
                  <a:gd name="connsiteX222" fmla="*/ 786294 w 1330849"/>
                  <a:gd name="connsiteY222" fmla="*/ 395250 h 1152691"/>
                  <a:gd name="connsiteX223" fmla="*/ 781867 w 1330849"/>
                  <a:gd name="connsiteY223" fmla="*/ 370430 h 1152691"/>
                  <a:gd name="connsiteX224" fmla="*/ 779784 w 1330849"/>
                  <a:gd name="connsiteY224" fmla="*/ 358404 h 1152691"/>
                  <a:gd name="connsiteX225" fmla="*/ 777441 w 1330849"/>
                  <a:gd name="connsiteY225" fmla="*/ 347401 h 1152691"/>
                  <a:gd name="connsiteX226" fmla="*/ 775358 w 1330849"/>
                  <a:gd name="connsiteY226" fmla="*/ 337166 h 1152691"/>
                  <a:gd name="connsiteX227" fmla="*/ 773014 w 1330849"/>
                  <a:gd name="connsiteY227" fmla="*/ 328466 h 1152691"/>
                  <a:gd name="connsiteX228" fmla="*/ 775358 w 1330849"/>
                  <a:gd name="connsiteY228" fmla="*/ 341772 h 1152691"/>
                  <a:gd name="connsiteX229" fmla="*/ 777180 w 1330849"/>
                  <a:gd name="connsiteY229" fmla="*/ 356357 h 1152691"/>
                  <a:gd name="connsiteX230" fmla="*/ 779263 w 1330849"/>
                  <a:gd name="connsiteY230" fmla="*/ 375036 h 1152691"/>
                  <a:gd name="connsiteX231" fmla="*/ 780305 w 1330849"/>
                  <a:gd name="connsiteY231" fmla="*/ 385271 h 1152691"/>
                  <a:gd name="connsiteX232" fmla="*/ 781346 w 1330849"/>
                  <a:gd name="connsiteY232" fmla="*/ 396018 h 1152691"/>
                  <a:gd name="connsiteX233" fmla="*/ 781867 w 1330849"/>
                  <a:gd name="connsiteY233" fmla="*/ 407277 h 1152691"/>
                  <a:gd name="connsiteX234" fmla="*/ 782127 w 1330849"/>
                  <a:gd name="connsiteY234" fmla="*/ 418280 h 1152691"/>
                  <a:gd name="connsiteX235" fmla="*/ 782388 w 1330849"/>
                  <a:gd name="connsiteY235" fmla="*/ 429539 h 1152691"/>
                  <a:gd name="connsiteX236" fmla="*/ 782127 w 1330849"/>
                  <a:gd name="connsiteY236" fmla="*/ 440797 h 1152691"/>
                  <a:gd name="connsiteX237" fmla="*/ 781346 w 1330849"/>
                  <a:gd name="connsiteY237" fmla="*/ 451800 h 1152691"/>
                  <a:gd name="connsiteX238" fmla="*/ 781186 w 1330849"/>
                  <a:gd name="connsiteY238" fmla="*/ 453088 h 1152691"/>
                  <a:gd name="connsiteX239" fmla="*/ 772510 w 1330849"/>
                  <a:gd name="connsiteY239" fmla="*/ 446729 h 1152691"/>
                  <a:gd name="connsiteX240" fmla="*/ 762317 w 1330849"/>
                  <a:gd name="connsiteY240" fmla="*/ 439838 h 1152691"/>
                  <a:gd name="connsiteX241" fmla="*/ 752123 w 1330849"/>
                  <a:gd name="connsiteY241" fmla="*/ 432947 h 1152691"/>
                  <a:gd name="connsiteX242" fmla="*/ 741930 w 1330849"/>
                  <a:gd name="connsiteY242" fmla="*/ 426565 h 1152691"/>
                  <a:gd name="connsiteX243" fmla="*/ 731993 w 1330849"/>
                  <a:gd name="connsiteY243" fmla="*/ 420695 h 1152691"/>
                  <a:gd name="connsiteX244" fmla="*/ 722563 w 1330849"/>
                  <a:gd name="connsiteY244" fmla="*/ 415080 h 1152691"/>
                  <a:gd name="connsiteX245" fmla="*/ 713135 w 1330849"/>
                  <a:gd name="connsiteY245" fmla="*/ 409975 h 1152691"/>
                  <a:gd name="connsiteX246" fmla="*/ 703961 w 1330849"/>
                  <a:gd name="connsiteY246" fmla="*/ 405126 h 1152691"/>
                  <a:gd name="connsiteX247" fmla="*/ 695042 w 1330849"/>
                  <a:gd name="connsiteY247" fmla="*/ 400787 h 1152691"/>
                  <a:gd name="connsiteX248" fmla="*/ 686123 w 1330849"/>
                  <a:gd name="connsiteY248" fmla="*/ 397213 h 1152691"/>
                  <a:gd name="connsiteX249" fmla="*/ 677714 w 1330849"/>
                  <a:gd name="connsiteY249" fmla="*/ 393896 h 1152691"/>
                  <a:gd name="connsiteX250" fmla="*/ 669560 w 1330849"/>
                  <a:gd name="connsiteY250" fmla="*/ 391088 h 1152691"/>
                  <a:gd name="connsiteX251" fmla="*/ 653506 w 1330849"/>
                  <a:gd name="connsiteY251" fmla="*/ 385983 h 1152691"/>
                  <a:gd name="connsiteX252" fmla="*/ 637196 w 1330849"/>
                  <a:gd name="connsiteY252" fmla="*/ 380624 h 1152691"/>
                  <a:gd name="connsiteX253" fmla="*/ 620633 w 1330849"/>
                  <a:gd name="connsiteY253" fmla="*/ 374753 h 1152691"/>
                  <a:gd name="connsiteX254" fmla="*/ 603814 w 1330849"/>
                  <a:gd name="connsiteY254" fmla="*/ 368882 h 1152691"/>
                  <a:gd name="connsiteX255" fmla="*/ 569667 w 1330849"/>
                  <a:gd name="connsiteY255" fmla="*/ 355865 h 1152691"/>
                  <a:gd name="connsiteX256" fmla="*/ 535521 w 1330849"/>
                  <a:gd name="connsiteY256" fmla="*/ 342593 h 1152691"/>
                  <a:gd name="connsiteX257" fmla="*/ 501119 w 1330849"/>
                  <a:gd name="connsiteY257" fmla="*/ 328811 h 1152691"/>
                  <a:gd name="connsiteX258" fmla="*/ 467227 w 1330849"/>
                  <a:gd name="connsiteY258" fmla="*/ 314772 h 1152691"/>
                  <a:gd name="connsiteX259" fmla="*/ 445917 w 1330849"/>
                  <a:gd name="connsiteY259" fmla="*/ 305697 h 1152691"/>
                  <a:gd name="connsiteX260" fmla="*/ 395685 w 1330849"/>
                  <a:gd name="connsiteY260" fmla="*/ 221358 h 1152691"/>
                  <a:gd name="connsiteX261" fmla="*/ 438286 w 1330849"/>
                  <a:gd name="connsiteY261" fmla="*/ 302447 h 1152691"/>
                  <a:gd name="connsiteX262" fmla="*/ 434864 w 1330849"/>
                  <a:gd name="connsiteY262" fmla="*/ 300990 h 1152691"/>
                  <a:gd name="connsiteX263" fmla="*/ 403775 w 1330849"/>
                  <a:gd name="connsiteY263" fmla="*/ 287462 h 1152691"/>
                  <a:gd name="connsiteX264" fmla="*/ 374725 w 1330849"/>
                  <a:gd name="connsiteY264" fmla="*/ 274445 h 1152691"/>
                  <a:gd name="connsiteX265" fmla="*/ 347968 w 1330849"/>
                  <a:gd name="connsiteY265" fmla="*/ 262449 h 1152691"/>
                  <a:gd name="connsiteX266" fmla="*/ 303883 w 1330849"/>
                  <a:gd name="connsiteY266" fmla="*/ 242030 h 1152691"/>
                  <a:gd name="connsiteX267" fmla="*/ 274578 w 1330849"/>
                  <a:gd name="connsiteY267" fmla="*/ 228503 h 1152691"/>
                  <a:gd name="connsiteX268" fmla="*/ 264130 w 1330849"/>
                  <a:gd name="connsiteY268" fmla="*/ 223398 h 1152691"/>
                  <a:gd name="connsiteX269" fmla="*/ 265914 w 1330849"/>
                  <a:gd name="connsiteY269" fmla="*/ 225185 h 1152691"/>
                  <a:gd name="connsiteX270" fmla="*/ 268462 w 1330849"/>
                  <a:gd name="connsiteY270" fmla="*/ 226716 h 1152691"/>
                  <a:gd name="connsiteX271" fmla="*/ 274323 w 1330849"/>
                  <a:gd name="connsiteY271" fmla="*/ 231311 h 1152691"/>
                  <a:gd name="connsiteX272" fmla="*/ 282223 w 1330849"/>
                  <a:gd name="connsiteY272" fmla="*/ 236160 h 1152691"/>
                  <a:gd name="connsiteX273" fmla="*/ 291397 w 1330849"/>
                  <a:gd name="connsiteY273" fmla="*/ 241520 h 1152691"/>
                  <a:gd name="connsiteX274" fmla="*/ 302354 w 1330849"/>
                  <a:gd name="connsiteY274" fmla="*/ 247390 h 1152691"/>
                  <a:gd name="connsiteX275" fmla="*/ 314841 w 1330849"/>
                  <a:gd name="connsiteY275" fmla="*/ 253771 h 1152691"/>
                  <a:gd name="connsiteX276" fmla="*/ 342617 w 1330849"/>
                  <a:gd name="connsiteY276" fmla="*/ 267554 h 1152691"/>
                  <a:gd name="connsiteX277" fmla="*/ 374470 w 1330849"/>
                  <a:gd name="connsiteY277" fmla="*/ 282868 h 1152691"/>
                  <a:gd name="connsiteX278" fmla="*/ 409126 w 1330849"/>
                  <a:gd name="connsiteY278" fmla="*/ 298948 h 1152691"/>
                  <a:gd name="connsiteX279" fmla="*/ 445057 w 1330849"/>
                  <a:gd name="connsiteY279" fmla="*/ 315538 h 1152691"/>
                  <a:gd name="connsiteX280" fmla="*/ 482262 w 1330849"/>
                  <a:gd name="connsiteY280" fmla="*/ 331873 h 1152691"/>
                  <a:gd name="connsiteX281" fmla="*/ 518447 w 1330849"/>
                  <a:gd name="connsiteY281" fmla="*/ 347953 h 1152691"/>
                  <a:gd name="connsiteX282" fmla="*/ 553613 w 1330849"/>
                  <a:gd name="connsiteY282" fmla="*/ 363267 h 1152691"/>
                  <a:gd name="connsiteX283" fmla="*/ 596504 w 1330849"/>
                  <a:gd name="connsiteY283" fmla="*/ 381628 h 1152691"/>
                  <a:gd name="connsiteX284" fmla="*/ 595528 w 1330849"/>
                  <a:gd name="connsiteY284" fmla="*/ 381510 h 1152691"/>
                  <a:gd name="connsiteX285" fmla="*/ 586847 w 1330849"/>
                  <a:gd name="connsiteY285" fmla="*/ 383252 h 1152691"/>
                  <a:gd name="connsiteX286" fmla="*/ 576379 w 1330849"/>
                  <a:gd name="connsiteY286" fmla="*/ 385242 h 1152691"/>
                  <a:gd name="connsiteX287" fmla="*/ 562593 w 1330849"/>
                  <a:gd name="connsiteY287" fmla="*/ 387482 h 1152691"/>
                  <a:gd name="connsiteX288" fmla="*/ 545232 w 1330849"/>
                  <a:gd name="connsiteY288" fmla="*/ 390467 h 1152691"/>
                  <a:gd name="connsiteX289" fmla="*/ 525573 w 1330849"/>
                  <a:gd name="connsiteY289" fmla="*/ 392706 h 1152691"/>
                  <a:gd name="connsiteX290" fmla="*/ 503361 w 1330849"/>
                  <a:gd name="connsiteY290" fmla="*/ 395692 h 1152691"/>
                  <a:gd name="connsiteX291" fmla="*/ 479362 w 1330849"/>
                  <a:gd name="connsiteY291" fmla="*/ 397682 h 1152691"/>
                  <a:gd name="connsiteX292" fmla="*/ 466341 w 1330849"/>
                  <a:gd name="connsiteY292" fmla="*/ 398678 h 1152691"/>
                  <a:gd name="connsiteX293" fmla="*/ 453320 w 1330849"/>
                  <a:gd name="connsiteY293" fmla="*/ 399424 h 1152691"/>
                  <a:gd name="connsiteX294" fmla="*/ 440044 w 1330849"/>
                  <a:gd name="connsiteY294" fmla="*/ 400171 h 1152691"/>
                  <a:gd name="connsiteX295" fmla="*/ 426257 w 1330849"/>
                  <a:gd name="connsiteY295" fmla="*/ 400419 h 1152691"/>
                  <a:gd name="connsiteX296" fmla="*/ 412471 w 1330849"/>
                  <a:gd name="connsiteY296" fmla="*/ 400668 h 1152691"/>
                  <a:gd name="connsiteX297" fmla="*/ 398684 w 1330849"/>
                  <a:gd name="connsiteY297" fmla="*/ 400668 h 1152691"/>
                  <a:gd name="connsiteX298" fmla="*/ 384642 w 1330849"/>
                  <a:gd name="connsiteY298" fmla="*/ 400419 h 1152691"/>
                  <a:gd name="connsiteX299" fmla="*/ 370345 w 1330849"/>
                  <a:gd name="connsiteY299" fmla="*/ 399673 h 1152691"/>
                  <a:gd name="connsiteX300" fmla="*/ 356048 w 1330849"/>
                  <a:gd name="connsiteY300" fmla="*/ 398926 h 1152691"/>
                  <a:gd name="connsiteX301" fmla="*/ 342005 w 1330849"/>
                  <a:gd name="connsiteY301" fmla="*/ 397434 h 1152691"/>
                  <a:gd name="connsiteX302" fmla="*/ 327708 w 1330849"/>
                  <a:gd name="connsiteY302" fmla="*/ 395940 h 1152691"/>
                  <a:gd name="connsiteX303" fmla="*/ 313921 w 1330849"/>
                  <a:gd name="connsiteY303" fmla="*/ 393950 h 1152691"/>
                  <a:gd name="connsiteX304" fmla="*/ 300134 w 1330849"/>
                  <a:gd name="connsiteY304" fmla="*/ 391462 h 1152691"/>
                  <a:gd name="connsiteX305" fmla="*/ 286603 w 1330849"/>
                  <a:gd name="connsiteY305" fmla="*/ 388726 h 1152691"/>
                  <a:gd name="connsiteX306" fmla="*/ 275959 w 1330849"/>
                  <a:gd name="connsiteY306" fmla="*/ 386181 h 1152691"/>
                  <a:gd name="connsiteX307" fmla="*/ 268221 w 1330849"/>
                  <a:gd name="connsiteY307" fmla="*/ 383998 h 1152691"/>
                  <a:gd name="connsiteX308" fmla="*/ 260051 w 1330849"/>
                  <a:gd name="connsiteY308" fmla="*/ 381510 h 1152691"/>
                  <a:gd name="connsiteX309" fmla="*/ 273072 w 1330849"/>
                  <a:gd name="connsiteY309" fmla="*/ 385491 h 1152691"/>
                  <a:gd name="connsiteX310" fmla="*/ 275959 w 1330849"/>
                  <a:gd name="connsiteY310" fmla="*/ 386181 h 1152691"/>
                  <a:gd name="connsiteX311" fmla="*/ 277922 w 1330849"/>
                  <a:gd name="connsiteY311" fmla="*/ 386735 h 1152691"/>
                  <a:gd name="connsiteX312" fmla="*/ 291199 w 1330849"/>
                  <a:gd name="connsiteY312" fmla="*/ 389970 h 1152691"/>
                  <a:gd name="connsiteX313" fmla="*/ 307794 w 1330849"/>
                  <a:gd name="connsiteY313" fmla="*/ 393950 h 1152691"/>
                  <a:gd name="connsiteX314" fmla="*/ 327452 w 1330849"/>
                  <a:gd name="connsiteY314" fmla="*/ 397931 h 1152691"/>
                  <a:gd name="connsiteX315" fmla="*/ 338175 w 1330849"/>
                  <a:gd name="connsiteY315" fmla="*/ 399922 h 1152691"/>
                  <a:gd name="connsiteX316" fmla="*/ 349409 w 1330849"/>
                  <a:gd name="connsiteY316" fmla="*/ 401912 h 1152691"/>
                  <a:gd name="connsiteX317" fmla="*/ 361153 w 1330849"/>
                  <a:gd name="connsiteY317" fmla="*/ 403903 h 1152691"/>
                  <a:gd name="connsiteX318" fmla="*/ 373919 w 1330849"/>
                  <a:gd name="connsiteY318" fmla="*/ 405395 h 1152691"/>
                  <a:gd name="connsiteX319" fmla="*/ 386940 w 1330849"/>
                  <a:gd name="connsiteY319" fmla="*/ 407137 h 1152691"/>
                  <a:gd name="connsiteX320" fmla="*/ 400471 w 1330849"/>
                  <a:gd name="connsiteY320" fmla="*/ 408879 h 1152691"/>
                  <a:gd name="connsiteX321" fmla="*/ 414514 w 1330849"/>
                  <a:gd name="connsiteY321" fmla="*/ 409873 h 1152691"/>
                  <a:gd name="connsiteX322" fmla="*/ 428811 w 1330849"/>
                  <a:gd name="connsiteY322" fmla="*/ 410869 h 1152691"/>
                  <a:gd name="connsiteX323" fmla="*/ 443874 w 1330849"/>
                  <a:gd name="connsiteY323" fmla="*/ 411615 h 1152691"/>
                  <a:gd name="connsiteX324" fmla="*/ 458937 w 1330849"/>
                  <a:gd name="connsiteY324" fmla="*/ 412113 h 1152691"/>
                  <a:gd name="connsiteX325" fmla="*/ 474767 w 1330849"/>
                  <a:gd name="connsiteY325" fmla="*/ 412113 h 1152691"/>
                  <a:gd name="connsiteX326" fmla="*/ 490595 w 1330849"/>
                  <a:gd name="connsiteY326" fmla="*/ 412113 h 1152691"/>
                  <a:gd name="connsiteX327" fmla="*/ 506680 w 1330849"/>
                  <a:gd name="connsiteY327" fmla="*/ 411117 h 1152691"/>
                  <a:gd name="connsiteX328" fmla="*/ 523020 w 1330849"/>
                  <a:gd name="connsiteY328" fmla="*/ 410371 h 1152691"/>
                  <a:gd name="connsiteX329" fmla="*/ 539615 w 1330849"/>
                  <a:gd name="connsiteY329" fmla="*/ 408879 h 1152691"/>
                  <a:gd name="connsiteX330" fmla="*/ 556210 w 1330849"/>
                  <a:gd name="connsiteY330" fmla="*/ 406888 h 1152691"/>
                  <a:gd name="connsiteX331" fmla="*/ 573316 w 1330849"/>
                  <a:gd name="connsiteY331" fmla="*/ 404400 h 1152691"/>
                  <a:gd name="connsiteX332" fmla="*/ 590166 w 1330849"/>
                  <a:gd name="connsiteY332" fmla="*/ 401415 h 1152691"/>
                  <a:gd name="connsiteX333" fmla="*/ 607272 w 1330849"/>
                  <a:gd name="connsiteY333" fmla="*/ 397682 h 1152691"/>
                  <a:gd name="connsiteX334" fmla="*/ 624122 w 1330849"/>
                  <a:gd name="connsiteY334" fmla="*/ 393452 h 1152691"/>
                  <a:gd name="connsiteX335" fmla="*/ 623998 w 1330849"/>
                  <a:gd name="connsiteY335" fmla="*/ 393332 h 1152691"/>
                  <a:gd name="connsiteX336" fmla="*/ 658092 w 1330849"/>
                  <a:gd name="connsiteY336" fmla="*/ 407678 h 1152691"/>
                  <a:gd name="connsiteX337" fmla="*/ 674402 w 1330849"/>
                  <a:gd name="connsiteY337" fmla="*/ 414825 h 1152691"/>
                  <a:gd name="connsiteX338" fmla="*/ 690965 w 1330849"/>
                  <a:gd name="connsiteY338" fmla="*/ 424013 h 1152691"/>
                  <a:gd name="connsiteX339" fmla="*/ 707274 w 1330849"/>
                  <a:gd name="connsiteY339" fmla="*/ 434223 h 1152691"/>
                  <a:gd name="connsiteX340" fmla="*/ 723583 w 1330849"/>
                  <a:gd name="connsiteY340" fmla="*/ 444432 h 1152691"/>
                  <a:gd name="connsiteX341" fmla="*/ 739892 w 1330849"/>
                  <a:gd name="connsiteY341" fmla="*/ 455407 h 1152691"/>
                  <a:gd name="connsiteX342" fmla="*/ 755691 w 1330849"/>
                  <a:gd name="connsiteY342" fmla="*/ 466382 h 1152691"/>
                  <a:gd name="connsiteX343" fmla="*/ 771490 w 1330849"/>
                  <a:gd name="connsiteY343" fmla="*/ 477868 h 1152691"/>
                  <a:gd name="connsiteX344" fmla="*/ 787290 w 1330849"/>
                  <a:gd name="connsiteY344" fmla="*/ 489864 h 1152691"/>
                  <a:gd name="connsiteX345" fmla="*/ 802324 w 1330849"/>
                  <a:gd name="connsiteY345" fmla="*/ 502116 h 1152691"/>
                  <a:gd name="connsiteX346" fmla="*/ 817614 w 1330849"/>
                  <a:gd name="connsiteY346" fmla="*/ 514877 h 1152691"/>
                  <a:gd name="connsiteX347" fmla="*/ 832904 w 1330849"/>
                  <a:gd name="connsiteY347" fmla="*/ 527383 h 1152691"/>
                  <a:gd name="connsiteX348" fmla="*/ 847429 w 1330849"/>
                  <a:gd name="connsiteY348" fmla="*/ 540656 h 1152691"/>
                  <a:gd name="connsiteX349" fmla="*/ 862209 w 1330849"/>
                  <a:gd name="connsiteY349" fmla="*/ 553928 h 1152691"/>
                  <a:gd name="connsiteX350" fmla="*/ 876479 w 1330849"/>
                  <a:gd name="connsiteY350" fmla="*/ 567711 h 1152691"/>
                  <a:gd name="connsiteX351" fmla="*/ 890750 w 1330849"/>
                  <a:gd name="connsiteY351" fmla="*/ 581494 h 1152691"/>
                  <a:gd name="connsiteX352" fmla="*/ 904510 w 1330849"/>
                  <a:gd name="connsiteY352" fmla="*/ 595532 h 1152691"/>
                  <a:gd name="connsiteX353" fmla="*/ 918271 w 1330849"/>
                  <a:gd name="connsiteY353" fmla="*/ 609824 h 1152691"/>
                  <a:gd name="connsiteX354" fmla="*/ 931776 w 1330849"/>
                  <a:gd name="connsiteY354" fmla="*/ 624118 h 1152691"/>
                  <a:gd name="connsiteX355" fmla="*/ 945282 w 1330849"/>
                  <a:gd name="connsiteY355" fmla="*/ 638666 h 1152691"/>
                  <a:gd name="connsiteX356" fmla="*/ 958279 w 1330849"/>
                  <a:gd name="connsiteY356" fmla="*/ 653470 h 1152691"/>
                  <a:gd name="connsiteX357" fmla="*/ 971275 w 1330849"/>
                  <a:gd name="connsiteY357" fmla="*/ 668018 h 1152691"/>
                  <a:gd name="connsiteX358" fmla="*/ 972984 w 1330849"/>
                  <a:gd name="connsiteY358" fmla="*/ 670038 h 1152691"/>
                  <a:gd name="connsiteX359" fmla="*/ 969848 w 1330849"/>
                  <a:gd name="connsiteY359" fmla="*/ 672265 h 1152691"/>
                  <a:gd name="connsiteX360" fmla="*/ 960418 w 1330849"/>
                  <a:gd name="connsiteY360" fmla="*/ 678161 h 1152691"/>
                  <a:gd name="connsiteX361" fmla="*/ 950989 w 1330849"/>
                  <a:gd name="connsiteY361" fmla="*/ 683800 h 1152691"/>
                  <a:gd name="connsiteX362" fmla="*/ 941305 w 1330849"/>
                  <a:gd name="connsiteY362" fmla="*/ 689183 h 1152691"/>
                  <a:gd name="connsiteX363" fmla="*/ 931110 w 1330849"/>
                  <a:gd name="connsiteY363" fmla="*/ 694565 h 1152691"/>
                  <a:gd name="connsiteX364" fmla="*/ 920662 w 1330849"/>
                  <a:gd name="connsiteY364" fmla="*/ 699435 h 1152691"/>
                  <a:gd name="connsiteX365" fmla="*/ 909958 w 1330849"/>
                  <a:gd name="connsiteY365" fmla="*/ 704050 h 1152691"/>
                  <a:gd name="connsiteX366" fmla="*/ 898999 w 1330849"/>
                  <a:gd name="connsiteY366" fmla="*/ 708407 h 1152691"/>
                  <a:gd name="connsiteX367" fmla="*/ 887786 w 1330849"/>
                  <a:gd name="connsiteY367" fmla="*/ 712765 h 1152691"/>
                  <a:gd name="connsiteX368" fmla="*/ 876573 w 1330849"/>
                  <a:gd name="connsiteY368" fmla="*/ 716609 h 1152691"/>
                  <a:gd name="connsiteX369" fmla="*/ 865105 w 1330849"/>
                  <a:gd name="connsiteY369" fmla="*/ 720455 h 1152691"/>
                  <a:gd name="connsiteX370" fmla="*/ 853126 w 1330849"/>
                  <a:gd name="connsiteY370" fmla="*/ 724043 h 1152691"/>
                  <a:gd name="connsiteX371" fmla="*/ 841148 w 1330849"/>
                  <a:gd name="connsiteY371" fmla="*/ 727119 h 1152691"/>
                  <a:gd name="connsiteX372" fmla="*/ 828916 w 1330849"/>
                  <a:gd name="connsiteY372" fmla="*/ 730195 h 1152691"/>
                  <a:gd name="connsiteX373" fmla="*/ 816937 w 1330849"/>
                  <a:gd name="connsiteY373" fmla="*/ 733271 h 1152691"/>
                  <a:gd name="connsiteX374" fmla="*/ 804196 w 1330849"/>
                  <a:gd name="connsiteY374" fmla="*/ 735834 h 1152691"/>
                  <a:gd name="connsiteX375" fmla="*/ 791962 w 1330849"/>
                  <a:gd name="connsiteY375" fmla="*/ 738398 h 1152691"/>
                  <a:gd name="connsiteX376" fmla="*/ 779220 w 1330849"/>
                  <a:gd name="connsiteY376" fmla="*/ 740961 h 1152691"/>
                  <a:gd name="connsiteX377" fmla="*/ 766478 w 1330849"/>
                  <a:gd name="connsiteY377" fmla="*/ 743011 h 1152691"/>
                  <a:gd name="connsiteX378" fmla="*/ 753990 w 1330849"/>
                  <a:gd name="connsiteY378" fmla="*/ 745062 h 1152691"/>
                  <a:gd name="connsiteX379" fmla="*/ 727996 w 1330849"/>
                  <a:gd name="connsiteY379" fmla="*/ 748650 h 1152691"/>
                  <a:gd name="connsiteX380" fmla="*/ 702510 w 1330849"/>
                  <a:gd name="connsiteY380" fmla="*/ 751470 h 1152691"/>
                  <a:gd name="connsiteX381" fmla="*/ 676516 w 1330849"/>
                  <a:gd name="connsiteY381" fmla="*/ 753777 h 1152691"/>
                  <a:gd name="connsiteX382" fmla="*/ 651031 w 1330849"/>
                  <a:gd name="connsiteY382" fmla="*/ 755828 h 1152691"/>
                  <a:gd name="connsiteX383" fmla="*/ 625546 w 1330849"/>
                  <a:gd name="connsiteY383" fmla="*/ 757109 h 1152691"/>
                  <a:gd name="connsiteX384" fmla="*/ 600826 w 1330849"/>
                  <a:gd name="connsiteY384" fmla="*/ 757878 h 1152691"/>
                  <a:gd name="connsiteX385" fmla="*/ 576360 w 1330849"/>
                  <a:gd name="connsiteY385" fmla="*/ 758391 h 1152691"/>
                  <a:gd name="connsiteX386" fmla="*/ 552659 w 1330849"/>
                  <a:gd name="connsiteY386" fmla="*/ 758648 h 1152691"/>
                  <a:gd name="connsiteX387" fmla="*/ 529978 w 1330849"/>
                  <a:gd name="connsiteY387" fmla="*/ 758391 h 1152691"/>
                  <a:gd name="connsiteX388" fmla="*/ 508060 w 1330849"/>
                  <a:gd name="connsiteY388" fmla="*/ 757878 h 1152691"/>
                  <a:gd name="connsiteX389" fmla="*/ 486908 w 1330849"/>
                  <a:gd name="connsiteY389" fmla="*/ 757109 h 1152691"/>
                  <a:gd name="connsiteX390" fmla="*/ 467030 w 1330849"/>
                  <a:gd name="connsiteY390" fmla="*/ 756597 h 1152691"/>
                  <a:gd name="connsiteX391" fmla="*/ 448680 w 1330849"/>
                  <a:gd name="connsiteY391" fmla="*/ 755572 h 1152691"/>
                  <a:gd name="connsiteX392" fmla="*/ 431605 w 1330849"/>
                  <a:gd name="connsiteY392" fmla="*/ 754290 h 1152691"/>
                  <a:gd name="connsiteX393" fmla="*/ 402043 w 1330849"/>
                  <a:gd name="connsiteY393" fmla="*/ 752239 h 1152691"/>
                  <a:gd name="connsiteX394" fmla="*/ 379871 w 1330849"/>
                  <a:gd name="connsiteY394" fmla="*/ 750445 h 1152691"/>
                  <a:gd name="connsiteX395" fmla="*/ 361012 w 1330849"/>
                  <a:gd name="connsiteY395" fmla="*/ 748394 h 1152691"/>
                  <a:gd name="connsiteX396" fmla="*/ 383184 w 1330849"/>
                  <a:gd name="connsiteY396" fmla="*/ 750957 h 1152691"/>
                  <a:gd name="connsiteX397" fmla="*/ 404846 w 1330849"/>
                  <a:gd name="connsiteY397" fmla="*/ 753521 h 1152691"/>
                  <a:gd name="connsiteX398" fmla="*/ 426253 w 1330849"/>
                  <a:gd name="connsiteY398" fmla="*/ 755828 h 1152691"/>
                  <a:gd name="connsiteX399" fmla="*/ 447151 w 1330849"/>
                  <a:gd name="connsiteY399" fmla="*/ 757622 h 1152691"/>
                  <a:gd name="connsiteX400" fmla="*/ 467794 w 1330849"/>
                  <a:gd name="connsiteY400" fmla="*/ 759416 h 1152691"/>
                  <a:gd name="connsiteX401" fmla="*/ 487672 w 1330849"/>
                  <a:gd name="connsiteY401" fmla="*/ 760698 h 1152691"/>
                  <a:gd name="connsiteX402" fmla="*/ 507041 w 1330849"/>
                  <a:gd name="connsiteY402" fmla="*/ 762236 h 1152691"/>
                  <a:gd name="connsiteX403" fmla="*/ 526155 w 1330849"/>
                  <a:gd name="connsiteY403" fmla="*/ 763261 h 1152691"/>
                  <a:gd name="connsiteX404" fmla="*/ 544758 w 1330849"/>
                  <a:gd name="connsiteY404" fmla="*/ 764287 h 1152691"/>
                  <a:gd name="connsiteX405" fmla="*/ 562853 w 1330849"/>
                  <a:gd name="connsiteY405" fmla="*/ 765055 h 1152691"/>
                  <a:gd name="connsiteX406" fmla="*/ 580437 w 1330849"/>
                  <a:gd name="connsiteY406" fmla="*/ 765568 h 1152691"/>
                  <a:gd name="connsiteX407" fmla="*/ 598022 w 1330849"/>
                  <a:gd name="connsiteY407" fmla="*/ 765824 h 1152691"/>
                  <a:gd name="connsiteX408" fmla="*/ 631153 w 1330849"/>
                  <a:gd name="connsiteY408" fmla="*/ 766081 h 1152691"/>
                  <a:gd name="connsiteX409" fmla="*/ 662754 w 1330849"/>
                  <a:gd name="connsiteY409" fmla="*/ 765568 h 1152691"/>
                  <a:gd name="connsiteX410" fmla="*/ 692826 w 1330849"/>
                  <a:gd name="connsiteY410" fmla="*/ 764800 h 1152691"/>
                  <a:gd name="connsiteX411" fmla="*/ 720860 w 1330849"/>
                  <a:gd name="connsiteY411" fmla="*/ 763005 h 1152691"/>
                  <a:gd name="connsiteX412" fmla="*/ 747619 w 1330849"/>
                  <a:gd name="connsiteY412" fmla="*/ 761211 h 1152691"/>
                  <a:gd name="connsiteX413" fmla="*/ 772849 w 1330849"/>
                  <a:gd name="connsiteY413" fmla="*/ 758648 h 1152691"/>
                  <a:gd name="connsiteX414" fmla="*/ 796295 w 1330849"/>
                  <a:gd name="connsiteY414" fmla="*/ 755828 h 1152691"/>
                  <a:gd name="connsiteX415" fmla="*/ 818721 w 1330849"/>
                  <a:gd name="connsiteY415" fmla="*/ 752239 h 1152691"/>
                  <a:gd name="connsiteX416" fmla="*/ 839110 w 1330849"/>
                  <a:gd name="connsiteY416" fmla="*/ 748907 h 1152691"/>
                  <a:gd name="connsiteX417" fmla="*/ 858223 w 1330849"/>
                  <a:gd name="connsiteY417" fmla="*/ 745318 h 1152691"/>
                  <a:gd name="connsiteX418" fmla="*/ 876063 w 1330849"/>
                  <a:gd name="connsiteY418" fmla="*/ 741217 h 1152691"/>
                  <a:gd name="connsiteX419" fmla="*/ 892628 w 1330849"/>
                  <a:gd name="connsiteY419" fmla="*/ 737372 h 1152691"/>
                  <a:gd name="connsiteX420" fmla="*/ 907664 w 1330849"/>
                  <a:gd name="connsiteY420" fmla="*/ 733015 h 1152691"/>
                  <a:gd name="connsiteX421" fmla="*/ 921426 w 1330849"/>
                  <a:gd name="connsiteY421" fmla="*/ 729170 h 1152691"/>
                  <a:gd name="connsiteX422" fmla="*/ 933659 w 1330849"/>
                  <a:gd name="connsiteY422" fmla="*/ 724812 h 1152691"/>
                  <a:gd name="connsiteX423" fmla="*/ 944872 w 1330849"/>
                  <a:gd name="connsiteY423" fmla="*/ 720967 h 1152691"/>
                  <a:gd name="connsiteX424" fmla="*/ 955066 w 1330849"/>
                  <a:gd name="connsiteY424" fmla="*/ 716866 h 1152691"/>
                  <a:gd name="connsiteX425" fmla="*/ 963731 w 1330849"/>
                  <a:gd name="connsiteY425" fmla="*/ 713278 h 1152691"/>
                  <a:gd name="connsiteX426" fmla="*/ 971376 w 1330849"/>
                  <a:gd name="connsiteY426" fmla="*/ 709945 h 1152691"/>
                  <a:gd name="connsiteX427" fmla="*/ 978003 w 1330849"/>
                  <a:gd name="connsiteY427" fmla="*/ 706869 h 1152691"/>
                  <a:gd name="connsiteX428" fmla="*/ 983609 w 1330849"/>
                  <a:gd name="connsiteY428" fmla="*/ 704050 h 1152691"/>
                  <a:gd name="connsiteX429" fmla="*/ 987687 w 1330849"/>
                  <a:gd name="connsiteY429" fmla="*/ 701486 h 1152691"/>
                  <a:gd name="connsiteX430" fmla="*/ 993293 w 1330849"/>
                  <a:gd name="connsiteY430" fmla="*/ 697898 h 1152691"/>
                  <a:gd name="connsiteX431" fmla="*/ 995332 w 1330849"/>
                  <a:gd name="connsiteY431" fmla="*/ 696872 h 1152691"/>
                  <a:gd name="connsiteX432" fmla="*/ 995172 w 1330849"/>
                  <a:gd name="connsiteY432" fmla="*/ 696579 h 1152691"/>
                  <a:gd name="connsiteX433" fmla="*/ 996248 w 1330849"/>
                  <a:gd name="connsiteY433" fmla="*/ 697881 h 1152691"/>
                  <a:gd name="connsiteX434" fmla="*/ 1008734 w 1330849"/>
                  <a:gd name="connsiteY434" fmla="*/ 712940 h 1152691"/>
                  <a:gd name="connsiteX435" fmla="*/ 1020456 w 1330849"/>
                  <a:gd name="connsiteY435" fmla="*/ 727744 h 1152691"/>
                  <a:gd name="connsiteX436" fmla="*/ 1032433 w 1330849"/>
                  <a:gd name="connsiteY436" fmla="*/ 742802 h 1152691"/>
                  <a:gd name="connsiteX437" fmla="*/ 1043900 w 1330849"/>
                  <a:gd name="connsiteY437" fmla="*/ 757861 h 1152691"/>
                  <a:gd name="connsiteX438" fmla="*/ 1055112 w 1330849"/>
                  <a:gd name="connsiteY438" fmla="*/ 772920 h 1152691"/>
                  <a:gd name="connsiteX439" fmla="*/ 1066070 w 1330849"/>
                  <a:gd name="connsiteY439" fmla="*/ 787724 h 1152691"/>
                  <a:gd name="connsiteX440" fmla="*/ 1087221 w 1330849"/>
                  <a:gd name="connsiteY440" fmla="*/ 817331 h 1152691"/>
                  <a:gd name="connsiteX441" fmla="*/ 1107352 w 1330849"/>
                  <a:gd name="connsiteY441" fmla="*/ 846428 h 1152691"/>
                  <a:gd name="connsiteX442" fmla="*/ 1126719 w 1330849"/>
                  <a:gd name="connsiteY442" fmla="*/ 875270 h 1152691"/>
                  <a:gd name="connsiteX443" fmla="*/ 1144812 w 1330849"/>
                  <a:gd name="connsiteY443" fmla="*/ 902835 h 1152691"/>
                  <a:gd name="connsiteX444" fmla="*/ 1161885 w 1330849"/>
                  <a:gd name="connsiteY444" fmla="*/ 929890 h 1152691"/>
                  <a:gd name="connsiteX445" fmla="*/ 1177685 w 1330849"/>
                  <a:gd name="connsiteY445" fmla="*/ 955924 h 1152691"/>
                  <a:gd name="connsiteX446" fmla="*/ 1192464 w 1330849"/>
                  <a:gd name="connsiteY446" fmla="*/ 980682 h 1152691"/>
                  <a:gd name="connsiteX447" fmla="*/ 1205970 w 1330849"/>
                  <a:gd name="connsiteY447" fmla="*/ 1003908 h 1152691"/>
                  <a:gd name="connsiteX448" fmla="*/ 1218202 w 1330849"/>
                  <a:gd name="connsiteY448" fmla="*/ 1026114 h 1152691"/>
                  <a:gd name="connsiteX449" fmla="*/ 1228486 w 1330849"/>
                  <a:gd name="connsiteY449" fmla="*/ 1044197 h 1152691"/>
                  <a:gd name="connsiteX450" fmla="*/ 1221960 w 1330849"/>
                  <a:gd name="connsiteY450" fmla="*/ 1046293 h 1152691"/>
                  <a:gd name="connsiteX451" fmla="*/ 1208948 w 1330849"/>
                  <a:gd name="connsiteY451" fmla="*/ 1050335 h 1152691"/>
                  <a:gd name="connsiteX452" fmla="*/ 1192874 w 1330849"/>
                  <a:gd name="connsiteY452" fmla="*/ 1054630 h 1152691"/>
                  <a:gd name="connsiteX453" fmla="*/ 1174248 w 1330849"/>
                  <a:gd name="connsiteY453" fmla="*/ 1059683 h 1152691"/>
                  <a:gd name="connsiteX454" fmla="*/ 1153327 w 1330849"/>
                  <a:gd name="connsiteY454" fmla="*/ 1064988 h 1152691"/>
                  <a:gd name="connsiteX455" fmla="*/ 1130364 w 1330849"/>
                  <a:gd name="connsiteY455" fmla="*/ 1070546 h 1152691"/>
                  <a:gd name="connsiteX456" fmla="*/ 1105870 w 1330849"/>
                  <a:gd name="connsiteY456" fmla="*/ 1075852 h 1152691"/>
                  <a:gd name="connsiteX457" fmla="*/ 1092858 w 1330849"/>
                  <a:gd name="connsiteY457" fmla="*/ 1078378 h 1152691"/>
                  <a:gd name="connsiteX458" fmla="*/ 1079845 w 1330849"/>
                  <a:gd name="connsiteY458" fmla="*/ 1080652 h 1152691"/>
                  <a:gd name="connsiteX459" fmla="*/ 1066323 w 1330849"/>
                  <a:gd name="connsiteY459" fmla="*/ 1082925 h 1152691"/>
                  <a:gd name="connsiteX460" fmla="*/ 1052800 w 1330849"/>
                  <a:gd name="connsiteY460" fmla="*/ 1085199 h 1152691"/>
                  <a:gd name="connsiteX461" fmla="*/ 1039023 w 1330849"/>
                  <a:gd name="connsiteY461" fmla="*/ 1086968 h 1152691"/>
                  <a:gd name="connsiteX462" fmla="*/ 1025245 w 1330849"/>
                  <a:gd name="connsiteY462" fmla="*/ 1088736 h 1152691"/>
                  <a:gd name="connsiteX463" fmla="*/ 1011212 w 1330849"/>
                  <a:gd name="connsiteY463" fmla="*/ 1089999 h 1152691"/>
                  <a:gd name="connsiteX464" fmla="*/ 997180 w 1330849"/>
                  <a:gd name="connsiteY464" fmla="*/ 1091263 h 1152691"/>
                  <a:gd name="connsiteX465" fmla="*/ 982891 w 1330849"/>
                  <a:gd name="connsiteY465" fmla="*/ 1092273 h 1152691"/>
                  <a:gd name="connsiteX466" fmla="*/ 968858 w 1330849"/>
                  <a:gd name="connsiteY466" fmla="*/ 1093031 h 1152691"/>
                  <a:gd name="connsiteX467" fmla="*/ 954826 w 1330849"/>
                  <a:gd name="connsiteY467" fmla="*/ 1093283 h 1152691"/>
                  <a:gd name="connsiteX468" fmla="*/ 944213 w 1330849"/>
                  <a:gd name="connsiteY468" fmla="*/ 1093283 h 1152691"/>
                  <a:gd name="connsiteX469" fmla="*/ 923188 w 1330849"/>
                  <a:gd name="connsiteY469" fmla="*/ 1092273 h 1152691"/>
                  <a:gd name="connsiteX470" fmla="*/ 913748 w 1330849"/>
                  <a:gd name="connsiteY470" fmla="*/ 1091768 h 1152691"/>
                  <a:gd name="connsiteX471" fmla="*/ 927270 w 1330849"/>
                  <a:gd name="connsiteY471" fmla="*/ 1092526 h 1152691"/>
                  <a:gd name="connsiteX472" fmla="*/ 941048 w 1330849"/>
                  <a:gd name="connsiteY472" fmla="*/ 1093283 h 1152691"/>
                  <a:gd name="connsiteX473" fmla="*/ 944213 w 1330849"/>
                  <a:gd name="connsiteY473" fmla="*/ 1093283 h 1152691"/>
                  <a:gd name="connsiteX474" fmla="*/ 949467 w 1330849"/>
                  <a:gd name="connsiteY474" fmla="*/ 1093536 h 1152691"/>
                  <a:gd name="connsiteX475" fmla="*/ 967838 w 1330849"/>
                  <a:gd name="connsiteY475" fmla="*/ 1094042 h 1152691"/>
                  <a:gd name="connsiteX476" fmla="*/ 989015 w 1330849"/>
                  <a:gd name="connsiteY476" fmla="*/ 1094294 h 1152691"/>
                  <a:gd name="connsiteX477" fmla="*/ 1012233 w 1330849"/>
                  <a:gd name="connsiteY477" fmla="*/ 1094547 h 1152691"/>
                  <a:gd name="connsiteX478" fmla="*/ 1037747 w 1330849"/>
                  <a:gd name="connsiteY478" fmla="*/ 1094294 h 1152691"/>
                  <a:gd name="connsiteX479" fmla="*/ 1064282 w 1330849"/>
                  <a:gd name="connsiteY479" fmla="*/ 1093536 h 1152691"/>
                  <a:gd name="connsiteX480" fmla="*/ 1092093 w 1330849"/>
                  <a:gd name="connsiteY480" fmla="*/ 1092020 h 1152691"/>
                  <a:gd name="connsiteX481" fmla="*/ 1106125 w 1330849"/>
                  <a:gd name="connsiteY481" fmla="*/ 1091263 h 1152691"/>
                  <a:gd name="connsiteX482" fmla="*/ 1120158 w 1330849"/>
                  <a:gd name="connsiteY482" fmla="*/ 1089999 h 1152691"/>
                  <a:gd name="connsiteX483" fmla="*/ 1134446 w 1330849"/>
                  <a:gd name="connsiteY483" fmla="*/ 1088736 h 1152691"/>
                  <a:gd name="connsiteX484" fmla="*/ 1148734 w 1330849"/>
                  <a:gd name="connsiteY484" fmla="*/ 1086968 h 1152691"/>
                  <a:gd name="connsiteX485" fmla="*/ 1162767 w 1330849"/>
                  <a:gd name="connsiteY485" fmla="*/ 1085452 h 1152691"/>
                  <a:gd name="connsiteX486" fmla="*/ 1176800 w 1330849"/>
                  <a:gd name="connsiteY486" fmla="*/ 1083431 h 1152691"/>
                  <a:gd name="connsiteX487" fmla="*/ 1190577 w 1330849"/>
                  <a:gd name="connsiteY487" fmla="*/ 1081157 h 1152691"/>
                  <a:gd name="connsiteX488" fmla="*/ 1203845 w 1330849"/>
                  <a:gd name="connsiteY488" fmla="*/ 1078631 h 1152691"/>
                  <a:gd name="connsiteX489" fmla="*/ 1217112 w 1330849"/>
                  <a:gd name="connsiteY489" fmla="*/ 1075599 h 1152691"/>
                  <a:gd name="connsiteX490" fmla="*/ 1229870 w 1330849"/>
                  <a:gd name="connsiteY490" fmla="*/ 1072567 h 1152691"/>
                  <a:gd name="connsiteX491" fmla="*/ 1242098 w 1330849"/>
                  <a:gd name="connsiteY491" fmla="*/ 1069288 h 1152691"/>
                  <a:gd name="connsiteX492" fmla="*/ 1248526 w 1330849"/>
                  <a:gd name="connsiteY492" fmla="*/ 1081245 h 1152691"/>
                  <a:gd name="connsiteX493" fmla="*/ 1262032 w 1330849"/>
                  <a:gd name="connsiteY493" fmla="*/ 1107789 h 1152691"/>
                  <a:gd name="connsiteX494" fmla="*/ 1268437 w 1330849"/>
                  <a:gd name="connsiteY494" fmla="*/ 1120820 h 1152691"/>
                  <a:gd name="connsiteX495" fmla="*/ 1260187 w 1330849"/>
                  <a:gd name="connsiteY495" fmla="*/ 1125914 h 1152691"/>
                  <a:gd name="connsiteX496" fmla="*/ 1250238 w 1330849"/>
                  <a:gd name="connsiteY496" fmla="*/ 1128209 h 1152691"/>
                  <a:gd name="connsiteX497" fmla="*/ 1238504 w 1330849"/>
                  <a:gd name="connsiteY497" fmla="*/ 1130504 h 1152691"/>
                  <a:gd name="connsiteX498" fmla="*/ 1222432 w 1330849"/>
                  <a:gd name="connsiteY498" fmla="*/ 1133819 h 1152691"/>
                  <a:gd name="connsiteX499" fmla="*/ 1202024 w 1330849"/>
                  <a:gd name="connsiteY499" fmla="*/ 1137390 h 1152691"/>
                  <a:gd name="connsiteX500" fmla="*/ 1178556 w 1330849"/>
                  <a:gd name="connsiteY500" fmla="*/ 1140960 h 1152691"/>
                  <a:gd name="connsiteX501" fmla="*/ 1151260 w 1330849"/>
                  <a:gd name="connsiteY501" fmla="*/ 1144530 h 1152691"/>
                  <a:gd name="connsiteX502" fmla="*/ 1136209 w 1330849"/>
                  <a:gd name="connsiteY502" fmla="*/ 1146060 h 1152691"/>
                  <a:gd name="connsiteX503" fmla="*/ 1120648 w 1330849"/>
                  <a:gd name="connsiteY503" fmla="*/ 1147591 h 1152691"/>
                  <a:gd name="connsiteX504" fmla="*/ 1104321 w 1330849"/>
                  <a:gd name="connsiteY504" fmla="*/ 1148866 h 1152691"/>
                  <a:gd name="connsiteX505" fmla="*/ 1087485 w 1330849"/>
                  <a:gd name="connsiteY505" fmla="*/ 1150141 h 1152691"/>
                  <a:gd name="connsiteX506" fmla="*/ 1070139 w 1330849"/>
                  <a:gd name="connsiteY506" fmla="*/ 1151161 h 1152691"/>
                  <a:gd name="connsiteX507" fmla="*/ 1051771 w 1330849"/>
                  <a:gd name="connsiteY507" fmla="*/ 1151671 h 1152691"/>
                  <a:gd name="connsiteX508" fmla="*/ 1032894 w 1330849"/>
                  <a:gd name="connsiteY508" fmla="*/ 1152181 h 1152691"/>
                  <a:gd name="connsiteX509" fmla="*/ 1013762 w 1330849"/>
                  <a:gd name="connsiteY509" fmla="*/ 1152691 h 1152691"/>
                  <a:gd name="connsiteX510" fmla="*/ 993609 w 1330849"/>
                  <a:gd name="connsiteY510" fmla="*/ 1152181 h 1152691"/>
                  <a:gd name="connsiteX511" fmla="*/ 973456 w 1330849"/>
                  <a:gd name="connsiteY511" fmla="*/ 1151926 h 1152691"/>
                  <a:gd name="connsiteX512" fmla="*/ 952793 w 1330849"/>
                  <a:gd name="connsiteY512" fmla="*/ 1151161 h 1152691"/>
                  <a:gd name="connsiteX513" fmla="*/ 931620 w 1330849"/>
                  <a:gd name="connsiteY513" fmla="*/ 1149886 h 1152691"/>
                  <a:gd name="connsiteX514" fmla="*/ 910192 w 1330849"/>
                  <a:gd name="connsiteY514" fmla="*/ 1148100 h 1152691"/>
                  <a:gd name="connsiteX515" fmla="*/ 888508 w 1330849"/>
                  <a:gd name="connsiteY515" fmla="*/ 1146060 h 1152691"/>
                  <a:gd name="connsiteX516" fmla="*/ 866315 w 1330849"/>
                  <a:gd name="connsiteY516" fmla="*/ 1143255 h 1152691"/>
                  <a:gd name="connsiteX517" fmla="*/ 844121 w 1330849"/>
                  <a:gd name="connsiteY517" fmla="*/ 1140195 h 1152691"/>
                  <a:gd name="connsiteX518" fmla="*/ 821673 w 1330849"/>
                  <a:gd name="connsiteY518" fmla="*/ 1136625 h 1152691"/>
                  <a:gd name="connsiteX519" fmla="*/ 798969 w 1330849"/>
                  <a:gd name="connsiteY519" fmla="*/ 1132034 h 1152691"/>
                  <a:gd name="connsiteX520" fmla="*/ 817336 w 1330849"/>
                  <a:gd name="connsiteY520" fmla="*/ 1113673 h 1152691"/>
                  <a:gd name="connsiteX521" fmla="*/ 809938 w 1330849"/>
                  <a:gd name="connsiteY521" fmla="*/ 1112143 h 1152691"/>
                  <a:gd name="connsiteX522" fmla="*/ 801010 w 1330849"/>
                  <a:gd name="connsiteY522" fmla="*/ 1109848 h 1152691"/>
                  <a:gd name="connsiteX523" fmla="*/ 788510 w 1330849"/>
                  <a:gd name="connsiteY523" fmla="*/ 1106533 h 1152691"/>
                  <a:gd name="connsiteX524" fmla="*/ 773459 w 1330849"/>
                  <a:gd name="connsiteY524" fmla="*/ 1102452 h 1152691"/>
                  <a:gd name="connsiteX525" fmla="*/ 755347 w 1330849"/>
                  <a:gd name="connsiteY525" fmla="*/ 1097096 h 1152691"/>
                  <a:gd name="connsiteX526" fmla="*/ 735194 w 1330849"/>
                  <a:gd name="connsiteY526" fmla="*/ 1090721 h 1152691"/>
                  <a:gd name="connsiteX527" fmla="*/ 712236 w 1330849"/>
                  <a:gd name="connsiteY527" fmla="*/ 1083325 h 1152691"/>
                  <a:gd name="connsiteX528" fmla="*/ 687491 w 1330849"/>
                  <a:gd name="connsiteY528" fmla="*/ 1074655 h 1152691"/>
                  <a:gd name="connsiteX529" fmla="*/ 660706 w 1330849"/>
                  <a:gd name="connsiteY529" fmla="*/ 1064454 h 1152691"/>
                  <a:gd name="connsiteX530" fmla="*/ 646930 w 1330849"/>
                  <a:gd name="connsiteY530" fmla="*/ 1059099 h 1152691"/>
                  <a:gd name="connsiteX531" fmla="*/ 632644 w 1330849"/>
                  <a:gd name="connsiteY531" fmla="*/ 1053233 h 1152691"/>
                  <a:gd name="connsiteX532" fmla="*/ 617849 w 1330849"/>
                  <a:gd name="connsiteY532" fmla="*/ 1047368 h 1152691"/>
                  <a:gd name="connsiteX533" fmla="*/ 603053 w 1330849"/>
                  <a:gd name="connsiteY533" fmla="*/ 1040482 h 1152691"/>
                  <a:gd name="connsiteX534" fmla="*/ 587747 w 1330849"/>
                  <a:gd name="connsiteY534" fmla="*/ 1033851 h 1152691"/>
                  <a:gd name="connsiteX535" fmla="*/ 572186 w 1330849"/>
                  <a:gd name="connsiteY535" fmla="*/ 1026711 h 1152691"/>
                  <a:gd name="connsiteX536" fmla="*/ 556625 w 1330849"/>
                  <a:gd name="connsiteY536" fmla="*/ 1019061 h 1152691"/>
                  <a:gd name="connsiteX537" fmla="*/ 540809 w 1330849"/>
                  <a:gd name="connsiteY537" fmla="*/ 1011155 h 1152691"/>
                  <a:gd name="connsiteX538" fmla="*/ 524738 w 1330849"/>
                  <a:gd name="connsiteY538" fmla="*/ 1002739 h 1152691"/>
                  <a:gd name="connsiteX539" fmla="*/ 508412 w 1330849"/>
                  <a:gd name="connsiteY539" fmla="*/ 994069 h 1152691"/>
                  <a:gd name="connsiteX540" fmla="*/ 492086 w 1330849"/>
                  <a:gd name="connsiteY540" fmla="*/ 985143 h 1152691"/>
                  <a:gd name="connsiteX541" fmla="*/ 475759 w 1330849"/>
                  <a:gd name="connsiteY541" fmla="*/ 975707 h 1152691"/>
                  <a:gd name="connsiteX542" fmla="*/ 531115 w 1330849"/>
                  <a:gd name="connsiteY542" fmla="*/ 961426 h 1152691"/>
                  <a:gd name="connsiteX543" fmla="*/ 523972 w 1330849"/>
                  <a:gd name="connsiteY543" fmla="*/ 958621 h 1152691"/>
                  <a:gd name="connsiteX544" fmla="*/ 515299 w 1330849"/>
                  <a:gd name="connsiteY544" fmla="*/ 954795 h 1152691"/>
                  <a:gd name="connsiteX545" fmla="*/ 503820 w 1330849"/>
                  <a:gd name="connsiteY545" fmla="*/ 949950 h 1152691"/>
                  <a:gd name="connsiteX546" fmla="*/ 489790 w 1330849"/>
                  <a:gd name="connsiteY546" fmla="*/ 942810 h 1152691"/>
                  <a:gd name="connsiteX547" fmla="*/ 481881 w 1330849"/>
                  <a:gd name="connsiteY547" fmla="*/ 938474 h 1152691"/>
                  <a:gd name="connsiteX548" fmla="*/ 473718 w 1330849"/>
                  <a:gd name="connsiteY548" fmla="*/ 934139 h 1152691"/>
                  <a:gd name="connsiteX549" fmla="*/ 464790 w 1330849"/>
                  <a:gd name="connsiteY549" fmla="*/ 928784 h 1152691"/>
                  <a:gd name="connsiteX550" fmla="*/ 455351 w 1330849"/>
                  <a:gd name="connsiteY550" fmla="*/ 923173 h 1152691"/>
                  <a:gd name="connsiteX551" fmla="*/ 445913 w 1330849"/>
                  <a:gd name="connsiteY551" fmla="*/ 916798 h 1152691"/>
                  <a:gd name="connsiteX552" fmla="*/ 435709 w 1330849"/>
                  <a:gd name="connsiteY552" fmla="*/ 910167 h 1152691"/>
                  <a:gd name="connsiteX553" fmla="*/ 425505 w 1330849"/>
                  <a:gd name="connsiteY553" fmla="*/ 902517 h 1152691"/>
                  <a:gd name="connsiteX554" fmla="*/ 414790 w 1330849"/>
                  <a:gd name="connsiteY554" fmla="*/ 894611 h 1152691"/>
                  <a:gd name="connsiteX555" fmla="*/ 404076 w 1330849"/>
                  <a:gd name="connsiteY555" fmla="*/ 886195 h 1152691"/>
                  <a:gd name="connsiteX556" fmla="*/ 393107 w 1330849"/>
                  <a:gd name="connsiteY556" fmla="*/ 877014 h 1152691"/>
                  <a:gd name="connsiteX557" fmla="*/ 381883 w 1330849"/>
                  <a:gd name="connsiteY557" fmla="*/ 867068 h 1152691"/>
                  <a:gd name="connsiteX558" fmla="*/ 370658 w 1330849"/>
                  <a:gd name="connsiteY558" fmla="*/ 856613 h 1152691"/>
                  <a:gd name="connsiteX559" fmla="*/ 359434 w 1330849"/>
                  <a:gd name="connsiteY559" fmla="*/ 845392 h 1152691"/>
                  <a:gd name="connsiteX560" fmla="*/ 347955 w 1330849"/>
                  <a:gd name="connsiteY560" fmla="*/ 833661 h 1152691"/>
                  <a:gd name="connsiteX561" fmla="*/ 336476 w 1330849"/>
                  <a:gd name="connsiteY561" fmla="*/ 821165 h 1152691"/>
                  <a:gd name="connsiteX562" fmla="*/ 325506 w 1330849"/>
                  <a:gd name="connsiteY562" fmla="*/ 807904 h 1152691"/>
                  <a:gd name="connsiteX563" fmla="*/ 314282 w 1330849"/>
                  <a:gd name="connsiteY563" fmla="*/ 793878 h 1152691"/>
                  <a:gd name="connsiteX564" fmla="*/ 303312 w 1330849"/>
                  <a:gd name="connsiteY564" fmla="*/ 778831 h 1152691"/>
                  <a:gd name="connsiteX565" fmla="*/ 292343 w 1330849"/>
                  <a:gd name="connsiteY565" fmla="*/ 763530 h 1152691"/>
                  <a:gd name="connsiteX566" fmla="*/ 281884 w 1330849"/>
                  <a:gd name="connsiteY566" fmla="*/ 747209 h 1152691"/>
                  <a:gd name="connsiteX567" fmla="*/ 271425 w 1330849"/>
                  <a:gd name="connsiteY567" fmla="*/ 730123 h 1152691"/>
                  <a:gd name="connsiteX568" fmla="*/ 266323 w 1330849"/>
                  <a:gd name="connsiteY568" fmla="*/ 721197 h 1152691"/>
                  <a:gd name="connsiteX569" fmla="*/ 261731 w 1330849"/>
                  <a:gd name="connsiteY569" fmla="*/ 712271 h 1152691"/>
                  <a:gd name="connsiteX570" fmla="*/ 312751 w 1330849"/>
                  <a:gd name="connsiteY570" fmla="*/ 701815 h 1152691"/>
                  <a:gd name="connsiteX571" fmla="*/ 312751 w 1330849"/>
                  <a:gd name="connsiteY571" fmla="*/ 679374 h 1152691"/>
                  <a:gd name="connsiteX572" fmla="*/ 309945 w 1330849"/>
                  <a:gd name="connsiteY572" fmla="*/ 678099 h 1152691"/>
                  <a:gd name="connsiteX573" fmla="*/ 306373 w 1330849"/>
                  <a:gd name="connsiteY573" fmla="*/ 676314 h 1152691"/>
                  <a:gd name="connsiteX574" fmla="*/ 301527 w 1330849"/>
                  <a:gd name="connsiteY574" fmla="*/ 674019 h 1152691"/>
                  <a:gd name="connsiteX575" fmla="*/ 295405 w 1330849"/>
                  <a:gd name="connsiteY575" fmla="*/ 670448 h 1152691"/>
                  <a:gd name="connsiteX576" fmla="*/ 288262 w 1330849"/>
                  <a:gd name="connsiteY576" fmla="*/ 666367 h 1152691"/>
                  <a:gd name="connsiteX577" fmla="*/ 280099 w 1330849"/>
                  <a:gd name="connsiteY577" fmla="*/ 661012 h 1152691"/>
                  <a:gd name="connsiteX578" fmla="*/ 271170 w 1330849"/>
                  <a:gd name="connsiteY578" fmla="*/ 654637 h 1152691"/>
                  <a:gd name="connsiteX579" fmla="*/ 260966 w 1330849"/>
                  <a:gd name="connsiteY579" fmla="*/ 647241 h 1152691"/>
                  <a:gd name="connsiteX580" fmla="*/ 250252 w 1330849"/>
                  <a:gd name="connsiteY580" fmla="*/ 638826 h 1152691"/>
                  <a:gd name="connsiteX581" fmla="*/ 239028 w 1330849"/>
                  <a:gd name="connsiteY581" fmla="*/ 628625 h 1152691"/>
                  <a:gd name="connsiteX582" fmla="*/ 227038 w 1330849"/>
                  <a:gd name="connsiteY582" fmla="*/ 617404 h 1152691"/>
                  <a:gd name="connsiteX583" fmla="*/ 220661 w 1330849"/>
                  <a:gd name="connsiteY583" fmla="*/ 611029 h 1152691"/>
                  <a:gd name="connsiteX584" fmla="*/ 214538 w 1330849"/>
                  <a:gd name="connsiteY584" fmla="*/ 604653 h 1152691"/>
                  <a:gd name="connsiteX585" fmla="*/ 208161 w 1330849"/>
                  <a:gd name="connsiteY585" fmla="*/ 597767 h 1152691"/>
                  <a:gd name="connsiteX586" fmla="*/ 201528 w 1330849"/>
                  <a:gd name="connsiteY586" fmla="*/ 590627 h 1152691"/>
                  <a:gd name="connsiteX587" fmla="*/ 195151 w 1330849"/>
                  <a:gd name="connsiteY587" fmla="*/ 582721 h 1152691"/>
                  <a:gd name="connsiteX588" fmla="*/ 188263 w 1330849"/>
                  <a:gd name="connsiteY588" fmla="*/ 574815 h 1152691"/>
                  <a:gd name="connsiteX589" fmla="*/ 181886 w 1330849"/>
                  <a:gd name="connsiteY589" fmla="*/ 566145 h 1152691"/>
                  <a:gd name="connsiteX590" fmla="*/ 175253 w 1330849"/>
                  <a:gd name="connsiteY590" fmla="*/ 557219 h 1152691"/>
                  <a:gd name="connsiteX591" fmla="*/ 168365 w 1330849"/>
                  <a:gd name="connsiteY591" fmla="*/ 548038 h 1152691"/>
                  <a:gd name="connsiteX592" fmla="*/ 161733 w 1330849"/>
                  <a:gd name="connsiteY592" fmla="*/ 538092 h 1152691"/>
                  <a:gd name="connsiteX593" fmla="*/ 154590 w 1330849"/>
                  <a:gd name="connsiteY593" fmla="*/ 528147 h 1152691"/>
                  <a:gd name="connsiteX594" fmla="*/ 147702 w 1330849"/>
                  <a:gd name="connsiteY594" fmla="*/ 517436 h 1152691"/>
                  <a:gd name="connsiteX595" fmla="*/ 141070 w 1330849"/>
                  <a:gd name="connsiteY595" fmla="*/ 505960 h 1152691"/>
                  <a:gd name="connsiteX596" fmla="*/ 134182 w 1330849"/>
                  <a:gd name="connsiteY596" fmla="*/ 494484 h 1152691"/>
                  <a:gd name="connsiteX597" fmla="*/ 127550 w 1330849"/>
                  <a:gd name="connsiteY597" fmla="*/ 482499 h 1152691"/>
                  <a:gd name="connsiteX598" fmla="*/ 120662 w 1330849"/>
                  <a:gd name="connsiteY598" fmla="*/ 470002 h 1152691"/>
                  <a:gd name="connsiteX599" fmla="*/ 114029 w 1330849"/>
                  <a:gd name="connsiteY599" fmla="*/ 456741 h 1152691"/>
                  <a:gd name="connsiteX600" fmla="*/ 107397 w 1330849"/>
                  <a:gd name="connsiteY600" fmla="*/ 443225 h 1152691"/>
                  <a:gd name="connsiteX601" fmla="*/ 101019 w 1330849"/>
                  <a:gd name="connsiteY601" fmla="*/ 429199 h 1152691"/>
                  <a:gd name="connsiteX602" fmla="*/ 94642 w 1330849"/>
                  <a:gd name="connsiteY602" fmla="*/ 414918 h 1152691"/>
                  <a:gd name="connsiteX603" fmla="*/ 88009 w 1330849"/>
                  <a:gd name="connsiteY603" fmla="*/ 399617 h 1152691"/>
                  <a:gd name="connsiteX604" fmla="*/ 81887 w 1330849"/>
                  <a:gd name="connsiteY604" fmla="*/ 383806 h 1152691"/>
                  <a:gd name="connsiteX605" fmla="*/ 75765 w 1330849"/>
                  <a:gd name="connsiteY605" fmla="*/ 367739 h 1152691"/>
                  <a:gd name="connsiteX606" fmla="*/ 69898 w 1330849"/>
                  <a:gd name="connsiteY606" fmla="*/ 350908 h 1152691"/>
                  <a:gd name="connsiteX607" fmla="*/ 63775 w 1330849"/>
                  <a:gd name="connsiteY607" fmla="*/ 333821 h 1152691"/>
                  <a:gd name="connsiteX608" fmla="*/ 58163 w 1330849"/>
                  <a:gd name="connsiteY608" fmla="*/ 315715 h 1152691"/>
                  <a:gd name="connsiteX609" fmla="*/ 52551 w 1330849"/>
                  <a:gd name="connsiteY609" fmla="*/ 297098 h 1152691"/>
                  <a:gd name="connsiteX610" fmla="*/ 47193 w 1330849"/>
                  <a:gd name="connsiteY610" fmla="*/ 278227 h 1152691"/>
                  <a:gd name="connsiteX611" fmla="*/ 42091 w 1330849"/>
                  <a:gd name="connsiteY611" fmla="*/ 258590 h 1152691"/>
                  <a:gd name="connsiteX612" fmla="*/ 36990 w 1330849"/>
                  <a:gd name="connsiteY612" fmla="*/ 238189 h 1152691"/>
                  <a:gd name="connsiteX613" fmla="*/ 32398 w 1330849"/>
                  <a:gd name="connsiteY613" fmla="*/ 217532 h 1152691"/>
                  <a:gd name="connsiteX614" fmla="*/ 27551 w 1330849"/>
                  <a:gd name="connsiteY614" fmla="*/ 195856 h 1152691"/>
                  <a:gd name="connsiteX615" fmla="*/ 23215 w 1330849"/>
                  <a:gd name="connsiteY615" fmla="*/ 173414 h 1152691"/>
                  <a:gd name="connsiteX616" fmla="*/ 19133 w 1330849"/>
                  <a:gd name="connsiteY616" fmla="*/ 150717 h 1152691"/>
                  <a:gd name="connsiteX617" fmla="*/ 15306 w 1330849"/>
                  <a:gd name="connsiteY617" fmla="*/ 127256 h 1152691"/>
                  <a:gd name="connsiteX618" fmla="*/ 11735 w 1330849"/>
                  <a:gd name="connsiteY618" fmla="*/ 103029 h 1152691"/>
                  <a:gd name="connsiteX619" fmla="*/ 8419 w 1330849"/>
                  <a:gd name="connsiteY619" fmla="*/ 78292 h 1152691"/>
                  <a:gd name="connsiteX620" fmla="*/ 5357 w 1330849"/>
                  <a:gd name="connsiteY620" fmla="*/ 53044 h 1152691"/>
                  <a:gd name="connsiteX621" fmla="*/ 2551 w 1330849"/>
                  <a:gd name="connsiteY621" fmla="*/ 26777 h 1152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</a:cxnLst>
                <a:rect l="l" t="t" r="r" b="b"/>
                <a:pathLst>
                  <a:path w="1330849" h="1152691">
                    <a:moveTo>
                      <a:pt x="1281270" y="1113269"/>
                    </a:moveTo>
                    <a:lnTo>
                      <a:pt x="1281904" y="1128719"/>
                    </a:lnTo>
                    <a:lnTo>
                      <a:pt x="1282199" y="1129600"/>
                    </a:lnTo>
                    <a:lnTo>
                      <a:pt x="1273322" y="1135585"/>
                    </a:lnTo>
                    <a:lnTo>
                      <a:pt x="1271960" y="1131505"/>
                    </a:lnTo>
                    <a:lnTo>
                      <a:pt x="1268640" y="1121056"/>
                    </a:lnTo>
                    <a:close/>
                    <a:moveTo>
                      <a:pt x="1303365" y="1099647"/>
                    </a:moveTo>
                    <a:lnTo>
                      <a:pt x="1310270" y="1115659"/>
                    </a:lnTo>
                    <a:lnTo>
                      <a:pt x="1299715" y="1117790"/>
                    </a:lnTo>
                    <a:lnTo>
                      <a:pt x="1286983" y="1126375"/>
                    </a:lnTo>
                    <a:lnTo>
                      <a:pt x="1283139" y="1112116"/>
                    </a:lnTo>
                    <a:close/>
                    <a:moveTo>
                      <a:pt x="0" y="0"/>
                    </a:moveTo>
                    <a:lnTo>
                      <a:pt x="1276" y="1275"/>
                    </a:lnTo>
                    <a:lnTo>
                      <a:pt x="5613" y="5101"/>
                    </a:lnTo>
                    <a:lnTo>
                      <a:pt x="12500" y="10966"/>
                    </a:lnTo>
                    <a:lnTo>
                      <a:pt x="22449" y="18617"/>
                    </a:lnTo>
                    <a:lnTo>
                      <a:pt x="28317" y="22952"/>
                    </a:lnTo>
                    <a:lnTo>
                      <a:pt x="35204" y="27543"/>
                    </a:lnTo>
                    <a:lnTo>
                      <a:pt x="42857" y="32388"/>
                    </a:lnTo>
                    <a:lnTo>
                      <a:pt x="51020" y="37744"/>
                    </a:lnTo>
                    <a:lnTo>
                      <a:pt x="59949" y="43099"/>
                    </a:lnTo>
                    <a:lnTo>
                      <a:pt x="69387" y="48454"/>
                    </a:lnTo>
                    <a:lnTo>
                      <a:pt x="79846" y="54065"/>
                    </a:lnTo>
                    <a:lnTo>
                      <a:pt x="91070" y="59675"/>
                    </a:lnTo>
                    <a:lnTo>
                      <a:pt x="103060" y="65030"/>
                    </a:lnTo>
                    <a:lnTo>
                      <a:pt x="115815" y="70641"/>
                    </a:lnTo>
                    <a:lnTo>
                      <a:pt x="129336" y="76507"/>
                    </a:lnTo>
                    <a:lnTo>
                      <a:pt x="143621" y="81352"/>
                    </a:lnTo>
                    <a:lnTo>
                      <a:pt x="158416" y="86707"/>
                    </a:lnTo>
                    <a:lnTo>
                      <a:pt x="174488" y="91552"/>
                    </a:lnTo>
                    <a:lnTo>
                      <a:pt x="191069" y="96398"/>
                    </a:lnTo>
                    <a:lnTo>
                      <a:pt x="208416" y="100478"/>
                    </a:lnTo>
                    <a:lnTo>
                      <a:pt x="226783" y="104814"/>
                    </a:lnTo>
                    <a:lnTo>
                      <a:pt x="245915" y="108129"/>
                    </a:lnTo>
                    <a:lnTo>
                      <a:pt x="265558" y="111699"/>
                    </a:lnTo>
                    <a:lnTo>
                      <a:pt x="286221" y="113994"/>
                    </a:lnTo>
                    <a:lnTo>
                      <a:pt x="307394" y="116289"/>
                    </a:lnTo>
                    <a:lnTo>
                      <a:pt x="329843" y="118074"/>
                    </a:lnTo>
                    <a:lnTo>
                      <a:pt x="341322" y="118585"/>
                    </a:lnTo>
                    <a:lnTo>
                      <a:pt x="352802" y="118840"/>
                    </a:lnTo>
                    <a:lnTo>
                      <a:pt x="364791" y="119095"/>
                    </a:lnTo>
                    <a:lnTo>
                      <a:pt x="376781" y="119350"/>
                    </a:lnTo>
                    <a:lnTo>
                      <a:pt x="425505" y="119350"/>
                    </a:lnTo>
                    <a:lnTo>
                      <a:pt x="474483" y="119350"/>
                    </a:lnTo>
                    <a:lnTo>
                      <a:pt x="523462" y="120370"/>
                    </a:lnTo>
                    <a:lnTo>
                      <a:pt x="547697" y="120880"/>
                    </a:lnTo>
                    <a:lnTo>
                      <a:pt x="571931" y="121645"/>
                    </a:lnTo>
                    <a:lnTo>
                      <a:pt x="596166" y="122920"/>
                    </a:lnTo>
                    <a:lnTo>
                      <a:pt x="620145" y="123940"/>
                    </a:lnTo>
                    <a:lnTo>
                      <a:pt x="643869" y="125725"/>
                    </a:lnTo>
                    <a:lnTo>
                      <a:pt x="667338" y="127511"/>
                    </a:lnTo>
                    <a:lnTo>
                      <a:pt x="690552" y="130060"/>
                    </a:lnTo>
                    <a:lnTo>
                      <a:pt x="713511" y="132611"/>
                    </a:lnTo>
                    <a:lnTo>
                      <a:pt x="736214" y="136181"/>
                    </a:lnTo>
                    <a:lnTo>
                      <a:pt x="758408" y="139752"/>
                    </a:lnTo>
                    <a:lnTo>
                      <a:pt x="780346" y="144086"/>
                    </a:lnTo>
                    <a:lnTo>
                      <a:pt x="802030" y="148422"/>
                    </a:lnTo>
                    <a:lnTo>
                      <a:pt x="812489" y="150972"/>
                    </a:lnTo>
                    <a:lnTo>
                      <a:pt x="823203" y="153778"/>
                    </a:lnTo>
                    <a:lnTo>
                      <a:pt x="833662" y="156582"/>
                    </a:lnTo>
                    <a:lnTo>
                      <a:pt x="843866" y="159643"/>
                    </a:lnTo>
                    <a:lnTo>
                      <a:pt x="854070" y="162703"/>
                    </a:lnTo>
                    <a:lnTo>
                      <a:pt x="864019" y="166274"/>
                    </a:lnTo>
                    <a:lnTo>
                      <a:pt x="873968" y="169589"/>
                    </a:lnTo>
                    <a:lnTo>
                      <a:pt x="883916" y="173159"/>
                    </a:lnTo>
                    <a:lnTo>
                      <a:pt x="893355" y="177239"/>
                    </a:lnTo>
                    <a:lnTo>
                      <a:pt x="903049" y="181064"/>
                    </a:lnTo>
                    <a:lnTo>
                      <a:pt x="912233" y="185400"/>
                    </a:lnTo>
                    <a:lnTo>
                      <a:pt x="921671" y="189480"/>
                    </a:lnTo>
                    <a:lnTo>
                      <a:pt x="930600" y="194326"/>
                    </a:lnTo>
                    <a:lnTo>
                      <a:pt x="939528" y="199171"/>
                    </a:lnTo>
                    <a:lnTo>
                      <a:pt x="948456" y="204016"/>
                    </a:lnTo>
                    <a:lnTo>
                      <a:pt x="956875" y="209117"/>
                    </a:lnTo>
                    <a:lnTo>
                      <a:pt x="965293" y="214727"/>
                    </a:lnTo>
                    <a:lnTo>
                      <a:pt x="973456" y="220082"/>
                    </a:lnTo>
                    <a:lnTo>
                      <a:pt x="981619" y="225948"/>
                    </a:lnTo>
                    <a:lnTo>
                      <a:pt x="989527" y="231813"/>
                    </a:lnTo>
                    <a:lnTo>
                      <a:pt x="997435" y="237934"/>
                    </a:lnTo>
                    <a:lnTo>
                      <a:pt x="1004578" y="244564"/>
                    </a:lnTo>
                    <a:lnTo>
                      <a:pt x="1012231" y="251195"/>
                    </a:lnTo>
                    <a:lnTo>
                      <a:pt x="1019374" y="258081"/>
                    </a:lnTo>
                    <a:lnTo>
                      <a:pt x="1026262" y="265221"/>
                    </a:lnTo>
                    <a:lnTo>
                      <a:pt x="1033149" y="272616"/>
                    </a:lnTo>
                    <a:lnTo>
                      <a:pt x="1039527" y="280268"/>
                    </a:lnTo>
                    <a:lnTo>
                      <a:pt x="1046159" y="288173"/>
                    </a:lnTo>
                    <a:lnTo>
                      <a:pt x="1046159" y="238954"/>
                    </a:lnTo>
                    <a:lnTo>
                      <a:pt x="1052281" y="245075"/>
                    </a:lnTo>
                    <a:lnTo>
                      <a:pt x="1059679" y="252980"/>
                    </a:lnTo>
                    <a:lnTo>
                      <a:pt x="1068863" y="263946"/>
                    </a:lnTo>
                    <a:lnTo>
                      <a:pt x="1080343" y="277462"/>
                    </a:lnTo>
                    <a:lnTo>
                      <a:pt x="1093352" y="293783"/>
                    </a:lnTo>
                    <a:lnTo>
                      <a:pt x="1100495" y="302964"/>
                    </a:lnTo>
                    <a:lnTo>
                      <a:pt x="1107893" y="312910"/>
                    </a:lnTo>
                    <a:lnTo>
                      <a:pt x="1115036" y="323366"/>
                    </a:lnTo>
                    <a:lnTo>
                      <a:pt x="1122689" y="334331"/>
                    </a:lnTo>
                    <a:lnTo>
                      <a:pt x="1130597" y="346062"/>
                    </a:lnTo>
                    <a:lnTo>
                      <a:pt x="1138505" y="358558"/>
                    </a:lnTo>
                    <a:lnTo>
                      <a:pt x="1146413" y="371309"/>
                    </a:lnTo>
                    <a:lnTo>
                      <a:pt x="1154321" y="384825"/>
                    </a:lnTo>
                    <a:lnTo>
                      <a:pt x="1162229" y="398597"/>
                    </a:lnTo>
                    <a:lnTo>
                      <a:pt x="1170137" y="413133"/>
                    </a:lnTo>
                    <a:lnTo>
                      <a:pt x="1177535" y="428179"/>
                    </a:lnTo>
                    <a:lnTo>
                      <a:pt x="1184933" y="443480"/>
                    </a:lnTo>
                    <a:lnTo>
                      <a:pt x="1192331" y="459547"/>
                    </a:lnTo>
                    <a:lnTo>
                      <a:pt x="1199218" y="476123"/>
                    </a:lnTo>
                    <a:lnTo>
                      <a:pt x="1206106" y="493209"/>
                    </a:lnTo>
                    <a:lnTo>
                      <a:pt x="1212228" y="510551"/>
                    </a:lnTo>
                    <a:lnTo>
                      <a:pt x="1218351" y="528402"/>
                    </a:lnTo>
                    <a:lnTo>
                      <a:pt x="1223708" y="546508"/>
                    </a:lnTo>
                    <a:lnTo>
                      <a:pt x="1228810" y="565380"/>
                    </a:lnTo>
                    <a:lnTo>
                      <a:pt x="1233402" y="584761"/>
                    </a:lnTo>
                    <a:lnTo>
                      <a:pt x="1256105" y="561810"/>
                    </a:lnTo>
                    <a:lnTo>
                      <a:pt x="1261462" y="577621"/>
                    </a:lnTo>
                    <a:lnTo>
                      <a:pt x="1267585" y="596237"/>
                    </a:lnTo>
                    <a:lnTo>
                      <a:pt x="1274983" y="620974"/>
                    </a:lnTo>
                    <a:lnTo>
                      <a:pt x="1283911" y="650811"/>
                    </a:lnTo>
                    <a:lnTo>
                      <a:pt x="1288248" y="667388"/>
                    </a:lnTo>
                    <a:lnTo>
                      <a:pt x="1292840" y="685239"/>
                    </a:lnTo>
                    <a:lnTo>
                      <a:pt x="1297431" y="703856"/>
                    </a:lnTo>
                    <a:lnTo>
                      <a:pt x="1302023" y="723237"/>
                    </a:lnTo>
                    <a:lnTo>
                      <a:pt x="1306360" y="743384"/>
                    </a:lnTo>
                    <a:lnTo>
                      <a:pt x="1310696" y="764296"/>
                    </a:lnTo>
                    <a:lnTo>
                      <a:pt x="1314778" y="785462"/>
                    </a:lnTo>
                    <a:lnTo>
                      <a:pt x="1318349" y="807139"/>
                    </a:lnTo>
                    <a:lnTo>
                      <a:pt x="1321921" y="829071"/>
                    </a:lnTo>
                    <a:lnTo>
                      <a:pt x="1324727" y="851257"/>
                    </a:lnTo>
                    <a:lnTo>
                      <a:pt x="1327278" y="873699"/>
                    </a:lnTo>
                    <a:lnTo>
                      <a:pt x="1328808" y="896141"/>
                    </a:lnTo>
                    <a:lnTo>
                      <a:pt x="1330339" y="918328"/>
                    </a:lnTo>
                    <a:lnTo>
                      <a:pt x="1330594" y="929549"/>
                    </a:lnTo>
                    <a:lnTo>
                      <a:pt x="1330849" y="940514"/>
                    </a:lnTo>
                    <a:lnTo>
                      <a:pt x="1330849" y="951480"/>
                    </a:lnTo>
                    <a:lnTo>
                      <a:pt x="1330594" y="962446"/>
                    </a:lnTo>
                    <a:lnTo>
                      <a:pt x="1330339" y="973157"/>
                    </a:lnTo>
                    <a:lnTo>
                      <a:pt x="1329829" y="983868"/>
                    </a:lnTo>
                    <a:lnTo>
                      <a:pt x="1328808" y="994324"/>
                    </a:lnTo>
                    <a:lnTo>
                      <a:pt x="1327788" y="1004780"/>
                    </a:lnTo>
                    <a:lnTo>
                      <a:pt x="1326768" y="1015236"/>
                    </a:lnTo>
                    <a:lnTo>
                      <a:pt x="1324982" y="1025436"/>
                    </a:lnTo>
                    <a:lnTo>
                      <a:pt x="1323196" y="1035127"/>
                    </a:lnTo>
                    <a:lnTo>
                      <a:pt x="1321410" y="1045073"/>
                    </a:lnTo>
                    <a:lnTo>
                      <a:pt x="1319114" y="1054508"/>
                    </a:lnTo>
                    <a:lnTo>
                      <a:pt x="1316563" y="1063944"/>
                    </a:lnTo>
                    <a:lnTo>
                      <a:pt x="1313757" y="1073125"/>
                    </a:lnTo>
                    <a:lnTo>
                      <a:pt x="1310696" y="1082306"/>
                    </a:lnTo>
                    <a:lnTo>
                      <a:pt x="1307125" y="1090721"/>
                    </a:lnTo>
                    <a:lnTo>
                      <a:pt x="1303554" y="1099137"/>
                    </a:lnTo>
                    <a:lnTo>
                      <a:pt x="1303118" y="1099406"/>
                    </a:lnTo>
                    <a:lnTo>
                      <a:pt x="1298218" y="1087626"/>
                    </a:lnTo>
                    <a:lnTo>
                      <a:pt x="1292866" y="1075374"/>
                    </a:lnTo>
                    <a:lnTo>
                      <a:pt x="1287005" y="1062612"/>
                    </a:lnTo>
                    <a:lnTo>
                      <a:pt x="1280889" y="1049851"/>
                    </a:lnTo>
                    <a:lnTo>
                      <a:pt x="1274264" y="1037089"/>
                    </a:lnTo>
                    <a:lnTo>
                      <a:pt x="1267638" y="1024072"/>
                    </a:lnTo>
                    <a:lnTo>
                      <a:pt x="1260503" y="1010800"/>
                    </a:lnTo>
                    <a:lnTo>
                      <a:pt x="1253113" y="997528"/>
                    </a:lnTo>
                    <a:lnTo>
                      <a:pt x="1245723" y="984000"/>
                    </a:lnTo>
                    <a:lnTo>
                      <a:pt x="1237823" y="970473"/>
                    </a:lnTo>
                    <a:lnTo>
                      <a:pt x="1229669" y="956690"/>
                    </a:lnTo>
                    <a:lnTo>
                      <a:pt x="1220750" y="943162"/>
                    </a:lnTo>
                    <a:lnTo>
                      <a:pt x="1216870" y="936989"/>
                    </a:lnTo>
                    <a:lnTo>
                      <a:pt x="1239066" y="666113"/>
                    </a:lnTo>
                    <a:lnTo>
                      <a:pt x="1196179" y="904812"/>
                    </a:lnTo>
                    <a:lnTo>
                      <a:pt x="1184565" y="887521"/>
                    </a:lnTo>
                    <a:lnTo>
                      <a:pt x="1165198" y="859700"/>
                    </a:lnTo>
                    <a:lnTo>
                      <a:pt x="1144812" y="831879"/>
                    </a:lnTo>
                    <a:lnTo>
                      <a:pt x="1124171" y="803804"/>
                    </a:lnTo>
                    <a:lnTo>
                      <a:pt x="1102765" y="776239"/>
                    </a:lnTo>
                    <a:lnTo>
                      <a:pt x="1080341" y="748673"/>
                    </a:lnTo>
                    <a:lnTo>
                      <a:pt x="1065217" y="730427"/>
                    </a:lnTo>
                    <a:lnTo>
                      <a:pt x="1067674" y="703626"/>
                    </a:lnTo>
                    <a:lnTo>
                      <a:pt x="1068959" y="683746"/>
                    </a:lnTo>
                    <a:lnTo>
                      <a:pt x="1070757" y="661064"/>
                    </a:lnTo>
                    <a:lnTo>
                      <a:pt x="1072556" y="635324"/>
                    </a:lnTo>
                    <a:lnTo>
                      <a:pt x="1073841" y="607290"/>
                    </a:lnTo>
                    <a:lnTo>
                      <a:pt x="1074869" y="576962"/>
                    </a:lnTo>
                    <a:lnTo>
                      <a:pt x="1075640" y="545359"/>
                    </a:lnTo>
                    <a:lnTo>
                      <a:pt x="1075897" y="512228"/>
                    </a:lnTo>
                    <a:lnTo>
                      <a:pt x="1075640" y="478587"/>
                    </a:lnTo>
                    <a:lnTo>
                      <a:pt x="1075383" y="461512"/>
                    </a:lnTo>
                    <a:lnTo>
                      <a:pt x="1074612" y="444436"/>
                    </a:lnTo>
                    <a:lnTo>
                      <a:pt x="1073841" y="427361"/>
                    </a:lnTo>
                    <a:lnTo>
                      <a:pt x="1072813" y="410285"/>
                    </a:lnTo>
                    <a:lnTo>
                      <a:pt x="1071528" y="393465"/>
                    </a:lnTo>
                    <a:lnTo>
                      <a:pt x="1070243" y="376899"/>
                    </a:lnTo>
                    <a:lnTo>
                      <a:pt x="1068445" y="360079"/>
                    </a:lnTo>
                    <a:lnTo>
                      <a:pt x="1066132" y="343768"/>
                    </a:lnTo>
                    <a:lnTo>
                      <a:pt x="1066646" y="355746"/>
                    </a:lnTo>
                    <a:lnTo>
                      <a:pt x="1067674" y="387858"/>
                    </a:lnTo>
                    <a:lnTo>
                      <a:pt x="1067931" y="410030"/>
                    </a:lnTo>
                    <a:lnTo>
                      <a:pt x="1067931" y="435006"/>
                    </a:lnTo>
                    <a:lnTo>
                      <a:pt x="1067931" y="463041"/>
                    </a:lnTo>
                    <a:lnTo>
                      <a:pt x="1067674" y="492349"/>
                    </a:lnTo>
                    <a:lnTo>
                      <a:pt x="1066646" y="523442"/>
                    </a:lnTo>
                    <a:lnTo>
                      <a:pt x="1065618" y="555044"/>
                    </a:lnTo>
                    <a:lnTo>
                      <a:pt x="1063563" y="586136"/>
                    </a:lnTo>
                    <a:lnTo>
                      <a:pt x="1062535" y="601938"/>
                    </a:lnTo>
                    <a:lnTo>
                      <a:pt x="1061250" y="617229"/>
                    </a:lnTo>
                    <a:lnTo>
                      <a:pt x="1059708" y="632010"/>
                    </a:lnTo>
                    <a:lnTo>
                      <a:pt x="1057909" y="646792"/>
                    </a:lnTo>
                    <a:lnTo>
                      <a:pt x="1056368" y="660809"/>
                    </a:lnTo>
                    <a:lnTo>
                      <a:pt x="1054055" y="674317"/>
                    </a:lnTo>
                    <a:lnTo>
                      <a:pt x="1051742" y="687315"/>
                    </a:lnTo>
                    <a:lnTo>
                      <a:pt x="1049173" y="699293"/>
                    </a:lnTo>
                    <a:lnTo>
                      <a:pt x="1046819" y="708631"/>
                    </a:lnTo>
                    <a:lnTo>
                      <a:pt x="1035236" y="695074"/>
                    </a:lnTo>
                    <a:lnTo>
                      <a:pt x="1012047" y="669039"/>
                    </a:lnTo>
                    <a:lnTo>
                      <a:pt x="988603" y="643261"/>
                    </a:lnTo>
                    <a:lnTo>
                      <a:pt x="965414" y="618503"/>
                    </a:lnTo>
                    <a:lnTo>
                      <a:pt x="941715" y="594256"/>
                    </a:lnTo>
                    <a:lnTo>
                      <a:pt x="918271" y="571029"/>
                    </a:lnTo>
                    <a:lnTo>
                      <a:pt x="895081" y="548568"/>
                    </a:lnTo>
                    <a:lnTo>
                      <a:pt x="871892" y="527383"/>
                    </a:lnTo>
                    <a:lnTo>
                      <a:pt x="849213" y="507475"/>
                    </a:lnTo>
                    <a:lnTo>
                      <a:pt x="838000" y="497521"/>
                    </a:lnTo>
                    <a:lnTo>
                      <a:pt x="826533" y="488332"/>
                    </a:lnTo>
                    <a:lnTo>
                      <a:pt x="815576" y="479144"/>
                    </a:lnTo>
                    <a:lnTo>
                      <a:pt x="804618" y="470722"/>
                    </a:lnTo>
                    <a:lnTo>
                      <a:pt x="795547" y="463748"/>
                    </a:lnTo>
                    <a:lnTo>
                      <a:pt x="795407" y="462547"/>
                    </a:lnTo>
                    <a:lnTo>
                      <a:pt x="793063" y="443612"/>
                    </a:lnTo>
                    <a:lnTo>
                      <a:pt x="789939" y="420582"/>
                    </a:lnTo>
                    <a:lnTo>
                      <a:pt x="786294" y="395250"/>
                    </a:lnTo>
                    <a:lnTo>
                      <a:pt x="781867" y="370430"/>
                    </a:lnTo>
                    <a:lnTo>
                      <a:pt x="779784" y="358404"/>
                    </a:lnTo>
                    <a:lnTo>
                      <a:pt x="777441" y="347401"/>
                    </a:lnTo>
                    <a:lnTo>
                      <a:pt x="775358" y="337166"/>
                    </a:lnTo>
                    <a:lnTo>
                      <a:pt x="773014" y="328466"/>
                    </a:lnTo>
                    <a:lnTo>
                      <a:pt x="775358" y="341772"/>
                    </a:lnTo>
                    <a:lnTo>
                      <a:pt x="777180" y="356357"/>
                    </a:lnTo>
                    <a:lnTo>
                      <a:pt x="779263" y="375036"/>
                    </a:lnTo>
                    <a:lnTo>
                      <a:pt x="780305" y="385271"/>
                    </a:lnTo>
                    <a:lnTo>
                      <a:pt x="781346" y="396018"/>
                    </a:lnTo>
                    <a:lnTo>
                      <a:pt x="781867" y="407277"/>
                    </a:lnTo>
                    <a:lnTo>
                      <a:pt x="782127" y="418280"/>
                    </a:lnTo>
                    <a:lnTo>
                      <a:pt x="782388" y="429539"/>
                    </a:lnTo>
                    <a:lnTo>
                      <a:pt x="782127" y="440797"/>
                    </a:lnTo>
                    <a:lnTo>
                      <a:pt x="781346" y="451800"/>
                    </a:lnTo>
                    <a:lnTo>
                      <a:pt x="781186" y="453088"/>
                    </a:lnTo>
                    <a:lnTo>
                      <a:pt x="772510" y="446729"/>
                    </a:lnTo>
                    <a:lnTo>
                      <a:pt x="762317" y="439838"/>
                    </a:lnTo>
                    <a:lnTo>
                      <a:pt x="752123" y="432947"/>
                    </a:lnTo>
                    <a:lnTo>
                      <a:pt x="741930" y="426565"/>
                    </a:lnTo>
                    <a:lnTo>
                      <a:pt x="731993" y="420695"/>
                    </a:lnTo>
                    <a:lnTo>
                      <a:pt x="722563" y="415080"/>
                    </a:lnTo>
                    <a:lnTo>
                      <a:pt x="713135" y="409975"/>
                    </a:lnTo>
                    <a:lnTo>
                      <a:pt x="703961" y="405126"/>
                    </a:lnTo>
                    <a:lnTo>
                      <a:pt x="695042" y="400787"/>
                    </a:lnTo>
                    <a:lnTo>
                      <a:pt x="686123" y="397213"/>
                    </a:lnTo>
                    <a:lnTo>
                      <a:pt x="677714" y="393896"/>
                    </a:lnTo>
                    <a:lnTo>
                      <a:pt x="669560" y="391088"/>
                    </a:lnTo>
                    <a:lnTo>
                      <a:pt x="653506" y="385983"/>
                    </a:lnTo>
                    <a:lnTo>
                      <a:pt x="637196" y="380624"/>
                    </a:lnTo>
                    <a:lnTo>
                      <a:pt x="620633" y="374753"/>
                    </a:lnTo>
                    <a:lnTo>
                      <a:pt x="603814" y="368882"/>
                    </a:lnTo>
                    <a:lnTo>
                      <a:pt x="569667" y="355865"/>
                    </a:lnTo>
                    <a:lnTo>
                      <a:pt x="535521" y="342593"/>
                    </a:lnTo>
                    <a:lnTo>
                      <a:pt x="501119" y="328811"/>
                    </a:lnTo>
                    <a:lnTo>
                      <a:pt x="467227" y="314772"/>
                    </a:lnTo>
                    <a:lnTo>
                      <a:pt x="445917" y="305697"/>
                    </a:lnTo>
                    <a:lnTo>
                      <a:pt x="395685" y="221358"/>
                    </a:lnTo>
                    <a:lnTo>
                      <a:pt x="438286" y="302447"/>
                    </a:lnTo>
                    <a:lnTo>
                      <a:pt x="434864" y="300990"/>
                    </a:lnTo>
                    <a:lnTo>
                      <a:pt x="403775" y="287462"/>
                    </a:lnTo>
                    <a:lnTo>
                      <a:pt x="374725" y="274445"/>
                    </a:lnTo>
                    <a:lnTo>
                      <a:pt x="347968" y="262449"/>
                    </a:lnTo>
                    <a:lnTo>
                      <a:pt x="303883" y="242030"/>
                    </a:lnTo>
                    <a:lnTo>
                      <a:pt x="274578" y="228503"/>
                    </a:lnTo>
                    <a:lnTo>
                      <a:pt x="264130" y="223398"/>
                    </a:lnTo>
                    <a:lnTo>
                      <a:pt x="265914" y="225185"/>
                    </a:lnTo>
                    <a:lnTo>
                      <a:pt x="268462" y="226716"/>
                    </a:lnTo>
                    <a:lnTo>
                      <a:pt x="274323" y="231311"/>
                    </a:lnTo>
                    <a:lnTo>
                      <a:pt x="282223" y="236160"/>
                    </a:lnTo>
                    <a:lnTo>
                      <a:pt x="291397" y="241520"/>
                    </a:lnTo>
                    <a:lnTo>
                      <a:pt x="302354" y="247390"/>
                    </a:lnTo>
                    <a:lnTo>
                      <a:pt x="314841" y="253771"/>
                    </a:lnTo>
                    <a:lnTo>
                      <a:pt x="342617" y="267554"/>
                    </a:lnTo>
                    <a:lnTo>
                      <a:pt x="374470" y="282868"/>
                    </a:lnTo>
                    <a:lnTo>
                      <a:pt x="409126" y="298948"/>
                    </a:lnTo>
                    <a:lnTo>
                      <a:pt x="445057" y="315538"/>
                    </a:lnTo>
                    <a:lnTo>
                      <a:pt x="482262" y="331873"/>
                    </a:lnTo>
                    <a:lnTo>
                      <a:pt x="518447" y="347953"/>
                    </a:lnTo>
                    <a:lnTo>
                      <a:pt x="553613" y="363267"/>
                    </a:lnTo>
                    <a:lnTo>
                      <a:pt x="596504" y="381628"/>
                    </a:lnTo>
                    <a:lnTo>
                      <a:pt x="595528" y="381510"/>
                    </a:lnTo>
                    <a:lnTo>
                      <a:pt x="586847" y="383252"/>
                    </a:lnTo>
                    <a:lnTo>
                      <a:pt x="576379" y="385242"/>
                    </a:lnTo>
                    <a:lnTo>
                      <a:pt x="562593" y="387482"/>
                    </a:lnTo>
                    <a:lnTo>
                      <a:pt x="545232" y="390467"/>
                    </a:lnTo>
                    <a:lnTo>
                      <a:pt x="525573" y="392706"/>
                    </a:lnTo>
                    <a:lnTo>
                      <a:pt x="503361" y="395692"/>
                    </a:lnTo>
                    <a:lnTo>
                      <a:pt x="479362" y="397682"/>
                    </a:lnTo>
                    <a:lnTo>
                      <a:pt x="466341" y="398678"/>
                    </a:lnTo>
                    <a:lnTo>
                      <a:pt x="453320" y="399424"/>
                    </a:lnTo>
                    <a:lnTo>
                      <a:pt x="440044" y="400171"/>
                    </a:lnTo>
                    <a:lnTo>
                      <a:pt x="426257" y="400419"/>
                    </a:lnTo>
                    <a:lnTo>
                      <a:pt x="412471" y="400668"/>
                    </a:lnTo>
                    <a:lnTo>
                      <a:pt x="398684" y="400668"/>
                    </a:lnTo>
                    <a:lnTo>
                      <a:pt x="384642" y="400419"/>
                    </a:lnTo>
                    <a:lnTo>
                      <a:pt x="370345" y="399673"/>
                    </a:lnTo>
                    <a:lnTo>
                      <a:pt x="356048" y="398926"/>
                    </a:lnTo>
                    <a:lnTo>
                      <a:pt x="342005" y="397434"/>
                    </a:lnTo>
                    <a:lnTo>
                      <a:pt x="327708" y="395940"/>
                    </a:lnTo>
                    <a:lnTo>
                      <a:pt x="313921" y="393950"/>
                    </a:lnTo>
                    <a:lnTo>
                      <a:pt x="300134" y="391462"/>
                    </a:lnTo>
                    <a:lnTo>
                      <a:pt x="286603" y="388726"/>
                    </a:lnTo>
                    <a:lnTo>
                      <a:pt x="275959" y="386181"/>
                    </a:lnTo>
                    <a:lnTo>
                      <a:pt x="268221" y="383998"/>
                    </a:lnTo>
                    <a:lnTo>
                      <a:pt x="260051" y="381510"/>
                    </a:lnTo>
                    <a:lnTo>
                      <a:pt x="273072" y="385491"/>
                    </a:lnTo>
                    <a:lnTo>
                      <a:pt x="275959" y="386181"/>
                    </a:lnTo>
                    <a:lnTo>
                      <a:pt x="277922" y="386735"/>
                    </a:lnTo>
                    <a:lnTo>
                      <a:pt x="291199" y="389970"/>
                    </a:lnTo>
                    <a:lnTo>
                      <a:pt x="307794" y="393950"/>
                    </a:lnTo>
                    <a:lnTo>
                      <a:pt x="327452" y="397931"/>
                    </a:lnTo>
                    <a:lnTo>
                      <a:pt x="338175" y="399922"/>
                    </a:lnTo>
                    <a:lnTo>
                      <a:pt x="349409" y="401912"/>
                    </a:lnTo>
                    <a:lnTo>
                      <a:pt x="361153" y="403903"/>
                    </a:lnTo>
                    <a:lnTo>
                      <a:pt x="373919" y="405395"/>
                    </a:lnTo>
                    <a:lnTo>
                      <a:pt x="386940" y="407137"/>
                    </a:lnTo>
                    <a:lnTo>
                      <a:pt x="400471" y="408879"/>
                    </a:lnTo>
                    <a:lnTo>
                      <a:pt x="414514" y="409873"/>
                    </a:lnTo>
                    <a:lnTo>
                      <a:pt x="428811" y="410869"/>
                    </a:lnTo>
                    <a:lnTo>
                      <a:pt x="443874" y="411615"/>
                    </a:lnTo>
                    <a:lnTo>
                      <a:pt x="458937" y="412113"/>
                    </a:lnTo>
                    <a:lnTo>
                      <a:pt x="474767" y="412113"/>
                    </a:lnTo>
                    <a:lnTo>
                      <a:pt x="490595" y="412113"/>
                    </a:lnTo>
                    <a:lnTo>
                      <a:pt x="506680" y="411117"/>
                    </a:lnTo>
                    <a:lnTo>
                      <a:pt x="523020" y="410371"/>
                    </a:lnTo>
                    <a:lnTo>
                      <a:pt x="539615" y="408879"/>
                    </a:lnTo>
                    <a:lnTo>
                      <a:pt x="556210" y="406888"/>
                    </a:lnTo>
                    <a:lnTo>
                      <a:pt x="573316" y="404400"/>
                    </a:lnTo>
                    <a:lnTo>
                      <a:pt x="590166" y="401415"/>
                    </a:lnTo>
                    <a:lnTo>
                      <a:pt x="607272" y="397682"/>
                    </a:lnTo>
                    <a:lnTo>
                      <a:pt x="624122" y="393452"/>
                    </a:lnTo>
                    <a:lnTo>
                      <a:pt x="623998" y="393332"/>
                    </a:lnTo>
                    <a:lnTo>
                      <a:pt x="658092" y="407678"/>
                    </a:lnTo>
                    <a:lnTo>
                      <a:pt x="674402" y="414825"/>
                    </a:lnTo>
                    <a:lnTo>
                      <a:pt x="690965" y="424013"/>
                    </a:lnTo>
                    <a:lnTo>
                      <a:pt x="707274" y="434223"/>
                    </a:lnTo>
                    <a:lnTo>
                      <a:pt x="723583" y="444432"/>
                    </a:lnTo>
                    <a:lnTo>
                      <a:pt x="739892" y="455407"/>
                    </a:lnTo>
                    <a:lnTo>
                      <a:pt x="755691" y="466382"/>
                    </a:lnTo>
                    <a:lnTo>
                      <a:pt x="771490" y="477868"/>
                    </a:lnTo>
                    <a:lnTo>
                      <a:pt x="787290" y="489864"/>
                    </a:lnTo>
                    <a:lnTo>
                      <a:pt x="802324" y="502116"/>
                    </a:lnTo>
                    <a:lnTo>
                      <a:pt x="817614" y="514877"/>
                    </a:lnTo>
                    <a:lnTo>
                      <a:pt x="832904" y="527383"/>
                    </a:lnTo>
                    <a:lnTo>
                      <a:pt x="847429" y="540656"/>
                    </a:lnTo>
                    <a:lnTo>
                      <a:pt x="862209" y="553928"/>
                    </a:lnTo>
                    <a:lnTo>
                      <a:pt x="876479" y="567711"/>
                    </a:lnTo>
                    <a:lnTo>
                      <a:pt x="890750" y="581494"/>
                    </a:lnTo>
                    <a:lnTo>
                      <a:pt x="904510" y="595532"/>
                    </a:lnTo>
                    <a:lnTo>
                      <a:pt x="918271" y="609824"/>
                    </a:lnTo>
                    <a:lnTo>
                      <a:pt x="931776" y="624118"/>
                    </a:lnTo>
                    <a:lnTo>
                      <a:pt x="945282" y="638666"/>
                    </a:lnTo>
                    <a:lnTo>
                      <a:pt x="958279" y="653470"/>
                    </a:lnTo>
                    <a:lnTo>
                      <a:pt x="971275" y="668018"/>
                    </a:lnTo>
                    <a:lnTo>
                      <a:pt x="972984" y="670038"/>
                    </a:lnTo>
                    <a:lnTo>
                      <a:pt x="969848" y="672265"/>
                    </a:lnTo>
                    <a:lnTo>
                      <a:pt x="960418" y="678161"/>
                    </a:lnTo>
                    <a:lnTo>
                      <a:pt x="950989" y="683800"/>
                    </a:lnTo>
                    <a:lnTo>
                      <a:pt x="941305" y="689183"/>
                    </a:lnTo>
                    <a:lnTo>
                      <a:pt x="931110" y="694565"/>
                    </a:lnTo>
                    <a:lnTo>
                      <a:pt x="920662" y="699435"/>
                    </a:lnTo>
                    <a:lnTo>
                      <a:pt x="909958" y="704050"/>
                    </a:lnTo>
                    <a:lnTo>
                      <a:pt x="898999" y="708407"/>
                    </a:lnTo>
                    <a:lnTo>
                      <a:pt x="887786" y="712765"/>
                    </a:lnTo>
                    <a:lnTo>
                      <a:pt x="876573" y="716609"/>
                    </a:lnTo>
                    <a:lnTo>
                      <a:pt x="865105" y="720455"/>
                    </a:lnTo>
                    <a:lnTo>
                      <a:pt x="853126" y="724043"/>
                    </a:lnTo>
                    <a:lnTo>
                      <a:pt x="841148" y="727119"/>
                    </a:lnTo>
                    <a:lnTo>
                      <a:pt x="828916" y="730195"/>
                    </a:lnTo>
                    <a:lnTo>
                      <a:pt x="816937" y="733271"/>
                    </a:lnTo>
                    <a:lnTo>
                      <a:pt x="804196" y="735834"/>
                    </a:lnTo>
                    <a:lnTo>
                      <a:pt x="791962" y="738398"/>
                    </a:lnTo>
                    <a:lnTo>
                      <a:pt x="779220" y="740961"/>
                    </a:lnTo>
                    <a:lnTo>
                      <a:pt x="766478" y="743011"/>
                    </a:lnTo>
                    <a:lnTo>
                      <a:pt x="753990" y="745062"/>
                    </a:lnTo>
                    <a:lnTo>
                      <a:pt x="727996" y="748650"/>
                    </a:lnTo>
                    <a:lnTo>
                      <a:pt x="702510" y="751470"/>
                    </a:lnTo>
                    <a:lnTo>
                      <a:pt x="676516" y="753777"/>
                    </a:lnTo>
                    <a:lnTo>
                      <a:pt x="651031" y="755828"/>
                    </a:lnTo>
                    <a:lnTo>
                      <a:pt x="625546" y="757109"/>
                    </a:lnTo>
                    <a:lnTo>
                      <a:pt x="600826" y="757878"/>
                    </a:lnTo>
                    <a:lnTo>
                      <a:pt x="576360" y="758391"/>
                    </a:lnTo>
                    <a:lnTo>
                      <a:pt x="552659" y="758648"/>
                    </a:lnTo>
                    <a:lnTo>
                      <a:pt x="529978" y="758391"/>
                    </a:lnTo>
                    <a:lnTo>
                      <a:pt x="508060" y="757878"/>
                    </a:lnTo>
                    <a:lnTo>
                      <a:pt x="486908" y="757109"/>
                    </a:lnTo>
                    <a:lnTo>
                      <a:pt x="467030" y="756597"/>
                    </a:lnTo>
                    <a:lnTo>
                      <a:pt x="448680" y="755572"/>
                    </a:lnTo>
                    <a:lnTo>
                      <a:pt x="431605" y="754290"/>
                    </a:lnTo>
                    <a:lnTo>
                      <a:pt x="402043" y="752239"/>
                    </a:lnTo>
                    <a:lnTo>
                      <a:pt x="379871" y="750445"/>
                    </a:lnTo>
                    <a:lnTo>
                      <a:pt x="361012" y="748394"/>
                    </a:lnTo>
                    <a:lnTo>
                      <a:pt x="383184" y="750957"/>
                    </a:lnTo>
                    <a:lnTo>
                      <a:pt x="404846" y="753521"/>
                    </a:lnTo>
                    <a:lnTo>
                      <a:pt x="426253" y="755828"/>
                    </a:lnTo>
                    <a:lnTo>
                      <a:pt x="447151" y="757622"/>
                    </a:lnTo>
                    <a:lnTo>
                      <a:pt x="467794" y="759416"/>
                    </a:lnTo>
                    <a:lnTo>
                      <a:pt x="487672" y="760698"/>
                    </a:lnTo>
                    <a:lnTo>
                      <a:pt x="507041" y="762236"/>
                    </a:lnTo>
                    <a:lnTo>
                      <a:pt x="526155" y="763261"/>
                    </a:lnTo>
                    <a:lnTo>
                      <a:pt x="544758" y="764287"/>
                    </a:lnTo>
                    <a:lnTo>
                      <a:pt x="562853" y="765055"/>
                    </a:lnTo>
                    <a:lnTo>
                      <a:pt x="580437" y="765568"/>
                    </a:lnTo>
                    <a:lnTo>
                      <a:pt x="598022" y="765824"/>
                    </a:lnTo>
                    <a:lnTo>
                      <a:pt x="631153" y="766081"/>
                    </a:lnTo>
                    <a:lnTo>
                      <a:pt x="662754" y="765568"/>
                    </a:lnTo>
                    <a:lnTo>
                      <a:pt x="692826" y="764800"/>
                    </a:lnTo>
                    <a:lnTo>
                      <a:pt x="720860" y="763005"/>
                    </a:lnTo>
                    <a:lnTo>
                      <a:pt x="747619" y="761211"/>
                    </a:lnTo>
                    <a:lnTo>
                      <a:pt x="772849" y="758648"/>
                    </a:lnTo>
                    <a:lnTo>
                      <a:pt x="796295" y="755828"/>
                    </a:lnTo>
                    <a:lnTo>
                      <a:pt x="818721" y="752239"/>
                    </a:lnTo>
                    <a:lnTo>
                      <a:pt x="839110" y="748907"/>
                    </a:lnTo>
                    <a:lnTo>
                      <a:pt x="858223" y="745318"/>
                    </a:lnTo>
                    <a:lnTo>
                      <a:pt x="876063" y="741217"/>
                    </a:lnTo>
                    <a:lnTo>
                      <a:pt x="892628" y="737372"/>
                    </a:lnTo>
                    <a:lnTo>
                      <a:pt x="907664" y="733015"/>
                    </a:lnTo>
                    <a:lnTo>
                      <a:pt x="921426" y="729170"/>
                    </a:lnTo>
                    <a:lnTo>
                      <a:pt x="933659" y="724812"/>
                    </a:lnTo>
                    <a:lnTo>
                      <a:pt x="944872" y="720967"/>
                    </a:lnTo>
                    <a:lnTo>
                      <a:pt x="955066" y="716866"/>
                    </a:lnTo>
                    <a:lnTo>
                      <a:pt x="963731" y="713278"/>
                    </a:lnTo>
                    <a:lnTo>
                      <a:pt x="971376" y="709945"/>
                    </a:lnTo>
                    <a:lnTo>
                      <a:pt x="978003" y="706869"/>
                    </a:lnTo>
                    <a:lnTo>
                      <a:pt x="983609" y="704050"/>
                    </a:lnTo>
                    <a:lnTo>
                      <a:pt x="987687" y="701486"/>
                    </a:lnTo>
                    <a:lnTo>
                      <a:pt x="993293" y="697898"/>
                    </a:lnTo>
                    <a:lnTo>
                      <a:pt x="995332" y="696872"/>
                    </a:lnTo>
                    <a:lnTo>
                      <a:pt x="995172" y="696579"/>
                    </a:lnTo>
                    <a:lnTo>
                      <a:pt x="996248" y="697881"/>
                    </a:lnTo>
                    <a:lnTo>
                      <a:pt x="1008734" y="712940"/>
                    </a:lnTo>
                    <a:lnTo>
                      <a:pt x="1020456" y="727744"/>
                    </a:lnTo>
                    <a:lnTo>
                      <a:pt x="1032433" y="742802"/>
                    </a:lnTo>
                    <a:lnTo>
                      <a:pt x="1043900" y="757861"/>
                    </a:lnTo>
                    <a:lnTo>
                      <a:pt x="1055112" y="772920"/>
                    </a:lnTo>
                    <a:lnTo>
                      <a:pt x="1066070" y="787724"/>
                    </a:lnTo>
                    <a:lnTo>
                      <a:pt x="1087221" y="817331"/>
                    </a:lnTo>
                    <a:lnTo>
                      <a:pt x="1107352" y="846428"/>
                    </a:lnTo>
                    <a:lnTo>
                      <a:pt x="1126719" y="875270"/>
                    </a:lnTo>
                    <a:lnTo>
                      <a:pt x="1144812" y="902835"/>
                    </a:lnTo>
                    <a:lnTo>
                      <a:pt x="1161885" y="929890"/>
                    </a:lnTo>
                    <a:lnTo>
                      <a:pt x="1177685" y="955924"/>
                    </a:lnTo>
                    <a:lnTo>
                      <a:pt x="1192464" y="980682"/>
                    </a:lnTo>
                    <a:lnTo>
                      <a:pt x="1205970" y="1003908"/>
                    </a:lnTo>
                    <a:lnTo>
                      <a:pt x="1218202" y="1026114"/>
                    </a:lnTo>
                    <a:lnTo>
                      <a:pt x="1228486" y="1044197"/>
                    </a:lnTo>
                    <a:lnTo>
                      <a:pt x="1221960" y="1046293"/>
                    </a:lnTo>
                    <a:lnTo>
                      <a:pt x="1208948" y="1050335"/>
                    </a:lnTo>
                    <a:lnTo>
                      <a:pt x="1192874" y="1054630"/>
                    </a:lnTo>
                    <a:lnTo>
                      <a:pt x="1174248" y="1059683"/>
                    </a:lnTo>
                    <a:lnTo>
                      <a:pt x="1153327" y="1064988"/>
                    </a:lnTo>
                    <a:lnTo>
                      <a:pt x="1130364" y="1070546"/>
                    </a:lnTo>
                    <a:lnTo>
                      <a:pt x="1105870" y="1075852"/>
                    </a:lnTo>
                    <a:lnTo>
                      <a:pt x="1092858" y="1078378"/>
                    </a:lnTo>
                    <a:lnTo>
                      <a:pt x="1079845" y="1080652"/>
                    </a:lnTo>
                    <a:lnTo>
                      <a:pt x="1066323" y="1082925"/>
                    </a:lnTo>
                    <a:lnTo>
                      <a:pt x="1052800" y="1085199"/>
                    </a:lnTo>
                    <a:lnTo>
                      <a:pt x="1039023" y="1086968"/>
                    </a:lnTo>
                    <a:lnTo>
                      <a:pt x="1025245" y="1088736"/>
                    </a:lnTo>
                    <a:lnTo>
                      <a:pt x="1011212" y="1089999"/>
                    </a:lnTo>
                    <a:lnTo>
                      <a:pt x="997180" y="1091263"/>
                    </a:lnTo>
                    <a:lnTo>
                      <a:pt x="982891" y="1092273"/>
                    </a:lnTo>
                    <a:lnTo>
                      <a:pt x="968858" y="1093031"/>
                    </a:lnTo>
                    <a:lnTo>
                      <a:pt x="954826" y="1093283"/>
                    </a:lnTo>
                    <a:lnTo>
                      <a:pt x="944213" y="1093283"/>
                    </a:lnTo>
                    <a:lnTo>
                      <a:pt x="923188" y="1092273"/>
                    </a:lnTo>
                    <a:lnTo>
                      <a:pt x="913748" y="1091768"/>
                    </a:lnTo>
                    <a:lnTo>
                      <a:pt x="927270" y="1092526"/>
                    </a:lnTo>
                    <a:lnTo>
                      <a:pt x="941048" y="1093283"/>
                    </a:lnTo>
                    <a:lnTo>
                      <a:pt x="944213" y="1093283"/>
                    </a:lnTo>
                    <a:lnTo>
                      <a:pt x="949467" y="1093536"/>
                    </a:lnTo>
                    <a:lnTo>
                      <a:pt x="967838" y="1094042"/>
                    </a:lnTo>
                    <a:lnTo>
                      <a:pt x="989015" y="1094294"/>
                    </a:lnTo>
                    <a:lnTo>
                      <a:pt x="1012233" y="1094547"/>
                    </a:lnTo>
                    <a:lnTo>
                      <a:pt x="1037747" y="1094294"/>
                    </a:lnTo>
                    <a:lnTo>
                      <a:pt x="1064282" y="1093536"/>
                    </a:lnTo>
                    <a:lnTo>
                      <a:pt x="1092093" y="1092020"/>
                    </a:lnTo>
                    <a:lnTo>
                      <a:pt x="1106125" y="1091263"/>
                    </a:lnTo>
                    <a:lnTo>
                      <a:pt x="1120158" y="1089999"/>
                    </a:lnTo>
                    <a:lnTo>
                      <a:pt x="1134446" y="1088736"/>
                    </a:lnTo>
                    <a:lnTo>
                      <a:pt x="1148734" y="1086968"/>
                    </a:lnTo>
                    <a:lnTo>
                      <a:pt x="1162767" y="1085452"/>
                    </a:lnTo>
                    <a:lnTo>
                      <a:pt x="1176800" y="1083431"/>
                    </a:lnTo>
                    <a:lnTo>
                      <a:pt x="1190577" y="1081157"/>
                    </a:lnTo>
                    <a:lnTo>
                      <a:pt x="1203845" y="1078631"/>
                    </a:lnTo>
                    <a:lnTo>
                      <a:pt x="1217112" y="1075599"/>
                    </a:lnTo>
                    <a:lnTo>
                      <a:pt x="1229870" y="1072567"/>
                    </a:lnTo>
                    <a:lnTo>
                      <a:pt x="1242098" y="1069288"/>
                    </a:lnTo>
                    <a:lnTo>
                      <a:pt x="1248526" y="1081245"/>
                    </a:lnTo>
                    <a:lnTo>
                      <a:pt x="1262032" y="1107789"/>
                    </a:lnTo>
                    <a:lnTo>
                      <a:pt x="1268437" y="1120820"/>
                    </a:lnTo>
                    <a:lnTo>
                      <a:pt x="1260187" y="1125914"/>
                    </a:lnTo>
                    <a:lnTo>
                      <a:pt x="1250238" y="1128209"/>
                    </a:lnTo>
                    <a:lnTo>
                      <a:pt x="1238504" y="1130504"/>
                    </a:lnTo>
                    <a:lnTo>
                      <a:pt x="1222432" y="1133819"/>
                    </a:lnTo>
                    <a:lnTo>
                      <a:pt x="1202024" y="1137390"/>
                    </a:lnTo>
                    <a:lnTo>
                      <a:pt x="1178556" y="1140960"/>
                    </a:lnTo>
                    <a:lnTo>
                      <a:pt x="1151260" y="1144530"/>
                    </a:lnTo>
                    <a:lnTo>
                      <a:pt x="1136209" y="1146060"/>
                    </a:lnTo>
                    <a:lnTo>
                      <a:pt x="1120648" y="1147591"/>
                    </a:lnTo>
                    <a:lnTo>
                      <a:pt x="1104321" y="1148866"/>
                    </a:lnTo>
                    <a:lnTo>
                      <a:pt x="1087485" y="1150141"/>
                    </a:lnTo>
                    <a:lnTo>
                      <a:pt x="1070139" y="1151161"/>
                    </a:lnTo>
                    <a:lnTo>
                      <a:pt x="1051771" y="1151671"/>
                    </a:lnTo>
                    <a:lnTo>
                      <a:pt x="1032894" y="1152181"/>
                    </a:lnTo>
                    <a:lnTo>
                      <a:pt x="1013762" y="1152691"/>
                    </a:lnTo>
                    <a:lnTo>
                      <a:pt x="993609" y="1152181"/>
                    </a:lnTo>
                    <a:lnTo>
                      <a:pt x="973456" y="1151926"/>
                    </a:lnTo>
                    <a:lnTo>
                      <a:pt x="952793" y="1151161"/>
                    </a:lnTo>
                    <a:lnTo>
                      <a:pt x="931620" y="1149886"/>
                    </a:lnTo>
                    <a:lnTo>
                      <a:pt x="910192" y="1148100"/>
                    </a:lnTo>
                    <a:lnTo>
                      <a:pt x="888508" y="1146060"/>
                    </a:lnTo>
                    <a:lnTo>
                      <a:pt x="866315" y="1143255"/>
                    </a:lnTo>
                    <a:lnTo>
                      <a:pt x="844121" y="1140195"/>
                    </a:lnTo>
                    <a:lnTo>
                      <a:pt x="821673" y="1136625"/>
                    </a:lnTo>
                    <a:lnTo>
                      <a:pt x="798969" y="1132034"/>
                    </a:lnTo>
                    <a:lnTo>
                      <a:pt x="817336" y="1113673"/>
                    </a:lnTo>
                    <a:lnTo>
                      <a:pt x="809938" y="1112143"/>
                    </a:lnTo>
                    <a:lnTo>
                      <a:pt x="801010" y="1109848"/>
                    </a:lnTo>
                    <a:lnTo>
                      <a:pt x="788510" y="1106533"/>
                    </a:lnTo>
                    <a:lnTo>
                      <a:pt x="773459" y="1102452"/>
                    </a:lnTo>
                    <a:lnTo>
                      <a:pt x="755347" y="1097096"/>
                    </a:lnTo>
                    <a:lnTo>
                      <a:pt x="735194" y="1090721"/>
                    </a:lnTo>
                    <a:lnTo>
                      <a:pt x="712236" y="1083325"/>
                    </a:lnTo>
                    <a:lnTo>
                      <a:pt x="687491" y="1074655"/>
                    </a:lnTo>
                    <a:lnTo>
                      <a:pt x="660706" y="1064454"/>
                    </a:lnTo>
                    <a:lnTo>
                      <a:pt x="646930" y="1059099"/>
                    </a:lnTo>
                    <a:lnTo>
                      <a:pt x="632644" y="1053233"/>
                    </a:lnTo>
                    <a:lnTo>
                      <a:pt x="617849" y="1047368"/>
                    </a:lnTo>
                    <a:lnTo>
                      <a:pt x="603053" y="1040482"/>
                    </a:lnTo>
                    <a:lnTo>
                      <a:pt x="587747" y="1033851"/>
                    </a:lnTo>
                    <a:lnTo>
                      <a:pt x="572186" y="1026711"/>
                    </a:lnTo>
                    <a:lnTo>
                      <a:pt x="556625" y="1019061"/>
                    </a:lnTo>
                    <a:lnTo>
                      <a:pt x="540809" y="1011155"/>
                    </a:lnTo>
                    <a:lnTo>
                      <a:pt x="524738" y="1002739"/>
                    </a:lnTo>
                    <a:lnTo>
                      <a:pt x="508412" y="994069"/>
                    </a:lnTo>
                    <a:lnTo>
                      <a:pt x="492086" y="985143"/>
                    </a:lnTo>
                    <a:lnTo>
                      <a:pt x="475759" y="975707"/>
                    </a:lnTo>
                    <a:lnTo>
                      <a:pt x="531115" y="961426"/>
                    </a:lnTo>
                    <a:lnTo>
                      <a:pt x="523972" y="958621"/>
                    </a:lnTo>
                    <a:lnTo>
                      <a:pt x="515299" y="954795"/>
                    </a:lnTo>
                    <a:lnTo>
                      <a:pt x="503820" y="949950"/>
                    </a:lnTo>
                    <a:lnTo>
                      <a:pt x="489790" y="942810"/>
                    </a:lnTo>
                    <a:lnTo>
                      <a:pt x="481881" y="938474"/>
                    </a:lnTo>
                    <a:lnTo>
                      <a:pt x="473718" y="934139"/>
                    </a:lnTo>
                    <a:lnTo>
                      <a:pt x="464790" y="928784"/>
                    </a:lnTo>
                    <a:lnTo>
                      <a:pt x="455351" y="923173"/>
                    </a:lnTo>
                    <a:lnTo>
                      <a:pt x="445913" y="916798"/>
                    </a:lnTo>
                    <a:lnTo>
                      <a:pt x="435709" y="910167"/>
                    </a:lnTo>
                    <a:lnTo>
                      <a:pt x="425505" y="902517"/>
                    </a:lnTo>
                    <a:lnTo>
                      <a:pt x="414790" y="894611"/>
                    </a:lnTo>
                    <a:lnTo>
                      <a:pt x="404076" y="886195"/>
                    </a:lnTo>
                    <a:lnTo>
                      <a:pt x="393107" y="877014"/>
                    </a:lnTo>
                    <a:lnTo>
                      <a:pt x="381883" y="867068"/>
                    </a:lnTo>
                    <a:lnTo>
                      <a:pt x="370658" y="856613"/>
                    </a:lnTo>
                    <a:lnTo>
                      <a:pt x="359434" y="845392"/>
                    </a:lnTo>
                    <a:lnTo>
                      <a:pt x="347955" y="833661"/>
                    </a:lnTo>
                    <a:lnTo>
                      <a:pt x="336476" y="821165"/>
                    </a:lnTo>
                    <a:lnTo>
                      <a:pt x="325506" y="807904"/>
                    </a:lnTo>
                    <a:lnTo>
                      <a:pt x="314282" y="793878"/>
                    </a:lnTo>
                    <a:lnTo>
                      <a:pt x="303312" y="778831"/>
                    </a:lnTo>
                    <a:lnTo>
                      <a:pt x="292343" y="763530"/>
                    </a:lnTo>
                    <a:lnTo>
                      <a:pt x="281884" y="747209"/>
                    </a:lnTo>
                    <a:lnTo>
                      <a:pt x="271425" y="730123"/>
                    </a:lnTo>
                    <a:lnTo>
                      <a:pt x="266323" y="721197"/>
                    </a:lnTo>
                    <a:lnTo>
                      <a:pt x="261731" y="712271"/>
                    </a:lnTo>
                    <a:lnTo>
                      <a:pt x="312751" y="701815"/>
                    </a:lnTo>
                    <a:lnTo>
                      <a:pt x="312751" y="679374"/>
                    </a:lnTo>
                    <a:lnTo>
                      <a:pt x="309945" y="678099"/>
                    </a:lnTo>
                    <a:lnTo>
                      <a:pt x="306373" y="676314"/>
                    </a:lnTo>
                    <a:lnTo>
                      <a:pt x="301527" y="674019"/>
                    </a:lnTo>
                    <a:lnTo>
                      <a:pt x="295405" y="670448"/>
                    </a:lnTo>
                    <a:lnTo>
                      <a:pt x="288262" y="666367"/>
                    </a:lnTo>
                    <a:lnTo>
                      <a:pt x="280099" y="661012"/>
                    </a:lnTo>
                    <a:lnTo>
                      <a:pt x="271170" y="654637"/>
                    </a:lnTo>
                    <a:lnTo>
                      <a:pt x="260966" y="647241"/>
                    </a:lnTo>
                    <a:lnTo>
                      <a:pt x="250252" y="638826"/>
                    </a:lnTo>
                    <a:lnTo>
                      <a:pt x="239028" y="628625"/>
                    </a:lnTo>
                    <a:lnTo>
                      <a:pt x="227038" y="617404"/>
                    </a:lnTo>
                    <a:lnTo>
                      <a:pt x="220661" y="611029"/>
                    </a:lnTo>
                    <a:lnTo>
                      <a:pt x="214538" y="604653"/>
                    </a:lnTo>
                    <a:lnTo>
                      <a:pt x="208161" y="597767"/>
                    </a:lnTo>
                    <a:lnTo>
                      <a:pt x="201528" y="590627"/>
                    </a:lnTo>
                    <a:lnTo>
                      <a:pt x="195151" y="582721"/>
                    </a:lnTo>
                    <a:lnTo>
                      <a:pt x="188263" y="574815"/>
                    </a:lnTo>
                    <a:lnTo>
                      <a:pt x="181886" y="566145"/>
                    </a:lnTo>
                    <a:lnTo>
                      <a:pt x="175253" y="557219"/>
                    </a:lnTo>
                    <a:lnTo>
                      <a:pt x="168365" y="548038"/>
                    </a:lnTo>
                    <a:lnTo>
                      <a:pt x="161733" y="538092"/>
                    </a:lnTo>
                    <a:lnTo>
                      <a:pt x="154590" y="528147"/>
                    </a:lnTo>
                    <a:lnTo>
                      <a:pt x="147702" y="517436"/>
                    </a:lnTo>
                    <a:lnTo>
                      <a:pt x="141070" y="505960"/>
                    </a:lnTo>
                    <a:lnTo>
                      <a:pt x="134182" y="494484"/>
                    </a:lnTo>
                    <a:lnTo>
                      <a:pt x="127550" y="482499"/>
                    </a:lnTo>
                    <a:lnTo>
                      <a:pt x="120662" y="470002"/>
                    </a:lnTo>
                    <a:lnTo>
                      <a:pt x="114029" y="456741"/>
                    </a:lnTo>
                    <a:lnTo>
                      <a:pt x="107397" y="443225"/>
                    </a:lnTo>
                    <a:lnTo>
                      <a:pt x="101019" y="429199"/>
                    </a:lnTo>
                    <a:lnTo>
                      <a:pt x="94642" y="414918"/>
                    </a:lnTo>
                    <a:lnTo>
                      <a:pt x="88009" y="399617"/>
                    </a:lnTo>
                    <a:lnTo>
                      <a:pt x="81887" y="383806"/>
                    </a:lnTo>
                    <a:lnTo>
                      <a:pt x="75765" y="367739"/>
                    </a:lnTo>
                    <a:lnTo>
                      <a:pt x="69898" y="350908"/>
                    </a:lnTo>
                    <a:lnTo>
                      <a:pt x="63775" y="333821"/>
                    </a:lnTo>
                    <a:lnTo>
                      <a:pt x="58163" y="315715"/>
                    </a:lnTo>
                    <a:lnTo>
                      <a:pt x="52551" y="297098"/>
                    </a:lnTo>
                    <a:lnTo>
                      <a:pt x="47193" y="278227"/>
                    </a:lnTo>
                    <a:lnTo>
                      <a:pt x="42091" y="258590"/>
                    </a:lnTo>
                    <a:lnTo>
                      <a:pt x="36990" y="238189"/>
                    </a:lnTo>
                    <a:lnTo>
                      <a:pt x="32398" y="217532"/>
                    </a:lnTo>
                    <a:lnTo>
                      <a:pt x="27551" y="195856"/>
                    </a:lnTo>
                    <a:lnTo>
                      <a:pt x="23215" y="173414"/>
                    </a:lnTo>
                    <a:lnTo>
                      <a:pt x="19133" y="150717"/>
                    </a:lnTo>
                    <a:lnTo>
                      <a:pt x="15306" y="127256"/>
                    </a:lnTo>
                    <a:lnTo>
                      <a:pt x="11735" y="103029"/>
                    </a:lnTo>
                    <a:lnTo>
                      <a:pt x="8419" y="78292"/>
                    </a:lnTo>
                    <a:lnTo>
                      <a:pt x="5357" y="53044"/>
                    </a:lnTo>
                    <a:lnTo>
                      <a:pt x="2551" y="26777"/>
                    </a:lnTo>
                    <a:close/>
                  </a:path>
                </a:pathLst>
              </a:custGeom>
              <a:solidFill>
                <a:srgbClr val="4C870C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</a:pPr>
                <a:endParaRPr lang="zh-CN" altLang="en-US" sz="7200">
                  <a:solidFill>
                    <a:srgbClr val="4C870C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4" name="任意多边形 43"/>
              <p:cNvSpPr>
                <a:spLocks/>
              </p:cNvSpPr>
              <p:nvPr/>
            </p:nvSpPr>
            <p:spPr bwMode="auto">
              <a:xfrm rot="11397179" flipV="1">
                <a:off x="8537824" y="1736361"/>
                <a:ext cx="146120" cy="326787"/>
              </a:xfrm>
              <a:custGeom>
                <a:avLst/>
                <a:gdLst>
                  <a:gd name="connsiteX0" fmla="*/ 1281270 w 1330849"/>
                  <a:gd name="connsiteY0" fmla="*/ 1113269 h 1152691"/>
                  <a:gd name="connsiteX1" fmla="*/ 1281904 w 1330849"/>
                  <a:gd name="connsiteY1" fmla="*/ 1128719 h 1152691"/>
                  <a:gd name="connsiteX2" fmla="*/ 1282199 w 1330849"/>
                  <a:gd name="connsiteY2" fmla="*/ 1129600 h 1152691"/>
                  <a:gd name="connsiteX3" fmla="*/ 1273322 w 1330849"/>
                  <a:gd name="connsiteY3" fmla="*/ 1135585 h 1152691"/>
                  <a:gd name="connsiteX4" fmla="*/ 1271960 w 1330849"/>
                  <a:gd name="connsiteY4" fmla="*/ 1131505 h 1152691"/>
                  <a:gd name="connsiteX5" fmla="*/ 1268640 w 1330849"/>
                  <a:gd name="connsiteY5" fmla="*/ 1121056 h 1152691"/>
                  <a:gd name="connsiteX6" fmla="*/ 1303365 w 1330849"/>
                  <a:gd name="connsiteY6" fmla="*/ 1099647 h 1152691"/>
                  <a:gd name="connsiteX7" fmla="*/ 1310270 w 1330849"/>
                  <a:gd name="connsiteY7" fmla="*/ 1115659 h 1152691"/>
                  <a:gd name="connsiteX8" fmla="*/ 1299715 w 1330849"/>
                  <a:gd name="connsiteY8" fmla="*/ 1117790 h 1152691"/>
                  <a:gd name="connsiteX9" fmla="*/ 1286983 w 1330849"/>
                  <a:gd name="connsiteY9" fmla="*/ 1126375 h 1152691"/>
                  <a:gd name="connsiteX10" fmla="*/ 1283139 w 1330849"/>
                  <a:gd name="connsiteY10" fmla="*/ 1112116 h 1152691"/>
                  <a:gd name="connsiteX11" fmla="*/ 0 w 1330849"/>
                  <a:gd name="connsiteY11" fmla="*/ 0 h 1152691"/>
                  <a:gd name="connsiteX12" fmla="*/ 1276 w 1330849"/>
                  <a:gd name="connsiteY12" fmla="*/ 1275 h 1152691"/>
                  <a:gd name="connsiteX13" fmla="*/ 5613 w 1330849"/>
                  <a:gd name="connsiteY13" fmla="*/ 5101 h 1152691"/>
                  <a:gd name="connsiteX14" fmla="*/ 12500 w 1330849"/>
                  <a:gd name="connsiteY14" fmla="*/ 10966 h 1152691"/>
                  <a:gd name="connsiteX15" fmla="*/ 22449 w 1330849"/>
                  <a:gd name="connsiteY15" fmla="*/ 18617 h 1152691"/>
                  <a:gd name="connsiteX16" fmla="*/ 28317 w 1330849"/>
                  <a:gd name="connsiteY16" fmla="*/ 22952 h 1152691"/>
                  <a:gd name="connsiteX17" fmla="*/ 35204 w 1330849"/>
                  <a:gd name="connsiteY17" fmla="*/ 27543 h 1152691"/>
                  <a:gd name="connsiteX18" fmla="*/ 42857 w 1330849"/>
                  <a:gd name="connsiteY18" fmla="*/ 32388 h 1152691"/>
                  <a:gd name="connsiteX19" fmla="*/ 51020 w 1330849"/>
                  <a:gd name="connsiteY19" fmla="*/ 37744 h 1152691"/>
                  <a:gd name="connsiteX20" fmla="*/ 59949 w 1330849"/>
                  <a:gd name="connsiteY20" fmla="*/ 43099 h 1152691"/>
                  <a:gd name="connsiteX21" fmla="*/ 69387 w 1330849"/>
                  <a:gd name="connsiteY21" fmla="*/ 48454 h 1152691"/>
                  <a:gd name="connsiteX22" fmla="*/ 79846 w 1330849"/>
                  <a:gd name="connsiteY22" fmla="*/ 54065 h 1152691"/>
                  <a:gd name="connsiteX23" fmla="*/ 91070 w 1330849"/>
                  <a:gd name="connsiteY23" fmla="*/ 59675 h 1152691"/>
                  <a:gd name="connsiteX24" fmla="*/ 103060 w 1330849"/>
                  <a:gd name="connsiteY24" fmla="*/ 65030 h 1152691"/>
                  <a:gd name="connsiteX25" fmla="*/ 115815 w 1330849"/>
                  <a:gd name="connsiteY25" fmla="*/ 70641 h 1152691"/>
                  <a:gd name="connsiteX26" fmla="*/ 129336 w 1330849"/>
                  <a:gd name="connsiteY26" fmla="*/ 76507 h 1152691"/>
                  <a:gd name="connsiteX27" fmla="*/ 143621 w 1330849"/>
                  <a:gd name="connsiteY27" fmla="*/ 81352 h 1152691"/>
                  <a:gd name="connsiteX28" fmla="*/ 158416 w 1330849"/>
                  <a:gd name="connsiteY28" fmla="*/ 86707 h 1152691"/>
                  <a:gd name="connsiteX29" fmla="*/ 174488 w 1330849"/>
                  <a:gd name="connsiteY29" fmla="*/ 91552 h 1152691"/>
                  <a:gd name="connsiteX30" fmla="*/ 191069 w 1330849"/>
                  <a:gd name="connsiteY30" fmla="*/ 96398 h 1152691"/>
                  <a:gd name="connsiteX31" fmla="*/ 208416 w 1330849"/>
                  <a:gd name="connsiteY31" fmla="*/ 100478 h 1152691"/>
                  <a:gd name="connsiteX32" fmla="*/ 226783 w 1330849"/>
                  <a:gd name="connsiteY32" fmla="*/ 104814 h 1152691"/>
                  <a:gd name="connsiteX33" fmla="*/ 245915 w 1330849"/>
                  <a:gd name="connsiteY33" fmla="*/ 108129 h 1152691"/>
                  <a:gd name="connsiteX34" fmla="*/ 265558 w 1330849"/>
                  <a:gd name="connsiteY34" fmla="*/ 111699 h 1152691"/>
                  <a:gd name="connsiteX35" fmla="*/ 286221 w 1330849"/>
                  <a:gd name="connsiteY35" fmla="*/ 113994 h 1152691"/>
                  <a:gd name="connsiteX36" fmla="*/ 307394 w 1330849"/>
                  <a:gd name="connsiteY36" fmla="*/ 116289 h 1152691"/>
                  <a:gd name="connsiteX37" fmla="*/ 329843 w 1330849"/>
                  <a:gd name="connsiteY37" fmla="*/ 118074 h 1152691"/>
                  <a:gd name="connsiteX38" fmla="*/ 341322 w 1330849"/>
                  <a:gd name="connsiteY38" fmla="*/ 118585 h 1152691"/>
                  <a:gd name="connsiteX39" fmla="*/ 352802 w 1330849"/>
                  <a:gd name="connsiteY39" fmla="*/ 118840 h 1152691"/>
                  <a:gd name="connsiteX40" fmla="*/ 364791 w 1330849"/>
                  <a:gd name="connsiteY40" fmla="*/ 119095 h 1152691"/>
                  <a:gd name="connsiteX41" fmla="*/ 376781 w 1330849"/>
                  <a:gd name="connsiteY41" fmla="*/ 119350 h 1152691"/>
                  <a:gd name="connsiteX42" fmla="*/ 425505 w 1330849"/>
                  <a:gd name="connsiteY42" fmla="*/ 119350 h 1152691"/>
                  <a:gd name="connsiteX43" fmla="*/ 474483 w 1330849"/>
                  <a:gd name="connsiteY43" fmla="*/ 119350 h 1152691"/>
                  <a:gd name="connsiteX44" fmla="*/ 523462 w 1330849"/>
                  <a:gd name="connsiteY44" fmla="*/ 120370 h 1152691"/>
                  <a:gd name="connsiteX45" fmla="*/ 547697 w 1330849"/>
                  <a:gd name="connsiteY45" fmla="*/ 120880 h 1152691"/>
                  <a:gd name="connsiteX46" fmla="*/ 571931 w 1330849"/>
                  <a:gd name="connsiteY46" fmla="*/ 121645 h 1152691"/>
                  <a:gd name="connsiteX47" fmla="*/ 596166 w 1330849"/>
                  <a:gd name="connsiteY47" fmla="*/ 122920 h 1152691"/>
                  <a:gd name="connsiteX48" fmla="*/ 620145 w 1330849"/>
                  <a:gd name="connsiteY48" fmla="*/ 123940 h 1152691"/>
                  <a:gd name="connsiteX49" fmla="*/ 643869 w 1330849"/>
                  <a:gd name="connsiteY49" fmla="*/ 125725 h 1152691"/>
                  <a:gd name="connsiteX50" fmla="*/ 667338 w 1330849"/>
                  <a:gd name="connsiteY50" fmla="*/ 127511 h 1152691"/>
                  <a:gd name="connsiteX51" fmla="*/ 690552 w 1330849"/>
                  <a:gd name="connsiteY51" fmla="*/ 130060 h 1152691"/>
                  <a:gd name="connsiteX52" fmla="*/ 713511 w 1330849"/>
                  <a:gd name="connsiteY52" fmla="*/ 132611 h 1152691"/>
                  <a:gd name="connsiteX53" fmla="*/ 736214 w 1330849"/>
                  <a:gd name="connsiteY53" fmla="*/ 136181 h 1152691"/>
                  <a:gd name="connsiteX54" fmla="*/ 758408 w 1330849"/>
                  <a:gd name="connsiteY54" fmla="*/ 139752 h 1152691"/>
                  <a:gd name="connsiteX55" fmla="*/ 780346 w 1330849"/>
                  <a:gd name="connsiteY55" fmla="*/ 144086 h 1152691"/>
                  <a:gd name="connsiteX56" fmla="*/ 802030 w 1330849"/>
                  <a:gd name="connsiteY56" fmla="*/ 148422 h 1152691"/>
                  <a:gd name="connsiteX57" fmla="*/ 812489 w 1330849"/>
                  <a:gd name="connsiteY57" fmla="*/ 150972 h 1152691"/>
                  <a:gd name="connsiteX58" fmla="*/ 823203 w 1330849"/>
                  <a:gd name="connsiteY58" fmla="*/ 153778 h 1152691"/>
                  <a:gd name="connsiteX59" fmla="*/ 833662 w 1330849"/>
                  <a:gd name="connsiteY59" fmla="*/ 156582 h 1152691"/>
                  <a:gd name="connsiteX60" fmla="*/ 843866 w 1330849"/>
                  <a:gd name="connsiteY60" fmla="*/ 159643 h 1152691"/>
                  <a:gd name="connsiteX61" fmla="*/ 854070 w 1330849"/>
                  <a:gd name="connsiteY61" fmla="*/ 162703 h 1152691"/>
                  <a:gd name="connsiteX62" fmla="*/ 864019 w 1330849"/>
                  <a:gd name="connsiteY62" fmla="*/ 166274 h 1152691"/>
                  <a:gd name="connsiteX63" fmla="*/ 873968 w 1330849"/>
                  <a:gd name="connsiteY63" fmla="*/ 169589 h 1152691"/>
                  <a:gd name="connsiteX64" fmla="*/ 883916 w 1330849"/>
                  <a:gd name="connsiteY64" fmla="*/ 173159 h 1152691"/>
                  <a:gd name="connsiteX65" fmla="*/ 893355 w 1330849"/>
                  <a:gd name="connsiteY65" fmla="*/ 177239 h 1152691"/>
                  <a:gd name="connsiteX66" fmla="*/ 903049 w 1330849"/>
                  <a:gd name="connsiteY66" fmla="*/ 181064 h 1152691"/>
                  <a:gd name="connsiteX67" fmla="*/ 912233 w 1330849"/>
                  <a:gd name="connsiteY67" fmla="*/ 185400 h 1152691"/>
                  <a:gd name="connsiteX68" fmla="*/ 921671 w 1330849"/>
                  <a:gd name="connsiteY68" fmla="*/ 189480 h 1152691"/>
                  <a:gd name="connsiteX69" fmla="*/ 930600 w 1330849"/>
                  <a:gd name="connsiteY69" fmla="*/ 194326 h 1152691"/>
                  <a:gd name="connsiteX70" fmla="*/ 939528 w 1330849"/>
                  <a:gd name="connsiteY70" fmla="*/ 199171 h 1152691"/>
                  <a:gd name="connsiteX71" fmla="*/ 948456 w 1330849"/>
                  <a:gd name="connsiteY71" fmla="*/ 204016 h 1152691"/>
                  <a:gd name="connsiteX72" fmla="*/ 956875 w 1330849"/>
                  <a:gd name="connsiteY72" fmla="*/ 209117 h 1152691"/>
                  <a:gd name="connsiteX73" fmla="*/ 965293 w 1330849"/>
                  <a:gd name="connsiteY73" fmla="*/ 214727 h 1152691"/>
                  <a:gd name="connsiteX74" fmla="*/ 973456 w 1330849"/>
                  <a:gd name="connsiteY74" fmla="*/ 220082 h 1152691"/>
                  <a:gd name="connsiteX75" fmla="*/ 981619 w 1330849"/>
                  <a:gd name="connsiteY75" fmla="*/ 225948 h 1152691"/>
                  <a:gd name="connsiteX76" fmla="*/ 989527 w 1330849"/>
                  <a:gd name="connsiteY76" fmla="*/ 231813 h 1152691"/>
                  <a:gd name="connsiteX77" fmla="*/ 997435 w 1330849"/>
                  <a:gd name="connsiteY77" fmla="*/ 237934 h 1152691"/>
                  <a:gd name="connsiteX78" fmla="*/ 1004578 w 1330849"/>
                  <a:gd name="connsiteY78" fmla="*/ 244564 h 1152691"/>
                  <a:gd name="connsiteX79" fmla="*/ 1012231 w 1330849"/>
                  <a:gd name="connsiteY79" fmla="*/ 251195 h 1152691"/>
                  <a:gd name="connsiteX80" fmla="*/ 1019374 w 1330849"/>
                  <a:gd name="connsiteY80" fmla="*/ 258081 h 1152691"/>
                  <a:gd name="connsiteX81" fmla="*/ 1026262 w 1330849"/>
                  <a:gd name="connsiteY81" fmla="*/ 265221 h 1152691"/>
                  <a:gd name="connsiteX82" fmla="*/ 1033149 w 1330849"/>
                  <a:gd name="connsiteY82" fmla="*/ 272616 h 1152691"/>
                  <a:gd name="connsiteX83" fmla="*/ 1039527 w 1330849"/>
                  <a:gd name="connsiteY83" fmla="*/ 280268 h 1152691"/>
                  <a:gd name="connsiteX84" fmla="*/ 1046159 w 1330849"/>
                  <a:gd name="connsiteY84" fmla="*/ 288173 h 1152691"/>
                  <a:gd name="connsiteX85" fmla="*/ 1046159 w 1330849"/>
                  <a:gd name="connsiteY85" fmla="*/ 238954 h 1152691"/>
                  <a:gd name="connsiteX86" fmla="*/ 1052281 w 1330849"/>
                  <a:gd name="connsiteY86" fmla="*/ 245075 h 1152691"/>
                  <a:gd name="connsiteX87" fmla="*/ 1059679 w 1330849"/>
                  <a:gd name="connsiteY87" fmla="*/ 252980 h 1152691"/>
                  <a:gd name="connsiteX88" fmla="*/ 1068863 w 1330849"/>
                  <a:gd name="connsiteY88" fmla="*/ 263946 h 1152691"/>
                  <a:gd name="connsiteX89" fmla="*/ 1080343 w 1330849"/>
                  <a:gd name="connsiteY89" fmla="*/ 277462 h 1152691"/>
                  <a:gd name="connsiteX90" fmla="*/ 1093352 w 1330849"/>
                  <a:gd name="connsiteY90" fmla="*/ 293783 h 1152691"/>
                  <a:gd name="connsiteX91" fmla="*/ 1100495 w 1330849"/>
                  <a:gd name="connsiteY91" fmla="*/ 302964 h 1152691"/>
                  <a:gd name="connsiteX92" fmla="*/ 1107893 w 1330849"/>
                  <a:gd name="connsiteY92" fmla="*/ 312910 h 1152691"/>
                  <a:gd name="connsiteX93" fmla="*/ 1115036 w 1330849"/>
                  <a:gd name="connsiteY93" fmla="*/ 323366 h 1152691"/>
                  <a:gd name="connsiteX94" fmla="*/ 1122689 w 1330849"/>
                  <a:gd name="connsiteY94" fmla="*/ 334331 h 1152691"/>
                  <a:gd name="connsiteX95" fmla="*/ 1130597 w 1330849"/>
                  <a:gd name="connsiteY95" fmla="*/ 346062 h 1152691"/>
                  <a:gd name="connsiteX96" fmla="*/ 1138505 w 1330849"/>
                  <a:gd name="connsiteY96" fmla="*/ 358558 h 1152691"/>
                  <a:gd name="connsiteX97" fmla="*/ 1146413 w 1330849"/>
                  <a:gd name="connsiteY97" fmla="*/ 371309 h 1152691"/>
                  <a:gd name="connsiteX98" fmla="*/ 1154321 w 1330849"/>
                  <a:gd name="connsiteY98" fmla="*/ 384825 h 1152691"/>
                  <a:gd name="connsiteX99" fmla="*/ 1162229 w 1330849"/>
                  <a:gd name="connsiteY99" fmla="*/ 398597 h 1152691"/>
                  <a:gd name="connsiteX100" fmla="*/ 1170137 w 1330849"/>
                  <a:gd name="connsiteY100" fmla="*/ 413133 h 1152691"/>
                  <a:gd name="connsiteX101" fmla="*/ 1177535 w 1330849"/>
                  <a:gd name="connsiteY101" fmla="*/ 428179 h 1152691"/>
                  <a:gd name="connsiteX102" fmla="*/ 1184933 w 1330849"/>
                  <a:gd name="connsiteY102" fmla="*/ 443480 h 1152691"/>
                  <a:gd name="connsiteX103" fmla="*/ 1192331 w 1330849"/>
                  <a:gd name="connsiteY103" fmla="*/ 459547 h 1152691"/>
                  <a:gd name="connsiteX104" fmla="*/ 1199218 w 1330849"/>
                  <a:gd name="connsiteY104" fmla="*/ 476123 h 1152691"/>
                  <a:gd name="connsiteX105" fmla="*/ 1206106 w 1330849"/>
                  <a:gd name="connsiteY105" fmla="*/ 493209 h 1152691"/>
                  <a:gd name="connsiteX106" fmla="*/ 1212228 w 1330849"/>
                  <a:gd name="connsiteY106" fmla="*/ 510551 h 1152691"/>
                  <a:gd name="connsiteX107" fmla="*/ 1218351 w 1330849"/>
                  <a:gd name="connsiteY107" fmla="*/ 528402 h 1152691"/>
                  <a:gd name="connsiteX108" fmla="*/ 1223708 w 1330849"/>
                  <a:gd name="connsiteY108" fmla="*/ 546508 h 1152691"/>
                  <a:gd name="connsiteX109" fmla="*/ 1228810 w 1330849"/>
                  <a:gd name="connsiteY109" fmla="*/ 565380 h 1152691"/>
                  <a:gd name="connsiteX110" fmla="*/ 1233402 w 1330849"/>
                  <a:gd name="connsiteY110" fmla="*/ 584761 h 1152691"/>
                  <a:gd name="connsiteX111" fmla="*/ 1256105 w 1330849"/>
                  <a:gd name="connsiteY111" fmla="*/ 561810 h 1152691"/>
                  <a:gd name="connsiteX112" fmla="*/ 1261462 w 1330849"/>
                  <a:gd name="connsiteY112" fmla="*/ 577621 h 1152691"/>
                  <a:gd name="connsiteX113" fmla="*/ 1267585 w 1330849"/>
                  <a:gd name="connsiteY113" fmla="*/ 596237 h 1152691"/>
                  <a:gd name="connsiteX114" fmla="*/ 1274983 w 1330849"/>
                  <a:gd name="connsiteY114" fmla="*/ 620974 h 1152691"/>
                  <a:gd name="connsiteX115" fmla="*/ 1283911 w 1330849"/>
                  <a:gd name="connsiteY115" fmla="*/ 650811 h 1152691"/>
                  <a:gd name="connsiteX116" fmla="*/ 1288248 w 1330849"/>
                  <a:gd name="connsiteY116" fmla="*/ 667388 h 1152691"/>
                  <a:gd name="connsiteX117" fmla="*/ 1292840 w 1330849"/>
                  <a:gd name="connsiteY117" fmla="*/ 685239 h 1152691"/>
                  <a:gd name="connsiteX118" fmla="*/ 1297431 w 1330849"/>
                  <a:gd name="connsiteY118" fmla="*/ 703856 h 1152691"/>
                  <a:gd name="connsiteX119" fmla="*/ 1302023 w 1330849"/>
                  <a:gd name="connsiteY119" fmla="*/ 723237 h 1152691"/>
                  <a:gd name="connsiteX120" fmla="*/ 1306360 w 1330849"/>
                  <a:gd name="connsiteY120" fmla="*/ 743384 h 1152691"/>
                  <a:gd name="connsiteX121" fmla="*/ 1310696 w 1330849"/>
                  <a:gd name="connsiteY121" fmla="*/ 764296 h 1152691"/>
                  <a:gd name="connsiteX122" fmla="*/ 1314778 w 1330849"/>
                  <a:gd name="connsiteY122" fmla="*/ 785462 h 1152691"/>
                  <a:gd name="connsiteX123" fmla="*/ 1318349 w 1330849"/>
                  <a:gd name="connsiteY123" fmla="*/ 807139 h 1152691"/>
                  <a:gd name="connsiteX124" fmla="*/ 1321921 w 1330849"/>
                  <a:gd name="connsiteY124" fmla="*/ 829071 h 1152691"/>
                  <a:gd name="connsiteX125" fmla="*/ 1324727 w 1330849"/>
                  <a:gd name="connsiteY125" fmla="*/ 851257 h 1152691"/>
                  <a:gd name="connsiteX126" fmla="*/ 1327278 w 1330849"/>
                  <a:gd name="connsiteY126" fmla="*/ 873699 h 1152691"/>
                  <a:gd name="connsiteX127" fmla="*/ 1328808 w 1330849"/>
                  <a:gd name="connsiteY127" fmla="*/ 896141 h 1152691"/>
                  <a:gd name="connsiteX128" fmla="*/ 1330339 w 1330849"/>
                  <a:gd name="connsiteY128" fmla="*/ 918328 h 1152691"/>
                  <a:gd name="connsiteX129" fmla="*/ 1330594 w 1330849"/>
                  <a:gd name="connsiteY129" fmla="*/ 929549 h 1152691"/>
                  <a:gd name="connsiteX130" fmla="*/ 1330849 w 1330849"/>
                  <a:gd name="connsiteY130" fmla="*/ 940514 h 1152691"/>
                  <a:gd name="connsiteX131" fmla="*/ 1330849 w 1330849"/>
                  <a:gd name="connsiteY131" fmla="*/ 951480 h 1152691"/>
                  <a:gd name="connsiteX132" fmla="*/ 1330594 w 1330849"/>
                  <a:gd name="connsiteY132" fmla="*/ 962446 h 1152691"/>
                  <a:gd name="connsiteX133" fmla="*/ 1330339 w 1330849"/>
                  <a:gd name="connsiteY133" fmla="*/ 973157 h 1152691"/>
                  <a:gd name="connsiteX134" fmla="*/ 1329829 w 1330849"/>
                  <a:gd name="connsiteY134" fmla="*/ 983868 h 1152691"/>
                  <a:gd name="connsiteX135" fmla="*/ 1328808 w 1330849"/>
                  <a:gd name="connsiteY135" fmla="*/ 994324 h 1152691"/>
                  <a:gd name="connsiteX136" fmla="*/ 1327788 w 1330849"/>
                  <a:gd name="connsiteY136" fmla="*/ 1004780 h 1152691"/>
                  <a:gd name="connsiteX137" fmla="*/ 1326768 w 1330849"/>
                  <a:gd name="connsiteY137" fmla="*/ 1015236 h 1152691"/>
                  <a:gd name="connsiteX138" fmla="*/ 1324982 w 1330849"/>
                  <a:gd name="connsiteY138" fmla="*/ 1025436 h 1152691"/>
                  <a:gd name="connsiteX139" fmla="*/ 1323196 w 1330849"/>
                  <a:gd name="connsiteY139" fmla="*/ 1035127 h 1152691"/>
                  <a:gd name="connsiteX140" fmla="*/ 1321410 w 1330849"/>
                  <a:gd name="connsiteY140" fmla="*/ 1045073 h 1152691"/>
                  <a:gd name="connsiteX141" fmla="*/ 1319114 w 1330849"/>
                  <a:gd name="connsiteY141" fmla="*/ 1054508 h 1152691"/>
                  <a:gd name="connsiteX142" fmla="*/ 1316563 w 1330849"/>
                  <a:gd name="connsiteY142" fmla="*/ 1063944 h 1152691"/>
                  <a:gd name="connsiteX143" fmla="*/ 1313757 w 1330849"/>
                  <a:gd name="connsiteY143" fmla="*/ 1073125 h 1152691"/>
                  <a:gd name="connsiteX144" fmla="*/ 1310696 w 1330849"/>
                  <a:gd name="connsiteY144" fmla="*/ 1082306 h 1152691"/>
                  <a:gd name="connsiteX145" fmla="*/ 1307125 w 1330849"/>
                  <a:gd name="connsiteY145" fmla="*/ 1090721 h 1152691"/>
                  <a:gd name="connsiteX146" fmla="*/ 1303554 w 1330849"/>
                  <a:gd name="connsiteY146" fmla="*/ 1099137 h 1152691"/>
                  <a:gd name="connsiteX147" fmla="*/ 1303118 w 1330849"/>
                  <a:gd name="connsiteY147" fmla="*/ 1099406 h 1152691"/>
                  <a:gd name="connsiteX148" fmla="*/ 1298218 w 1330849"/>
                  <a:gd name="connsiteY148" fmla="*/ 1087626 h 1152691"/>
                  <a:gd name="connsiteX149" fmla="*/ 1292866 w 1330849"/>
                  <a:gd name="connsiteY149" fmla="*/ 1075374 h 1152691"/>
                  <a:gd name="connsiteX150" fmla="*/ 1287005 w 1330849"/>
                  <a:gd name="connsiteY150" fmla="*/ 1062612 h 1152691"/>
                  <a:gd name="connsiteX151" fmla="*/ 1280889 w 1330849"/>
                  <a:gd name="connsiteY151" fmla="*/ 1049851 h 1152691"/>
                  <a:gd name="connsiteX152" fmla="*/ 1274264 w 1330849"/>
                  <a:gd name="connsiteY152" fmla="*/ 1037089 h 1152691"/>
                  <a:gd name="connsiteX153" fmla="*/ 1267638 w 1330849"/>
                  <a:gd name="connsiteY153" fmla="*/ 1024072 h 1152691"/>
                  <a:gd name="connsiteX154" fmla="*/ 1260503 w 1330849"/>
                  <a:gd name="connsiteY154" fmla="*/ 1010800 h 1152691"/>
                  <a:gd name="connsiteX155" fmla="*/ 1253113 w 1330849"/>
                  <a:gd name="connsiteY155" fmla="*/ 997528 h 1152691"/>
                  <a:gd name="connsiteX156" fmla="*/ 1245723 w 1330849"/>
                  <a:gd name="connsiteY156" fmla="*/ 984000 h 1152691"/>
                  <a:gd name="connsiteX157" fmla="*/ 1237823 w 1330849"/>
                  <a:gd name="connsiteY157" fmla="*/ 970473 h 1152691"/>
                  <a:gd name="connsiteX158" fmla="*/ 1229669 w 1330849"/>
                  <a:gd name="connsiteY158" fmla="*/ 956690 h 1152691"/>
                  <a:gd name="connsiteX159" fmla="*/ 1220750 w 1330849"/>
                  <a:gd name="connsiteY159" fmla="*/ 943162 h 1152691"/>
                  <a:gd name="connsiteX160" fmla="*/ 1216870 w 1330849"/>
                  <a:gd name="connsiteY160" fmla="*/ 936989 h 1152691"/>
                  <a:gd name="connsiteX161" fmla="*/ 1239066 w 1330849"/>
                  <a:gd name="connsiteY161" fmla="*/ 666113 h 1152691"/>
                  <a:gd name="connsiteX162" fmla="*/ 1196179 w 1330849"/>
                  <a:gd name="connsiteY162" fmla="*/ 904812 h 1152691"/>
                  <a:gd name="connsiteX163" fmla="*/ 1184565 w 1330849"/>
                  <a:gd name="connsiteY163" fmla="*/ 887521 h 1152691"/>
                  <a:gd name="connsiteX164" fmla="*/ 1165198 w 1330849"/>
                  <a:gd name="connsiteY164" fmla="*/ 859700 h 1152691"/>
                  <a:gd name="connsiteX165" fmla="*/ 1144812 w 1330849"/>
                  <a:gd name="connsiteY165" fmla="*/ 831879 h 1152691"/>
                  <a:gd name="connsiteX166" fmla="*/ 1124171 w 1330849"/>
                  <a:gd name="connsiteY166" fmla="*/ 803804 h 1152691"/>
                  <a:gd name="connsiteX167" fmla="*/ 1102765 w 1330849"/>
                  <a:gd name="connsiteY167" fmla="*/ 776239 h 1152691"/>
                  <a:gd name="connsiteX168" fmla="*/ 1080341 w 1330849"/>
                  <a:gd name="connsiteY168" fmla="*/ 748673 h 1152691"/>
                  <a:gd name="connsiteX169" fmla="*/ 1065217 w 1330849"/>
                  <a:gd name="connsiteY169" fmla="*/ 730427 h 1152691"/>
                  <a:gd name="connsiteX170" fmla="*/ 1067674 w 1330849"/>
                  <a:gd name="connsiteY170" fmla="*/ 703626 h 1152691"/>
                  <a:gd name="connsiteX171" fmla="*/ 1068959 w 1330849"/>
                  <a:gd name="connsiteY171" fmla="*/ 683746 h 1152691"/>
                  <a:gd name="connsiteX172" fmla="*/ 1070757 w 1330849"/>
                  <a:gd name="connsiteY172" fmla="*/ 661064 h 1152691"/>
                  <a:gd name="connsiteX173" fmla="*/ 1072556 w 1330849"/>
                  <a:gd name="connsiteY173" fmla="*/ 635324 h 1152691"/>
                  <a:gd name="connsiteX174" fmla="*/ 1073841 w 1330849"/>
                  <a:gd name="connsiteY174" fmla="*/ 607290 h 1152691"/>
                  <a:gd name="connsiteX175" fmla="*/ 1074869 w 1330849"/>
                  <a:gd name="connsiteY175" fmla="*/ 576962 h 1152691"/>
                  <a:gd name="connsiteX176" fmla="*/ 1075640 w 1330849"/>
                  <a:gd name="connsiteY176" fmla="*/ 545359 h 1152691"/>
                  <a:gd name="connsiteX177" fmla="*/ 1075897 w 1330849"/>
                  <a:gd name="connsiteY177" fmla="*/ 512228 h 1152691"/>
                  <a:gd name="connsiteX178" fmla="*/ 1075640 w 1330849"/>
                  <a:gd name="connsiteY178" fmla="*/ 478587 h 1152691"/>
                  <a:gd name="connsiteX179" fmla="*/ 1075383 w 1330849"/>
                  <a:gd name="connsiteY179" fmla="*/ 461512 h 1152691"/>
                  <a:gd name="connsiteX180" fmla="*/ 1074612 w 1330849"/>
                  <a:gd name="connsiteY180" fmla="*/ 444436 h 1152691"/>
                  <a:gd name="connsiteX181" fmla="*/ 1073841 w 1330849"/>
                  <a:gd name="connsiteY181" fmla="*/ 427361 h 1152691"/>
                  <a:gd name="connsiteX182" fmla="*/ 1072813 w 1330849"/>
                  <a:gd name="connsiteY182" fmla="*/ 410285 h 1152691"/>
                  <a:gd name="connsiteX183" fmla="*/ 1071528 w 1330849"/>
                  <a:gd name="connsiteY183" fmla="*/ 393465 h 1152691"/>
                  <a:gd name="connsiteX184" fmla="*/ 1070243 w 1330849"/>
                  <a:gd name="connsiteY184" fmla="*/ 376899 h 1152691"/>
                  <a:gd name="connsiteX185" fmla="*/ 1068445 w 1330849"/>
                  <a:gd name="connsiteY185" fmla="*/ 360079 h 1152691"/>
                  <a:gd name="connsiteX186" fmla="*/ 1066132 w 1330849"/>
                  <a:gd name="connsiteY186" fmla="*/ 343768 h 1152691"/>
                  <a:gd name="connsiteX187" fmla="*/ 1066646 w 1330849"/>
                  <a:gd name="connsiteY187" fmla="*/ 355746 h 1152691"/>
                  <a:gd name="connsiteX188" fmla="*/ 1067674 w 1330849"/>
                  <a:gd name="connsiteY188" fmla="*/ 387858 h 1152691"/>
                  <a:gd name="connsiteX189" fmla="*/ 1067931 w 1330849"/>
                  <a:gd name="connsiteY189" fmla="*/ 410030 h 1152691"/>
                  <a:gd name="connsiteX190" fmla="*/ 1067931 w 1330849"/>
                  <a:gd name="connsiteY190" fmla="*/ 435006 h 1152691"/>
                  <a:gd name="connsiteX191" fmla="*/ 1067931 w 1330849"/>
                  <a:gd name="connsiteY191" fmla="*/ 463041 h 1152691"/>
                  <a:gd name="connsiteX192" fmla="*/ 1067674 w 1330849"/>
                  <a:gd name="connsiteY192" fmla="*/ 492349 h 1152691"/>
                  <a:gd name="connsiteX193" fmla="*/ 1066646 w 1330849"/>
                  <a:gd name="connsiteY193" fmla="*/ 523442 h 1152691"/>
                  <a:gd name="connsiteX194" fmla="*/ 1065618 w 1330849"/>
                  <a:gd name="connsiteY194" fmla="*/ 555044 h 1152691"/>
                  <a:gd name="connsiteX195" fmla="*/ 1063563 w 1330849"/>
                  <a:gd name="connsiteY195" fmla="*/ 586136 h 1152691"/>
                  <a:gd name="connsiteX196" fmla="*/ 1062535 w 1330849"/>
                  <a:gd name="connsiteY196" fmla="*/ 601938 h 1152691"/>
                  <a:gd name="connsiteX197" fmla="*/ 1061250 w 1330849"/>
                  <a:gd name="connsiteY197" fmla="*/ 617229 h 1152691"/>
                  <a:gd name="connsiteX198" fmla="*/ 1059708 w 1330849"/>
                  <a:gd name="connsiteY198" fmla="*/ 632010 h 1152691"/>
                  <a:gd name="connsiteX199" fmla="*/ 1057909 w 1330849"/>
                  <a:gd name="connsiteY199" fmla="*/ 646792 h 1152691"/>
                  <a:gd name="connsiteX200" fmla="*/ 1056368 w 1330849"/>
                  <a:gd name="connsiteY200" fmla="*/ 660809 h 1152691"/>
                  <a:gd name="connsiteX201" fmla="*/ 1054055 w 1330849"/>
                  <a:gd name="connsiteY201" fmla="*/ 674317 h 1152691"/>
                  <a:gd name="connsiteX202" fmla="*/ 1051742 w 1330849"/>
                  <a:gd name="connsiteY202" fmla="*/ 687315 h 1152691"/>
                  <a:gd name="connsiteX203" fmla="*/ 1049173 w 1330849"/>
                  <a:gd name="connsiteY203" fmla="*/ 699293 h 1152691"/>
                  <a:gd name="connsiteX204" fmla="*/ 1046819 w 1330849"/>
                  <a:gd name="connsiteY204" fmla="*/ 708631 h 1152691"/>
                  <a:gd name="connsiteX205" fmla="*/ 1035236 w 1330849"/>
                  <a:gd name="connsiteY205" fmla="*/ 695074 h 1152691"/>
                  <a:gd name="connsiteX206" fmla="*/ 1012047 w 1330849"/>
                  <a:gd name="connsiteY206" fmla="*/ 669039 h 1152691"/>
                  <a:gd name="connsiteX207" fmla="*/ 988603 w 1330849"/>
                  <a:gd name="connsiteY207" fmla="*/ 643261 h 1152691"/>
                  <a:gd name="connsiteX208" fmla="*/ 965414 w 1330849"/>
                  <a:gd name="connsiteY208" fmla="*/ 618503 h 1152691"/>
                  <a:gd name="connsiteX209" fmla="*/ 941715 w 1330849"/>
                  <a:gd name="connsiteY209" fmla="*/ 594256 h 1152691"/>
                  <a:gd name="connsiteX210" fmla="*/ 918271 w 1330849"/>
                  <a:gd name="connsiteY210" fmla="*/ 571029 h 1152691"/>
                  <a:gd name="connsiteX211" fmla="*/ 895081 w 1330849"/>
                  <a:gd name="connsiteY211" fmla="*/ 548568 h 1152691"/>
                  <a:gd name="connsiteX212" fmla="*/ 871892 w 1330849"/>
                  <a:gd name="connsiteY212" fmla="*/ 527383 h 1152691"/>
                  <a:gd name="connsiteX213" fmla="*/ 849213 w 1330849"/>
                  <a:gd name="connsiteY213" fmla="*/ 507475 h 1152691"/>
                  <a:gd name="connsiteX214" fmla="*/ 838000 w 1330849"/>
                  <a:gd name="connsiteY214" fmla="*/ 497521 h 1152691"/>
                  <a:gd name="connsiteX215" fmla="*/ 826533 w 1330849"/>
                  <a:gd name="connsiteY215" fmla="*/ 488332 h 1152691"/>
                  <a:gd name="connsiteX216" fmla="*/ 815576 w 1330849"/>
                  <a:gd name="connsiteY216" fmla="*/ 479144 h 1152691"/>
                  <a:gd name="connsiteX217" fmla="*/ 804618 w 1330849"/>
                  <a:gd name="connsiteY217" fmla="*/ 470722 h 1152691"/>
                  <a:gd name="connsiteX218" fmla="*/ 795547 w 1330849"/>
                  <a:gd name="connsiteY218" fmla="*/ 463748 h 1152691"/>
                  <a:gd name="connsiteX219" fmla="*/ 795407 w 1330849"/>
                  <a:gd name="connsiteY219" fmla="*/ 462547 h 1152691"/>
                  <a:gd name="connsiteX220" fmla="*/ 793063 w 1330849"/>
                  <a:gd name="connsiteY220" fmla="*/ 443612 h 1152691"/>
                  <a:gd name="connsiteX221" fmla="*/ 789939 w 1330849"/>
                  <a:gd name="connsiteY221" fmla="*/ 420582 h 1152691"/>
                  <a:gd name="connsiteX222" fmla="*/ 786294 w 1330849"/>
                  <a:gd name="connsiteY222" fmla="*/ 395250 h 1152691"/>
                  <a:gd name="connsiteX223" fmla="*/ 781867 w 1330849"/>
                  <a:gd name="connsiteY223" fmla="*/ 370430 h 1152691"/>
                  <a:gd name="connsiteX224" fmla="*/ 779784 w 1330849"/>
                  <a:gd name="connsiteY224" fmla="*/ 358404 h 1152691"/>
                  <a:gd name="connsiteX225" fmla="*/ 777441 w 1330849"/>
                  <a:gd name="connsiteY225" fmla="*/ 347401 h 1152691"/>
                  <a:gd name="connsiteX226" fmla="*/ 775358 w 1330849"/>
                  <a:gd name="connsiteY226" fmla="*/ 337166 h 1152691"/>
                  <a:gd name="connsiteX227" fmla="*/ 773014 w 1330849"/>
                  <a:gd name="connsiteY227" fmla="*/ 328466 h 1152691"/>
                  <a:gd name="connsiteX228" fmla="*/ 775358 w 1330849"/>
                  <a:gd name="connsiteY228" fmla="*/ 341772 h 1152691"/>
                  <a:gd name="connsiteX229" fmla="*/ 777180 w 1330849"/>
                  <a:gd name="connsiteY229" fmla="*/ 356357 h 1152691"/>
                  <a:gd name="connsiteX230" fmla="*/ 779263 w 1330849"/>
                  <a:gd name="connsiteY230" fmla="*/ 375036 h 1152691"/>
                  <a:gd name="connsiteX231" fmla="*/ 780305 w 1330849"/>
                  <a:gd name="connsiteY231" fmla="*/ 385271 h 1152691"/>
                  <a:gd name="connsiteX232" fmla="*/ 781346 w 1330849"/>
                  <a:gd name="connsiteY232" fmla="*/ 396018 h 1152691"/>
                  <a:gd name="connsiteX233" fmla="*/ 781867 w 1330849"/>
                  <a:gd name="connsiteY233" fmla="*/ 407277 h 1152691"/>
                  <a:gd name="connsiteX234" fmla="*/ 782127 w 1330849"/>
                  <a:gd name="connsiteY234" fmla="*/ 418280 h 1152691"/>
                  <a:gd name="connsiteX235" fmla="*/ 782388 w 1330849"/>
                  <a:gd name="connsiteY235" fmla="*/ 429539 h 1152691"/>
                  <a:gd name="connsiteX236" fmla="*/ 782127 w 1330849"/>
                  <a:gd name="connsiteY236" fmla="*/ 440797 h 1152691"/>
                  <a:gd name="connsiteX237" fmla="*/ 781346 w 1330849"/>
                  <a:gd name="connsiteY237" fmla="*/ 451800 h 1152691"/>
                  <a:gd name="connsiteX238" fmla="*/ 781186 w 1330849"/>
                  <a:gd name="connsiteY238" fmla="*/ 453088 h 1152691"/>
                  <a:gd name="connsiteX239" fmla="*/ 772510 w 1330849"/>
                  <a:gd name="connsiteY239" fmla="*/ 446729 h 1152691"/>
                  <a:gd name="connsiteX240" fmla="*/ 762317 w 1330849"/>
                  <a:gd name="connsiteY240" fmla="*/ 439838 h 1152691"/>
                  <a:gd name="connsiteX241" fmla="*/ 752123 w 1330849"/>
                  <a:gd name="connsiteY241" fmla="*/ 432947 h 1152691"/>
                  <a:gd name="connsiteX242" fmla="*/ 741930 w 1330849"/>
                  <a:gd name="connsiteY242" fmla="*/ 426565 h 1152691"/>
                  <a:gd name="connsiteX243" fmla="*/ 731993 w 1330849"/>
                  <a:gd name="connsiteY243" fmla="*/ 420695 h 1152691"/>
                  <a:gd name="connsiteX244" fmla="*/ 722563 w 1330849"/>
                  <a:gd name="connsiteY244" fmla="*/ 415080 h 1152691"/>
                  <a:gd name="connsiteX245" fmla="*/ 713135 w 1330849"/>
                  <a:gd name="connsiteY245" fmla="*/ 409975 h 1152691"/>
                  <a:gd name="connsiteX246" fmla="*/ 703961 w 1330849"/>
                  <a:gd name="connsiteY246" fmla="*/ 405126 h 1152691"/>
                  <a:gd name="connsiteX247" fmla="*/ 695042 w 1330849"/>
                  <a:gd name="connsiteY247" fmla="*/ 400787 h 1152691"/>
                  <a:gd name="connsiteX248" fmla="*/ 686123 w 1330849"/>
                  <a:gd name="connsiteY248" fmla="*/ 397213 h 1152691"/>
                  <a:gd name="connsiteX249" fmla="*/ 677714 w 1330849"/>
                  <a:gd name="connsiteY249" fmla="*/ 393896 h 1152691"/>
                  <a:gd name="connsiteX250" fmla="*/ 669560 w 1330849"/>
                  <a:gd name="connsiteY250" fmla="*/ 391088 h 1152691"/>
                  <a:gd name="connsiteX251" fmla="*/ 653506 w 1330849"/>
                  <a:gd name="connsiteY251" fmla="*/ 385983 h 1152691"/>
                  <a:gd name="connsiteX252" fmla="*/ 637196 w 1330849"/>
                  <a:gd name="connsiteY252" fmla="*/ 380624 h 1152691"/>
                  <a:gd name="connsiteX253" fmla="*/ 620633 w 1330849"/>
                  <a:gd name="connsiteY253" fmla="*/ 374753 h 1152691"/>
                  <a:gd name="connsiteX254" fmla="*/ 603814 w 1330849"/>
                  <a:gd name="connsiteY254" fmla="*/ 368882 h 1152691"/>
                  <a:gd name="connsiteX255" fmla="*/ 569667 w 1330849"/>
                  <a:gd name="connsiteY255" fmla="*/ 355865 h 1152691"/>
                  <a:gd name="connsiteX256" fmla="*/ 535521 w 1330849"/>
                  <a:gd name="connsiteY256" fmla="*/ 342593 h 1152691"/>
                  <a:gd name="connsiteX257" fmla="*/ 501119 w 1330849"/>
                  <a:gd name="connsiteY257" fmla="*/ 328811 h 1152691"/>
                  <a:gd name="connsiteX258" fmla="*/ 467227 w 1330849"/>
                  <a:gd name="connsiteY258" fmla="*/ 314772 h 1152691"/>
                  <a:gd name="connsiteX259" fmla="*/ 445917 w 1330849"/>
                  <a:gd name="connsiteY259" fmla="*/ 305697 h 1152691"/>
                  <a:gd name="connsiteX260" fmla="*/ 395685 w 1330849"/>
                  <a:gd name="connsiteY260" fmla="*/ 221358 h 1152691"/>
                  <a:gd name="connsiteX261" fmla="*/ 438286 w 1330849"/>
                  <a:gd name="connsiteY261" fmla="*/ 302447 h 1152691"/>
                  <a:gd name="connsiteX262" fmla="*/ 434864 w 1330849"/>
                  <a:gd name="connsiteY262" fmla="*/ 300990 h 1152691"/>
                  <a:gd name="connsiteX263" fmla="*/ 403775 w 1330849"/>
                  <a:gd name="connsiteY263" fmla="*/ 287462 h 1152691"/>
                  <a:gd name="connsiteX264" fmla="*/ 374725 w 1330849"/>
                  <a:gd name="connsiteY264" fmla="*/ 274445 h 1152691"/>
                  <a:gd name="connsiteX265" fmla="*/ 347968 w 1330849"/>
                  <a:gd name="connsiteY265" fmla="*/ 262449 h 1152691"/>
                  <a:gd name="connsiteX266" fmla="*/ 303883 w 1330849"/>
                  <a:gd name="connsiteY266" fmla="*/ 242030 h 1152691"/>
                  <a:gd name="connsiteX267" fmla="*/ 274578 w 1330849"/>
                  <a:gd name="connsiteY267" fmla="*/ 228503 h 1152691"/>
                  <a:gd name="connsiteX268" fmla="*/ 264130 w 1330849"/>
                  <a:gd name="connsiteY268" fmla="*/ 223398 h 1152691"/>
                  <a:gd name="connsiteX269" fmla="*/ 265914 w 1330849"/>
                  <a:gd name="connsiteY269" fmla="*/ 225185 h 1152691"/>
                  <a:gd name="connsiteX270" fmla="*/ 268462 w 1330849"/>
                  <a:gd name="connsiteY270" fmla="*/ 226716 h 1152691"/>
                  <a:gd name="connsiteX271" fmla="*/ 274323 w 1330849"/>
                  <a:gd name="connsiteY271" fmla="*/ 231311 h 1152691"/>
                  <a:gd name="connsiteX272" fmla="*/ 282223 w 1330849"/>
                  <a:gd name="connsiteY272" fmla="*/ 236160 h 1152691"/>
                  <a:gd name="connsiteX273" fmla="*/ 291397 w 1330849"/>
                  <a:gd name="connsiteY273" fmla="*/ 241520 h 1152691"/>
                  <a:gd name="connsiteX274" fmla="*/ 302354 w 1330849"/>
                  <a:gd name="connsiteY274" fmla="*/ 247390 h 1152691"/>
                  <a:gd name="connsiteX275" fmla="*/ 314841 w 1330849"/>
                  <a:gd name="connsiteY275" fmla="*/ 253771 h 1152691"/>
                  <a:gd name="connsiteX276" fmla="*/ 342617 w 1330849"/>
                  <a:gd name="connsiteY276" fmla="*/ 267554 h 1152691"/>
                  <a:gd name="connsiteX277" fmla="*/ 374470 w 1330849"/>
                  <a:gd name="connsiteY277" fmla="*/ 282868 h 1152691"/>
                  <a:gd name="connsiteX278" fmla="*/ 409126 w 1330849"/>
                  <a:gd name="connsiteY278" fmla="*/ 298948 h 1152691"/>
                  <a:gd name="connsiteX279" fmla="*/ 445057 w 1330849"/>
                  <a:gd name="connsiteY279" fmla="*/ 315538 h 1152691"/>
                  <a:gd name="connsiteX280" fmla="*/ 482262 w 1330849"/>
                  <a:gd name="connsiteY280" fmla="*/ 331873 h 1152691"/>
                  <a:gd name="connsiteX281" fmla="*/ 518447 w 1330849"/>
                  <a:gd name="connsiteY281" fmla="*/ 347953 h 1152691"/>
                  <a:gd name="connsiteX282" fmla="*/ 553613 w 1330849"/>
                  <a:gd name="connsiteY282" fmla="*/ 363267 h 1152691"/>
                  <a:gd name="connsiteX283" fmla="*/ 596504 w 1330849"/>
                  <a:gd name="connsiteY283" fmla="*/ 381628 h 1152691"/>
                  <a:gd name="connsiteX284" fmla="*/ 595528 w 1330849"/>
                  <a:gd name="connsiteY284" fmla="*/ 381510 h 1152691"/>
                  <a:gd name="connsiteX285" fmla="*/ 586847 w 1330849"/>
                  <a:gd name="connsiteY285" fmla="*/ 383252 h 1152691"/>
                  <a:gd name="connsiteX286" fmla="*/ 576379 w 1330849"/>
                  <a:gd name="connsiteY286" fmla="*/ 385242 h 1152691"/>
                  <a:gd name="connsiteX287" fmla="*/ 562593 w 1330849"/>
                  <a:gd name="connsiteY287" fmla="*/ 387482 h 1152691"/>
                  <a:gd name="connsiteX288" fmla="*/ 545232 w 1330849"/>
                  <a:gd name="connsiteY288" fmla="*/ 390467 h 1152691"/>
                  <a:gd name="connsiteX289" fmla="*/ 525573 w 1330849"/>
                  <a:gd name="connsiteY289" fmla="*/ 392706 h 1152691"/>
                  <a:gd name="connsiteX290" fmla="*/ 503361 w 1330849"/>
                  <a:gd name="connsiteY290" fmla="*/ 395692 h 1152691"/>
                  <a:gd name="connsiteX291" fmla="*/ 479362 w 1330849"/>
                  <a:gd name="connsiteY291" fmla="*/ 397682 h 1152691"/>
                  <a:gd name="connsiteX292" fmla="*/ 466341 w 1330849"/>
                  <a:gd name="connsiteY292" fmla="*/ 398678 h 1152691"/>
                  <a:gd name="connsiteX293" fmla="*/ 453320 w 1330849"/>
                  <a:gd name="connsiteY293" fmla="*/ 399424 h 1152691"/>
                  <a:gd name="connsiteX294" fmla="*/ 440044 w 1330849"/>
                  <a:gd name="connsiteY294" fmla="*/ 400171 h 1152691"/>
                  <a:gd name="connsiteX295" fmla="*/ 426257 w 1330849"/>
                  <a:gd name="connsiteY295" fmla="*/ 400419 h 1152691"/>
                  <a:gd name="connsiteX296" fmla="*/ 412471 w 1330849"/>
                  <a:gd name="connsiteY296" fmla="*/ 400668 h 1152691"/>
                  <a:gd name="connsiteX297" fmla="*/ 398684 w 1330849"/>
                  <a:gd name="connsiteY297" fmla="*/ 400668 h 1152691"/>
                  <a:gd name="connsiteX298" fmla="*/ 384642 w 1330849"/>
                  <a:gd name="connsiteY298" fmla="*/ 400419 h 1152691"/>
                  <a:gd name="connsiteX299" fmla="*/ 370345 w 1330849"/>
                  <a:gd name="connsiteY299" fmla="*/ 399673 h 1152691"/>
                  <a:gd name="connsiteX300" fmla="*/ 356048 w 1330849"/>
                  <a:gd name="connsiteY300" fmla="*/ 398926 h 1152691"/>
                  <a:gd name="connsiteX301" fmla="*/ 342005 w 1330849"/>
                  <a:gd name="connsiteY301" fmla="*/ 397434 h 1152691"/>
                  <a:gd name="connsiteX302" fmla="*/ 327708 w 1330849"/>
                  <a:gd name="connsiteY302" fmla="*/ 395940 h 1152691"/>
                  <a:gd name="connsiteX303" fmla="*/ 313921 w 1330849"/>
                  <a:gd name="connsiteY303" fmla="*/ 393950 h 1152691"/>
                  <a:gd name="connsiteX304" fmla="*/ 300134 w 1330849"/>
                  <a:gd name="connsiteY304" fmla="*/ 391462 h 1152691"/>
                  <a:gd name="connsiteX305" fmla="*/ 286603 w 1330849"/>
                  <a:gd name="connsiteY305" fmla="*/ 388726 h 1152691"/>
                  <a:gd name="connsiteX306" fmla="*/ 275959 w 1330849"/>
                  <a:gd name="connsiteY306" fmla="*/ 386181 h 1152691"/>
                  <a:gd name="connsiteX307" fmla="*/ 268221 w 1330849"/>
                  <a:gd name="connsiteY307" fmla="*/ 383998 h 1152691"/>
                  <a:gd name="connsiteX308" fmla="*/ 260051 w 1330849"/>
                  <a:gd name="connsiteY308" fmla="*/ 381510 h 1152691"/>
                  <a:gd name="connsiteX309" fmla="*/ 273072 w 1330849"/>
                  <a:gd name="connsiteY309" fmla="*/ 385491 h 1152691"/>
                  <a:gd name="connsiteX310" fmla="*/ 275959 w 1330849"/>
                  <a:gd name="connsiteY310" fmla="*/ 386181 h 1152691"/>
                  <a:gd name="connsiteX311" fmla="*/ 277922 w 1330849"/>
                  <a:gd name="connsiteY311" fmla="*/ 386735 h 1152691"/>
                  <a:gd name="connsiteX312" fmla="*/ 291199 w 1330849"/>
                  <a:gd name="connsiteY312" fmla="*/ 389970 h 1152691"/>
                  <a:gd name="connsiteX313" fmla="*/ 307794 w 1330849"/>
                  <a:gd name="connsiteY313" fmla="*/ 393950 h 1152691"/>
                  <a:gd name="connsiteX314" fmla="*/ 327452 w 1330849"/>
                  <a:gd name="connsiteY314" fmla="*/ 397931 h 1152691"/>
                  <a:gd name="connsiteX315" fmla="*/ 338175 w 1330849"/>
                  <a:gd name="connsiteY315" fmla="*/ 399922 h 1152691"/>
                  <a:gd name="connsiteX316" fmla="*/ 349409 w 1330849"/>
                  <a:gd name="connsiteY316" fmla="*/ 401912 h 1152691"/>
                  <a:gd name="connsiteX317" fmla="*/ 361153 w 1330849"/>
                  <a:gd name="connsiteY317" fmla="*/ 403903 h 1152691"/>
                  <a:gd name="connsiteX318" fmla="*/ 373919 w 1330849"/>
                  <a:gd name="connsiteY318" fmla="*/ 405395 h 1152691"/>
                  <a:gd name="connsiteX319" fmla="*/ 386940 w 1330849"/>
                  <a:gd name="connsiteY319" fmla="*/ 407137 h 1152691"/>
                  <a:gd name="connsiteX320" fmla="*/ 400471 w 1330849"/>
                  <a:gd name="connsiteY320" fmla="*/ 408879 h 1152691"/>
                  <a:gd name="connsiteX321" fmla="*/ 414514 w 1330849"/>
                  <a:gd name="connsiteY321" fmla="*/ 409873 h 1152691"/>
                  <a:gd name="connsiteX322" fmla="*/ 428811 w 1330849"/>
                  <a:gd name="connsiteY322" fmla="*/ 410869 h 1152691"/>
                  <a:gd name="connsiteX323" fmla="*/ 443874 w 1330849"/>
                  <a:gd name="connsiteY323" fmla="*/ 411615 h 1152691"/>
                  <a:gd name="connsiteX324" fmla="*/ 458937 w 1330849"/>
                  <a:gd name="connsiteY324" fmla="*/ 412113 h 1152691"/>
                  <a:gd name="connsiteX325" fmla="*/ 474767 w 1330849"/>
                  <a:gd name="connsiteY325" fmla="*/ 412113 h 1152691"/>
                  <a:gd name="connsiteX326" fmla="*/ 490595 w 1330849"/>
                  <a:gd name="connsiteY326" fmla="*/ 412113 h 1152691"/>
                  <a:gd name="connsiteX327" fmla="*/ 506680 w 1330849"/>
                  <a:gd name="connsiteY327" fmla="*/ 411117 h 1152691"/>
                  <a:gd name="connsiteX328" fmla="*/ 523020 w 1330849"/>
                  <a:gd name="connsiteY328" fmla="*/ 410371 h 1152691"/>
                  <a:gd name="connsiteX329" fmla="*/ 539615 w 1330849"/>
                  <a:gd name="connsiteY329" fmla="*/ 408879 h 1152691"/>
                  <a:gd name="connsiteX330" fmla="*/ 556210 w 1330849"/>
                  <a:gd name="connsiteY330" fmla="*/ 406888 h 1152691"/>
                  <a:gd name="connsiteX331" fmla="*/ 573316 w 1330849"/>
                  <a:gd name="connsiteY331" fmla="*/ 404400 h 1152691"/>
                  <a:gd name="connsiteX332" fmla="*/ 590166 w 1330849"/>
                  <a:gd name="connsiteY332" fmla="*/ 401415 h 1152691"/>
                  <a:gd name="connsiteX333" fmla="*/ 607272 w 1330849"/>
                  <a:gd name="connsiteY333" fmla="*/ 397682 h 1152691"/>
                  <a:gd name="connsiteX334" fmla="*/ 624122 w 1330849"/>
                  <a:gd name="connsiteY334" fmla="*/ 393452 h 1152691"/>
                  <a:gd name="connsiteX335" fmla="*/ 623998 w 1330849"/>
                  <a:gd name="connsiteY335" fmla="*/ 393332 h 1152691"/>
                  <a:gd name="connsiteX336" fmla="*/ 658092 w 1330849"/>
                  <a:gd name="connsiteY336" fmla="*/ 407678 h 1152691"/>
                  <a:gd name="connsiteX337" fmla="*/ 674402 w 1330849"/>
                  <a:gd name="connsiteY337" fmla="*/ 414825 h 1152691"/>
                  <a:gd name="connsiteX338" fmla="*/ 690965 w 1330849"/>
                  <a:gd name="connsiteY338" fmla="*/ 424013 h 1152691"/>
                  <a:gd name="connsiteX339" fmla="*/ 707274 w 1330849"/>
                  <a:gd name="connsiteY339" fmla="*/ 434223 h 1152691"/>
                  <a:gd name="connsiteX340" fmla="*/ 723583 w 1330849"/>
                  <a:gd name="connsiteY340" fmla="*/ 444432 h 1152691"/>
                  <a:gd name="connsiteX341" fmla="*/ 739892 w 1330849"/>
                  <a:gd name="connsiteY341" fmla="*/ 455407 h 1152691"/>
                  <a:gd name="connsiteX342" fmla="*/ 755691 w 1330849"/>
                  <a:gd name="connsiteY342" fmla="*/ 466382 h 1152691"/>
                  <a:gd name="connsiteX343" fmla="*/ 771490 w 1330849"/>
                  <a:gd name="connsiteY343" fmla="*/ 477868 h 1152691"/>
                  <a:gd name="connsiteX344" fmla="*/ 787290 w 1330849"/>
                  <a:gd name="connsiteY344" fmla="*/ 489864 h 1152691"/>
                  <a:gd name="connsiteX345" fmla="*/ 802324 w 1330849"/>
                  <a:gd name="connsiteY345" fmla="*/ 502116 h 1152691"/>
                  <a:gd name="connsiteX346" fmla="*/ 817614 w 1330849"/>
                  <a:gd name="connsiteY346" fmla="*/ 514877 h 1152691"/>
                  <a:gd name="connsiteX347" fmla="*/ 832904 w 1330849"/>
                  <a:gd name="connsiteY347" fmla="*/ 527383 h 1152691"/>
                  <a:gd name="connsiteX348" fmla="*/ 847429 w 1330849"/>
                  <a:gd name="connsiteY348" fmla="*/ 540656 h 1152691"/>
                  <a:gd name="connsiteX349" fmla="*/ 862209 w 1330849"/>
                  <a:gd name="connsiteY349" fmla="*/ 553928 h 1152691"/>
                  <a:gd name="connsiteX350" fmla="*/ 876479 w 1330849"/>
                  <a:gd name="connsiteY350" fmla="*/ 567711 h 1152691"/>
                  <a:gd name="connsiteX351" fmla="*/ 890750 w 1330849"/>
                  <a:gd name="connsiteY351" fmla="*/ 581494 h 1152691"/>
                  <a:gd name="connsiteX352" fmla="*/ 904510 w 1330849"/>
                  <a:gd name="connsiteY352" fmla="*/ 595532 h 1152691"/>
                  <a:gd name="connsiteX353" fmla="*/ 918271 w 1330849"/>
                  <a:gd name="connsiteY353" fmla="*/ 609824 h 1152691"/>
                  <a:gd name="connsiteX354" fmla="*/ 931776 w 1330849"/>
                  <a:gd name="connsiteY354" fmla="*/ 624118 h 1152691"/>
                  <a:gd name="connsiteX355" fmla="*/ 945282 w 1330849"/>
                  <a:gd name="connsiteY355" fmla="*/ 638666 h 1152691"/>
                  <a:gd name="connsiteX356" fmla="*/ 958279 w 1330849"/>
                  <a:gd name="connsiteY356" fmla="*/ 653470 h 1152691"/>
                  <a:gd name="connsiteX357" fmla="*/ 971275 w 1330849"/>
                  <a:gd name="connsiteY357" fmla="*/ 668018 h 1152691"/>
                  <a:gd name="connsiteX358" fmla="*/ 972984 w 1330849"/>
                  <a:gd name="connsiteY358" fmla="*/ 670038 h 1152691"/>
                  <a:gd name="connsiteX359" fmla="*/ 969848 w 1330849"/>
                  <a:gd name="connsiteY359" fmla="*/ 672265 h 1152691"/>
                  <a:gd name="connsiteX360" fmla="*/ 960418 w 1330849"/>
                  <a:gd name="connsiteY360" fmla="*/ 678161 h 1152691"/>
                  <a:gd name="connsiteX361" fmla="*/ 950989 w 1330849"/>
                  <a:gd name="connsiteY361" fmla="*/ 683800 h 1152691"/>
                  <a:gd name="connsiteX362" fmla="*/ 941305 w 1330849"/>
                  <a:gd name="connsiteY362" fmla="*/ 689183 h 1152691"/>
                  <a:gd name="connsiteX363" fmla="*/ 931110 w 1330849"/>
                  <a:gd name="connsiteY363" fmla="*/ 694565 h 1152691"/>
                  <a:gd name="connsiteX364" fmla="*/ 920662 w 1330849"/>
                  <a:gd name="connsiteY364" fmla="*/ 699435 h 1152691"/>
                  <a:gd name="connsiteX365" fmla="*/ 909958 w 1330849"/>
                  <a:gd name="connsiteY365" fmla="*/ 704050 h 1152691"/>
                  <a:gd name="connsiteX366" fmla="*/ 898999 w 1330849"/>
                  <a:gd name="connsiteY366" fmla="*/ 708407 h 1152691"/>
                  <a:gd name="connsiteX367" fmla="*/ 887786 w 1330849"/>
                  <a:gd name="connsiteY367" fmla="*/ 712765 h 1152691"/>
                  <a:gd name="connsiteX368" fmla="*/ 876573 w 1330849"/>
                  <a:gd name="connsiteY368" fmla="*/ 716609 h 1152691"/>
                  <a:gd name="connsiteX369" fmla="*/ 865105 w 1330849"/>
                  <a:gd name="connsiteY369" fmla="*/ 720455 h 1152691"/>
                  <a:gd name="connsiteX370" fmla="*/ 853126 w 1330849"/>
                  <a:gd name="connsiteY370" fmla="*/ 724043 h 1152691"/>
                  <a:gd name="connsiteX371" fmla="*/ 841148 w 1330849"/>
                  <a:gd name="connsiteY371" fmla="*/ 727119 h 1152691"/>
                  <a:gd name="connsiteX372" fmla="*/ 828916 w 1330849"/>
                  <a:gd name="connsiteY372" fmla="*/ 730195 h 1152691"/>
                  <a:gd name="connsiteX373" fmla="*/ 816937 w 1330849"/>
                  <a:gd name="connsiteY373" fmla="*/ 733271 h 1152691"/>
                  <a:gd name="connsiteX374" fmla="*/ 804196 w 1330849"/>
                  <a:gd name="connsiteY374" fmla="*/ 735834 h 1152691"/>
                  <a:gd name="connsiteX375" fmla="*/ 791962 w 1330849"/>
                  <a:gd name="connsiteY375" fmla="*/ 738398 h 1152691"/>
                  <a:gd name="connsiteX376" fmla="*/ 779220 w 1330849"/>
                  <a:gd name="connsiteY376" fmla="*/ 740961 h 1152691"/>
                  <a:gd name="connsiteX377" fmla="*/ 766478 w 1330849"/>
                  <a:gd name="connsiteY377" fmla="*/ 743011 h 1152691"/>
                  <a:gd name="connsiteX378" fmla="*/ 753990 w 1330849"/>
                  <a:gd name="connsiteY378" fmla="*/ 745062 h 1152691"/>
                  <a:gd name="connsiteX379" fmla="*/ 727996 w 1330849"/>
                  <a:gd name="connsiteY379" fmla="*/ 748650 h 1152691"/>
                  <a:gd name="connsiteX380" fmla="*/ 702510 w 1330849"/>
                  <a:gd name="connsiteY380" fmla="*/ 751470 h 1152691"/>
                  <a:gd name="connsiteX381" fmla="*/ 676516 w 1330849"/>
                  <a:gd name="connsiteY381" fmla="*/ 753777 h 1152691"/>
                  <a:gd name="connsiteX382" fmla="*/ 651031 w 1330849"/>
                  <a:gd name="connsiteY382" fmla="*/ 755828 h 1152691"/>
                  <a:gd name="connsiteX383" fmla="*/ 625546 w 1330849"/>
                  <a:gd name="connsiteY383" fmla="*/ 757109 h 1152691"/>
                  <a:gd name="connsiteX384" fmla="*/ 600826 w 1330849"/>
                  <a:gd name="connsiteY384" fmla="*/ 757878 h 1152691"/>
                  <a:gd name="connsiteX385" fmla="*/ 576360 w 1330849"/>
                  <a:gd name="connsiteY385" fmla="*/ 758391 h 1152691"/>
                  <a:gd name="connsiteX386" fmla="*/ 552659 w 1330849"/>
                  <a:gd name="connsiteY386" fmla="*/ 758648 h 1152691"/>
                  <a:gd name="connsiteX387" fmla="*/ 529978 w 1330849"/>
                  <a:gd name="connsiteY387" fmla="*/ 758391 h 1152691"/>
                  <a:gd name="connsiteX388" fmla="*/ 508060 w 1330849"/>
                  <a:gd name="connsiteY388" fmla="*/ 757878 h 1152691"/>
                  <a:gd name="connsiteX389" fmla="*/ 486908 w 1330849"/>
                  <a:gd name="connsiteY389" fmla="*/ 757109 h 1152691"/>
                  <a:gd name="connsiteX390" fmla="*/ 467030 w 1330849"/>
                  <a:gd name="connsiteY390" fmla="*/ 756597 h 1152691"/>
                  <a:gd name="connsiteX391" fmla="*/ 448680 w 1330849"/>
                  <a:gd name="connsiteY391" fmla="*/ 755572 h 1152691"/>
                  <a:gd name="connsiteX392" fmla="*/ 431605 w 1330849"/>
                  <a:gd name="connsiteY392" fmla="*/ 754290 h 1152691"/>
                  <a:gd name="connsiteX393" fmla="*/ 402043 w 1330849"/>
                  <a:gd name="connsiteY393" fmla="*/ 752239 h 1152691"/>
                  <a:gd name="connsiteX394" fmla="*/ 379871 w 1330849"/>
                  <a:gd name="connsiteY394" fmla="*/ 750445 h 1152691"/>
                  <a:gd name="connsiteX395" fmla="*/ 361012 w 1330849"/>
                  <a:gd name="connsiteY395" fmla="*/ 748394 h 1152691"/>
                  <a:gd name="connsiteX396" fmla="*/ 383184 w 1330849"/>
                  <a:gd name="connsiteY396" fmla="*/ 750957 h 1152691"/>
                  <a:gd name="connsiteX397" fmla="*/ 404846 w 1330849"/>
                  <a:gd name="connsiteY397" fmla="*/ 753521 h 1152691"/>
                  <a:gd name="connsiteX398" fmla="*/ 426253 w 1330849"/>
                  <a:gd name="connsiteY398" fmla="*/ 755828 h 1152691"/>
                  <a:gd name="connsiteX399" fmla="*/ 447151 w 1330849"/>
                  <a:gd name="connsiteY399" fmla="*/ 757622 h 1152691"/>
                  <a:gd name="connsiteX400" fmla="*/ 467794 w 1330849"/>
                  <a:gd name="connsiteY400" fmla="*/ 759416 h 1152691"/>
                  <a:gd name="connsiteX401" fmla="*/ 487672 w 1330849"/>
                  <a:gd name="connsiteY401" fmla="*/ 760698 h 1152691"/>
                  <a:gd name="connsiteX402" fmla="*/ 507041 w 1330849"/>
                  <a:gd name="connsiteY402" fmla="*/ 762236 h 1152691"/>
                  <a:gd name="connsiteX403" fmla="*/ 526155 w 1330849"/>
                  <a:gd name="connsiteY403" fmla="*/ 763261 h 1152691"/>
                  <a:gd name="connsiteX404" fmla="*/ 544758 w 1330849"/>
                  <a:gd name="connsiteY404" fmla="*/ 764287 h 1152691"/>
                  <a:gd name="connsiteX405" fmla="*/ 562853 w 1330849"/>
                  <a:gd name="connsiteY405" fmla="*/ 765055 h 1152691"/>
                  <a:gd name="connsiteX406" fmla="*/ 580437 w 1330849"/>
                  <a:gd name="connsiteY406" fmla="*/ 765568 h 1152691"/>
                  <a:gd name="connsiteX407" fmla="*/ 598022 w 1330849"/>
                  <a:gd name="connsiteY407" fmla="*/ 765824 h 1152691"/>
                  <a:gd name="connsiteX408" fmla="*/ 631153 w 1330849"/>
                  <a:gd name="connsiteY408" fmla="*/ 766081 h 1152691"/>
                  <a:gd name="connsiteX409" fmla="*/ 662754 w 1330849"/>
                  <a:gd name="connsiteY409" fmla="*/ 765568 h 1152691"/>
                  <a:gd name="connsiteX410" fmla="*/ 692826 w 1330849"/>
                  <a:gd name="connsiteY410" fmla="*/ 764800 h 1152691"/>
                  <a:gd name="connsiteX411" fmla="*/ 720860 w 1330849"/>
                  <a:gd name="connsiteY411" fmla="*/ 763005 h 1152691"/>
                  <a:gd name="connsiteX412" fmla="*/ 747619 w 1330849"/>
                  <a:gd name="connsiteY412" fmla="*/ 761211 h 1152691"/>
                  <a:gd name="connsiteX413" fmla="*/ 772849 w 1330849"/>
                  <a:gd name="connsiteY413" fmla="*/ 758648 h 1152691"/>
                  <a:gd name="connsiteX414" fmla="*/ 796295 w 1330849"/>
                  <a:gd name="connsiteY414" fmla="*/ 755828 h 1152691"/>
                  <a:gd name="connsiteX415" fmla="*/ 818721 w 1330849"/>
                  <a:gd name="connsiteY415" fmla="*/ 752239 h 1152691"/>
                  <a:gd name="connsiteX416" fmla="*/ 839110 w 1330849"/>
                  <a:gd name="connsiteY416" fmla="*/ 748907 h 1152691"/>
                  <a:gd name="connsiteX417" fmla="*/ 858223 w 1330849"/>
                  <a:gd name="connsiteY417" fmla="*/ 745318 h 1152691"/>
                  <a:gd name="connsiteX418" fmla="*/ 876063 w 1330849"/>
                  <a:gd name="connsiteY418" fmla="*/ 741217 h 1152691"/>
                  <a:gd name="connsiteX419" fmla="*/ 892628 w 1330849"/>
                  <a:gd name="connsiteY419" fmla="*/ 737372 h 1152691"/>
                  <a:gd name="connsiteX420" fmla="*/ 907664 w 1330849"/>
                  <a:gd name="connsiteY420" fmla="*/ 733015 h 1152691"/>
                  <a:gd name="connsiteX421" fmla="*/ 921426 w 1330849"/>
                  <a:gd name="connsiteY421" fmla="*/ 729170 h 1152691"/>
                  <a:gd name="connsiteX422" fmla="*/ 933659 w 1330849"/>
                  <a:gd name="connsiteY422" fmla="*/ 724812 h 1152691"/>
                  <a:gd name="connsiteX423" fmla="*/ 944872 w 1330849"/>
                  <a:gd name="connsiteY423" fmla="*/ 720967 h 1152691"/>
                  <a:gd name="connsiteX424" fmla="*/ 955066 w 1330849"/>
                  <a:gd name="connsiteY424" fmla="*/ 716866 h 1152691"/>
                  <a:gd name="connsiteX425" fmla="*/ 963731 w 1330849"/>
                  <a:gd name="connsiteY425" fmla="*/ 713278 h 1152691"/>
                  <a:gd name="connsiteX426" fmla="*/ 971376 w 1330849"/>
                  <a:gd name="connsiteY426" fmla="*/ 709945 h 1152691"/>
                  <a:gd name="connsiteX427" fmla="*/ 978003 w 1330849"/>
                  <a:gd name="connsiteY427" fmla="*/ 706869 h 1152691"/>
                  <a:gd name="connsiteX428" fmla="*/ 983609 w 1330849"/>
                  <a:gd name="connsiteY428" fmla="*/ 704050 h 1152691"/>
                  <a:gd name="connsiteX429" fmla="*/ 987687 w 1330849"/>
                  <a:gd name="connsiteY429" fmla="*/ 701486 h 1152691"/>
                  <a:gd name="connsiteX430" fmla="*/ 993293 w 1330849"/>
                  <a:gd name="connsiteY430" fmla="*/ 697898 h 1152691"/>
                  <a:gd name="connsiteX431" fmla="*/ 995332 w 1330849"/>
                  <a:gd name="connsiteY431" fmla="*/ 696872 h 1152691"/>
                  <a:gd name="connsiteX432" fmla="*/ 995172 w 1330849"/>
                  <a:gd name="connsiteY432" fmla="*/ 696579 h 1152691"/>
                  <a:gd name="connsiteX433" fmla="*/ 996248 w 1330849"/>
                  <a:gd name="connsiteY433" fmla="*/ 697881 h 1152691"/>
                  <a:gd name="connsiteX434" fmla="*/ 1008734 w 1330849"/>
                  <a:gd name="connsiteY434" fmla="*/ 712940 h 1152691"/>
                  <a:gd name="connsiteX435" fmla="*/ 1020456 w 1330849"/>
                  <a:gd name="connsiteY435" fmla="*/ 727744 h 1152691"/>
                  <a:gd name="connsiteX436" fmla="*/ 1032433 w 1330849"/>
                  <a:gd name="connsiteY436" fmla="*/ 742802 h 1152691"/>
                  <a:gd name="connsiteX437" fmla="*/ 1043900 w 1330849"/>
                  <a:gd name="connsiteY437" fmla="*/ 757861 h 1152691"/>
                  <a:gd name="connsiteX438" fmla="*/ 1055112 w 1330849"/>
                  <a:gd name="connsiteY438" fmla="*/ 772920 h 1152691"/>
                  <a:gd name="connsiteX439" fmla="*/ 1066070 w 1330849"/>
                  <a:gd name="connsiteY439" fmla="*/ 787724 h 1152691"/>
                  <a:gd name="connsiteX440" fmla="*/ 1087221 w 1330849"/>
                  <a:gd name="connsiteY440" fmla="*/ 817331 h 1152691"/>
                  <a:gd name="connsiteX441" fmla="*/ 1107352 w 1330849"/>
                  <a:gd name="connsiteY441" fmla="*/ 846428 h 1152691"/>
                  <a:gd name="connsiteX442" fmla="*/ 1126719 w 1330849"/>
                  <a:gd name="connsiteY442" fmla="*/ 875270 h 1152691"/>
                  <a:gd name="connsiteX443" fmla="*/ 1144812 w 1330849"/>
                  <a:gd name="connsiteY443" fmla="*/ 902835 h 1152691"/>
                  <a:gd name="connsiteX444" fmla="*/ 1161885 w 1330849"/>
                  <a:gd name="connsiteY444" fmla="*/ 929890 h 1152691"/>
                  <a:gd name="connsiteX445" fmla="*/ 1177685 w 1330849"/>
                  <a:gd name="connsiteY445" fmla="*/ 955924 h 1152691"/>
                  <a:gd name="connsiteX446" fmla="*/ 1192464 w 1330849"/>
                  <a:gd name="connsiteY446" fmla="*/ 980682 h 1152691"/>
                  <a:gd name="connsiteX447" fmla="*/ 1205970 w 1330849"/>
                  <a:gd name="connsiteY447" fmla="*/ 1003908 h 1152691"/>
                  <a:gd name="connsiteX448" fmla="*/ 1218202 w 1330849"/>
                  <a:gd name="connsiteY448" fmla="*/ 1026114 h 1152691"/>
                  <a:gd name="connsiteX449" fmla="*/ 1228486 w 1330849"/>
                  <a:gd name="connsiteY449" fmla="*/ 1044197 h 1152691"/>
                  <a:gd name="connsiteX450" fmla="*/ 1221960 w 1330849"/>
                  <a:gd name="connsiteY450" fmla="*/ 1046293 h 1152691"/>
                  <a:gd name="connsiteX451" fmla="*/ 1208948 w 1330849"/>
                  <a:gd name="connsiteY451" fmla="*/ 1050335 h 1152691"/>
                  <a:gd name="connsiteX452" fmla="*/ 1192874 w 1330849"/>
                  <a:gd name="connsiteY452" fmla="*/ 1054630 h 1152691"/>
                  <a:gd name="connsiteX453" fmla="*/ 1174248 w 1330849"/>
                  <a:gd name="connsiteY453" fmla="*/ 1059683 h 1152691"/>
                  <a:gd name="connsiteX454" fmla="*/ 1153327 w 1330849"/>
                  <a:gd name="connsiteY454" fmla="*/ 1064988 h 1152691"/>
                  <a:gd name="connsiteX455" fmla="*/ 1130364 w 1330849"/>
                  <a:gd name="connsiteY455" fmla="*/ 1070546 h 1152691"/>
                  <a:gd name="connsiteX456" fmla="*/ 1105870 w 1330849"/>
                  <a:gd name="connsiteY456" fmla="*/ 1075852 h 1152691"/>
                  <a:gd name="connsiteX457" fmla="*/ 1092858 w 1330849"/>
                  <a:gd name="connsiteY457" fmla="*/ 1078378 h 1152691"/>
                  <a:gd name="connsiteX458" fmla="*/ 1079845 w 1330849"/>
                  <a:gd name="connsiteY458" fmla="*/ 1080652 h 1152691"/>
                  <a:gd name="connsiteX459" fmla="*/ 1066323 w 1330849"/>
                  <a:gd name="connsiteY459" fmla="*/ 1082925 h 1152691"/>
                  <a:gd name="connsiteX460" fmla="*/ 1052800 w 1330849"/>
                  <a:gd name="connsiteY460" fmla="*/ 1085199 h 1152691"/>
                  <a:gd name="connsiteX461" fmla="*/ 1039023 w 1330849"/>
                  <a:gd name="connsiteY461" fmla="*/ 1086968 h 1152691"/>
                  <a:gd name="connsiteX462" fmla="*/ 1025245 w 1330849"/>
                  <a:gd name="connsiteY462" fmla="*/ 1088736 h 1152691"/>
                  <a:gd name="connsiteX463" fmla="*/ 1011212 w 1330849"/>
                  <a:gd name="connsiteY463" fmla="*/ 1089999 h 1152691"/>
                  <a:gd name="connsiteX464" fmla="*/ 997180 w 1330849"/>
                  <a:gd name="connsiteY464" fmla="*/ 1091263 h 1152691"/>
                  <a:gd name="connsiteX465" fmla="*/ 982891 w 1330849"/>
                  <a:gd name="connsiteY465" fmla="*/ 1092273 h 1152691"/>
                  <a:gd name="connsiteX466" fmla="*/ 968858 w 1330849"/>
                  <a:gd name="connsiteY466" fmla="*/ 1093031 h 1152691"/>
                  <a:gd name="connsiteX467" fmla="*/ 954826 w 1330849"/>
                  <a:gd name="connsiteY467" fmla="*/ 1093283 h 1152691"/>
                  <a:gd name="connsiteX468" fmla="*/ 944213 w 1330849"/>
                  <a:gd name="connsiteY468" fmla="*/ 1093283 h 1152691"/>
                  <a:gd name="connsiteX469" fmla="*/ 923188 w 1330849"/>
                  <a:gd name="connsiteY469" fmla="*/ 1092273 h 1152691"/>
                  <a:gd name="connsiteX470" fmla="*/ 913748 w 1330849"/>
                  <a:gd name="connsiteY470" fmla="*/ 1091768 h 1152691"/>
                  <a:gd name="connsiteX471" fmla="*/ 927270 w 1330849"/>
                  <a:gd name="connsiteY471" fmla="*/ 1092526 h 1152691"/>
                  <a:gd name="connsiteX472" fmla="*/ 941048 w 1330849"/>
                  <a:gd name="connsiteY472" fmla="*/ 1093283 h 1152691"/>
                  <a:gd name="connsiteX473" fmla="*/ 944213 w 1330849"/>
                  <a:gd name="connsiteY473" fmla="*/ 1093283 h 1152691"/>
                  <a:gd name="connsiteX474" fmla="*/ 949467 w 1330849"/>
                  <a:gd name="connsiteY474" fmla="*/ 1093536 h 1152691"/>
                  <a:gd name="connsiteX475" fmla="*/ 967838 w 1330849"/>
                  <a:gd name="connsiteY475" fmla="*/ 1094042 h 1152691"/>
                  <a:gd name="connsiteX476" fmla="*/ 989015 w 1330849"/>
                  <a:gd name="connsiteY476" fmla="*/ 1094294 h 1152691"/>
                  <a:gd name="connsiteX477" fmla="*/ 1012233 w 1330849"/>
                  <a:gd name="connsiteY477" fmla="*/ 1094547 h 1152691"/>
                  <a:gd name="connsiteX478" fmla="*/ 1037747 w 1330849"/>
                  <a:gd name="connsiteY478" fmla="*/ 1094294 h 1152691"/>
                  <a:gd name="connsiteX479" fmla="*/ 1064282 w 1330849"/>
                  <a:gd name="connsiteY479" fmla="*/ 1093536 h 1152691"/>
                  <a:gd name="connsiteX480" fmla="*/ 1092093 w 1330849"/>
                  <a:gd name="connsiteY480" fmla="*/ 1092020 h 1152691"/>
                  <a:gd name="connsiteX481" fmla="*/ 1106125 w 1330849"/>
                  <a:gd name="connsiteY481" fmla="*/ 1091263 h 1152691"/>
                  <a:gd name="connsiteX482" fmla="*/ 1120158 w 1330849"/>
                  <a:gd name="connsiteY482" fmla="*/ 1089999 h 1152691"/>
                  <a:gd name="connsiteX483" fmla="*/ 1134446 w 1330849"/>
                  <a:gd name="connsiteY483" fmla="*/ 1088736 h 1152691"/>
                  <a:gd name="connsiteX484" fmla="*/ 1148734 w 1330849"/>
                  <a:gd name="connsiteY484" fmla="*/ 1086968 h 1152691"/>
                  <a:gd name="connsiteX485" fmla="*/ 1162767 w 1330849"/>
                  <a:gd name="connsiteY485" fmla="*/ 1085452 h 1152691"/>
                  <a:gd name="connsiteX486" fmla="*/ 1176800 w 1330849"/>
                  <a:gd name="connsiteY486" fmla="*/ 1083431 h 1152691"/>
                  <a:gd name="connsiteX487" fmla="*/ 1190577 w 1330849"/>
                  <a:gd name="connsiteY487" fmla="*/ 1081157 h 1152691"/>
                  <a:gd name="connsiteX488" fmla="*/ 1203845 w 1330849"/>
                  <a:gd name="connsiteY488" fmla="*/ 1078631 h 1152691"/>
                  <a:gd name="connsiteX489" fmla="*/ 1217112 w 1330849"/>
                  <a:gd name="connsiteY489" fmla="*/ 1075599 h 1152691"/>
                  <a:gd name="connsiteX490" fmla="*/ 1229870 w 1330849"/>
                  <a:gd name="connsiteY490" fmla="*/ 1072567 h 1152691"/>
                  <a:gd name="connsiteX491" fmla="*/ 1242098 w 1330849"/>
                  <a:gd name="connsiteY491" fmla="*/ 1069288 h 1152691"/>
                  <a:gd name="connsiteX492" fmla="*/ 1248526 w 1330849"/>
                  <a:gd name="connsiteY492" fmla="*/ 1081245 h 1152691"/>
                  <a:gd name="connsiteX493" fmla="*/ 1262032 w 1330849"/>
                  <a:gd name="connsiteY493" fmla="*/ 1107789 h 1152691"/>
                  <a:gd name="connsiteX494" fmla="*/ 1268437 w 1330849"/>
                  <a:gd name="connsiteY494" fmla="*/ 1120820 h 1152691"/>
                  <a:gd name="connsiteX495" fmla="*/ 1260187 w 1330849"/>
                  <a:gd name="connsiteY495" fmla="*/ 1125914 h 1152691"/>
                  <a:gd name="connsiteX496" fmla="*/ 1250238 w 1330849"/>
                  <a:gd name="connsiteY496" fmla="*/ 1128209 h 1152691"/>
                  <a:gd name="connsiteX497" fmla="*/ 1238504 w 1330849"/>
                  <a:gd name="connsiteY497" fmla="*/ 1130504 h 1152691"/>
                  <a:gd name="connsiteX498" fmla="*/ 1222432 w 1330849"/>
                  <a:gd name="connsiteY498" fmla="*/ 1133819 h 1152691"/>
                  <a:gd name="connsiteX499" fmla="*/ 1202024 w 1330849"/>
                  <a:gd name="connsiteY499" fmla="*/ 1137390 h 1152691"/>
                  <a:gd name="connsiteX500" fmla="*/ 1178556 w 1330849"/>
                  <a:gd name="connsiteY500" fmla="*/ 1140960 h 1152691"/>
                  <a:gd name="connsiteX501" fmla="*/ 1151260 w 1330849"/>
                  <a:gd name="connsiteY501" fmla="*/ 1144530 h 1152691"/>
                  <a:gd name="connsiteX502" fmla="*/ 1136209 w 1330849"/>
                  <a:gd name="connsiteY502" fmla="*/ 1146060 h 1152691"/>
                  <a:gd name="connsiteX503" fmla="*/ 1120648 w 1330849"/>
                  <a:gd name="connsiteY503" fmla="*/ 1147591 h 1152691"/>
                  <a:gd name="connsiteX504" fmla="*/ 1104321 w 1330849"/>
                  <a:gd name="connsiteY504" fmla="*/ 1148866 h 1152691"/>
                  <a:gd name="connsiteX505" fmla="*/ 1087485 w 1330849"/>
                  <a:gd name="connsiteY505" fmla="*/ 1150141 h 1152691"/>
                  <a:gd name="connsiteX506" fmla="*/ 1070139 w 1330849"/>
                  <a:gd name="connsiteY506" fmla="*/ 1151161 h 1152691"/>
                  <a:gd name="connsiteX507" fmla="*/ 1051771 w 1330849"/>
                  <a:gd name="connsiteY507" fmla="*/ 1151671 h 1152691"/>
                  <a:gd name="connsiteX508" fmla="*/ 1032894 w 1330849"/>
                  <a:gd name="connsiteY508" fmla="*/ 1152181 h 1152691"/>
                  <a:gd name="connsiteX509" fmla="*/ 1013762 w 1330849"/>
                  <a:gd name="connsiteY509" fmla="*/ 1152691 h 1152691"/>
                  <a:gd name="connsiteX510" fmla="*/ 993609 w 1330849"/>
                  <a:gd name="connsiteY510" fmla="*/ 1152181 h 1152691"/>
                  <a:gd name="connsiteX511" fmla="*/ 973456 w 1330849"/>
                  <a:gd name="connsiteY511" fmla="*/ 1151926 h 1152691"/>
                  <a:gd name="connsiteX512" fmla="*/ 952793 w 1330849"/>
                  <a:gd name="connsiteY512" fmla="*/ 1151161 h 1152691"/>
                  <a:gd name="connsiteX513" fmla="*/ 931620 w 1330849"/>
                  <a:gd name="connsiteY513" fmla="*/ 1149886 h 1152691"/>
                  <a:gd name="connsiteX514" fmla="*/ 910192 w 1330849"/>
                  <a:gd name="connsiteY514" fmla="*/ 1148100 h 1152691"/>
                  <a:gd name="connsiteX515" fmla="*/ 888508 w 1330849"/>
                  <a:gd name="connsiteY515" fmla="*/ 1146060 h 1152691"/>
                  <a:gd name="connsiteX516" fmla="*/ 866315 w 1330849"/>
                  <a:gd name="connsiteY516" fmla="*/ 1143255 h 1152691"/>
                  <a:gd name="connsiteX517" fmla="*/ 844121 w 1330849"/>
                  <a:gd name="connsiteY517" fmla="*/ 1140195 h 1152691"/>
                  <a:gd name="connsiteX518" fmla="*/ 821673 w 1330849"/>
                  <a:gd name="connsiteY518" fmla="*/ 1136625 h 1152691"/>
                  <a:gd name="connsiteX519" fmla="*/ 798969 w 1330849"/>
                  <a:gd name="connsiteY519" fmla="*/ 1132034 h 1152691"/>
                  <a:gd name="connsiteX520" fmla="*/ 817336 w 1330849"/>
                  <a:gd name="connsiteY520" fmla="*/ 1113673 h 1152691"/>
                  <a:gd name="connsiteX521" fmla="*/ 809938 w 1330849"/>
                  <a:gd name="connsiteY521" fmla="*/ 1112143 h 1152691"/>
                  <a:gd name="connsiteX522" fmla="*/ 801010 w 1330849"/>
                  <a:gd name="connsiteY522" fmla="*/ 1109848 h 1152691"/>
                  <a:gd name="connsiteX523" fmla="*/ 788510 w 1330849"/>
                  <a:gd name="connsiteY523" fmla="*/ 1106533 h 1152691"/>
                  <a:gd name="connsiteX524" fmla="*/ 773459 w 1330849"/>
                  <a:gd name="connsiteY524" fmla="*/ 1102452 h 1152691"/>
                  <a:gd name="connsiteX525" fmla="*/ 755347 w 1330849"/>
                  <a:gd name="connsiteY525" fmla="*/ 1097096 h 1152691"/>
                  <a:gd name="connsiteX526" fmla="*/ 735194 w 1330849"/>
                  <a:gd name="connsiteY526" fmla="*/ 1090721 h 1152691"/>
                  <a:gd name="connsiteX527" fmla="*/ 712236 w 1330849"/>
                  <a:gd name="connsiteY527" fmla="*/ 1083325 h 1152691"/>
                  <a:gd name="connsiteX528" fmla="*/ 687491 w 1330849"/>
                  <a:gd name="connsiteY528" fmla="*/ 1074655 h 1152691"/>
                  <a:gd name="connsiteX529" fmla="*/ 660706 w 1330849"/>
                  <a:gd name="connsiteY529" fmla="*/ 1064454 h 1152691"/>
                  <a:gd name="connsiteX530" fmla="*/ 646930 w 1330849"/>
                  <a:gd name="connsiteY530" fmla="*/ 1059099 h 1152691"/>
                  <a:gd name="connsiteX531" fmla="*/ 632644 w 1330849"/>
                  <a:gd name="connsiteY531" fmla="*/ 1053233 h 1152691"/>
                  <a:gd name="connsiteX532" fmla="*/ 617849 w 1330849"/>
                  <a:gd name="connsiteY532" fmla="*/ 1047368 h 1152691"/>
                  <a:gd name="connsiteX533" fmla="*/ 603053 w 1330849"/>
                  <a:gd name="connsiteY533" fmla="*/ 1040482 h 1152691"/>
                  <a:gd name="connsiteX534" fmla="*/ 587747 w 1330849"/>
                  <a:gd name="connsiteY534" fmla="*/ 1033851 h 1152691"/>
                  <a:gd name="connsiteX535" fmla="*/ 572186 w 1330849"/>
                  <a:gd name="connsiteY535" fmla="*/ 1026711 h 1152691"/>
                  <a:gd name="connsiteX536" fmla="*/ 556625 w 1330849"/>
                  <a:gd name="connsiteY536" fmla="*/ 1019061 h 1152691"/>
                  <a:gd name="connsiteX537" fmla="*/ 540809 w 1330849"/>
                  <a:gd name="connsiteY537" fmla="*/ 1011155 h 1152691"/>
                  <a:gd name="connsiteX538" fmla="*/ 524738 w 1330849"/>
                  <a:gd name="connsiteY538" fmla="*/ 1002739 h 1152691"/>
                  <a:gd name="connsiteX539" fmla="*/ 508412 w 1330849"/>
                  <a:gd name="connsiteY539" fmla="*/ 994069 h 1152691"/>
                  <a:gd name="connsiteX540" fmla="*/ 492086 w 1330849"/>
                  <a:gd name="connsiteY540" fmla="*/ 985143 h 1152691"/>
                  <a:gd name="connsiteX541" fmla="*/ 475759 w 1330849"/>
                  <a:gd name="connsiteY541" fmla="*/ 975707 h 1152691"/>
                  <a:gd name="connsiteX542" fmla="*/ 531115 w 1330849"/>
                  <a:gd name="connsiteY542" fmla="*/ 961426 h 1152691"/>
                  <a:gd name="connsiteX543" fmla="*/ 523972 w 1330849"/>
                  <a:gd name="connsiteY543" fmla="*/ 958621 h 1152691"/>
                  <a:gd name="connsiteX544" fmla="*/ 515299 w 1330849"/>
                  <a:gd name="connsiteY544" fmla="*/ 954795 h 1152691"/>
                  <a:gd name="connsiteX545" fmla="*/ 503820 w 1330849"/>
                  <a:gd name="connsiteY545" fmla="*/ 949950 h 1152691"/>
                  <a:gd name="connsiteX546" fmla="*/ 489790 w 1330849"/>
                  <a:gd name="connsiteY546" fmla="*/ 942810 h 1152691"/>
                  <a:gd name="connsiteX547" fmla="*/ 481881 w 1330849"/>
                  <a:gd name="connsiteY547" fmla="*/ 938474 h 1152691"/>
                  <a:gd name="connsiteX548" fmla="*/ 473718 w 1330849"/>
                  <a:gd name="connsiteY548" fmla="*/ 934139 h 1152691"/>
                  <a:gd name="connsiteX549" fmla="*/ 464790 w 1330849"/>
                  <a:gd name="connsiteY549" fmla="*/ 928784 h 1152691"/>
                  <a:gd name="connsiteX550" fmla="*/ 455351 w 1330849"/>
                  <a:gd name="connsiteY550" fmla="*/ 923173 h 1152691"/>
                  <a:gd name="connsiteX551" fmla="*/ 445913 w 1330849"/>
                  <a:gd name="connsiteY551" fmla="*/ 916798 h 1152691"/>
                  <a:gd name="connsiteX552" fmla="*/ 435709 w 1330849"/>
                  <a:gd name="connsiteY552" fmla="*/ 910167 h 1152691"/>
                  <a:gd name="connsiteX553" fmla="*/ 425505 w 1330849"/>
                  <a:gd name="connsiteY553" fmla="*/ 902517 h 1152691"/>
                  <a:gd name="connsiteX554" fmla="*/ 414790 w 1330849"/>
                  <a:gd name="connsiteY554" fmla="*/ 894611 h 1152691"/>
                  <a:gd name="connsiteX555" fmla="*/ 404076 w 1330849"/>
                  <a:gd name="connsiteY555" fmla="*/ 886195 h 1152691"/>
                  <a:gd name="connsiteX556" fmla="*/ 393107 w 1330849"/>
                  <a:gd name="connsiteY556" fmla="*/ 877014 h 1152691"/>
                  <a:gd name="connsiteX557" fmla="*/ 381883 w 1330849"/>
                  <a:gd name="connsiteY557" fmla="*/ 867068 h 1152691"/>
                  <a:gd name="connsiteX558" fmla="*/ 370658 w 1330849"/>
                  <a:gd name="connsiteY558" fmla="*/ 856613 h 1152691"/>
                  <a:gd name="connsiteX559" fmla="*/ 359434 w 1330849"/>
                  <a:gd name="connsiteY559" fmla="*/ 845392 h 1152691"/>
                  <a:gd name="connsiteX560" fmla="*/ 347955 w 1330849"/>
                  <a:gd name="connsiteY560" fmla="*/ 833661 h 1152691"/>
                  <a:gd name="connsiteX561" fmla="*/ 336476 w 1330849"/>
                  <a:gd name="connsiteY561" fmla="*/ 821165 h 1152691"/>
                  <a:gd name="connsiteX562" fmla="*/ 325506 w 1330849"/>
                  <a:gd name="connsiteY562" fmla="*/ 807904 h 1152691"/>
                  <a:gd name="connsiteX563" fmla="*/ 314282 w 1330849"/>
                  <a:gd name="connsiteY563" fmla="*/ 793878 h 1152691"/>
                  <a:gd name="connsiteX564" fmla="*/ 303312 w 1330849"/>
                  <a:gd name="connsiteY564" fmla="*/ 778831 h 1152691"/>
                  <a:gd name="connsiteX565" fmla="*/ 292343 w 1330849"/>
                  <a:gd name="connsiteY565" fmla="*/ 763530 h 1152691"/>
                  <a:gd name="connsiteX566" fmla="*/ 281884 w 1330849"/>
                  <a:gd name="connsiteY566" fmla="*/ 747209 h 1152691"/>
                  <a:gd name="connsiteX567" fmla="*/ 271425 w 1330849"/>
                  <a:gd name="connsiteY567" fmla="*/ 730123 h 1152691"/>
                  <a:gd name="connsiteX568" fmla="*/ 266323 w 1330849"/>
                  <a:gd name="connsiteY568" fmla="*/ 721197 h 1152691"/>
                  <a:gd name="connsiteX569" fmla="*/ 261731 w 1330849"/>
                  <a:gd name="connsiteY569" fmla="*/ 712271 h 1152691"/>
                  <a:gd name="connsiteX570" fmla="*/ 312751 w 1330849"/>
                  <a:gd name="connsiteY570" fmla="*/ 701815 h 1152691"/>
                  <a:gd name="connsiteX571" fmla="*/ 312751 w 1330849"/>
                  <a:gd name="connsiteY571" fmla="*/ 679374 h 1152691"/>
                  <a:gd name="connsiteX572" fmla="*/ 309945 w 1330849"/>
                  <a:gd name="connsiteY572" fmla="*/ 678099 h 1152691"/>
                  <a:gd name="connsiteX573" fmla="*/ 306373 w 1330849"/>
                  <a:gd name="connsiteY573" fmla="*/ 676314 h 1152691"/>
                  <a:gd name="connsiteX574" fmla="*/ 301527 w 1330849"/>
                  <a:gd name="connsiteY574" fmla="*/ 674019 h 1152691"/>
                  <a:gd name="connsiteX575" fmla="*/ 295405 w 1330849"/>
                  <a:gd name="connsiteY575" fmla="*/ 670448 h 1152691"/>
                  <a:gd name="connsiteX576" fmla="*/ 288262 w 1330849"/>
                  <a:gd name="connsiteY576" fmla="*/ 666367 h 1152691"/>
                  <a:gd name="connsiteX577" fmla="*/ 280099 w 1330849"/>
                  <a:gd name="connsiteY577" fmla="*/ 661012 h 1152691"/>
                  <a:gd name="connsiteX578" fmla="*/ 271170 w 1330849"/>
                  <a:gd name="connsiteY578" fmla="*/ 654637 h 1152691"/>
                  <a:gd name="connsiteX579" fmla="*/ 260966 w 1330849"/>
                  <a:gd name="connsiteY579" fmla="*/ 647241 h 1152691"/>
                  <a:gd name="connsiteX580" fmla="*/ 250252 w 1330849"/>
                  <a:gd name="connsiteY580" fmla="*/ 638826 h 1152691"/>
                  <a:gd name="connsiteX581" fmla="*/ 239028 w 1330849"/>
                  <a:gd name="connsiteY581" fmla="*/ 628625 h 1152691"/>
                  <a:gd name="connsiteX582" fmla="*/ 227038 w 1330849"/>
                  <a:gd name="connsiteY582" fmla="*/ 617404 h 1152691"/>
                  <a:gd name="connsiteX583" fmla="*/ 220661 w 1330849"/>
                  <a:gd name="connsiteY583" fmla="*/ 611029 h 1152691"/>
                  <a:gd name="connsiteX584" fmla="*/ 214538 w 1330849"/>
                  <a:gd name="connsiteY584" fmla="*/ 604653 h 1152691"/>
                  <a:gd name="connsiteX585" fmla="*/ 208161 w 1330849"/>
                  <a:gd name="connsiteY585" fmla="*/ 597767 h 1152691"/>
                  <a:gd name="connsiteX586" fmla="*/ 201528 w 1330849"/>
                  <a:gd name="connsiteY586" fmla="*/ 590627 h 1152691"/>
                  <a:gd name="connsiteX587" fmla="*/ 195151 w 1330849"/>
                  <a:gd name="connsiteY587" fmla="*/ 582721 h 1152691"/>
                  <a:gd name="connsiteX588" fmla="*/ 188263 w 1330849"/>
                  <a:gd name="connsiteY588" fmla="*/ 574815 h 1152691"/>
                  <a:gd name="connsiteX589" fmla="*/ 181886 w 1330849"/>
                  <a:gd name="connsiteY589" fmla="*/ 566145 h 1152691"/>
                  <a:gd name="connsiteX590" fmla="*/ 175253 w 1330849"/>
                  <a:gd name="connsiteY590" fmla="*/ 557219 h 1152691"/>
                  <a:gd name="connsiteX591" fmla="*/ 168365 w 1330849"/>
                  <a:gd name="connsiteY591" fmla="*/ 548038 h 1152691"/>
                  <a:gd name="connsiteX592" fmla="*/ 161733 w 1330849"/>
                  <a:gd name="connsiteY592" fmla="*/ 538092 h 1152691"/>
                  <a:gd name="connsiteX593" fmla="*/ 154590 w 1330849"/>
                  <a:gd name="connsiteY593" fmla="*/ 528147 h 1152691"/>
                  <a:gd name="connsiteX594" fmla="*/ 147702 w 1330849"/>
                  <a:gd name="connsiteY594" fmla="*/ 517436 h 1152691"/>
                  <a:gd name="connsiteX595" fmla="*/ 141070 w 1330849"/>
                  <a:gd name="connsiteY595" fmla="*/ 505960 h 1152691"/>
                  <a:gd name="connsiteX596" fmla="*/ 134182 w 1330849"/>
                  <a:gd name="connsiteY596" fmla="*/ 494484 h 1152691"/>
                  <a:gd name="connsiteX597" fmla="*/ 127550 w 1330849"/>
                  <a:gd name="connsiteY597" fmla="*/ 482499 h 1152691"/>
                  <a:gd name="connsiteX598" fmla="*/ 120662 w 1330849"/>
                  <a:gd name="connsiteY598" fmla="*/ 470002 h 1152691"/>
                  <a:gd name="connsiteX599" fmla="*/ 114029 w 1330849"/>
                  <a:gd name="connsiteY599" fmla="*/ 456741 h 1152691"/>
                  <a:gd name="connsiteX600" fmla="*/ 107397 w 1330849"/>
                  <a:gd name="connsiteY600" fmla="*/ 443225 h 1152691"/>
                  <a:gd name="connsiteX601" fmla="*/ 101019 w 1330849"/>
                  <a:gd name="connsiteY601" fmla="*/ 429199 h 1152691"/>
                  <a:gd name="connsiteX602" fmla="*/ 94642 w 1330849"/>
                  <a:gd name="connsiteY602" fmla="*/ 414918 h 1152691"/>
                  <a:gd name="connsiteX603" fmla="*/ 88009 w 1330849"/>
                  <a:gd name="connsiteY603" fmla="*/ 399617 h 1152691"/>
                  <a:gd name="connsiteX604" fmla="*/ 81887 w 1330849"/>
                  <a:gd name="connsiteY604" fmla="*/ 383806 h 1152691"/>
                  <a:gd name="connsiteX605" fmla="*/ 75765 w 1330849"/>
                  <a:gd name="connsiteY605" fmla="*/ 367739 h 1152691"/>
                  <a:gd name="connsiteX606" fmla="*/ 69898 w 1330849"/>
                  <a:gd name="connsiteY606" fmla="*/ 350908 h 1152691"/>
                  <a:gd name="connsiteX607" fmla="*/ 63775 w 1330849"/>
                  <a:gd name="connsiteY607" fmla="*/ 333821 h 1152691"/>
                  <a:gd name="connsiteX608" fmla="*/ 58163 w 1330849"/>
                  <a:gd name="connsiteY608" fmla="*/ 315715 h 1152691"/>
                  <a:gd name="connsiteX609" fmla="*/ 52551 w 1330849"/>
                  <a:gd name="connsiteY609" fmla="*/ 297098 h 1152691"/>
                  <a:gd name="connsiteX610" fmla="*/ 47193 w 1330849"/>
                  <a:gd name="connsiteY610" fmla="*/ 278227 h 1152691"/>
                  <a:gd name="connsiteX611" fmla="*/ 42091 w 1330849"/>
                  <a:gd name="connsiteY611" fmla="*/ 258590 h 1152691"/>
                  <a:gd name="connsiteX612" fmla="*/ 36990 w 1330849"/>
                  <a:gd name="connsiteY612" fmla="*/ 238189 h 1152691"/>
                  <a:gd name="connsiteX613" fmla="*/ 32398 w 1330849"/>
                  <a:gd name="connsiteY613" fmla="*/ 217532 h 1152691"/>
                  <a:gd name="connsiteX614" fmla="*/ 27551 w 1330849"/>
                  <a:gd name="connsiteY614" fmla="*/ 195856 h 1152691"/>
                  <a:gd name="connsiteX615" fmla="*/ 23215 w 1330849"/>
                  <a:gd name="connsiteY615" fmla="*/ 173414 h 1152691"/>
                  <a:gd name="connsiteX616" fmla="*/ 19133 w 1330849"/>
                  <a:gd name="connsiteY616" fmla="*/ 150717 h 1152691"/>
                  <a:gd name="connsiteX617" fmla="*/ 15306 w 1330849"/>
                  <a:gd name="connsiteY617" fmla="*/ 127256 h 1152691"/>
                  <a:gd name="connsiteX618" fmla="*/ 11735 w 1330849"/>
                  <a:gd name="connsiteY618" fmla="*/ 103029 h 1152691"/>
                  <a:gd name="connsiteX619" fmla="*/ 8419 w 1330849"/>
                  <a:gd name="connsiteY619" fmla="*/ 78292 h 1152691"/>
                  <a:gd name="connsiteX620" fmla="*/ 5357 w 1330849"/>
                  <a:gd name="connsiteY620" fmla="*/ 53044 h 1152691"/>
                  <a:gd name="connsiteX621" fmla="*/ 2551 w 1330849"/>
                  <a:gd name="connsiteY621" fmla="*/ 26777 h 1152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</a:cxnLst>
                <a:rect l="l" t="t" r="r" b="b"/>
                <a:pathLst>
                  <a:path w="1330849" h="1152691">
                    <a:moveTo>
                      <a:pt x="1281270" y="1113269"/>
                    </a:moveTo>
                    <a:lnTo>
                      <a:pt x="1281904" y="1128719"/>
                    </a:lnTo>
                    <a:lnTo>
                      <a:pt x="1282199" y="1129600"/>
                    </a:lnTo>
                    <a:lnTo>
                      <a:pt x="1273322" y="1135585"/>
                    </a:lnTo>
                    <a:lnTo>
                      <a:pt x="1271960" y="1131505"/>
                    </a:lnTo>
                    <a:lnTo>
                      <a:pt x="1268640" y="1121056"/>
                    </a:lnTo>
                    <a:close/>
                    <a:moveTo>
                      <a:pt x="1303365" y="1099647"/>
                    </a:moveTo>
                    <a:lnTo>
                      <a:pt x="1310270" y="1115659"/>
                    </a:lnTo>
                    <a:lnTo>
                      <a:pt x="1299715" y="1117790"/>
                    </a:lnTo>
                    <a:lnTo>
                      <a:pt x="1286983" y="1126375"/>
                    </a:lnTo>
                    <a:lnTo>
                      <a:pt x="1283139" y="1112116"/>
                    </a:lnTo>
                    <a:close/>
                    <a:moveTo>
                      <a:pt x="0" y="0"/>
                    </a:moveTo>
                    <a:lnTo>
                      <a:pt x="1276" y="1275"/>
                    </a:lnTo>
                    <a:lnTo>
                      <a:pt x="5613" y="5101"/>
                    </a:lnTo>
                    <a:lnTo>
                      <a:pt x="12500" y="10966"/>
                    </a:lnTo>
                    <a:lnTo>
                      <a:pt x="22449" y="18617"/>
                    </a:lnTo>
                    <a:lnTo>
                      <a:pt x="28317" y="22952"/>
                    </a:lnTo>
                    <a:lnTo>
                      <a:pt x="35204" y="27543"/>
                    </a:lnTo>
                    <a:lnTo>
                      <a:pt x="42857" y="32388"/>
                    </a:lnTo>
                    <a:lnTo>
                      <a:pt x="51020" y="37744"/>
                    </a:lnTo>
                    <a:lnTo>
                      <a:pt x="59949" y="43099"/>
                    </a:lnTo>
                    <a:lnTo>
                      <a:pt x="69387" y="48454"/>
                    </a:lnTo>
                    <a:lnTo>
                      <a:pt x="79846" y="54065"/>
                    </a:lnTo>
                    <a:lnTo>
                      <a:pt x="91070" y="59675"/>
                    </a:lnTo>
                    <a:lnTo>
                      <a:pt x="103060" y="65030"/>
                    </a:lnTo>
                    <a:lnTo>
                      <a:pt x="115815" y="70641"/>
                    </a:lnTo>
                    <a:lnTo>
                      <a:pt x="129336" y="76507"/>
                    </a:lnTo>
                    <a:lnTo>
                      <a:pt x="143621" y="81352"/>
                    </a:lnTo>
                    <a:lnTo>
                      <a:pt x="158416" y="86707"/>
                    </a:lnTo>
                    <a:lnTo>
                      <a:pt x="174488" y="91552"/>
                    </a:lnTo>
                    <a:lnTo>
                      <a:pt x="191069" y="96398"/>
                    </a:lnTo>
                    <a:lnTo>
                      <a:pt x="208416" y="100478"/>
                    </a:lnTo>
                    <a:lnTo>
                      <a:pt x="226783" y="104814"/>
                    </a:lnTo>
                    <a:lnTo>
                      <a:pt x="245915" y="108129"/>
                    </a:lnTo>
                    <a:lnTo>
                      <a:pt x="265558" y="111699"/>
                    </a:lnTo>
                    <a:lnTo>
                      <a:pt x="286221" y="113994"/>
                    </a:lnTo>
                    <a:lnTo>
                      <a:pt x="307394" y="116289"/>
                    </a:lnTo>
                    <a:lnTo>
                      <a:pt x="329843" y="118074"/>
                    </a:lnTo>
                    <a:lnTo>
                      <a:pt x="341322" y="118585"/>
                    </a:lnTo>
                    <a:lnTo>
                      <a:pt x="352802" y="118840"/>
                    </a:lnTo>
                    <a:lnTo>
                      <a:pt x="364791" y="119095"/>
                    </a:lnTo>
                    <a:lnTo>
                      <a:pt x="376781" y="119350"/>
                    </a:lnTo>
                    <a:lnTo>
                      <a:pt x="425505" y="119350"/>
                    </a:lnTo>
                    <a:lnTo>
                      <a:pt x="474483" y="119350"/>
                    </a:lnTo>
                    <a:lnTo>
                      <a:pt x="523462" y="120370"/>
                    </a:lnTo>
                    <a:lnTo>
                      <a:pt x="547697" y="120880"/>
                    </a:lnTo>
                    <a:lnTo>
                      <a:pt x="571931" y="121645"/>
                    </a:lnTo>
                    <a:lnTo>
                      <a:pt x="596166" y="122920"/>
                    </a:lnTo>
                    <a:lnTo>
                      <a:pt x="620145" y="123940"/>
                    </a:lnTo>
                    <a:lnTo>
                      <a:pt x="643869" y="125725"/>
                    </a:lnTo>
                    <a:lnTo>
                      <a:pt x="667338" y="127511"/>
                    </a:lnTo>
                    <a:lnTo>
                      <a:pt x="690552" y="130060"/>
                    </a:lnTo>
                    <a:lnTo>
                      <a:pt x="713511" y="132611"/>
                    </a:lnTo>
                    <a:lnTo>
                      <a:pt x="736214" y="136181"/>
                    </a:lnTo>
                    <a:lnTo>
                      <a:pt x="758408" y="139752"/>
                    </a:lnTo>
                    <a:lnTo>
                      <a:pt x="780346" y="144086"/>
                    </a:lnTo>
                    <a:lnTo>
                      <a:pt x="802030" y="148422"/>
                    </a:lnTo>
                    <a:lnTo>
                      <a:pt x="812489" y="150972"/>
                    </a:lnTo>
                    <a:lnTo>
                      <a:pt x="823203" y="153778"/>
                    </a:lnTo>
                    <a:lnTo>
                      <a:pt x="833662" y="156582"/>
                    </a:lnTo>
                    <a:lnTo>
                      <a:pt x="843866" y="159643"/>
                    </a:lnTo>
                    <a:lnTo>
                      <a:pt x="854070" y="162703"/>
                    </a:lnTo>
                    <a:lnTo>
                      <a:pt x="864019" y="166274"/>
                    </a:lnTo>
                    <a:lnTo>
                      <a:pt x="873968" y="169589"/>
                    </a:lnTo>
                    <a:lnTo>
                      <a:pt x="883916" y="173159"/>
                    </a:lnTo>
                    <a:lnTo>
                      <a:pt x="893355" y="177239"/>
                    </a:lnTo>
                    <a:lnTo>
                      <a:pt x="903049" y="181064"/>
                    </a:lnTo>
                    <a:lnTo>
                      <a:pt x="912233" y="185400"/>
                    </a:lnTo>
                    <a:lnTo>
                      <a:pt x="921671" y="189480"/>
                    </a:lnTo>
                    <a:lnTo>
                      <a:pt x="930600" y="194326"/>
                    </a:lnTo>
                    <a:lnTo>
                      <a:pt x="939528" y="199171"/>
                    </a:lnTo>
                    <a:lnTo>
                      <a:pt x="948456" y="204016"/>
                    </a:lnTo>
                    <a:lnTo>
                      <a:pt x="956875" y="209117"/>
                    </a:lnTo>
                    <a:lnTo>
                      <a:pt x="965293" y="214727"/>
                    </a:lnTo>
                    <a:lnTo>
                      <a:pt x="973456" y="220082"/>
                    </a:lnTo>
                    <a:lnTo>
                      <a:pt x="981619" y="225948"/>
                    </a:lnTo>
                    <a:lnTo>
                      <a:pt x="989527" y="231813"/>
                    </a:lnTo>
                    <a:lnTo>
                      <a:pt x="997435" y="237934"/>
                    </a:lnTo>
                    <a:lnTo>
                      <a:pt x="1004578" y="244564"/>
                    </a:lnTo>
                    <a:lnTo>
                      <a:pt x="1012231" y="251195"/>
                    </a:lnTo>
                    <a:lnTo>
                      <a:pt x="1019374" y="258081"/>
                    </a:lnTo>
                    <a:lnTo>
                      <a:pt x="1026262" y="265221"/>
                    </a:lnTo>
                    <a:lnTo>
                      <a:pt x="1033149" y="272616"/>
                    </a:lnTo>
                    <a:lnTo>
                      <a:pt x="1039527" y="280268"/>
                    </a:lnTo>
                    <a:lnTo>
                      <a:pt x="1046159" y="288173"/>
                    </a:lnTo>
                    <a:lnTo>
                      <a:pt x="1046159" y="238954"/>
                    </a:lnTo>
                    <a:lnTo>
                      <a:pt x="1052281" y="245075"/>
                    </a:lnTo>
                    <a:lnTo>
                      <a:pt x="1059679" y="252980"/>
                    </a:lnTo>
                    <a:lnTo>
                      <a:pt x="1068863" y="263946"/>
                    </a:lnTo>
                    <a:lnTo>
                      <a:pt x="1080343" y="277462"/>
                    </a:lnTo>
                    <a:lnTo>
                      <a:pt x="1093352" y="293783"/>
                    </a:lnTo>
                    <a:lnTo>
                      <a:pt x="1100495" y="302964"/>
                    </a:lnTo>
                    <a:lnTo>
                      <a:pt x="1107893" y="312910"/>
                    </a:lnTo>
                    <a:lnTo>
                      <a:pt x="1115036" y="323366"/>
                    </a:lnTo>
                    <a:lnTo>
                      <a:pt x="1122689" y="334331"/>
                    </a:lnTo>
                    <a:lnTo>
                      <a:pt x="1130597" y="346062"/>
                    </a:lnTo>
                    <a:lnTo>
                      <a:pt x="1138505" y="358558"/>
                    </a:lnTo>
                    <a:lnTo>
                      <a:pt x="1146413" y="371309"/>
                    </a:lnTo>
                    <a:lnTo>
                      <a:pt x="1154321" y="384825"/>
                    </a:lnTo>
                    <a:lnTo>
                      <a:pt x="1162229" y="398597"/>
                    </a:lnTo>
                    <a:lnTo>
                      <a:pt x="1170137" y="413133"/>
                    </a:lnTo>
                    <a:lnTo>
                      <a:pt x="1177535" y="428179"/>
                    </a:lnTo>
                    <a:lnTo>
                      <a:pt x="1184933" y="443480"/>
                    </a:lnTo>
                    <a:lnTo>
                      <a:pt x="1192331" y="459547"/>
                    </a:lnTo>
                    <a:lnTo>
                      <a:pt x="1199218" y="476123"/>
                    </a:lnTo>
                    <a:lnTo>
                      <a:pt x="1206106" y="493209"/>
                    </a:lnTo>
                    <a:lnTo>
                      <a:pt x="1212228" y="510551"/>
                    </a:lnTo>
                    <a:lnTo>
                      <a:pt x="1218351" y="528402"/>
                    </a:lnTo>
                    <a:lnTo>
                      <a:pt x="1223708" y="546508"/>
                    </a:lnTo>
                    <a:lnTo>
                      <a:pt x="1228810" y="565380"/>
                    </a:lnTo>
                    <a:lnTo>
                      <a:pt x="1233402" y="584761"/>
                    </a:lnTo>
                    <a:lnTo>
                      <a:pt x="1256105" y="561810"/>
                    </a:lnTo>
                    <a:lnTo>
                      <a:pt x="1261462" y="577621"/>
                    </a:lnTo>
                    <a:lnTo>
                      <a:pt x="1267585" y="596237"/>
                    </a:lnTo>
                    <a:lnTo>
                      <a:pt x="1274983" y="620974"/>
                    </a:lnTo>
                    <a:lnTo>
                      <a:pt x="1283911" y="650811"/>
                    </a:lnTo>
                    <a:lnTo>
                      <a:pt x="1288248" y="667388"/>
                    </a:lnTo>
                    <a:lnTo>
                      <a:pt x="1292840" y="685239"/>
                    </a:lnTo>
                    <a:lnTo>
                      <a:pt x="1297431" y="703856"/>
                    </a:lnTo>
                    <a:lnTo>
                      <a:pt x="1302023" y="723237"/>
                    </a:lnTo>
                    <a:lnTo>
                      <a:pt x="1306360" y="743384"/>
                    </a:lnTo>
                    <a:lnTo>
                      <a:pt x="1310696" y="764296"/>
                    </a:lnTo>
                    <a:lnTo>
                      <a:pt x="1314778" y="785462"/>
                    </a:lnTo>
                    <a:lnTo>
                      <a:pt x="1318349" y="807139"/>
                    </a:lnTo>
                    <a:lnTo>
                      <a:pt x="1321921" y="829071"/>
                    </a:lnTo>
                    <a:lnTo>
                      <a:pt x="1324727" y="851257"/>
                    </a:lnTo>
                    <a:lnTo>
                      <a:pt x="1327278" y="873699"/>
                    </a:lnTo>
                    <a:lnTo>
                      <a:pt x="1328808" y="896141"/>
                    </a:lnTo>
                    <a:lnTo>
                      <a:pt x="1330339" y="918328"/>
                    </a:lnTo>
                    <a:lnTo>
                      <a:pt x="1330594" y="929549"/>
                    </a:lnTo>
                    <a:lnTo>
                      <a:pt x="1330849" y="940514"/>
                    </a:lnTo>
                    <a:lnTo>
                      <a:pt x="1330849" y="951480"/>
                    </a:lnTo>
                    <a:lnTo>
                      <a:pt x="1330594" y="962446"/>
                    </a:lnTo>
                    <a:lnTo>
                      <a:pt x="1330339" y="973157"/>
                    </a:lnTo>
                    <a:lnTo>
                      <a:pt x="1329829" y="983868"/>
                    </a:lnTo>
                    <a:lnTo>
                      <a:pt x="1328808" y="994324"/>
                    </a:lnTo>
                    <a:lnTo>
                      <a:pt x="1327788" y="1004780"/>
                    </a:lnTo>
                    <a:lnTo>
                      <a:pt x="1326768" y="1015236"/>
                    </a:lnTo>
                    <a:lnTo>
                      <a:pt x="1324982" y="1025436"/>
                    </a:lnTo>
                    <a:lnTo>
                      <a:pt x="1323196" y="1035127"/>
                    </a:lnTo>
                    <a:lnTo>
                      <a:pt x="1321410" y="1045073"/>
                    </a:lnTo>
                    <a:lnTo>
                      <a:pt x="1319114" y="1054508"/>
                    </a:lnTo>
                    <a:lnTo>
                      <a:pt x="1316563" y="1063944"/>
                    </a:lnTo>
                    <a:lnTo>
                      <a:pt x="1313757" y="1073125"/>
                    </a:lnTo>
                    <a:lnTo>
                      <a:pt x="1310696" y="1082306"/>
                    </a:lnTo>
                    <a:lnTo>
                      <a:pt x="1307125" y="1090721"/>
                    </a:lnTo>
                    <a:lnTo>
                      <a:pt x="1303554" y="1099137"/>
                    </a:lnTo>
                    <a:lnTo>
                      <a:pt x="1303118" y="1099406"/>
                    </a:lnTo>
                    <a:lnTo>
                      <a:pt x="1298218" y="1087626"/>
                    </a:lnTo>
                    <a:lnTo>
                      <a:pt x="1292866" y="1075374"/>
                    </a:lnTo>
                    <a:lnTo>
                      <a:pt x="1287005" y="1062612"/>
                    </a:lnTo>
                    <a:lnTo>
                      <a:pt x="1280889" y="1049851"/>
                    </a:lnTo>
                    <a:lnTo>
                      <a:pt x="1274264" y="1037089"/>
                    </a:lnTo>
                    <a:lnTo>
                      <a:pt x="1267638" y="1024072"/>
                    </a:lnTo>
                    <a:lnTo>
                      <a:pt x="1260503" y="1010800"/>
                    </a:lnTo>
                    <a:lnTo>
                      <a:pt x="1253113" y="997528"/>
                    </a:lnTo>
                    <a:lnTo>
                      <a:pt x="1245723" y="984000"/>
                    </a:lnTo>
                    <a:lnTo>
                      <a:pt x="1237823" y="970473"/>
                    </a:lnTo>
                    <a:lnTo>
                      <a:pt x="1229669" y="956690"/>
                    </a:lnTo>
                    <a:lnTo>
                      <a:pt x="1220750" y="943162"/>
                    </a:lnTo>
                    <a:lnTo>
                      <a:pt x="1216870" y="936989"/>
                    </a:lnTo>
                    <a:lnTo>
                      <a:pt x="1239066" y="666113"/>
                    </a:lnTo>
                    <a:lnTo>
                      <a:pt x="1196179" y="904812"/>
                    </a:lnTo>
                    <a:lnTo>
                      <a:pt x="1184565" y="887521"/>
                    </a:lnTo>
                    <a:lnTo>
                      <a:pt x="1165198" y="859700"/>
                    </a:lnTo>
                    <a:lnTo>
                      <a:pt x="1144812" y="831879"/>
                    </a:lnTo>
                    <a:lnTo>
                      <a:pt x="1124171" y="803804"/>
                    </a:lnTo>
                    <a:lnTo>
                      <a:pt x="1102765" y="776239"/>
                    </a:lnTo>
                    <a:lnTo>
                      <a:pt x="1080341" y="748673"/>
                    </a:lnTo>
                    <a:lnTo>
                      <a:pt x="1065217" y="730427"/>
                    </a:lnTo>
                    <a:lnTo>
                      <a:pt x="1067674" y="703626"/>
                    </a:lnTo>
                    <a:lnTo>
                      <a:pt x="1068959" y="683746"/>
                    </a:lnTo>
                    <a:lnTo>
                      <a:pt x="1070757" y="661064"/>
                    </a:lnTo>
                    <a:lnTo>
                      <a:pt x="1072556" y="635324"/>
                    </a:lnTo>
                    <a:lnTo>
                      <a:pt x="1073841" y="607290"/>
                    </a:lnTo>
                    <a:lnTo>
                      <a:pt x="1074869" y="576962"/>
                    </a:lnTo>
                    <a:lnTo>
                      <a:pt x="1075640" y="545359"/>
                    </a:lnTo>
                    <a:lnTo>
                      <a:pt x="1075897" y="512228"/>
                    </a:lnTo>
                    <a:lnTo>
                      <a:pt x="1075640" y="478587"/>
                    </a:lnTo>
                    <a:lnTo>
                      <a:pt x="1075383" y="461512"/>
                    </a:lnTo>
                    <a:lnTo>
                      <a:pt x="1074612" y="444436"/>
                    </a:lnTo>
                    <a:lnTo>
                      <a:pt x="1073841" y="427361"/>
                    </a:lnTo>
                    <a:lnTo>
                      <a:pt x="1072813" y="410285"/>
                    </a:lnTo>
                    <a:lnTo>
                      <a:pt x="1071528" y="393465"/>
                    </a:lnTo>
                    <a:lnTo>
                      <a:pt x="1070243" y="376899"/>
                    </a:lnTo>
                    <a:lnTo>
                      <a:pt x="1068445" y="360079"/>
                    </a:lnTo>
                    <a:lnTo>
                      <a:pt x="1066132" y="343768"/>
                    </a:lnTo>
                    <a:lnTo>
                      <a:pt x="1066646" y="355746"/>
                    </a:lnTo>
                    <a:lnTo>
                      <a:pt x="1067674" y="387858"/>
                    </a:lnTo>
                    <a:lnTo>
                      <a:pt x="1067931" y="410030"/>
                    </a:lnTo>
                    <a:lnTo>
                      <a:pt x="1067931" y="435006"/>
                    </a:lnTo>
                    <a:lnTo>
                      <a:pt x="1067931" y="463041"/>
                    </a:lnTo>
                    <a:lnTo>
                      <a:pt x="1067674" y="492349"/>
                    </a:lnTo>
                    <a:lnTo>
                      <a:pt x="1066646" y="523442"/>
                    </a:lnTo>
                    <a:lnTo>
                      <a:pt x="1065618" y="555044"/>
                    </a:lnTo>
                    <a:lnTo>
                      <a:pt x="1063563" y="586136"/>
                    </a:lnTo>
                    <a:lnTo>
                      <a:pt x="1062535" y="601938"/>
                    </a:lnTo>
                    <a:lnTo>
                      <a:pt x="1061250" y="617229"/>
                    </a:lnTo>
                    <a:lnTo>
                      <a:pt x="1059708" y="632010"/>
                    </a:lnTo>
                    <a:lnTo>
                      <a:pt x="1057909" y="646792"/>
                    </a:lnTo>
                    <a:lnTo>
                      <a:pt x="1056368" y="660809"/>
                    </a:lnTo>
                    <a:lnTo>
                      <a:pt x="1054055" y="674317"/>
                    </a:lnTo>
                    <a:lnTo>
                      <a:pt x="1051742" y="687315"/>
                    </a:lnTo>
                    <a:lnTo>
                      <a:pt x="1049173" y="699293"/>
                    </a:lnTo>
                    <a:lnTo>
                      <a:pt x="1046819" y="708631"/>
                    </a:lnTo>
                    <a:lnTo>
                      <a:pt x="1035236" y="695074"/>
                    </a:lnTo>
                    <a:lnTo>
                      <a:pt x="1012047" y="669039"/>
                    </a:lnTo>
                    <a:lnTo>
                      <a:pt x="988603" y="643261"/>
                    </a:lnTo>
                    <a:lnTo>
                      <a:pt x="965414" y="618503"/>
                    </a:lnTo>
                    <a:lnTo>
                      <a:pt x="941715" y="594256"/>
                    </a:lnTo>
                    <a:lnTo>
                      <a:pt x="918271" y="571029"/>
                    </a:lnTo>
                    <a:lnTo>
                      <a:pt x="895081" y="548568"/>
                    </a:lnTo>
                    <a:lnTo>
                      <a:pt x="871892" y="527383"/>
                    </a:lnTo>
                    <a:lnTo>
                      <a:pt x="849213" y="507475"/>
                    </a:lnTo>
                    <a:lnTo>
                      <a:pt x="838000" y="497521"/>
                    </a:lnTo>
                    <a:lnTo>
                      <a:pt x="826533" y="488332"/>
                    </a:lnTo>
                    <a:lnTo>
                      <a:pt x="815576" y="479144"/>
                    </a:lnTo>
                    <a:lnTo>
                      <a:pt x="804618" y="470722"/>
                    </a:lnTo>
                    <a:lnTo>
                      <a:pt x="795547" y="463748"/>
                    </a:lnTo>
                    <a:lnTo>
                      <a:pt x="795407" y="462547"/>
                    </a:lnTo>
                    <a:lnTo>
                      <a:pt x="793063" y="443612"/>
                    </a:lnTo>
                    <a:lnTo>
                      <a:pt x="789939" y="420582"/>
                    </a:lnTo>
                    <a:lnTo>
                      <a:pt x="786294" y="395250"/>
                    </a:lnTo>
                    <a:lnTo>
                      <a:pt x="781867" y="370430"/>
                    </a:lnTo>
                    <a:lnTo>
                      <a:pt x="779784" y="358404"/>
                    </a:lnTo>
                    <a:lnTo>
                      <a:pt x="777441" y="347401"/>
                    </a:lnTo>
                    <a:lnTo>
                      <a:pt x="775358" y="337166"/>
                    </a:lnTo>
                    <a:lnTo>
                      <a:pt x="773014" y="328466"/>
                    </a:lnTo>
                    <a:lnTo>
                      <a:pt x="775358" y="341772"/>
                    </a:lnTo>
                    <a:lnTo>
                      <a:pt x="777180" y="356357"/>
                    </a:lnTo>
                    <a:lnTo>
                      <a:pt x="779263" y="375036"/>
                    </a:lnTo>
                    <a:lnTo>
                      <a:pt x="780305" y="385271"/>
                    </a:lnTo>
                    <a:lnTo>
                      <a:pt x="781346" y="396018"/>
                    </a:lnTo>
                    <a:lnTo>
                      <a:pt x="781867" y="407277"/>
                    </a:lnTo>
                    <a:lnTo>
                      <a:pt x="782127" y="418280"/>
                    </a:lnTo>
                    <a:lnTo>
                      <a:pt x="782388" y="429539"/>
                    </a:lnTo>
                    <a:lnTo>
                      <a:pt x="782127" y="440797"/>
                    </a:lnTo>
                    <a:lnTo>
                      <a:pt x="781346" y="451800"/>
                    </a:lnTo>
                    <a:lnTo>
                      <a:pt x="781186" y="453088"/>
                    </a:lnTo>
                    <a:lnTo>
                      <a:pt x="772510" y="446729"/>
                    </a:lnTo>
                    <a:lnTo>
                      <a:pt x="762317" y="439838"/>
                    </a:lnTo>
                    <a:lnTo>
                      <a:pt x="752123" y="432947"/>
                    </a:lnTo>
                    <a:lnTo>
                      <a:pt x="741930" y="426565"/>
                    </a:lnTo>
                    <a:lnTo>
                      <a:pt x="731993" y="420695"/>
                    </a:lnTo>
                    <a:lnTo>
                      <a:pt x="722563" y="415080"/>
                    </a:lnTo>
                    <a:lnTo>
                      <a:pt x="713135" y="409975"/>
                    </a:lnTo>
                    <a:lnTo>
                      <a:pt x="703961" y="405126"/>
                    </a:lnTo>
                    <a:lnTo>
                      <a:pt x="695042" y="400787"/>
                    </a:lnTo>
                    <a:lnTo>
                      <a:pt x="686123" y="397213"/>
                    </a:lnTo>
                    <a:lnTo>
                      <a:pt x="677714" y="393896"/>
                    </a:lnTo>
                    <a:lnTo>
                      <a:pt x="669560" y="391088"/>
                    </a:lnTo>
                    <a:lnTo>
                      <a:pt x="653506" y="385983"/>
                    </a:lnTo>
                    <a:lnTo>
                      <a:pt x="637196" y="380624"/>
                    </a:lnTo>
                    <a:lnTo>
                      <a:pt x="620633" y="374753"/>
                    </a:lnTo>
                    <a:lnTo>
                      <a:pt x="603814" y="368882"/>
                    </a:lnTo>
                    <a:lnTo>
                      <a:pt x="569667" y="355865"/>
                    </a:lnTo>
                    <a:lnTo>
                      <a:pt x="535521" y="342593"/>
                    </a:lnTo>
                    <a:lnTo>
                      <a:pt x="501119" y="328811"/>
                    </a:lnTo>
                    <a:lnTo>
                      <a:pt x="467227" y="314772"/>
                    </a:lnTo>
                    <a:lnTo>
                      <a:pt x="445917" y="305697"/>
                    </a:lnTo>
                    <a:lnTo>
                      <a:pt x="395685" y="221358"/>
                    </a:lnTo>
                    <a:lnTo>
                      <a:pt x="438286" y="302447"/>
                    </a:lnTo>
                    <a:lnTo>
                      <a:pt x="434864" y="300990"/>
                    </a:lnTo>
                    <a:lnTo>
                      <a:pt x="403775" y="287462"/>
                    </a:lnTo>
                    <a:lnTo>
                      <a:pt x="374725" y="274445"/>
                    </a:lnTo>
                    <a:lnTo>
                      <a:pt x="347968" y="262449"/>
                    </a:lnTo>
                    <a:lnTo>
                      <a:pt x="303883" y="242030"/>
                    </a:lnTo>
                    <a:lnTo>
                      <a:pt x="274578" y="228503"/>
                    </a:lnTo>
                    <a:lnTo>
                      <a:pt x="264130" y="223398"/>
                    </a:lnTo>
                    <a:lnTo>
                      <a:pt x="265914" y="225185"/>
                    </a:lnTo>
                    <a:lnTo>
                      <a:pt x="268462" y="226716"/>
                    </a:lnTo>
                    <a:lnTo>
                      <a:pt x="274323" y="231311"/>
                    </a:lnTo>
                    <a:lnTo>
                      <a:pt x="282223" y="236160"/>
                    </a:lnTo>
                    <a:lnTo>
                      <a:pt x="291397" y="241520"/>
                    </a:lnTo>
                    <a:lnTo>
                      <a:pt x="302354" y="247390"/>
                    </a:lnTo>
                    <a:lnTo>
                      <a:pt x="314841" y="253771"/>
                    </a:lnTo>
                    <a:lnTo>
                      <a:pt x="342617" y="267554"/>
                    </a:lnTo>
                    <a:lnTo>
                      <a:pt x="374470" y="282868"/>
                    </a:lnTo>
                    <a:lnTo>
                      <a:pt x="409126" y="298948"/>
                    </a:lnTo>
                    <a:lnTo>
                      <a:pt x="445057" y="315538"/>
                    </a:lnTo>
                    <a:lnTo>
                      <a:pt x="482262" y="331873"/>
                    </a:lnTo>
                    <a:lnTo>
                      <a:pt x="518447" y="347953"/>
                    </a:lnTo>
                    <a:lnTo>
                      <a:pt x="553613" y="363267"/>
                    </a:lnTo>
                    <a:lnTo>
                      <a:pt x="596504" y="381628"/>
                    </a:lnTo>
                    <a:lnTo>
                      <a:pt x="595528" y="381510"/>
                    </a:lnTo>
                    <a:lnTo>
                      <a:pt x="586847" y="383252"/>
                    </a:lnTo>
                    <a:lnTo>
                      <a:pt x="576379" y="385242"/>
                    </a:lnTo>
                    <a:lnTo>
                      <a:pt x="562593" y="387482"/>
                    </a:lnTo>
                    <a:lnTo>
                      <a:pt x="545232" y="390467"/>
                    </a:lnTo>
                    <a:lnTo>
                      <a:pt x="525573" y="392706"/>
                    </a:lnTo>
                    <a:lnTo>
                      <a:pt x="503361" y="395692"/>
                    </a:lnTo>
                    <a:lnTo>
                      <a:pt x="479362" y="397682"/>
                    </a:lnTo>
                    <a:lnTo>
                      <a:pt x="466341" y="398678"/>
                    </a:lnTo>
                    <a:lnTo>
                      <a:pt x="453320" y="399424"/>
                    </a:lnTo>
                    <a:lnTo>
                      <a:pt x="440044" y="400171"/>
                    </a:lnTo>
                    <a:lnTo>
                      <a:pt x="426257" y="400419"/>
                    </a:lnTo>
                    <a:lnTo>
                      <a:pt x="412471" y="400668"/>
                    </a:lnTo>
                    <a:lnTo>
                      <a:pt x="398684" y="400668"/>
                    </a:lnTo>
                    <a:lnTo>
                      <a:pt x="384642" y="400419"/>
                    </a:lnTo>
                    <a:lnTo>
                      <a:pt x="370345" y="399673"/>
                    </a:lnTo>
                    <a:lnTo>
                      <a:pt x="356048" y="398926"/>
                    </a:lnTo>
                    <a:lnTo>
                      <a:pt x="342005" y="397434"/>
                    </a:lnTo>
                    <a:lnTo>
                      <a:pt x="327708" y="395940"/>
                    </a:lnTo>
                    <a:lnTo>
                      <a:pt x="313921" y="393950"/>
                    </a:lnTo>
                    <a:lnTo>
                      <a:pt x="300134" y="391462"/>
                    </a:lnTo>
                    <a:lnTo>
                      <a:pt x="286603" y="388726"/>
                    </a:lnTo>
                    <a:lnTo>
                      <a:pt x="275959" y="386181"/>
                    </a:lnTo>
                    <a:lnTo>
                      <a:pt x="268221" y="383998"/>
                    </a:lnTo>
                    <a:lnTo>
                      <a:pt x="260051" y="381510"/>
                    </a:lnTo>
                    <a:lnTo>
                      <a:pt x="273072" y="385491"/>
                    </a:lnTo>
                    <a:lnTo>
                      <a:pt x="275959" y="386181"/>
                    </a:lnTo>
                    <a:lnTo>
                      <a:pt x="277922" y="386735"/>
                    </a:lnTo>
                    <a:lnTo>
                      <a:pt x="291199" y="389970"/>
                    </a:lnTo>
                    <a:lnTo>
                      <a:pt x="307794" y="393950"/>
                    </a:lnTo>
                    <a:lnTo>
                      <a:pt x="327452" y="397931"/>
                    </a:lnTo>
                    <a:lnTo>
                      <a:pt x="338175" y="399922"/>
                    </a:lnTo>
                    <a:lnTo>
                      <a:pt x="349409" y="401912"/>
                    </a:lnTo>
                    <a:lnTo>
                      <a:pt x="361153" y="403903"/>
                    </a:lnTo>
                    <a:lnTo>
                      <a:pt x="373919" y="405395"/>
                    </a:lnTo>
                    <a:lnTo>
                      <a:pt x="386940" y="407137"/>
                    </a:lnTo>
                    <a:lnTo>
                      <a:pt x="400471" y="408879"/>
                    </a:lnTo>
                    <a:lnTo>
                      <a:pt x="414514" y="409873"/>
                    </a:lnTo>
                    <a:lnTo>
                      <a:pt x="428811" y="410869"/>
                    </a:lnTo>
                    <a:lnTo>
                      <a:pt x="443874" y="411615"/>
                    </a:lnTo>
                    <a:lnTo>
                      <a:pt x="458937" y="412113"/>
                    </a:lnTo>
                    <a:lnTo>
                      <a:pt x="474767" y="412113"/>
                    </a:lnTo>
                    <a:lnTo>
                      <a:pt x="490595" y="412113"/>
                    </a:lnTo>
                    <a:lnTo>
                      <a:pt x="506680" y="411117"/>
                    </a:lnTo>
                    <a:lnTo>
                      <a:pt x="523020" y="410371"/>
                    </a:lnTo>
                    <a:lnTo>
                      <a:pt x="539615" y="408879"/>
                    </a:lnTo>
                    <a:lnTo>
                      <a:pt x="556210" y="406888"/>
                    </a:lnTo>
                    <a:lnTo>
                      <a:pt x="573316" y="404400"/>
                    </a:lnTo>
                    <a:lnTo>
                      <a:pt x="590166" y="401415"/>
                    </a:lnTo>
                    <a:lnTo>
                      <a:pt x="607272" y="397682"/>
                    </a:lnTo>
                    <a:lnTo>
                      <a:pt x="624122" y="393452"/>
                    </a:lnTo>
                    <a:lnTo>
                      <a:pt x="623998" y="393332"/>
                    </a:lnTo>
                    <a:lnTo>
                      <a:pt x="658092" y="407678"/>
                    </a:lnTo>
                    <a:lnTo>
                      <a:pt x="674402" y="414825"/>
                    </a:lnTo>
                    <a:lnTo>
                      <a:pt x="690965" y="424013"/>
                    </a:lnTo>
                    <a:lnTo>
                      <a:pt x="707274" y="434223"/>
                    </a:lnTo>
                    <a:lnTo>
                      <a:pt x="723583" y="444432"/>
                    </a:lnTo>
                    <a:lnTo>
                      <a:pt x="739892" y="455407"/>
                    </a:lnTo>
                    <a:lnTo>
                      <a:pt x="755691" y="466382"/>
                    </a:lnTo>
                    <a:lnTo>
                      <a:pt x="771490" y="477868"/>
                    </a:lnTo>
                    <a:lnTo>
                      <a:pt x="787290" y="489864"/>
                    </a:lnTo>
                    <a:lnTo>
                      <a:pt x="802324" y="502116"/>
                    </a:lnTo>
                    <a:lnTo>
                      <a:pt x="817614" y="514877"/>
                    </a:lnTo>
                    <a:lnTo>
                      <a:pt x="832904" y="527383"/>
                    </a:lnTo>
                    <a:lnTo>
                      <a:pt x="847429" y="540656"/>
                    </a:lnTo>
                    <a:lnTo>
                      <a:pt x="862209" y="553928"/>
                    </a:lnTo>
                    <a:lnTo>
                      <a:pt x="876479" y="567711"/>
                    </a:lnTo>
                    <a:lnTo>
                      <a:pt x="890750" y="581494"/>
                    </a:lnTo>
                    <a:lnTo>
                      <a:pt x="904510" y="595532"/>
                    </a:lnTo>
                    <a:lnTo>
                      <a:pt x="918271" y="609824"/>
                    </a:lnTo>
                    <a:lnTo>
                      <a:pt x="931776" y="624118"/>
                    </a:lnTo>
                    <a:lnTo>
                      <a:pt x="945282" y="638666"/>
                    </a:lnTo>
                    <a:lnTo>
                      <a:pt x="958279" y="653470"/>
                    </a:lnTo>
                    <a:lnTo>
                      <a:pt x="971275" y="668018"/>
                    </a:lnTo>
                    <a:lnTo>
                      <a:pt x="972984" y="670038"/>
                    </a:lnTo>
                    <a:lnTo>
                      <a:pt x="969848" y="672265"/>
                    </a:lnTo>
                    <a:lnTo>
                      <a:pt x="960418" y="678161"/>
                    </a:lnTo>
                    <a:lnTo>
                      <a:pt x="950989" y="683800"/>
                    </a:lnTo>
                    <a:lnTo>
                      <a:pt x="941305" y="689183"/>
                    </a:lnTo>
                    <a:lnTo>
                      <a:pt x="931110" y="694565"/>
                    </a:lnTo>
                    <a:lnTo>
                      <a:pt x="920662" y="699435"/>
                    </a:lnTo>
                    <a:lnTo>
                      <a:pt x="909958" y="704050"/>
                    </a:lnTo>
                    <a:lnTo>
                      <a:pt x="898999" y="708407"/>
                    </a:lnTo>
                    <a:lnTo>
                      <a:pt x="887786" y="712765"/>
                    </a:lnTo>
                    <a:lnTo>
                      <a:pt x="876573" y="716609"/>
                    </a:lnTo>
                    <a:lnTo>
                      <a:pt x="865105" y="720455"/>
                    </a:lnTo>
                    <a:lnTo>
                      <a:pt x="853126" y="724043"/>
                    </a:lnTo>
                    <a:lnTo>
                      <a:pt x="841148" y="727119"/>
                    </a:lnTo>
                    <a:lnTo>
                      <a:pt x="828916" y="730195"/>
                    </a:lnTo>
                    <a:lnTo>
                      <a:pt x="816937" y="733271"/>
                    </a:lnTo>
                    <a:lnTo>
                      <a:pt x="804196" y="735834"/>
                    </a:lnTo>
                    <a:lnTo>
                      <a:pt x="791962" y="738398"/>
                    </a:lnTo>
                    <a:lnTo>
                      <a:pt x="779220" y="740961"/>
                    </a:lnTo>
                    <a:lnTo>
                      <a:pt x="766478" y="743011"/>
                    </a:lnTo>
                    <a:lnTo>
                      <a:pt x="753990" y="745062"/>
                    </a:lnTo>
                    <a:lnTo>
                      <a:pt x="727996" y="748650"/>
                    </a:lnTo>
                    <a:lnTo>
                      <a:pt x="702510" y="751470"/>
                    </a:lnTo>
                    <a:lnTo>
                      <a:pt x="676516" y="753777"/>
                    </a:lnTo>
                    <a:lnTo>
                      <a:pt x="651031" y="755828"/>
                    </a:lnTo>
                    <a:lnTo>
                      <a:pt x="625546" y="757109"/>
                    </a:lnTo>
                    <a:lnTo>
                      <a:pt x="600826" y="757878"/>
                    </a:lnTo>
                    <a:lnTo>
                      <a:pt x="576360" y="758391"/>
                    </a:lnTo>
                    <a:lnTo>
                      <a:pt x="552659" y="758648"/>
                    </a:lnTo>
                    <a:lnTo>
                      <a:pt x="529978" y="758391"/>
                    </a:lnTo>
                    <a:lnTo>
                      <a:pt x="508060" y="757878"/>
                    </a:lnTo>
                    <a:lnTo>
                      <a:pt x="486908" y="757109"/>
                    </a:lnTo>
                    <a:lnTo>
                      <a:pt x="467030" y="756597"/>
                    </a:lnTo>
                    <a:lnTo>
                      <a:pt x="448680" y="755572"/>
                    </a:lnTo>
                    <a:lnTo>
                      <a:pt x="431605" y="754290"/>
                    </a:lnTo>
                    <a:lnTo>
                      <a:pt x="402043" y="752239"/>
                    </a:lnTo>
                    <a:lnTo>
                      <a:pt x="379871" y="750445"/>
                    </a:lnTo>
                    <a:lnTo>
                      <a:pt x="361012" y="748394"/>
                    </a:lnTo>
                    <a:lnTo>
                      <a:pt x="383184" y="750957"/>
                    </a:lnTo>
                    <a:lnTo>
                      <a:pt x="404846" y="753521"/>
                    </a:lnTo>
                    <a:lnTo>
                      <a:pt x="426253" y="755828"/>
                    </a:lnTo>
                    <a:lnTo>
                      <a:pt x="447151" y="757622"/>
                    </a:lnTo>
                    <a:lnTo>
                      <a:pt x="467794" y="759416"/>
                    </a:lnTo>
                    <a:lnTo>
                      <a:pt x="487672" y="760698"/>
                    </a:lnTo>
                    <a:lnTo>
                      <a:pt x="507041" y="762236"/>
                    </a:lnTo>
                    <a:lnTo>
                      <a:pt x="526155" y="763261"/>
                    </a:lnTo>
                    <a:lnTo>
                      <a:pt x="544758" y="764287"/>
                    </a:lnTo>
                    <a:lnTo>
                      <a:pt x="562853" y="765055"/>
                    </a:lnTo>
                    <a:lnTo>
                      <a:pt x="580437" y="765568"/>
                    </a:lnTo>
                    <a:lnTo>
                      <a:pt x="598022" y="765824"/>
                    </a:lnTo>
                    <a:lnTo>
                      <a:pt x="631153" y="766081"/>
                    </a:lnTo>
                    <a:lnTo>
                      <a:pt x="662754" y="765568"/>
                    </a:lnTo>
                    <a:lnTo>
                      <a:pt x="692826" y="764800"/>
                    </a:lnTo>
                    <a:lnTo>
                      <a:pt x="720860" y="763005"/>
                    </a:lnTo>
                    <a:lnTo>
                      <a:pt x="747619" y="761211"/>
                    </a:lnTo>
                    <a:lnTo>
                      <a:pt x="772849" y="758648"/>
                    </a:lnTo>
                    <a:lnTo>
                      <a:pt x="796295" y="755828"/>
                    </a:lnTo>
                    <a:lnTo>
                      <a:pt x="818721" y="752239"/>
                    </a:lnTo>
                    <a:lnTo>
                      <a:pt x="839110" y="748907"/>
                    </a:lnTo>
                    <a:lnTo>
                      <a:pt x="858223" y="745318"/>
                    </a:lnTo>
                    <a:lnTo>
                      <a:pt x="876063" y="741217"/>
                    </a:lnTo>
                    <a:lnTo>
                      <a:pt x="892628" y="737372"/>
                    </a:lnTo>
                    <a:lnTo>
                      <a:pt x="907664" y="733015"/>
                    </a:lnTo>
                    <a:lnTo>
                      <a:pt x="921426" y="729170"/>
                    </a:lnTo>
                    <a:lnTo>
                      <a:pt x="933659" y="724812"/>
                    </a:lnTo>
                    <a:lnTo>
                      <a:pt x="944872" y="720967"/>
                    </a:lnTo>
                    <a:lnTo>
                      <a:pt x="955066" y="716866"/>
                    </a:lnTo>
                    <a:lnTo>
                      <a:pt x="963731" y="713278"/>
                    </a:lnTo>
                    <a:lnTo>
                      <a:pt x="971376" y="709945"/>
                    </a:lnTo>
                    <a:lnTo>
                      <a:pt x="978003" y="706869"/>
                    </a:lnTo>
                    <a:lnTo>
                      <a:pt x="983609" y="704050"/>
                    </a:lnTo>
                    <a:lnTo>
                      <a:pt x="987687" y="701486"/>
                    </a:lnTo>
                    <a:lnTo>
                      <a:pt x="993293" y="697898"/>
                    </a:lnTo>
                    <a:lnTo>
                      <a:pt x="995332" y="696872"/>
                    </a:lnTo>
                    <a:lnTo>
                      <a:pt x="995172" y="696579"/>
                    </a:lnTo>
                    <a:lnTo>
                      <a:pt x="996248" y="697881"/>
                    </a:lnTo>
                    <a:lnTo>
                      <a:pt x="1008734" y="712940"/>
                    </a:lnTo>
                    <a:lnTo>
                      <a:pt x="1020456" y="727744"/>
                    </a:lnTo>
                    <a:lnTo>
                      <a:pt x="1032433" y="742802"/>
                    </a:lnTo>
                    <a:lnTo>
                      <a:pt x="1043900" y="757861"/>
                    </a:lnTo>
                    <a:lnTo>
                      <a:pt x="1055112" y="772920"/>
                    </a:lnTo>
                    <a:lnTo>
                      <a:pt x="1066070" y="787724"/>
                    </a:lnTo>
                    <a:lnTo>
                      <a:pt x="1087221" y="817331"/>
                    </a:lnTo>
                    <a:lnTo>
                      <a:pt x="1107352" y="846428"/>
                    </a:lnTo>
                    <a:lnTo>
                      <a:pt x="1126719" y="875270"/>
                    </a:lnTo>
                    <a:lnTo>
                      <a:pt x="1144812" y="902835"/>
                    </a:lnTo>
                    <a:lnTo>
                      <a:pt x="1161885" y="929890"/>
                    </a:lnTo>
                    <a:lnTo>
                      <a:pt x="1177685" y="955924"/>
                    </a:lnTo>
                    <a:lnTo>
                      <a:pt x="1192464" y="980682"/>
                    </a:lnTo>
                    <a:lnTo>
                      <a:pt x="1205970" y="1003908"/>
                    </a:lnTo>
                    <a:lnTo>
                      <a:pt x="1218202" y="1026114"/>
                    </a:lnTo>
                    <a:lnTo>
                      <a:pt x="1228486" y="1044197"/>
                    </a:lnTo>
                    <a:lnTo>
                      <a:pt x="1221960" y="1046293"/>
                    </a:lnTo>
                    <a:lnTo>
                      <a:pt x="1208948" y="1050335"/>
                    </a:lnTo>
                    <a:lnTo>
                      <a:pt x="1192874" y="1054630"/>
                    </a:lnTo>
                    <a:lnTo>
                      <a:pt x="1174248" y="1059683"/>
                    </a:lnTo>
                    <a:lnTo>
                      <a:pt x="1153327" y="1064988"/>
                    </a:lnTo>
                    <a:lnTo>
                      <a:pt x="1130364" y="1070546"/>
                    </a:lnTo>
                    <a:lnTo>
                      <a:pt x="1105870" y="1075852"/>
                    </a:lnTo>
                    <a:lnTo>
                      <a:pt x="1092858" y="1078378"/>
                    </a:lnTo>
                    <a:lnTo>
                      <a:pt x="1079845" y="1080652"/>
                    </a:lnTo>
                    <a:lnTo>
                      <a:pt x="1066323" y="1082925"/>
                    </a:lnTo>
                    <a:lnTo>
                      <a:pt x="1052800" y="1085199"/>
                    </a:lnTo>
                    <a:lnTo>
                      <a:pt x="1039023" y="1086968"/>
                    </a:lnTo>
                    <a:lnTo>
                      <a:pt x="1025245" y="1088736"/>
                    </a:lnTo>
                    <a:lnTo>
                      <a:pt x="1011212" y="1089999"/>
                    </a:lnTo>
                    <a:lnTo>
                      <a:pt x="997180" y="1091263"/>
                    </a:lnTo>
                    <a:lnTo>
                      <a:pt x="982891" y="1092273"/>
                    </a:lnTo>
                    <a:lnTo>
                      <a:pt x="968858" y="1093031"/>
                    </a:lnTo>
                    <a:lnTo>
                      <a:pt x="954826" y="1093283"/>
                    </a:lnTo>
                    <a:lnTo>
                      <a:pt x="944213" y="1093283"/>
                    </a:lnTo>
                    <a:lnTo>
                      <a:pt x="923188" y="1092273"/>
                    </a:lnTo>
                    <a:lnTo>
                      <a:pt x="913748" y="1091768"/>
                    </a:lnTo>
                    <a:lnTo>
                      <a:pt x="927270" y="1092526"/>
                    </a:lnTo>
                    <a:lnTo>
                      <a:pt x="941048" y="1093283"/>
                    </a:lnTo>
                    <a:lnTo>
                      <a:pt x="944213" y="1093283"/>
                    </a:lnTo>
                    <a:lnTo>
                      <a:pt x="949467" y="1093536"/>
                    </a:lnTo>
                    <a:lnTo>
                      <a:pt x="967838" y="1094042"/>
                    </a:lnTo>
                    <a:lnTo>
                      <a:pt x="989015" y="1094294"/>
                    </a:lnTo>
                    <a:lnTo>
                      <a:pt x="1012233" y="1094547"/>
                    </a:lnTo>
                    <a:lnTo>
                      <a:pt x="1037747" y="1094294"/>
                    </a:lnTo>
                    <a:lnTo>
                      <a:pt x="1064282" y="1093536"/>
                    </a:lnTo>
                    <a:lnTo>
                      <a:pt x="1092093" y="1092020"/>
                    </a:lnTo>
                    <a:lnTo>
                      <a:pt x="1106125" y="1091263"/>
                    </a:lnTo>
                    <a:lnTo>
                      <a:pt x="1120158" y="1089999"/>
                    </a:lnTo>
                    <a:lnTo>
                      <a:pt x="1134446" y="1088736"/>
                    </a:lnTo>
                    <a:lnTo>
                      <a:pt x="1148734" y="1086968"/>
                    </a:lnTo>
                    <a:lnTo>
                      <a:pt x="1162767" y="1085452"/>
                    </a:lnTo>
                    <a:lnTo>
                      <a:pt x="1176800" y="1083431"/>
                    </a:lnTo>
                    <a:lnTo>
                      <a:pt x="1190577" y="1081157"/>
                    </a:lnTo>
                    <a:lnTo>
                      <a:pt x="1203845" y="1078631"/>
                    </a:lnTo>
                    <a:lnTo>
                      <a:pt x="1217112" y="1075599"/>
                    </a:lnTo>
                    <a:lnTo>
                      <a:pt x="1229870" y="1072567"/>
                    </a:lnTo>
                    <a:lnTo>
                      <a:pt x="1242098" y="1069288"/>
                    </a:lnTo>
                    <a:lnTo>
                      <a:pt x="1248526" y="1081245"/>
                    </a:lnTo>
                    <a:lnTo>
                      <a:pt x="1262032" y="1107789"/>
                    </a:lnTo>
                    <a:lnTo>
                      <a:pt x="1268437" y="1120820"/>
                    </a:lnTo>
                    <a:lnTo>
                      <a:pt x="1260187" y="1125914"/>
                    </a:lnTo>
                    <a:lnTo>
                      <a:pt x="1250238" y="1128209"/>
                    </a:lnTo>
                    <a:lnTo>
                      <a:pt x="1238504" y="1130504"/>
                    </a:lnTo>
                    <a:lnTo>
                      <a:pt x="1222432" y="1133819"/>
                    </a:lnTo>
                    <a:lnTo>
                      <a:pt x="1202024" y="1137390"/>
                    </a:lnTo>
                    <a:lnTo>
                      <a:pt x="1178556" y="1140960"/>
                    </a:lnTo>
                    <a:lnTo>
                      <a:pt x="1151260" y="1144530"/>
                    </a:lnTo>
                    <a:lnTo>
                      <a:pt x="1136209" y="1146060"/>
                    </a:lnTo>
                    <a:lnTo>
                      <a:pt x="1120648" y="1147591"/>
                    </a:lnTo>
                    <a:lnTo>
                      <a:pt x="1104321" y="1148866"/>
                    </a:lnTo>
                    <a:lnTo>
                      <a:pt x="1087485" y="1150141"/>
                    </a:lnTo>
                    <a:lnTo>
                      <a:pt x="1070139" y="1151161"/>
                    </a:lnTo>
                    <a:lnTo>
                      <a:pt x="1051771" y="1151671"/>
                    </a:lnTo>
                    <a:lnTo>
                      <a:pt x="1032894" y="1152181"/>
                    </a:lnTo>
                    <a:lnTo>
                      <a:pt x="1013762" y="1152691"/>
                    </a:lnTo>
                    <a:lnTo>
                      <a:pt x="993609" y="1152181"/>
                    </a:lnTo>
                    <a:lnTo>
                      <a:pt x="973456" y="1151926"/>
                    </a:lnTo>
                    <a:lnTo>
                      <a:pt x="952793" y="1151161"/>
                    </a:lnTo>
                    <a:lnTo>
                      <a:pt x="931620" y="1149886"/>
                    </a:lnTo>
                    <a:lnTo>
                      <a:pt x="910192" y="1148100"/>
                    </a:lnTo>
                    <a:lnTo>
                      <a:pt x="888508" y="1146060"/>
                    </a:lnTo>
                    <a:lnTo>
                      <a:pt x="866315" y="1143255"/>
                    </a:lnTo>
                    <a:lnTo>
                      <a:pt x="844121" y="1140195"/>
                    </a:lnTo>
                    <a:lnTo>
                      <a:pt x="821673" y="1136625"/>
                    </a:lnTo>
                    <a:lnTo>
                      <a:pt x="798969" y="1132034"/>
                    </a:lnTo>
                    <a:lnTo>
                      <a:pt x="817336" y="1113673"/>
                    </a:lnTo>
                    <a:lnTo>
                      <a:pt x="809938" y="1112143"/>
                    </a:lnTo>
                    <a:lnTo>
                      <a:pt x="801010" y="1109848"/>
                    </a:lnTo>
                    <a:lnTo>
                      <a:pt x="788510" y="1106533"/>
                    </a:lnTo>
                    <a:lnTo>
                      <a:pt x="773459" y="1102452"/>
                    </a:lnTo>
                    <a:lnTo>
                      <a:pt x="755347" y="1097096"/>
                    </a:lnTo>
                    <a:lnTo>
                      <a:pt x="735194" y="1090721"/>
                    </a:lnTo>
                    <a:lnTo>
                      <a:pt x="712236" y="1083325"/>
                    </a:lnTo>
                    <a:lnTo>
                      <a:pt x="687491" y="1074655"/>
                    </a:lnTo>
                    <a:lnTo>
                      <a:pt x="660706" y="1064454"/>
                    </a:lnTo>
                    <a:lnTo>
                      <a:pt x="646930" y="1059099"/>
                    </a:lnTo>
                    <a:lnTo>
                      <a:pt x="632644" y="1053233"/>
                    </a:lnTo>
                    <a:lnTo>
                      <a:pt x="617849" y="1047368"/>
                    </a:lnTo>
                    <a:lnTo>
                      <a:pt x="603053" y="1040482"/>
                    </a:lnTo>
                    <a:lnTo>
                      <a:pt x="587747" y="1033851"/>
                    </a:lnTo>
                    <a:lnTo>
                      <a:pt x="572186" y="1026711"/>
                    </a:lnTo>
                    <a:lnTo>
                      <a:pt x="556625" y="1019061"/>
                    </a:lnTo>
                    <a:lnTo>
                      <a:pt x="540809" y="1011155"/>
                    </a:lnTo>
                    <a:lnTo>
                      <a:pt x="524738" y="1002739"/>
                    </a:lnTo>
                    <a:lnTo>
                      <a:pt x="508412" y="994069"/>
                    </a:lnTo>
                    <a:lnTo>
                      <a:pt x="492086" y="985143"/>
                    </a:lnTo>
                    <a:lnTo>
                      <a:pt x="475759" y="975707"/>
                    </a:lnTo>
                    <a:lnTo>
                      <a:pt x="531115" y="961426"/>
                    </a:lnTo>
                    <a:lnTo>
                      <a:pt x="523972" y="958621"/>
                    </a:lnTo>
                    <a:lnTo>
                      <a:pt x="515299" y="954795"/>
                    </a:lnTo>
                    <a:lnTo>
                      <a:pt x="503820" y="949950"/>
                    </a:lnTo>
                    <a:lnTo>
                      <a:pt x="489790" y="942810"/>
                    </a:lnTo>
                    <a:lnTo>
                      <a:pt x="481881" y="938474"/>
                    </a:lnTo>
                    <a:lnTo>
                      <a:pt x="473718" y="934139"/>
                    </a:lnTo>
                    <a:lnTo>
                      <a:pt x="464790" y="928784"/>
                    </a:lnTo>
                    <a:lnTo>
                      <a:pt x="455351" y="923173"/>
                    </a:lnTo>
                    <a:lnTo>
                      <a:pt x="445913" y="916798"/>
                    </a:lnTo>
                    <a:lnTo>
                      <a:pt x="435709" y="910167"/>
                    </a:lnTo>
                    <a:lnTo>
                      <a:pt x="425505" y="902517"/>
                    </a:lnTo>
                    <a:lnTo>
                      <a:pt x="414790" y="894611"/>
                    </a:lnTo>
                    <a:lnTo>
                      <a:pt x="404076" y="886195"/>
                    </a:lnTo>
                    <a:lnTo>
                      <a:pt x="393107" y="877014"/>
                    </a:lnTo>
                    <a:lnTo>
                      <a:pt x="381883" y="867068"/>
                    </a:lnTo>
                    <a:lnTo>
                      <a:pt x="370658" y="856613"/>
                    </a:lnTo>
                    <a:lnTo>
                      <a:pt x="359434" y="845392"/>
                    </a:lnTo>
                    <a:lnTo>
                      <a:pt x="347955" y="833661"/>
                    </a:lnTo>
                    <a:lnTo>
                      <a:pt x="336476" y="821165"/>
                    </a:lnTo>
                    <a:lnTo>
                      <a:pt x="325506" y="807904"/>
                    </a:lnTo>
                    <a:lnTo>
                      <a:pt x="314282" y="793878"/>
                    </a:lnTo>
                    <a:lnTo>
                      <a:pt x="303312" y="778831"/>
                    </a:lnTo>
                    <a:lnTo>
                      <a:pt x="292343" y="763530"/>
                    </a:lnTo>
                    <a:lnTo>
                      <a:pt x="281884" y="747209"/>
                    </a:lnTo>
                    <a:lnTo>
                      <a:pt x="271425" y="730123"/>
                    </a:lnTo>
                    <a:lnTo>
                      <a:pt x="266323" y="721197"/>
                    </a:lnTo>
                    <a:lnTo>
                      <a:pt x="261731" y="712271"/>
                    </a:lnTo>
                    <a:lnTo>
                      <a:pt x="312751" y="701815"/>
                    </a:lnTo>
                    <a:lnTo>
                      <a:pt x="312751" y="679374"/>
                    </a:lnTo>
                    <a:lnTo>
                      <a:pt x="309945" y="678099"/>
                    </a:lnTo>
                    <a:lnTo>
                      <a:pt x="306373" y="676314"/>
                    </a:lnTo>
                    <a:lnTo>
                      <a:pt x="301527" y="674019"/>
                    </a:lnTo>
                    <a:lnTo>
                      <a:pt x="295405" y="670448"/>
                    </a:lnTo>
                    <a:lnTo>
                      <a:pt x="288262" y="666367"/>
                    </a:lnTo>
                    <a:lnTo>
                      <a:pt x="280099" y="661012"/>
                    </a:lnTo>
                    <a:lnTo>
                      <a:pt x="271170" y="654637"/>
                    </a:lnTo>
                    <a:lnTo>
                      <a:pt x="260966" y="647241"/>
                    </a:lnTo>
                    <a:lnTo>
                      <a:pt x="250252" y="638826"/>
                    </a:lnTo>
                    <a:lnTo>
                      <a:pt x="239028" y="628625"/>
                    </a:lnTo>
                    <a:lnTo>
                      <a:pt x="227038" y="617404"/>
                    </a:lnTo>
                    <a:lnTo>
                      <a:pt x="220661" y="611029"/>
                    </a:lnTo>
                    <a:lnTo>
                      <a:pt x="214538" y="604653"/>
                    </a:lnTo>
                    <a:lnTo>
                      <a:pt x="208161" y="597767"/>
                    </a:lnTo>
                    <a:lnTo>
                      <a:pt x="201528" y="590627"/>
                    </a:lnTo>
                    <a:lnTo>
                      <a:pt x="195151" y="582721"/>
                    </a:lnTo>
                    <a:lnTo>
                      <a:pt x="188263" y="574815"/>
                    </a:lnTo>
                    <a:lnTo>
                      <a:pt x="181886" y="566145"/>
                    </a:lnTo>
                    <a:lnTo>
                      <a:pt x="175253" y="557219"/>
                    </a:lnTo>
                    <a:lnTo>
                      <a:pt x="168365" y="548038"/>
                    </a:lnTo>
                    <a:lnTo>
                      <a:pt x="161733" y="538092"/>
                    </a:lnTo>
                    <a:lnTo>
                      <a:pt x="154590" y="528147"/>
                    </a:lnTo>
                    <a:lnTo>
                      <a:pt x="147702" y="517436"/>
                    </a:lnTo>
                    <a:lnTo>
                      <a:pt x="141070" y="505960"/>
                    </a:lnTo>
                    <a:lnTo>
                      <a:pt x="134182" y="494484"/>
                    </a:lnTo>
                    <a:lnTo>
                      <a:pt x="127550" y="482499"/>
                    </a:lnTo>
                    <a:lnTo>
                      <a:pt x="120662" y="470002"/>
                    </a:lnTo>
                    <a:lnTo>
                      <a:pt x="114029" y="456741"/>
                    </a:lnTo>
                    <a:lnTo>
                      <a:pt x="107397" y="443225"/>
                    </a:lnTo>
                    <a:lnTo>
                      <a:pt x="101019" y="429199"/>
                    </a:lnTo>
                    <a:lnTo>
                      <a:pt x="94642" y="414918"/>
                    </a:lnTo>
                    <a:lnTo>
                      <a:pt x="88009" y="399617"/>
                    </a:lnTo>
                    <a:lnTo>
                      <a:pt x="81887" y="383806"/>
                    </a:lnTo>
                    <a:lnTo>
                      <a:pt x="75765" y="367739"/>
                    </a:lnTo>
                    <a:lnTo>
                      <a:pt x="69898" y="350908"/>
                    </a:lnTo>
                    <a:lnTo>
                      <a:pt x="63775" y="333821"/>
                    </a:lnTo>
                    <a:lnTo>
                      <a:pt x="58163" y="315715"/>
                    </a:lnTo>
                    <a:lnTo>
                      <a:pt x="52551" y="297098"/>
                    </a:lnTo>
                    <a:lnTo>
                      <a:pt x="47193" y="278227"/>
                    </a:lnTo>
                    <a:lnTo>
                      <a:pt x="42091" y="258590"/>
                    </a:lnTo>
                    <a:lnTo>
                      <a:pt x="36990" y="238189"/>
                    </a:lnTo>
                    <a:lnTo>
                      <a:pt x="32398" y="217532"/>
                    </a:lnTo>
                    <a:lnTo>
                      <a:pt x="27551" y="195856"/>
                    </a:lnTo>
                    <a:lnTo>
                      <a:pt x="23215" y="173414"/>
                    </a:lnTo>
                    <a:lnTo>
                      <a:pt x="19133" y="150717"/>
                    </a:lnTo>
                    <a:lnTo>
                      <a:pt x="15306" y="127256"/>
                    </a:lnTo>
                    <a:lnTo>
                      <a:pt x="11735" y="103029"/>
                    </a:lnTo>
                    <a:lnTo>
                      <a:pt x="8419" y="78292"/>
                    </a:lnTo>
                    <a:lnTo>
                      <a:pt x="5357" y="53044"/>
                    </a:lnTo>
                    <a:lnTo>
                      <a:pt x="2551" y="26777"/>
                    </a:lnTo>
                    <a:close/>
                  </a:path>
                </a:pathLst>
              </a:custGeom>
              <a:solidFill>
                <a:srgbClr val="4C870C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</a:pPr>
                <a:endParaRPr lang="zh-CN" altLang="en-US" sz="7200">
                  <a:solidFill>
                    <a:srgbClr val="4C870C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5" name="任意多边形 44"/>
              <p:cNvSpPr>
                <a:spLocks/>
              </p:cNvSpPr>
              <p:nvPr/>
            </p:nvSpPr>
            <p:spPr bwMode="auto">
              <a:xfrm rot="10395887" flipH="1" flipV="1">
                <a:off x="10563648" y="1372599"/>
                <a:ext cx="152243" cy="131863"/>
              </a:xfrm>
              <a:custGeom>
                <a:avLst/>
                <a:gdLst>
                  <a:gd name="connsiteX0" fmla="*/ 1281270 w 1330849"/>
                  <a:gd name="connsiteY0" fmla="*/ 1113269 h 1152691"/>
                  <a:gd name="connsiteX1" fmla="*/ 1281904 w 1330849"/>
                  <a:gd name="connsiteY1" fmla="*/ 1128719 h 1152691"/>
                  <a:gd name="connsiteX2" fmla="*/ 1282199 w 1330849"/>
                  <a:gd name="connsiteY2" fmla="*/ 1129600 h 1152691"/>
                  <a:gd name="connsiteX3" fmla="*/ 1273322 w 1330849"/>
                  <a:gd name="connsiteY3" fmla="*/ 1135585 h 1152691"/>
                  <a:gd name="connsiteX4" fmla="*/ 1271960 w 1330849"/>
                  <a:gd name="connsiteY4" fmla="*/ 1131505 h 1152691"/>
                  <a:gd name="connsiteX5" fmla="*/ 1268640 w 1330849"/>
                  <a:gd name="connsiteY5" fmla="*/ 1121056 h 1152691"/>
                  <a:gd name="connsiteX6" fmla="*/ 1303365 w 1330849"/>
                  <a:gd name="connsiteY6" fmla="*/ 1099647 h 1152691"/>
                  <a:gd name="connsiteX7" fmla="*/ 1310270 w 1330849"/>
                  <a:gd name="connsiteY7" fmla="*/ 1115659 h 1152691"/>
                  <a:gd name="connsiteX8" fmla="*/ 1299715 w 1330849"/>
                  <a:gd name="connsiteY8" fmla="*/ 1117790 h 1152691"/>
                  <a:gd name="connsiteX9" fmla="*/ 1286983 w 1330849"/>
                  <a:gd name="connsiteY9" fmla="*/ 1126375 h 1152691"/>
                  <a:gd name="connsiteX10" fmla="*/ 1283139 w 1330849"/>
                  <a:gd name="connsiteY10" fmla="*/ 1112116 h 1152691"/>
                  <a:gd name="connsiteX11" fmla="*/ 0 w 1330849"/>
                  <a:gd name="connsiteY11" fmla="*/ 0 h 1152691"/>
                  <a:gd name="connsiteX12" fmla="*/ 1276 w 1330849"/>
                  <a:gd name="connsiteY12" fmla="*/ 1275 h 1152691"/>
                  <a:gd name="connsiteX13" fmla="*/ 5613 w 1330849"/>
                  <a:gd name="connsiteY13" fmla="*/ 5101 h 1152691"/>
                  <a:gd name="connsiteX14" fmla="*/ 12500 w 1330849"/>
                  <a:gd name="connsiteY14" fmla="*/ 10966 h 1152691"/>
                  <a:gd name="connsiteX15" fmla="*/ 22449 w 1330849"/>
                  <a:gd name="connsiteY15" fmla="*/ 18617 h 1152691"/>
                  <a:gd name="connsiteX16" fmla="*/ 28317 w 1330849"/>
                  <a:gd name="connsiteY16" fmla="*/ 22952 h 1152691"/>
                  <a:gd name="connsiteX17" fmla="*/ 35204 w 1330849"/>
                  <a:gd name="connsiteY17" fmla="*/ 27543 h 1152691"/>
                  <a:gd name="connsiteX18" fmla="*/ 42857 w 1330849"/>
                  <a:gd name="connsiteY18" fmla="*/ 32388 h 1152691"/>
                  <a:gd name="connsiteX19" fmla="*/ 51020 w 1330849"/>
                  <a:gd name="connsiteY19" fmla="*/ 37744 h 1152691"/>
                  <a:gd name="connsiteX20" fmla="*/ 59949 w 1330849"/>
                  <a:gd name="connsiteY20" fmla="*/ 43099 h 1152691"/>
                  <a:gd name="connsiteX21" fmla="*/ 69387 w 1330849"/>
                  <a:gd name="connsiteY21" fmla="*/ 48454 h 1152691"/>
                  <a:gd name="connsiteX22" fmla="*/ 79846 w 1330849"/>
                  <a:gd name="connsiteY22" fmla="*/ 54065 h 1152691"/>
                  <a:gd name="connsiteX23" fmla="*/ 91070 w 1330849"/>
                  <a:gd name="connsiteY23" fmla="*/ 59675 h 1152691"/>
                  <a:gd name="connsiteX24" fmla="*/ 103060 w 1330849"/>
                  <a:gd name="connsiteY24" fmla="*/ 65030 h 1152691"/>
                  <a:gd name="connsiteX25" fmla="*/ 115815 w 1330849"/>
                  <a:gd name="connsiteY25" fmla="*/ 70641 h 1152691"/>
                  <a:gd name="connsiteX26" fmla="*/ 129336 w 1330849"/>
                  <a:gd name="connsiteY26" fmla="*/ 76507 h 1152691"/>
                  <a:gd name="connsiteX27" fmla="*/ 143621 w 1330849"/>
                  <a:gd name="connsiteY27" fmla="*/ 81352 h 1152691"/>
                  <a:gd name="connsiteX28" fmla="*/ 158416 w 1330849"/>
                  <a:gd name="connsiteY28" fmla="*/ 86707 h 1152691"/>
                  <a:gd name="connsiteX29" fmla="*/ 174488 w 1330849"/>
                  <a:gd name="connsiteY29" fmla="*/ 91552 h 1152691"/>
                  <a:gd name="connsiteX30" fmla="*/ 191069 w 1330849"/>
                  <a:gd name="connsiteY30" fmla="*/ 96398 h 1152691"/>
                  <a:gd name="connsiteX31" fmla="*/ 208416 w 1330849"/>
                  <a:gd name="connsiteY31" fmla="*/ 100478 h 1152691"/>
                  <a:gd name="connsiteX32" fmla="*/ 226783 w 1330849"/>
                  <a:gd name="connsiteY32" fmla="*/ 104814 h 1152691"/>
                  <a:gd name="connsiteX33" fmla="*/ 245915 w 1330849"/>
                  <a:gd name="connsiteY33" fmla="*/ 108129 h 1152691"/>
                  <a:gd name="connsiteX34" fmla="*/ 265558 w 1330849"/>
                  <a:gd name="connsiteY34" fmla="*/ 111699 h 1152691"/>
                  <a:gd name="connsiteX35" fmla="*/ 286221 w 1330849"/>
                  <a:gd name="connsiteY35" fmla="*/ 113994 h 1152691"/>
                  <a:gd name="connsiteX36" fmla="*/ 307394 w 1330849"/>
                  <a:gd name="connsiteY36" fmla="*/ 116289 h 1152691"/>
                  <a:gd name="connsiteX37" fmla="*/ 329843 w 1330849"/>
                  <a:gd name="connsiteY37" fmla="*/ 118074 h 1152691"/>
                  <a:gd name="connsiteX38" fmla="*/ 341322 w 1330849"/>
                  <a:gd name="connsiteY38" fmla="*/ 118585 h 1152691"/>
                  <a:gd name="connsiteX39" fmla="*/ 352802 w 1330849"/>
                  <a:gd name="connsiteY39" fmla="*/ 118840 h 1152691"/>
                  <a:gd name="connsiteX40" fmla="*/ 364791 w 1330849"/>
                  <a:gd name="connsiteY40" fmla="*/ 119095 h 1152691"/>
                  <a:gd name="connsiteX41" fmla="*/ 376781 w 1330849"/>
                  <a:gd name="connsiteY41" fmla="*/ 119350 h 1152691"/>
                  <a:gd name="connsiteX42" fmla="*/ 425505 w 1330849"/>
                  <a:gd name="connsiteY42" fmla="*/ 119350 h 1152691"/>
                  <a:gd name="connsiteX43" fmla="*/ 474483 w 1330849"/>
                  <a:gd name="connsiteY43" fmla="*/ 119350 h 1152691"/>
                  <a:gd name="connsiteX44" fmla="*/ 523462 w 1330849"/>
                  <a:gd name="connsiteY44" fmla="*/ 120370 h 1152691"/>
                  <a:gd name="connsiteX45" fmla="*/ 547697 w 1330849"/>
                  <a:gd name="connsiteY45" fmla="*/ 120880 h 1152691"/>
                  <a:gd name="connsiteX46" fmla="*/ 571931 w 1330849"/>
                  <a:gd name="connsiteY46" fmla="*/ 121645 h 1152691"/>
                  <a:gd name="connsiteX47" fmla="*/ 596166 w 1330849"/>
                  <a:gd name="connsiteY47" fmla="*/ 122920 h 1152691"/>
                  <a:gd name="connsiteX48" fmla="*/ 620145 w 1330849"/>
                  <a:gd name="connsiteY48" fmla="*/ 123940 h 1152691"/>
                  <a:gd name="connsiteX49" fmla="*/ 643869 w 1330849"/>
                  <a:gd name="connsiteY49" fmla="*/ 125725 h 1152691"/>
                  <a:gd name="connsiteX50" fmla="*/ 667338 w 1330849"/>
                  <a:gd name="connsiteY50" fmla="*/ 127511 h 1152691"/>
                  <a:gd name="connsiteX51" fmla="*/ 690552 w 1330849"/>
                  <a:gd name="connsiteY51" fmla="*/ 130060 h 1152691"/>
                  <a:gd name="connsiteX52" fmla="*/ 713511 w 1330849"/>
                  <a:gd name="connsiteY52" fmla="*/ 132611 h 1152691"/>
                  <a:gd name="connsiteX53" fmla="*/ 736214 w 1330849"/>
                  <a:gd name="connsiteY53" fmla="*/ 136181 h 1152691"/>
                  <a:gd name="connsiteX54" fmla="*/ 758408 w 1330849"/>
                  <a:gd name="connsiteY54" fmla="*/ 139752 h 1152691"/>
                  <a:gd name="connsiteX55" fmla="*/ 780346 w 1330849"/>
                  <a:gd name="connsiteY55" fmla="*/ 144086 h 1152691"/>
                  <a:gd name="connsiteX56" fmla="*/ 802030 w 1330849"/>
                  <a:gd name="connsiteY56" fmla="*/ 148422 h 1152691"/>
                  <a:gd name="connsiteX57" fmla="*/ 812489 w 1330849"/>
                  <a:gd name="connsiteY57" fmla="*/ 150972 h 1152691"/>
                  <a:gd name="connsiteX58" fmla="*/ 823203 w 1330849"/>
                  <a:gd name="connsiteY58" fmla="*/ 153778 h 1152691"/>
                  <a:gd name="connsiteX59" fmla="*/ 833662 w 1330849"/>
                  <a:gd name="connsiteY59" fmla="*/ 156582 h 1152691"/>
                  <a:gd name="connsiteX60" fmla="*/ 843866 w 1330849"/>
                  <a:gd name="connsiteY60" fmla="*/ 159643 h 1152691"/>
                  <a:gd name="connsiteX61" fmla="*/ 854070 w 1330849"/>
                  <a:gd name="connsiteY61" fmla="*/ 162703 h 1152691"/>
                  <a:gd name="connsiteX62" fmla="*/ 864019 w 1330849"/>
                  <a:gd name="connsiteY62" fmla="*/ 166274 h 1152691"/>
                  <a:gd name="connsiteX63" fmla="*/ 873968 w 1330849"/>
                  <a:gd name="connsiteY63" fmla="*/ 169589 h 1152691"/>
                  <a:gd name="connsiteX64" fmla="*/ 883916 w 1330849"/>
                  <a:gd name="connsiteY64" fmla="*/ 173159 h 1152691"/>
                  <a:gd name="connsiteX65" fmla="*/ 893355 w 1330849"/>
                  <a:gd name="connsiteY65" fmla="*/ 177239 h 1152691"/>
                  <a:gd name="connsiteX66" fmla="*/ 903049 w 1330849"/>
                  <a:gd name="connsiteY66" fmla="*/ 181064 h 1152691"/>
                  <a:gd name="connsiteX67" fmla="*/ 912233 w 1330849"/>
                  <a:gd name="connsiteY67" fmla="*/ 185400 h 1152691"/>
                  <a:gd name="connsiteX68" fmla="*/ 921671 w 1330849"/>
                  <a:gd name="connsiteY68" fmla="*/ 189480 h 1152691"/>
                  <a:gd name="connsiteX69" fmla="*/ 930600 w 1330849"/>
                  <a:gd name="connsiteY69" fmla="*/ 194326 h 1152691"/>
                  <a:gd name="connsiteX70" fmla="*/ 939528 w 1330849"/>
                  <a:gd name="connsiteY70" fmla="*/ 199171 h 1152691"/>
                  <a:gd name="connsiteX71" fmla="*/ 948456 w 1330849"/>
                  <a:gd name="connsiteY71" fmla="*/ 204016 h 1152691"/>
                  <a:gd name="connsiteX72" fmla="*/ 956875 w 1330849"/>
                  <a:gd name="connsiteY72" fmla="*/ 209117 h 1152691"/>
                  <a:gd name="connsiteX73" fmla="*/ 965293 w 1330849"/>
                  <a:gd name="connsiteY73" fmla="*/ 214727 h 1152691"/>
                  <a:gd name="connsiteX74" fmla="*/ 973456 w 1330849"/>
                  <a:gd name="connsiteY74" fmla="*/ 220082 h 1152691"/>
                  <a:gd name="connsiteX75" fmla="*/ 981619 w 1330849"/>
                  <a:gd name="connsiteY75" fmla="*/ 225948 h 1152691"/>
                  <a:gd name="connsiteX76" fmla="*/ 989527 w 1330849"/>
                  <a:gd name="connsiteY76" fmla="*/ 231813 h 1152691"/>
                  <a:gd name="connsiteX77" fmla="*/ 997435 w 1330849"/>
                  <a:gd name="connsiteY77" fmla="*/ 237934 h 1152691"/>
                  <a:gd name="connsiteX78" fmla="*/ 1004578 w 1330849"/>
                  <a:gd name="connsiteY78" fmla="*/ 244564 h 1152691"/>
                  <a:gd name="connsiteX79" fmla="*/ 1012231 w 1330849"/>
                  <a:gd name="connsiteY79" fmla="*/ 251195 h 1152691"/>
                  <a:gd name="connsiteX80" fmla="*/ 1019374 w 1330849"/>
                  <a:gd name="connsiteY80" fmla="*/ 258081 h 1152691"/>
                  <a:gd name="connsiteX81" fmla="*/ 1026262 w 1330849"/>
                  <a:gd name="connsiteY81" fmla="*/ 265221 h 1152691"/>
                  <a:gd name="connsiteX82" fmla="*/ 1033149 w 1330849"/>
                  <a:gd name="connsiteY82" fmla="*/ 272616 h 1152691"/>
                  <a:gd name="connsiteX83" fmla="*/ 1039527 w 1330849"/>
                  <a:gd name="connsiteY83" fmla="*/ 280268 h 1152691"/>
                  <a:gd name="connsiteX84" fmla="*/ 1046159 w 1330849"/>
                  <a:gd name="connsiteY84" fmla="*/ 288173 h 1152691"/>
                  <a:gd name="connsiteX85" fmla="*/ 1046159 w 1330849"/>
                  <a:gd name="connsiteY85" fmla="*/ 238954 h 1152691"/>
                  <a:gd name="connsiteX86" fmla="*/ 1052281 w 1330849"/>
                  <a:gd name="connsiteY86" fmla="*/ 245075 h 1152691"/>
                  <a:gd name="connsiteX87" fmla="*/ 1059679 w 1330849"/>
                  <a:gd name="connsiteY87" fmla="*/ 252980 h 1152691"/>
                  <a:gd name="connsiteX88" fmla="*/ 1068863 w 1330849"/>
                  <a:gd name="connsiteY88" fmla="*/ 263946 h 1152691"/>
                  <a:gd name="connsiteX89" fmla="*/ 1080343 w 1330849"/>
                  <a:gd name="connsiteY89" fmla="*/ 277462 h 1152691"/>
                  <a:gd name="connsiteX90" fmla="*/ 1093352 w 1330849"/>
                  <a:gd name="connsiteY90" fmla="*/ 293783 h 1152691"/>
                  <a:gd name="connsiteX91" fmla="*/ 1100495 w 1330849"/>
                  <a:gd name="connsiteY91" fmla="*/ 302964 h 1152691"/>
                  <a:gd name="connsiteX92" fmla="*/ 1107893 w 1330849"/>
                  <a:gd name="connsiteY92" fmla="*/ 312910 h 1152691"/>
                  <a:gd name="connsiteX93" fmla="*/ 1115036 w 1330849"/>
                  <a:gd name="connsiteY93" fmla="*/ 323366 h 1152691"/>
                  <a:gd name="connsiteX94" fmla="*/ 1122689 w 1330849"/>
                  <a:gd name="connsiteY94" fmla="*/ 334331 h 1152691"/>
                  <a:gd name="connsiteX95" fmla="*/ 1130597 w 1330849"/>
                  <a:gd name="connsiteY95" fmla="*/ 346062 h 1152691"/>
                  <a:gd name="connsiteX96" fmla="*/ 1138505 w 1330849"/>
                  <a:gd name="connsiteY96" fmla="*/ 358558 h 1152691"/>
                  <a:gd name="connsiteX97" fmla="*/ 1146413 w 1330849"/>
                  <a:gd name="connsiteY97" fmla="*/ 371309 h 1152691"/>
                  <a:gd name="connsiteX98" fmla="*/ 1154321 w 1330849"/>
                  <a:gd name="connsiteY98" fmla="*/ 384825 h 1152691"/>
                  <a:gd name="connsiteX99" fmla="*/ 1162229 w 1330849"/>
                  <a:gd name="connsiteY99" fmla="*/ 398597 h 1152691"/>
                  <a:gd name="connsiteX100" fmla="*/ 1170137 w 1330849"/>
                  <a:gd name="connsiteY100" fmla="*/ 413133 h 1152691"/>
                  <a:gd name="connsiteX101" fmla="*/ 1177535 w 1330849"/>
                  <a:gd name="connsiteY101" fmla="*/ 428179 h 1152691"/>
                  <a:gd name="connsiteX102" fmla="*/ 1184933 w 1330849"/>
                  <a:gd name="connsiteY102" fmla="*/ 443480 h 1152691"/>
                  <a:gd name="connsiteX103" fmla="*/ 1192331 w 1330849"/>
                  <a:gd name="connsiteY103" fmla="*/ 459547 h 1152691"/>
                  <a:gd name="connsiteX104" fmla="*/ 1199218 w 1330849"/>
                  <a:gd name="connsiteY104" fmla="*/ 476123 h 1152691"/>
                  <a:gd name="connsiteX105" fmla="*/ 1206106 w 1330849"/>
                  <a:gd name="connsiteY105" fmla="*/ 493209 h 1152691"/>
                  <a:gd name="connsiteX106" fmla="*/ 1212228 w 1330849"/>
                  <a:gd name="connsiteY106" fmla="*/ 510551 h 1152691"/>
                  <a:gd name="connsiteX107" fmla="*/ 1218351 w 1330849"/>
                  <a:gd name="connsiteY107" fmla="*/ 528402 h 1152691"/>
                  <a:gd name="connsiteX108" fmla="*/ 1223708 w 1330849"/>
                  <a:gd name="connsiteY108" fmla="*/ 546508 h 1152691"/>
                  <a:gd name="connsiteX109" fmla="*/ 1228810 w 1330849"/>
                  <a:gd name="connsiteY109" fmla="*/ 565380 h 1152691"/>
                  <a:gd name="connsiteX110" fmla="*/ 1233402 w 1330849"/>
                  <a:gd name="connsiteY110" fmla="*/ 584761 h 1152691"/>
                  <a:gd name="connsiteX111" fmla="*/ 1256105 w 1330849"/>
                  <a:gd name="connsiteY111" fmla="*/ 561810 h 1152691"/>
                  <a:gd name="connsiteX112" fmla="*/ 1261462 w 1330849"/>
                  <a:gd name="connsiteY112" fmla="*/ 577621 h 1152691"/>
                  <a:gd name="connsiteX113" fmla="*/ 1267585 w 1330849"/>
                  <a:gd name="connsiteY113" fmla="*/ 596237 h 1152691"/>
                  <a:gd name="connsiteX114" fmla="*/ 1274983 w 1330849"/>
                  <a:gd name="connsiteY114" fmla="*/ 620974 h 1152691"/>
                  <a:gd name="connsiteX115" fmla="*/ 1283911 w 1330849"/>
                  <a:gd name="connsiteY115" fmla="*/ 650811 h 1152691"/>
                  <a:gd name="connsiteX116" fmla="*/ 1288248 w 1330849"/>
                  <a:gd name="connsiteY116" fmla="*/ 667388 h 1152691"/>
                  <a:gd name="connsiteX117" fmla="*/ 1292840 w 1330849"/>
                  <a:gd name="connsiteY117" fmla="*/ 685239 h 1152691"/>
                  <a:gd name="connsiteX118" fmla="*/ 1297431 w 1330849"/>
                  <a:gd name="connsiteY118" fmla="*/ 703856 h 1152691"/>
                  <a:gd name="connsiteX119" fmla="*/ 1302023 w 1330849"/>
                  <a:gd name="connsiteY119" fmla="*/ 723237 h 1152691"/>
                  <a:gd name="connsiteX120" fmla="*/ 1306360 w 1330849"/>
                  <a:gd name="connsiteY120" fmla="*/ 743384 h 1152691"/>
                  <a:gd name="connsiteX121" fmla="*/ 1310696 w 1330849"/>
                  <a:gd name="connsiteY121" fmla="*/ 764296 h 1152691"/>
                  <a:gd name="connsiteX122" fmla="*/ 1314778 w 1330849"/>
                  <a:gd name="connsiteY122" fmla="*/ 785462 h 1152691"/>
                  <a:gd name="connsiteX123" fmla="*/ 1318349 w 1330849"/>
                  <a:gd name="connsiteY123" fmla="*/ 807139 h 1152691"/>
                  <a:gd name="connsiteX124" fmla="*/ 1321921 w 1330849"/>
                  <a:gd name="connsiteY124" fmla="*/ 829071 h 1152691"/>
                  <a:gd name="connsiteX125" fmla="*/ 1324727 w 1330849"/>
                  <a:gd name="connsiteY125" fmla="*/ 851257 h 1152691"/>
                  <a:gd name="connsiteX126" fmla="*/ 1327278 w 1330849"/>
                  <a:gd name="connsiteY126" fmla="*/ 873699 h 1152691"/>
                  <a:gd name="connsiteX127" fmla="*/ 1328808 w 1330849"/>
                  <a:gd name="connsiteY127" fmla="*/ 896141 h 1152691"/>
                  <a:gd name="connsiteX128" fmla="*/ 1330339 w 1330849"/>
                  <a:gd name="connsiteY128" fmla="*/ 918328 h 1152691"/>
                  <a:gd name="connsiteX129" fmla="*/ 1330594 w 1330849"/>
                  <a:gd name="connsiteY129" fmla="*/ 929549 h 1152691"/>
                  <a:gd name="connsiteX130" fmla="*/ 1330849 w 1330849"/>
                  <a:gd name="connsiteY130" fmla="*/ 940514 h 1152691"/>
                  <a:gd name="connsiteX131" fmla="*/ 1330849 w 1330849"/>
                  <a:gd name="connsiteY131" fmla="*/ 951480 h 1152691"/>
                  <a:gd name="connsiteX132" fmla="*/ 1330594 w 1330849"/>
                  <a:gd name="connsiteY132" fmla="*/ 962446 h 1152691"/>
                  <a:gd name="connsiteX133" fmla="*/ 1330339 w 1330849"/>
                  <a:gd name="connsiteY133" fmla="*/ 973157 h 1152691"/>
                  <a:gd name="connsiteX134" fmla="*/ 1329829 w 1330849"/>
                  <a:gd name="connsiteY134" fmla="*/ 983868 h 1152691"/>
                  <a:gd name="connsiteX135" fmla="*/ 1328808 w 1330849"/>
                  <a:gd name="connsiteY135" fmla="*/ 994324 h 1152691"/>
                  <a:gd name="connsiteX136" fmla="*/ 1327788 w 1330849"/>
                  <a:gd name="connsiteY136" fmla="*/ 1004780 h 1152691"/>
                  <a:gd name="connsiteX137" fmla="*/ 1326768 w 1330849"/>
                  <a:gd name="connsiteY137" fmla="*/ 1015236 h 1152691"/>
                  <a:gd name="connsiteX138" fmla="*/ 1324982 w 1330849"/>
                  <a:gd name="connsiteY138" fmla="*/ 1025436 h 1152691"/>
                  <a:gd name="connsiteX139" fmla="*/ 1323196 w 1330849"/>
                  <a:gd name="connsiteY139" fmla="*/ 1035127 h 1152691"/>
                  <a:gd name="connsiteX140" fmla="*/ 1321410 w 1330849"/>
                  <a:gd name="connsiteY140" fmla="*/ 1045073 h 1152691"/>
                  <a:gd name="connsiteX141" fmla="*/ 1319114 w 1330849"/>
                  <a:gd name="connsiteY141" fmla="*/ 1054508 h 1152691"/>
                  <a:gd name="connsiteX142" fmla="*/ 1316563 w 1330849"/>
                  <a:gd name="connsiteY142" fmla="*/ 1063944 h 1152691"/>
                  <a:gd name="connsiteX143" fmla="*/ 1313757 w 1330849"/>
                  <a:gd name="connsiteY143" fmla="*/ 1073125 h 1152691"/>
                  <a:gd name="connsiteX144" fmla="*/ 1310696 w 1330849"/>
                  <a:gd name="connsiteY144" fmla="*/ 1082306 h 1152691"/>
                  <a:gd name="connsiteX145" fmla="*/ 1307125 w 1330849"/>
                  <a:gd name="connsiteY145" fmla="*/ 1090721 h 1152691"/>
                  <a:gd name="connsiteX146" fmla="*/ 1303554 w 1330849"/>
                  <a:gd name="connsiteY146" fmla="*/ 1099137 h 1152691"/>
                  <a:gd name="connsiteX147" fmla="*/ 1303118 w 1330849"/>
                  <a:gd name="connsiteY147" fmla="*/ 1099406 h 1152691"/>
                  <a:gd name="connsiteX148" fmla="*/ 1298218 w 1330849"/>
                  <a:gd name="connsiteY148" fmla="*/ 1087626 h 1152691"/>
                  <a:gd name="connsiteX149" fmla="*/ 1292866 w 1330849"/>
                  <a:gd name="connsiteY149" fmla="*/ 1075374 h 1152691"/>
                  <a:gd name="connsiteX150" fmla="*/ 1287005 w 1330849"/>
                  <a:gd name="connsiteY150" fmla="*/ 1062612 h 1152691"/>
                  <a:gd name="connsiteX151" fmla="*/ 1280889 w 1330849"/>
                  <a:gd name="connsiteY151" fmla="*/ 1049851 h 1152691"/>
                  <a:gd name="connsiteX152" fmla="*/ 1274264 w 1330849"/>
                  <a:gd name="connsiteY152" fmla="*/ 1037089 h 1152691"/>
                  <a:gd name="connsiteX153" fmla="*/ 1267638 w 1330849"/>
                  <a:gd name="connsiteY153" fmla="*/ 1024072 h 1152691"/>
                  <a:gd name="connsiteX154" fmla="*/ 1260503 w 1330849"/>
                  <a:gd name="connsiteY154" fmla="*/ 1010800 h 1152691"/>
                  <a:gd name="connsiteX155" fmla="*/ 1253113 w 1330849"/>
                  <a:gd name="connsiteY155" fmla="*/ 997528 h 1152691"/>
                  <a:gd name="connsiteX156" fmla="*/ 1245723 w 1330849"/>
                  <a:gd name="connsiteY156" fmla="*/ 984000 h 1152691"/>
                  <a:gd name="connsiteX157" fmla="*/ 1237823 w 1330849"/>
                  <a:gd name="connsiteY157" fmla="*/ 970473 h 1152691"/>
                  <a:gd name="connsiteX158" fmla="*/ 1229669 w 1330849"/>
                  <a:gd name="connsiteY158" fmla="*/ 956690 h 1152691"/>
                  <a:gd name="connsiteX159" fmla="*/ 1220750 w 1330849"/>
                  <a:gd name="connsiteY159" fmla="*/ 943162 h 1152691"/>
                  <a:gd name="connsiteX160" fmla="*/ 1216870 w 1330849"/>
                  <a:gd name="connsiteY160" fmla="*/ 936989 h 1152691"/>
                  <a:gd name="connsiteX161" fmla="*/ 1239066 w 1330849"/>
                  <a:gd name="connsiteY161" fmla="*/ 666113 h 1152691"/>
                  <a:gd name="connsiteX162" fmla="*/ 1196179 w 1330849"/>
                  <a:gd name="connsiteY162" fmla="*/ 904812 h 1152691"/>
                  <a:gd name="connsiteX163" fmla="*/ 1184565 w 1330849"/>
                  <a:gd name="connsiteY163" fmla="*/ 887521 h 1152691"/>
                  <a:gd name="connsiteX164" fmla="*/ 1165198 w 1330849"/>
                  <a:gd name="connsiteY164" fmla="*/ 859700 h 1152691"/>
                  <a:gd name="connsiteX165" fmla="*/ 1144812 w 1330849"/>
                  <a:gd name="connsiteY165" fmla="*/ 831879 h 1152691"/>
                  <a:gd name="connsiteX166" fmla="*/ 1124171 w 1330849"/>
                  <a:gd name="connsiteY166" fmla="*/ 803804 h 1152691"/>
                  <a:gd name="connsiteX167" fmla="*/ 1102765 w 1330849"/>
                  <a:gd name="connsiteY167" fmla="*/ 776239 h 1152691"/>
                  <a:gd name="connsiteX168" fmla="*/ 1080341 w 1330849"/>
                  <a:gd name="connsiteY168" fmla="*/ 748673 h 1152691"/>
                  <a:gd name="connsiteX169" fmla="*/ 1065217 w 1330849"/>
                  <a:gd name="connsiteY169" fmla="*/ 730427 h 1152691"/>
                  <a:gd name="connsiteX170" fmla="*/ 1067674 w 1330849"/>
                  <a:gd name="connsiteY170" fmla="*/ 703626 h 1152691"/>
                  <a:gd name="connsiteX171" fmla="*/ 1068959 w 1330849"/>
                  <a:gd name="connsiteY171" fmla="*/ 683746 h 1152691"/>
                  <a:gd name="connsiteX172" fmla="*/ 1070757 w 1330849"/>
                  <a:gd name="connsiteY172" fmla="*/ 661064 h 1152691"/>
                  <a:gd name="connsiteX173" fmla="*/ 1072556 w 1330849"/>
                  <a:gd name="connsiteY173" fmla="*/ 635324 h 1152691"/>
                  <a:gd name="connsiteX174" fmla="*/ 1073841 w 1330849"/>
                  <a:gd name="connsiteY174" fmla="*/ 607290 h 1152691"/>
                  <a:gd name="connsiteX175" fmla="*/ 1074869 w 1330849"/>
                  <a:gd name="connsiteY175" fmla="*/ 576962 h 1152691"/>
                  <a:gd name="connsiteX176" fmla="*/ 1075640 w 1330849"/>
                  <a:gd name="connsiteY176" fmla="*/ 545359 h 1152691"/>
                  <a:gd name="connsiteX177" fmla="*/ 1075897 w 1330849"/>
                  <a:gd name="connsiteY177" fmla="*/ 512228 h 1152691"/>
                  <a:gd name="connsiteX178" fmla="*/ 1075640 w 1330849"/>
                  <a:gd name="connsiteY178" fmla="*/ 478587 h 1152691"/>
                  <a:gd name="connsiteX179" fmla="*/ 1075383 w 1330849"/>
                  <a:gd name="connsiteY179" fmla="*/ 461512 h 1152691"/>
                  <a:gd name="connsiteX180" fmla="*/ 1074612 w 1330849"/>
                  <a:gd name="connsiteY180" fmla="*/ 444436 h 1152691"/>
                  <a:gd name="connsiteX181" fmla="*/ 1073841 w 1330849"/>
                  <a:gd name="connsiteY181" fmla="*/ 427361 h 1152691"/>
                  <a:gd name="connsiteX182" fmla="*/ 1072813 w 1330849"/>
                  <a:gd name="connsiteY182" fmla="*/ 410285 h 1152691"/>
                  <a:gd name="connsiteX183" fmla="*/ 1071528 w 1330849"/>
                  <a:gd name="connsiteY183" fmla="*/ 393465 h 1152691"/>
                  <a:gd name="connsiteX184" fmla="*/ 1070243 w 1330849"/>
                  <a:gd name="connsiteY184" fmla="*/ 376899 h 1152691"/>
                  <a:gd name="connsiteX185" fmla="*/ 1068445 w 1330849"/>
                  <a:gd name="connsiteY185" fmla="*/ 360079 h 1152691"/>
                  <a:gd name="connsiteX186" fmla="*/ 1066132 w 1330849"/>
                  <a:gd name="connsiteY186" fmla="*/ 343768 h 1152691"/>
                  <a:gd name="connsiteX187" fmla="*/ 1066646 w 1330849"/>
                  <a:gd name="connsiteY187" fmla="*/ 355746 h 1152691"/>
                  <a:gd name="connsiteX188" fmla="*/ 1067674 w 1330849"/>
                  <a:gd name="connsiteY188" fmla="*/ 387858 h 1152691"/>
                  <a:gd name="connsiteX189" fmla="*/ 1067931 w 1330849"/>
                  <a:gd name="connsiteY189" fmla="*/ 410030 h 1152691"/>
                  <a:gd name="connsiteX190" fmla="*/ 1067931 w 1330849"/>
                  <a:gd name="connsiteY190" fmla="*/ 435006 h 1152691"/>
                  <a:gd name="connsiteX191" fmla="*/ 1067931 w 1330849"/>
                  <a:gd name="connsiteY191" fmla="*/ 463041 h 1152691"/>
                  <a:gd name="connsiteX192" fmla="*/ 1067674 w 1330849"/>
                  <a:gd name="connsiteY192" fmla="*/ 492349 h 1152691"/>
                  <a:gd name="connsiteX193" fmla="*/ 1066646 w 1330849"/>
                  <a:gd name="connsiteY193" fmla="*/ 523442 h 1152691"/>
                  <a:gd name="connsiteX194" fmla="*/ 1065618 w 1330849"/>
                  <a:gd name="connsiteY194" fmla="*/ 555044 h 1152691"/>
                  <a:gd name="connsiteX195" fmla="*/ 1063563 w 1330849"/>
                  <a:gd name="connsiteY195" fmla="*/ 586136 h 1152691"/>
                  <a:gd name="connsiteX196" fmla="*/ 1062535 w 1330849"/>
                  <a:gd name="connsiteY196" fmla="*/ 601938 h 1152691"/>
                  <a:gd name="connsiteX197" fmla="*/ 1061250 w 1330849"/>
                  <a:gd name="connsiteY197" fmla="*/ 617229 h 1152691"/>
                  <a:gd name="connsiteX198" fmla="*/ 1059708 w 1330849"/>
                  <a:gd name="connsiteY198" fmla="*/ 632010 h 1152691"/>
                  <a:gd name="connsiteX199" fmla="*/ 1057909 w 1330849"/>
                  <a:gd name="connsiteY199" fmla="*/ 646792 h 1152691"/>
                  <a:gd name="connsiteX200" fmla="*/ 1056368 w 1330849"/>
                  <a:gd name="connsiteY200" fmla="*/ 660809 h 1152691"/>
                  <a:gd name="connsiteX201" fmla="*/ 1054055 w 1330849"/>
                  <a:gd name="connsiteY201" fmla="*/ 674317 h 1152691"/>
                  <a:gd name="connsiteX202" fmla="*/ 1051742 w 1330849"/>
                  <a:gd name="connsiteY202" fmla="*/ 687315 h 1152691"/>
                  <a:gd name="connsiteX203" fmla="*/ 1049173 w 1330849"/>
                  <a:gd name="connsiteY203" fmla="*/ 699293 h 1152691"/>
                  <a:gd name="connsiteX204" fmla="*/ 1046819 w 1330849"/>
                  <a:gd name="connsiteY204" fmla="*/ 708631 h 1152691"/>
                  <a:gd name="connsiteX205" fmla="*/ 1035236 w 1330849"/>
                  <a:gd name="connsiteY205" fmla="*/ 695074 h 1152691"/>
                  <a:gd name="connsiteX206" fmla="*/ 1012047 w 1330849"/>
                  <a:gd name="connsiteY206" fmla="*/ 669039 h 1152691"/>
                  <a:gd name="connsiteX207" fmla="*/ 988603 w 1330849"/>
                  <a:gd name="connsiteY207" fmla="*/ 643261 h 1152691"/>
                  <a:gd name="connsiteX208" fmla="*/ 965414 w 1330849"/>
                  <a:gd name="connsiteY208" fmla="*/ 618503 h 1152691"/>
                  <a:gd name="connsiteX209" fmla="*/ 941715 w 1330849"/>
                  <a:gd name="connsiteY209" fmla="*/ 594256 h 1152691"/>
                  <a:gd name="connsiteX210" fmla="*/ 918271 w 1330849"/>
                  <a:gd name="connsiteY210" fmla="*/ 571029 h 1152691"/>
                  <a:gd name="connsiteX211" fmla="*/ 895081 w 1330849"/>
                  <a:gd name="connsiteY211" fmla="*/ 548568 h 1152691"/>
                  <a:gd name="connsiteX212" fmla="*/ 871892 w 1330849"/>
                  <a:gd name="connsiteY212" fmla="*/ 527383 h 1152691"/>
                  <a:gd name="connsiteX213" fmla="*/ 849213 w 1330849"/>
                  <a:gd name="connsiteY213" fmla="*/ 507475 h 1152691"/>
                  <a:gd name="connsiteX214" fmla="*/ 838000 w 1330849"/>
                  <a:gd name="connsiteY214" fmla="*/ 497521 h 1152691"/>
                  <a:gd name="connsiteX215" fmla="*/ 826533 w 1330849"/>
                  <a:gd name="connsiteY215" fmla="*/ 488332 h 1152691"/>
                  <a:gd name="connsiteX216" fmla="*/ 815576 w 1330849"/>
                  <a:gd name="connsiteY216" fmla="*/ 479144 h 1152691"/>
                  <a:gd name="connsiteX217" fmla="*/ 804618 w 1330849"/>
                  <a:gd name="connsiteY217" fmla="*/ 470722 h 1152691"/>
                  <a:gd name="connsiteX218" fmla="*/ 795547 w 1330849"/>
                  <a:gd name="connsiteY218" fmla="*/ 463748 h 1152691"/>
                  <a:gd name="connsiteX219" fmla="*/ 795407 w 1330849"/>
                  <a:gd name="connsiteY219" fmla="*/ 462547 h 1152691"/>
                  <a:gd name="connsiteX220" fmla="*/ 793063 w 1330849"/>
                  <a:gd name="connsiteY220" fmla="*/ 443612 h 1152691"/>
                  <a:gd name="connsiteX221" fmla="*/ 789939 w 1330849"/>
                  <a:gd name="connsiteY221" fmla="*/ 420582 h 1152691"/>
                  <a:gd name="connsiteX222" fmla="*/ 786294 w 1330849"/>
                  <a:gd name="connsiteY222" fmla="*/ 395250 h 1152691"/>
                  <a:gd name="connsiteX223" fmla="*/ 781867 w 1330849"/>
                  <a:gd name="connsiteY223" fmla="*/ 370430 h 1152691"/>
                  <a:gd name="connsiteX224" fmla="*/ 779784 w 1330849"/>
                  <a:gd name="connsiteY224" fmla="*/ 358404 h 1152691"/>
                  <a:gd name="connsiteX225" fmla="*/ 777441 w 1330849"/>
                  <a:gd name="connsiteY225" fmla="*/ 347401 h 1152691"/>
                  <a:gd name="connsiteX226" fmla="*/ 775358 w 1330849"/>
                  <a:gd name="connsiteY226" fmla="*/ 337166 h 1152691"/>
                  <a:gd name="connsiteX227" fmla="*/ 773014 w 1330849"/>
                  <a:gd name="connsiteY227" fmla="*/ 328466 h 1152691"/>
                  <a:gd name="connsiteX228" fmla="*/ 775358 w 1330849"/>
                  <a:gd name="connsiteY228" fmla="*/ 341772 h 1152691"/>
                  <a:gd name="connsiteX229" fmla="*/ 777180 w 1330849"/>
                  <a:gd name="connsiteY229" fmla="*/ 356357 h 1152691"/>
                  <a:gd name="connsiteX230" fmla="*/ 779263 w 1330849"/>
                  <a:gd name="connsiteY230" fmla="*/ 375036 h 1152691"/>
                  <a:gd name="connsiteX231" fmla="*/ 780305 w 1330849"/>
                  <a:gd name="connsiteY231" fmla="*/ 385271 h 1152691"/>
                  <a:gd name="connsiteX232" fmla="*/ 781346 w 1330849"/>
                  <a:gd name="connsiteY232" fmla="*/ 396018 h 1152691"/>
                  <a:gd name="connsiteX233" fmla="*/ 781867 w 1330849"/>
                  <a:gd name="connsiteY233" fmla="*/ 407277 h 1152691"/>
                  <a:gd name="connsiteX234" fmla="*/ 782127 w 1330849"/>
                  <a:gd name="connsiteY234" fmla="*/ 418280 h 1152691"/>
                  <a:gd name="connsiteX235" fmla="*/ 782388 w 1330849"/>
                  <a:gd name="connsiteY235" fmla="*/ 429539 h 1152691"/>
                  <a:gd name="connsiteX236" fmla="*/ 782127 w 1330849"/>
                  <a:gd name="connsiteY236" fmla="*/ 440797 h 1152691"/>
                  <a:gd name="connsiteX237" fmla="*/ 781346 w 1330849"/>
                  <a:gd name="connsiteY237" fmla="*/ 451800 h 1152691"/>
                  <a:gd name="connsiteX238" fmla="*/ 781186 w 1330849"/>
                  <a:gd name="connsiteY238" fmla="*/ 453088 h 1152691"/>
                  <a:gd name="connsiteX239" fmla="*/ 772510 w 1330849"/>
                  <a:gd name="connsiteY239" fmla="*/ 446729 h 1152691"/>
                  <a:gd name="connsiteX240" fmla="*/ 762317 w 1330849"/>
                  <a:gd name="connsiteY240" fmla="*/ 439838 h 1152691"/>
                  <a:gd name="connsiteX241" fmla="*/ 752123 w 1330849"/>
                  <a:gd name="connsiteY241" fmla="*/ 432947 h 1152691"/>
                  <a:gd name="connsiteX242" fmla="*/ 741930 w 1330849"/>
                  <a:gd name="connsiteY242" fmla="*/ 426565 h 1152691"/>
                  <a:gd name="connsiteX243" fmla="*/ 731993 w 1330849"/>
                  <a:gd name="connsiteY243" fmla="*/ 420695 h 1152691"/>
                  <a:gd name="connsiteX244" fmla="*/ 722563 w 1330849"/>
                  <a:gd name="connsiteY244" fmla="*/ 415080 h 1152691"/>
                  <a:gd name="connsiteX245" fmla="*/ 713135 w 1330849"/>
                  <a:gd name="connsiteY245" fmla="*/ 409975 h 1152691"/>
                  <a:gd name="connsiteX246" fmla="*/ 703961 w 1330849"/>
                  <a:gd name="connsiteY246" fmla="*/ 405126 h 1152691"/>
                  <a:gd name="connsiteX247" fmla="*/ 695042 w 1330849"/>
                  <a:gd name="connsiteY247" fmla="*/ 400787 h 1152691"/>
                  <a:gd name="connsiteX248" fmla="*/ 686123 w 1330849"/>
                  <a:gd name="connsiteY248" fmla="*/ 397213 h 1152691"/>
                  <a:gd name="connsiteX249" fmla="*/ 677714 w 1330849"/>
                  <a:gd name="connsiteY249" fmla="*/ 393896 h 1152691"/>
                  <a:gd name="connsiteX250" fmla="*/ 669560 w 1330849"/>
                  <a:gd name="connsiteY250" fmla="*/ 391088 h 1152691"/>
                  <a:gd name="connsiteX251" fmla="*/ 653506 w 1330849"/>
                  <a:gd name="connsiteY251" fmla="*/ 385983 h 1152691"/>
                  <a:gd name="connsiteX252" fmla="*/ 637196 w 1330849"/>
                  <a:gd name="connsiteY252" fmla="*/ 380624 h 1152691"/>
                  <a:gd name="connsiteX253" fmla="*/ 620633 w 1330849"/>
                  <a:gd name="connsiteY253" fmla="*/ 374753 h 1152691"/>
                  <a:gd name="connsiteX254" fmla="*/ 603814 w 1330849"/>
                  <a:gd name="connsiteY254" fmla="*/ 368882 h 1152691"/>
                  <a:gd name="connsiteX255" fmla="*/ 569667 w 1330849"/>
                  <a:gd name="connsiteY255" fmla="*/ 355865 h 1152691"/>
                  <a:gd name="connsiteX256" fmla="*/ 535521 w 1330849"/>
                  <a:gd name="connsiteY256" fmla="*/ 342593 h 1152691"/>
                  <a:gd name="connsiteX257" fmla="*/ 501119 w 1330849"/>
                  <a:gd name="connsiteY257" fmla="*/ 328811 h 1152691"/>
                  <a:gd name="connsiteX258" fmla="*/ 467227 w 1330849"/>
                  <a:gd name="connsiteY258" fmla="*/ 314772 h 1152691"/>
                  <a:gd name="connsiteX259" fmla="*/ 445917 w 1330849"/>
                  <a:gd name="connsiteY259" fmla="*/ 305697 h 1152691"/>
                  <a:gd name="connsiteX260" fmla="*/ 395685 w 1330849"/>
                  <a:gd name="connsiteY260" fmla="*/ 221358 h 1152691"/>
                  <a:gd name="connsiteX261" fmla="*/ 438286 w 1330849"/>
                  <a:gd name="connsiteY261" fmla="*/ 302447 h 1152691"/>
                  <a:gd name="connsiteX262" fmla="*/ 434864 w 1330849"/>
                  <a:gd name="connsiteY262" fmla="*/ 300990 h 1152691"/>
                  <a:gd name="connsiteX263" fmla="*/ 403775 w 1330849"/>
                  <a:gd name="connsiteY263" fmla="*/ 287462 h 1152691"/>
                  <a:gd name="connsiteX264" fmla="*/ 374725 w 1330849"/>
                  <a:gd name="connsiteY264" fmla="*/ 274445 h 1152691"/>
                  <a:gd name="connsiteX265" fmla="*/ 347968 w 1330849"/>
                  <a:gd name="connsiteY265" fmla="*/ 262449 h 1152691"/>
                  <a:gd name="connsiteX266" fmla="*/ 303883 w 1330849"/>
                  <a:gd name="connsiteY266" fmla="*/ 242030 h 1152691"/>
                  <a:gd name="connsiteX267" fmla="*/ 274578 w 1330849"/>
                  <a:gd name="connsiteY267" fmla="*/ 228503 h 1152691"/>
                  <a:gd name="connsiteX268" fmla="*/ 264130 w 1330849"/>
                  <a:gd name="connsiteY268" fmla="*/ 223398 h 1152691"/>
                  <a:gd name="connsiteX269" fmla="*/ 265914 w 1330849"/>
                  <a:gd name="connsiteY269" fmla="*/ 225185 h 1152691"/>
                  <a:gd name="connsiteX270" fmla="*/ 268462 w 1330849"/>
                  <a:gd name="connsiteY270" fmla="*/ 226716 h 1152691"/>
                  <a:gd name="connsiteX271" fmla="*/ 274323 w 1330849"/>
                  <a:gd name="connsiteY271" fmla="*/ 231311 h 1152691"/>
                  <a:gd name="connsiteX272" fmla="*/ 282223 w 1330849"/>
                  <a:gd name="connsiteY272" fmla="*/ 236160 h 1152691"/>
                  <a:gd name="connsiteX273" fmla="*/ 291397 w 1330849"/>
                  <a:gd name="connsiteY273" fmla="*/ 241520 h 1152691"/>
                  <a:gd name="connsiteX274" fmla="*/ 302354 w 1330849"/>
                  <a:gd name="connsiteY274" fmla="*/ 247390 h 1152691"/>
                  <a:gd name="connsiteX275" fmla="*/ 314841 w 1330849"/>
                  <a:gd name="connsiteY275" fmla="*/ 253771 h 1152691"/>
                  <a:gd name="connsiteX276" fmla="*/ 342617 w 1330849"/>
                  <a:gd name="connsiteY276" fmla="*/ 267554 h 1152691"/>
                  <a:gd name="connsiteX277" fmla="*/ 374470 w 1330849"/>
                  <a:gd name="connsiteY277" fmla="*/ 282868 h 1152691"/>
                  <a:gd name="connsiteX278" fmla="*/ 409126 w 1330849"/>
                  <a:gd name="connsiteY278" fmla="*/ 298948 h 1152691"/>
                  <a:gd name="connsiteX279" fmla="*/ 445057 w 1330849"/>
                  <a:gd name="connsiteY279" fmla="*/ 315538 h 1152691"/>
                  <a:gd name="connsiteX280" fmla="*/ 482262 w 1330849"/>
                  <a:gd name="connsiteY280" fmla="*/ 331873 h 1152691"/>
                  <a:gd name="connsiteX281" fmla="*/ 518447 w 1330849"/>
                  <a:gd name="connsiteY281" fmla="*/ 347953 h 1152691"/>
                  <a:gd name="connsiteX282" fmla="*/ 553613 w 1330849"/>
                  <a:gd name="connsiteY282" fmla="*/ 363267 h 1152691"/>
                  <a:gd name="connsiteX283" fmla="*/ 596504 w 1330849"/>
                  <a:gd name="connsiteY283" fmla="*/ 381628 h 1152691"/>
                  <a:gd name="connsiteX284" fmla="*/ 595528 w 1330849"/>
                  <a:gd name="connsiteY284" fmla="*/ 381510 h 1152691"/>
                  <a:gd name="connsiteX285" fmla="*/ 586847 w 1330849"/>
                  <a:gd name="connsiteY285" fmla="*/ 383252 h 1152691"/>
                  <a:gd name="connsiteX286" fmla="*/ 576379 w 1330849"/>
                  <a:gd name="connsiteY286" fmla="*/ 385242 h 1152691"/>
                  <a:gd name="connsiteX287" fmla="*/ 562593 w 1330849"/>
                  <a:gd name="connsiteY287" fmla="*/ 387482 h 1152691"/>
                  <a:gd name="connsiteX288" fmla="*/ 545232 w 1330849"/>
                  <a:gd name="connsiteY288" fmla="*/ 390467 h 1152691"/>
                  <a:gd name="connsiteX289" fmla="*/ 525573 w 1330849"/>
                  <a:gd name="connsiteY289" fmla="*/ 392706 h 1152691"/>
                  <a:gd name="connsiteX290" fmla="*/ 503361 w 1330849"/>
                  <a:gd name="connsiteY290" fmla="*/ 395692 h 1152691"/>
                  <a:gd name="connsiteX291" fmla="*/ 479362 w 1330849"/>
                  <a:gd name="connsiteY291" fmla="*/ 397682 h 1152691"/>
                  <a:gd name="connsiteX292" fmla="*/ 466341 w 1330849"/>
                  <a:gd name="connsiteY292" fmla="*/ 398678 h 1152691"/>
                  <a:gd name="connsiteX293" fmla="*/ 453320 w 1330849"/>
                  <a:gd name="connsiteY293" fmla="*/ 399424 h 1152691"/>
                  <a:gd name="connsiteX294" fmla="*/ 440044 w 1330849"/>
                  <a:gd name="connsiteY294" fmla="*/ 400171 h 1152691"/>
                  <a:gd name="connsiteX295" fmla="*/ 426257 w 1330849"/>
                  <a:gd name="connsiteY295" fmla="*/ 400419 h 1152691"/>
                  <a:gd name="connsiteX296" fmla="*/ 412471 w 1330849"/>
                  <a:gd name="connsiteY296" fmla="*/ 400668 h 1152691"/>
                  <a:gd name="connsiteX297" fmla="*/ 398684 w 1330849"/>
                  <a:gd name="connsiteY297" fmla="*/ 400668 h 1152691"/>
                  <a:gd name="connsiteX298" fmla="*/ 384642 w 1330849"/>
                  <a:gd name="connsiteY298" fmla="*/ 400419 h 1152691"/>
                  <a:gd name="connsiteX299" fmla="*/ 370345 w 1330849"/>
                  <a:gd name="connsiteY299" fmla="*/ 399673 h 1152691"/>
                  <a:gd name="connsiteX300" fmla="*/ 356048 w 1330849"/>
                  <a:gd name="connsiteY300" fmla="*/ 398926 h 1152691"/>
                  <a:gd name="connsiteX301" fmla="*/ 342005 w 1330849"/>
                  <a:gd name="connsiteY301" fmla="*/ 397434 h 1152691"/>
                  <a:gd name="connsiteX302" fmla="*/ 327708 w 1330849"/>
                  <a:gd name="connsiteY302" fmla="*/ 395940 h 1152691"/>
                  <a:gd name="connsiteX303" fmla="*/ 313921 w 1330849"/>
                  <a:gd name="connsiteY303" fmla="*/ 393950 h 1152691"/>
                  <a:gd name="connsiteX304" fmla="*/ 300134 w 1330849"/>
                  <a:gd name="connsiteY304" fmla="*/ 391462 h 1152691"/>
                  <a:gd name="connsiteX305" fmla="*/ 286603 w 1330849"/>
                  <a:gd name="connsiteY305" fmla="*/ 388726 h 1152691"/>
                  <a:gd name="connsiteX306" fmla="*/ 275959 w 1330849"/>
                  <a:gd name="connsiteY306" fmla="*/ 386181 h 1152691"/>
                  <a:gd name="connsiteX307" fmla="*/ 268221 w 1330849"/>
                  <a:gd name="connsiteY307" fmla="*/ 383998 h 1152691"/>
                  <a:gd name="connsiteX308" fmla="*/ 260051 w 1330849"/>
                  <a:gd name="connsiteY308" fmla="*/ 381510 h 1152691"/>
                  <a:gd name="connsiteX309" fmla="*/ 273072 w 1330849"/>
                  <a:gd name="connsiteY309" fmla="*/ 385491 h 1152691"/>
                  <a:gd name="connsiteX310" fmla="*/ 275959 w 1330849"/>
                  <a:gd name="connsiteY310" fmla="*/ 386181 h 1152691"/>
                  <a:gd name="connsiteX311" fmla="*/ 277922 w 1330849"/>
                  <a:gd name="connsiteY311" fmla="*/ 386735 h 1152691"/>
                  <a:gd name="connsiteX312" fmla="*/ 291199 w 1330849"/>
                  <a:gd name="connsiteY312" fmla="*/ 389970 h 1152691"/>
                  <a:gd name="connsiteX313" fmla="*/ 307794 w 1330849"/>
                  <a:gd name="connsiteY313" fmla="*/ 393950 h 1152691"/>
                  <a:gd name="connsiteX314" fmla="*/ 327452 w 1330849"/>
                  <a:gd name="connsiteY314" fmla="*/ 397931 h 1152691"/>
                  <a:gd name="connsiteX315" fmla="*/ 338175 w 1330849"/>
                  <a:gd name="connsiteY315" fmla="*/ 399922 h 1152691"/>
                  <a:gd name="connsiteX316" fmla="*/ 349409 w 1330849"/>
                  <a:gd name="connsiteY316" fmla="*/ 401912 h 1152691"/>
                  <a:gd name="connsiteX317" fmla="*/ 361153 w 1330849"/>
                  <a:gd name="connsiteY317" fmla="*/ 403903 h 1152691"/>
                  <a:gd name="connsiteX318" fmla="*/ 373919 w 1330849"/>
                  <a:gd name="connsiteY318" fmla="*/ 405395 h 1152691"/>
                  <a:gd name="connsiteX319" fmla="*/ 386940 w 1330849"/>
                  <a:gd name="connsiteY319" fmla="*/ 407137 h 1152691"/>
                  <a:gd name="connsiteX320" fmla="*/ 400471 w 1330849"/>
                  <a:gd name="connsiteY320" fmla="*/ 408879 h 1152691"/>
                  <a:gd name="connsiteX321" fmla="*/ 414514 w 1330849"/>
                  <a:gd name="connsiteY321" fmla="*/ 409873 h 1152691"/>
                  <a:gd name="connsiteX322" fmla="*/ 428811 w 1330849"/>
                  <a:gd name="connsiteY322" fmla="*/ 410869 h 1152691"/>
                  <a:gd name="connsiteX323" fmla="*/ 443874 w 1330849"/>
                  <a:gd name="connsiteY323" fmla="*/ 411615 h 1152691"/>
                  <a:gd name="connsiteX324" fmla="*/ 458937 w 1330849"/>
                  <a:gd name="connsiteY324" fmla="*/ 412113 h 1152691"/>
                  <a:gd name="connsiteX325" fmla="*/ 474767 w 1330849"/>
                  <a:gd name="connsiteY325" fmla="*/ 412113 h 1152691"/>
                  <a:gd name="connsiteX326" fmla="*/ 490595 w 1330849"/>
                  <a:gd name="connsiteY326" fmla="*/ 412113 h 1152691"/>
                  <a:gd name="connsiteX327" fmla="*/ 506680 w 1330849"/>
                  <a:gd name="connsiteY327" fmla="*/ 411117 h 1152691"/>
                  <a:gd name="connsiteX328" fmla="*/ 523020 w 1330849"/>
                  <a:gd name="connsiteY328" fmla="*/ 410371 h 1152691"/>
                  <a:gd name="connsiteX329" fmla="*/ 539615 w 1330849"/>
                  <a:gd name="connsiteY329" fmla="*/ 408879 h 1152691"/>
                  <a:gd name="connsiteX330" fmla="*/ 556210 w 1330849"/>
                  <a:gd name="connsiteY330" fmla="*/ 406888 h 1152691"/>
                  <a:gd name="connsiteX331" fmla="*/ 573316 w 1330849"/>
                  <a:gd name="connsiteY331" fmla="*/ 404400 h 1152691"/>
                  <a:gd name="connsiteX332" fmla="*/ 590166 w 1330849"/>
                  <a:gd name="connsiteY332" fmla="*/ 401415 h 1152691"/>
                  <a:gd name="connsiteX333" fmla="*/ 607272 w 1330849"/>
                  <a:gd name="connsiteY333" fmla="*/ 397682 h 1152691"/>
                  <a:gd name="connsiteX334" fmla="*/ 624122 w 1330849"/>
                  <a:gd name="connsiteY334" fmla="*/ 393452 h 1152691"/>
                  <a:gd name="connsiteX335" fmla="*/ 623998 w 1330849"/>
                  <a:gd name="connsiteY335" fmla="*/ 393332 h 1152691"/>
                  <a:gd name="connsiteX336" fmla="*/ 658092 w 1330849"/>
                  <a:gd name="connsiteY336" fmla="*/ 407678 h 1152691"/>
                  <a:gd name="connsiteX337" fmla="*/ 674402 w 1330849"/>
                  <a:gd name="connsiteY337" fmla="*/ 414825 h 1152691"/>
                  <a:gd name="connsiteX338" fmla="*/ 690965 w 1330849"/>
                  <a:gd name="connsiteY338" fmla="*/ 424013 h 1152691"/>
                  <a:gd name="connsiteX339" fmla="*/ 707274 w 1330849"/>
                  <a:gd name="connsiteY339" fmla="*/ 434223 h 1152691"/>
                  <a:gd name="connsiteX340" fmla="*/ 723583 w 1330849"/>
                  <a:gd name="connsiteY340" fmla="*/ 444432 h 1152691"/>
                  <a:gd name="connsiteX341" fmla="*/ 739892 w 1330849"/>
                  <a:gd name="connsiteY341" fmla="*/ 455407 h 1152691"/>
                  <a:gd name="connsiteX342" fmla="*/ 755691 w 1330849"/>
                  <a:gd name="connsiteY342" fmla="*/ 466382 h 1152691"/>
                  <a:gd name="connsiteX343" fmla="*/ 771490 w 1330849"/>
                  <a:gd name="connsiteY343" fmla="*/ 477868 h 1152691"/>
                  <a:gd name="connsiteX344" fmla="*/ 787290 w 1330849"/>
                  <a:gd name="connsiteY344" fmla="*/ 489864 h 1152691"/>
                  <a:gd name="connsiteX345" fmla="*/ 802324 w 1330849"/>
                  <a:gd name="connsiteY345" fmla="*/ 502116 h 1152691"/>
                  <a:gd name="connsiteX346" fmla="*/ 817614 w 1330849"/>
                  <a:gd name="connsiteY346" fmla="*/ 514877 h 1152691"/>
                  <a:gd name="connsiteX347" fmla="*/ 832904 w 1330849"/>
                  <a:gd name="connsiteY347" fmla="*/ 527383 h 1152691"/>
                  <a:gd name="connsiteX348" fmla="*/ 847429 w 1330849"/>
                  <a:gd name="connsiteY348" fmla="*/ 540656 h 1152691"/>
                  <a:gd name="connsiteX349" fmla="*/ 862209 w 1330849"/>
                  <a:gd name="connsiteY349" fmla="*/ 553928 h 1152691"/>
                  <a:gd name="connsiteX350" fmla="*/ 876479 w 1330849"/>
                  <a:gd name="connsiteY350" fmla="*/ 567711 h 1152691"/>
                  <a:gd name="connsiteX351" fmla="*/ 890750 w 1330849"/>
                  <a:gd name="connsiteY351" fmla="*/ 581494 h 1152691"/>
                  <a:gd name="connsiteX352" fmla="*/ 904510 w 1330849"/>
                  <a:gd name="connsiteY352" fmla="*/ 595532 h 1152691"/>
                  <a:gd name="connsiteX353" fmla="*/ 918271 w 1330849"/>
                  <a:gd name="connsiteY353" fmla="*/ 609824 h 1152691"/>
                  <a:gd name="connsiteX354" fmla="*/ 931776 w 1330849"/>
                  <a:gd name="connsiteY354" fmla="*/ 624118 h 1152691"/>
                  <a:gd name="connsiteX355" fmla="*/ 945282 w 1330849"/>
                  <a:gd name="connsiteY355" fmla="*/ 638666 h 1152691"/>
                  <a:gd name="connsiteX356" fmla="*/ 958279 w 1330849"/>
                  <a:gd name="connsiteY356" fmla="*/ 653470 h 1152691"/>
                  <a:gd name="connsiteX357" fmla="*/ 971275 w 1330849"/>
                  <a:gd name="connsiteY357" fmla="*/ 668018 h 1152691"/>
                  <a:gd name="connsiteX358" fmla="*/ 972984 w 1330849"/>
                  <a:gd name="connsiteY358" fmla="*/ 670038 h 1152691"/>
                  <a:gd name="connsiteX359" fmla="*/ 969848 w 1330849"/>
                  <a:gd name="connsiteY359" fmla="*/ 672265 h 1152691"/>
                  <a:gd name="connsiteX360" fmla="*/ 960418 w 1330849"/>
                  <a:gd name="connsiteY360" fmla="*/ 678161 h 1152691"/>
                  <a:gd name="connsiteX361" fmla="*/ 950989 w 1330849"/>
                  <a:gd name="connsiteY361" fmla="*/ 683800 h 1152691"/>
                  <a:gd name="connsiteX362" fmla="*/ 941305 w 1330849"/>
                  <a:gd name="connsiteY362" fmla="*/ 689183 h 1152691"/>
                  <a:gd name="connsiteX363" fmla="*/ 931110 w 1330849"/>
                  <a:gd name="connsiteY363" fmla="*/ 694565 h 1152691"/>
                  <a:gd name="connsiteX364" fmla="*/ 920662 w 1330849"/>
                  <a:gd name="connsiteY364" fmla="*/ 699435 h 1152691"/>
                  <a:gd name="connsiteX365" fmla="*/ 909958 w 1330849"/>
                  <a:gd name="connsiteY365" fmla="*/ 704050 h 1152691"/>
                  <a:gd name="connsiteX366" fmla="*/ 898999 w 1330849"/>
                  <a:gd name="connsiteY366" fmla="*/ 708407 h 1152691"/>
                  <a:gd name="connsiteX367" fmla="*/ 887786 w 1330849"/>
                  <a:gd name="connsiteY367" fmla="*/ 712765 h 1152691"/>
                  <a:gd name="connsiteX368" fmla="*/ 876573 w 1330849"/>
                  <a:gd name="connsiteY368" fmla="*/ 716609 h 1152691"/>
                  <a:gd name="connsiteX369" fmla="*/ 865105 w 1330849"/>
                  <a:gd name="connsiteY369" fmla="*/ 720455 h 1152691"/>
                  <a:gd name="connsiteX370" fmla="*/ 853126 w 1330849"/>
                  <a:gd name="connsiteY370" fmla="*/ 724043 h 1152691"/>
                  <a:gd name="connsiteX371" fmla="*/ 841148 w 1330849"/>
                  <a:gd name="connsiteY371" fmla="*/ 727119 h 1152691"/>
                  <a:gd name="connsiteX372" fmla="*/ 828916 w 1330849"/>
                  <a:gd name="connsiteY372" fmla="*/ 730195 h 1152691"/>
                  <a:gd name="connsiteX373" fmla="*/ 816937 w 1330849"/>
                  <a:gd name="connsiteY373" fmla="*/ 733271 h 1152691"/>
                  <a:gd name="connsiteX374" fmla="*/ 804196 w 1330849"/>
                  <a:gd name="connsiteY374" fmla="*/ 735834 h 1152691"/>
                  <a:gd name="connsiteX375" fmla="*/ 791962 w 1330849"/>
                  <a:gd name="connsiteY375" fmla="*/ 738398 h 1152691"/>
                  <a:gd name="connsiteX376" fmla="*/ 779220 w 1330849"/>
                  <a:gd name="connsiteY376" fmla="*/ 740961 h 1152691"/>
                  <a:gd name="connsiteX377" fmla="*/ 766478 w 1330849"/>
                  <a:gd name="connsiteY377" fmla="*/ 743011 h 1152691"/>
                  <a:gd name="connsiteX378" fmla="*/ 753990 w 1330849"/>
                  <a:gd name="connsiteY378" fmla="*/ 745062 h 1152691"/>
                  <a:gd name="connsiteX379" fmla="*/ 727996 w 1330849"/>
                  <a:gd name="connsiteY379" fmla="*/ 748650 h 1152691"/>
                  <a:gd name="connsiteX380" fmla="*/ 702510 w 1330849"/>
                  <a:gd name="connsiteY380" fmla="*/ 751470 h 1152691"/>
                  <a:gd name="connsiteX381" fmla="*/ 676516 w 1330849"/>
                  <a:gd name="connsiteY381" fmla="*/ 753777 h 1152691"/>
                  <a:gd name="connsiteX382" fmla="*/ 651031 w 1330849"/>
                  <a:gd name="connsiteY382" fmla="*/ 755828 h 1152691"/>
                  <a:gd name="connsiteX383" fmla="*/ 625546 w 1330849"/>
                  <a:gd name="connsiteY383" fmla="*/ 757109 h 1152691"/>
                  <a:gd name="connsiteX384" fmla="*/ 600826 w 1330849"/>
                  <a:gd name="connsiteY384" fmla="*/ 757878 h 1152691"/>
                  <a:gd name="connsiteX385" fmla="*/ 576360 w 1330849"/>
                  <a:gd name="connsiteY385" fmla="*/ 758391 h 1152691"/>
                  <a:gd name="connsiteX386" fmla="*/ 552659 w 1330849"/>
                  <a:gd name="connsiteY386" fmla="*/ 758648 h 1152691"/>
                  <a:gd name="connsiteX387" fmla="*/ 529978 w 1330849"/>
                  <a:gd name="connsiteY387" fmla="*/ 758391 h 1152691"/>
                  <a:gd name="connsiteX388" fmla="*/ 508060 w 1330849"/>
                  <a:gd name="connsiteY388" fmla="*/ 757878 h 1152691"/>
                  <a:gd name="connsiteX389" fmla="*/ 486908 w 1330849"/>
                  <a:gd name="connsiteY389" fmla="*/ 757109 h 1152691"/>
                  <a:gd name="connsiteX390" fmla="*/ 467030 w 1330849"/>
                  <a:gd name="connsiteY390" fmla="*/ 756597 h 1152691"/>
                  <a:gd name="connsiteX391" fmla="*/ 448680 w 1330849"/>
                  <a:gd name="connsiteY391" fmla="*/ 755572 h 1152691"/>
                  <a:gd name="connsiteX392" fmla="*/ 431605 w 1330849"/>
                  <a:gd name="connsiteY392" fmla="*/ 754290 h 1152691"/>
                  <a:gd name="connsiteX393" fmla="*/ 402043 w 1330849"/>
                  <a:gd name="connsiteY393" fmla="*/ 752239 h 1152691"/>
                  <a:gd name="connsiteX394" fmla="*/ 379871 w 1330849"/>
                  <a:gd name="connsiteY394" fmla="*/ 750445 h 1152691"/>
                  <a:gd name="connsiteX395" fmla="*/ 361012 w 1330849"/>
                  <a:gd name="connsiteY395" fmla="*/ 748394 h 1152691"/>
                  <a:gd name="connsiteX396" fmla="*/ 383184 w 1330849"/>
                  <a:gd name="connsiteY396" fmla="*/ 750957 h 1152691"/>
                  <a:gd name="connsiteX397" fmla="*/ 404846 w 1330849"/>
                  <a:gd name="connsiteY397" fmla="*/ 753521 h 1152691"/>
                  <a:gd name="connsiteX398" fmla="*/ 426253 w 1330849"/>
                  <a:gd name="connsiteY398" fmla="*/ 755828 h 1152691"/>
                  <a:gd name="connsiteX399" fmla="*/ 447151 w 1330849"/>
                  <a:gd name="connsiteY399" fmla="*/ 757622 h 1152691"/>
                  <a:gd name="connsiteX400" fmla="*/ 467794 w 1330849"/>
                  <a:gd name="connsiteY400" fmla="*/ 759416 h 1152691"/>
                  <a:gd name="connsiteX401" fmla="*/ 487672 w 1330849"/>
                  <a:gd name="connsiteY401" fmla="*/ 760698 h 1152691"/>
                  <a:gd name="connsiteX402" fmla="*/ 507041 w 1330849"/>
                  <a:gd name="connsiteY402" fmla="*/ 762236 h 1152691"/>
                  <a:gd name="connsiteX403" fmla="*/ 526155 w 1330849"/>
                  <a:gd name="connsiteY403" fmla="*/ 763261 h 1152691"/>
                  <a:gd name="connsiteX404" fmla="*/ 544758 w 1330849"/>
                  <a:gd name="connsiteY404" fmla="*/ 764287 h 1152691"/>
                  <a:gd name="connsiteX405" fmla="*/ 562853 w 1330849"/>
                  <a:gd name="connsiteY405" fmla="*/ 765055 h 1152691"/>
                  <a:gd name="connsiteX406" fmla="*/ 580437 w 1330849"/>
                  <a:gd name="connsiteY406" fmla="*/ 765568 h 1152691"/>
                  <a:gd name="connsiteX407" fmla="*/ 598022 w 1330849"/>
                  <a:gd name="connsiteY407" fmla="*/ 765824 h 1152691"/>
                  <a:gd name="connsiteX408" fmla="*/ 631153 w 1330849"/>
                  <a:gd name="connsiteY408" fmla="*/ 766081 h 1152691"/>
                  <a:gd name="connsiteX409" fmla="*/ 662754 w 1330849"/>
                  <a:gd name="connsiteY409" fmla="*/ 765568 h 1152691"/>
                  <a:gd name="connsiteX410" fmla="*/ 692826 w 1330849"/>
                  <a:gd name="connsiteY410" fmla="*/ 764800 h 1152691"/>
                  <a:gd name="connsiteX411" fmla="*/ 720860 w 1330849"/>
                  <a:gd name="connsiteY411" fmla="*/ 763005 h 1152691"/>
                  <a:gd name="connsiteX412" fmla="*/ 747619 w 1330849"/>
                  <a:gd name="connsiteY412" fmla="*/ 761211 h 1152691"/>
                  <a:gd name="connsiteX413" fmla="*/ 772849 w 1330849"/>
                  <a:gd name="connsiteY413" fmla="*/ 758648 h 1152691"/>
                  <a:gd name="connsiteX414" fmla="*/ 796295 w 1330849"/>
                  <a:gd name="connsiteY414" fmla="*/ 755828 h 1152691"/>
                  <a:gd name="connsiteX415" fmla="*/ 818721 w 1330849"/>
                  <a:gd name="connsiteY415" fmla="*/ 752239 h 1152691"/>
                  <a:gd name="connsiteX416" fmla="*/ 839110 w 1330849"/>
                  <a:gd name="connsiteY416" fmla="*/ 748907 h 1152691"/>
                  <a:gd name="connsiteX417" fmla="*/ 858223 w 1330849"/>
                  <a:gd name="connsiteY417" fmla="*/ 745318 h 1152691"/>
                  <a:gd name="connsiteX418" fmla="*/ 876063 w 1330849"/>
                  <a:gd name="connsiteY418" fmla="*/ 741217 h 1152691"/>
                  <a:gd name="connsiteX419" fmla="*/ 892628 w 1330849"/>
                  <a:gd name="connsiteY419" fmla="*/ 737372 h 1152691"/>
                  <a:gd name="connsiteX420" fmla="*/ 907664 w 1330849"/>
                  <a:gd name="connsiteY420" fmla="*/ 733015 h 1152691"/>
                  <a:gd name="connsiteX421" fmla="*/ 921426 w 1330849"/>
                  <a:gd name="connsiteY421" fmla="*/ 729170 h 1152691"/>
                  <a:gd name="connsiteX422" fmla="*/ 933659 w 1330849"/>
                  <a:gd name="connsiteY422" fmla="*/ 724812 h 1152691"/>
                  <a:gd name="connsiteX423" fmla="*/ 944872 w 1330849"/>
                  <a:gd name="connsiteY423" fmla="*/ 720967 h 1152691"/>
                  <a:gd name="connsiteX424" fmla="*/ 955066 w 1330849"/>
                  <a:gd name="connsiteY424" fmla="*/ 716866 h 1152691"/>
                  <a:gd name="connsiteX425" fmla="*/ 963731 w 1330849"/>
                  <a:gd name="connsiteY425" fmla="*/ 713278 h 1152691"/>
                  <a:gd name="connsiteX426" fmla="*/ 971376 w 1330849"/>
                  <a:gd name="connsiteY426" fmla="*/ 709945 h 1152691"/>
                  <a:gd name="connsiteX427" fmla="*/ 978003 w 1330849"/>
                  <a:gd name="connsiteY427" fmla="*/ 706869 h 1152691"/>
                  <a:gd name="connsiteX428" fmla="*/ 983609 w 1330849"/>
                  <a:gd name="connsiteY428" fmla="*/ 704050 h 1152691"/>
                  <a:gd name="connsiteX429" fmla="*/ 987687 w 1330849"/>
                  <a:gd name="connsiteY429" fmla="*/ 701486 h 1152691"/>
                  <a:gd name="connsiteX430" fmla="*/ 993293 w 1330849"/>
                  <a:gd name="connsiteY430" fmla="*/ 697898 h 1152691"/>
                  <a:gd name="connsiteX431" fmla="*/ 995332 w 1330849"/>
                  <a:gd name="connsiteY431" fmla="*/ 696872 h 1152691"/>
                  <a:gd name="connsiteX432" fmla="*/ 995172 w 1330849"/>
                  <a:gd name="connsiteY432" fmla="*/ 696579 h 1152691"/>
                  <a:gd name="connsiteX433" fmla="*/ 996248 w 1330849"/>
                  <a:gd name="connsiteY433" fmla="*/ 697881 h 1152691"/>
                  <a:gd name="connsiteX434" fmla="*/ 1008734 w 1330849"/>
                  <a:gd name="connsiteY434" fmla="*/ 712940 h 1152691"/>
                  <a:gd name="connsiteX435" fmla="*/ 1020456 w 1330849"/>
                  <a:gd name="connsiteY435" fmla="*/ 727744 h 1152691"/>
                  <a:gd name="connsiteX436" fmla="*/ 1032433 w 1330849"/>
                  <a:gd name="connsiteY436" fmla="*/ 742802 h 1152691"/>
                  <a:gd name="connsiteX437" fmla="*/ 1043900 w 1330849"/>
                  <a:gd name="connsiteY437" fmla="*/ 757861 h 1152691"/>
                  <a:gd name="connsiteX438" fmla="*/ 1055112 w 1330849"/>
                  <a:gd name="connsiteY438" fmla="*/ 772920 h 1152691"/>
                  <a:gd name="connsiteX439" fmla="*/ 1066070 w 1330849"/>
                  <a:gd name="connsiteY439" fmla="*/ 787724 h 1152691"/>
                  <a:gd name="connsiteX440" fmla="*/ 1087221 w 1330849"/>
                  <a:gd name="connsiteY440" fmla="*/ 817331 h 1152691"/>
                  <a:gd name="connsiteX441" fmla="*/ 1107352 w 1330849"/>
                  <a:gd name="connsiteY441" fmla="*/ 846428 h 1152691"/>
                  <a:gd name="connsiteX442" fmla="*/ 1126719 w 1330849"/>
                  <a:gd name="connsiteY442" fmla="*/ 875270 h 1152691"/>
                  <a:gd name="connsiteX443" fmla="*/ 1144812 w 1330849"/>
                  <a:gd name="connsiteY443" fmla="*/ 902835 h 1152691"/>
                  <a:gd name="connsiteX444" fmla="*/ 1161885 w 1330849"/>
                  <a:gd name="connsiteY444" fmla="*/ 929890 h 1152691"/>
                  <a:gd name="connsiteX445" fmla="*/ 1177685 w 1330849"/>
                  <a:gd name="connsiteY445" fmla="*/ 955924 h 1152691"/>
                  <a:gd name="connsiteX446" fmla="*/ 1192464 w 1330849"/>
                  <a:gd name="connsiteY446" fmla="*/ 980682 h 1152691"/>
                  <a:gd name="connsiteX447" fmla="*/ 1205970 w 1330849"/>
                  <a:gd name="connsiteY447" fmla="*/ 1003908 h 1152691"/>
                  <a:gd name="connsiteX448" fmla="*/ 1218202 w 1330849"/>
                  <a:gd name="connsiteY448" fmla="*/ 1026114 h 1152691"/>
                  <a:gd name="connsiteX449" fmla="*/ 1228486 w 1330849"/>
                  <a:gd name="connsiteY449" fmla="*/ 1044197 h 1152691"/>
                  <a:gd name="connsiteX450" fmla="*/ 1221960 w 1330849"/>
                  <a:gd name="connsiteY450" fmla="*/ 1046293 h 1152691"/>
                  <a:gd name="connsiteX451" fmla="*/ 1208948 w 1330849"/>
                  <a:gd name="connsiteY451" fmla="*/ 1050335 h 1152691"/>
                  <a:gd name="connsiteX452" fmla="*/ 1192874 w 1330849"/>
                  <a:gd name="connsiteY452" fmla="*/ 1054630 h 1152691"/>
                  <a:gd name="connsiteX453" fmla="*/ 1174248 w 1330849"/>
                  <a:gd name="connsiteY453" fmla="*/ 1059683 h 1152691"/>
                  <a:gd name="connsiteX454" fmla="*/ 1153327 w 1330849"/>
                  <a:gd name="connsiteY454" fmla="*/ 1064988 h 1152691"/>
                  <a:gd name="connsiteX455" fmla="*/ 1130364 w 1330849"/>
                  <a:gd name="connsiteY455" fmla="*/ 1070546 h 1152691"/>
                  <a:gd name="connsiteX456" fmla="*/ 1105870 w 1330849"/>
                  <a:gd name="connsiteY456" fmla="*/ 1075852 h 1152691"/>
                  <a:gd name="connsiteX457" fmla="*/ 1092858 w 1330849"/>
                  <a:gd name="connsiteY457" fmla="*/ 1078378 h 1152691"/>
                  <a:gd name="connsiteX458" fmla="*/ 1079845 w 1330849"/>
                  <a:gd name="connsiteY458" fmla="*/ 1080652 h 1152691"/>
                  <a:gd name="connsiteX459" fmla="*/ 1066323 w 1330849"/>
                  <a:gd name="connsiteY459" fmla="*/ 1082925 h 1152691"/>
                  <a:gd name="connsiteX460" fmla="*/ 1052800 w 1330849"/>
                  <a:gd name="connsiteY460" fmla="*/ 1085199 h 1152691"/>
                  <a:gd name="connsiteX461" fmla="*/ 1039023 w 1330849"/>
                  <a:gd name="connsiteY461" fmla="*/ 1086968 h 1152691"/>
                  <a:gd name="connsiteX462" fmla="*/ 1025245 w 1330849"/>
                  <a:gd name="connsiteY462" fmla="*/ 1088736 h 1152691"/>
                  <a:gd name="connsiteX463" fmla="*/ 1011212 w 1330849"/>
                  <a:gd name="connsiteY463" fmla="*/ 1089999 h 1152691"/>
                  <a:gd name="connsiteX464" fmla="*/ 997180 w 1330849"/>
                  <a:gd name="connsiteY464" fmla="*/ 1091263 h 1152691"/>
                  <a:gd name="connsiteX465" fmla="*/ 982891 w 1330849"/>
                  <a:gd name="connsiteY465" fmla="*/ 1092273 h 1152691"/>
                  <a:gd name="connsiteX466" fmla="*/ 968858 w 1330849"/>
                  <a:gd name="connsiteY466" fmla="*/ 1093031 h 1152691"/>
                  <a:gd name="connsiteX467" fmla="*/ 954826 w 1330849"/>
                  <a:gd name="connsiteY467" fmla="*/ 1093283 h 1152691"/>
                  <a:gd name="connsiteX468" fmla="*/ 944213 w 1330849"/>
                  <a:gd name="connsiteY468" fmla="*/ 1093283 h 1152691"/>
                  <a:gd name="connsiteX469" fmla="*/ 923188 w 1330849"/>
                  <a:gd name="connsiteY469" fmla="*/ 1092273 h 1152691"/>
                  <a:gd name="connsiteX470" fmla="*/ 913748 w 1330849"/>
                  <a:gd name="connsiteY470" fmla="*/ 1091768 h 1152691"/>
                  <a:gd name="connsiteX471" fmla="*/ 927270 w 1330849"/>
                  <a:gd name="connsiteY471" fmla="*/ 1092526 h 1152691"/>
                  <a:gd name="connsiteX472" fmla="*/ 941048 w 1330849"/>
                  <a:gd name="connsiteY472" fmla="*/ 1093283 h 1152691"/>
                  <a:gd name="connsiteX473" fmla="*/ 944213 w 1330849"/>
                  <a:gd name="connsiteY473" fmla="*/ 1093283 h 1152691"/>
                  <a:gd name="connsiteX474" fmla="*/ 949467 w 1330849"/>
                  <a:gd name="connsiteY474" fmla="*/ 1093536 h 1152691"/>
                  <a:gd name="connsiteX475" fmla="*/ 967838 w 1330849"/>
                  <a:gd name="connsiteY475" fmla="*/ 1094042 h 1152691"/>
                  <a:gd name="connsiteX476" fmla="*/ 989015 w 1330849"/>
                  <a:gd name="connsiteY476" fmla="*/ 1094294 h 1152691"/>
                  <a:gd name="connsiteX477" fmla="*/ 1012233 w 1330849"/>
                  <a:gd name="connsiteY477" fmla="*/ 1094547 h 1152691"/>
                  <a:gd name="connsiteX478" fmla="*/ 1037747 w 1330849"/>
                  <a:gd name="connsiteY478" fmla="*/ 1094294 h 1152691"/>
                  <a:gd name="connsiteX479" fmla="*/ 1064282 w 1330849"/>
                  <a:gd name="connsiteY479" fmla="*/ 1093536 h 1152691"/>
                  <a:gd name="connsiteX480" fmla="*/ 1092093 w 1330849"/>
                  <a:gd name="connsiteY480" fmla="*/ 1092020 h 1152691"/>
                  <a:gd name="connsiteX481" fmla="*/ 1106125 w 1330849"/>
                  <a:gd name="connsiteY481" fmla="*/ 1091263 h 1152691"/>
                  <a:gd name="connsiteX482" fmla="*/ 1120158 w 1330849"/>
                  <a:gd name="connsiteY482" fmla="*/ 1089999 h 1152691"/>
                  <a:gd name="connsiteX483" fmla="*/ 1134446 w 1330849"/>
                  <a:gd name="connsiteY483" fmla="*/ 1088736 h 1152691"/>
                  <a:gd name="connsiteX484" fmla="*/ 1148734 w 1330849"/>
                  <a:gd name="connsiteY484" fmla="*/ 1086968 h 1152691"/>
                  <a:gd name="connsiteX485" fmla="*/ 1162767 w 1330849"/>
                  <a:gd name="connsiteY485" fmla="*/ 1085452 h 1152691"/>
                  <a:gd name="connsiteX486" fmla="*/ 1176800 w 1330849"/>
                  <a:gd name="connsiteY486" fmla="*/ 1083431 h 1152691"/>
                  <a:gd name="connsiteX487" fmla="*/ 1190577 w 1330849"/>
                  <a:gd name="connsiteY487" fmla="*/ 1081157 h 1152691"/>
                  <a:gd name="connsiteX488" fmla="*/ 1203845 w 1330849"/>
                  <a:gd name="connsiteY488" fmla="*/ 1078631 h 1152691"/>
                  <a:gd name="connsiteX489" fmla="*/ 1217112 w 1330849"/>
                  <a:gd name="connsiteY489" fmla="*/ 1075599 h 1152691"/>
                  <a:gd name="connsiteX490" fmla="*/ 1229870 w 1330849"/>
                  <a:gd name="connsiteY490" fmla="*/ 1072567 h 1152691"/>
                  <a:gd name="connsiteX491" fmla="*/ 1242098 w 1330849"/>
                  <a:gd name="connsiteY491" fmla="*/ 1069288 h 1152691"/>
                  <a:gd name="connsiteX492" fmla="*/ 1248526 w 1330849"/>
                  <a:gd name="connsiteY492" fmla="*/ 1081245 h 1152691"/>
                  <a:gd name="connsiteX493" fmla="*/ 1262032 w 1330849"/>
                  <a:gd name="connsiteY493" fmla="*/ 1107789 h 1152691"/>
                  <a:gd name="connsiteX494" fmla="*/ 1268437 w 1330849"/>
                  <a:gd name="connsiteY494" fmla="*/ 1120820 h 1152691"/>
                  <a:gd name="connsiteX495" fmla="*/ 1260187 w 1330849"/>
                  <a:gd name="connsiteY495" fmla="*/ 1125914 h 1152691"/>
                  <a:gd name="connsiteX496" fmla="*/ 1250238 w 1330849"/>
                  <a:gd name="connsiteY496" fmla="*/ 1128209 h 1152691"/>
                  <a:gd name="connsiteX497" fmla="*/ 1238504 w 1330849"/>
                  <a:gd name="connsiteY497" fmla="*/ 1130504 h 1152691"/>
                  <a:gd name="connsiteX498" fmla="*/ 1222432 w 1330849"/>
                  <a:gd name="connsiteY498" fmla="*/ 1133819 h 1152691"/>
                  <a:gd name="connsiteX499" fmla="*/ 1202024 w 1330849"/>
                  <a:gd name="connsiteY499" fmla="*/ 1137390 h 1152691"/>
                  <a:gd name="connsiteX500" fmla="*/ 1178556 w 1330849"/>
                  <a:gd name="connsiteY500" fmla="*/ 1140960 h 1152691"/>
                  <a:gd name="connsiteX501" fmla="*/ 1151260 w 1330849"/>
                  <a:gd name="connsiteY501" fmla="*/ 1144530 h 1152691"/>
                  <a:gd name="connsiteX502" fmla="*/ 1136209 w 1330849"/>
                  <a:gd name="connsiteY502" fmla="*/ 1146060 h 1152691"/>
                  <a:gd name="connsiteX503" fmla="*/ 1120648 w 1330849"/>
                  <a:gd name="connsiteY503" fmla="*/ 1147591 h 1152691"/>
                  <a:gd name="connsiteX504" fmla="*/ 1104321 w 1330849"/>
                  <a:gd name="connsiteY504" fmla="*/ 1148866 h 1152691"/>
                  <a:gd name="connsiteX505" fmla="*/ 1087485 w 1330849"/>
                  <a:gd name="connsiteY505" fmla="*/ 1150141 h 1152691"/>
                  <a:gd name="connsiteX506" fmla="*/ 1070139 w 1330849"/>
                  <a:gd name="connsiteY506" fmla="*/ 1151161 h 1152691"/>
                  <a:gd name="connsiteX507" fmla="*/ 1051771 w 1330849"/>
                  <a:gd name="connsiteY507" fmla="*/ 1151671 h 1152691"/>
                  <a:gd name="connsiteX508" fmla="*/ 1032894 w 1330849"/>
                  <a:gd name="connsiteY508" fmla="*/ 1152181 h 1152691"/>
                  <a:gd name="connsiteX509" fmla="*/ 1013762 w 1330849"/>
                  <a:gd name="connsiteY509" fmla="*/ 1152691 h 1152691"/>
                  <a:gd name="connsiteX510" fmla="*/ 993609 w 1330849"/>
                  <a:gd name="connsiteY510" fmla="*/ 1152181 h 1152691"/>
                  <a:gd name="connsiteX511" fmla="*/ 973456 w 1330849"/>
                  <a:gd name="connsiteY511" fmla="*/ 1151926 h 1152691"/>
                  <a:gd name="connsiteX512" fmla="*/ 952793 w 1330849"/>
                  <a:gd name="connsiteY512" fmla="*/ 1151161 h 1152691"/>
                  <a:gd name="connsiteX513" fmla="*/ 931620 w 1330849"/>
                  <a:gd name="connsiteY513" fmla="*/ 1149886 h 1152691"/>
                  <a:gd name="connsiteX514" fmla="*/ 910192 w 1330849"/>
                  <a:gd name="connsiteY514" fmla="*/ 1148100 h 1152691"/>
                  <a:gd name="connsiteX515" fmla="*/ 888508 w 1330849"/>
                  <a:gd name="connsiteY515" fmla="*/ 1146060 h 1152691"/>
                  <a:gd name="connsiteX516" fmla="*/ 866315 w 1330849"/>
                  <a:gd name="connsiteY516" fmla="*/ 1143255 h 1152691"/>
                  <a:gd name="connsiteX517" fmla="*/ 844121 w 1330849"/>
                  <a:gd name="connsiteY517" fmla="*/ 1140195 h 1152691"/>
                  <a:gd name="connsiteX518" fmla="*/ 821673 w 1330849"/>
                  <a:gd name="connsiteY518" fmla="*/ 1136625 h 1152691"/>
                  <a:gd name="connsiteX519" fmla="*/ 798969 w 1330849"/>
                  <a:gd name="connsiteY519" fmla="*/ 1132034 h 1152691"/>
                  <a:gd name="connsiteX520" fmla="*/ 817336 w 1330849"/>
                  <a:gd name="connsiteY520" fmla="*/ 1113673 h 1152691"/>
                  <a:gd name="connsiteX521" fmla="*/ 809938 w 1330849"/>
                  <a:gd name="connsiteY521" fmla="*/ 1112143 h 1152691"/>
                  <a:gd name="connsiteX522" fmla="*/ 801010 w 1330849"/>
                  <a:gd name="connsiteY522" fmla="*/ 1109848 h 1152691"/>
                  <a:gd name="connsiteX523" fmla="*/ 788510 w 1330849"/>
                  <a:gd name="connsiteY523" fmla="*/ 1106533 h 1152691"/>
                  <a:gd name="connsiteX524" fmla="*/ 773459 w 1330849"/>
                  <a:gd name="connsiteY524" fmla="*/ 1102452 h 1152691"/>
                  <a:gd name="connsiteX525" fmla="*/ 755347 w 1330849"/>
                  <a:gd name="connsiteY525" fmla="*/ 1097096 h 1152691"/>
                  <a:gd name="connsiteX526" fmla="*/ 735194 w 1330849"/>
                  <a:gd name="connsiteY526" fmla="*/ 1090721 h 1152691"/>
                  <a:gd name="connsiteX527" fmla="*/ 712236 w 1330849"/>
                  <a:gd name="connsiteY527" fmla="*/ 1083325 h 1152691"/>
                  <a:gd name="connsiteX528" fmla="*/ 687491 w 1330849"/>
                  <a:gd name="connsiteY528" fmla="*/ 1074655 h 1152691"/>
                  <a:gd name="connsiteX529" fmla="*/ 660706 w 1330849"/>
                  <a:gd name="connsiteY529" fmla="*/ 1064454 h 1152691"/>
                  <a:gd name="connsiteX530" fmla="*/ 646930 w 1330849"/>
                  <a:gd name="connsiteY530" fmla="*/ 1059099 h 1152691"/>
                  <a:gd name="connsiteX531" fmla="*/ 632644 w 1330849"/>
                  <a:gd name="connsiteY531" fmla="*/ 1053233 h 1152691"/>
                  <a:gd name="connsiteX532" fmla="*/ 617849 w 1330849"/>
                  <a:gd name="connsiteY532" fmla="*/ 1047368 h 1152691"/>
                  <a:gd name="connsiteX533" fmla="*/ 603053 w 1330849"/>
                  <a:gd name="connsiteY533" fmla="*/ 1040482 h 1152691"/>
                  <a:gd name="connsiteX534" fmla="*/ 587747 w 1330849"/>
                  <a:gd name="connsiteY534" fmla="*/ 1033851 h 1152691"/>
                  <a:gd name="connsiteX535" fmla="*/ 572186 w 1330849"/>
                  <a:gd name="connsiteY535" fmla="*/ 1026711 h 1152691"/>
                  <a:gd name="connsiteX536" fmla="*/ 556625 w 1330849"/>
                  <a:gd name="connsiteY536" fmla="*/ 1019061 h 1152691"/>
                  <a:gd name="connsiteX537" fmla="*/ 540809 w 1330849"/>
                  <a:gd name="connsiteY537" fmla="*/ 1011155 h 1152691"/>
                  <a:gd name="connsiteX538" fmla="*/ 524738 w 1330849"/>
                  <a:gd name="connsiteY538" fmla="*/ 1002739 h 1152691"/>
                  <a:gd name="connsiteX539" fmla="*/ 508412 w 1330849"/>
                  <a:gd name="connsiteY539" fmla="*/ 994069 h 1152691"/>
                  <a:gd name="connsiteX540" fmla="*/ 492086 w 1330849"/>
                  <a:gd name="connsiteY540" fmla="*/ 985143 h 1152691"/>
                  <a:gd name="connsiteX541" fmla="*/ 475759 w 1330849"/>
                  <a:gd name="connsiteY541" fmla="*/ 975707 h 1152691"/>
                  <a:gd name="connsiteX542" fmla="*/ 531115 w 1330849"/>
                  <a:gd name="connsiteY542" fmla="*/ 961426 h 1152691"/>
                  <a:gd name="connsiteX543" fmla="*/ 523972 w 1330849"/>
                  <a:gd name="connsiteY543" fmla="*/ 958621 h 1152691"/>
                  <a:gd name="connsiteX544" fmla="*/ 515299 w 1330849"/>
                  <a:gd name="connsiteY544" fmla="*/ 954795 h 1152691"/>
                  <a:gd name="connsiteX545" fmla="*/ 503820 w 1330849"/>
                  <a:gd name="connsiteY545" fmla="*/ 949950 h 1152691"/>
                  <a:gd name="connsiteX546" fmla="*/ 489790 w 1330849"/>
                  <a:gd name="connsiteY546" fmla="*/ 942810 h 1152691"/>
                  <a:gd name="connsiteX547" fmla="*/ 481881 w 1330849"/>
                  <a:gd name="connsiteY547" fmla="*/ 938474 h 1152691"/>
                  <a:gd name="connsiteX548" fmla="*/ 473718 w 1330849"/>
                  <a:gd name="connsiteY548" fmla="*/ 934139 h 1152691"/>
                  <a:gd name="connsiteX549" fmla="*/ 464790 w 1330849"/>
                  <a:gd name="connsiteY549" fmla="*/ 928784 h 1152691"/>
                  <a:gd name="connsiteX550" fmla="*/ 455351 w 1330849"/>
                  <a:gd name="connsiteY550" fmla="*/ 923173 h 1152691"/>
                  <a:gd name="connsiteX551" fmla="*/ 445913 w 1330849"/>
                  <a:gd name="connsiteY551" fmla="*/ 916798 h 1152691"/>
                  <a:gd name="connsiteX552" fmla="*/ 435709 w 1330849"/>
                  <a:gd name="connsiteY552" fmla="*/ 910167 h 1152691"/>
                  <a:gd name="connsiteX553" fmla="*/ 425505 w 1330849"/>
                  <a:gd name="connsiteY553" fmla="*/ 902517 h 1152691"/>
                  <a:gd name="connsiteX554" fmla="*/ 414790 w 1330849"/>
                  <a:gd name="connsiteY554" fmla="*/ 894611 h 1152691"/>
                  <a:gd name="connsiteX555" fmla="*/ 404076 w 1330849"/>
                  <a:gd name="connsiteY555" fmla="*/ 886195 h 1152691"/>
                  <a:gd name="connsiteX556" fmla="*/ 393107 w 1330849"/>
                  <a:gd name="connsiteY556" fmla="*/ 877014 h 1152691"/>
                  <a:gd name="connsiteX557" fmla="*/ 381883 w 1330849"/>
                  <a:gd name="connsiteY557" fmla="*/ 867068 h 1152691"/>
                  <a:gd name="connsiteX558" fmla="*/ 370658 w 1330849"/>
                  <a:gd name="connsiteY558" fmla="*/ 856613 h 1152691"/>
                  <a:gd name="connsiteX559" fmla="*/ 359434 w 1330849"/>
                  <a:gd name="connsiteY559" fmla="*/ 845392 h 1152691"/>
                  <a:gd name="connsiteX560" fmla="*/ 347955 w 1330849"/>
                  <a:gd name="connsiteY560" fmla="*/ 833661 h 1152691"/>
                  <a:gd name="connsiteX561" fmla="*/ 336476 w 1330849"/>
                  <a:gd name="connsiteY561" fmla="*/ 821165 h 1152691"/>
                  <a:gd name="connsiteX562" fmla="*/ 325506 w 1330849"/>
                  <a:gd name="connsiteY562" fmla="*/ 807904 h 1152691"/>
                  <a:gd name="connsiteX563" fmla="*/ 314282 w 1330849"/>
                  <a:gd name="connsiteY563" fmla="*/ 793878 h 1152691"/>
                  <a:gd name="connsiteX564" fmla="*/ 303312 w 1330849"/>
                  <a:gd name="connsiteY564" fmla="*/ 778831 h 1152691"/>
                  <a:gd name="connsiteX565" fmla="*/ 292343 w 1330849"/>
                  <a:gd name="connsiteY565" fmla="*/ 763530 h 1152691"/>
                  <a:gd name="connsiteX566" fmla="*/ 281884 w 1330849"/>
                  <a:gd name="connsiteY566" fmla="*/ 747209 h 1152691"/>
                  <a:gd name="connsiteX567" fmla="*/ 271425 w 1330849"/>
                  <a:gd name="connsiteY567" fmla="*/ 730123 h 1152691"/>
                  <a:gd name="connsiteX568" fmla="*/ 266323 w 1330849"/>
                  <a:gd name="connsiteY568" fmla="*/ 721197 h 1152691"/>
                  <a:gd name="connsiteX569" fmla="*/ 261731 w 1330849"/>
                  <a:gd name="connsiteY569" fmla="*/ 712271 h 1152691"/>
                  <a:gd name="connsiteX570" fmla="*/ 312751 w 1330849"/>
                  <a:gd name="connsiteY570" fmla="*/ 701815 h 1152691"/>
                  <a:gd name="connsiteX571" fmla="*/ 312751 w 1330849"/>
                  <a:gd name="connsiteY571" fmla="*/ 679374 h 1152691"/>
                  <a:gd name="connsiteX572" fmla="*/ 309945 w 1330849"/>
                  <a:gd name="connsiteY572" fmla="*/ 678099 h 1152691"/>
                  <a:gd name="connsiteX573" fmla="*/ 306373 w 1330849"/>
                  <a:gd name="connsiteY573" fmla="*/ 676314 h 1152691"/>
                  <a:gd name="connsiteX574" fmla="*/ 301527 w 1330849"/>
                  <a:gd name="connsiteY574" fmla="*/ 674019 h 1152691"/>
                  <a:gd name="connsiteX575" fmla="*/ 295405 w 1330849"/>
                  <a:gd name="connsiteY575" fmla="*/ 670448 h 1152691"/>
                  <a:gd name="connsiteX576" fmla="*/ 288262 w 1330849"/>
                  <a:gd name="connsiteY576" fmla="*/ 666367 h 1152691"/>
                  <a:gd name="connsiteX577" fmla="*/ 280099 w 1330849"/>
                  <a:gd name="connsiteY577" fmla="*/ 661012 h 1152691"/>
                  <a:gd name="connsiteX578" fmla="*/ 271170 w 1330849"/>
                  <a:gd name="connsiteY578" fmla="*/ 654637 h 1152691"/>
                  <a:gd name="connsiteX579" fmla="*/ 260966 w 1330849"/>
                  <a:gd name="connsiteY579" fmla="*/ 647241 h 1152691"/>
                  <a:gd name="connsiteX580" fmla="*/ 250252 w 1330849"/>
                  <a:gd name="connsiteY580" fmla="*/ 638826 h 1152691"/>
                  <a:gd name="connsiteX581" fmla="*/ 239028 w 1330849"/>
                  <a:gd name="connsiteY581" fmla="*/ 628625 h 1152691"/>
                  <a:gd name="connsiteX582" fmla="*/ 227038 w 1330849"/>
                  <a:gd name="connsiteY582" fmla="*/ 617404 h 1152691"/>
                  <a:gd name="connsiteX583" fmla="*/ 220661 w 1330849"/>
                  <a:gd name="connsiteY583" fmla="*/ 611029 h 1152691"/>
                  <a:gd name="connsiteX584" fmla="*/ 214538 w 1330849"/>
                  <a:gd name="connsiteY584" fmla="*/ 604653 h 1152691"/>
                  <a:gd name="connsiteX585" fmla="*/ 208161 w 1330849"/>
                  <a:gd name="connsiteY585" fmla="*/ 597767 h 1152691"/>
                  <a:gd name="connsiteX586" fmla="*/ 201528 w 1330849"/>
                  <a:gd name="connsiteY586" fmla="*/ 590627 h 1152691"/>
                  <a:gd name="connsiteX587" fmla="*/ 195151 w 1330849"/>
                  <a:gd name="connsiteY587" fmla="*/ 582721 h 1152691"/>
                  <a:gd name="connsiteX588" fmla="*/ 188263 w 1330849"/>
                  <a:gd name="connsiteY588" fmla="*/ 574815 h 1152691"/>
                  <a:gd name="connsiteX589" fmla="*/ 181886 w 1330849"/>
                  <a:gd name="connsiteY589" fmla="*/ 566145 h 1152691"/>
                  <a:gd name="connsiteX590" fmla="*/ 175253 w 1330849"/>
                  <a:gd name="connsiteY590" fmla="*/ 557219 h 1152691"/>
                  <a:gd name="connsiteX591" fmla="*/ 168365 w 1330849"/>
                  <a:gd name="connsiteY591" fmla="*/ 548038 h 1152691"/>
                  <a:gd name="connsiteX592" fmla="*/ 161733 w 1330849"/>
                  <a:gd name="connsiteY592" fmla="*/ 538092 h 1152691"/>
                  <a:gd name="connsiteX593" fmla="*/ 154590 w 1330849"/>
                  <a:gd name="connsiteY593" fmla="*/ 528147 h 1152691"/>
                  <a:gd name="connsiteX594" fmla="*/ 147702 w 1330849"/>
                  <a:gd name="connsiteY594" fmla="*/ 517436 h 1152691"/>
                  <a:gd name="connsiteX595" fmla="*/ 141070 w 1330849"/>
                  <a:gd name="connsiteY595" fmla="*/ 505960 h 1152691"/>
                  <a:gd name="connsiteX596" fmla="*/ 134182 w 1330849"/>
                  <a:gd name="connsiteY596" fmla="*/ 494484 h 1152691"/>
                  <a:gd name="connsiteX597" fmla="*/ 127550 w 1330849"/>
                  <a:gd name="connsiteY597" fmla="*/ 482499 h 1152691"/>
                  <a:gd name="connsiteX598" fmla="*/ 120662 w 1330849"/>
                  <a:gd name="connsiteY598" fmla="*/ 470002 h 1152691"/>
                  <a:gd name="connsiteX599" fmla="*/ 114029 w 1330849"/>
                  <a:gd name="connsiteY599" fmla="*/ 456741 h 1152691"/>
                  <a:gd name="connsiteX600" fmla="*/ 107397 w 1330849"/>
                  <a:gd name="connsiteY600" fmla="*/ 443225 h 1152691"/>
                  <a:gd name="connsiteX601" fmla="*/ 101019 w 1330849"/>
                  <a:gd name="connsiteY601" fmla="*/ 429199 h 1152691"/>
                  <a:gd name="connsiteX602" fmla="*/ 94642 w 1330849"/>
                  <a:gd name="connsiteY602" fmla="*/ 414918 h 1152691"/>
                  <a:gd name="connsiteX603" fmla="*/ 88009 w 1330849"/>
                  <a:gd name="connsiteY603" fmla="*/ 399617 h 1152691"/>
                  <a:gd name="connsiteX604" fmla="*/ 81887 w 1330849"/>
                  <a:gd name="connsiteY604" fmla="*/ 383806 h 1152691"/>
                  <a:gd name="connsiteX605" fmla="*/ 75765 w 1330849"/>
                  <a:gd name="connsiteY605" fmla="*/ 367739 h 1152691"/>
                  <a:gd name="connsiteX606" fmla="*/ 69898 w 1330849"/>
                  <a:gd name="connsiteY606" fmla="*/ 350908 h 1152691"/>
                  <a:gd name="connsiteX607" fmla="*/ 63775 w 1330849"/>
                  <a:gd name="connsiteY607" fmla="*/ 333821 h 1152691"/>
                  <a:gd name="connsiteX608" fmla="*/ 58163 w 1330849"/>
                  <a:gd name="connsiteY608" fmla="*/ 315715 h 1152691"/>
                  <a:gd name="connsiteX609" fmla="*/ 52551 w 1330849"/>
                  <a:gd name="connsiteY609" fmla="*/ 297098 h 1152691"/>
                  <a:gd name="connsiteX610" fmla="*/ 47193 w 1330849"/>
                  <a:gd name="connsiteY610" fmla="*/ 278227 h 1152691"/>
                  <a:gd name="connsiteX611" fmla="*/ 42091 w 1330849"/>
                  <a:gd name="connsiteY611" fmla="*/ 258590 h 1152691"/>
                  <a:gd name="connsiteX612" fmla="*/ 36990 w 1330849"/>
                  <a:gd name="connsiteY612" fmla="*/ 238189 h 1152691"/>
                  <a:gd name="connsiteX613" fmla="*/ 32398 w 1330849"/>
                  <a:gd name="connsiteY613" fmla="*/ 217532 h 1152691"/>
                  <a:gd name="connsiteX614" fmla="*/ 27551 w 1330849"/>
                  <a:gd name="connsiteY614" fmla="*/ 195856 h 1152691"/>
                  <a:gd name="connsiteX615" fmla="*/ 23215 w 1330849"/>
                  <a:gd name="connsiteY615" fmla="*/ 173414 h 1152691"/>
                  <a:gd name="connsiteX616" fmla="*/ 19133 w 1330849"/>
                  <a:gd name="connsiteY616" fmla="*/ 150717 h 1152691"/>
                  <a:gd name="connsiteX617" fmla="*/ 15306 w 1330849"/>
                  <a:gd name="connsiteY617" fmla="*/ 127256 h 1152691"/>
                  <a:gd name="connsiteX618" fmla="*/ 11735 w 1330849"/>
                  <a:gd name="connsiteY618" fmla="*/ 103029 h 1152691"/>
                  <a:gd name="connsiteX619" fmla="*/ 8419 w 1330849"/>
                  <a:gd name="connsiteY619" fmla="*/ 78292 h 1152691"/>
                  <a:gd name="connsiteX620" fmla="*/ 5357 w 1330849"/>
                  <a:gd name="connsiteY620" fmla="*/ 53044 h 1152691"/>
                  <a:gd name="connsiteX621" fmla="*/ 2551 w 1330849"/>
                  <a:gd name="connsiteY621" fmla="*/ 26777 h 1152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</a:cxnLst>
                <a:rect l="l" t="t" r="r" b="b"/>
                <a:pathLst>
                  <a:path w="1330849" h="1152691">
                    <a:moveTo>
                      <a:pt x="1281270" y="1113269"/>
                    </a:moveTo>
                    <a:lnTo>
                      <a:pt x="1281904" y="1128719"/>
                    </a:lnTo>
                    <a:lnTo>
                      <a:pt x="1282199" y="1129600"/>
                    </a:lnTo>
                    <a:lnTo>
                      <a:pt x="1273322" y="1135585"/>
                    </a:lnTo>
                    <a:lnTo>
                      <a:pt x="1271960" y="1131505"/>
                    </a:lnTo>
                    <a:lnTo>
                      <a:pt x="1268640" y="1121056"/>
                    </a:lnTo>
                    <a:close/>
                    <a:moveTo>
                      <a:pt x="1303365" y="1099647"/>
                    </a:moveTo>
                    <a:lnTo>
                      <a:pt x="1310270" y="1115659"/>
                    </a:lnTo>
                    <a:lnTo>
                      <a:pt x="1299715" y="1117790"/>
                    </a:lnTo>
                    <a:lnTo>
                      <a:pt x="1286983" y="1126375"/>
                    </a:lnTo>
                    <a:lnTo>
                      <a:pt x="1283139" y="1112116"/>
                    </a:lnTo>
                    <a:close/>
                    <a:moveTo>
                      <a:pt x="0" y="0"/>
                    </a:moveTo>
                    <a:lnTo>
                      <a:pt x="1276" y="1275"/>
                    </a:lnTo>
                    <a:lnTo>
                      <a:pt x="5613" y="5101"/>
                    </a:lnTo>
                    <a:lnTo>
                      <a:pt x="12500" y="10966"/>
                    </a:lnTo>
                    <a:lnTo>
                      <a:pt x="22449" y="18617"/>
                    </a:lnTo>
                    <a:lnTo>
                      <a:pt x="28317" y="22952"/>
                    </a:lnTo>
                    <a:lnTo>
                      <a:pt x="35204" y="27543"/>
                    </a:lnTo>
                    <a:lnTo>
                      <a:pt x="42857" y="32388"/>
                    </a:lnTo>
                    <a:lnTo>
                      <a:pt x="51020" y="37744"/>
                    </a:lnTo>
                    <a:lnTo>
                      <a:pt x="59949" y="43099"/>
                    </a:lnTo>
                    <a:lnTo>
                      <a:pt x="69387" y="48454"/>
                    </a:lnTo>
                    <a:lnTo>
                      <a:pt x="79846" y="54065"/>
                    </a:lnTo>
                    <a:lnTo>
                      <a:pt x="91070" y="59675"/>
                    </a:lnTo>
                    <a:lnTo>
                      <a:pt x="103060" y="65030"/>
                    </a:lnTo>
                    <a:lnTo>
                      <a:pt x="115815" y="70641"/>
                    </a:lnTo>
                    <a:lnTo>
                      <a:pt x="129336" y="76507"/>
                    </a:lnTo>
                    <a:lnTo>
                      <a:pt x="143621" y="81352"/>
                    </a:lnTo>
                    <a:lnTo>
                      <a:pt x="158416" y="86707"/>
                    </a:lnTo>
                    <a:lnTo>
                      <a:pt x="174488" y="91552"/>
                    </a:lnTo>
                    <a:lnTo>
                      <a:pt x="191069" y="96398"/>
                    </a:lnTo>
                    <a:lnTo>
                      <a:pt x="208416" y="100478"/>
                    </a:lnTo>
                    <a:lnTo>
                      <a:pt x="226783" y="104814"/>
                    </a:lnTo>
                    <a:lnTo>
                      <a:pt x="245915" y="108129"/>
                    </a:lnTo>
                    <a:lnTo>
                      <a:pt x="265558" y="111699"/>
                    </a:lnTo>
                    <a:lnTo>
                      <a:pt x="286221" y="113994"/>
                    </a:lnTo>
                    <a:lnTo>
                      <a:pt x="307394" y="116289"/>
                    </a:lnTo>
                    <a:lnTo>
                      <a:pt x="329843" y="118074"/>
                    </a:lnTo>
                    <a:lnTo>
                      <a:pt x="341322" y="118585"/>
                    </a:lnTo>
                    <a:lnTo>
                      <a:pt x="352802" y="118840"/>
                    </a:lnTo>
                    <a:lnTo>
                      <a:pt x="364791" y="119095"/>
                    </a:lnTo>
                    <a:lnTo>
                      <a:pt x="376781" y="119350"/>
                    </a:lnTo>
                    <a:lnTo>
                      <a:pt x="425505" y="119350"/>
                    </a:lnTo>
                    <a:lnTo>
                      <a:pt x="474483" y="119350"/>
                    </a:lnTo>
                    <a:lnTo>
                      <a:pt x="523462" y="120370"/>
                    </a:lnTo>
                    <a:lnTo>
                      <a:pt x="547697" y="120880"/>
                    </a:lnTo>
                    <a:lnTo>
                      <a:pt x="571931" y="121645"/>
                    </a:lnTo>
                    <a:lnTo>
                      <a:pt x="596166" y="122920"/>
                    </a:lnTo>
                    <a:lnTo>
                      <a:pt x="620145" y="123940"/>
                    </a:lnTo>
                    <a:lnTo>
                      <a:pt x="643869" y="125725"/>
                    </a:lnTo>
                    <a:lnTo>
                      <a:pt x="667338" y="127511"/>
                    </a:lnTo>
                    <a:lnTo>
                      <a:pt x="690552" y="130060"/>
                    </a:lnTo>
                    <a:lnTo>
                      <a:pt x="713511" y="132611"/>
                    </a:lnTo>
                    <a:lnTo>
                      <a:pt x="736214" y="136181"/>
                    </a:lnTo>
                    <a:lnTo>
                      <a:pt x="758408" y="139752"/>
                    </a:lnTo>
                    <a:lnTo>
                      <a:pt x="780346" y="144086"/>
                    </a:lnTo>
                    <a:lnTo>
                      <a:pt x="802030" y="148422"/>
                    </a:lnTo>
                    <a:lnTo>
                      <a:pt x="812489" y="150972"/>
                    </a:lnTo>
                    <a:lnTo>
                      <a:pt x="823203" y="153778"/>
                    </a:lnTo>
                    <a:lnTo>
                      <a:pt x="833662" y="156582"/>
                    </a:lnTo>
                    <a:lnTo>
                      <a:pt x="843866" y="159643"/>
                    </a:lnTo>
                    <a:lnTo>
                      <a:pt x="854070" y="162703"/>
                    </a:lnTo>
                    <a:lnTo>
                      <a:pt x="864019" y="166274"/>
                    </a:lnTo>
                    <a:lnTo>
                      <a:pt x="873968" y="169589"/>
                    </a:lnTo>
                    <a:lnTo>
                      <a:pt x="883916" y="173159"/>
                    </a:lnTo>
                    <a:lnTo>
                      <a:pt x="893355" y="177239"/>
                    </a:lnTo>
                    <a:lnTo>
                      <a:pt x="903049" y="181064"/>
                    </a:lnTo>
                    <a:lnTo>
                      <a:pt x="912233" y="185400"/>
                    </a:lnTo>
                    <a:lnTo>
                      <a:pt x="921671" y="189480"/>
                    </a:lnTo>
                    <a:lnTo>
                      <a:pt x="930600" y="194326"/>
                    </a:lnTo>
                    <a:lnTo>
                      <a:pt x="939528" y="199171"/>
                    </a:lnTo>
                    <a:lnTo>
                      <a:pt x="948456" y="204016"/>
                    </a:lnTo>
                    <a:lnTo>
                      <a:pt x="956875" y="209117"/>
                    </a:lnTo>
                    <a:lnTo>
                      <a:pt x="965293" y="214727"/>
                    </a:lnTo>
                    <a:lnTo>
                      <a:pt x="973456" y="220082"/>
                    </a:lnTo>
                    <a:lnTo>
                      <a:pt x="981619" y="225948"/>
                    </a:lnTo>
                    <a:lnTo>
                      <a:pt x="989527" y="231813"/>
                    </a:lnTo>
                    <a:lnTo>
                      <a:pt x="997435" y="237934"/>
                    </a:lnTo>
                    <a:lnTo>
                      <a:pt x="1004578" y="244564"/>
                    </a:lnTo>
                    <a:lnTo>
                      <a:pt x="1012231" y="251195"/>
                    </a:lnTo>
                    <a:lnTo>
                      <a:pt x="1019374" y="258081"/>
                    </a:lnTo>
                    <a:lnTo>
                      <a:pt x="1026262" y="265221"/>
                    </a:lnTo>
                    <a:lnTo>
                      <a:pt x="1033149" y="272616"/>
                    </a:lnTo>
                    <a:lnTo>
                      <a:pt x="1039527" y="280268"/>
                    </a:lnTo>
                    <a:lnTo>
                      <a:pt x="1046159" y="288173"/>
                    </a:lnTo>
                    <a:lnTo>
                      <a:pt x="1046159" y="238954"/>
                    </a:lnTo>
                    <a:lnTo>
                      <a:pt x="1052281" y="245075"/>
                    </a:lnTo>
                    <a:lnTo>
                      <a:pt x="1059679" y="252980"/>
                    </a:lnTo>
                    <a:lnTo>
                      <a:pt x="1068863" y="263946"/>
                    </a:lnTo>
                    <a:lnTo>
                      <a:pt x="1080343" y="277462"/>
                    </a:lnTo>
                    <a:lnTo>
                      <a:pt x="1093352" y="293783"/>
                    </a:lnTo>
                    <a:lnTo>
                      <a:pt x="1100495" y="302964"/>
                    </a:lnTo>
                    <a:lnTo>
                      <a:pt x="1107893" y="312910"/>
                    </a:lnTo>
                    <a:lnTo>
                      <a:pt x="1115036" y="323366"/>
                    </a:lnTo>
                    <a:lnTo>
                      <a:pt x="1122689" y="334331"/>
                    </a:lnTo>
                    <a:lnTo>
                      <a:pt x="1130597" y="346062"/>
                    </a:lnTo>
                    <a:lnTo>
                      <a:pt x="1138505" y="358558"/>
                    </a:lnTo>
                    <a:lnTo>
                      <a:pt x="1146413" y="371309"/>
                    </a:lnTo>
                    <a:lnTo>
                      <a:pt x="1154321" y="384825"/>
                    </a:lnTo>
                    <a:lnTo>
                      <a:pt x="1162229" y="398597"/>
                    </a:lnTo>
                    <a:lnTo>
                      <a:pt x="1170137" y="413133"/>
                    </a:lnTo>
                    <a:lnTo>
                      <a:pt x="1177535" y="428179"/>
                    </a:lnTo>
                    <a:lnTo>
                      <a:pt x="1184933" y="443480"/>
                    </a:lnTo>
                    <a:lnTo>
                      <a:pt x="1192331" y="459547"/>
                    </a:lnTo>
                    <a:lnTo>
                      <a:pt x="1199218" y="476123"/>
                    </a:lnTo>
                    <a:lnTo>
                      <a:pt x="1206106" y="493209"/>
                    </a:lnTo>
                    <a:lnTo>
                      <a:pt x="1212228" y="510551"/>
                    </a:lnTo>
                    <a:lnTo>
                      <a:pt x="1218351" y="528402"/>
                    </a:lnTo>
                    <a:lnTo>
                      <a:pt x="1223708" y="546508"/>
                    </a:lnTo>
                    <a:lnTo>
                      <a:pt x="1228810" y="565380"/>
                    </a:lnTo>
                    <a:lnTo>
                      <a:pt x="1233402" y="584761"/>
                    </a:lnTo>
                    <a:lnTo>
                      <a:pt x="1256105" y="561810"/>
                    </a:lnTo>
                    <a:lnTo>
                      <a:pt x="1261462" y="577621"/>
                    </a:lnTo>
                    <a:lnTo>
                      <a:pt x="1267585" y="596237"/>
                    </a:lnTo>
                    <a:lnTo>
                      <a:pt x="1274983" y="620974"/>
                    </a:lnTo>
                    <a:lnTo>
                      <a:pt x="1283911" y="650811"/>
                    </a:lnTo>
                    <a:lnTo>
                      <a:pt x="1288248" y="667388"/>
                    </a:lnTo>
                    <a:lnTo>
                      <a:pt x="1292840" y="685239"/>
                    </a:lnTo>
                    <a:lnTo>
                      <a:pt x="1297431" y="703856"/>
                    </a:lnTo>
                    <a:lnTo>
                      <a:pt x="1302023" y="723237"/>
                    </a:lnTo>
                    <a:lnTo>
                      <a:pt x="1306360" y="743384"/>
                    </a:lnTo>
                    <a:lnTo>
                      <a:pt x="1310696" y="764296"/>
                    </a:lnTo>
                    <a:lnTo>
                      <a:pt x="1314778" y="785462"/>
                    </a:lnTo>
                    <a:lnTo>
                      <a:pt x="1318349" y="807139"/>
                    </a:lnTo>
                    <a:lnTo>
                      <a:pt x="1321921" y="829071"/>
                    </a:lnTo>
                    <a:lnTo>
                      <a:pt x="1324727" y="851257"/>
                    </a:lnTo>
                    <a:lnTo>
                      <a:pt x="1327278" y="873699"/>
                    </a:lnTo>
                    <a:lnTo>
                      <a:pt x="1328808" y="896141"/>
                    </a:lnTo>
                    <a:lnTo>
                      <a:pt x="1330339" y="918328"/>
                    </a:lnTo>
                    <a:lnTo>
                      <a:pt x="1330594" y="929549"/>
                    </a:lnTo>
                    <a:lnTo>
                      <a:pt x="1330849" y="940514"/>
                    </a:lnTo>
                    <a:lnTo>
                      <a:pt x="1330849" y="951480"/>
                    </a:lnTo>
                    <a:lnTo>
                      <a:pt x="1330594" y="962446"/>
                    </a:lnTo>
                    <a:lnTo>
                      <a:pt x="1330339" y="973157"/>
                    </a:lnTo>
                    <a:lnTo>
                      <a:pt x="1329829" y="983868"/>
                    </a:lnTo>
                    <a:lnTo>
                      <a:pt x="1328808" y="994324"/>
                    </a:lnTo>
                    <a:lnTo>
                      <a:pt x="1327788" y="1004780"/>
                    </a:lnTo>
                    <a:lnTo>
                      <a:pt x="1326768" y="1015236"/>
                    </a:lnTo>
                    <a:lnTo>
                      <a:pt x="1324982" y="1025436"/>
                    </a:lnTo>
                    <a:lnTo>
                      <a:pt x="1323196" y="1035127"/>
                    </a:lnTo>
                    <a:lnTo>
                      <a:pt x="1321410" y="1045073"/>
                    </a:lnTo>
                    <a:lnTo>
                      <a:pt x="1319114" y="1054508"/>
                    </a:lnTo>
                    <a:lnTo>
                      <a:pt x="1316563" y="1063944"/>
                    </a:lnTo>
                    <a:lnTo>
                      <a:pt x="1313757" y="1073125"/>
                    </a:lnTo>
                    <a:lnTo>
                      <a:pt x="1310696" y="1082306"/>
                    </a:lnTo>
                    <a:lnTo>
                      <a:pt x="1307125" y="1090721"/>
                    </a:lnTo>
                    <a:lnTo>
                      <a:pt x="1303554" y="1099137"/>
                    </a:lnTo>
                    <a:lnTo>
                      <a:pt x="1303118" y="1099406"/>
                    </a:lnTo>
                    <a:lnTo>
                      <a:pt x="1298218" y="1087626"/>
                    </a:lnTo>
                    <a:lnTo>
                      <a:pt x="1292866" y="1075374"/>
                    </a:lnTo>
                    <a:lnTo>
                      <a:pt x="1287005" y="1062612"/>
                    </a:lnTo>
                    <a:lnTo>
                      <a:pt x="1280889" y="1049851"/>
                    </a:lnTo>
                    <a:lnTo>
                      <a:pt x="1274264" y="1037089"/>
                    </a:lnTo>
                    <a:lnTo>
                      <a:pt x="1267638" y="1024072"/>
                    </a:lnTo>
                    <a:lnTo>
                      <a:pt x="1260503" y="1010800"/>
                    </a:lnTo>
                    <a:lnTo>
                      <a:pt x="1253113" y="997528"/>
                    </a:lnTo>
                    <a:lnTo>
                      <a:pt x="1245723" y="984000"/>
                    </a:lnTo>
                    <a:lnTo>
                      <a:pt x="1237823" y="970473"/>
                    </a:lnTo>
                    <a:lnTo>
                      <a:pt x="1229669" y="956690"/>
                    </a:lnTo>
                    <a:lnTo>
                      <a:pt x="1220750" y="943162"/>
                    </a:lnTo>
                    <a:lnTo>
                      <a:pt x="1216870" y="936989"/>
                    </a:lnTo>
                    <a:lnTo>
                      <a:pt x="1239066" y="666113"/>
                    </a:lnTo>
                    <a:lnTo>
                      <a:pt x="1196179" y="904812"/>
                    </a:lnTo>
                    <a:lnTo>
                      <a:pt x="1184565" y="887521"/>
                    </a:lnTo>
                    <a:lnTo>
                      <a:pt x="1165198" y="859700"/>
                    </a:lnTo>
                    <a:lnTo>
                      <a:pt x="1144812" y="831879"/>
                    </a:lnTo>
                    <a:lnTo>
                      <a:pt x="1124171" y="803804"/>
                    </a:lnTo>
                    <a:lnTo>
                      <a:pt x="1102765" y="776239"/>
                    </a:lnTo>
                    <a:lnTo>
                      <a:pt x="1080341" y="748673"/>
                    </a:lnTo>
                    <a:lnTo>
                      <a:pt x="1065217" y="730427"/>
                    </a:lnTo>
                    <a:lnTo>
                      <a:pt x="1067674" y="703626"/>
                    </a:lnTo>
                    <a:lnTo>
                      <a:pt x="1068959" y="683746"/>
                    </a:lnTo>
                    <a:lnTo>
                      <a:pt x="1070757" y="661064"/>
                    </a:lnTo>
                    <a:lnTo>
                      <a:pt x="1072556" y="635324"/>
                    </a:lnTo>
                    <a:lnTo>
                      <a:pt x="1073841" y="607290"/>
                    </a:lnTo>
                    <a:lnTo>
                      <a:pt x="1074869" y="576962"/>
                    </a:lnTo>
                    <a:lnTo>
                      <a:pt x="1075640" y="545359"/>
                    </a:lnTo>
                    <a:lnTo>
                      <a:pt x="1075897" y="512228"/>
                    </a:lnTo>
                    <a:lnTo>
                      <a:pt x="1075640" y="478587"/>
                    </a:lnTo>
                    <a:lnTo>
                      <a:pt x="1075383" y="461512"/>
                    </a:lnTo>
                    <a:lnTo>
                      <a:pt x="1074612" y="444436"/>
                    </a:lnTo>
                    <a:lnTo>
                      <a:pt x="1073841" y="427361"/>
                    </a:lnTo>
                    <a:lnTo>
                      <a:pt x="1072813" y="410285"/>
                    </a:lnTo>
                    <a:lnTo>
                      <a:pt x="1071528" y="393465"/>
                    </a:lnTo>
                    <a:lnTo>
                      <a:pt x="1070243" y="376899"/>
                    </a:lnTo>
                    <a:lnTo>
                      <a:pt x="1068445" y="360079"/>
                    </a:lnTo>
                    <a:lnTo>
                      <a:pt x="1066132" y="343768"/>
                    </a:lnTo>
                    <a:lnTo>
                      <a:pt x="1066646" y="355746"/>
                    </a:lnTo>
                    <a:lnTo>
                      <a:pt x="1067674" y="387858"/>
                    </a:lnTo>
                    <a:lnTo>
                      <a:pt x="1067931" y="410030"/>
                    </a:lnTo>
                    <a:lnTo>
                      <a:pt x="1067931" y="435006"/>
                    </a:lnTo>
                    <a:lnTo>
                      <a:pt x="1067931" y="463041"/>
                    </a:lnTo>
                    <a:lnTo>
                      <a:pt x="1067674" y="492349"/>
                    </a:lnTo>
                    <a:lnTo>
                      <a:pt x="1066646" y="523442"/>
                    </a:lnTo>
                    <a:lnTo>
                      <a:pt x="1065618" y="555044"/>
                    </a:lnTo>
                    <a:lnTo>
                      <a:pt x="1063563" y="586136"/>
                    </a:lnTo>
                    <a:lnTo>
                      <a:pt x="1062535" y="601938"/>
                    </a:lnTo>
                    <a:lnTo>
                      <a:pt x="1061250" y="617229"/>
                    </a:lnTo>
                    <a:lnTo>
                      <a:pt x="1059708" y="632010"/>
                    </a:lnTo>
                    <a:lnTo>
                      <a:pt x="1057909" y="646792"/>
                    </a:lnTo>
                    <a:lnTo>
                      <a:pt x="1056368" y="660809"/>
                    </a:lnTo>
                    <a:lnTo>
                      <a:pt x="1054055" y="674317"/>
                    </a:lnTo>
                    <a:lnTo>
                      <a:pt x="1051742" y="687315"/>
                    </a:lnTo>
                    <a:lnTo>
                      <a:pt x="1049173" y="699293"/>
                    </a:lnTo>
                    <a:lnTo>
                      <a:pt x="1046819" y="708631"/>
                    </a:lnTo>
                    <a:lnTo>
                      <a:pt x="1035236" y="695074"/>
                    </a:lnTo>
                    <a:lnTo>
                      <a:pt x="1012047" y="669039"/>
                    </a:lnTo>
                    <a:lnTo>
                      <a:pt x="988603" y="643261"/>
                    </a:lnTo>
                    <a:lnTo>
                      <a:pt x="965414" y="618503"/>
                    </a:lnTo>
                    <a:lnTo>
                      <a:pt x="941715" y="594256"/>
                    </a:lnTo>
                    <a:lnTo>
                      <a:pt x="918271" y="571029"/>
                    </a:lnTo>
                    <a:lnTo>
                      <a:pt x="895081" y="548568"/>
                    </a:lnTo>
                    <a:lnTo>
                      <a:pt x="871892" y="527383"/>
                    </a:lnTo>
                    <a:lnTo>
                      <a:pt x="849213" y="507475"/>
                    </a:lnTo>
                    <a:lnTo>
                      <a:pt x="838000" y="497521"/>
                    </a:lnTo>
                    <a:lnTo>
                      <a:pt x="826533" y="488332"/>
                    </a:lnTo>
                    <a:lnTo>
                      <a:pt x="815576" y="479144"/>
                    </a:lnTo>
                    <a:lnTo>
                      <a:pt x="804618" y="470722"/>
                    </a:lnTo>
                    <a:lnTo>
                      <a:pt x="795547" y="463748"/>
                    </a:lnTo>
                    <a:lnTo>
                      <a:pt x="795407" y="462547"/>
                    </a:lnTo>
                    <a:lnTo>
                      <a:pt x="793063" y="443612"/>
                    </a:lnTo>
                    <a:lnTo>
                      <a:pt x="789939" y="420582"/>
                    </a:lnTo>
                    <a:lnTo>
                      <a:pt x="786294" y="395250"/>
                    </a:lnTo>
                    <a:lnTo>
                      <a:pt x="781867" y="370430"/>
                    </a:lnTo>
                    <a:lnTo>
                      <a:pt x="779784" y="358404"/>
                    </a:lnTo>
                    <a:lnTo>
                      <a:pt x="777441" y="347401"/>
                    </a:lnTo>
                    <a:lnTo>
                      <a:pt x="775358" y="337166"/>
                    </a:lnTo>
                    <a:lnTo>
                      <a:pt x="773014" y="328466"/>
                    </a:lnTo>
                    <a:lnTo>
                      <a:pt x="775358" y="341772"/>
                    </a:lnTo>
                    <a:lnTo>
                      <a:pt x="777180" y="356357"/>
                    </a:lnTo>
                    <a:lnTo>
                      <a:pt x="779263" y="375036"/>
                    </a:lnTo>
                    <a:lnTo>
                      <a:pt x="780305" y="385271"/>
                    </a:lnTo>
                    <a:lnTo>
                      <a:pt x="781346" y="396018"/>
                    </a:lnTo>
                    <a:lnTo>
                      <a:pt x="781867" y="407277"/>
                    </a:lnTo>
                    <a:lnTo>
                      <a:pt x="782127" y="418280"/>
                    </a:lnTo>
                    <a:lnTo>
                      <a:pt x="782388" y="429539"/>
                    </a:lnTo>
                    <a:lnTo>
                      <a:pt x="782127" y="440797"/>
                    </a:lnTo>
                    <a:lnTo>
                      <a:pt x="781346" y="451800"/>
                    </a:lnTo>
                    <a:lnTo>
                      <a:pt x="781186" y="453088"/>
                    </a:lnTo>
                    <a:lnTo>
                      <a:pt x="772510" y="446729"/>
                    </a:lnTo>
                    <a:lnTo>
                      <a:pt x="762317" y="439838"/>
                    </a:lnTo>
                    <a:lnTo>
                      <a:pt x="752123" y="432947"/>
                    </a:lnTo>
                    <a:lnTo>
                      <a:pt x="741930" y="426565"/>
                    </a:lnTo>
                    <a:lnTo>
                      <a:pt x="731993" y="420695"/>
                    </a:lnTo>
                    <a:lnTo>
                      <a:pt x="722563" y="415080"/>
                    </a:lnTo>
                    <a:lnTo>
                      <a:pt x="713135" y="409975"/>
                    </a:lnTo>
                    <a:lnTo>
                      <a:pt x="703961" y="405126"/>
                    </a:lnTo>
                    <a:lnTo>
                      <a:pt x="695042" y="400787"/>
                    </a:lnTo>
                    <a:lnTo>
                      <a:pt x="686123" y="397213"/>
                    </a:lnTo>
                    <a:lnTo>
                      <a:pt x="677714" y="393896"/>
                    </a:lnTo>
                    <a:lnTo>
                      <a:pt x="669560" y="391088"/>
                    </a:lnTo>
                    <a:lnTo>
                      <a:pt x="653506" y="385983"/>
                    </a:lnTo>
                    <a:lnTo>
                      <a:pt x="637196" y="380624"/>
                    </a:lnTo>
                    <a:lnTo>
                      <a:pt x="620633" y="374753"/>
                    </a:lnTo>
                    <a:lnTo>
                      <a:pt x="603814" y="368882"/>
                    </a:lnTo>
                    <a:lnTo>
                      <a:pt x="569667" y="355865"/>
                    </a:lnTo>
                    <a:lnTo>
                      <a:pt x="535521" y="342593"/>
                    </a:lnTo>
                    <a:lnTo>
                      <a:pt x="501119" y="328811"/>
                    </a:lnTo>
                    <a:lnTo>
                      <a:pt x="467227" y="314772"/>
                    </a:lnTo>
                    <a:lnTo>
                      <a:pt x="445917" y="305697"/>
                    </a:lnTo>
                    <a:lnTo>
                      <a:pt x="395685" y="221358"/>
                    </a:lnTo>
                    <a:lnTo>
                      <a:pt x="438286" y="302447"/>
                    </a:lnTo>
                    <a:lnTo>
                      <a:pt x="434864" y="300990"/>
                    </a:lnTo>
                    <a:lnTo>
                      <a:pt x="403775" y="287462"/>
                    </a:lnTo>
                    <a:lnTo>
                      <a:pt x="374725" y="274445"/>
                    </a:lnTo>
                    <a:lnTo>
                      <a:pt x="347968" y="262449"/>
                    </a:lnTo>
                    <a:lnTo>
                      <a:pt x="303883" y="242030"/>
                    </a:lnTo>
                    <a:lnTo>
                      <a:pt x="274578" y="228503"/>
                    </a:lnTo>
                    <a:lnTo>
                      <a:pt x="264130" y="223398"/>
                    </a:lnTo>
                    <a:lnTo>
                      <a:pt x="265914" y="225185"/>
                    </a:lnTo>
                    <a:lnTo>
                      <a:pt x="268462" y="226716"/>
                    </a:lnTo>
                    <a:lnTo>
                      <a:pt x="274323" y="231311"/>
                    </a:lnTo>
                    <a:lnTo>
                      <a:pt x="282223" y="236160"/>
                    </a:lnTo>
                    <a:lnTo>
                      <a:pt x="291397" y="241520"/>
                    </a:lnTo>
                    <a:lnTo>
                      <a:pt x="302354" y="247390"/>
                    </a:lnTo>
                    <a:lnTo>
                      <a:pt x="314841" y="253771"/>
                    </a:lnTo>
                    <a:lnTo>
                      <a:pt x="342617" y="267554"/>
                    </a:lnTo>
                    <a:lnTo>
                      <a:pt x="374470" y="282868"/>
                    </a:lnTo>
                    <a:lnTo>
                      <a:pt x="409126" y="298948"/>
                    </a:lnTo>
                    <a:lnTo>
                      <a:pt x="445057" y="315538"/>
                    </a:lnTo>
                    <a:lnTo>
                      <a:pt x="482262" y="331873"/>
                    </a:lnTo>
                    <a:lnTo>
                      <a:pt x="518447" y="347953"/>
                    </a:lnTo>
                    <a:lnTo>
                      <a:pt x="553613" y="363267"/>
                    </a:lnTo>
                    <a:lnTo>
                      <a:pt x="596504" y="381628"/>
                    </a:lnTo>
                    <a:lnTo>
                      <a:pt x="595528" y="381510"/>
                    </a:lnTo>
                    <a:lnTo>
                      <a:pt x="586847" y="383252"/>
                    </a:lnTo>
                    <a:lnTo>
                      <a:pt x="576379" y="385242"/>
                    </a:lnTo>
                    <a:lnTo>
                      <a:pt x="562593" y="387482"/>
                    </a:lnTo>
                    <a:lnTo>
                      <a:pt x="545232" y="390467"/>
                    </a:lnTo>
                    <a:lnTo>
                      <a:pt x="525573" y="392706"/>
                    </a:lnTo>
                    <a:lnTo>
                      <a:pt x="503361" y="395692"/>
                    </a:lnTo>
                    <a:lnTo>
                      <a:pt x="479362" y="397682"/>
                    </a:lnTo>
                    <a:lnTo>
                      <a:pt x="466341" y="398678"/>
                    </a:lnTo>
                    <a:lnTo>
                      <a:pt x="453320" y="399424"/>
                    </a:lnTo>
                    <a:lnTo>
                      <a:pt x="440044" y="400171"/>
                    </a:lnTo>
                    <a:lnTo>
                      <a:pt x="426257" y="400419"/>
                    </a:lnTo>
                    <a:lnTo>
                      <a:pt x="412471" y="400668"/>
                    </a:lnTo>
                    <a:lnTo>
                      <a:pt x="398684" y="400668"/>
                    </a:lnTo>
                    <a:lnTo>
                      <a:pt x="384642" y="400419"/>
                    </a:lnTo>
                    <a:lnTo>
                      <a:pt x="370345" y="399673"/>
                    </a:lnTo>
                    <a:lnTo>
                      <a:pt x="356048" y="398926"/>
                    </a:lnTo>
                    <a:lnTo>
                      <a:pt x="342005" y="397434"/>
                    </a:lnTo>
                    <a:lnTo>
                      <a:pt x="327708" y="395940"/>
                    </a:lnTo>
                    <a:lnTo>
                      <a:pt x="313921" y="393950"/>
                    </a:lnTo>
                    <a:lnTo>
                      <a:pt x="300134" y="391462"/>
                    </a:lnTo>
                    <a:lnTo>
                      <a:pt x="286603" y="388726"/>
                    </a:lnTo>
                    <a:lnTo>
                      <a:pt x="275959" y="386181"/>
                    </a:lnTo>
                    <a:lnTo>
                      <a:pt x="268221" y="383998"/>
                    </a:lnTo>
                    <a:lnTo>
                      <a:pt x="260051" y="381510"/>
                    </a:lnTo>
                    <a:lnTo>
                      <a:pt x="273072" y="385491"/>
                    </a:lnTo>
                    <a:lnTo>
                      <a:pt x="275959" y="386181"/>
                    </a:lnTo>
                    <a:lnTo>
                      <a:pt x="277922" y="386735"/>
                    </a:lnTo>
                    <a:lnTo>
                      <a:pt x="291199" y="389970"/>
                    </a:lnTo>
                    <a:lnTo>
                      <a:pt x="307794" y="393950"/>
                    </a:lnTo>
                    <a:lnTo>
                      <a:pt x="327452" y="397931"/>
                    </a:lnTo>
                    <a:lnTo>
                      <a:pt x="338175" y="399922"/>
                    </a:lnTo>
                    <a:lnTo>
                      <a:pt x="349409" y="401912"/>
                    </a:lnTo>
                    <a:lnTo>
                      <a:pt x="361153" y="403903"/>
                    </a:lnTo>
                    <a:lnTo>
                      <a:pt x="373919" y="405395"/>
                    </a:lnTo>
                    <a:lnTo>
                      <a:pt x="386940" y="407137"/>
                    </a:lnTo>
                    <a:lnTo>
                      <a:pt x="400471" y="408879"/>
                    </a:lnTo>
                    <a:lnTo>
                      <a:pt x="414514" y="409873"/>
                    </a:lnTo>
                    <a:lnTo>
                      <a:pt x="428811" y="410869"/>
                    </a:lnTo>
                    <a:lnTo>
                      <a:pt x="443874" y="411615"/>
                    </a:lnTo>
                    <a:lnTo>
                      <a:pt x="458937" y="412113"/>
                    </a:lnTo>
                    <a:lnTo>
                      <a:pt x="474767" y="412113"/>
                    </a:lnTo>
                    <a:lnTo>
                      <a:pt x="490595" y="412113"/>
                    </a:lnTo>
                    <a:lnTo>
                      <a:pt x="506680" y="411117"/>
                    </a:lnTo>
                    <a:lnTo>
                      <a:pt x="523020" y="410371"/>
                    </a:lnTo>
                    <a:lnTo>
                      <a:pt x="539615" y="408879"/>
                    </a:lnTo>
                    <a:lnTo>
                      <a:pt x="556210" y="406888"/>
                    </a:lnTo>
                    <a:lnTo>
                      <a:pt x="573316" y="404400"/>
                    </a:lnTo>
                    <a:lnTo>
                      <a:pt x="590166" y="401415"/>
                    </a:lnTo>
                    <a:lnTo>
                      <a:pt x="607272" y="397682"/>
                    </a:lnTo>
                    <a:lnTo>
                      <a:pt x="624122" y="393452"/>
                    </a:lnTo>
                    <a:lnTo>
                      <a:pt x="623998" y="393332"/>
                    </a:lnTo>
                    <a:lnTo>
                      <a:pt x="658092" y="407678"/>
                    </a:lnTo>
                    <a:lnTo>
                      <a:pt x="674402" y="414825"/>
                    </a:lnTo>
                    <a:lnTo>
                      <a:pt x="690965" y="424013"/>
                    </a:lnTo>
                    <a:lnTo>
                      <a:pt x="707274" y="434223"/>
                    </a:lnTo>
                    <a:lnTo>
                      <a:pt x="723583" y="444432"/>
                    </a:lnTo>
                    <a:lnTo>
                      <a:pt x="739892" y="455407"/>
                    </a:lnTo>
                    <a:lnTo>
                      <a:pt x="755691" y="466382"/>
                    </a:lnTo>
                    <a:lnTo>
                      <a:pt x="771490" y="477868"/>
                    </a:lnTo>
                    <a:lnTo>
                      <a:pt x="787290" y="489864"/>
                    </a:lnTo>
                    <a:lnTo>
                      <a:pt x="802324" y="502116"/>
                    </a:lnTo>
                    <a:lnTo>
                      <a:pt x="817614" y="514877"/>
                    </a:lnTo>
                    <a:lnTo>
                      <a:pt x="832904" y="527383"/>
                    </a:lnTo>
                    <a:lnTo>
                      <a:pt x="847429" y="540656"/>
                    </a:lnTo>
                    <a:lnTo>
                      <a:pt x="862209" y="553928"/>
                    </a:lnTo>
                    <a:lnTo>
                      <a:pt x="876479" y="567711"/>
                    </a:lnTo>
                    <a:lnTo>
                      <a:pt x="890750" y="581494"/>
                    </a:lnTo>
                    <a:lnTo>
                      <a:pt x="904510" y="595532"/>
                    </a:lnTo>
                    <a:lnTo>
                      <a:pt x="918271" y="609824"/>
                    </a:lnTo>
                    <a:lnTo>
                      <a:pt x="931776" y="624118"/>
                    </a:lnTo>
                    <a:lnTo>
                      <a:pt x="945282" y="638666"/>
                    </a:lnTo>
                    <a:lnTo>
                      <a:pt x="958279" y="653470"/>
                    </a:lnTo>
                    <a:lnTo>
                      <a:pt x="971275" y="668018"/>
                    </a:lnTo>
                    <a:lnTo>
                      <a:pt x="972984" y="670038"/>
                    </a:lnTo>
                    <a:lnTo>
                      <a:pt x="969848" y="672265"/>
                    </a:lnTo>
                    <a:lnTo>
                      <a:pt x="960418" y="678161"/>
                    </a:lnTo>
                    <a:lnTo>
                      <a:pt x="950989" y="683800"/>
                    </a:lnTo>
                    <a:lnTo>
                      <a:pt x="941305" y="689183"/>
                    </a:lnTo>
                    <a:lnTo>
                      <a:pt x="931110" y="694565"/>
                    </a:lnTo>
                    <a:lnTo>
                      <a:pt x="920662" y="699435"/>
                    </a:lnTo>
                    <a:lnTo>
                      <a:pt x="909958" y="704050"/>
                    </a:lnTo>
                    <a:lnTo>
                      <a:pt x="898999" y="708407"/>
                    </a:lnTo>
                    <a:lnTo>
                      <a:pt x="887786" y="712765"/>
                    </a:lnTo>
                    <a:lnTo>
                      <a:pt x="876573" y="716609"/>
                    </a:lnTo>
                    <a:lnTo>
                      <a:pt x="865105" y="720455"/>
                    </a:lnTo>
                    <a:lnTo>
                      <a:pt x="853126" y="724043"/>
                    </a:lnTo>
                    <a:lnTo>
                      <a:pt x="841148" y="727119"/>
                    </a:lnTo>
                    <a:lnTo>
                      <a:pt x="828916" y="730195"/>
                    </a:lnTo>
                    <a:lnTo>
                      <a:pt x="816937" y="733271"/>
                    </a:lnTo>
                    <a:lnTo>
                      <a:pt x="804196" y="735834"/>
                    </a:lnTo>
                    <a:lnTo>
                      <a:pt x="791962" y="738398"/>
                    </a:lnTo>
                    <a:lnTo>
                      <a:pt x="779220" y="740961"/>
                    </a:lnTo>
                    <a:lnTo>
                      <a:pt x="766478" y="743011"/>
                    </a:lnTo>
                    <a:lnTo>
                      <a:pt x="753990" y="745062"/>
                    </a:lnTo>
                    <a:lnTo>
                      <a:pt x="727996" y="748650"/>
                    </a:lnTo>
                    <a:lnTo>
                      <a:pt x="702510" y="751470"/>
                    </a:lnTo>
                    <a:lnTo>
                      <a:pt x="676516" y="753777"/>
                    </a:lnTo>
                    <a:lnTo>
                      <a:pt x="651031" y="755828"/>
                    </a:lnTo>
                    <a:lnTo>
                      <a:pt x="625546" y="757109"/>
                    </a:lnTo>
                    <a:lnTo>
                      <a:pt x="600826" y="757878"/>
                    </a:lnTo>
                    <a:lnTo>
                      <a:pt x="576360" y="758391"/>
                    </a:lnTo>
                    <a:lnTo>
                      <a:pt x="552659" y="758648"/>
                    </a:lnTo>
                    <a:lnTo>
                      <a:pt x="529978" y="758391"/>
                    </a:lnTo>
                    <a:lnTo>
                      <a:pt x="508060" y="757878"/>
                    </a:lnTo>
                    <a:lnTo>
                      <a:pt x="486908" y="757109"/>
                    </a:lnTo>
                    <a:lnTo>
                      <a:pt x="467030" y="756597"/>
                    </a:lnTo>
                    <a:lnTo>
                      <a:pt x="448680" y="755572"/>
                    </a:lnTo>
                    <a:lnTo>
                      <a:pt x="431605" y="754290"/>
                    </a:lnTo>
                    <a:lnTo>
                      <a:pt x="402043" y="752239"/>
                    </a:lnTo>
                    <a:lnTo>
                      <a:pt x="379871" y="750445"/>
                    </a:lnTo>
                    <a:lnTo>
                      <a:pt x="361012" y="748394"/>
                    </a:lnTo>
                    <a:lnTo>
                      <a:pt x="383184" y="750957"/>
                    </a:lnTo>
                    <a:lnTo>
                      <a:pt x="404846" y="753521"/>
                    </a:lnTo>
                    <a:lnTo>
                      <a:pt x="426253" y="755828"/>
                    </a:lnTo>
                    <a:lnTo>
                      <a:pt x="447151" y="757622"/>
                    </a:lnTo>
                    <a:lnTo>
                      <a:pt x="467794" y="759416"/>
                    </a:lnTo>
                    <a:lnTo>
                      <a:pt x="487672" y="760698"/>
                    </a:lnTo>
                    <a:lnTo>
                      <a:pt x="507041" y="762236"/>
                    </a:lnTo>
                    <a:lnTo>
                      <a:pt x="526155" y="763261"/>
                    </a:lnTo>
                    <a:lnTo>
                      <a:pt x="544758" y="764287"/>
                    </a:lnTo>
                    <a:lnTo>
                      <a:pt x="562853" y="765055"/>
                    </a:lnTo>
                    <a:lnTo>
                      <a:pt x="580437" y="765568"/>
                    </a:lnTo>
                    <a:lnTo>
                      <a:pt x="598022" y="765824"/>
                    </a:lnTo>
                    <a:lnTo>
                      <a:pt x="631153" y="766081"/>
                    </a:lnTo>
                    <a:lnTo>
                      <a:pt x="662754" y="765568"/>
                    </a:lnTo>
                    <a:lnTo>
                      <a:pt x="692826" y="764800"/>
                    </a:lnTo>
                    <a:lnTo>
                      <a:pt x="720860" y="763005"/>
                    </a:lnTo>
                    <a:lnTo>
                      <a:pt x="747619" y="761211"/>
                    </a:lnTo>
                    <a:lnTo>
                      <a:pt x="772849" y="758648"/>
                    </a:lnTo>
                    <a:lnTo>
                      <a:pt x="796295" y="755828"/>
                    </a:lnTo>
                    <a:lnTo>
                      <a:pt x="818721" y="752239"/>
                    </a:lnTo>
                    <a:lnTo>
                      <a:pt x="839110" y="748907"/>
                    </a:lnTo>
                    <a:lnTo>
                      <a:pt x="858223" y="745318"/>
                    </a:lnTo>
                    <a:lnTo>
                      <a:pt x="876063" y="741217"/>
                    </a:lnTo>
                    <a:lnTo>
                      <a:pt x="892628" y="737372"/>
                    </a:lnTo>
                    <a:lnTo>
                      <a:pt x="907664" y="733015"/>
                    </a:lnTo>
                    <a:lnTo>
                      <a:pt x="921426" y="729170"/>
                    </a:lnTo>
                    <a:lnTo>
                      <a:pt x="933659" y="724812"/>
                    </a:lnTo>
                    <a:lnTo>
                      <a:pt x="944872" y="720967"/>
                    </a:lnTo>
                    <a:lnTo>
                      <a:pt x="955066" y="716866"/>
                    </a:lnTo>
                    <a:lnTo>
                      <a:pt x="963731" y="713278"/>
                    </a:lnTo>
                    <a:lnTo>
                      <a:pt x="971376" y="709945"/>
                    </a:lnTo>
                    <a:lnTo>
                      <a:pt x="978003" y="706869"/>
                    </a:lnTo>
                    <a:lnTo>
                      <a:pt x="983609" y="704050"/>
                    </a:lnTo>
                    <a:lnTo>
                      <a:pt x="987687" y="701486"/>
                    </a:lnTo>
                    <a:lnTo>
                      <a:pt x="993293" y="697898"/>
                    </a:lnTo>
                    <a:lnTo>
                      <a:pt x="995332" y="696872"/>
                    </a:lnTo>
                    <a:lnTo>
                      <a:pt x="995172" y="696579"/>
                    </a:lnTo>
                    <a:lnTo>
                      <a:pt x="996248" y="697881"/>
                    </a:lnTo>
                    <a:lnTo>
                      <a:pt x="1008734" y="712940"/>
                    </a:lnTo>
                    <a:lnTo>
                      <a:pt x="1020456" y="727744"/>
                    </a:lnTo>
                    <a:lnTo>
                      <a:pt x="1032433" y="742802"/>
                    </a:lnTo>
                    <a:lnTo>
                      <a:pt x="1043900" y="757861"/>
                    </a:lnTo>
                    <a:lnTo>
                      <a:pt x="1055112" y="772920"/>
                    </a:lnTo>
                    <a:lnTo>
                      <a:pt x="1066070" y="787724"/>
                    </a:lnTo>
                    <a:lnTo>
                      <a:pt x="1087221" y="817331"/>
                    </a:lnTo>
                    <a:lnTo>
                      <a:pt x="1107352" y="846428"/>
                    </a:lnTo>
                    <a:lnTo>
                      <a:pt x="1126719" y="875270"/>
                    </a:lnTo>
                    <a:lnTo>
                      <a:pt x="1144812" y="902835"/>
                    </a:lnTo>
                    <a:lnTo>
                      <a:pt x="1161885" y="929890"/>
                    </a:lnTo>
                    <a:lnTo>
                      <a:pt x="1177685" y="955924"/>
                    </a:lnTo>
                    <a:lnTo>
                      <a:pt x="1192464" y="980682"/>
                    </a:lnTo>
                    <a:lnTo>
                      <a:pt x="1205970" y="1003908"/>
                    </a:lnTo>
                    <a:lnTo>
                      <a:pt x="1218202" y="1026114"/>
                    </a:lnTo>
                    <a:lnTo>
                      <a:pt x="1228486" y="1044197"/>
                    </a:lnTo>
                    <a:lnTo>
                      <a:pt x="1221960" y="1046293"/>
                    </a:lnTo>
                    <a:lnTo>
                      <a:pt x="1208948" y="1050335"/>
                    </a:lnTo>
                    <a:lnTo>
                      <a:pt x="1192874" y="1054630"/>
                    </a:lnTo>
                    <a:lnTo>
                      <a:pt x="1174248" y="1059683"/>
                    </a:lnTo>
                    <a:lnTo>
                      <a:pt x="1153327" y="1064988"/>
                    </a:lnTo>
                    <a:lnTo>
                      <a:pt x="1130364" y="1070546"/>
                    </a:lnTo>
                    <a:lnTo>
                      <a:pt x="1105870" y="1075852"/>
                    </a:lnTo>
                    <a:lnTo>
                      <a:pt x="1092858" y="1078378"/>
                    </a:lnTo>
                    <a:lnTo>
                      <a:pt x="1079845" y="1080652"/>
                    </a:lnTo>
                    <a:lnTo>
                      <a:pt x="1066323" y="1082925"/>
                    </a:lnTo>
                    <a:lnTo>
                      <a:pt x="1052800" y="1085199"/>
                    </a:lnTo>
                    <a:lnTo>
                      <a:pt x="1039023" y="1086968"/>
                    </a:lnTo>
                    <a:lnTo>
                      <a:pt x="1025245" y="1088736"/>
                    </a:lnTo>
                    <a:lnTo>
                      <a:pt x="1011212" y="1089999"/>
                    </a:lnTo>
                    <a:lnTo>
                      <a:pt x="997180" y="1091263"/>
                    </a:lnTo>
                    <a:lnTo>
                      <a:pt x="982891" y="1092273"/>
                    </a:lnTo>
                    <a:lnTo>
                      <a:pt x="968858" y="1093031"/>
                    </a:lnTo>
                    <a:lnTo>
                      <a:pt x="954826" y="1093283"/>
                    </a:lnTo>
                    <a:lnTo>
                      <a:pt x="944213" y="1093283"/>
                    </a:lnTo>
                    <a:lnTo>
                      <a:pt x="923188" y="1092273"/>
                    </a:lnTo>
                    <a:lnTo>
                      <a:pt x="913748" y="1091768"/>
                    </a:lnTo>
                    <a:lnTo>
                      <a:pt x="927270" y="1092526"/>
                    </a:lnTo>
                    <a:lnTo>
                      <a:pt x="941048" y="1093283"/>
                    </a:lnTo>
                    <a:lnTo>
                      <a:pt x="944213" y="1093283"/>
                    </a:lnTo>
                    <a:lnTo>
                      <a:pt x="949467" y="1093536"/>
                    </a:lnTo>
                    <a:lnTo>
                      <a:pt x="967838" y="1094042"/>
                    </a:lnTo>
                    <a:lnTo>
                      <a:pt x="989015" y="1094294"/>
                    </a:lnTo>
                    <a:lnTo>
                      <a:pt x="1012233" y="1094547"/>
                    </a:lnTo>
                    <a:lnTo>
                      <a:pt x="1037747" y="1094294"/>
                    </a:lnTo>
                    <a:lnTo>
                      <a:pt x="1064282" y="1093536"/>
                    </a:lnTo>
                    <a:lnTo>
                      <a:pt x="1092093" y="1092020"/>
                    </a:lnTo>
                    <a:lnTo>
                      <a:pt x="1106125" y="1091263"/>
                    </a:lnTo>
                    <a:lnTo>
                      <a:pt x="1120158" y="1089999"/>
                    </a:lnTo>
                    <a:lnTo>
                      <a:pt x="1134446" y="1088736"/>
                    </a:lnTo>
                    <a:lnTo>
                      <a:pt x="1148734" y="1086968"/>
                    </a:lnTo>
                    <a:lnTo>
                      <a:pt x="1162767" y="1085452"/>
                    </a:lnTo>
                    <a:lnTo>
                      <a:pt x="1176800" y="1083431"/>
                    </a:lnTo>
                    <a:lnTo>
                      <a:pt x="1190577" y="1081157"/>
                    </a:lnTo>
                    <a:lnTo>
                      <a:pt x="1203845" y="1078631"/>
                    </a:lnTo>
                    <a:lnTo>
                      <a:pt x="1217112" y="1075599"/>
                    </a:lnTo>
                    <a:lnTo>
                      <a:pt x="1229870" y="1072567"/>
                    </a:lnTo>
                    <a:lnTo>
                      <a:pt x="1242098" y="1069288"/>
                    </a:lnTo>
                    <a:lnTo>
                      <a:pt x="1248526" y="1081245"/>
                    </a:lnTo>
                    <a:lnTo>
                      <a:pt x="1262032" y="1107789"/>
                    </a:lnTo>
                    <a:lnTo>
                      <a:pt x="1268437" y="1120820"/>
                    </a:lnTo>
                    <a:lnTo>
                      <a:pt x="1260187" y="1125914"/>
                    </a:lnTo>
                    <a:lnTo>
                      <a:pt x="1250238" y="1128209"/>
                    </a:lnTo>
                    <a:lnTo>
                      <a:pt x="1238504" y="1130504"/>
                    </a:lnTo>
                    <a:lnTo>
                      <a:pt x="1222432" y="1133819"/>
                    </a:lnTo>
                    <a:lnTo>
                      <a:pt x="1202024" y="1137390"/>
                    </a:lnTo>
                    <a:lnTo>
                      <a:pt x="1178556" y="1140960"/>
                    </a:lnTo>
                    <a:lnTo>
                      <a:pt x="1151260" y="1144530"/>
                    </a:lnTo>
                    <a:lnTo>
                      <a:pt x="1136209" y="1146060"/>
                    </a:lnTo>
                    <a:lnTo>
                      <a:pt x="1120648" y="1147591"/>
                    </a:lnTo>
                    <a:lnTo>
                      <a:pt x="1104321" y="1148866"/>
                    </a:lnTo>
                    <a:lnTo>
                      <a:pt x="1087485" y="1150141"/>
                    </a:lnTo>
                    <a:lnTo>
                      <a:pt x="1070139" y="1151161"/>
                    </a:lnTo>
                    <a:lnTo>
                      <a:pt x="1051771" y="1151671"/>
                    </a:lnTo>
                    <a:lnTo>
                      <a:pt x="1032894" y="1152181"/>
                    </a:lnTo>
                    <a:lnTo>
                      <a:pt x="1013762" y="1152691"/>
                    </a:lnTo>
                    <a:lnTo>
                      <a:pt x="993609" y="1152181"/>
                    </a:lnTo>
                    <a:lnTo>
                      <a:pt x="973456" y="1151926"/>
                    </a:lnTo>
                    <a:lnTo>
                      <a:pt x="952793" y="1151161"/>
                    </a:lnTo>
                    <a:lnTo>
                      <a:pt x="931620" y="1149886"/>
                    </a:lnTo>
                    <a:lnTo>
                      <a:pt x="910192" y="1148100"/>
                    </a:lnTo>
                    <a:lnTo>
                      <a:pt x="888508" y="1146060"/>
                    </a:lnTo>
                    <a:lnTo>
                      <a:pt x="866315" y="1143255"/>
                    </a:lnTo>
                    <a:lnTo>
                      <a:pt x="844121" y="1140195"/>
                    </a:lnTo>
                    <a:lnTo>
                      <a:pt x="821673" y="1136625"/>
                    </a:lnTo>
                    <a:lnTo>
                      <a:pt x="798969" y="1132034"/>
                    </a:lnTo>
                    <a:lnTo>
                      <a:pt x="817336" y="1113673"/>
                    </a:lnTo>
                    <a:lnTo>
                      <a:pt x="809938" y="1112143"/>
                    </a:lnTo>
                    <a:lnTo>
                      <a:pt x="801010" y="1109848"/>
                    </a:lnTo>
                    <a:lnTo>
                      <a:pt x="788510" y="1106533"/>
                    </a:lnTo>
                    <a:lnTo>
                      <a:pt x="773459" y="1102452"/>
                    </a:lnTo>
                    <a:lnTo>
                      <a:pt x="755347" y="1097096"/>
                    </a:lnTo>
                    <a:lnTo>
                      <a:pt x="735194" y="1090721"/>
                    </a:lnTo>
                    <a:lnTo>
                      <a:pt x="712236" y="1083325"/>
                    </a:lnTo>
                    <a:lnTo>
                      <a:pt x="687491" y="1074655"/>
                    </a:lnTo>
                    <a:lnTo>
                      <a:pt x="660706" y="1064454"/>
                    </a:lnTo>
                    <a:lnTo>
                      <a:pt x="646930" y="1059099"/>
                    </a:lnTo>
                    <a:lnTo>
                      <a:pt x="632644" y="1053233"/>
                    </a:lnTo>
                    <a:lnTo>
                      <a:pt x="617849" y="1047368"/>
                    </a:lnTo>
                    <a:lnTo>
                      <a:pt x="603053" y="1040482"/>
                    </a:lnTo>
                    <a:lnTo>
                      <a:pt x="587747" y="1033851"/>
                    </a:lnTo>
                    <a:lnTo>
                      <a:pt x="572186" y="1026711"/>
                    </a:lnTo>
                    <a:lnTo>
                      <a:pt x="556625" y="1019061"/>
                    </a:lnTo>
                    <a:lnTo>
                      <a:pt x="540809" y="1011155"/>
                    </a:lnTo>
                    <a:lnTo>
                      <a:pt x="524738" y="1002739"/>
                    </a:lnTo>
                    <a:lnTo>
                      <a:pt x="508412" y="994069"/>
                    </a:lnTo>
                    <a:lnTo>
                      <a:pt x="492086" y="985143"/>
                    </a:lnTo>
                    <a:lnTo>
                      <a:pt x="475759" y="975707"/>
                    </a:lnTo>
                    <a:lnTo>
                      <a:pt x="531115" y="961426"/>
                    </a:lnTo>
                    <a:lnTo>
                      <a:pt x="523972" y="958621"/>
                    </a:lnTo>
                    <a:lnTo>
                      <a:pt x="515299" y="954795"/>
                    </a:lnTo>
                    <a:lnTo>
                      <a:pt x="503820" y="949950"/>
                    </a:lnTo>
                    <a:lnTo>
                      <a:pt x="489790" y="942810"/>
                    </a:lnTo>
                    <a:lnTo>
                      <a:pt x="481881" y="938474"/>
                    </a:lnTo>
                    <a:lnTo>
                      <a:pt x="473718" y="934139"/>
                    </a:lnTo>
                    <a:lnTo>
                      <a:pt x="464790" y="928784"/>
                    </a:lnTo>
                    <a:lnTo>
                      <a:pt x="455351" y="923173"/>
                    </a:lnTo>
                    <a:lnTo>
                      <a:pt x="445913" y="916798"/>
                    </a:lnTo>
                    <a:lnTo>
                      <a:pt x="435709" y="910167"/>
                    </a:lnTo>
                    <a:lnTo>
                      <a:pt x="425505" y="902517"/>
                    </a:lnTo>
                    <a:lnTo>
                      <a:pt x="414790" y="894611"/>
                    </a:lnTo>
                    <a:lnTo>
                      <a:pt x="404076" y="886195"/>
                    </a:lnTo>
                    <a:lnTo>
                      <a:pt x="393107" y="877014"/>
                    </a:lnTo>
                    <a:lnTo>
                      <a:pt x="381883" y="867068"/>
                    </a:lnTo>
                    <a:lnTo>
                      <a:pt x="370658" y="856613"/>
                    </a:lnTo>
                    <a:lnTo>
                      <a:pt x="359434" y="845392"/>
                    </a:lnTo>
                    <a:lnTo>
                      <a:pt x="347955" y="833661"/>
                    </a:lnTo>
                    <a:lnTo>
                      <a:pt x="336476" y="821165"/>
                    </a:lnTo>
                    <a:lnTo>
                      <a:pt x="325506" y="807904"/>
                    </a:lnTo>
                    <a:lnTo>
                      <a:pt x="314282" y="793878"/>
                    </a:lnTo>
                    <a:lnTo>
                      <a:pt x="303312" y="778831"/>
                    </a:lnTo>
                    <a:lnTo>
                      <a:pt x="292343" y="763530"/>
                    </a:lnTo>
                    <a:lnTo>
                      <a:pt x="281884" y="747209"/>
                    </a:lnTo>
                    <a:lnTo>
                      <a:pt x="271425" y="730123"/>
                    </a:lnTo>
                    <a:lnTo>
                      <a:pt x="266323" y="721197"/>
                    </a:lnTo>
                    <a:lnTo>
                      <a:pt x="261731" y="712271"/>
                    </a:lnTo>
                    <a:lnTo>
                      <a:pt x="312751" y="701815"/>
                    </a:lnTo>
                    <a:lnTo>
                      <a:pt x="312751" y="679374"/>
                    </a:lnTo>
                    <a:lnTo>
                      <a:pt x="309945" y="678099"/>
                    </a:lnTo>
                    <a:lnTo>
                      <a:pt x="306373" y="676314"/>
                    </a:lnTo>
                    <a:lnTo>
                      <a:pt x="301527" y="674019"/>
                    </a:lnTo>
                    <a:lnTo>
                      <a:pt x="295405" y="670448"/>
                    </a:lnTo>
                    <a:lnTo>
                      <a:pt x="288262" y="666367"/>
                    </a:lnTo>
                    <a:lnTo>
                      <a:pt x="280099" y="661012"/>
                    </a:lnTo>
                    <a:lnTo>
                      <a:pt x="271170" y="654637"/>
                    </a:lnTo>
                    <a:lnTo>
                      <a:pt x="260966" y="647241"/>
                    </a:lnTo>
                    <a:lnTo>
                      <a:pt x="250252" y="638826"/>
                    </a:lnTo>
                    <a:lnTo>
                      <a:pt x="239028" y="628625"/>
                    </a:lnTo>
                    <a:lnTo>
                      <a:pt x="227038" y="617404"/>
                    </a:lnTo>
                    <a:lnTo>
                      <a:pt x="220661" y="611029"/>
                    </a:lnTo>
                    <a:lnTo>
                      <a:pt x="214538" y="604653"/>
                    </a:lnTo>
                    <a:lnTo>
                      <a:pt x="208161" y="597767"/>
                    </a:lnTo>
                    <a:lnTo>
                      <a:pt x="201528" y="590627"/>
                    </a:lnTo>
                    <a:lnTo>
                      <a:pt x="195151" y="582721"/>
                    </a:lnTo>
                    <a:lnTo>
                      <a:pt x="188263" y="574815"/>
                    </a:lnTo>
                    <a:lnTo>
                      <a:pt x="181886" y="566145"/>
                    </a:lnTo>
                    <a:lnTo>
                      <a:pt x="175253" y="557219"/>
                    </a:lnTo>
                    <a:lnTo>
                      <a:pt x="168365" y="548038"/>
                    </a:lnTo>
                    <a:lnTo>
                      <a:pt x="161733" y="538092"/>
                    </a:lnTo>
                    <a:lnTo>
                      <a:pt x="154590" y="528147"/>
                    </a:lnTo>
                    <a:lnTo>
                      <a:pt x="147702" y="517436"/>
                    </a:lnTo>
                    <a:lnTo>
                      <a:pt x="141070" y="505960"/>
                    </a:lnTo>
                    <a:lnTo>
                      <a:pt x="134182" y="494484"/>
                    </a:lnTo>
                    <a:lnTo>
                      <a:pt x="127550" y="482499"/>
                    </a:lnTo>
                    <a:lnTo>
                      <a:pt x="120662" y="470002"/>
                    </a:lnTo>
                    <a:lnTo>
                      <a:pt x="114029" y="456741"/>
                    </a:lnTo>
                    <a:lnTo>
                      <a:pt x="107397" y="443225"/>
                    </a:lnTo>
                    <a:lnTo>
                      <a:pt x="101019" y="429199"/>
                    </a:lnTo>
                    <a:lnTo>
                      <a:pt x="94642" y="414918"/>
                    </a:lnTo>
                    <a:lnTo>
                      <a:pt x="88009" y="399617"/>
                    </a:lnTo>
                    <a:lnTo>
                      <a:pt x="81887" y="383806"/>
                    </a:lnTo>
                    <a:lnTo>
                      <a:pt x="75765" y="367739"/>
                    </a:lnTo>
                    <a:lnTo>
                      <a:pt x="69898" y="350908"/>
                    </a:lnTo>
                    <a:lnTo>
                      <a:pt x="63775" y="333821"/>
                    </a:lnTo>
                    <a:lnTo>
                      <a:pt x="58163" y="315715"/>
                    </a:lnTo>
                    <a:lnTo>
                      <a:pt x="52551" y="297098"/>
                    </a:lnTo>
                    <a:lnTo>
                      <a:pt x="47193" y="278227"/>
                    </a:lnTo>
                    <a:lnTo>
                      <a:pt x="42091" y="258590"/>
                    </a:lnTo>
                    <a:lnTo>
                      <a:pt x="36990" y="238189"/>
                    </a:lnTo>
                    <a:lnTo>
                      <a:pt x="32398" y="217532"/>
                    </a:lnTo>
                    <a:lnTo>
                      <a:pt x="27551" y="195856"/>
                    </a:lnTo>
                    <a:lnTo>
                      <a:pt x="23215" y="173414"/>
                    </a:lnTo>
                    <a:lnTo>
                      <a:pt x="19133" y="150717"/>
                    </a:lnTo>
                    <a:lnTo>
                      <a:pt x="15306" y="127256"/>
                    </a:lnTo>
                    <a:lnTo>
                      <a:pt x="11735" y="103029"/>
                    </a:lnTo>
                    <a:lnTo>
                      <a:pt x="8419" y="78292"/>
                    </a:lnTo>
                    <a:lnTo>
                      <a:pt x="5357" y="53044"/>
                    </a:lnTo>
                    <a:lnTo>
                      <a:pt x="2551" y="26777"/>
                    </a:lnTo>
                    <a:close/>
                  </a:path>
                </a:pathLst>
              </a:custGeom>
              <a:solidFill>
                <a:srgbClr val="4C870C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</a:pPr>
                <a:endParaRPr lang="zh-CN" altLang="en-US" sz="7200">
                  <a:solidFill>
                    <a:srgbClr val="4C870C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6" name="任意多边形 45"/>
              <p:cNvSpPr>
                <a:spLocks/>
              </p:cNvSpPr>
              <p:nvPr/>
            </p:nvSpPr>
            <p:spPr bwMode="auto">
              <a:xfrm rot="11616525" flipV="1">
                <a:off x="7582581" y="1348693"/>
                <a:ext cx="665763" cy="776274"/>
              </a:xfrm>
              <a:custGeom>
                <a:avLst/>
                <a:gdLst>
                  <a:gd name="connsiteX0" fmla="*/ 369228 w 665763"/>
                  <a:gd name="connsiteY0" fmla="*/ 493128 h 776274"/>
                  <a:gd name="connsiteX1" fmla="*/ 366651 w 665763"/>
                  <a:gd name="connsiteY1" fmla="*/ 496180 h 776274"/>
                  <a:gd name="connsiteX2" fmla="*/ 325432 w 665763"/>
                  <a:gd name="connsiteY2" fmla="*/ 545002 h 776274"/>
                  <a:gd name="connsiteX3" fmla="*/ 310120 w 665763"/>
                  <a:gd name="connsiteY3" fmla="*/ 524757 h 776274"/>
                  <a:gd name="connsiteX4" fmla="*/ 309115 w 665763"/>
                  <a:gd name="connsiteY4" fmla="*/ 506139 h 776274"/>
                  <a:gd name="connsiteX5" fmla="*/ 314632 w 665763"/>
                  <a:gd name="connsiteY5" fmla="*/ 490937 h 776274"/>
                  <a:gd name="connsiteX6" fmla="*/ 646373 w 665763"/>
                  <a:gd name="connsiteY6" fmla="*/ 329842 h 776274"/>
                  <a:gd name="connsiteX7" fmla="*/ 644304 w 665763"/>
                  <a:gd name="connsiteY7" fmla="*/ 375666 h 776274"/>
                  <a:gd name="connsiteX8" fmla="*/ 642161 w 665763"/>
                  <a:gd name="connsiteY8" fmla="*/ 372396 h 776274"/>
                  <a:gd name="connsiteX9" fmla="*/ 580671 w 665763"/>
                  <a:gd name="connsiteY9" fmla="*/ 243434 h 776274"/>
                  <a:gd name="connsiteX10" fmla="*/ 581001 w 665763"/>
                  <a:gd name="connsiteY10" fmla="*/ 245661 h 776274"/>
                  <a:gd name="connsiteX11" fmla="*/ 581295 w 665763"/>
                  <a:gd name="connsiteY11" fmla="*/ 248280 h 776274"/>
                  <a:gd name="connsiteX12" fmla="*/ 581625 w 665763"/>
                  <a:gd name="connsiteY12" fmla="*/ 251096 h 776274"/>
                  <a:gd name="connsiteX13" fmla="*/ 581919 w 665763"/>
                  <a:gd name="connsiteY13" fmla="*/ 254173 h 776274"/>
                  <a:gd name="connsiteX14" fmla="*/ 582497 w 665763"/>
                  <a:gd name="connsiteY14" fmla="*/ 260051 h 776274"/>
                  <a:gd name="connsiteX15" fmla="*/ 581731 w 665763"/>
                  <a:gd name="connsiteY15" fmla="*/ 258574 h 776274"/>
                  <a:gd name="connsiteX16" fmla="*/ 581699 w 665763"/>
                  <a:gd name="connsiteY16" fmla="*/ 257971 h 776274"/>
                  <a:gd name="connsiteX17" fmla="*/ 581552 w 665763"/>
                  <a:gd name="connsiteY17" fmla="*/ 255352 h 776274"/>
                  <a:gd name="connsiteX18" fmla="*/ 581258 w 665763"/>
                  <a:gd name="connsiteY18" fmla="*/ 250572 h 776274"/>
                  <a:gd name="connsiteX19" fmla="*/ 581002 w 665763"/>
                  <a:gd name="connsiteY19" fmla="*/ 246839 h 776274"/>
                  <a:gd name="connsiteX20" fmla="*/ 621993 w 665763"/>
                  <a:gd name="connsiteY20" fmla="*/ 247350 h 776274"/>
                  <a:gd name="connsiteX21" fmla="*/ 622319 w 665763"/>
                  <a:gd name="connsiteY21" fmla="*/ 251524 h 776274"/>
                  <a:gd name="connsiteX22" fmla="*/ 622573 w 665763"/>
                  <a:gd name="connsiteY22" fmla="*/ 255829 h 776274"/>
                  <a:gd name="connsiteX23" fmla="*/ 622754 w 665763"/>
                  <a:gd name="connsiteY23" fmla="*/ 260068 h 776274"/>
                  <a:gd name="connsiteX24" fmla="*/ 622935 w 665763"/>
                  <a:gd name="connsiteY24" fmla="*/ 264373 h 776274"/>
                  <a:gd name="connsiteX25" fmla="*/ 623080 w 665763"/>
                  <a:gd name="connsiteY25" fmla="*/ 268743 h 776274"/>
                  <a:gd name="connsiteX26" fmla="*/ 623189 w 665763"/>
                  <a:gd name="connsiteY26" fmla="*/ 273112 h 776274"/>
                  <a:gd name="connsiteX27" fmla="*/ 623298 w 665763"/>
                  <a:gd name="connsiteY27" fmla="*/ 277482 h 776274"/>
                  <a:gd name="connsiteX28" fmla="*/ 623334 w 665763"/>
                  <a:gd name="connsiteY28" fmla="*/ 281852 h 776274"/>
                  <a:gd name="connsiteX29" fmla="*/ 623370 w 665763"/>
                  <a:gd name="connsiteY29" fmla="*/ 290461 h 776274"/>
                  <a:gd name="connsiteX30" fmla="*/ 623334 w 665763"/>
                  <a:gd name="connsiteY30" fmla="*/ 298940 h 776274"/>
                  <a:gd name="connsiteX31" fmla="*/ 623225 w 665763"/>
                  <a:gd name="connsiteY31" fmla="*/ 307027 h 776274"/>
                  <a:gd name="connsiteX32" fmla="*/ 623080 w 665763"/>
                  <a:gd name="connsiteY32" fmla="*/ 314789 h 776274"/>
                  <a:gd name="connsiteX33" fmla="*/ 622899 w 665763"/>
                  <a:gd name="connsiteY33" fmla="*/ 321963 h 776274"/>
                  <a:gd name="connsiteX34" fmla="*/ 622646 w 665763"/>
                  <a:gd name="connsiteY34" fmla="*/ 328550 h 776274"/>
                  <a:gd name="connsiteX35" fmla="*/ 622392 w 665763"/>
                  <a:gd name="connsiteY35" fmla="*/ 334355 h 776274"/>
                  <a:gd name="connsiteX36" fmla="*/ 622237 w 665763"/>
                  <a:gd name="connsiteY36" fmla="*/ 338722 h 776274"/>
                  <a:gd name="connsiteX37" fmla="*/ 620011 w 665763"/>
                  <a:gd name="connsiteY37" fmla="*/ 334795 h 776274"/>
                  <a:gd name="connsiteX38" fmla="*/ 620291 w 665763"/>
                  <a:gd name="connsiteY38" fmla="*/ 331942 h 776274"/>
                  <a:gd name="connsiteX39" fmla="*/ 620617 w 665763"/>
                  <a:gd name="connsiteY39" fmla="*/ 328485 h 776274"/>
                  <a:gd name="connsiteX40" fmla="*/ 620834 w 665763"/>
                  <a:gd name="connsiteY40" fmla="*/ 324898 h 776274"/>
                  <a:gd name="connsiteX41" fmla="*/ 621088 w 665763"/>
                  <a:gd name="connsiteY41" fmla="*/ 321115 h 776274"/>
                  <a:gd name="connsiteX42" fmla="*/ 621305 w 665763"/>
                  <a:gd name="connsiteY42" fmla="*/ 317332 h 776274"/>
                  <a:gd name="connsiteX43" fmla="*/ 621486 w 665763"/>
                  <a:gd name="connsiteY43" fmla="*/ 313419 h 776274"/>
                  <a:gd name="connsiteX44" fmla="*/ 621631 w 665763"/>
                  <a:gd name="connsiteY44" fmla="*/ 309375 h 776274"/>
                  <a:gd name="connsiteX45" fmla="*/ 621921 w 665763"/>
                  <a:gd name="connsiteY45" fmla="*/ 301418 h 776274"/>
                  <a:gd name="connsiteX46" fmla="*/ 622066 w 665763"/>
                  <a:gd name="connsiteY46" fmla="*/ 293331 h 776274"/>
                  <a:gd name="connsiteX47" fmla="*/ 622211 w 665763"/>
                  <a:gd name="connsiteY47" fmla="*/ 285374 h 776274"/>
                  <a:gd name="connsiteX48" fmla="*/ 622247 w 665763"/>
                  <a:gd name="connsiteY48" fmla="*/ 277874 h 776274"/>
                  <a:gd name="connsiteX49" fmla="*/ 622247 w 665763"/>
                  <a:gd name="connsiteY49" fmla="*/ 270699 h 776274"/>
                  <a:gd name="connsiteX50" fmla="*/ 622247 w 665763"/>
                  <a:gd name="connsiteY50" fmla="*/ 264307 h 776274"/>
                  <a:gd name="connsiteX51" fmla="*/ 622211 w 665763"/>
                  <a:gd name="connsiteY51" fmla="*/ 258633 h 776274"/>
                  <a:gd name="connsiteX52" fmla="*/ 622066 w 665763"/>
                  <a:gd name="connsiteY52" fmla="*/ 250416 h 776274"/>
                  <a:gd name="connsiteX53" fmla="*/ 508931 w 665763"/>
                  <a:gd name="connsiteY53" fmla="*/ 216546 h 776274"/>
                  <a:gd name="connsiteX54" fmla="*/ 510404 w 665763"/>
                  <a:gd name="connsiteY54" fmla="*/ 217853 h 776274"/>
                  <a:gd name="connsiteX55" fmla="*/ 514535 w 665763"/>
                  <a:gd name="connsiteY55" fmla="*/ 221314 h 776274"/>
                  <a:gd name="connsiteX56" fmla="*/ 516250 w 665763"/>
                  <a:gd name="connsiteY56" fmla="*/ 222756 h 776274"/>
                  <a:gd name="connsiteX57" fmla="*/ 514836 w 665763"/>
                  <a:gd name="connsiteY57" fmla="*/ 223165 h 776274"/>
                  <a:gd name="connsiteX58" fmla="*/ 514320 w 665763"/>
                  <a:gd name="connsiteY58" fmla="*/ 222686 h 776274"/>
                  <a:gd name="connsiteX59" fmla="*/ 512775 w 665763"/>
                  <a:gd name="connsiteY59" fmla="*/ 221184 h 776274"/>
                  <a:gd name="connsiteX60" fmla="*/ 511482 w 665763"/>
                  <a:gd name="connsiteY60" fmla="*/ 219812 h 776274"/>
                  <a:gd name="connsiteX61" fmla="*/ 510368 w 665763"/>
                  <a:gd name="connsiteY61" fmla="*/ 218571 h 776274"/>
                  <a:gd name="connsiteX62" fmla="*/ 509541 w 665763"/>
                  <a:gd name="connsiteY62" fmla="*/ 217395 h 776274"/>
                  <a:gd name="connsiteX63" fmla="*/ 509182 w 665763"/>
                  <a:gd name="connsiteY63" fmla="*/ 217003 h 776274"/>
                  <a:gd name="connsiteX64" fmla="*/ 527477 w 665763"/>
                  <a:gd name="connsiteY64" fmla="*/ 216024 h 776274"/>
                  <a:gd name="connsiteX65" fmla="*/ 528521 w 665763"/>
                  <a:gd name="connsiteY65" fmla="*/ 219206 h 776274"/>
                  <a:gd name="connsiteX66" fmla="*/ 528407 w 665763"/>
                  <a:gd name="connsiteY66" fmla="*/ 219239 h 776274"/>
                  <a:gd name="connsiteX67" fmla="*/ 436605 w 665763"/>
                  <a:gd name="connsiteY67" fmla="*/ 2282 h 776274"/>
                  <a:gd name="connsiteX68" fmla="*/ 368863 w 665763"/>
                  <a:gd name="connsiteY68" fmla="*/ 8852 h 776274"/>
                  <a:gd name="connsiteX69" fmla="*/ 296399 w 665763"/>
                  <a:gd name="connsiteY69" fmla="*/ 50110 h 776274"/>
                  <a:gd name="connsiteX70" fmla="*/ 267906 w 665763"/>
                  <a:gd name="connsiteY70" fmla="*/ 91907 h 776274"/>
                  <a:gd name="connsiteX71" fmla="*/ 269204 w 665763"/>
                  <a:gd name="connsiteY71" fmla="*/ 120703 h 776274"/>
                  <a:gd name="connsiteX72" fmla="*/ 276549 w 665763"/>
                  <a:gd name="connsiteY72" fmla="*/ 147287 h 776274"/>
                  <a:gd name="connsiteX73" fmla="*/ 279235 w 665763"/>
                  <a:gd name="connsiteY73" fmla="*/ 158963 h 776274"/>
                  <a:gd name="connsiteX74" fmla="*/ 268272 w 665763"/>
                  <a:gd name="connsiteY74" fmla="*/ 170090 h 776274"/>
                  <a:gd name="connsiteX75" fmla="*/ 245187 w 665763"/>
                  <a:gd name="connsiteY75" fmla="*/ 181958 h 776274"/>
                  <a:gd name="connsiteX76" fmla="*/ 229409 w 665763"/>
                  <a:gd name="connsiteY76" fmla="*/ 186407 h 776274"/>
                  <a:gd name="connsiteX77" fmla="*/ 224860 w 665763"/>
                  <a:gd name="connsiteY77" fmla="*/ 186225 h 776274"/>
                  <a:gd name="connsiteX78" fmla="*/ 220128 w 665763"/>
                  <a:gd name="connsiteY78" fmla="*/ 190592 h 776274"/>
                  <a:gd name="connsiteX79" fmla="*/ 203299 w 665763"/>
                  <a:gd name="connsiteY79" fmla="*/ 199381 h 776274"/>
                  <a:gd name="connsiteX80" fmla="*/ 199462 w 665763"/>
                  <a:gd name="connsiteY80" fmla="*/ 207639 h 776274"/>
                  <a:gd name="connsiteX81" fmla="*/ 187896 w 665763"/>
                  <a:gd name="connsiteY81" fmla="*/ 225053 h 776274"/>
                  <a:gd name="connsiteX82" fmla="*/ 186636 w 665763"/>
                  <a:gd name="connsiteY82" fmla="*/ 230259 h 776274"/>
                  <a:gd name="connsiteX83" fmla="*/ 214884 w 665763"/>
                  <a:gd name="connsiteY83" fmla="*/ 242610 h 776274"/>
                  <a:gd name="connsiteX84" fmla="*/ 229666 w 665763"/>
                  <a:gd name="connsiteY84" fmla="*/ 249864 h 776274"/>
                  <a:gd name="connsiteX85" fmla="*/ 244447 w 665763"/>
                  <a:gd name="connsiteY85" fmla="*/ 257118 h 776274"/>
                  <a:gd name="connsiteX86" fmla="*/ 260966 w 665763"/>
                  <a:gd name="connsiteY86" fmla="*/ 264792 h 776274"/>
                  <a:gd name="connsiteX87" fmla="*/ 263651 w 665763"/>
                  <a:gd name="connsiteY87" fmla="*/ 276466 h 776274"/>
                  <a:gd name="connsiteX88" fmla="*/ 260709 w 665763"/>
                  <a:gd name="connsiteY88" fmla="*/ 288617 h 776274"/>
                  <a:gd name="connsiteX89" fmla="*/ 261240 w 665763"/>
                  <a:gd name="connsiteY89" fmla="*/ 301609 h 776274"/>
                  <a:gd name="connsiteX90" fmla="*/ 256087 w 665763"/>
                  <a:gd name="connsiteY90" fmla="*/ 307711 h 776274"/>
                  <a:gd name="connsiteX91" fmla="*/ 258508 w 665763"/>
                  <a:gd name="connsiteY91" fmla="*/ 312891 h 776274"/>
                  <a:gd name="connsiteX92" fmla="*/ 259851 w 665763"/>
                  <a:gd name="connsiteY92" fmla="*/ 318729 h 776274"/>
                  <a:gd name="connsiteX93" fmla="*/ 257513 w 665763"/>
                  <a:gd name="connsiteY93" fmla="*/ 324594 h 776274"/>
                  <a:gd name="connsiteX94" fmla="*/ 250369 w 665763"/>
                  <a:gd name="connsiteY94" fmla="*/ 354103 h 776274"/>
                  <a:gd name="connsiteX95" fmla="*/ 248268 w 665763"/>
                  <a:gd name="connsiteY95" fmla="*/ 362781 h 776274"/>
                  <a:gd name="connsiteX96" fmla="*/ 228809 w 665763"/>
                  <a:gd name="connsiteY96" fmla="*/ 367258 h 776274"/>
                  <a:gd name="connsiteX97" fmla="*/ 213717 w 665763"/>
                  <a:gd name="connsiteY97" fmla="*/ 376468 h 776274"/>
                  <a:gd name="connsiteX98" fmla="*/ 183478 w 665763"/>
                  <a:gd name="connsiteY98" fmla="*/ 387522 h 776274"/>
                  <a:gd name="connsiteX99" fmla="*/ 175749 w 665763"/>
                  <a:gd name="connsiteY99" fmla="*/ 396677 h 776274"/>
                  <a:gd name="connsiteX100" fmla="*/ 171648 w 665763"/>
                  <a:gd name="connsiteY100" fmla="*/ 398440 h 776274"/>
                  <a:gd name="connsiteX101" fmla="*/ 166678 w 665763"/>
                  <a:gd name="connsiteY101" fmla="*/ 399993 h 776274"/>
                  <a:gd name="connsiteX102" fmla="*/ 158949 w 665763"/>
                  <a:gd name="connsiteY102" fmla="*/ 409147 h 776274"/>
                  <a:gd name="connsiteX103" fmla="*/ 152536 w 665763"/>
                  <a:gd name="connsiteY103" fmla="*/ 420458 h 776274"/>
                  <a:gd name="connsiteX104" fmla="*/ 152883 w 665763"/>
                  <a:gd name="connsiteY104" fmla="*/ 437998 h 776274"/>
                  <a:gd name="connsiteX105" fmla="*/ 180538 w 665763"/>
                  <a:gd name="connsiteY105" fmla="*/ 486956 h 776274"/>
                  <a:gd name="connsiteX106" fmla="*/ 206192 w 665763"/>
                  <a:gd name="connsiteY106" fmla="*/ 528998 h 776274"/>
                  <a:gd name="connsiteX107" fmla="*/ 206722 w 665763"/>
                  <a:gd name="connsiteY107" fmla="*/ 541989 h 776274"/>
                  <a:gd name="connsiteX108" fmla="*/ 223459 w 665763"/>
                  <a:gd name="connsiteY108" fmla="*/ 579116 h 776274"/>
                  <a:gd name="connsiteX109" fmla="*/ 137509 w 665763"/>
                  <a:gd name="connsiteY109" fmla="*/ 554634 h 776274"/>
                  <a:gd name="connsiteX110" fmla="*/ 128831 w 665763"/>
                  <a:gd name="connsiteY110" fmla="*/ 552533 h 776274"/>
                  <a:gd name="connsiteX111" fmla="*/ 122363 w 665763"/>
                  <a:gd name="connsiteY111" fmla="*/ 556480 h 776274"/>
                  <a:gd name="connsiteX112" fmla="*/ 115530 w 665763"/>
                  <a:gd name="connsiteY112" fmla="*/ 569525 h 776274"/>
                  <a:gd name="connsiteX113" fmla="*/ 96546 w 665763"/>
                  <a:gd name="connsiteY113" fmla="*/ 579630 h 776274"/>
                  <a:gd name="connsiteX114" fmla="*/ 45477 w 665763"/>
                  <a:gd name="connsiteY114" fmla="*/ 585642 h 776274"/>
                  <a:gd name="connsiteX115" fmla="*/ 17979 w 665763"/>
                  <a:gd name="connsiteY115" fmla="*/ 615736 h 776274"/>
                  <a:gd name="connsiteX116" fmla="*/ 20720 w 665763"/>
                  <a:gd name="connsiteY116" fmla="*/ 634775 h 776274"/>
                  <a:gd name="connsiteX117" fmla="*/ 0 w 665763"/>
                  <a:gd name="connsiteY117" fmla="*/ 644459 h 776274"/>
                  <a:gd name="connsiteX118" fmla="*/ 1553 w 665763"/>
                  <a:gd name="connsiteY118" fmla="*/ 649429 h 776274"/>
                  <a:gd name="connsiteX119" fmla="*/ 11100 w 665763"/>
                  <a:gd name="connsiteY119" fmla="*/ 651740 h 776274"/>
                  <a:gd name="connsiteX120" fmla="*/ 21361 w 665763"/>
                  <a:gd name="connsiteY120" fmla="*/ 662492 h 776274"/>
                  <a:gd name="connsiteX121" fmla="*/ 96282 w 665763"/>
                  <a:gd name="connsiteY121" fmla="*/ 660418 h 776274"/>
                  <a:gd name="connsiteX122" fmla="*/ 136964 w 665763"/>
                  <a:gd name="connsiteY122" fmla="*/ 655565 h 776274"/>
                  <a:gd name="connsiteX123" fmla="*/ 164316 w 665763"/>
                  <a:gd name="connsiteY123" fmla="*/ 664025 h 776274"/>
                  <a:gd name="connsiteX124" fmla="*/ 185566 w 665763"/>
                  <a:gd name="connsiteY124" fmla="*/ 667331 h 776274"/>
                  <a:gd name="connsiteX125" fmla="*/ 210552 w 665763"/>
                  <a:gd name="connsiteY125" fmla="*/ 677974 h 776274"/>
                  <a:gd name="connsiteX126" fmla="*/ 237275 w 665763"/>
                  <a:gd name="connsiteY126" fmla="*/ 689037 h 776274"/>
                  <a:gd name="connsiteX127" fmla="*/ 276412 w 665763"/>
                  <a:gd name="connsiteY127" fmla="*/ 709537 h 776274"/>
                  <a:gd name="connsiteX128" fmla="*/ 335174 w 665763"/>
                  <a:gd name="connsiteY128" fmla="*/ 747651 h 776274"/>
                  <a:gd name="connsiteX129" fmla="*/ 385622 w 665763"/>
                  <a:gd name="connsiteY129" fmla="*/ 774564 h 776274"/>
                  <a:gd name="connsiteX130" fmla="*/ 413970 w 665763"/>
                  <a:gd name="connsiteY130" fmla="*/ 771320 h 776274"/>
                  <a:gd name="connsiteX131" fmla="*/ 436891 w 665763"/>
                  <a:gd name="connsiteY131" fmla="*/ 737362 h 776274"/>
                  <a:gd name="connsiteX132" fmla="*/ 452056 w 665763"/>
                  <a:gd name="connsiteY132" fmla="*/ 708876 h 776274"/>
                  <a:gd name="connsiteX133" fmla="*/ 452658 w 665763"/>
                  <a:gd name="connsiteY133" fmla="*/ 702591 h 776274"/>
                  <a:gd name="connsiteX134" fmla="*/ 451078 w 665763"/>
                  <a:gd name="connsiteY134" fmla="*/ 693940 h 776274"/>
                  <a:gd name="connsiteX135" fmla="*/ 436927 w 665763"/>
                  <a:gd name="connsiteY135" fmla="*/ 684082 h 776274"/>
                  <a:gd name="connsiteX136" fmla="*/ 400676 w 665763"/>
                  <a:gd name="connsiteY136" fmla="*/ 644068 h 776274"/>
                  <a:gd name="connsiteX137" fmla="*/ 373578 w 665763"/>
                  <a:gd name="connsiteY137" fmla="*/ 611783 h 776274"/>
                  <a:gd name="connsiteX138" fmla="*/ 353900 w 665763"/>
                  <a:gd name="connsiteY138" fmla="*/ 586807 h 776274"/>
                  <a:gd name="connsiteX139" fmla="*/ 353817 w 665763"/>
                  <a:gd name="connsiteY139" fmla="*/ 575761 h 776274"/>
                  <a:gd name="connsiteX140" fmla="*/ 364935 w 665763"/>
                  <a:gd name="connsiteY140" fmla="*/ 556403 h 776274"/>
                  <a:gd name="connsiteX141" fmla="*/ 389116 w 665763"/>
                  <a:gd name="connsiteY141" fmla="*/ 517237 h 776274"/>
                  <a:gd name="connsiteX142" fmla="*/ 423968 w 665763"/>
                  <a:gd name="connsiteY142" fmla="*/ 456767 h 776274"/>
                  <a:gd name="connsiteX143" fmla="*/ 444506 w 665763"/>
                  <a:gd name="connsiteY143" fmla="*/ 451633 h 776274"/>
                  <a:gd name="connsiteX144" fmla="*/ 449868 w 665763"/>
                  <a:gd name="connsiteY144" fmla="*/ 444662 h 776274"/>
                  <a:gd name="connsiteX145" fmla="*/ 444998 w 665763"/>
                  <a:gd name="connsiteY145" fmla="*/ 430621 h 776274"/>
                  <a:gd name="connsiteX146" fmla="*/ 395665 w 665763"/>
                  <a:gd name="connsiteY146" fmla="*/ 437052 h 776274"/>
                  <a:gd name="connsiteX147" fmla="*/ 338274 w 665763"/>
                  <a:gd name="connsiteY147" fmla="*/ 408459 h 776274"/>
                  <a:gd name="connsiteX148" fmla="*/ 336611 w 665763"/>
                  <a:gd name="connsiteY148" fmla="*/ 388762 h 776274"/>
                  <a:gd name="connsiteX149" fmla="*/ 338895 w 665763"/>
                  <a:gd name="connsiteY149" fmla="*/ 375534 h 776274"/>
                  <a:gd name="connsiteX150" fmla="*/ 342987 w 665763"/>
                  <a:gd name="connsiteY150" fmla="*/ 343449 h 776274"/>
                  <a:gd name="connsiteX151" fmla="*/ 347134 w 665763"/>
                  <a:gd name="connsiteY151" fmla="*/ 318728 h 776274"/>
                  <a:gd name="connsiteX152" fmla="*/ 353968 w 665763"/>
                  <a:gd name="connsiteY152" fmla="*/ 305681 h 776274"/>
                  <a:gd name="connsiteX153" fmla="*/ 379164 w 665763"/>
                  <a:gd name="connsiteY153" fmla="*/ 315456 h 776274"/>
                  <a:gd name="connsiteX154" fmla="*/ 403885 w 665763"/>
                  <a:gd name="connsiteY154" fmla="*/ 319603 h 776274"/>
                  <a:gd name="connsiteX155" fmla="*/ 476149 w 665763"/>
                  <a:gd name="connsiteY155" fmla="*/ 309535 h 776274"/>
                  <a:gd name="connsiteX156" fmla="*/ 491406 w 665763"/>
                  <a:gd name="connsiteY156" fmla="*/ 322416 h 776274"/>
                  <a:gd name="connsiteX157" fmla="*/ 512525 w 665763"/>
                  <a:gd name="connsiteY157" fmla="*/ 353687 h 776274"/>
                  <a:gd name="connsiteX158" fmla="*/ 512908 w 665763"/>
                  <a:gd name="connsiteY158" fmla="*/ 354772 h 776274"/>
                  <a:gd name="connsiteX159" fmla="*/ 514454 w 665763"/>
                  <a:gd name="connsiteY159" fmla="*/ 358688 h 776274"/>
                  <a:gd name="connsiteX160" fmla="*/ 516001 w 665763"/>
                  <a:gd name="connsiteY160" fmla="*/ 362539 h 776274"/>
                  <a:gd name="connsiteX161" fmla="*/ 517583 w 665763"/>
                  <a:gd name="connsiteY161" fmla="*/ 366128 h 776274"/>
                  <a:gd name="connsiteX162" fmla="*/ 519130 w 665763"/>
                  <a:gd name="connsiteY162" fmla="*/ 369522 h 776274"/>
                  <a:gd name="connsiteX163" fmla="*/ 520748 w 665763"/>
                  <a:gd name="connsiteY163" fmla="*/ 372719 h 776274"/>
                  <a:gd name="connsiteX164" fmla="*/ 522366 w 665763"/>
                  <a:gd name="connsiteY164" fmla="*/ 375722 h 776274"/>
                  <a:gd name="connsiteX165" fmla="*/ 523948 w 665763"/>
                  <a:gd name="connsiteY165" fmla="*/ 378593 h 776274"/>
                  <a:gd name="connsiteX166" fmla="*/ 525531 w 665763"/>
                  <a:gd name="connsiteY166" fmla="*/ 381269 h 776274"/>
                  <a:gd name="connsiteX167" fmla="*/ 527113 w 665763"/>
                  <a:gd name="connsiteY167" fmla="*/ 383814 h 776274"/>
                  <a:gd name="connsiteX168" fmla="*/ 528660 w 665763"/>
                  <a:gd name="connsiteY168" fmla="*/ 386164 h 776274"/>
                  <a:gd name="connsiteX169" fmla="*/ 530170 w 665763"/>
                  <a:gd name="connsiteY169" fmla="*/ 388317 h 776274"/>
                  <a:gd name="connsiteX170" fmla="*/ 531681 w 665763"/>
                  <a:gd name="connsiteY170" fmla="*/ 390341 h 776274"/>
                  <a:gd name="connsiteX171" fmla="*/ 533119 w 665763"/>
                  <a:gd name="connsiteY171" fmla="*/ 392298 h 776274"/>
                  <a:gd name="connsiteX172" fmla="*/ 534558 w 665763"/>
                  <a:gd name="connsiteY172" fmla="*/ 393995 h 776274"/>
                  <a:gd name="connsiteX173" fmla="*/ 535888 w 665763"/>
                  <a:gd name="connsiteY173" fmla="*/ 395627 h 776274"/>
                  <a:gd name="connsiteX174" fmla="*/ 537219 w 665763"/>
                  <a:gd name="connsiteY174" fmla="*/ 397063 h 776274"/>
                  <a:gd name="connsiteX175" fmla="*/ 538478 w 665763"/>
                  <a:gd name="connsiteY175" fmla="*/ 398433 h 776274"/>
                  <a:gd name="connsiteX176" fmla="*/ 539629 w 665763"/>
                  <a:gd name="connsiteY176" fmla="*/ 399542 h 776274"/>
                  <a:gd name="connsiteX177" fmla="*/ 540743 w 665763"/>
                  <a:gd name="connsiteY177" fmla="*/ 400652 h 776274"/>
                  <a:gd name="connsiteX178" fmla="*/ 542721 w 665763"/>
                  <a:gd name="connsiteY178" fmla="*/ 402479 h 776274"/>
                  <a:gd name="connsiteX179" fmla="*/ 544340 w 665763"/>
                  <a:gd name="connsiteY179" fmla="*/ 403719 h 776274"/>
                  <a:gd name="connsiteX180" fmla="*/ 545562 w 665763"/>
                  <a:gd name="connsiteY180" fmla="*/ 404698 h 776274"/>
                  <a:gd name="connsiteX181" fmla="*/ 546569 w 665763"/>
                  <a:gd name="connsiteY181" fmla="*/ 405416 h 776274"/>
                  <a:gd name="connsiteX182" fmla="*/ 538765 w 665763"/>
                  <a:gd name="connsiteY182" fmla="*/ 409071 h 776274"/>
                  <a:gd name="connsiteX183" fmla="*/ 541067 w 665763"/>
                  <a:gd name="connsiteY183" fmla="*/ 411485 h 776274"/>
                  <a:gd name="connsiteX184" fmla="*/ 543368 w 665763"/>
                  <a:gd name="connsiteY184" fmla="*/ 413770 h 776274"/>
                  <a:gd name="connsiteX185" fmla="*/ 545670 w 665763"/>
                  <a:gd name="connsiteY185" fmla="*/ 415989 h 776274"/>
                  <a:gd name="connsiteX186" fmla="*/ 547936 w 665763"/>
                  <a:gd name="connsiteY186" fmla="*/ 418142 h 776274"/>
                  <a:gd name="connsiteX187" fmla="*/ 550165 w 665763"/>
                  <a:gd name="connsiteY187" fmla="*/ 420166 h 776274"/>
                  <a:gd name="connsiteX188" fmla="*/ 552359 w 665763"/>
                  <a:gd name="connsiteY188" fmla="*/ 422123 h 776274"/>
                  <a:gd name="connsiteX189" fmla="*/ 554553 w 665763"/>
                  <a:gd name="connsiteY189" fmla="*/ 423951 h 776274"/>
                  <a:gd name="connsiteX190" fmla="*/ 556711 w 665763"/>
                  <a:gd name="connsiteY190" fmla="*/ 425647 h 776274"/>
                  <a:gd name="connsiteX191" fmla="*/ 558797 w 665763"/>
                  <a:gd name="connsiteY191" fmla="*/ 427410 h 776274"/>
                  <a:gd name="connsiteX192" fmla="*/ 560882 w 665763"/>
                  <a:gd name="connsiteY192" fmla="*/ 428911 h 776274"/>
                  <a:gd name="connsiteX193" fmla="*/ 562896 w 665763"/>
                  <a:gd name="connsiteY193" fmla="*/ 430412 h 776274"/>
                  <a:gd name="connsiteX194" fmla="*/ 564838 w 665763"/>
                  <a:gd name="connsiteY194" fmla="*/ 431782 h 776274"/>
                  <a:gd name="connsiteX195" fmla="*/ 568614 w 665763"/>
                  <a:gd name="connsiteY195" fmla="*/ 434393 h 776274"/>
                  <a:gd name="connsiteX196" fmla="*/ 572103 w 665763"/>
                  <a:gd name="connsiteY196" fmla="*/ 436611 h 776274"/>
                  <a:gd name="connsiteX197" fmla="*/ 575339 w 665763"/>
                  <a:gd name="connsiteY197" fmla="*/ 438504 h 776274"/>
                  <a:gd name="connsiteX198" fmla="*/ 578180 w 665763"/>
                  <a:gd name="connsiteY198" fmla="*/ 440136 h 776274"/>
                  <a:gd name="connsiteX199" fmla="*/ 580734 w 665763"/>
                  <a:gd name="connsiteY199" fmla="*/ 441506 h 776274"/>
                  <a:gd name="connsiteX200" fmla="*/ 582856 w 665763"/>
                  <a:gd name="connsiteY200" fmla="*/ 442551 h 776274"/>
                  <a:gd name="connsiteX201" fmla="*/ 584618 w 665763"/>
                  <a:gd name="connsiteY201" fmla="*/ 443399 h 776274"/>
                  <a:gd name="connsiteX202" fmla="*/ 585876 w 665763"/>
                  <a:gd name="connsiteY202" fmla="*/ 443986 h 776274"/>
                  <a:gd name="connsiteX203" fmla="*/ 586919 w 665763"/>
                  <a:gd name="connsiteY203" fmla="*/ 444378 h 776274"/>
                  <a:gd name="connsiteX204" fmla="*/ 584330 w 665763"/>
                  <a:gd name="connsiteY204" fmla="*/ 449077 h 776274"/>
                  <a:gd name="connsiteX205" fmla="*/ 587530 w 665763"/>
                  <a:gd name="connsiteY205" fmla="*/ 450251 h 776274"/>
                  <a:gd name="connsiteX206" fmla="*/ 590695 w 665763"/>
                  <a:gd name="connsiteY206" fmla="*/ 451165 h 776274"/>
                  <a:gd name="connsiteX207" fmla="*/ 593824 w 665763"/>
                  <a:gd name="connsiteY207" fmla="*/ 451948 h 776274"/>
                  <a:gd name="connsiteX208" fmla="*/ 594162 w 665763"/>
                  <a:gd name="connsiteY208" fmla="*/ 452026 h 776274"/>
                  <a:gd name="connsiteX209" fmla="*/ 611635 w 665763"/>
                  <a:gd name="connsiteY209" fmla="*/ 470961 h 776274"/>
                  <a:gd name="connsiteX210" fmla="*/ 653075 w 665763"/>
                  <a:gd name="connsiteY210" fmla="*/ 451593 h 776274"/>
                  <a:gd name="connsiteX211" fmla="*/ 655056 w 665763"/>
                  <a:gd name="connsiteY211" fmla="*/ 445383 h 776274"/>
                  <a:gd name="connsiteX212" fmla="*/ 656411 w 665763"/>
                  <a:gd name="connsiteY212" fmla="*/ 444886 h 776274"/>
                  <a:gd name="connsiteX213" fmla="*/ 655900 w 665763"/>
                  <a:gd name="connsiteY213" fmla="*/ 442736 h 776274"/>
                  <a:gd name="connsiteX214" fmla="*/ 656884 w 665763"/>
                  <a:gd name="connsiteY214" fmla="*/ 439652 h 776274"/>
                  <a:gd name="connsiteX215" fmla="*/ 661981 w 665763"/>
                  <a:gd name="connsiteY215" fmla="*/ 426186 h 776274"/>
                  <a:gd name="connsiteX216" fmla="*/ 665763 w 665763"/>
                  <a:gd name="connsiteY216" fmla="*/ 410563 h 776274"/>
                  <a:gd name="connsiteX217" fmla="*/ 659299 w 665763"/>
                  <a:gd name="connsiteY217" fmla="*/ 399030 h 776274"/>
                  <a:gd name="connsiteX218" fmla="*/ 659276 w 665763"/>
                  <a:gd name="connsiteY218" fmla="*/ 397258 h 776274"/>
                  <a:gd name="connsiteX219" fmla="*/ 659240 w 665763"/>
                  <a:gd name="connsiteY219" fmla="*/ 394387 h 776274"/>
                  <a:gd name="connsiteX220" fmla="*/ 659024 w 665763"/>
                  <a:gd name="connsiteY220" fmla="*/ 388709 h 776274"/>
                  <a:gd name="connsiteX221" fmla="*/ 658809 w 665763"/>
                  <a:gd name="connsiteY221" fmla="*/ 382966 h 776274"/>
                  <a:gd name="connsiteX222" fmla="*/ 658449 w 665763"/>
                  <a:gd name="connsiteY222" fmla="*/ 377223 h 776274"/>
                  <a:gd name="connsiteX223" fmla="*/ 658053 w 665763"/>
                  <a:gd name="connsiteY223" fmla="*/ 371545 h 776274"/>
                  <a:gd name="connsiteX224" fmla="*/ 657550 w 665763"/>
                  <a:gd name="connsiteY224" fmla="*/ 365932 h 776274"/>
                  <a:gd name="connsiteX225" fmla="*/ 657046 w 665763"/>
                  <a:gd name="connsiteY225" fmla="*/ 360385 h 776274"/>
                  <a:gd name="connsiteX226" fmla="*/ 656471 w 665763"/>
                  <a:gd name="connsiteY226" fmla="*/ 354968 h 776274"/>
                  <a:gd name="connsiteX227" fmla="*/ 655860 w 665763"/>
                  <a:gd name="connsiteY227" fmla="*/ 349617 h 776274"/>
                  <a:gd name="connsiteX228" fmla="*/ 655248 w 665763"/>
                  <a:gd name="connsiteY228" fmla="*/ 344461 h 776274"/>
                  <a:gd name="connsiteX229" fmla="*/ 654601 w 665763"/>
                  <a:gd name="connsiteY229" fmla="*/ 339501 h 776274"/>
                  <a:gd name="connsiteX230" fmla="*/ 653954 w 665763"/>
                  <a:gd name="connsiteY230" fmla="*/ 334737 h 776274"/>
                  <a:gd name="connsiteX231" fmla="*/ 653306 w 665763"/>
                  <a:gd name="connsiteY231" fmla="*/ 330168 h 776274"/>
                  <a:gd name="connsiteX232" fmla="*/ 652695 w 665763"/>
                  <a:gd name="connsiteY232" fmla="*/ 325926 h 776274"/>
                  <a:gd name="connsiteX233" fmla="*/ 651436 w 665763"/>
                  <a:gd name="connsiteY233" fmla="*/ 318290 h 776274"/>
                  <a:gd name="connsiteX234" fmla="*/ 650394 w 665763"/>
                  <a:gd name="connsiteY234" fmla="*/ 311960 h 776274"/>
                  <a:gd name="connsiteX235" fmla="*/ 649530 w 665763"/>
                  <a:gd name="connsiteY235" fmla="*/ 307196 h 776274"/>
                  <a:gd name="connsiteX236" fmla="*/ 648775 w 665763"/>
                  <a:gd name="connsiteY236" fmla="*/ 303150 h 776274"/>
                  <a:gd name="connsiteX237" fmla="*/ 645574 w 665763"/>
                  <a:gd name="connsiteY237" fmla="*/ 309023 h 776274"/>
                  <a:gd name="connsiteX238" fmla="*/ 644927 w 665763"/>
                  <a:gd name="connsiteY238" fmla="*/ 304063 h 776274"/>
                  <a:gd name="connsiteX239" fmla="*/ 644208 w 665763"/>
                  <a:gd name="connsiteY239" fmla="*/ 299234 h 776274"/>
                  <a:gd name="connsiteX240" fmla="*/ 643453 w 665763"/>
                  <a:gd name="connsiteY240" fmla="*/ 294600 h 776274"/>
                  <a:gd name="connsiteX241" fmla="*/ 642589 w 665763"/>
                  <a:gd name="connsiteY241" fmla="*/ 290032 h 776274"/>
                  <a:gd name="connsiteX242" fmla="*/ 641726 w 665763"/>
                  <a:gd name="connsiteY242" fmla="*/ 285594 h 776274"/>
                  <a:gd name="connsiteX243" fmla="*/ 640755 w 665763"/>
                  <a:gd name="connsiteY243" fmla="*/ 281222 h 776274"/>
                  <a:gd name="connsiteX244" fmla="*/ 639784 w 665763"/>
                  <a:gd name="connsiteY244" fmla="*/ 276979 h 776274"/>
                  <a:gd name="connsiteX245" fmla="*/ 638741 w 665763"/>
                  <a:gd name="connsiteY245" fmla="*/ 272868 h 776274"/>
                  <a:gd name="connsiteX246" fmla="*/ 637699 w 665763"/>
                  <a:gd name="connsiteY246" fmla="*/ 268952 h 776274"/>
                  <a:gd name="connsiteX247" fmla="*/ 636656 w 665763"/>
                  <a:gd name="connsiteY247" fmla="*/ 265102 h 776274"/>
                  <a:gd name="connsiteX248" fmla="*/ 635541 w 665763"/>
                  <a:gd name="connsiteY248" fmla="*/ 261382 h 776274"/>
                  <a:gd name="connsiteX249" fmla="*/ 634426 w 665763"/>
                  <a:gd name="connsiteY249" fmla="*/ 257857 h 776274"/>
                  <a:gd name="connsiteX250" fmla="*/ 633311 w 665763"/>
                  <a:gd name="connsiteY250" fmla="*/ 254398 h 776274"/>
                  <a:gd name="connsiteX251" fmla="*/ 632196 w 665763"/>
                  <a:gd name="connsiteY251" fmla="*/ 251135 h 776274"/>
                  <a:gd name="connsiteX252" fmla="*/ 631081 w 665763"/>
                  <a:gd name="connsiteY252" fmla="*/ 247937 h 776274"/>
                  <a:gd name="connsiteX253" fmla="*/ 629966 w 665763"/>
                  <a:gd name="connsiteY253" fmla="*/ 244935 h 776274"/>
                  <a:gd name="connsiteX254" fmla="*/ 628888 w 665763"/>
                  <a:gd name="connsiteY254" fmla="*/ 242129 h 776274"/>
                  <a:gd name="connsiteX255" fmla="*/ 627881 w 665763"/>
                  <a:gd name="connsiteY255" fmla="*/ 239453 h 776274"/>
                  <a:gd name="connsiteX256" fmla="*/ 626838 w 665763"/>
                  <a:gd name="connsiteY256" fmla="*/ 236908 h 776274"/>
                  <a:gd name="connsiteX257" fmla="*/ 625831 w 665763"/>
                  <a:gd name="connsiteY257" fmla="*/ 234558 h 776274"/>
                  <a:gd name="connsiteX258" fmla="*/ 623997 w 665763"/>
                  <a:gd name="connsiteY258" fmla="*/ 230382 h 776274"/>
                  <a:gd name="connsiteX259" fmla="*/ 622378 w 665763"/>
                  <a:gd name="connsiteY259" fmla="*/ 226923 h 776274"/>
                  <a:gd name="connsiteX260" fmla="*/ 621084 w 665763"/>
                  <a:gd name="connsiteY260" fmla="*/ 224117 h 776274"/>
                  <a:gd name="connsiteX261" fmla="*/ 620041 w 665763"/>
                  <a:gd name="connsiteY261" fmla="*/ 222093 h 776274"/>
                  <a:gd name="connsiteX262" fmla="*/ 619178 w 665763"/>
                  <a:gd name="connsiteY262" fmla="*/ 220527 h 776274"/>
                  <a:gd name="connsiteX263" fmla="*/ 619178 w 665763"/>
                  <a:gd name="connsiteY263" fmla="*/ 233123 h 776274"/>
                  <a:gd name="connsiteX264" fmla="*/ 618243 w 665763"/>
                  <a:gd name="connsiteY264" fmla="*/ 231100 h 776274"/>
                  <a:gd name="connsiteX265" fmla="*/ 617344 w 665763"/>
                  <a:gd name="connsiteY265" fmla="*/ 229142 h 776274"/>
                  <a:gd name="connsiteX266" fmla="*/ 616373 w 665763"/>
                  <a:gd name="connsiteY266" fmla="*/ 227249 h 776274"/>
                  <a:gd name="connsiteX267" fmla="*/ 615402 w 665763"/>
                  <a:gd name="connsiteY267" fmla="*/ 225422 h 776274"/>
                  <a:gd name="connsiteX268" fmla="*/ 614395 w 665763"/>
                  <a:gd name="connsiteY268" fmla="*/ 223660 h 776274"/>
                  <a:gd name="connsiteX269" fmla="*/ 613316 w 665763"/>
                  <a:gd name="connsiteY269" fmla="*/ 221963 h 776274"/>
                  <a:gd name="connsiteX270" fmla="*/ 612309 w 665763"/>
                  <a:gd name="connsiteY270" fmla="*/ 220266 h 776274"/>
                  <a:gd name="connsiteX271" fmla="*/ 611194 w 665763"/>
                  <a:gd name="connsiteY271" fmla="*/ 218700 h 776274"/>
                  <a:gd name="connsiteX272" fmla="*/ 610079 w 665763"/>
                  <a:gd name="connsiteY272" fmla="*/ 217199 h 776274"/>
                  <a:gd name="connsiteX273" fmla="*/ 608929 w 665763"/>
                  <a:gd name="connsiteY273" fmla="*/ 215698 h 776274"/>
                  <a:gd name="connsiteX274" fmla="*/ 607778 w 665763"/>
                  <a:gd name="connsiteY274" fmla="*/ 214327 h 776274"/>
                  <a:gd name="connsiteX275" fmla="*/ 606591 w 665763"/>
                  <a:gd name="connsiteY275" fmla="*/ 212891 h 776274"/>
                  <a:gd name="connsiteX276" fmla="*/ 605860 w 665763"/>
                  <a:gd name="connsiteY276" fmla="*/ 212087 h 776274"/>
                  <a:gd name="connsiteX277" fmla="*/ 605345 w 665763"/>
                  <a:gd name="connsiteY277" fmla="*/ 208510 h 776274"/>
                  <a:gd name="connsiteX278" fmla="*/ 602434 w 665763"/>
                  <a:gd name="connsiteY278" fmla="*/ 208660 h 776274"/>
                  <a:gd name="connsiteX279" fmla="*/ 601628 w 665763"/>
                  <a:gd name="connsiteY279" fmla="*/ 207866 h 776274"/>
                  <a:gd name="connsiteX280" fmla="*/ 600298 w 665763"/>
                  <a:gd name="connsiteY280" fmla="*/ 206822 h 776274"/>
                  <a:gd name="connsiteX281" fmla="*/ 599003 w 665763"/>
                  <a:gd name="connsiteY281" fmla="*/ 205712 h 776274"/>
                  <a:gd name="connsiteX282" fmla="*/ 597636 w 665763"/>
                  <a:gd name="connsiteY282" fmla="*/ 204734 h 776274"/>
                  <a:gd name="connsiteX283" fmla="*/ 596306 w 665763"/>
                  <a:gd name="connsiteY283" fmla="*/ 203689 h 776274"/>
                  <a:gd name="connsiteX284" fmla="*/ 594903 w 665763"/>
                  <a:gd name="connsiteY284" fmla="*/ 202776 h 776274"/>
                  <a:gd name="connsiteX285" fmla="*/ 593500 w 665763"/>
                  <a:gd name="connsiteY285" fmla="*/ 201927 h 776274"/>
                  <a:gd name="connsiteX286" fmla="*/ 592098 w 665763"/>
                  <a:gd name="connsiteY286" fmla="*/ 201014 h 776274"/>
                  <a:gd name="connsiteX287" fmla="*/ 590659 w 665763"/>
                  <a:gd name="connsiteY287" fmla="*/ 200231 h 776274"/>
                  <a:gd name="connsiteX288" fmla="*/ 589221 w 665763"/>
                  <a:gd name="connsiteY288" fmla="*/ 199447 h 776274"/>
                  <a:gd name="connsiteX289" fmla="*/ 587746 w 665763"/>
                  <a:gd name="connsiteY289" fmla="*/ 198729 h 776274"/>
                  <a:gd name="connsiteX290" fmla="*/ 586236 w 665763"/>
                  <a:gd name="connsiteY290" fmla="*/ 198011 h 776274"/>
                  <a:gd name="connsiteX291" fmla="*/ 584761 w 665763"/>
                  <a:gd name="connsiteY291" fmla="*/ 197359 h 776274"/>
                  <a:gd name="connsiteX292" fmla="*/ 581705 w 665763"/>
                  <a:gd name="connsiteY292" fmla="*/ 196249 h 776274"/>
                  <a:gd name="connsiteX293" fmla="*/ 578612 w 665763"/>
                  <a:gd name="connsiteY293" fmla="*/ 195140 h 776274"/>
                  <a:gd name="connsiteX294" fmla="*/ 575483 w 665763"/>
                  <a:gd name="connsiteY294" fmla="*/ 194226 h 776274"/>
                  <a:gd name="connsiteX295" fmla="*/ 572283 w 665763"/>
                  <a:gd name="connsiteY295" fmla="*/ 193313 h 776274"/>
                  <a:gd name="connsiteX296" fmla="*/ 569046 w 665763"/>
                  <a:gd name="connsiteY296" fmla="*/ 192660 h 776274"/>
                  <a:gd name="connsiteX297" fmla="*/ 565773 w 665763"/>
                  <a:gd name="connsiteY297" fmla="*/ 192008 h 776274"/>
                  <a:gd name="connsiteX298" fmla="*/ 562465 w 665763"/>
                  <a:gd name="connsiteY298" fmla="*/ 191550 h 776274"/>
                  <a:gd name="connsiteX299" fmla="*/ 559120 w 665763"/>
                  <a:gd name="connsiteY299" fmla="*/ 191094 h 776274"/>
                  <a:gd name="connsiteX300" fmla="*/ 555740 w 665763"/>
                  <a:gd name="connsiteY300" fmla="*/ 190833 h 776274"/>
                  <a:gd name="connsiteX301" fmla="*/ 552323 w 665763"/>
                  <a:gd name="connsiteY301" fmla="*/ 190506 h 776274"/>
                  <a:gd name="connsiteX302" fmla="*/ 548907 w 665763"/>
                  <a:gd name="connsiteY302" fmla="*/ 190311 h 776274"/>
                  <a:gd name="connsiteX303" fmla="*/ 545490 w 665763"/>
                  <a:gd name="connsiteY303" fmla="*/ 190180 h 776274"/>
                  <a:gd name="connsiteX304" fmla="*/ 538586 w 665763"/>
                  <a:gd name="connsiteY304" fmla="*/ 189919 h 776274"/>
                  <a:gd name="connsiteX305" fmla="*/ 531681 w 665763"/>
                  <a:gd name="connsiteY305" fmla="*/ 189919 h 776274"/>
                  <a:gd name="connsiteX306" fmla="*/ 524812 w 665763"/>
                  <a:gd name="connsiteY306" fmla="*/ 189919 h 776274"/>
                  <a:gd name="connsiteX307" fmla="*/ 523121 w 665763"/>
                  <a:gd name="connsiteY307" fmla="*/ 189854 h 776274"/>
                  <a:gd name="connsiteX308" fmla="*/ 521431 w 665763"/>
                  <a:gd name="connsiteY308" fmla="*/ 189789 h 776274"/>
                  <a:gd name="connsiteX309" fmla="*/ 519813 w 665763"/>
                  <a:gd name="connsiteY309" fmla="*/ 189723 h 776274"/>
                  <a:gd name="connsiteX310" fmla="*/ 518195 w 665763"/>
                  <a:gd name="connsiteY310" fmla="*/ 189593 h 776274"/>
                  <a:gd name="connsiteX311" fmla="*/ 515030 w 665763"/>
                  <a:gd name="connsiteY311" fmla="*/ 189136 h 776274"/>
                  <a:gd name="connsiteX312" fmla="*/ 512045 w 665763"/>
                  <a:gd name="connsiteY312" fmla="*/ 188548 h 776274"/>
                  <a:gd name="connsiteX313" fmla="*/ 509132 w 665763"/>
                  <a:gd name="connsiteY313" fmla="*/ 187961 h 776274"/>
                  <a:gd name="connsiteX314" fmla="*/ 506363 w 665763"/>
                  <a:gd name="connsiteY314" fmla="*/ 187047 h 776274"/>
                  <a:gd name="connsiteX315" fmla="*/ 503666 w 665763"/>
                  <a:gd name="connsiteY315" fmla="*/ 186199 h 776274"/>
                  <a:gd name="connsiteX316" fmla="*/ 501076 w 665763"/>
                  <a:gd name="connsiteY316" fmla="*/ 185089 h 776274"/>
                  <a:gd name="connsiteX317" fmla="*/ 498631 w 665763"/>
                  <a:gd name="connsiteY317" fmla="*/ 184045 h 776274"/>
                  <a:gd name="connsiteX318" fmla="*/ 496294 w 665763"/>
                  <a:gd name="connsiteY318" fmla="*/ 182805 h 776274"/>
                  <a:gd name="connsiteX319" fmla="*/ 494028 w 665763"/>
                  <a:gd name="connsiteY319" fmla="*/ 181565 h 776274"/>
                  <a:gd name="connsiteX320" fmla="*/ 491942 w 665763"/>
                  <a:gd name="connsiteY320" fmla="*/ 180195 h 776274"/>
                  <a:gd name="connsiteX321" fmla="*/ 489928 w 665763"/>
                  <a:gd name="connsiteY321" fmla="*/ 178955 h 776274"/>
                  <a:gd name="connsiteX322" fmla="*/ 488022 w 665763"/>
                  <a:gd name="connsiteY322" fmla="*/ 177454 h 776274"/>
                  <a:gd name="connsiteX323" fmla="*/ 486224 w 665763"/>
                  <a:gd name="connsiteY323" fmla="*/ 176018 h 776274"/>
                  <a:gd name="connsiteX324" fmla="*/ 484534 w 665763"/>
                  <a:gd name="connsiteY324" fmla="*/ 174648 h 776274"/>
                  <a:gd name="connsiteX325" fmla="*/ 482951 w 665763"/>
                  <a:gd name="connsiteY325" fmla="*/ 173212 h 776274"/>
                  <a:gd name="connsiteX326" fmla="*/ 481477 w 665763"/>
                  <a:gd name="connsiteY326" fmla="*/ 171776 h 776274"/>
                  <a:gd name="connsiteX327" fmla="*/ 480146 w 665763"/>
                  <a:gd name="connsiteY327" fmla="*/ 170406 h 776274"/>
                  <a:gd name="connsiteX328" fmla="*/ 478887 w 665763"/>
                  <a:gd name="connsiteY328" fmla="*/ 169035 h 776274"/>
                  <a:gd name="connsiteX329" fmla="*/ 477737 w 665763"/>
                  <a:gd name="connsiteY329" fmla="*/ 167664 h 776274"/>
                  <a:gd name="connsiteX330" fmla="*/ 476658 w 665763"/>
                  <a:gd name="connsiteY330" fmla="*/ 166425 h 776274"/>
                  <a:gd name="connsiteX331" fmla="*/ 475687 w 665763"/>
                  <a:gd name="connsiteY331" fmla="*/ 165250 h 776274"/>
                  <a:gd name="connsiteX332" fmla="*/ 474860 w 665763"/>
                  <a:gd name="connsiteY332" fmla="*/ 164140 h 776274"/>
                  <a:gd name="connsiteX333" fmla="*/ 473457 w 665763"/>
                  <a:gd name="connsiteY333" fmla="*/ 162182 h 776274"/>
                  <a:gd name="connsiteX334" fmla="*/ 472486 w 665763"/>
                  <a:gd name="connsiteY334" fmla="*/ 160681 h 776274"/>
                  <a:gd name="connsiteX335" fmla="*/ 471875 w 665763"/>
                  <a:gd name="connsiteY335" fmla="*/ 159702 h 776274"/>
                  <a:gd name="connsiteX336" fmla="*/ 471695 w 665763"/>
                  <a:gd name="connsiteY336" fmla="*/ 159376 h 776274"/>
                  <a:gd name="connsiteX337" fmla="*/ 472054 w 665763"/>
                  <a:gd name="connsiteY337" fmla="*/ 166228 h 776274"/>
                  <a:gd name="connsiteX338" fmla="*/ 472450 w 665763"/>
                  <a:gd name="connsiteY338" fmla="*/ 172951 h 776274"/>
                  <a:gd name="connsiteX339" fmla="*/ 472882 w 665763"/>
                  <a:gd name="connsiteY339" fmla="*/ 179412 h 776274"/>
                  <a:gd name="connsiteX340" fmla="*/ 473349 w 665763"/>
                  <a:gd name="connsiteY340" fmla="*/ 185742 h 776274"/>
                  <a:gd name="connsiteX341" fmla="*/ 473853 w 665763"/>
                  <a:gd name="connsiteY341" fmla="*/ 191942 h 776274"/>
                  <a:gd name="connsiteX342" fmla="*/ 474392 w 665763"/>
                  <a:gd name="connsiteY342" fmla="*/ 197946 h 776274"/>
                  <a:gd name="connsiteX343" fmla="*/ 474968 w 665763"/>
                  <a:gd name="connsiteY343" fmla="*/ 203755 h 776274"/>
                  <a:gd name="connsiteX344" fmla="*/ 475579 w 665763"/>
                  <a:gd name="connsiteY344" fmla="*/ 209498 h 776274"/>
                  <a:gd name="connsiteX345" fmla="*/ 476263 w 665763"/>
                  <a:gd name="connsiteY345" fmla="*/ 215045 h 776274"/>
                  <a:gd name="connsiteX346" fmla="*/ 476910 w 665763"/>
                  <a:gd name="connsiteY346" fmla="*/ 220331 h 776274"/>
                  <a:gd name="connsiteX347" fmla="*/ 477629 w 665763"/>
                  <a:gd name="connsiteY347" fmla="*/ 225552 h 776274"/>
                  <a:gd name="connsiteX348" fmla="*/ 478348 w 665763"/>
                  <a:gd name="connsiteY348" fmla="*/ 230577 h 776274"/>
                  <a:gd name="connsiteX349" fmla="*/ 479103 w 665763"/>
                  <a:gd name="connsiteY349" fmla="*/ 235407 h 776274"/>
                  <a:gd name="connsiteX350" fmla="*/ 479895 w 665763"/>
                  <a:gd name="connsiteY350" fmla="*/ 240171 h 776274"/>
                  <a:gd name="connsiteX351" fmla="*/ 480686 w 665763"/>
                  <a:gd name="connsiteY351" fmla="*/ 244805 h 776274"/>
                  <a:gd name="connsiteX352" fmla="*/ 480823 w 665763"/>
                  <a:gd name="connsiteY352" fmla="*/ 245500 h 776274"/>
                  <a:gd name="connsiteX353" fmla="*/ 467086 w 665763"/>
                  <a:gd name="connsiteY353" fmla="*/ 255890 h 776274"/>
                  <a:gd name="connsiteX354" fmla="*/ 428003 w 665763"/>
                  <a:gd name="connsiteY354" fmla="*/ 242753 h 776274"/>
                  <a:gd name="connsiteX355" fmla="*/ 401015 w 665763"/>
                  <a:gd name="connsiteY355" fmla="*/ 225194 h 776274"/>
                  <a:gd name="connsiteX356" fmla="*/ 356670 w 665763"/>
                  <a:gd name="connsiteY356" fmla="*/ 203435 h 776274"/>
                  <a:gd name="connsiteX357" fmla="*/ 358789 w 665763"/>
                  <a:gd name="connsiteY357" fmla="*/ 168116 h 776274"/>
                  <a:gd name="connsiteX358" fmla="*/ 370327 w 665763"/>
                  <a:gd name="connsiteY358" fmla="*/ 147021 h 776274"/>
                  <a:gd name="connsiteX359" fmla="*/ 388626 w 665763"/>
                  <a:gd name="connsiteY359" fmla="*/ 132156 h 776274"/>
                  <a:gd name="connsiteX360" fmla="*/ 395934 w 665763"/>
                  <a:gd name="connsiteY360" fmla="*/ 124739 h 776274"/>
                  <a:gd name="connsiteX361" fmla="*/ 393303 w 665763"/>
                  <a:gd name="connsiteY361" fmla="*/ 120426 h 776274"/>
                  <a:gd name="connsiteX362" fmla="*/ 359227 w 665763"/>
                  <a:gd name="connsiteY362" fmla="*/ 139740 h 776274"/>
                  <a:gd name="connsiteX363" fmla="*/ 349158 w 665763"/>
                  <a:gd name="connsiteY363" fmla="*/ 67476 h 776274"/>
                  <a:gd name="connsiteX364" fmla="*/ 369457 w 665763"/>
                  <a:gd name="connsiteY364" fmla="*/ 59528 h 776274"/>
                  <a:gd name="connsiteX365" fmla="*/ 430466 w 665763"/>
                  <a:gd name="connsiteY365" fmla="*/ 50409 h 776274"/>
                  <a:gd name="connsiteX366" fmla="*/ 442982 w 665763"/>
                  <a:gd name="connsiteY366" fmla="*/ 44252 h 776274"/>
                  <a:gd name="connsiteX367" fmla="*/ 438780 w 665763"/>
                  <a:gd name="connsiteY367" fmla="*/ 61609 h 776274"/>
                  <a:gd name="connsiteX368" fmla="*/ 459919 w 665763"/>
                  <a:gd name="connsiteY368" fmla="*/ 50190 h 776274"/>
                  <a:gd name="connsiteX369" fmla="*/ 466753 w 665763"/>
                  <a:gd name="connsiteY369" fmla="*/ 37143 h 776274"/>
                  <a:gd name="connsiteX370" fmla="*/ 474481 w 665763"/>
                  <a:gd name="connsiteY370" fmla="*/ 27990 h 776274"/>
                  <a:gd name="connsiteX371" fmla="*/ 436605 w 665763"/>
                  <a:gd name="connsiteY371" fmla="*/ 2282 h 776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</a:cxnLst>
                <a:rect l="l" t="t" r="r" b="b"/>
                <a:pathLst>
                  <a:path w="665763" h="776274">
                    <a:moveTo>
                      <a:pt x="369228" y="493128"/>
                    </a:moveTo>
                    <a:lnTo>
                      <a:pt x="366651" y="496180"/>
                    </a:lnTo>
                    <a:lnTo>
                      <a:pt x="325432" y="545002"/>
                    </a:lnTo>
                    <a:cubicBezTo>
                      <a:pt x="316454" y="541603"/>
                      <a:pt x="311351" y="534855"/>
                      <a:pt x="310120" y="524757"/>
                    </a:cubicBezTo>
                    <a:cubicBezTo>
                      <a:pt x="308890" y="514659"/>
                      <a:pt x="308555" y="508453"/>
                      <a:pt x="309115" y="506139"/>
                    </a:cubicBezTo>
                    <a:lnTo>
                      <a:pt x="314632" y="490937"/>
                    </a:lnTo>
                    <a:close/>
                    <a:moveTo>
                      <a:pt x="646373" y="329842"/>
                    </a:moveTo>
                    <a:lnTo>
                      <a:pt x="644304" y="375666"/>
                    </a:lnTo>
                    <a:lnTo>
                      <a:pt x="642161" y="372396"/>
                    </a:lnTo>
                    <a:close/>
                    <a:moveTo>
                      <a:pt x="580671" y="243434"/>
                    </a:moveTo>
                    <a:lnTo>
                      <a:pt x="581001" y="245661"/>
                    </a:lnTo>
                    <a:lnTo>
                      <a:pt x="581295" y="248280"/>
                    </a:lnTo>
                    <a:lnTo>
                      <a:pt x="581625" y="251096"/>
                    </a:lnTo>
                    <a:lnTo>
                      <a:pt x="581919" y="254173"/>
                    </a:lnTo>
                    <a:lnTo>
                      <a:pt x="582497" y="260051"/>
                    </a:lnTo>
                    <a:lnTo>
                      <a:pt x="581731" y="258574"/>
                    </a:lnTo>
                    <a:lnTo>
                      <a:pt x="581699" y="257971"/>
                    </a:lnTo>
                    <a:lnTo>
                      <a:pt x="581552" y="255352"/>
                    </a:lnTo>
                    <a:lnTo>
                      <a:pt x="581258" y="250572"/>
                    </a:lnTo>
                    <a:lnTo>
                      <a:pt x="581002" y="246839"/>
                    </a:lnTo>
                    <a:close/>
                    <a:moveTo>
                      <a:pt x="621993" y="247350"/>
                    </a:moveTo>
                    <a:lnTo>
                      <a:pt x="622319" y="251524"/>
                    </a:lnTo>
                    <a:lnTo>
                      <a:pt x="622573" y="255829"/>
                    </a:lnTo>
                    <a:lnTo>
                      <a:pt x="622754" y="260068"/>
                    </a:lnTo>
                    <a:lnTo>
                      <a:pt x="622935" y="264373"/>
                    </a:lnTo>
                    <a:lnTo>
                      <a:pt x="623080" y="268743"/>
                    </a:lnTo>
                    <a:lnTo>
                      <a:pt x="623189" y="273112"/>
                    </a:lnTo>
                    <a:lnTo>
                      <a:pt x="623298" y="277482"/>
                    </a:lnTo>
                    <a:lnTo>
                      <a:pt x="623334" y="281852"/>
                    </a:lnTo>
                    <a:lnTo>
                      <a:pt x="623370" y="290461"/>
                    </a:lnTo>
                    <a:lnTo>
                      <a:pt x="623334" y="298940"/>
                    </a:lnTo>
                    <a:lnTo>
                      <a:pt x="623225" y="307027"/>
                    </a:lnTo>
                    <a:lnTo>
                      <a:pt x="623080" y="314789"/>
                    </a:lnTo>
                    <a:lnTo>
                      <a:pt x="622899" y="321963"/>
                    </a:lnTo>
                    <a:lnTo>
                      <a:pt x="622646" y="328550"/>
                    </a:lnTo>
                    <a:lnTo>
                      <a:pt x="622392" y="334355"/>
                    </a:lnTo>
                    <a:lnTo>
                      <a:pt x="622237" y="338722"/>
                    </a:lnTo>
                    <a:lnTo>
                      <a:pt x="620011" y="334795"/>
                    </a:lnTo>
                    <a:lnTo>
                      <a:pt x="620291" y="331942"/>
                    </a:lnTo>
                    <a:lnTo>
                      <a:pt x="620617" y="328485"/>
                    </a:lnTo>
                    <a:lnTo>
                      <a:pt x="620834" y="324898"/>
                    </a:lnTo>
                    <a:lnTo>
                      <a:pt x="621088" y="321115"/>
                    </a:lnTo>
                    <a:lnTo>
                      <a:pt x="621305" y="317332"/>
                    </a:lnTo>
                    <a:lnTo>
                      <a:pt x="621486" y="313419"/>
                    </a:lnTo>
                    <a:lnTo>
                      <a:pt x="621631" y="309375"/>
                    </a:lnTo>
                    <a:lnTo>
                      <a:pt x="621921" y="301418"/>
                    </a:lnTo>
                    <a:lnTo>
                      <a:pt x="622066" y="293331"/>
                    </a:lnTo>
                    <a:lnTo>
                      <a:pt x="622211" y="285374"/>
                    </a:lnTo>
                    <a:lnTo>
                      <a:pt x="622247" y="277874"/>
                    </a:lnTo>
                    <a:lnTo>
                      <a:pt x="622247" y="270699"/>
                    </a:lnTo>
                    <a:lnTo>
                      <a:pt x="622247" y="264307"/>
                    </a:lnTo>
                    <a:lnTo>
                      <a:pt x="622211" y="258633"/>
                    </a:lnTo>
                    <a:lnTo>
                      <a:pt x="622066" y="250416"/>
                    </a:lnTo>
                    <a:close/>
                    <a:moveTo>
                      <a:pt x="508931" y="216546"/>
                    </a:moveTo>
                    <a:lnTo>
                      <a:pt x="510404" y="217853"/>
                    </a:lnTo>
                    <a:lnTo>
                      <a:pt x="514535" y="221314"/>
                    </a:lnTo>
                    <a:lnTo>
                      <a:pt x="516250" y="222756"/>
                    </a:lnTo>
                    <a:lnTo>
                      <a:pt x="514836" y="223165"/>
                    </a:lnTo>
                    <a:lnTo>
                      <a:pt x="514320" y="222686"/>
                    </a:lnTo>
                    <a:lnTo>
                      <a:pt x="512775" y="221184"/>
                    </a:lnTo>
                    <a:lnTo>
                      <a:pt x="511482" y="219812"/>
                    </a:lnTo>
                    <a:lnTo>
                      <a:pt x="510368" y="218571"/>
                    </a:lnTo>
                    <a:lnTo>
                      <a:pt x="509541" y="217395"/>
                    </a:lnTo>
                    <a:lnTo>
                      <a:pt x="509182" y="217003"/>
                    </a:lnTo>
                    <a:close/>
                    <a:moveTo>
                      <a:pt x="527477" y="216024"/>
                    </a:moveTo>
                    <a:lnTo>
                      <a:pt x="528521" y="219206"/>
                    </a:lnTo>
                    <a:lnTo>
                      <a:pt x="528407" y="219239"/>
                    </a:lnTo>
                    <a:close/>
                    <a:moveTo>
                      <a:pt x="436605" y="2282"/>
                    </a:moveTo>
                    <a:cubicBezTo>
                      <a:pt x="422998" y="-2236"/>
                      <a:pt x="400418" y="-47"/>
                      <a:pt x="368863" y="8852"/>
                    </a:cubicBezTo>
                    <a:cubicBezTo>
                      <a:pt x="337308" y="17751"/>
                      <a:pt x="313153" y="31504"/>
                      <a:pt x="296399" y="50110"/>
                    </a:cubicBezTo>
                    <a:cubicBezTo>
                      <a:pt x="279645" y="68717"/>
                      <a:pt x="270147" y="82649"/>
                      <a:pt x="267906" y="91907"/>
                    </a:cubicBezTo>
                    <a:cubicBezTo>
                      <a:pt x="267101" y="100287"/>
                      <a:pt x="267534" y="109885"/>
                      <a:pt x="269204" y="120703"/>
                    </a:cubicBezTo>
                    <a:cubicBezTo>
                      <a:pt x="270873" y="131519"/>
                      <a:pt x="273321" y="140381"/>
                      <a:pt x="276549" y="147287"/>
                    </a:cubicBezTo>
                    <a:cubicBezTo>
                      <a:pt x="279777" y="154194"/>
                      <a:pt x="280673" y="158086"/>
                      <a:pt x="279235" y="158963"/>
                    </a:cubicBezTo>
                    <a:cubicBezTo>
                      <a:pt x="278675" y="161277"/>
                      <a:pt x="275020" y="164987"/>
                      <a:pt x="268272" y="170090"/>
                    </a:cubicBezTo>
                    <a:cubicBezTo>
                      <a:pt x="261524" y="175194"/>
                      <a:pt x="253829" y="179150"/>
                      <a:pt x="245187" y="181958"/>
                    </a:cubicBezTo>
                    <a:cubicBezTo>
                      <a:pt x="236544" y="184766"/>
                      <a:pt x="231285" y="186249"/>
                      <a:pt x="229409" y="186407"/>
                    </a:cubicBezTo>
                    <a:cubicBezTo>
                      <a:pt x="227533" y="186565"/>
                      <a:pt x="226017" y="186505"/>
                      <a:pt x="224860" y="186225"/>
                    </a:cubicBezTo>
                    <a:lnTo>
                      <a:pt x="220128" y="190592"/>
                    </a:lnTo>
                    <a:lnTo>
                      <a:pt x="203299" y="199381"/>
                    </a:lnTo>
                    <a:cubicBezTo>
                      <a:pt x="202179" y="204009"/>
                      <a:pt x="200900" y="206763"/>
                      <a:pt x="199462" y="207639"/>
                    </a:cubicBezTo>
                    <a:lnTo>
                      <a:pt x="187896" y="225053"/>
                    </a:lnTo>
                    <a:lnTo>
                      <a:pt x="186636" y="230259"/>
                    </a:lnTo>
                    <a:cubicBezTo>
                      <a:pt x="196528" y="240004"/>
                      <a:pt x="205943" y="244121"/>
                      <a:pt x="214884" y="242610"/>
                    </a:cubicBezTo>
                    <a:cubicBezTo>
                      <a:pt x="218393" y="248360"/>
                      <a:pt x="223320" y="250778"/>
                      <a:pt x="229666" y="249864"/>
                    </a:cubicBezTo>
                    <a:cubicBezTo>
                      <a:pt x="230823" y="250144"/>
                      <a:pt x="235750" y="252562"/>
                      <a:pt x="244447" y="257118"/>
                    </a:cubicBezTo>
                    <a:lnTo>
                      <a:pt x="260966" y="264792"/>
                    </a:lnTo>
                    <a:cubicBezTo>
                      <a:pt x="263597" y="269104"/>
                      <a:pt x="264491" y="272996"/>
                      <a:pt x="263651" y="276466"/>
                    </a:cubicBezTo>
                    <a:lnTo>
                      <a:pt x="260709" y="288617"/>
                    </a:lnTo>
                    <a:lnTo>
                      <a:pt x="261240" y="301609"/>
                    </a:lnTo>
                    <a:lnTo>
                      <a:pt x="256087" y="307711"/>
                    </a:lnTo>
                    <a:cubicBezTo>
                      <a:pt x="256965" y="309149"/>
                      <a:pt x="257772" y="310875"/>
                      <a:pt x="258508" y="312891"/>
                    </a:cubicBezTo>
                    <a:cubicBezTo>
                      <a:pt x="259246" y="314907"/>
                      <a:pt x="259693" y="316853"/>
                      <a:pt x="259851" y="318729"/>
                    </a:cubicBezTo>
                    <a:cubicBezTo>
                      <a:pt x="260010" y="320605"/>
                      <a:pt x="259231" y="322559"/>
                      <a:pt x="257513" y="324594"/>
                    </a:cubicBezTo>
                    <a:lnTo>
                      <a:pt x="250369" y="354103"/>
                    </a:lnTo>
                    <a:lnTo>
                      <a:pt x="248268" y="362781"/>
                    </a:lnTo>
                    <a:cubicBezTo>
                      <a:pt x="239328" y="364292"/>
                      <a:pt x="232841" y="365785"/>
                      <a:pt x="228809" y="367258"/>
                    </a:cubicBezTo>
                    <a:lnTo>
                      <a:pt x="213717" y="376468"/>
                    </a:lnTo>
                    <a:lnTo>
                      <a:pt x="183478" y="387522"/>
                    </a:lnTo>
                    <a:lnTo>
                      <a:pt x="175749" y="396677"/>
                    </a:lnTo>
                    <a:cubicBezTo>
                      <a:pt x="174312" y="397553"/>
                      <a:pt x="172945" y="398141"/>
                      <a:pt x="171648" y="398440"/>
                    </a:cubicBezTo>
                    <a:cubicBezTo>
                      <a:pt x="170350" y="398738"/>
                      <a:pt x="168694" y="399256"/>
                      <a:pt x="166678" y="399993"/>
                    </a:cubicBezTo>
                    <a:cubicBezTo>
                      <a:pt x="164662" y="400730"/>
                      <a:pt x="162086" y="403781"/>
                      <a:pt x="158949" y="409147"/>
                    </a:cubicBezTo>
                    <a:cubicBezTo>
                      <a:pt x="155813" y="414513"/>
                      <a:pt x="153675" y="418282"/>
                      <a:pt x="152536" y="420458"/>
                    </a:cubicBezTo>
                    <a:cubicBezTo>
                      <a:pt x="151397" y="422632"/>
                      <a:pt x="151513" y="428478"/>
                      <a:pt x="152883" y="437998"/>
                    </a:cubicBezTo>
                    <a:cubicBezTo>
                      <a:pt x="154254" y="447518"/>
                      <a:pt x="163472" y="463837"/>
                      <a:pt x="180538" y="486956"/>
                    </a:cubicBezTo>
                    <a:cubicBezTo>
                      <a:pt x="197604" y="510075"/>
                      <a:pt x="206156" y="524089"/>
                      <a:pt x="206192" y="528998"/>
                    </a:cubicBezTo>
                    <a:lnTo>
                      <a:pt x="206722" y="541989"/>
                    </a:lnTo>
                    <a:cubicBezTo>
                      <a:pt x="216613" y="551734"/>
                      <a:pt x="222193" y="564109"/>
                      <a:pt x="223459" y="579116"/>
                    </a:cubicBezTo>
                    <a:cubicBezTo>
                      <a:pt x="212838" y="587570"/>
                      <a:pt x="184187" y="579410"/>
                      <a:pt x="137509" y="554634"/>
                    </a:cubicBezTo>
                    <a:lnTo>
                      <a:pt x="128831" y="552533"/>
                    </a:lnTo>
                    <a:cubicBezTo>
                      <a:pt x="125957" y="554287"/>
                      <a:pt x="123801" y="555603"/>
                      <a:pt x="122363" y="556480"/>
                    </a:cubicBezTo>
                    <a:lnTo>
                      <a:pt x="115530" y="569525"/>
                    </a:lnTo>
                    <a:cubicBezTo>
                      <a:pt x="112971" y="575031"/>
                      <a:pt x="106644" y="578400"/>
                      <a:pt x="96546" y="579630"/>
                    </a:cubicBezTo>
                    <a:lnTo>
                      <a:pt x="45477" y="585642"/>
                    </a:lnTo>
                    <a:cubicBezTo>
                      <a:pt x="39728" y="589151"/>
                      <a:pt x="30561" y="599182"/>
                      <a:pt x="17979" y="615736"/>
                    </a:cubicBezTo>
                    <a:lnTo>
                      <a:pt x="20720" y="634775"/>
                    </a:lnTo>
                    <a:lnTo>
                      <a:pt x="0" y="644459"/>
                    </a:lnTo>
                    <a:cubicBezTo>
                      <a:pt x="597" y="647054"/>
                      <a:pt x="1115" y="648710"/>
                      <a:pt x="1553" y="649429"/>
                    </a:cubicBezTo>
                    <a:cubicBezTo>
                      <a:pt x="1992" y="650148"/>
                      <a:pt x="5174" y="650918"/>
                      <a:pt x="11100" y="651740"/>
                    </a:cubicBezTo>
                    <a:cubicBezTo>
                      <a:pt x="17026" y="652562"/>
                      <a:pt x="20446" y="656146"/>
                      <a:pt x="21361" y="662492"/>
                    </a:cubicBezTo>
                    <a:cubicBezTo>
                      <a:pt x="49096" y="664307"/>
                      <a:pt x="74070" y="663615"/>
                      <a:pt x="96282" y="660418"/>
                    </a:cubicBezTo>
                    <a:cubicBezTo>
                      <a:pt x="118494" y="657220"/>
                      <a:pt x="132054" y="655602"/>
                      <a:pt x="136964" y="655565"/>
                    </a:cubicBezTo>
                    <a:lnTo>
                      <a:pt x="164316" y="664025"/>
                    </a:lnTo>
                    <a:lnTo>
                      <a:pt x="185566" y="667331"/>
                    </a:lnTo>
                    <a:cubicBezTo>
                      <a:pt x="195420" y="672168"/>
                      <a:pt x="203749" y="675715"/>
                      <a:pt x="210552" y="677974"/>
                    </a:cubicBezTo>
                    <a:cubicBezTo>
                      <a:pt x="217356" y="680234"/>
                      <a:pt x="226263" y="683922"/>
                      <a:pt x="237275" y="689037"/>
                    </a:cubicBezTo>
                    <a:lnTo>
                      <a:pt x="276412" y="709537"/>
                    </a:lnTo>
                    <a:cubicBezTo>
                      <a:pt x="292650" y="718368"/>
                      <a:pt x="312237" y="731072"/>
                      <a:pt x="335174" y="747651"/>
                    </a:cubicBezTo>
                    <a:cubicBezTo>
                      <a:pt x="358111" y="764229"/>
                      <a:pt x="374927" y="773199"/>
                      <a:pt x="385622" y="774564"/>
                    </a:cubicBezTo>
                    <a:cubicBezTo>
                      <a:pt x="398351" y="777646"/>
                      <a:pt x="407801" y="776564"/>
                      <a:pt x="413970" y="771320"/>
                    </a:cubicBezTo>
                    <a:cubicBezTo>
                      <a:pt x="420140" y="766076"/>
                      <a:pt x="427780" y="754756"/>
                      <a:pt x="436891" y="737362"/>
                    </a:cubicBezTo>
                    <a:cubicBezTo>
                      <a:pt x="446002" y="719967"/>
                      <a:pt x="451057" y="710472"/>
                      <a:pt x="452056" y="708876"/>
                    </a:cubicBezTo>
                    <a:cubicBezTo>
                      <a:pt x="453055" y="707280"/>
                      <a:pt x="453256" y="705186"/>
                      <a:pt x="452658" y="702591"/>
                    </a:cubicBezTo>
                    <a:cubicBezTo>
                      <a:pt x="453499" y="699120"/>
                      <a:pt x="452972" y="696236"/>
                      <a:pt x="451078" y="693940"/>
                    </a:cubicBezTo>
                    <a:cubicBezTo>
                      <a:pt x="449184" y="691644"/>
                      <a:pt x="444466" y="688357"/>
                      <a:pt x="436927" y="684082"/>
                    </a:cubicBezTo>
                    <a:cubicBezTo>
                      <a:pt x="429387" y="679807"/>
                      <a:pt x="417303" y="666469"/>
                      <a:pt x="400676" y="644068"/>
                    </a:cubicBezTo>
                    <a:lnTo>
                      <a:pt x="373578" y="611783"/>
                    </a:lnTo>
                    <a:lnTo>
                      <a:pt x="353900" y="586807"/>
                    </a:lnTo>
                    <a:cubicBezTo>
                      <a:pt x="353583" y="583055"/>
                      <a:pt x="353555" y="579373"/>
                      <a:pt x="353817" y="575761"/>
                    </a:cubicBezTo>
                    <a:cubicBezTo>
                      <a:pt x="354079" y="572150"/>
                      <a:pt x="357785" y="565696"/>
                      <a:pt x="364935" y="556403"/>
                    </a:cubicBezTo>
                    <a:cubicBezTo>
                      <a:pt x="372085" y="547108"/>
                      <a:pt x="380146" y="534053"/>
                      <a:pt x="389116" y="517237"/>
                    </a:cubicBezTo>
                    <a:cubicBezTo>
                      <a:pt x="398088" y="500422"/>
                      <a:pt x="409705" y="480264"/>
                      <a:pt x="423968" y="456767"/>
                    </a:cubicBezTo>
                    <a:cubicBezTo>
                      <a:pt x="435223" y="455817"/>
                      <a:pt x="442069" y="454106"/>
                      <a:pt x="444506" y="451633"/>
                    </a:cubicBezTo>
                    <a:cubicBezTo>
                      <a:pt x="446942" y="449159"/>
                      <a:pt x="448729" y="446836"/>
                      <a:pt x="449868" y="444662"/>
                    </a:cubicBezTo>
                    <a:cubicBezTo>
                      <a:pt x="451007" y="442488"/>
                      <a:pt x="449384" y="437807"/>
                      <a:pt x="444998" y="430621"/>
                    </a:cubicBezTo>
                    <a:cubicBezTo>
                      <a:pt x="440613" y="423434"/>
                      <a:pt x="424169" y="425578"/>
                      <a:pt x="395665" y="437052"/>
                    </a:cubicBezTo>
                    <a:cubicBezTo>
                      <a:pt x="360633" y="424896"/>
                      <a:pt x="341502" y="415366"/>
                      <a:pt x="338274" y="408459"/>
                    </a:cubicBezTo>
                    <a:cubicBezTo>
                      <a:pt x="335046" y="401552"/>
                      <a:pt x="334492" y="394987"/>
                      <a:pt x="336611" y="388762"/>
                    </a:cubicBezTo>
                    <a:cubicBezTo>
                      <a:pt x="338730" y="382538"/>
                      <a:pt x="339492" y="378128"/>
                      <a:pt x="338895" y="375534"/>
                    </a:cubicBezTo>
                    <a:lnTo>
                      <a:pt x="342987" y="343449"/>
                    </a:lnTo>
                    <a:lnTo>
                      <a:pt x="347134" y="318728"/>
                    </a:lnTo>
                    <a:cubicBezTo>
                      <a:pt x="348535" y="312942"/>
                      <a:pt x="350813" y="308593"/>
                      <a:pt x="353968" y="305681"/>
                    </a:cubicBezTo>
                    <a:cubicBezTo>
                      <a:pt x="362105" y="312552"/>
                      <a:pt x="370504" y="315809"/>
                      <a:pt x="379164" y="315456"/>
                    </a:cubicBezTo>
                    <a:lnTo>
                      <a:pt x="403885" y="319603"/>
                    </a:lnTo>
                    <a:lnTo>
                      <a:pt x="476149" y="309535"/>
                    </a:lnTo>
                    <a:cubicBezTo>
                      <a:pt x="483129" y="316125"/>
                      <a:pt x="488214" y="320418"/>
                      <a:pt x="491406" y="322416"/>
                    </a:cubicBezTo>
                    <a:lnTo>
                      <a:pt x="512525" y="353687"/>
                    </a:lnTo>
                    <a:lnTo>
                      <a:pt x="512908" y="354772"/>
                    </a:lnTo>
                    <a:lnTo>
                      <a:pt x="514454" y="358688"/>
                    </a:lnTo>
                    <a:lnTo>
                      <a:pt x="516001" y="362539"/>
                    </a:lnTo>
                    <a:lnTo>
                      <a:pt x="517583" y="366128"/>
                    </a:lnTo>
                    <a:lnTo>
                      <a:pt x="519130" y="369522"/>
                    </a:lnTo>
                    <a:lnTo>
                      <a:pt x="520748" y="372719"/>
                    </a:lnTo>
                    <a:lnTo>
                      <a:pt x="522366" y="375722"/>
                    </a:lnTo>
                    <a:lnTo>
                      <a:pt x="523948" y="378593"/>
                    </a:lnTo>
                    <a:lnTo>
                      <a:pt x="525531" y="381269"/>
                    </a:lnTo>
                    <a:lnTo>
                      <a:pt x="527113" y="383814"/>
                    </a:lnTo>
                    <a:lnTo>
                      <a:pt x="528660" y="386164"/>
                    </a:lnTo>
                    <a:lnTo>
                      <a:pt x="530170" y="388317"/>
                    </a:lnTo>
                    <a:lnTo>
                      <a:pt x="531681" y="390341"/>
                    </a:lnTo>
                    <a:lnTo>
                      <a:pt x="533119" y="392298"/>
                    </a:lnTo>
                    <a:lnTo>
                      <a:pt x="534558" y="393995"/>
                    </a:lnTo>
                    <a:lnTo>
                      <a:pt x="535888" y="395627"/>
                    </a:lnTo>
                    <a:lnTo>
                      <a:pt x="537219" y="397063"/>
                    </a:lnTo>
                    <a:lnTo>
                      <a:pt x="538478" y="398433"/>
                    </a:lnTo>
                    <a:lnTo>
                      <a:pt x="539629" y="399542"/>
                    </a:lnTo>
                    <a:lnTo>
                      <a:pt x="540743" y="400652"/>
                    </a:lnTo>
                    <a:lnTo>
                      <a:pt x="542721" y="402479"/>
                    </a:lnTo>
                    <a:lnTo>
                      <a:pt x="544340" y="403719"/>
                    </a:lnTo>
                    <a:lnTo>
                      <a:pt x="545562" y="404698"/>
                    </a:lnTo>
                    <a:lnTo>
                      <a:pt x="546569" y="405416"/>
                    </a:lnTo>
                    <a:lnTo>
                      <a:pt x="538765" y="409071"/>
                    </a:lnTo>
                    <a:lnTo>
                      <a:pt x="541067" y="411485"/>
                    </a:lnTo>
                    <a:lnTo>
                      <a:pt x="543368" y="413770"/>
                    </a:lnTo>
                    <a:lnTo>
                      <a:pt x="545670" y="415989"/>
                    </a:lnTo>
                    <a:lnTo>
                      <a:pt x="547936" y="418142"/>
                    </a:lnTo>
                    <a:lnTo>
                      <a:pt x="550165" y="420166"/>
                    </a:lnTo>
                    <a:lnTo>
                      <a:pt x="552359" y="422123"/>
                    </a:lnTo>
                    <a:lnTo>
                      <a:pt x="554553" y="423951"/>
                    </a:lnTo>
                    <a:lnTo>
                      <a:pt x="556711" y="425647"/>
                    </a:lnTo>
                    <a:lnTo>
                      <a:pt x="558797" y="427410"/>
                    </a:lnTo>
                    <a:lnTo>
                      <a:pt x="560882" y="428911"/>
                    </a:lnTo>
                    <a:lnTo>
                      <a:pt x="562896" y="430412"/>
                    </a:lnTo>
                    <a:lnTo>
                      <a:pt x="564838" y="431782"/>
                    </a:lnTo>
                    <a:lnTo>
                      <a:pt x="568614" y="434393"/>
                    </a:lnTo>
                    <a:lnTo>
                      <a:pt x="572103" y="436611"/>
                    </a:lnTo>
                    <a:lnTo>
                      <a:pt x="575339" y="438504"/>
                    </a:lnTo>
                    <a:lnTo>
                      <a:pt x="578180" y="440136"/>
                    </a:lnTo>
                    <a:lnTo>
                      <a:pt x="580734" y="441506"/>
                    </a:lnTo>
                    <a:lnTo>
                      <a:pt x="582856" y="442551"/>
                    </a:lnTo>
                    <a:lnTo>
                      <a:pt x="584618" y="443399"/>
                    </a:lnTo>
                    <a:lnTo>
                      <a:pt x="585876" y="443986"/>
                    </a:lnTo>
                    <a:lnTo>
                      <a:pt x="586919" y="444378"/>
                    </a:lnTo>
                    <a:lnTo>
                      <a:pt x="584330" y="449077"/>
                    </a:lnTo>
                    <a:lnTo>
                      <a:pt x="587530" y="450251"/>
                    </a:lnTo>
                    <a:lnTo>
                      <a:pt x="590695" y="451165"/>
                    </a:lnTo>
                    <a:lnTo>
                      <a:pt x="593824" y="451948"/>
                    </a:lnTo>
                    <a:lnTo>
                      <a:pt x="594162" y="452026"/>
                    </a:lnTo>
                    <a:lnTo>
                      <a:pt x="611635" y="470961"/>
                    </a:lnTo>
                    <a:cubicBezTo>
                      <a:pt x="626922" y="468537"/>
                      <a:pt x="640735" y="462081"/>
                      <a:pt x="653075" y="451593"/>
                    </a:cubicBezTo>
                    <a:lnTo>
                      <a:pt x="655056" y="445383"/>
                    </a:lnTo>
                    <a:lnTo>
                      <a:pt x="656411" y="444886"/>
                    </a:lnTo>
                    <a:lnTo>
                      <a:pt x="655900" y="442736"/>
                    </a:lnTo>
                    <a:lnTo>
                      <a:pt x="656884" y="439652"/>
                    </a:lnTo>
                    <a:cubicBezTo>
                      <a:pt x="658303" y="436320"/>
                      <a:pt x="660002" y="431832"/>
                      <a:pt x="661981" y="426186"/>
                    </a:cubicBezTo>
                    <a:cubicBezTo>
                      <a:pt x="663961" y="420539"/>
                      <a:pt x="665221" y="415333"/>
                      <a:pt x="665763" y="410563"/>
                    </a:cubicBezTo>
                    <a:lnTo>
                      <a:pt x="659299" y="399030"/>
                    </a:lnTo>
                    <a:lnTo>
                      <a:pt x="659276" y="397258"/>
                    </a:lnTo>
                    <a:lnTo>
                      <a:pt x="659240" y="394387"/>
                    </a:lnTo>
                    <a:lnTo>
                      <a:pt x="659024" y="388709"/>
                    </a:lnTo>
                    <a:lnTo>
                      <a:pt x="658809" y="382966"/>
                    </a:lnTo>
                    <a:lnTo>
                      <a:pt x="658449" y="377223"/>
                    </a:lnTo>
                    <a:lnTo>
                      <a:pt x="658053" y="371545"/>
                    </a:lnTo>
                    <a:lnTo>
                      <a:pt x="657550" y="365932"/>
                    </a:lnTo>
                    <a:lnTo>
                      <a:pt x="657046" y="360385"/>
                    </a:lnTo>
                    <a:lnTo>
                      <a:pt x="656471" y="354968"/>
                    </a:lnTo>
                    <a:lnTo>
                      <a:pt x="655860" y="349617"/>
                    </a:lnTo>
                    <a:lnTo>
                      <a:pt x="655248" y="344461"/>
                    </a:lnTo>
                    <a:lnTo>
                      <a:pt x="654601" y="339501"/>
                    </a:lnTo>
                    <a:lnTo>
                      <a:pt x="653954" y="334737"/>
                    </a:lnTo>
                    <a:lnTo>
                      <a:pt x="653306" y="330168"/>
                    </a:lnTo>
                    <a:lnTo>
                      <a:pt x="652695" y="325926"/>
                    </a:lnTo>
                    <a:lnTo>
                      <a:pt x="651436" y="318290"/>
                    </a:lnTo>
                    <a:lnTo>
                      <a:pt x="650394" y="311960"/>
                    </a:lnTo>
                    <a:lnTo>
                      <a:pt x="649530" y="307196"/>
                    </a:lnTo>
                    <a:lnTo>
                      <a:pt x="648775" y="303150"/>
                    </a:lnTo>
                    <a:lnTo>
                      <a:pt x="645574" y="309023"/>
                    </a:lnTo>
                    <a:lnTo>
                      <a:pt x="644927" y="304063"/>
                    </a:lnTo>
                    <a:lnTo>
                      <a:pt x="644208" y="299234"/>
                    </a:lnTo>
                    <a:lnTo>
                      <a:pt x="643453" y="294600"/>
                    </a:lnTo>
                    <a:lnTo>
                      <a:pt x="642589" y="290032"/>
                    </a:lnTo>
                    <a:lnTo>
                      <a:pt x="641726" y="285594"/>
                    </a:lnTo>
                    <a:lnTo>
                      <a:pt x="640755" y="281222"/>
                    </a:lnTo>
                    <a:lnTo>
                      <a:pt x="639784" y="276979"/>
                    </a:lnTo>
                    <a:lnTo>
                      <a:pt x="638741" y="272868"/>
                    </a:lnTo>
                    <a:lnTo>
                      <a:pt x="637699" y="268952"/>
                    </a:lnTo>
                    <a:lnTo>
                      <a:pt x="636656" y="265102"/>
                    </a:lnTo>
                    <a:lnTo>
                      <a:pt x="635541" y="261382"/>
                    </a:lnTo>
                    <a:lnTo>
                      <a:pt x="634426" y="257857"/>
                    </a:lnTo>
                    <a:lnTo>
                      <a:pt x="633311" y="254398"/>
                    </a:lnTo>
                    <a:lnTo>
                      <a:pt x="632196" y="251135"/>
                    </a:lnTo>
                    <a:lnTo>
                      <a:pt x="631081" y="247937"/>
                    </a:lnTo>
                    <a:lnTo>
                      <a:pt x="629966" y="244935"/>
                    </a:lnTo>
                    <a:lnTo>
                      <a:pt x="628888" y="242129"/>
                    </a:lnTo>
                    <a:lnTo>
                      <a:pt x="627881" y="239453"/>
                    </a:lnTo>
                    <a:lnTo>
                      <a:pt x="626838" y="236908"/>
                    </a:lnTo>
                    <a:lnTo>
                      <a:pt x="625831" y="234558"/>
                    </a:lnTo>
                    <a:lnTo>
                      <a:pt x="623997" y="230382"/>
                    </a:lnTo>
                    <a:lnTo>
                      <a:pt x="622378" y="226923"/>
                    </a:lnTo>
                    <a:lnTo>
                      <a:pt x="621084" y="224117"/>
                    </a:lnTo>
                    <a:lnTo>
                      <a:pt x="620041" y="222093"/>
                    </a:lnTo>
                    <a:lnTo>
                      <a:pt x="619178" y="220527"/>
                    </a:lnTo>
                    <a:lnTo>
                      <a:pt x="619178" y="233123"/>
                    </a:lnTo>
                    <a:lnTo>
                      <a:pt x="618243" y="231100"/>
                    </a:lnTo>
                    <a:lnTo>
                      <a:pt x="617344" y="229142"/>
                    </a:lnTo>
                    <a:lnTo>
                      <a:pt x="616373" y="227249"/>
                    </a:lnTo>
                    <a:lnTo>
                      <a:pt x="615402" y="225422"/>
                    </a:lnTo>
                    <a:lnTo>
                      <a:pt x="614395" y="223660"/>
                    </a:lnTo>
                    <a:lnTo>
                      <a:pt x="613316" y="221963"/>
                    </a:lnTo>
                    <a:lnTo>
                      <a:pt x="612309" y="220266"/>
                    </a:lnTo>
                    <a:lnTo>
                      <a:pt x="611194" y="218700"/>
                    </a:lnTo>
                    <a:lnTo>
                      <a:pt x="610079" y="217199"/>
                    </a:lnTo>
                    <a:lnTo>
                      <a:pt x="608929" y="215698"/>
                    </a:lnTo>
                    <a:lnTo>
                      <a:pt x="607778" y="214327"/>
                    </a:lnTo>
                    <a:lnTo>
                      <a:pt x="606591" y="212891"/>
                    </a:lnTo>
                    <a:lnTo>
                      <a:pt x="605860" y="212087"/>
                    </a:lnTo>
                    <a:lnTo>
                      <a:pt x="605345" y="208510"/>
                    </a:lnTo>
                    <a:lnTo>
                      <a:pt x="602434" y="208660"/>
                    </a:lnTo>
                    <a:lnTo>
                      <a:pt x="601628" y="207866"/>
                    </a:lnTo>
                    <a:lnTo>
                      <a:pt x="600298" y="206822"/>
                    </a:lnTo>
                    <a:lnTo>
                      <a:pt x="599003" y="205712"/>
                    </a:lnTo>
                    <a:lnTo>
                      <a:pt x="597636" y="204734"/>
                    </a:lnTo>
                    <a:lnTo>
                      <a:pt x="596306" y="203689"/>
                    </a:lnTo>
                    <a:lnTo>
                      <a:pt x="594903" y="202776"/>
                    </a:lnTo>
                    <a:lnTo>
                      <a:pt x="593500" y="201927"/>
                    </a:lnTo>
                    <a:lnTo>
                      <a:pt x="592098" y="201014"/>
                    </a:lnTo>
                    <a:lnTo>
                      <a:pt x="590659" y="200231"/>
                    </a:lnTo>
                    <a:lnTo>
                      <a:pt x="589221" y="199447"/>
                    </a:lnTo>
                    <a:lnTo>
                      <a:pt x="587746" y="198729"/>
                    </a:lnTo>
                    <a:lnTo>
                      <a:pt x="586236" y="198011"/>
                    </a:lnTo>
                    <a:lnTo>
                      <a:pt x="584761" y="197359"/>
                    </a:lnTo>
                    <a:lnTo>
                      <a:pt x="581705" y="196249"/>
                    </a:lnTo>
                    <a:lnTo>
                      <a:pt x="578612" y="195140"/>
                    </a:lnTo>
                    <a:lnTo>
                      <a:pt x="575483" y="194226"/>
                    </a:lnTo>
                    <a:lnTo>
                      <a:pt x="572283" y="193313"/>
                    </a:lnTo>
                    <a:lnTo>
                      <a:pt x="569046" y="192660"/>
                    </a:lnTo>
                    <a:lnTo>
                      <a:pt x="565773" y="192008"/>
                    </a:lnTo>
                    <a:lnTo>
                      <a:pt x="562465" y="191550"/>
                    </a:lnTo>
                    <a:lnTo>
                      <a:pt x="559120" y="191094"/>
                    </a:lnTo>
                    <a:lnTo>
                      <a:pt x="555740" y="190833"/>
                    </a:lnTo>
                    <a:lnTo>
                      <a:pt x="552323" y="190506"/>
                    </a:lnTo>
                    <a:lnTo>
                      <a:pt x="548907" y="190311"/>
                    </a:lnTo>
                    <a:lnTo>
                      <a:pt x="545490" y="190180"/>
                    </a:lnTo>
                    <a:lnTo>
                      <a:pt x="538586" y="189919"/>
                    </a:lnTo>
                    <a:lnTo>
                      <a:pt x="531681" y="189919"/>
                    </a:lnTo>
                    <a:lnTo>
                      <a:pt x="524812" y="189919"/>
                    </a:lnTo>
                    <a:lnTo>
                      <a:pt x="523121" y="189854"/>
                    </a:lnTo>
                    <a:lnTo>
                      <a:pt x="521431" y="189789"/>
                    </a:lnTo>
                    <a:lnTo>
                      <a:pt x="519813" y="189723"/>
                    </a:lnTo>
                    <a:lnTo>
                      <a:pt x="518195" y="189593"/>
                    </a:lnTo>
                    <a:lnTo>
                      <a:pt x="515030" y="189136"/>
                    </a:lnTo>
                    <a:lnTo>
                      <a:pt x="512045" y="188548"/>
                    </a:lnTo>
                    <a:lnTo>
                      <a:pt x="509132" y="187961"/>
                    </a:lnTo>
                    <a:lnTo>
                      <a:pt x="506363" y="187047"/>
                    </a:lnTo>
                    <a:lnTo>
                      <a:pt x="503666" y="186199"/>
                    </a:lnTo>
                    <a:lnTo>
                      <a:pt x="501076" y="185089"/>
                    </a:lnTo>
                    <a:lnTo>
                      <a:pt x="498631" y="184045"/>
                    </a:lnTo>
                    <a:lnTo>
                      <a:pt x="496294" y="182805"/>
                    </a:lnTo>
                    <a:lnTo>
                      <a:pt x="494028" y="181565"/>
                    </a:lnTo>
                    <a:lnTo>
                      <a:pt x="491942" y="180195"/>
                    </a:lnTo>
                    <a:lnTo>
                      <a:pt x="489928" y="178955"/>
                    </a:lnTo>
                    <a:lnTo>
                      <a:pt x="488022" y="177454"/>
                    </a:lnTo>
                    <a:lnTo>
                      <a:pt x="486224" y="176018"/>
                    </a:lnTo>
                    <a:lnTo>
                      <a:pt x="484534" y="174648"/>
                    </a:lnTo>
                    <a:lnTo>
                      <a:pt x="482951" y="173212"/>
                    </a:lnTo>
                    <a:lnTo>
                      <a:pt x="481477" y="171776"/>
                    </a:lnTo>
                    <a:lnTo>
                      <a:pt x="480146" y="170406"/>
                    </a:lnTo>
                    <a:lnTo>
                      <a:pt x="478887" y="169035"/>
                    </a:lnTo>
                    <a:lnTo>
                      <a:pt x="477737" y="167664"/>
                    </a:lnTo>
                    <a:lnTo>
                      <a:pt x="476658" y="166425"/>
                    </a:lnTo>
                    <a:lnTo>
                      <a:pt x="475687" y="165250"/>
                    </a:lnTo>
                    <a:lnTo>
                      <a:pt x="474860" y="164140"/>
                    </a:lnTo>
                    <a:lnTo>
                      <a:pt x="473457" y="162182"/>
                    </a:lnTo>
                    <a:lnTo>
                      <a:pt x="472486" y="160681"/>
                    </a:lnTo>
                    <a:lnTo>
                      <a:pt x="471875" y="159702"/>
                    </a:lnTo>
                    <a:lnTo>
                      <a:pt x="471695" y="159376"/>
                    </a:lnTo>
                    <a:lnTo>
                      <a:pt x="472054" y="166228"/>
                    </a:lnTo>
                    <a:lnTo>
                      <a:pt x="472450" y="172951"/>
                    </a:lnTo>
                    <a:lnTo>
                      <a:pt x="472882" y="179412"/>
                    </a:lnTo>
                    <a:lnTo>
                      <a:pt x="473349" y="185742"/>
                    </a:lnTo>
                    <a:lnTo>
                      <a:pt x="473853" y="191942"/>
                    </a:lnTo>
                    <a:lnTo>
                      <a:pt x="474392" y="197946"/>
                    </a:lnTo>
                    <a:lnTo>
                      <a:pt x="474968" y="203755"/>
                    </a:lnTo>
                    <a:lnTo>
                      <a:pt x="475579" y="209498"/>
                    </a:lnTo>
                    <a:lnTo>
                      <a:pt x="476263" y="215045"/>
                    </a:lnTo>
                    <a:lnTo>
                      <a:pt x="476910" y="220331"/>
                    </a:lnTo>
                    <a:lnTo>
                      <a:pt x="477629" y="225552"/>
                    </a:lnTo>
                    <a:lnTo>
                      <a:pt x="478348" y="230577"/>
                    </a:lnTo>
                    <a:lnTo>
                      <a:pt x="479103" y="235407"/>
                    </a:lnTo>
                    <a:lnTo>
                      <a:pt x="479895" y="240171"/>
                    </a:lnTo>
                    <a:lnTo>
                      <a:pt x="480686" y="244805"/>
                    </a:lnTo>
                    <a:lnTo>
                      <a:pt x="480823" y="245500"/>
                    </a:lnTo>
                    <a:lnTo>
                      <a:pt x="467086" y="255890"/>
                    </a:lnTo>
                    <a:cubicBezTo>
                      <a:pt x="449727" y="251688"/>
                      <a:pt x="436700" y="247309"/>
                      <a:pt x="428003" y="242753"/>
                    </a:cubicBezTo>
                    <a:lnTo>
                      <a:pt x="401015" y="225194"/>
                    </a:lnTo>
                    <a:lnTo>
                      <a:pt x="356670" y="203435"/>
                    </a:lnTo>
                    <a:cubicBezTo>
                      <a:pt x="355683" y="187270"/>
                      <a:pt x="356390" y="175497"/>
                      <a:pt x="358789" y="168116"/>
                    </a:cubicBezTo>
                    <a:cubicBezTo>
                      <a:pt x="361188" y="160734"/>
                      <a:pt x="365035" y="153702"/>
                      <a:pt x="370327" y="147021"/>
                    </a:cubicBezTo>
                    <a:cubicBezTo>
                      <a:pt x="375620" y="140340"/>
                      <a:pt x="381719" y="135385"/>
                      <a:pt x="388626" y="132156"/>
                    </a:cubicBezTo>
                    <a:cubicBezTo>
                      <a:pt x="395532" y="128929"/>
                      <a:pt x="397968" y="126455"/>
                      <a:pt x="395934" y="124739"/>
                    </a:cubicBezTo>
                    <a:lnTo>
                      <a:pt x="393303" y="120426"/>
                    </a:lnTo>
                    <a:lnTo>
                      <a:pt x="359227" y="139740"/>
                    </a:lnTo>
                    <a:lnTo>
                      <a:pt x="349158" y="67476"/>
                    </a:lnTo>
                    <a:cubicBezTo>
                      <a:pt x="358659" y="63651"/>
                      <a:pt x="365426" y="61002"/>
                      <a:pt x="369457" y="59528"/>
                    </a:cubicBezTo>
                    <a:lnTo>
                      <a:pt x="430466" y="50409"/>
                    </a:lnTo>
                    <a:cubicBezTo>
                      <a:pt x="435935" y="48059"/>
                      <a:pt x="440107" y="46006"/>
                      <a:pt x="442982" y="44252"/>
                    </a:cubicBezTo>
                    <a:lnTo>
                      <a:pt x="438780" y="61609"/>
                    </a:lnTo>
                    <a:cubicBezTo>
                      <a:pt x="450595" y="58345"/>
                      <a:pt x="457642" y="54538"/>
                      <a:pt x="459919" y="50190"/>
                    </a:cubicBezTo>
                    <a:lnTo>
                      <a:pt x="466753" y="37143"/>
                    </a:lnTo>
                    <a:lnTo>
                      <a:pt x="474481" y="27990"/>
                    </a:lnTo>
                    <a:cubicBezTo>
                      <a:pt x="460521" y="14810"/>
                      <a:pt x="447896" y="6241"/>
                      <a:pt x="436605" y="2282"/>
                    </a:cubicBezTo>
                    <a:close/>
                  </a:path>
                </a:pathLst>
              </a:custGeom>
              <a:gradFill>
                <a:gsLst>
                  <a:gs pos="0">
                    <a:srgbClr val="234C06"/>
                  </a:gs>
                  <a:gs pos="46600">
                    <a:srgbClr val="8CC066"/>
                  </a:gs>
                  <a:gs pos="100000">
                    <a:srgbClr val="4C870C"/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 wrap="square" anchor="ctr">
                <a:noAutofit/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7" name="任意多边形 46"/>
              <p:cNvSpPr>
                <a:spLocks/>
              </p:cNvSpPr>
              <p:nvPr/>
            </p:nvSpPr>
            <p:spPr bwMode="auto">
              <a:xfrm rot="6547234" flipV="1">
                <a:off x="6717762" y="1406934"/>
                <a:ext cx="768894" cy="721789"/>
              </a:xfrm>
              <a:custGeom>
                <a:avLst/>
                <a:gdLst>
                  <a:gd name="connsiteX0" fmla="*/ 490268 w 768894"/>
                  <a:gd name="connsiteY0" fmla="*/ 330956 h 721789"/>
                  <a:gd name="connsiteX1" fmla="*/ 506569 w 768894"/>
                  <a:gd name="connsiteY1" fmla="*/ 313924 h 721789"/>
                  <a:gd name="connsiteX2" fmla="*/ 520270 w 768894"/>
                  <a:gd name="connsiteY2" fmla="*/ 301663 h 721789"/>
                  <a:gd name="connsiteX3" fmla="*/ 527088 w 768894"/>
                  <a:gd name="connsiteY3" fmla="*/ 298355 h 721789"/>
                  <a:gd name="connsiteX4" fmla="*/ 530013 w 768894"/>
                  <a:gd name="connsiteY4" fmla="*/ 289919 h 721789"/>
                  <a:gd name="connsiteX5" fmla="*/ 544953 w 768894"/>
                  <a:gd name="connsiteY5" fmla="*/ 268635 h 721789"/>
                  <a:gd name="connsiteX6" fmla="*/ 555077 w 768894"/>
                  <a:gd name="connsiteY6" fmla="*/ 272144 h 721789"/>
                  <a:gd name="connsiteX7" fmla="*/ 563582 w 768894"/>
                  <a:gd name="connsiteY7" fmla="*/ 269422 h 721789"/>
                  <a:gd name="connsiteX8" fmla="*/ 515703 w 768894"/>
                  <a:gd name="connsiteY8" fmla="*/ 353005 h 721789"/>
                  <a:gd name="connsiteX9" fmla="*/ 491562 w 768894"/>
                  <a:gd name="connsiteY9" fmla="*/ 340855 h 721789"/>
                  <a:gd name="connsiteX10" fmla="*/ 490268 w 768894"/>
                  <a:gd name="connsiteY10" fmla="*/ 330956 h 721789"/>
                  <a:gd name="connsiteX11" fmla="*/ 559544 w 768894"/>
                  <a:gd name="connsiteY11" fmla="*/ 130985 h 721789"/>
                  <a:gd name="connsiteX12" fmla="*/ 560266 w 768894"/>
                  <a:gd name="connsiteY12" fmla="*/ 132565 h 721789"/>
                  <a:gd name="connsiteX13" fmla="*/ 562658 w 768894"/>
                  <a:gd name="connsiteY13" fmla="*/ 131614 h 721789"/>
                  <a:gd name="connsiteX14" fmla="*/ 564641 w 768894"/>
                  <a:gd name="connsiteY14" fmla="*/ 131378 h 721789"/>
                  <a:gd name="connsiteX15" fmla="*/ 563344 w 768894"/>
                  <a:gd name="connsiteY15" fmla="*/ 129604 h 721789"/>
                  <a:gd name="connsiteX16" fmla="*/ 556820 w 768894"/>
                  <a:gd name="connsiteY16" fmla="*/ 131975 h 721789"/>
                  <a:gd name="connsiteX17" fmla="*/ 557444 w 768894"/>
                  <a:gd name="connsiteY17" fmla="*/ 133133 h 721789"/>
                  <a:gd name="connsiteX18" fmla="*/ 557700 w 768894"/>
                  <a:gd name="connsiteY18" fmla="*/ 133585 h 721789"/>
                  <a:gd name="connsiteX19" fmla="*/ 559367 w 768894"/>
                  <a:gd name="connsiteY19" fmla="*/ 132922 h 721789"/>
                  <a:gd name="connsiteX20" fmla="*/ 559312 w 768894"/>
                  <a:gd name="connsiteY20" fmla="*/ 132825 h 721789"/>
                  <a:gd name="connsiteX21" fmla="*/ 559193 w 768894"/>
                  <a:gd name="connsiteY21" fmla="*/ 131113 h 721789"/>
                  <a:gd name="connsiteX22" fmla="*/ 551264 w 768894"/>
                  <a:gd name="connsiteY22" fmla="*/ 81577 h 721789"/>
                  <a:gd name="connsiteX23" fmla="*/ 549378 w 768894"/>
                  <a:gd name="connsiteY23" fmla="*/ 95147 h 721789"/>
                  <a:gd name="connsiteX24" fmla="*/ 548284 w 768894"/>
                  <a:gd name="connsiteY24" fmla="*/ 91356 h 721789"/>
                  <a:gd name="connsiteX25" fmla="*/ 518775 w 768894"/>
                  <a:gd name="connsiteY25" fmla="*/ 45867 h 721789"/>
                  <a:gd name="connsiteX26" fmla="*/ 519210 w 768894"/>
                  <a:gd name="connsiteY26" fmla="*/ 47674 h 721789"/>
                  <a:gd name="connsiteX27" fmla="*/ 519547 w 768894"/>
                  <a:gd name="connsiteY27" fmla="*/ 49537 h 721789"/>
                  <a:gd name="connsiteX28" fmla="*/ 519789 w 768894"/>
                  <a:gd name="connsiteY28" fmla="*/ 51372 h 721789"/>
                  <a:gd name="connsiteX29" fmla="*/ 520030 w 768894"/>
                  <a:gd name="connsiteY29" fmla="*/ 53236 h 721789"/>
                  <a:gd name="connsiteX30" fmla="*/ 520223 w 768894"/>
                  <a:gd name="connsiteY30" fmla="*/ 55127 h 721789"/>
                  <a:gd name="connsiteX31" fmla="*/ 520368 w 768894"/>
                  <a:gd name="connsiteY31" fmla="*/ 57019 h 721789"/>
                  <a:gd name="connsiteX32" fmla="*/ 520513 w 768894"/>
                  <a:gd name="connsiteY32" fmla="*/ 58911 h 721789"/>
                  <a:gd name="connsiteX33" fmla="*/ 520521 w 768894"/>
                  <a:gd name="connsiteY33" fmla="*/ 59229 h 721789"/>
                  <a:gd name="connsiteX34" fmla="*/ 519113 w 768894"/>
                  <a:gd name="connsiteY34" fmla="*/ 58593 h 721789"/>
                  <a:gd name="connsiteX35" fmla="*/ 519113 w 768894"/>
                  <a:gd name="connsiteY35" fmla="*/ 55974 h 721789"/>
                  <a:gd name="connsiteX36" fmla="*/ 519113 w 768894"/>
                  <a:gd name="connsiteY36" fmla="*/ 53207 h 721789"/>
                  <a:gd name="connsiteX37" fmla="*/ 519065 w 768894"/>
                  <a:gd name="connsiteY37" fmla="*/ 50751 h 721789"/>
                  <a:gd name="connsiteX38" fmla="*/ 518872 w 768894"/>
                  <a:gd name="connsiteY38" fmla="*/ 47194 h 721789"/>
                  <a:gd name="connsiteX39" fmla="*/ 386306 w 768894"/>
                  <a:gd name="connsiteY39" fmla="*/ 90692 h 721789"/>
                  <a:gd name="connsiteX40" fmla="*/ 389849 w 768894"/>
                  <a:gd name="connsiteY40" fmla="*/ 90919 h 721789"/>
                  <a:gd name="connsiteX41" fmla="*/ 394014 w 768894"/>
                  <a:gd name="connsiteY41" fmla="*/ 91118 h 721789"/>
                  <a:gd name="connsiteX42" fmla="*/ 399568 w 768894"/>
                  <a:gd name="connsiteY42" fmla="*/ 91345 h 721789"/>
                  <a:gd name="connsiteX43" fmla="*/ 402776 w 768894"/>
                  <a:gd name="connsiteY43" fmla="*/ 91487 h 721789"/>
                  <a:gd name="connsiteX44" fmla="*/ 406223 w 768894"/>
                  <a:gd name="connsiteY44" fmla="*/ 91600 h 721789"/>
                  <a:gd name="connsiteX45" fmla="*/ 409957 w 768894"/>
                  <a:gd name="connsiteY45" fmla="*/ 91657 h 721789"/>
                  <a:gd name="connsiteX46" fmla="*/ 411643 w 768894"/>
                  <a:gd name="connsiteY46" fmla="*/ 91693 h 721789"/>
                  <a:gd name="connsiteX47" fmla="*/ 413435 w 768894"/>
                  <a:gd name="connsiteY47" fmla="*/ 92211 h 721789"/>
                  <a:gd name="connsiteX48" fmla="*/ 410101 w 768894"/>
                  <a:gd name="connsiteY48" fmla="*/ 92055 h 721789"/>
                  <a:gd name="connsiteX49" fmla="*/ 406367 w 768894"/>
                  <a:gd name="connsiteY49" fmla="*/ 91913 h 721789"/>
                  <a:gd name="connsiteX50" fmla="*/ 402488 w 768894"/>
                  <a:gd name="connsiteY50" fmla="*/ 91714 h 721789"/>
                  <a:gd name="connsiteX51" fmla="*/ 398562 w 768894"/>
                  <a:gd name="connsiteY51" fmla="*/ 91515 h 721789"/>
                  <a:gd name="connsiteX52" fmla="*/ 394541 w 768894"/>
                  <a:gd name="connsiteY52" fmla="*/ 91259 h 721789"/>
                  <a:gd name="connsiteX53" fmla="*/ 390471 w 768894"/>
                  <a:gd name="connsiteY53" fmla="*/ 90976 h 721789"/>
                  <a:gd name="connsiteX54" fmla="*/ 392820 w 768894"/>
                  <a:gd name="connsiteY54" fmla="*/ 32306 h 721789"/>
                  <a:gd name="connsiteX55" fmla="*/ 397670 w 768894"/>
                  <a:gd name="connsiteY55" fmla="*/ 37109 h 721789"/>
                  <a:gd name="connsiteX56" fmla="*/ 397155 w 768894"/>
                  <a:gd name="connsiteY56" fmla="*/ 37173 h 721789"/>
                  <a:gd name="connsiteX57" fmla="*/ 368105 w 768894"/>
                  <a:gd name="connsiteY57" fmla="*/ 32532 h 721789"/>
                  <a:gd name="connsiteX58" fmla="*/ 370067 w 768894"/>
                  <a:gd name="connsiteY58" fmla="*/ 33098 h 721789"/>
                  <a:gd name="connsiteX59" fmla="*/ 375573 w 768894"/>
                  <a:gd name="connsiteY59" fmla="*/ 34596 h 721789"/>
                  <a:gd name="connsiteX60" fmla="*/ 383855 w 768894"/>
                  <a:gd name="connsiteY60" fmla="*/ 36858 h 721789"/>
                  <a:gd name="connsiteX61" fmla="*/ 388882 w 768894"/>
                  <a:gd name="connsiteY61" fmla="*/ 38187 h 721789"/>
                  <a:gd name="connsiteX62" fmla="*/ 388920 w 768894"/>
                  <a:gd name="connsiteY62" fmla="*/ 38197 h 721789"/>
                  <a:gd name="connsiteX63" fmla="*/ 386597 w 768894"/>
                  <a:gd name="connsiteY63" fmla="*/ 38486 h 721789"/>
                  <a:gd name="connsiteX64" fmla="*/ 382850 w 768894"/>
                  <a:gd name="connsiteY64" fmla="*/ 37424 h 721789"/>
                  <a:gd name="connsiteX65" fmla="*/ 377632 w 768894"/>
                  <a:gd name="connsiteY65" fmla="*/ 35897 h 721789"/>
                  <a:gd name="connsiteX66" fmla="*/ 375286 w 768894"/>
                  <a:gd name="connsiteY66" fmla="*/ 35190 h 721789"/>
                  <a:gd name="connsiteX67" fmla="*/ 373227 w 768894"/>
                  <a:gd name="connsiteY67" fmla="*/ 34540 h 721789"/>
                  <a:gd name="connsiteX68" fmla="*/ 371504 w 768894"/>
                  <a:gd name="connsiteY68" fmla="*/ 33946 h 721789"/>
                  <a:gd name="connsiteX69" fmla="*/ 370019 w 768894"/>
                  <a:gd name="connsiteY69" fmla="*/ 33409 h 721789"/>
                  <a:gd name="connsiteX70" fmla="*/ 368919 w 768894"/>
                  <a:gd name="connsiteY70" fmla="*/ 32900 h 721789"/>
                  <a:gd name="connsiteX71" fmla="*/ 368440 w 768894"/>
                  <a:gd name="connsiteY71" fmla="*/ 32730 h 721789"/>
                  <a:gd name="connsiteX72" fmla="*/ 12810 w 768894"/>
                  <a:gd name="connsiteY72" fmla="*/ 135186 h 721789"/>
                  <a:gd name="connsiteX73" fmla="*/ 3910 w 768894"/>
                  <a:gd name="connsiteY73" fmla="*/ 218106 h 721789"/>
                  <a:gd name="connsiteX74" fmla="*/ 39941 w 768894"/>
                  <a:gd name="connsiteY74" fmla="*/ 275017 h 721789"/>
                  <a:gd name="connsiteX75" fmla="*/ 75658 w 768894"/>
                  <a:gd name="connsiteY75" fmla="*/ 311028 h 721789"/>
                  <a:gd name="connsiteX76" fmla="*/ 113400 w 768894"/>
                  <a:gd name="connsiteY76" fmla="*/ 319386 h 721789"/>
                  <a:gd name="connsiteX77" fmla="*/ 163640 w 768894"/>
                  <a:gd name="connsiteY77" fmla="*/ 321682 h 721789"/>
                  <a:gd name="connsiteX78" fmla="*/ 171493 w 768894"/>
                  <a:gd name="connsiteY78" fmla="*/ 326294 h 721789"/>
                  <a:gd name="connsiteX79" fmla="*/ 178242 w 768894"/>
                  <a:gd name="connsiteY79" fmla="*/ 328634 h 721789"/>
                  <a:gd name="connsiteX80" fmla="*/ 181549 w 768894"/>
                  <a:gd name="connsiteY80" fmla="*/ 335451 h 721789"/>
                  <a:gd name="connsiteX81" fmla="*/ 183236 w 768894"/>
                  <a:gd name="connsiteY81" fmla="*/ 336036 h 721789"/>
                  <a:gd name="connsiteX82" fmla="*/ 184924 w 768894"/>
                  <a:gd name="connsiteY82" fmla="*/ 336621 h 721789"/>
                  <a:gd name="connsiteX83" fmla="*/ 190054 w 768894"/>
                  <a:gd name="connsiteY83" fmla="*/ 332729 h 721789"/>
                  <a:gd name="connsiteX84" fmla="*/ 195116 w 768894"/>
                  <a:gd name="connsiteY84" fmla="*/ 334484 h 721789"/>
                  <a:gd name="connsiteX85" fmla="*/ 201933 w 768894"/>
                  <a:gd name="connsiteY85" fmla="*/ 331176 h 721789"/>
                  <a:gd name="connsiteX86" fmla="*/ 212643 w 768894"/>
                  <a:gd name="connsiteY86" fmla="*/ 332999 h 721789"/>
                  <a:gd name="connsiteX87" fmla="*/ 230619 w 768894"/>
                  <a:gd name="connsiteY87" fmla="*/ 341121 h 721789"/>
                  <a:gd name="connsiteX88" fmla="*/ 254828 w 768894"/>
                  <a:gd name="connsiteY88" fmla="*/ 347624 h 721789"/>
                  <a:gd name="connsiteX89" fmla="*/ 278452 w 768894"/>
                  <a:gd name="connsiteY89" fmla="*/ 355814 h 721789"/>
                  <a:gd name="connsiteX90" fmla="*/ 295326 w 768894"/>
                  <a:gd name="connsiteY90" fmla="*/ 361664 h 721789"/>
                  <a:gd name="connsiteX91" fmla="*/ 324012 w 768894"/>
                  <a:gd name="connsiteY91" fmla="*/ 371609 h 721789"/>
                  <a:gd name="connsiteX92" fmla="*/ 230911 w 768894"/>
                  <a:gd name="connsiteY92" fmla="*/ 411161 h 721789"/>
                  <a:gd name="connsiteX93" fmla="*/ 206083 w 768894"/>
                  <a:gd name="connsiteY93" fmla="*/ 409169 h 721789"/>
                  <a:gd name="connsiteX94" fmla="*/ 190998 w 768894"/>
                  <a:gd name="connsiteY94" fmla="*/ 395433 h 721789"/>
                  <a:gd name="connsiteX95" fmla="*/ 185868 w 768894"/>
                  <a:gd name="connsiteY95" fmla="*/ 399326 h 721789"/>
                  <a:gd name="connsiteX96" fmla="*/ 173742 w 768894"/>
                  <a:gd name="connsiteY96" fmla="*/ 374329 h 721789"/>
                  <a:gd name="connsiteX97" fmla="*/ 180244 w 768894"/>
                  <a:gd name="connsiteY97" fmla="*/ 350120 h 721789"/>
                  <a:gd name="connsiteX98" fmla="*/ 177454 w 768894"/>
                  <a:gd name="connsiteY98" fmla="*/ 347263 h 721789"/>
                  <a:gd name="connsiteX99" fmla="*/ 166024 w 768894"/>
                  <a:gd name="connsiteY99" fmla="*/ 358422 h 721789"/>
                  <a:gd name="connsiteX100" fmla="*/ 163482 w 768894"/>
                  <a:gd name="connsiteY100" fmla="*/ 382113 h 721789"/>
                  <a:gd name="connsiteX101" fmla="*/ 164899 w 768894"/>
                  <a:gd name="connsiteY101" fmla="*/ 405287 h 721789"/>
                  <a:gd name="connsiteX102" fmla="*/ 192909 w 768894"/>
                  <a:gd name="connsiteY102" fmla="*/ 471704 h 721789"/>
                  <a:gd name="connsiteX103" fmla="*/ 237974 w 768894"/>
                  <a:gd name="connsiteY103" fmla="*/ 505285 h 721789"/>
                  <a:gd name="connsiteX104" fmla="*/ 275457 w 768894"/>
                  <a:gd name="connsiteY104" fmla="*/ 511664 h 721789"/>
                  <a:gd name="connsiteX105" fmla="*/ 425908 w 768894"/>
                  <a:gd name="connsiteY105" fmla="*/ 399374 h 721789"/>
                  <a:gd name="connsiteX106" fmla="*/ 441096 w 768894"/>
                  <a:gd name="connsiteY106" fmla="*/ 404640 h 721789"/>
                  <a:gd name="connsiteX107" fmla="*/ 451872 w 768894"/>
                  <a:gd name="connsiteY107" fmla="*/ 400815 h 721789"/>
                  <a:gd name="connsiteX108" fmla="*/ 458037 w 768894"/>
                  <a:gd name="connsiteY108" fmla="*/ 404842 h 721789"/>
                  <a:gd name="connsiteX109" fmla="*/ 469332 w 768894"/>
                  <a:gd name="connsiteY109" fmla="*/ 404977 h 721789"/>
                  <a:gd name="connsiteX110" fmla="*/ 477768 w 768894"/>
                  <a:gd name="connsiteY110" fmla="*/ 407902 h 721789"/>
                  <a:gd name="connsiteX111" fmla="*/ 495745 w 768894"/>
                  <a:gd name="connsiteY111" fmla="*/ 416025 h 721789"/>
                  <a:gd name="connsiteX112" fmla="*/ 488005 w 768894"/>
                  <a:gd name="connsiteY112" fmla="*/ 449256 h 721789"/>
                  <a:gd name="connsiteX113" fmla="*/ 475653 w 768894"/>
                  <a:gd name="connsiteY113" fmla="*/ 490338 h 721789"/>
                  <a:gd name="connsiteX114" fmla="*/ 470443 w 768894"/>
                  <a:gd name="connsiteY114" fmla="*/ 524446 h 721789"/>
                  <a:gd name="connsiteX115" fmla="*/ 467439 w 768894"/>
                  <a:gd name="connsiteY115" fmla="*/ 563100 h 721789"/>
                  <a:gd name="connsiteX116" fmla="*/ 437425 w 768894"/>
                  <a:gd name="connsiteY116" fmla="*/ 616961 h 721789"/>
                  <a:gd name="connsiteX117" fmla="*/ 453376 w 768894"/>
                  <a:gd name="connsiteY117" fmla="*/ 652734 h 721789"/>
                  <a:gd name="connsiteX118" fmla="*/ 450451 w 768894"/>
                  <a:gd name="connsiteY118" fmla="*/ 661172 h 721789"/>
                  <a:gd name="connsiteX119" fmla="*/ 465143 w 768894"/>
                  <a:gd name="connsiteY119" fmla="*/ 684223 h 721789"/>
                  <a:gd name="connsiteX120" fmla="*/ 482950 w 768894"/>
                  <a:gd name="connsiteY120" fmla="*/ 706463 h 721789"/>
                  <a:gd name="connsiteX121" fmla="*/ 497192 w 768894"/>
                  <a:gd name="connsiteY121" fmla="*/ 719906 h 721789"/>
                  <a:gd name="connsiteX122" fmla="*/ 505078 w 768894"/>
                  <a:gd name="connsiteY122" fmla="*/ 721695 h 721789"/>
                  <a:gd name="connsiteX123" fmla="*/ 528645 w 768894"/>
                  <a:gd name="connsiteY123" fmla="*/ 710963 h 721789"/>
                  <a:gd name="connsiteX124" fmla="*/ 538129 w 768894"/>
                  <a:gd name="connsiteY124" fmla="*/ 697239 h 721789"/>
                  <a:gd name="connsiteX125" fmla="*/ 536644 w 768894"/>
                  <a:gd name="connsiteY125" fmla="*/ 679713 h 721789"/>
                  <a:gd name="connsiteX126" fmla="*/ 551776 w 768894"/>
                  <a:gd name="connsiteY126" fmla="*/ 595173 h 721789"/>
                  <a:gd name="connsiteX127" fmla="*/ 570800 w 768894"/>
                  <a:gd name="connsiteY127" fmla="*/ 515763 h 721789"/>
                  <a:gd name="connsiteX128" fmla="*/ 583602 w 768894"/>
                  <a:gd name="connsiteY128" fmla="*/ 484288 h 721789"/>
                  <a:gd name="connsiteX129" fmla="*/ 576268 w 768894"/>
                  <a:gd name="connsiteY129" fmla="*/ 483634 h 721789"/>
                  <a:gd name="connsiteX130" fmla="*/ 572961 w 768894"/>
                  <a:gd name="connsiteY130" fmla="*/ 476818 h 721789"/>
                  <a:gd name="connsiteX131" fmla="*/ 579362 w 768894"/>
                  <a:gd name="connsiteY131" fmla="*/ 461080 h 721789"/>
                  <a:gd name="connsiteX132" fmla="*/ 582456 w 768894"/>
                  <a:gd name="connsiteY132" fmla="*/ 438525 h 721789"/>
                  <a:gd name="connsiteX133" fmla="*/ 590747 w 768894"/>
                  <a:gd name="connsiteY133" fmla="*/ 406430 h 721789"/>
                  <a:gd name="connsiteX134" fmla="*/ 606340 w 768894"/>
                  <a:gd name="connsiteY134" fmla="*/ 377811 h 721789"/>
                  <a:gd name="connsiteX135" fmla="*/ 619884 w 768894"/>
                  <a:gd name="connsiteY135" fmla="*/ 355099 h 721789"/>
                  <a:gd name="connsiteX136" fmla="*/ 629885 w 768894"/>
                  <a:gd name="connsiteY136" fmla="*/ 345335 h 721789"/>
                  <a:gd name="connsiteX137" fmla="*/ 656648 w 768894"/>
                  <a:gd name="connsiteY137" fmla="*/ 303578 h 721789"/>
                  <a:gd name="connsiteX138" fmla="*/ 675615 w 768894"/>
                  <a:gd name="connsiteY138" fmla="*/ 276128 h 721789"/>
                  <a:gd name="connsiteX139" fmla="*/ 678798 w 768894"/>
                  <a:gd name="connsiteY139" fmla="*/ 269672 h 721789"/>
                  <a:gd name="connsiteX140" fmla="*/ 684513 w 768894"/>
                  <a:gd name="connsiteY140" fmla="*/ 264092 h 721789"/>
                  <a:gd name="connsiteX141" fmla="*/ 720108 w 768894"/>
                  <a:gd name="connsiteY141" fmla="*/ 215945 h 721789"/>
                  <a:gd name="connsiteX142" fmla="*/ 751640 w 768894"/>
                  <a:gd name="connsiteY142" fmla="*/ 176786 h 721789"/>
                  <a:gd name="connsiteX143" fmla="*/ 756489 w 768894"/>
                  <a:gd name="connsiteY143" fmla="*/ 149169 h 721789"/>
                  <a:gd name="connsiteX144" fmla="*/ 755521 w 768894"/>
                  <a:gd name="connsiteY144" fmla="*/ 135602 h 721789"/>
                  <a:gd name="connsiteX145" fmla="*/ 768391 w 768894"/>
                  <a:gd name="connsiteY145" fmla="*/ 98478 h 721789"/>
                  <a:gd name="connsiteX146" fmla="*/ 768010 w 768894"/>
                  <a:gd name="connsiteY146" fmla="*/ 83225 h 721789"/>
                  <a:gd name="connsiteX147" fmla="*/ 759910 w 768894"/>
                  <a:gd name="connsiteY147" fmla="*/ 52063 h 721789"/>
                  <a:gd name="connsiteX148" fmla="*/ 752621 w 768894"/>
                  <a:gd name="connsiteY148" fmla="*/ 24019 h 721789"/>
                  <a:gd name="connsiteX149" fmla="*/ 747986 w 768894"/>
                  <a:gd name="connsiteY149" fmla="*/ 10125 h 721789"/>
                  <a:gd name="connsiteX150" fmla="*/ 751497 w 768894"/>
                  <a:gd name="connsiteY150" fmla="*/ 0 h 721789"/>
                  <a:gd name="connsiteX151" fmla="*/ 746884 w 768894"/>
                  <a:gd name="connsiteY151" fmla="*/ 7853 h 721789"/>
                  <a:gd name="connsiteX152" fmla="*/ 742654 w 768894"/>
                  <a:gd name="connsiteY152" fmla="*/ 30959 h 721789"/>
                  <a:gd name="connsiteX153" fmla="*/ 734464 w 768894"/>
                  <a:gd name="connsiteY153" fmla="*/ 54582 h 721789"/>
                  <a:gd name="connsiteX154" fmla="*/ 730437 w 768894"/>
                  <a:gd name="connsiteY154" fmla="*/ 60747 h 721789"/>
                  <a:gd name="connsiteX155" fmla="*/ 710299 w 768894"/>
                  <a:gd name="connsiteY155" fmla="*/ 91571 h 721789"/>
                  <a:gd name="connsiteX156" fmla="*/ 653602 w 768894"/>
                  <a:gd name="connsiteY156" fmla="*/ 156974 h 721789"/>
                  <a:gd name="connsiteX157" fmla="*/ 603720 w 768894"/>
                  <a:gd name="connsiteY157" fmla="*/ 219071 h 721789"/>
                  <a:gd name="connsiteX158" fmla="*/ 592493 w 768894"/>
                  <a:gd name="connsiteY158" fmla="*/ 213288 h 721789"/>
                  <a:gd name="connsiteX159" fmla="*/ 574652 w 768894"/>
                  <a:gd name="connsiteY159" fmla="*/ 193871 h 721789"/>
                  <a:gd name="connsiteX160" fmla="*/ 566215 w 768894"/>
                  <a:gd name="connsiteY160" fmla="*/ 190946 h 721789"/>
                  <a:gd name="connsiteX161" fmla="*/ 546754 w 768894"/>
                  <a:gd name="connsiteY161" fmla="*/ 165298 h 721789"/>
                  <a:gd name="connsiteX162" fmla="*/ 534841 w 768894"/>
                  <a:gd name="connsiteY162" fmla="*/ 169673 h 721789"/>
                  <a:gd name="connsiteX163" fmla="*/ 521308 w 768894"/>
                  <a:gd name="connsiteY163" fmla="*/ 167817 h 721789"/>
                  <a:gd name="connsiteX164" fmla="*/ 506638 w 768894"/>
                  <a:gd name="connsiteY164" fmla="*/ 166511 h 721789"/>
                  <a:gd name="connsiteX165" fmla="*/ 480742 w 768894"/>
                  <a:gd name="connsiteY165" fmla="*/ 159424 h 721789"/>
                  <a:gd name="connsiteX166" fmla="*/ 427847 w 768894"/>
                  <a:gd name="connsiteY166" fmla="*/ 142976 h 721789"/>
                  <a:gd name="connsiteX167" fmla="*/ 436420 w 768894"/>
                  <a:gd name="connsiteY167" fmla="*/ 134608 h 721789"/>
                  <a:gd name="connsiteX168" fmla="*/ 464690 w 768894"/>
                  <a:gd name="connsiteY168" fmla="*/ 132122 h 721789"/>
                  <a:gd name="connsiteX169" fmla="*/ 471118 w 768894"/>
                  <a:gd name="connsiteY169" fmla="*/ 131698 h 721789"/>
                  <a:gd name="connsiteX170" fmla="*/ 468584 w 768894"/>
                  <a:gd name="connsiteY170" fmla="*/ 133192 h 721789"/>
                  <a:gd name="connsiteX171" fmla="*/ 472849 w 768894"/>
                  <a:gd name="connsiteY171" fmla="*/ 133700 h 721789"/>
                  <a:gd name="connsiteX172" fmla="*/ 477066 w 768894"/>
                  <a:gd name="connsiteY172" fmla="*/ 134096 h 721789"/>
                  <a:gd name="connsiteX173" fmla="*/ 481236 w 768894"/>
                  <a:gd name="connsiteY173" fmla="*/ 134435 h 721789"/>
                  <a:gd name="connsiteX174" fmla="*/ 485405 w 768894"/>
                  <a:gd name="connsiteY174" fmla="*/ 134745 h 721789"/>
                  <a:gd name="connsiteX175" fmla="*/ 489479 w 768894"/>
                  <a:gd name="connsiteY175" fmla="*/ 134971 h 721789"/>
                  <a:gd name="connsiteX176" fmla="*/ 493505 w 768894"/>
                  <a:gd name="connsiteY176" fmla="*/ 135169 h 721789"/>
                  <a:gd name="connsiteX177" fmla="*/ 497482 w 768894"/>
                  <a:gd name="connsiteY177" fmla="*/ 135310 h 721789"/>
                  <a:gd name="connsiteX178" fmla="*/ 501364 w 768894"/>
                  <a:gd name="connsiteY178" fmla="*/ 135395 h 721789"/>
                  <a:gd name="connsiteX179" fmla="*/ 505150 w 768894"/>
                  <a:gd name="connsiteY179" fmla="*/ 135423 h 721789"/>
                  <a:gd name="connsiteX180" fmla="*/ 508936 w 768894"/>
                  <a:gd name="connsiteY180" fmla="*/ 135480 h 721789"/>
                  <a:gd name="connsiteX181" fmla="*/ 512531 w 768894"/>
                  <a:gd name="connsiteY181" fmla="*/ 135423 h 721789"/>
                  <a:gd name="connsiteX182" fmla="*/ 516077 w 768894"/>
                  <a:gd name="connsiteY182" fmla="*/ 135367 h 721789"/>
                  <a:gd name="connsiteX183" fmla="*/ 519528 w 768894"/>
                  <a:gd name="connsiteY183" fmla="*/ 135311 h 721789"/>
                  <a:gd name="connsiteX184" fmla="*/ 519662 w 768894"/>
                  <a:gd name="connsiteY184" fmla="*/ 135306 h 721789"/>
                  <a:gd name="connsiteX185" fmla="*/ 528980 w 768894"/>
                  <a:gd name="connsiteY185" fmla="*/ 140233 h 721789"/>
                  <a:gd name="connsiteX186" fmla="*/ 535213 w 768894"/>
                  <a:gd name="connsiteY186" fmla="*/ 138613 h 721789"/>
                  <a:gd name="connsiteX187" fmla="*/ 536663 w 768894"/>
                  <a:gd name="connsiteY187" fmla="*/ 134430 h 721789"/>
                  <a:gd name="connsiteX188" fmla="*/ 539896 w 768894"/>
                  <a:gd name="connsiteY188" fmla="*/ 134181 h 721789"/>
                  <a:gd name="connsiteX189" fmla="*/ 544305 w 768894"/>
                  <a:gd name="connsiteY189" fmla="*/ 133785 h 721789"/>
                  <a:gd name="connsiteX190" fmla="*/ 548139 w 768894"/>
                  <a:gd name="connsiteY190" fmla="*/ 133389 h 721789"/>
                  <a:gd name="connsiteX191" fmla="*/ 551158 w 768894"/>
                  <a:gd name="connsiteY191" fmla="*/ 133022 h 721789"/>
                  <a:gd name="connsiteX192" fmla="*/ 553363 w 768894"/>
                  <a:gd name="connsiteY192" fmla="*/ 132768 h 721789"/>
                  <a:gd name="connsiteX193" fmla="*/ 555232 w 768894"/>
                  <a:gd name="connsiteY193" fmla="*/ 132513 h 721789"/>
                  <a:gd name="connsiteX194" fmla="*/ 556782 w 768894"/>
                  <a:gd name="connsiteY194" fmla="*/ 131949 h 721789"/>
                  <a:gd name="connsiteX195" fmla="*/ 555578 w 768894"/>
                  <a:gd name="connsiteY195" fmla="*/ 130506 h 721789"/>
                  <a:gd name="connsiteX196" fmla="*/ 553041 w 768894"/>
                  <a:gd name="connsiteY196" fmla="*/ 127565 h 721789"/>
                  <a:gd name="connsiteX197" fmla="*/ 551833 w 768894"/>
                  <a:gd name="connsiteY197" fmla="*/ 126241 h 721789"/>
                  <a:gd name="connsiteX198" fmla="*/ 549536 w 768894"/>
                  <a:gd name="connsiteY198" fmla="*/ 126604 h 721789"/>
                  <a:gd name="connsiteX199" fmla="*/ 547139 w 768894"/>
                  <a:gd name="connsiteY199" fmla="*/ 126940 h 721789"/>
                  <a:gd name="connsiteX200" fmla="*/ 544647 w 768894"/>
                  <a:gd name="connsiteY200" fmla="*/ 127275 h 721789"/>
                  <a:gd name="connsiteX201" fmla="*/ 542154 w 768894"/>
                  <a:gd name="connsiteY201" fmla="*/ 127555 h 721789"/>
                  <a:gd name="connsiteX202" fmla="*/ 541051 w 768894"/>
                  <a:gd name="connsiteY202" fmla="*/ 127663 h 721789"/>
                  <a:gd name="connsiteX203" fmla="*/ 549499 w 768894"/>
                  <a:gd name="connsiteY203" fmla="*/ 124664 h 721789"/>
                  <a:gd name="connsiteX204" fmla="*/ 549975 w 768894"/>
                  <a:gd name="connsiteY204" fmla="*/ 114242 h 721789"/>
                  <a:gd name="connsiteX205" fmla="*/ 551030 w 768894"/>
                  <a:gd name="connsiteY205" fmla="*/ 115294 h 721789"/>
                  <a:gd name="connsiteX206" fmla="*/ 552515 w 768894"/>
                  <a:gd name="connsiteY206" fmla="*/ 116792 h 721789"/>
                  <a:gd name="connsiteX207" fmla="*/ 553903 w 768894"/>
                  <a:gd name="connsiteY207" fmla="*/ 118291 h 721789"/>
                  <a:gd name="connsiteX208" fmla="*/ 555291 w 768894"/>
                  <a:gd name="connsiteY208" fmla="*/ 119761 h 721789"/>
                  <a:gd name="connsiteX209" fmla="*/ 556632 w 768894"/>
                  <a:gd name="connsiteY209" fmla="*/ 121232 h 721789"/>
                  <a:gd name="connsiteX210" fmla="*/ 557877 w 768894"/>
                  <a:gd name="connsiteY210" fmla="*/ 122673 h 721789"/>
                  <a:gd name="connsiteX211" fmla="*/ 559121 w 768894"/>
                  <a:gd name="connsiteY211" fmla="*/ 124088 h 721789"/>
                  <a:gd name="connsiteX212" fmla="*/ 560270 w 768894"/>
                  <a:gd name="connsiteY212" fmla="*/ 125501 h 721789"/>
                  <a:gd name="connsiteX213" fmla="*/ 561371 w 768894"/>
                  <a:gd name="connsiteY213" fmla="*/ 126915 h 721789"/>
                  <a:gd name="connsiteX214" fmla="*/ 562377 w 768894"/>
                  <a:gd name="connsiteY214" fmla="*/ 128272 h 721789"/>
                  <a:gd name="connsiteX215" fmla="*/ 563297 w 768894"/>
                  <a:gd name="connsiteY215" fmla="*/ 129577 h 721789"/>
                  <a:gd name="connsiteX216" fmla="*/ 563379 w 768894"/>
                  <a:gd name="connsiteY216" fmla="*/ 129547 h 721789"/>
                  <a:gd name="connsiteX217" fmla="*/ 564050 w 768894"/>
                  <a:gd name="connsiteY217" fmla="*/ 128615 h 721789"/>
                  <a:gd name="connsiteX218" fmla="*/ 564721 w 768894"/>
                  <a:gd name="connsiteY218" fmla="*/ 127683 h 721789"/>
                  <a:gd name="connsiteX219" fmla="*/ 565296 w 768894"/>
                  <a:gd name="connsiteY219" fmla="*/ 126665 h 721789"/>
                  <a:gd name="connsiteX220" fmla="*/ 565823 w 768894"/>
                  <a:gd name="connsiteY220" fmla="*/ 125648 h 721789"/>
                  <a:gd name="connsiteX221" fmla="*/ 566302 w 768894"/>
                  <a:gd name="connsiteY221" fmla="*/ 124603 h 721789"/>
                  <a:gd name="connsiteX222" fmla="*/ 566734 w 768894"/>
                  <a:gd name="connsiteY222" fmla="*/ 123558 h 721789"/>
                  <a:gd name="connsiteX223" fmla="*/ 567069 w 768894"/>
                  <a:gd name="connsiteY223" fmla="*/ 122456 h 721789"/>
                  <a:gd name="connsiteX224" fmla="*/ 567405 w 768894"/>
                  <a:gd name="connsiteY224" fmla="*/ 121383 h 721789"/>
                  <a:gd name="connsiteX225" fmla="*/ 567740 w 768894"/>
                  <a:gd name="connsiteY225" fmla="*/ 120253 h 721789"/>
                  <a:gd name="connsiteX226" fmla="*/ 567932 w 768894"/>
                  <a:gd name="connsiteY226" fmla="*/ 119094 h 721789"/>
                  <a:gd name="connsiteX227" fmla="*/ 568124 w 768894"/>
                  <a:gd name="connsiteY227" fmla="*/ 117936 h 721789"/>
                  <a:gd name="connsiteX228" fmla="*/ 568315 w 768894"/>
                  <a:gd name="connsiteY228" fmla="*/ 116777 h 721789"/>
                  <a:gd name="connsiteX229" fmla="*/ 568411 w 768894"/>
                  <a:gd name="connsiteY229" fmla="*/ 115591 h 721789"/>
                  <a:gd name="connsiteX230" fmla="*/ 568459 w 768894"/>
                  <a:gd name="connsiteY230" fmla="*/ 114405 h 721789"/>
                  <a:gd name="connsiteX231" fmla="*/ 568507 w 768894"/>
                  <a:gd name="connsiteY231" fmla="*/ 113190 h 721789"/>
                  <a:gd name="connsiteX232" fmla="*/ 568507 w 768894"/>
                  <a:gd name="connsiteY232" fmla="*/ 111975 h 721789"/>
                  <a:gd name="connsiteX233" fmla="*/ 568459 w 768894"/>
                  <a:gd name="connsiteY233" fmla="*/ 110760 h 721789"/>
                  <a:gd name="connsiteX234" fmla="*/ 568411 w 768894"/>
                  <a:gd name="connsiteY234" fmla="*/ 109517 h 721789"/>
                  <a:gd name="connsiteX235" fmla="*/ 568123 w 768894"/>
                  <a:gd name="connsiteY235" fmla="*/ 107059 h 721789"/>
                  <a:gd name="connsiteX236" fmla="*/ 567836 w 768894"/>
                  <a:gd name="connsiteY236" fmla="*/ 104573 h 721789"/>
                  <a:gd name="connsiteX237" fmla="*/ 567357 w 768894"/>
                  <a:gd name="connsiteY237" fmla="*/ 102087 h 721789"/>
                  <a:gd name="connsiteX238" fmla="*/ 566830 w 768894"/>
                  <a:gd name="connsiteY238" fmla="*/ 99629 h 721789"/>
                  <a:gd name="connsiteX239" fmla="*/ 566159 w 768894"/>
                  <a:gd name="connsiteY239" fmla="*/ 97199 h 721789"/>
                  <a:gd name="connsiteX240" fmla="*/ 565488 w 768894"/>
                  <a:gd name="connsiteY240" fmla="*/ 94798 h 721789"/>
                  <a:gd name="connsiteX241" fmla="*/ 564721 w 768894"/>
                  <a:gd name="connsiteY241" fmla="*/ 92453 h 721789"/>
                  <a:gd name="connsiteX242" fmla="*/ 563906 w 768894"/>
                  <a:gd name="connsiteY242" fmla="*/ 90136 h 721789"/>
                  <a:gd name="connsiteX243" fmla="*/ 563091 w 768894"/>
                  <a:gd name="connsiteY243" fmla="*/ 87905 h 721789"/>
                  <a:gd name="connsiteX244" fmla="*/ 562229 w 768894"/>
                  <a:gd name="connsiteY244" fmla="*/ 85758 h 721789"/>
                  <a:gd name="connsiteX245" fmla="*/ 561366 w 768894"/>
                  <a:gd name="connsiteY245" fmla="*/ 83695 h 721789"/>
                  <a:gd name="connsiteX246" fmla="*/ 560504 w 768894"/>
                  <a:gd name="connsiteY246" fmla="*/ 81718 h 721789"/>
                  <a:gd name="connsiteX247" fmla="*/ 559689 w 768894"/>
                  <a:gd name="connsiteY247" fmla="*/ 79881 h 721789"/>
                  <a:gd name="connsiteX248" fmla="*/ 558012 w 768894"/>
                  <a:gd name="connsiteY248" fmla="*/ 76576 h 721789"/>
                  <a:gd name="connsiteX249" fmla="*/ 556622 w 768894"/>
                  <a:gd name="connsiteY249" fmla="*/ 73836 h 721789"/>
                  <a:gd name="connsiteX250" fmla="*/ 555471 w 768894"/>
                  <a:gd name="connsiteY250" fmla="*/ 71773 h 721789"/>
                  <a:gd name="connsiteX251" fmla="*/ 554465 w 768894"/>
                  <a:gd name="connsiteY251" fmla="*/ 70022 h 721789"/>
                  <a:gd name="connsiteX252" fmla="*/ 550200 w 768894"/>
                  <a:gd name="connsiteY252" fmla="*/ 72564 h 721789"/>
                  <a:gd name="connsiteX253" fmla="*/ 549337 w 768894"/>
                  <a:gd name="connsiteY253" fmla="*/ 70417 h 721789"/>
                  <a:gd name="connsiteX254" fmla="*/ 548379 w 768894"/>
                  <a:gd name="connsiteY254" fmla="*/ 68327 h 721789"/>
                  <a:gd name="connsiteX255" fmla="*/ 547372 w 768894"/>
                  <a:gd name="connsiteY255" fmla="*/ 66321 h 721789"/>
                  <a:gd name="connsiteX256" fmla="*/ 546222 w 768894"/>
                  <a:gd name="connsiteY256" fmla="*/ 64343 h 721789"/>
                  <a:gd name="connsiteX257" fmla="*/ 545072 w 768894"/>
                  <a:gd name="connsiteY257" fmla="*/ 62422 h 721789"/>
                  <a:gd name="connsiteX258" fmla="*/ 543778 w 768894"/>
                  <a:gd name="connsiteY258" fmla="*/ 60529 h 721789"/>
                  <a:gd name="connsiteX259" fmla="*/ 542484 w 768894"/>
                  <a:gd name="connsiteY259" fmla="*/ 58693 h 721789"/>
                  <a:gd name="connsiteX260" fmla="*/ 541094 w 768894"/>
                  <a:gd name="connsiteY260" fmla="*/ 56913 h 721789"/>
                  <a:gd name="connsiteX261" fmla="*/ 539704 w 768894"/>
                  <a:gd name="connsiteY261" fmla="*/ 55218 h 721789"/>
                  <a:gd name="connsiteX262" fmla="*/ 538314 w 768894"/>
                  <a:gd name="connsiteY262" fmla="*/ 53551 h 721789"/>
                  <a:gd name="connsiteX263" fmla="*/ 536829 w 768894"/>
                  <a:gd name="connsiteY263" fmla="*/ 51941 h 721789"/>
                  <a:gd name="connsiteX264" fmla="*/ 535343 w 768894"/>
                  <a:gd name="connsiteY264" fmla="*/ 50415 h 721789"/>
                  <a:gd name="connsiteX265" fmla="*/ 533857 w 768894"/>
                  <a:gd name="connsiteY265" fmla="*/ 48918 h 721789"/>
                  <a:gd name="connsiteX266" fmla="*/ 532372 w 768894"/>
                  <a:gd name="connsiteY266" fmla="*/ 47505 h 721789"/>
                  <a:gd name="connsiteX267" fmla="*/ 530886 w 768894"/>
                  <a:gd name="connsiteY267" fmla="*/ 46121 h 721789"/>
                  <a:gd name="connsiteX268" fmla="*/ 529400 w 768894"/>
                  <a:gd name="connsiteY268" fmla="*/ 44821 h 721789"/>
                  <a:gd name="connsiteX269" fmla="*/ 527963 w 768894"/>
                  <a:gd name="connsiteY269" fmla="*/ 43607 h 721789"/>
                  <a:gd name="connsiteX270" fmla="*/ 526621 w 768894"/>
                  <a:gd name="connsiteY270" fmla="*/ 42448 h 721789"/>
                  <a:gd name="connsiteX271" fmla="*/ 525231 w 768894"/>
                  <a:gd name="connsiteY271" fmla="*/ 41346 h 721789"/>
                  <a:gd name="connsiteX272" fmla="*/ 523889 w 768894"/>
                  <a:gd name="connsiteY272" fmla="*/ 40330 h 721789"/>
                  <a:gd name="connsiteX273" fmla="*/ 521445 w 768894"/>
                  <a:gd name="connsiteY273" fmla="*/ 38521 h 721789"/>
                  <a:gd name="connsiteX274" fmla="*/ 519288 w 768894"/>
                  <a:gd name="connsiteY274" fmla="*/ 37024 h 721789"/>
                  <a:gd name="connsiteX275" fmla="*/ 517563 w 768894"/>
                  <a:gd name="connsiteY275" fmla="*/ 35809 h 721789"/>
                  <a:gd name="connsiteX276" fmla="*/ 516173 w 768894"/>
                  <a:gd name="connsiteY276" fmla="*/ 34934 h 721789"/>
                  <a:gd name="connsiteX277" fmla="*/ 515023 w 768894"/>
                  <a:gd name="connsiteY277" fmla="*/ 34255 h 721789"/>
                  <a:gd name="connsiteX278" fmla="*/ 515023 w 768894"/>
                  <a:gd name="connsiteY278" fmla="*/ 39708 h 721789"/>
                  <a:gd name="connsiteX279" fmla="*/ 513777 w 768894"/>
                  <a:gd name="connsiteY279" fmla="*/ 38832 h 721789"/>
                  <a:gd name="connsiteX280" fmla="*/ 512579 w 768894"/>
                  <a:gd name="connsiteY280" fmla="*/ 37985 h 721789"/>
                  <a:gd name="connsiteX281" fmla="*/ 511285 w 768894"/>
                  <a:gd name="connsiteY281" fmla="*/ 37166 h 721789"/>
                  <a:gd name="connsiteX282" fmla="*/ 509991 w 768894"/>
                  <a:gd name="connsiteY282" fmla="*/ 36375 h 721789"/>
                  <a:gd name="connsiteX283" fmla="*/ 508649 w 768894"/>
                  <a:gd name="connsiteY283" fmla="*/ 35611 h 721789"/>
                  <a:gd name="connsiteX284" fmla="*/ 507211 w 768894"/>
                  <a:gd name="connsiteY284" fmla="*/ 34877 h 721789"/>
                  <a:gd name="connsiteX285" fmla="*/ 505869 w 768894"/>
                  <a:gd name="connsiteY285" fmla="*/ 34142 h 721789"/>
                  <a:gd name="connsiteX286" fmla="*/ 504383 w 768894"/>
                  <a:gd name="connsiteY286" fmla="*/ 33464 h 721789"/>
                  <a:gd name="connsiteX287" fmla="*/ 502898 w 768894"/>
                  <a:gd name="connsiteY287" fmla="*/ 32815 h 721789"/>
                  <a:gd name="connsiteX288" fmla="*/ 501364 w 768894"/>
                  <a:gd name="connsiteY288" fmla="*/ 32165 h 721789"/>
                  <a:gd name="connsiteX289" fmla="*/ 499831 w 768894"/>
                  <a:gd name="connsiteY289" fmla="*/ 31572 h 721789"/>
                  <a:gd name="connsiteX290" fmla="*/ 498249 w 768894"/>
                  <a:gd name="connsiteY290" fmla="*/ 30950 h 721789"/>
                  <a:gd name="connsiteX291" fmla="*/ 496668 w 768894"/>
                  <a:gd name="connsiteY291" fmla="*/ 30385 h 721789"/>
                  <a:gd name="connsiteX292" fmla="*/ 494990 w 768894"/>
                  <a:gd name="connsiteY292" fmla="*/ 29849 h 721789"/>
                  <a:gd name="connsiteX293" fmla="*/ 493313 w 768894"/>
                  <a:gd name="connsiteY293" fmla="*/ 29311 h 721789"/>
                  <a:gd name="connsiteX294" fmla="*/ 491636 w 768894"/>
                  <a:gd name="connsiteY294" fmla="*/ 28775 h 721789"/>
                  <a:gd name="connsiteX295" fmla="*/ 489862 w 768894"/>
                  <a:gd name="connsiteY295" fmla="*/ 28323 h 721789"/>
                  <a:gd name="connsiteX296" fmla="*/ 488137 w 768894"/>
                  <a:gd name="connsiteY296" fmla="*/ 27843 h 721789"/>
                  <a:gd name="connsiteX297" fmla="*/ 486316 w 768894"/>
                  <a:gd name="connsiteY297" fmla="*/ 27419 h 721789"/>
                  <a:gd name="connsiteX298" fmla="*/ 484543 w 768894"/>
                  <a:gd name="connsiteY298" fmla="*/ 26967 h 721789"/>
                  <a:gd name="connsiteX299" fmla="*/ 482674 w 768894"/>
                  <a:gd name="connsiteY299" fmla="*/ 26571 h 721789"/>
                  <a:gd name="connsiteX300" fmla="*/ 480805 w 768894"/>
                  <a:gd name="connsiteY300" fmla="*/ 26204 h 721789"/>
                  <a:gd name="connsiteX301" fmla="*/ 478935 w 768894"/>
                  <a:gd name="connsiteY301" fmla="*/ 25808 h 721789"/>
                  <a:gd name="connsiteX302" fmla="*/ 477018 w 768894"/>
                  <a:gd name="connsiteY302" fmla="*/ 25470 h 721789"/>
                  <a:gd name="connsiteX303" fmla="*/ 475101 w 768894"/>
                  <a:gd name="connsiteY303" fmla="*/ 25130 h 721789"/>
                  <a:gd name="connsiteX304" fmla="*/ 473136 w 768894"/>
                  <a:gd name="connsiteY304" fmla="*/ 24820 h 721789"/>
                  <a:gd name="connsiteX305" fmla="*/ 471124 w 768894"/>
                  <a:gd name="connsiteY305" fmla="*/ 24509 h 721789"/>
                  <a:gd name="connsiteX306" fmla="*/ 469159 w 768894"/>
                  <a:gd name="connsiteY306" fmla="*/ 24226 h 721789"/>
                  <a:gd name="connsiteX307" fmla="*/ 465085 w 768894"/>
                  <a:gd name="connsiteY307" fmla="*/ 23746 h 721789"/>
                  <a:gd name="connsiteX308" fmla="*/ 460964 w 768894"/>
                  <a:gd name="connsiteY308" fmla="*/ 23266 h 721789"/>
                  <a:gd name="connsiteX309" fmla="*/ 456794 w 768894"/>
                  <a:gd name="connsiteY309" fmla="*/ 22870 h 721789"/>
                  <a:gd name="connsiteX310" fmla="*/ 452529 w 768894"/>
                  <a:gd name="connsiteY310" fmla="*/ 22475 h 721789"/>
                  <a:gd name="connsiteX311" fmla="*/ 448216 w 768894"/>
                  <a:gd name="connsiteY311" fmla="*/ 22192 h 721789"/>
                  <a:gd name="connsiteX312" fmla="*/ 443854 w 768894"/>
                  <a:gd name="connsiteY312" fmla="*/ 21910 h 721789"/>
                  <a:gd name="connsiteX313" fmla="*/ 439445 w 768894"/>
                  <a:gd name="connsiteY313" fmla="*/ 21712 h 721789"/>
                  <a:gd name="connsiteX314" fmla="*/ 434988 w 768894"/>
                  <a:gd name="connsiteY314" fmla="*/ 21514 h 721789"/>
                  <a:gd name="connsiteX315" fmla="*/ 430483 w 768894"/>
                  <a:gd name="connsiteY315" fmla="*/ 21401 h 721789"/>
                  <a:gd name="connsiteX316" fmla="*/ 425931 w 768894"/>
                  <a:gd name="connsiteY316" fmla="*/ 21260 h 721789"/>
                  <a:gd name="connsiteX317" fmla="*/ 421378 w 768894"/>
                  <a:gd name="connsiteY317" fmla="*/ 21175 h 721789"/>
                  <a:gd name="connsiteX318" fmla="*/ 416825 w 768894"/>
                  <a:gd name="connsiteY318" fmla="*/ 21119 h 721789"/>
                  <a:gd name="connsiteX319" fmla="*/ 407623 w 768894"/>
                  <a:gd name="connsiteY319" fmla="*/ 21005 h 721789"/>
                  <a:gd name="connsiteX320" fmla="*/ 398422 w 768894"/>
                  <a:gd name="connsiteY320" fmla="*/ 21005 h 721789"/>
                  <a:gd name="connsiteX321" fmla="*/ 389268 w 768894"/>
                  <a:gd name="connsiteY321" fmla="*/ 21006 h 721789"/>
                  <a:gd name="connsiteX322" fmla="*/ 387016 w 768894"/>
                  <a:gd name="connsiteY322" fmla="*/ 20977 h 721789"/>
                  <a:gd name="connsiteX323" fmla="*/ 384763 w 768894"/>
                  <a:gd name="connsiteY323" fmla="*/ 20949 h 721789"/>
                  <a:gd name="connsiteX324" fmla="*/ 382607 w 768894"/>
                  <a:gd name="connsiteY324" fmla="*/ 20921 h 721789"/>
                  <a:gd name="connsiteX325" fmla="*/ 380450 w 768894"/>
                  <a:gd name="connsiteY325" fmla="*/ 20864 h 721789"/>
                  <a:gd name="connsiteX326" fmla="*/ 376233 w 768894"/>
                  <a:gd name="connsiteY326" fmla="*/ 20667 h 721789"/>
                  <a:gd name="connsiteX327" fmla="*/ 372255 w 768894"/>
                  <a:gd name="connsiteY327" fmla="*/ 20413 h 721789"/>
                  <a:gd name="connsiteX328" fmla="*/ 368373 w 768894"/>
                  <a:gd name="connsiteY328" fmla="*/ 20158 h 721789"/>
                  <a:gd name="connsiteX329" fmla="*/ 364683 w 768894"/>
                  <a:gd name="connsiteY329" fmla="*/ 19762 h 721789"/>
                  <a:gd name="connsiteX330" fmla="*/ 361088 w 768894"/>
                  <a:gd name="connsiteY330" fmla="*/ 19395 h 721789"/>
                  <a:gd name="connsiteX331" fmla="*/ 357638 w 768894"/>
                  <a:gd name="connsiteY331" fmla="*/ 18915 h 721789"/>
                  <a:gd name="connsiteX332" fmla="*/ 354379 w 768894"/>
                  <a:gd name="connsiteY332" fmla="*/ 18463 h 721789"/>
                  <a:gd name="connsiteX333" fmla="*/ 351264 w 768894"/>
                  <a:gd name="connsiteY333" fmla="*/ 17926 h 721789"/>
                  <a:gd name="connsiteX334" fmla="*/ 348244 w 768894"/>
                  <a:gd name="connsiteY334" fmla="*/ 17389 h 721789"/>
                  <a:gd name="connsiteX335" fmla="*/ 345465 w 768894"/>
                  <a:gd name="connsiteY335" fmla="*/ 16796 h 721789"/>
                  <a:gd name="connsiteX336" fmla="*/ 342781 w 768894"/>
                  <a:gd name="connsiteY336" fmla="*/ 16260 h 721789"/>
                  <a:gd name="connsiteX337" fmla="*/ 340241 w 768894"/>
                  <a:gd name="connsiteY337" fmla="*/ 15610 h 721789"/>
                  <a:gd name="connsiteX338" fmla="*/ 337845 w 768894"/>
                  <a:gd name="connsiteY338" fmla="*/ 14988 h 721789"/>
                  <a:gd name="connsiteX339" fmla="*/ 335592 w 768894"/>
                  <a:gd name="connsiteY339" fmla="*/ 14395 h 721789"/>
                  <a:gd name="connsiteX340" fmla="*/ 333483 w 768894"/>
                  <a:gd name="connsiteY340" fmla="*/ 13773 h 721789"/>
                  <a:gd name="connsiteX341" fmla="*/ 331519 w 768894"/>
                  <a:gd name="connsiteY341" fmla="*/ 13152 h 721789"/>
                  <a:gd name="connsiteX342" fmla="*/ 329746 w 768894"/>
                  <a:gd name="connsiteY342" fmla="*/ 12559 h 721789"/>
                  <a:gd name="connsiteX343" fmla="*/ 328068 w 768894"/>
                  <a:gd name="connsiteY343" fmla="*/ 11965 h 721789"/>
                  <a:gd name="connsiteX344" fmla="*/ 326534 w 768894"/>
                  <a:gd name="connsiteY344" fmla="*/ 11372 h 721789"/>
                  <a:gd name="connsiteX345" fmla="*/ 325097 w 768894"/>
                  <a:gd name="connsiteY345" fmla="*/ 10835 h 721789"/>
                  <a:gd name="connsiteX346" fmla="*/ 323803 w 768894"/>
                  <a:gd name="connsiteY346" fmla="*/ 10327 h 721789"/>
                  <a:gd name="connsiteX347" fmla="*/ 322701 w 768894"/>
                  <a:gd name="connsiteY347" fmla="*/ 9846 h 721789"/>
                  <a:gd name="connsiteX348" fmla="*/ 320831 w 768894"/>
                  <a:gd name="connsiteY348" fmla="*/ 8999 h 721789"/>
                  <a:gd name="connsiteX349" fmla="*/ 319537 w 768894"/>
                  <a:gd name="connsiteY349" fmla="*/ 8349 h 721789"/>
                  <a:gd name="connsiteX350" fmla="*/ 318723 w 768894"/>
                  <a:gd name="connsiteY350" fmla="*/ 7925 h 721789"/>
                  <a:gd name="connsiteX351" fmla="*/ 318483 w 768894"/>
                  <a:gd name="connsiteY351" fmla="*/ 7784 h 721789"/>
                  <a:gd name="connsiteX352" fmla="*/ 318962 w 768894"/>
                  <a:gd name="connsiteY352" fmla="*/ 10750 h 721789"/>
                  <a:gd name="connsiteX353" fmla="*/ 319489 w 768894"/>
                  <a:gd name="connsiteY353" fmla="*/ 13660 h 721789"/>
                  <a:gd name="connsiteX354" fmla="*/ 320065 w 768894"/>
                  <a:gd name="connsiteY354" fmla="*/ 16457 h 721789"/>
                  <a:gd name="connsiteX355" fmla="*/ 320688 w 768894"/>
                  <a:gd name="connsiteY355" fmla="*/ 19198 h 721789"/>
                  <a:gd name="connsiteX356" fmla="*/ 321358 w 768894"/>
                  <a:gd name="connsiteY356" fmla="*/ 21882 h 721789"/>
                  <a:gd name="connsiteX357" fmla="*/ 322077 w 768894"/>
                  <a:gd name="connsiteY357" fmla="*/ 24481 h 721789"/>
                  <a:gd name="connsiteX358" fmla="*/ 322844 w 768894"/>
                  <a:gd name="connsiteY358" fmla="*/ 26995 h 721789"/>
                  <a:gd name="connsiteX359" fmla="*/ 323659 w 768894"/>
                  <a:gd name="connsiteY359" fmla="*/ 29481 h 721789"/>
                  <a:gd name="connsiteX360" fmla="*/ 324570 w 768894"/>
                  <a:gd name="connsiteY360" fmla="*/ 31882 h 721789"/>
                  <a:gd name="connsiteX361" fmla="*/ 325432 w 768894"/>
                  <a:gd name="connsiteY361" fmla="*/ 34171 h 721789"/>
                  <a:gd name="connsiteX362" fmla="*/ 326391 w 768894"/>
                  <a:gd name="connsiteY362" fmla="*/ 36431 h 721789"/>
                  <a:gd name="connsiteX363" fmla="*/ 327349 w 768894"/>
                  <a:gd name="connsiteY363" fmla="*/ 38606 h 721789"/>
                  <a:gd name="connsiteX364" fmla="*/ 328356 w 768894"/>
                  <a:gd name="connsiteY364" fmla="*/ 40697 h 721789"/>
                  <a:gd name="connsiteX365" fmla="*/ 329410 w 768894"/>
                  <a:gd name="connsiteY365" fmla="*/ 42759 h 721789"/>
                  <a:gd name="connsiteX366" fmla="*/ 330464 w 768894"/>
                  <a:gd name="connsiteY366" fmla="*/ 44765 h 721789"/>
                  <a:gd name="connsiteX367" fmla="*/ 331615 w 768894"/>
                  <a:gd name="connsiteY367" fmla="*/ 46658 h 721789"/>
                  <a:gd name="connsiteX368" fmla="*/ 332717 w 768894"/>
                  <a:gd name="connsiteY368" fmla="*/ 48522 h 721789"/>
                  <a:gd name="connsiteX369" fmla="*/ 333867 w 768894"/>
                  <a:gd name="connsiteY369" fmla="*/ 50302 h 721789"/>
                  <a:gd name="connsiteX370" fmla="*/ 335017 w 768894"/>
                  <a:gd name="connsiteY370" fmla="*/ 52054 h 721789"/>
                  <a:gd name="connsiteX371" fmla="*/ 336263 w 768894"/>
                  <a:gd name="connsiteY371" fmla="*/ 53749 h 721789"/>
                  <a:gd name="connsiteX372" fmla="*/ 337461 w 768894"/>
                  <a:gd name="connsiteY372" fmla="*/ 55331 h 721789"/>
                  <a:gd name="connsiteX373" fmla="*/ 338659 w 768894"/>
                  <a:gd name="connsiteY373" fmla="*/ 56885 h 721789"/>
                  <a:gd name="connsiteX374" fmla="*/ 339905 w 768894"/>
                  <a:gd name="connsiteY374" fmla="*/ 58382 h 721789"/>
                  <a:gd name="connsiteX375" fmla="*/ 341151 w 768894"/>
                  <a:gd name="connsiteY375" fmla="*/ 59851 h 721789"/>
                  <a:gd name="connsiteX376" fmla="*/ 342446 w 768894"/>
                  <a:gd name="connsiteY376" fmla="*/ 61235 h 721789"/>
                  <a:gd name="connsiteX377" fmla="*/ 343691 w 768894"/>
                  <a:gd name="connsiteY377" fmla="*/ 62563 h 721789"/>
                  <a:gd name="connsiteX378" fmla="*/ 344986 w 768894"/>
                  <a:gd name="connsiteY378" fmla="*/ 63835 h 721789"/>
                  <a:gd name="connsiteX379" fmla="*/ 346231 w 768894"/>
                  <a:gd name="connsiteY379" fmla="*/ 65106 h 721789"/>
                  <a:gd name="connsiteX380" fmla="*/ 347526 w 768894"/>
                  <a:gd name="connsiteY380" fmla="*/ 66292 h 721789"/>
                  <a:gd name="connsiteX381" fmla="*/ 348867 w 768894"/>
                  <a:gd name="connsiteY381" fmla="*/ 67394 h 721789"/>
                  <a:gd name="connsiteX382" fmla="*/ 350113 w 768894"/>
                  <a:gd name="connsiteY382" fmla="*/ 68496 h 721789"/>
                  <a:gd name="connsiteX383" fmla="*/ 351407 w 768894"/>
                  <a:gd name="connsiteY383" fmla="*/ 69513 h 721789"/>
                  <a:gd name="connsiteX384" fmla="*/ 352654 w 768894"/>
                  <a:gd name="connsiteY384" fmla="*/ 70502 h 721789"/>
                  <a:gd name="connsiteX385" fmla="*/ 353852 w 768894"/>
                  <a:gd name="connsiteY385" fmla="*/ 71462 h 721789"/>
                  <a:gd name="connsiteX386" fmla="*/ 355146 w 768894"/>
                  <a:gd name="connsiteY386" fmla="*/ 72339 h 721789"/>
                  <a:gd name="connsiteX387" fmla="*/ 356344 w 768894"/>
                  <a:gd name="connsiteY387" fmla="*/ 73214 h 721789"/>
                  <a:gd name="connsiteX388" fmla="*/ 357590 w 768894"/>
                  <a:gd name="connsiteY388" fmla="*/ 74005 h 721789"/>
                  <a:gd name="connsiteX389" fmla="*/ 358788 w 768894"/>
                  <a:gd name="connsiteY389" fmla="*/ 74768 h 721789"/>
                  <a:gd name="connsiteX390" fmla="*/ 359938 w 768894"/>
                  <a:gd name="connsiteY390" fmla="*/ 75474 h 721789"/>
                  <a:gd name="connsiteX391" fmla="*/ 361136 w 768894"/>
                  <a:gd name="connsiteY391" fmla="*/ 76181 h 721789"/>
                  <a:gd name="connsiteX392" fmla="*/ 361983 w 768894"/>
                  <a:gd name="connsiteY392" fmla="*/ 76648 h 721789"/>
                  <a:gd name="connsiteX393" fmla="*/ 364199 w 768894"/>
                  <a:gd name="connsiteY393" fmla="*/ 81216 h 721789"/>
                  <a:gd name="connsiteX394" fmla="*/ 377239 w 768894"/>
                  <a:gd name="connsiteY394" fmla="*/ 83778 h 721789"/>
                  <a:gd name="connsiteX395" fmla="*/ 377239 w 768894"/>
                  <a:gd name="connsiteY395" fmla="*/ 85532 h 721789"/>
                  <a:gd name="connsiteX396" fmla="*/ 367654 w 768894"/>
                  <a:gd name="connsiteY396" fmla="*/ 86690 h 721789"/>
                  <a:gd name="connsiteX397" fmla="*/ 368517 w 768894"/>
                  <a:gd name="connsiteY397" fmla="*/ 87679 h 721789"/>
                  <a:gd name="connsiteX398" fmla="*/ 369475 w 768894"/>
                  <a:gd name="connsiteY398" fmla="*/ 88668 h 721789"/>
                  <a:gd name="connsiteX399" fmla="*/ 371440 w 768894"/>
                  <a:gd name="connsiteY399" fmla="*/ 90561 h 721789"/>
                  <a:gd name="connsiteX400" fmla="*/ 373405 w 768894"/>
                  <a:gd name="connsiteY400" fmla="*/ 92368 h 721789"/>
                  <a:gd name="connsiteX401" fmla="*/ 375466 w 768894"/>
                  <a:gd name="connsiteY401" fmla="*/ 94064 h 721789"/>
                  <a:gd name="connsiteX402" fmla="*/ 377526 w 768894"/>
                  <a:gd name="connsiteY402" fmla="*/ 95731 h 721789"/>
                  <a:gd name="connsiteX403" fmla="*/ 379635 w 768894"/>
                  <a:gd name="connsiteY403" fmla="*/ 97284 h 721789"/>
                  <a:gd name="connsiteX404" fmla="*/ 381696 w 768894"/>
                  <a:gd name="connsiteY404" fmla="*/ 98753 h 721789"/>
                  <a:gd name="connsiteX405" fmla="*/ 383853 w 768894"/>
                  <a:gd name="connsiteY405" fmla="*/ 100138 h 721789"/>
                  <a:gd name="connsiteX406" fmla="*/ 386009 w 768894"/>
                  <a:gd name="connsiteY406" fmla="*/ 101437 h 721789"/>
                  <a:gd name="connsiteX407" fmla="*/ 388118 w 768894"/>
                  <a:gd name="connsiteY407" fmla="*/ 102680 h 721789"/>
                  <a:gd name="connsiteX408" fmla="*/ 390227 w 768894"/>
                  <a:gd name="connsiteY408" fmla="*/ 103838 h 721789"/>
                  <a:gd name="connsiteX409" fmla="*/ 392335 w 768894"/>
                  <a:gd name="connsiteY409" fmla="*/ 104940 h 721789"/>
                  <a:gd name="connsiteX410" fmla="*/ 394396 w 768894"/>
                  <a:gd name="connsiteY410" fmla="*/ 105957 h 721789"/>
                  <a:gd name="connsiteX411" fmla="*/ 396409 w 768894"/>
                  <a:gd name="connsiteY411" fmla="*/ 106890 h 721789"/>
                  <a:gd name="connsiteX412" fmla="*/ 398422 w 768894"/>
                  <a:gd name="connsiteY412" fmla="*/ 107765 h 721789"/>
                  <a:gd name="connsiteX413" fmla="*/ 400339 w 768894"/>
                  <a:gd name="connsiteY413" fmla="*/ 108613 h 721789"/>
                  <a:gd name="connsiteX414" fmla="*/ 402256 w 768894"/>
                  <a:gd name="connsiteY414" fmla="*/ 109348 h 721789"/>
                  <a:gd name="connsiteX415" fmla="*/ 404029 w 768894"/>
                  <a:gd name="connsiteY415" fmla="*/ 110054 h 721789"/>
                  <a:gd name="connsiteX416" fmla="*/ 405802 w 768894"/>
                  <a:gd name="connsiteY416" fmla="*/ 110675 h 721789"/>
                  <a:gd name="connsiteX417" fmla="*/ 407479 w 768894"/>
                  <a:gd name="connsiteY417" fmla="*/ 111269 h 721789"/>
                  <a:gd name="connsiteX418" fmla="*/ 409013 w 768894"/>
                  <a:gd name="connsiteY418" fmla="*/ 111749 h 721789"/>
                  <a:gd name="connsiteX419" fmla="*/ 410499 w 768894"/>
                  <a:gd name="connsiteY419" fmla="*/ 112229 h 721789"/>
                  <a:gd name="connsiteX420" fmla="*/ 413135 w 768894"/>
                  <a:gd name="connsiteY420" fmla="*/ 113020 h 721789"/>
                  <a:gd name="connsiteX421" fmla="*/ 415291 w 768894"/>
                  <a:gd name="connsiteY421" fmla="*/ 113557 h 721789"/>
                  <a:gd name="connsiteX422" fmla="*/ 416921 w 768894"/>
                  <a:gd name="connsiteY422" fmla="*/ 113981 h 721789"/>
                  <a:gd name="connsiteX423" fmla="*/ 417901 w 768894"/>
                  <a:gd name="connsiteY423" fmla="*/ 114208 h 721789"/>
                  <a:gd name="connsiteX424" fmla="*/ 417328 w 768894"/>
                  <a:gd name="connsiteY424" fmla="*/ 114433 h 721789"/>
                  <a:gd name="connsiteX425" fmla="*/ 407863 w 768894"/>
                  <a:gd name="connsiteY425" fmla="*/ 115874 h 721789"/>
                  <a:gd name="connsiteX426" fmla="*/ 410930 w 768894"/>
                  <a:gd name="connsiteY426" fmla="*/ 116919 h 721789"/>
                  <a:gd name="connsiteX427" fmla="*/ 411646 w 768894"/>
                  <a:gd name="connsiteY427" fmla="*/ 117150 h 721789"/>
                  <a:gd name="connsiteX428" fmla="*/ 387350 w 768894"/>
                  <a:gd name="connsiteY428" fmla="*/ 128937 h 721789"/>
                  <a:gd name="connsiteX429" fmla="*/ 239442 w 768894"/>
                  <a:gd name="connsiteY429" fmla="*/ 75769 h 721789"/>
                  <a:gd name="connsiteX430" fmla="*/ 234448 w 768894"/>
                  <a:gd name="connsiteY430" fmla="*/ 68367 h 721789"/>
                  <a:gd name="connsiteX431" fmla="*/ 224976 w 768894"/>
                  <a:gd name="connsiteY431" fmla="*/ 57523 h 721789"/>
                  <a:gd name="connsiteX432" fmla="*/ 200655 w 768894"/>
                  <a:gd name="connsiteY432" fmla="*/ 13177 h 721789"/>
                  <a:gd name="connsiteX433" fmla="*/ 198630 w 768894"/>
                  <a:gd name="connsiteY433" fmla="*/ 40828 h 721789"/>
                  <a:gd name="connsiteX434" fmla="*/ 203219 w 768894"/>
                  <a:gd name="connsiteY434" fmla="*/ 82113 h 721789"/>
                  <a:gd name="connsiteX435" fmla="*/ 215255 w 768894"/>
                  <a:gd name="connsiteY435" fmla="*/ 161895 h 721789"/>
                  <a:gd name="connsiteX436" fmla="*/ 239913 w 768894"/>
                  <a:gd name="connsiteY436" fmla="*/ 178005 h 721789"/>
                  <a:gd name="connsiteX437" fmla="*/ 253862 w 768894"/>
                  <a:gd name="connsiteY437" fmla="*/ 192291 h 721789"/>
                  <a:gd name="connsiteX438" fmla="*/ 282166 w 768894"/>
                  <a:gd name="connsiteY438" fmla="*/ 186982 h 721789"/>
                  <a:gd name="connsiteX439" fmla="*/ 315982 w 768894"/>
                  <a:gd name="connsiteY439" fmla="*/ 193035 h 721789"/>
                  <a:gd name="connsiteX440" fmla="*/ 353105 w 768894"/>
                  <a:gd name="connsiteY440" fmla="*/ 205905 h 721789"/>
                  <a:gd name="connsiteX441" fmla="*/ 391330 w 768894"/>
                  <a:gd name="connsiteY441" fmla="*/ 221047 h 721789"/>
                  <a:gd name="connsiteX442" fmla="*/ 460582 w 768894"/>
                  <a:gd name="connsiteY442" fmla="*/ 239385 h 721789"/>
                  <a:gd name="connsiteX443" fmla="*/ 515715 w 768894"/>
                  <a:gd name="connsiteY443" fmla="*/ 257553 h 721789"/>
                  <a:gd name="connsiteX444" fmla="*/ 526425 w 768894"/>
                  <a:gd name="connsiteY444" fmla="*/ 259376 h 721789"/>
                  <a:gd name="connsiteX445" fmla="*/ 530834 w 768894"/>
                  <a:gd name="connsiteY445" fmla="*/ 268466 h 721789"/>
                  <a:gd name="connsiteX446" fmla="*/ 437632 w 768894"/>
                  <a:gd name="connsiteY446" fmla="*/ 316488 h 721789"/>
                  <a:gd name="connsiteX447" fmla="*/ 379675 w 768894"/>
                  <a:gd name="connsiteY447" fmla="*/ 298286 h 721789"/>
                  <a:gd name="connsiteX448" fmla="*/ 214309 w 768894"/>
                  <a:gd name="connsiteY448" fmla="*/ 240957 h 721789"/>
                  <a:gd name="connsiteX449" fmla="*/ 195163 w 768894"/>
                  <a:gd name="connsiteY449" fmla="*/ 236208 h 721789"/>
                  <a:gd name="connsiteX450" fmla="*/ 163619 w 768894"/>
                  <a:gd name="connsiteY450" fmla="*/ 229053 h 721789"/>
                  <a:gd name="connsiteX451" fmla="*/ 137138 w 768894"/>
                  <a:gd name="connsiteY451" fmla="*/ 223653 h 721789"/>
                  <a:gd name="connsiteX452" fmla="*/ 131524 w 768894"/>
                  <a:gd name="connsiteY452" fmla="*/ 220762 h 721789"/>
                  <a:gd name="connsiteX453" fmla="*/ 127013 w 768894"/>
                  <a:gd name="connsiteY453" fmla="*/ 220143 h 721789"/>
                  <a:gd name="connsiteX454" fmla="*/ 123312 w 768894"/>
                  <a:gd name="connsiteY454" fmla="*/ 222641 h 721789"/>
                  <a:gd name="connsiteX455" fmla="*/ 111467 w 768894"/>
                  <a:gd name="connsiteY455" fmla="*/ 221370 h 721789"/>
                  <a:gd name="connsiteX456" fmla="*/ 92027 w 768894"/>
                  <a:gd name="connsiteY456" fmla="*/ 217466 h 721789"/>
                  <a:gd name="connsiteX457" fmla="*/ 55940 w 768894"/>
                  <a:gd name="connsiteY457" fmla="*/ 212515 h 721789"/>
                  <a:gd name="connsiteX458" fmla="*/ 19221 w 768894"/>
                  <a:gd name="connsiteY458" fmla="*/ 165762 h 721789"/>
                  <a:gd name="connsiteX459" fmla="*/ 22146 w 768894"/>
                  <a:gd name="connsiteY459" fmla="*/ 157325 h 721789"/>
                  <a:gd name="connsiteX460" fmla="*/ 56682 w 768894"/>
                  <a:gd name="connsiteY460" fmla="*/ 150396 h 721789"/>
                  <a:gd name="connsiteX461" fmla="*/ 65705 w 768894"/>
                  <a:gd name="connsiteY461" fmla="*/ 151634 h 721789"/>
                  <a:gd name="connsiteX462" fmla="*/ 69113 w 768894"/>
                  <a:gd name="connsiteY462" fmla="*/ 149980 h 721789"/>
                  <a:gd name="connsiteX463" fmla="*/ 58437 w 768894"/>
                  <a:gd name="connsiteY463" fmla="*/ 145334 h 721789"/>
                  <a:gd name="connsiteX464" fmla="*/ 36951 w 768894"/>
                  <a:gd name="connsiteY464" fmla="*/ 147335 h 721789"/>
                  <a:gd name="connsiteX465" fmla="*/ 34712 w 768894"/>
                  <a:gd name="connsiteY465" fmla="*/ 145615 h 721789"/>
                  <a:gd name="connsiteX466" fmla="*/ 30235 w 768894"/>
                  <a:gd name="connsiteY466" fmla="*/ 142172 h 721789"/>
                  <a:gd name="connsiteX467" fmla="*/ 21247 w 768894"/>
                  <a:gd name="connsiteY467" fmla="*/ 138111 h 721789"/>
                  <a:gd name="connsiteX468" fmla="*/ 17872 w 768894"/>
                  <a:gd name="connsiteY468" fmla="*/ 136941 h 721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</a:cxnLst>
                <a:rect l="l" t="t" r="r" b="b"/>
                <a:pathLst>
                  <a:path w="768894" h="721789">
                    <a:moveTo>
                      <a:pt x="490268" y="330956"/>
                    </a:moveTo>
                    <a:cubicBezTo>
                      <a:pt x="490096" y="329636"/>
                      <a:pt x="495529" y="323959"/>
                      <a:pt x="506569" y="313924"/>
                    </a:cubicBezTo>
                    <a:lnTo>
                      <a:pt x="520270" y="301663"/>
                    </a:lnTo>
                    <a:lnTo>
                      <a:pt x="527088" y="298355"/>
                    </a:lnTo>
                    <a:lnTo>
                      <a:pt x="530013" y="289919"/>
                    </a:lnTo>
                    <a:cubicBezTo>
                      <a:pt x="532308" y="286933"/>
                      <a:pt x="537288" y="279839"/>
                      <a:pt x="544953" y="268635"/>
                    </a:cubicBezTo>
                    <a:lnTo>
                      <a:pt x="555077" y="272144"/>
                    </a:lnTo>
                    <a:cubicBezTo>
                      <a:pt x="560792" y="266564"/>
                      <a:pt x="563627" y="265658"/>
                      <a:pt x="563582" y="269422"/>
                    </a:cubicBezTo>
                    <a:lnTo>
                      <a:pt x="515703" y="353005"/>
                    </a:lnTo>
                    <a:lnTo>
                      <a:pt x="491562" y="340855"/>
                    </a:lnTo>
                    <a:cubicBezTo>
                      <a:pt x="490871" y="335576"/>
                      <a:pt x="490440" y="332276"/>
                      <a:pt x="490268" y="330956"/>
                    </a:cubicBezTo>
                    <a:close/>
                    <a:moveTo>
                      <a:pt x="559544" y="130985"/>
                    </a:moveTo>
                    <a:lnTo>
                      <a:pt x="560266" y="132565"/>
                    </a:lnTo>
                    <a:lnTo>
                      <a:pt x="562658" y="131614"/>
                    </a:lnTo>
                    <a:lnTo>
                      <a:pt x="564641" y="131378"/>
                    </a:lnTo>
                    <a:lnTo>
                      <a:pt x="563344" y="129604"/>
                    </a:lnTo>
                    <a:close/>
                    <a:moveTo>
                      <a:pt x="556820" y="131975"/>
                    </a:moveTo>
                    <a:lnTo>
                      <a:pt x="557444" y="133133"/>
                    </a:lnTo>
                    <a:lnTo>
                      <a:pt x="557700" y="133585"/>
                    </a:lnTo>
                    <a:lnTo>
                      <a:pt x="559367" y="132922"/>
                    </a:lnTo>
                    <a:lnTo>
                      <a:pt x="559312" y="132825"/>
                    </a:lnTo>
                    <a:lnTo>
                      <a:pt x="559193" y="131113"/>
                    </a:lnTo>
                    <a:close/>
                    <a:moveTo>
                      <a:pt x="551264" y="81577"/>
                    </a:moveTo>
                    <a:lnTo>
                      <a:pt x="549378" y="95147"/>
                    </a:lnTo>
                    <a:lnTo>
                      <a:pt x="548284" y="91356"/>
                    </a:lnTo>
                    <a:close/>
                    <a:moveTo>
                      <a:pt x="518775" y="45867"/>
                    </a:moveTo>
                    <a:lnTo>
                      <a:pt x="519210" y="47674"/>
                    </a:lnTo>
                    <a:lnTo>
                      <a:pt x="519547" y="49537"/>
                    </a:lnTo>
                    <a:lnTo>
                      <a:pt x="519789" y="51372"/>
                    </a:lnTo>
                    <a:lnTo>
                      <a:pt x="520030" y="53236"/>
                    </a:lnTo>
                    <a:lnTo>
                      <a:pt x="520223" y="55127"/>
                    </a:lnTo>
                    <a:lnTo>
                      <a:pt x="520368" y="57019"/>
                    </a:lnTo>
                    <a:lnTo>
                      <a:pt x="520513" y="58911"/>
                    </a:lnTo>
                    <a:lnTo>
                      <a:pt x="520521" y="59229"/>
                    </a:lnTo>
                    <a:lnTo>
                      <a:pt x="519113" y="58593"/>
                    </a:lnTo>
                    <a:lnTo>
                      <a:pt x="519113" y="55974"/>
                    </a:lnTo>
                    <a:lnTo>
                      <a:pt x="519113" y="53207"/>
                    </a:lnTo>
                    <a:lnTo>
                      <a:pt x="519065" y="50751"/>
                    </a:lnTo>
                    <a:lnTo>
                      <a:pt x="518872" y="47194"/>
                    </a:lnTo>
                    <a:close/>
                    <a:moveTo>
                      <a:pt x="386306" y="90692"/>
                    </a:moveTo>
                    <a:lnTo>
                      <a:pt x="389849" y="90919"/>
                    </a:lnTo>
                    <a:lnTo>
                      <a:pt x="394014" y="91118"/>
                    </a:lnTo>
                    <a:lnTo>
                      <a:pt x="399568" y="91345"/>
                    </a:lnTo>
                    <a:lnTo>
                      <a:pt x="402776" y="91487"/>
                    </a:lnTo>
                    <a:lnTo>
                      <a:pt x="406223" y="91600"/>
                    </a:lnTo>
                    <a:lnTo>
                      <a:pt x="409957" y="91657"/>
                    </a:lnTo>
                    <a:lnTo>
                      <a:pt x="411643" y="91693"/>
                    </a:lnTo>
                    <a:lnTo>
                      <a:pt x="413435" y="92211"/>
                    </a:lnTo>
                    <a:lnTo>
                      <a:pt x="410101" y="92055"/>
                    </a:lnTo>
                    <a:lnTo>
                      <a:pt x="406367" y="91913"/>
                    </a:lnTo>
                    <a:lnTo>
                      <a:pt x="402488" y="91714"/>
                    </a:lnTo>
                    <a:lnTo>
                      <a:pt x="398562" y="91515"/>
                    </a:lnTo>
                    <a:lnTo>
                      <a:pt x="394541" y="91259"/>
                    </a:lnTo>
                    <a:lnTo>
                      <a:pt x="390471" y="90976"/>
                    </a:lnTo>
                    <a:close/>
                    <a:moveTo>
                      <a:pt x="392820" y="32306"/>
                    </a:moveTo>
                    <a:lnTo>
                      <a:pt x="397670" y="37109"/>
                    </a:lnTo>
                    <a:lnTo>
                      <a:pt x="397155" y="37173"/>
                    </a:lnTo>
                    <a:close/>
                    <a:moveTo>
                      <a:pt x="368105" y="32532"/>
                    </a:moveTo>
                    <a:lnTo>
                      <a:pt x="370067" y="33098"/>
                    </a:lnTo>
                    <a:lnTo>
                      <a:pt x="375573" y="34596"/>
                    </a:lnTo>
                    <a:lnTo>
                      <a:pt x="383855" y="36858"/>
                    </a:lnTo>
                    <a:lnTo>
                      <a:pt x="388882" y="38187"/>
                    </a:lnTo>
                    <a:lnTo>
                      <a:pt x="388920" y="38197"/>
                    </a:lnTo>
                    <a:lnTo>
                      <a:pt x="386597" y="38486"/>
                    </a:lnTo>
                    <a:lnTo>
                      <a:pt x="382850" y="37424"/>
                    </a:lnTo>
                    <a:lnTo>
                      <a:pt x="377632" y="35897"/>
                    </a:lnTo>
                    <a:lnTo>
                      <a:pt x="375286" y="35190"/>
                    </a:lnTo>
                    <a:lnTo>
                      <a:pt x="373227" y="34540"/>
                    </a:lnTo>
                    <a:lnTo>
                      <a:pt x="371504" y="33946"/>
                    </a:lnTo>
                    <a:lnTo>
                      <a:pt x="370019" y="33409"/>
                    </a:lnTo>
                    <a:lnTo>
                      <a:pt x="368919" y="32900"/>
                    </a:lnTo>
                    <a:lnTo>
                      <a:pt x="368440" y="32730"/>
                    </a:lnTo>
                    <a:close/>
                    <a:moveTo>
                      <a:pt x="12810" y="135186"/>
                    </a:moveTo>
                    <a:cubicBezTo>
                      <a:pt x="-450" y="173434"/>
                      <a:pt x="-3416" y="201074"/>
                      <a:pt x="3910" y="218106"/>
                    </a:cubicBezTo>
                    <a:cubicBezTo>
                      <a:pt x="11238" y="235137"/>
                      <a:pt x="23248" y="254108"/>
                      <a:pt x="39941" y="275017"/>
                    </a:cubicBezTo>
                    <a:cubicBezTo>
                      <a:pt x="56635" y="295926"/>
                      <a:pt x="68541" y="307930"/>
                      <a:pt x="75658" y="311028"/>
                    </a:cubicBezTo>
                    <a:cubicBezTo>
                      <a:pt x="82775" y="314125"/>
                      <a:pt x="95356" y="316910"/>
                      <a:pt x="113400" y="319386"/>
                    </a:cubicBezTo>
                    <a:cubicBezTo>
                      <a:pt x="138974" y="321952"/>
                      <a:pt x="155720" y="322716"/>
                      <a:pt x="163640" y="321682"/>
                    </a:cubicBezTo>
                    <a:lnTo>
                      <a:pt x="171493" y="326294"/>
                    </a:lnTo>
                    <a:lnTo>
                      <a:pt x="178242" y="328634"/>
                    </a:lnTo>
                    <a:lnTo>
                      <a:pt x="181549" y="335451"/>
                    </a:lnTo>
                    <a:lnTo>
                      <a:pt x="183236" y="336036"/>
                    </a:lnTo>
                    <a:lnTo>
                      <a:pt x="184924" y="336621"/>
                    </a:lnTo>
                    <a:lnTo>
                      <a:pt x="190054" y="332729"/>
                    </a:lnTo>
                    <a:lnTo>
                      <a:pt x="195116" y="334484"/>
                    </a:lnTo>
                    <a:lnTo>
                      <a:pt x="201933" y="331176"/>
                    </a:lnTo>
                    <a:cubicBezTo>
                      <a:pt x="204963" y="329707"/>
                      <a:pt x="208533" y="330315"/>
                      <a:pt x="212643" y="332999"/>
                    </a:cubicBezTo>
                    <a:lnTo>
                      <a:pt x="230619" y="341121"/>
                    </a:lnTo>
                    <a:lnTo>
                      <a:pt x="254828" y="347624"/>
                    </a:lnTo>
                    <a:cubicBezTo>
                      <a:pt x="258592" y="347669"/>
                      <a:pt x="266467" y="350400"/>
                      <a:pt x="278452" y="355814"/>
                    </a:cubicBezTo>
                    <a:lnTo>
                      <a:pt x="295326" y="361664"/>
                    </a:lnTo>
                    <a:lnTo>
                      <a:pt x="324012" y="371609"/>
                    </a:lnTo>
                    <a:cubicBezTo>
                      <a:pt x="273628" y="396987"/>
                      <a:pt x="242595" y="410171"/>
                      <a:pt x="230911" y="411161"/>
                    </a:cubicBezTo>
                    <a:cubicBezTo>
                      <a:pt x="219226" y="412151"/>
                      <a:pt x="210950" y="411487"/>
                      <a:pt x="206083" y="409169"/>
                    </a:cubicBezTo>
                    <a:cubicBezTo>
                      <a:pt x="201216" y="406852"/>
                      <a:pt x="196187" y="402274"/>
                      <a:pt x="190998" y="395433"/>
                    </a:cubicBezTo>
                    <a:lnTo>
                      <a:pt x="185868" y="399326"/>
                    </a:lnTo>
                    <a:cubicBezTo>
                      <a:pt x="176568" y="389801"/>
                      <a:pt x="172527" y="381469"/>
                      <a:pt x="173742" y="374329"/>
                    </a:cubicBezTo>
                    <a:lnTo>
                      <a:pt x="180244" y="350120"/>
                    </a:lnTo>
                    <a:lnTo>
                      <a:pt x="177454" y="347263"/>
                    </a:lnTo>
                    <a:lnTo>
                      <a:pt x="166024" y="358422"/>
                    </a:lnTo>
                    <a:cubicBezTo>
                      <a:pt x="168229" y="362967"/>
                      <a:pt x="167382" y="370864"/>
                      <a:pt x="163482" y="382113"/>
                    </a:cubicBezTo>
                    <a:cubicBezTo>
                      <a:pt x="167891" y="391203"/>
                      <a:pt x="168363" y="398928"/>
                      <a:pt x="164899" y="405287"/>
                    </a:cubicBezTo>
                    <a:cubicBezTo>
                      <a:pt x="167958" y="432811"/>
                      <a:pt x="177295" y="454951"/>
                      <a:pt x="192909" y="471704"/>
                    </a:cubicBezTo>
                    <a:cubicBezTo>
                      <a:pt x="208523" y="488459"/>
                      <a:pt x="223544" y="499653"/>
                      <a:pt x="237974" y="505285"/>
                    </a:cubicBezTo>
                    <a:cubicBezTo>
                      <a:pt x="252403" y="510917"/>
                      <a:pt x="264897" y="513044"/>
                      <a:pt x="275457" y="511664"/>
                    </a:cubicBezTo>
                    <a:cubicBezTo>
                      <a:pt x="308261" y="507915"/>
                      <a:pt x="358411" y="470484"/>
                      <a:pt x="425908" y="399374"/>
                    </a:cubicBezTo>
                    <a:lnTo>
                      <a:pt x="441096" y="404640"/>
                    </a:lnTo>
                    <a:lnTo>
                      <a:pt x="451872" y="400815"/>
                    </a:lnTo>
                    <a:cubicBezTo>
                      <a:pt x="454857" y="403110"/>
                      <a:pt x="456913" y="404452"/>
                      <a:pt x="458037" y="404842"/>
                    </a:cubicBezTo>
                    <a:lnTo>
                      <a:pt x="469332" y="404977"/>
                    </a:lnTo>
                    <a:cubicBezTo>
                      <a:pt x="471972" y="404632"/>
                      <a:pt x="474784" y="405607"/>
                      <a:pt x="477768" y="407902"/>
                    </a:cubicBezTo>
                    <a:lnTo>
                      <a:pt x="495745" y="416025"/>
                    </a:lnTo>
                    <a:cubicBezTo>
                      <a:pt x="491890" y="423509"/>
                      <a:pt x="489310" y="434586"/>
                      <a:pt x="488005" y="449256"/>
                    </a:cubicBezTo>
                    <a:lnTo>
                      <a:pt x="475653" y="490338"/>
                    </a:lnTo>
                    <a:cubicBezTo>
                      <a:pt x="476642" y="502023"/>
                      <a:pt x="474906" y="513392"/>
                      <a:pt x="470443" y="524446"/>
                    </a:cubicBezTo>
                    <a:cubicBezTo>
                      <a:pt x="465981" y="535500"/>
                      <a:pt x="464979" y="548385"/>
                      <a:pt x="467439" y="563100"/>
                    </a:cubicBezTo>
                    <a:lnTo>
                      <a:pt x="437425" y="616961"/>
                    </a:lnTo>
                    <a:lnTo>
                      <a:pt x="453376" y="652734"/>
                    </a:lnTo>
                    <a:lnTo>
                      <a:pt x="450451" y="661172"/>
                    </a:lnTo>
                    <a:cubicBezTo>
                      <a:pt x="455251" y="669136"/>
                      <a:pt x="460148" y="676820"/>
                      <a:pt x="465143" y="684223"/>
                    </a:cubicBezTo>
                    <a:cubicBezTo>
                      <a:pt x="470137" y="691625"/>
                      <a:pt x="476073" y="699038"/>
                      <a:pt x="482950" y="706463"/>
                    </a:cubicBezTo>
                    <a:cubicBezTo>
                      <a:pt x="489828" y="713888"/>
                      <a:pt x="494575" y="718369"/>
                      <a:pt x="497192" y="719906"/>
                    </a:cubicBezTo>
                    <a:cubicBezTo>
                      <a:pt x="499809" y="721443"/>
                      <a:pt x="502438" y="722040"/>
                      <a:pt x="505078" y="721695"/>
                    </a:cubicBezTo>
                    <a:cubicBezTo>
                      <a:pt x="514122" y="721050"/>
                      <a:pt x="521978" y="717473"/>
                      <a:pt x="528645" y="710963"/>
                    </a:cubicBezTo>
                    <a:cubicBezTo>
                      <a:pt x="535313" y="704454"/>
                      <a:pt x="538474" y="699879"/>
                      <a:pt x="538129" y="697239"/>
                    </a:cubicBezTo>
                    <a:cubicBezTo>
                      <a:pt x="538519" y="696115"/>
                      <a:pt x="538024" y="690272"/>
                      <a:pt x="536644" y="679713"/>
                    </a:cubicBezTo>
                    <a:cubicBezTo>
                      <a:pt x="535265" y="669153"/>
                      <a:pt x="540309" y="640973"/>
                      <a:pt x="551776" y="595173"/>
                    </a:cubicBezTo>
                    <a:cubicBezTo>
                      <a:pt x="563244" y="549373"/>
                      <a:pt x="569585" y="522903"/>
                      <a:pt x="570800" y="515763"/>
                    </a:cubicBezTo>
                    <a:cubicBezTo>
                      <a:pt x="575090" y="503389"/>
                      <a:pt x="579357" y="492897"/>
                      <a:pt x="583602" y="484288"/>
                    </a:cubicBezTo>
                    <a:lnTo>
                      <a:pt x="576268" y="483634"/>
                    </a:lnTo>
                    <a:lnTo>
                      <a:pt x="572961" y="476818"/>
                    </a:lnTo>
                    <a:cubicBezTo>
                      <a:pt x="576815" y="469333"/>
                      <a:pt x="578949" y="464087"/>
                      <a:pt x="579362" y="461080"/>
                    </a:cubicBezTo>
                    <a:cubicBezTo>
                      <a:pt x="579774" y="458073"/>
                      <a:pt x="580806" y="450554"/>
                      <a:pt x="582456" y="438525"/>
                    </a:cubicBezTo>
                    <a:cubicBezTo>
                      <a:pt x="584105" y="426495"/>
                      <a:pt x="586869" y="415797"/>
                      <a:pt x="590747" y="406430"/>
                    </a:cubicBezTo>
                    <a:cubicBezTo>
                      <a:pt x="594624" y="397063"/>
                      <a:pt x="599822" y="387523"/>
                      <a:pt x="606340" y="377811"/>
                    </a:cubicBezTo>
                    <a:cubicBezTo>
                      <a:pt x="612857" y="368099"/>
                      <a:pt x="617371" y="360528"/>
                      <a:pt x="619884" y="355099"/>
                    </a:cubicBezTo>
                    <a:cubicBezTo>
                      <a:pt x="622397" y="349669"/>
                      <a:pt x="625730" y="346415"/>
                      <a:pt x="629885" y="345335"/>
                    </a:cubicBezTo>
                    <a:cubicBezTo>
                      <a:pt x="636814" y="332615"/>
                      <a:pt x="645736" y="318697"/>
                      <a:pt x="656648" y="303578"/>
                    </a:cubicBezTo>
                    <a:cubicBezTo>
                      <a:pt x="667560" y="288458"/>
                      <a:pt x="673882" y="279309"/>
                      <a:pt x="675615" y="276128"/>
                    </a:cubicBezTo>
                    <a:cubicBezTo>
                      <a:pt x="677347" y="272949"/>
                      <a:pt x="678408" y="270797"/>
                      <a:pt x="678798" y="269672"/>
                    </a:cubicBezTo>
                    <a:lnTo>
                      <a:pt x="684513" y="264092"/>
                    </a:lnTo>
                    <a:cubicBezTo>
                      <a:pt x="686028" y="263357"/>
                      <a:pt x="697893" y="247309"/>
                      <a:pt x="720108" y="215945"/>
                    </a:cubicBezTo>
                    <a:cubicBezTo>
                      <a:pt x="736471" y="201456"/>
                      <a:pt x="746983" y="188403"/>
                      <a:pt x="751640" y="176786"/>
                    </a:cubicBezTo>
                    <a:cubicBezTo>
                      <a:pt x="756297" y="165169"/>
                      <a:pt x="757914" y="155964"/>
                      <a:pt x="756489" y="149169"/>
                    </a:cubicBezTo>
                    <a:lnTo>
                      <a:pt x="755521" y="135602"/>
                    </a:lnTo>
                    <a:lnTo>
                      <a:pt x="768391" y="98478"/>
                    </a:lnTo>
                    <a:cubicBezTo>
                      <a:pt x="769171" y="96229"/>
                      <a:pt x="769044" y="91144"/>
                      <a:pt x="768010" y="83225"/>
                    </a:cubicBezTo>
                    <a:cubicBezTo>
                      <a:pt x="766975" y="75305"/>
                      <a:pt x="764275" y="64917"/>
                      <a:pt x="759910" y="52063"/>
                    </a:cubicBezTo>
                    <a:cubicBezTo>
                      <a:pt x="755546" y="39209"/>
                      <a:pt x="753116" y="29861"/>
                      <a:pt x="752621" y="24019"/>
                    </a:cubicBezTo>
                    <a:cubicBezTo>
                      <a:pt x="752127" y="18176"/>
                      <a:pt x="750581" y="13545"/>
                      <a:pt x="747986" y="10125"/>
                    </a:cubicBezTo>
                    <a:cubicBezTo>
                      <a:pt x="751406" y="7530"/>
                      <a:pt x="752576" y="4155"/>
                      <a:pt x="751497" y="0"/>
                    </a:cubicBezTo>
                    <a:cubicBezTo>
                      <a:pt x="750326" y="3375"/>
                      <a:pt x="748789" y="5993"/>
                      <a:pt x="746884" y="7853"/>
                    </a:cubicBezTo>
                    <a:lnTo>
                      <a:pt x="742654" y="30959"/>
                    </a:lnTo>
                    <a:cubicBezTo>
                      <a:pt x="742173" y="39614"/>
                      <a:pt x="739444" y="47488"/>
                      <a:pt x="734464" y="54582"/>
                    </a:cubicBezTo>
                    <a:cubicBezTo>
                      <a:pt x="734074" y="55708"/>
                      <a:pt x="732732" y="57762"/>
                      <a:pt x="730437" y="60747"/>
                    </a:cubicBezTo>
                    <a:cubicBezTo>
                      <a:pt x="728141" y="63732"/>
                      <a:pt x="721430" y="74006"/>
                      <a:pt x="710299" y="91571"/>
                    </a:cubicBezTo>
                    <a:lnTo>
                      <a:pt x="653602" y="156974"/>
                    </a:lnTo>
                    <a:lnTo>
                      <a:pt x="603720" y="219071"/>
                    </a:lnTo>
                    <a:cubicBezTo>
                      <a:pt x="597361" y="215606"/>
                      <a:pt x="593619" y="213679"/>
                      <a:pt x="592493" y="213288"/>
                    </a:cubicBezTo>
                    <a:lnTo>
                      <a:pt x="574652" y="193871"/>
                    </a:lnTo>
                    <a:lnTo>
                      <a:pt x="566215" y="190946"/>
                    </a:lnTo>
                    <a:lnTo>
                      <a:pt x="546754" y="165298"/>
                    </a:lnTo>
                    <a:cubicBezTo>
                      <a:pt x="540694" y="168237"/>
                      <a:pt x="536723" y="169695"/>
                      <a:pt x="534841" y="169673"/>
                    </a:cubicBezTo>
                    <a:cubicBezTo>
                      <a:pt x="532958" y="169651"/>
                      <a:pt x="528448" y="169032"/>
                      <a:pt x="521308" y="167817"/>
                    </a:cubicBezTo>
                    <a:lnTo>
                      <a:pt x="506638" y="166511"/>
                    </a:lnTo>
                    <a:cubicBezTo>
                      <a:pt x="505514" y="166122"/>
                      <a:pt x="496881" y="163760"/>
                      <a:pt x="480742" y="159424"/>
                    </a:cubicBezTo>
                    <a:lnTo>
                      <a:pt x="427847" y="142976"/>
                    </a:lnTo>
                    <a:cubicBezTo>
                      <a:pt x="431657" y="139257"/>
                      <a:pt x="434514" y="136467"/>
                      <a:pt x="436420" y="134608"/>
                    </a:cubicBezTo>
                    <a:cubicBezTo>
                      <a:pt x="438325" y="132747"/>
                      <a:pt x="447748" y="131919"/>
                      <a:pt x="464690" y="132122"/>
                    </a:cubicBezTo>
                    <a:lnTo>
                      <a:pt x="471118" y="131698"/>
                    </a:lnTo>
                    <a:lnTo>
                      <a:pt x="468584" y="133192"/>
                    </a:lnTo>
                    <a:lnTo>
                      <a:pt x="472849" y="133700"/>
                    </a:lnTo>
                    <a:lnTo>
                      <a:pt x="477066" y="134096"/>
                    </a:lnTo>
                    <a:lnTo>
                      <a:pt x="481236" y="134435"/>
                    </a:lnTo>
                    <a:lnTo>
                      <a:pt x="485405" y="134745"/>
                    </a:lnTo>
                    <a:lnTo>
                      <a:pt x="489479" y="134971"/>
                    </a:lnTo>
                    <a:lnTo>
                      <a:pt x="493505" y="135169"/>
                    </a:lnTo>
                    <a:lnTo>
                      <a:pt x="497482" y="135310"/>
                    </a:lnTo>
                    <a:lnTo>
                      <a:pt x="501364" y="135395"/>
                    </a:lnTo>
                    <a:lnTo>
                      <a:pt x="505150" y="135423"/>
                    </a:lnTo>
                    <a:lnTo>
                      <a:pt x="508936" y="135480"/>
                    </a:lnTo>
                    <a:lnTo>
                      <a:pt x="512531" y="135423"/>
                    </a:lnTo>
                    <a:lnTo>
                      <a:pt x="516077" y="135367"/>
                    </a:lnTo>
                    <a:lnTo>
                      <a:pt x="519528" y="135311"/>
                    </a:lnTo>
                    <a:lnTo>
                      <a:pt x="519662" y="135306"/>
                    </a:lnTo>
                    <a:lnTo>
                      <a:pt x="528980" y="140233"/>
                    </a:lnTo>
                    <a:lnTo>
                      <a:pt x="535213" y="138613"/>
                    </a:lnTo>
                    <a:lnTo>
                      <a:pt x="536663" y="134430"/>
                    </a:lnTo>
                    <a:lnTo>
                      <a:pt x="539896" y="134181"/>
                    </a:lnTo>
                    <a:lnTo>
                      <a:pt x="544305" y="133785"/>
                    </a:lnTo>
                    <a:lnTo>
                      <a:pt x="548139" y="133389"/>
                    </a:lnTo>
                    <a:lnTo>
                      <a:pt x="551158" y="133022"/>
                    </a:lnTo>
                    <a:lnTo>
                      <a:pt x="553363" y="132768"/>
                    </a:lnTo>
                    <a:lnTo>
                      <a:pt x="555232" y="132513"/>
                    </a:lnTo>
                    <a:lnTo>
                      <a:pt x="556782" y="131949"/>
                    </a:lnTo>
                    <a:lnTo>
                      <a:pt x="555578" y="130506"/>
                    </a:lnTo>
                    <a:lnTo>
                      <a:pt x="553041" y="127565"/>
                    </a:lnTo>
                    <a:lnTo>
                      <a:pt x="551833" y="126241"/>
                    </a:lnTo>
                    <a:lnTo>
                      <a:pt x="549536" y="126604"/>
                    </a:lnTo>
                    <a:lnTo>
                      <a:pt x="547139" y="126940"/>
                    </a:lnTo>
                    <a:lnTo>
                      <a:pt x="544647" y="127275"/>
                    </a:lnTo>
                    <a:lnTo>
                      <a:pt x="542154" y="127555"/>
                    </a:lnTo>
                    <a:lnTo>
                      <a:pt x="541051" y="127663"/>
                    </a:lnTo>
                    <a:lnTo>
                      <a:pt x="549499" y="124664"/>
                    </a:lnTo>
                    <a:lnTo>
                      <a:pt x="549975" y="114242"/>
                    </a:lnTo>
                    <a:lnTo>
                      <a:pt x="551030" y="115294"/>
                    </a:lnTo>
                    <a:lnTo>
                      <a:pt x="552515" y="116792"/>
                    </a:lnTo>
                    <a:lnTo>
                      <a:pt x="553903" y="118291"/>
                    </a:lnTo>
                    <a:lnTo>
                      <a:pt x="555291" y="119761"/>
                    </a:lnTo>
                    <a:lnTo>
                      <a:pt x="556632" y="121232"/>
                    </a:lnTo>
                    <a:lnTo>
                      <a:pt x="557877" y="122673"/>
                    </a:lnTo>
                    <a:lnTo>
                      <a:pt x="559121" y="124088"/>
                    </a:lnTo>
                    <a:lnTo>
                      <a:pt x="560270" y="125501"/>
                    </a:lnTo>
                    <a:lnTo>
                      <a:pt x="561371" y="126915"/>
                    </a:lnTo>
                    <a:lnTo>
                      <a:pt x="562377" y="128272"/>
                    </a:lnTo>
                    <a:lnTo>
                      <a:pt x="563297" y="129577"/>
                    </a:lnTo>
                    <a:lnTo>
                      <a:pt x="563379" y="129547"/>
                    </a:lnTo>
                    <a:lnTo>
                      <a:pt x="564050" y="128615"/>
                    </a:lnTo>
                    <a:lnTo>
                      <a:pt x="564721" y="127683"/>
                    </a:lnTo>
                    <a:lnTo>
                      <a:pt x="565296" y="126665"/>
                    </a:lnTo>
                    <a:lnTo>
                      <a:pt x="565823" y="125648"/>
                    </a:lnTo>
                    <a:lnTo>
                      <a:pt x="566302" y="124603"/>
                    </a:lnTo>
                    <a:lnTo>
                      <a:pt x="566734" y="123558"/>
                    </a:lnTo>
                    <a:lnTo>
                      <a:pt x="567069" y="122456"/>
                    </a:lnTo>
                    <a:lnTo>
                      <a:pt x="567405" y="121383"/>
                    </a:lnTo>
                    <a:lnTo>
                      <a:pt x="567740" y="120253"/>
                    </a:lnTo>
                    <a:lnTo>
                      <a:pt x="567932" y="119094"/>
                    </a:lnTo>
                    <a:lnTo>
                      <a:pt x="568124" y="117936"/>
                    </a:lnTo>
                    <a:lnTo>
                      <a:pt x="568315" y="116777"/>
                    </a:lnTo>
                    <a:lnTo>
                      <a:pt x="568411" y="115591"/>
                    </a:lnTo>
                    <a:lnTo>
                      <a:pt x="568459" y="114405"/>
                    </a:lnTo>
                    <a:lnTo>
                      <a:pt x="568507" y="113190"/>
                    </a:lnTo>
                    <a:lnTo>
                      <a:pt x="568507" y="111975"/>
                    </a:lnTo>
                    <a:lnTo>
                      <a:pt x="568459" y="110760"/>
                    </a:lnTo>
                    <a:lnTo>
                      <a:pt x="568411" y="109517"/>
                    </a:lnTo>
                    <a:lnTo>
                      <a:pt x="568123" y="107059"/>
                    </a:lnTo>
                    <a:lnTo>
                      <a:pt x="567836" y="104573"/>
                    </a:lnTo>
                    <a:lnTo>
                      <a:pt x="567357" y="102087"/>
                    </a:lnTo>
                    <a:lnTo>
                      <a:pt x="566830" y="99629"/>
                    </a:lnTo>
                    <a:lnTo>
                      <a:pt x="566159" y="97199"/>
                    </a:lnTo>
                    <a:lnTo>
                      <a:pt x="565488" y="94798"/>
                    </a:lnTo>
                    <a:lnTo>
                      <a:pt x="564721" y="92453"/>
                    </a:lnTo>
                    <a:lnTo>
                      <a:pt x="563906" y="90136"/>
                    </a:lnTo>
                    <a:lnTo>
                      <a:pt x="563091" y="87905"/>
                    </a:lnTo>
                    <a:lnTo>
                      <a:pt x="562229" y="85758"/>
                    </a:lnTo>
                    <a:lnTo>
                      <a:pt x="561366" y="83695"/>
                    </a:lnTo>
                    <a:lnTo>
                      <a:pt x="560504" y="81718"/>
                    </a:lnTo>
                    <a:lnTo>
                      <a:pt x="559689" y="79881"/>
                    </a:lnTo>
                    <a:lnTo>
                      <a:pt x="558012" y="76576"/>
                    </a:lnTo>
                    <a:lnTo>
                      <a:pt x="556622" y="73836"/>
                    </a:lnTo>
                    <a:lnTo>
                      <a:pt x="555471" y="71773"/>
                    </a:lnTo>
                    <a:lnTo>
                      <a:pt x="554465" y="70022"/>
                    </a:lnTo>
                    <a:lnTo>
                      <a:pt x="550200" y="72564"/>
                    </a:lnTo>
                    <a:lnTo>
                      <a:pt x="549337" y="70417"/>
                    </a:lnTo>
                    <a:lnTo>
                      <a:pt x="548379" y="68327"/>
                    </a:lnTo>
                    <a:lnTo>
                      <a:pt x="547372" y="66321"/>
                    </a:lnTo>
                    <a:lnTo>
                      <a:pt x="546222" y="64343"/>
                    </a:lnTo>
                    <a:lnTo>
                      <a:pt x="545072" y="62422"/>
                    </a:lnTo>
                    <a:lnTo>
                      <a:pt x="543778" y="60529"/>
                    </a:lnTo>
                    <a:lnTo>
                      <a:pt x="542484" y="58693"/>
                    </a:lnTo>
                    <a:lnTo>
                      <a:pt x="541094" y="56913"/>
                    </a:lnTo>
                    <a:lnTo>
                      <a:pt x="539704" y="55218"/>
                    </a:lnTo>
                    <a:lnTo>
                      <a:pt x="538314" y="53551"/>
                    </a:lnTo>
                    <a:lnTo>
                      <a:pt x="536829" y="51941"/>
                    </a:lnTo>
                    <a:lnTo>
                      <a:pt x="535343" y="50415"/>
                    </a:lnTo>
                    <a:lnTo>
                      <a:pt x="533857" y="48918"/>
                    </a:lnTo>
                    <a:lnTo>
                      <a:pt x="532372" y="47505"/>
                    </a:lnTo>
                    <a:lnTo>
                      <a:pt x="530886" y="46121"/>
                    </a:lnTo>
                    <a:lnTo>
                      <a:pt x="529400" y="44821"/>
                    </a:lnTo>
                    <a:lnTo>
                      <a:pt x="527963" y="43607"/>
                    </a:lnTo>
                    <a:lnTo>
                      <a:pt x="526621" y="42448"/>
                    </a:lnTo>
                    <a:lnTo>
                      <a:pt x="525231" y="41346"/>
                    </a:lnTo>
                    <a:lnTo>
                      <a:pt x="523889" y="40330"/>
                    </a:lnTo>
                    <a:lnTo>
                      <a:pt x="521445" y="38521"/>
                    </a:lnTo>
                    <a:lnTo>
                      <a:pt x="519288" y="37024"/>
                    </a:lnTo>
                    <a:lnTo>
                      <a:pt x="517563" y="35809"/>
                    </a:lnTo>
                    <a:lnTo>
                      <a:pt x="516173" y="34934"/>
                    </a:lnTo>
                    <a:lnTo>
                      <a:pt x="515023" y="34255"/>
                    </a:lnTo>
                    <a:lnTo>
                      <a:pt x="515023" y="39708"/>
                    </a:lnTo>
                    <a:lnTo>
                      <a:pt x="513777" y="38832"/>
                    </a:lnTo>
                    <a:lnTo>
                      <a:pt x="512579" y="37985"/>
                    </a:lnTo>
                    <a:lnTo>
                      <a:pt x="511285" y="37166"/>
                    </a:lnTo>
                    <a:lnTo>
                      <a:pt x="509991" y="36375"/>
                    </a:lnTo>
                    <a:lnTo>
                      <a:pt x="508649" y="35611"/>
                    </a:lnTo>
                    <a:lnTo>
                      <a:pt x="507211" y="34877"/>
                    </a:lnTo>
                    <a:lnTo>
                      <a:pt x="505869" y="34142"/>
                    </a:lnTo>
                    <a:lnTo>
                      <a:pt x="504383" y="33464"/>
                    </a:lnTo>
                    <a:lnTo>
                      <a:pt x="502898" y="32815"/>
                    </a:lnTo>
                    <a:lnTo>
                      <a:pt x="501364" y="32165"/>
                    </a:lnTo>
                    <a:lnTo>
                      <a:pt x="499831" y="31572"/>
                    </a:lnTo>
                    <a:lnTo>
                      <a:pt x="498249" y="30950"/>
                    </a:lnTo>
                    <a:lnTo>
                      <a:pt x="496668" y="30385"/>
                    </a:lnTo>
                    <a:lnTo>
                      <a:pt x="494990" y="29849"/>
                    </a:lnTo>
                    <a:lnTo>
                      <a:pt x="493313" y="29311"/>
                    </a:lnTo>
                    <a:lnTo>
                      <a:pt x="491636" y="28775"/>
                    </a:lnTo>
                    <a:lnTo>
                      <a:pt x="489862" y="28323"/>
                    </a:lnTo>
                    <a:lnTo>
                      <a:pt x="488137" y="27843"/>
                    </a:lnTo>
                    <a:lnTo>
                      <a:pt x="486316" y="27419"/>
                    </a:lnTo>
                    <a:lnTo>
                      <a:pt x="484543" y="26967"/>
                    </a:lnTo>
                    <a:lnTo>
                      <a:pt x="482674" y="26571"/>
                    </a:lnTo>
                    <a:lnTo>
                      <a:pt x="480805" y="26204"/>
                    </a:lnTo>
                    <a:lnTo>
                      <a:pt x="478935" y="25808"/>
                    </a:lnTo>
                    <a:lnTo>
                      <a:pt x="477018" y="25470"/>
                    </a:lnTo>
                    <a:lnTo>
                      <a:pt x="475101" y="25130"/>
                    </a:lnTo>
                    <a:lnTo>
                      <a:pt x="473136" y="24820"/>
                    </a:lnTo>
                    <a:lnTo>
                      <a:pt x="471124" y="24509"/>
                    </a:lnTo>
                    <a:lnTo>
                      <a:pt x="469159" y="24226"/>
                    </a:lnTo>
                    <a:lnTo>
                      <a:pt x="465085" y="23746"/>
                    </a:lnTo>
                    <a:lnTo>
                      <a:pt x="460964" y="23266"/>
                    </a:lnTo>
                    <a:lnTo>
                      <a:pt x="456794" y="22870"/>
                    </a:lnTo>
                    <a:lnTo>
                      <a:pt x="452529" y="22475"/>
                    </a:lnTo>
                    <a:lnTo>
                      <a:pt x="448216" y="22192"/>
                    </a:lnTo>
                    <a:lnTo>
                      <a:pt x="443854" y="21910"/>
                    </a:lnTo>
                    <a:lnTo>
                      <a:pt x="439445" y="21712"/>
                    </a:lnTo>
                    <a:lnTo>
                      <a:pt x="434988" y="21514"/>
                    </a:lnTo>
                    <a:lnTo>
                      <a:pt x="430483" y="21401"/>
                    </a:lnTo>
                    <a:lnTo>
                      <a:pt x="425931" y="21260"/>
                    </a:lnTo>
                    <a:lnTo>
                      <a:pt x="421378" y="21175"/>
                    </a:lnTo>
                    <a:lnTo>
                      <a:pt x="416825" y="21119"/>
                    </a:lnTo>
                    <a:lnTo>
                      <a:pt x="407623" y="21005"/>
                    </a:lnTo>
                    <a:lnTo>
                      <a:pt x="398422" y="21005"/>
                    </a:lnTo>
                    <a:lnTo>
                      <a:pt x="389268" y="21006"/>
                    </a:lnTo>
                    <a:lnTo>
                      <a:pt x="387016" y="20977"/>
                    </a:lnTo>
                    <a:lnTo>
                      <a:pt x="384763" y="20949"/>
                    </a:lnTo>
                    <a:lnTo>
                      <a:pt x="382607" y="20921"/>
                    </a:lnTo>
                    <a:lnTo>
                      <a:pt x="380450" y="20864"/>
                    </a:lnTo>
                    <a:lnTo>
                      <a:pt x="376233" y="20667"/>
                    </a:lnTo>
                    <a:lnTo>
                      <a:pt x="372255" y="20413"/>
                    </a:lnTo>
                    <a:lnTo>
                      <a:pt x="368373" y="20158"/>
                    </a:lnTo>
                    <a:lnTo>
                      <a:pt x="364683" y="19762"/>
                    </a:lnTo>
                    <a:lnTo>
                      <a:pt x="361088" y="19395"/>
                    </a:lnTo>
                    <a:lnTo>
                      <a:pt x="357638" y="18915"/>
                    </a:lnTo>
                    <a:lnTo>
                      <a:pt x="354379" y="18463"/>
                    </a:lnTo>
                    <a:lnTo>
                      <a:pt x="351264" y="17926"/>
                    </a:lnTo>
                    <a:lnTo>
                      <a:pt x="348244" y="17389"/>
                    </a:lnTo>
                    <a:lnTo>
                      <a:pt x="345465" y="16796"/>
                    </a:lnTo>
                    <a:lnTo>
                      <a:pt x="342781" y="16260"/>
                    </a:lnTo>
                    <a:lnTo>
                      <a:pt x="340241" y="15610"/>
                    </a:lnTo>
                    <a:lnTo>
                      <a:pt x="337845" y="14988"/>
                    </a:lnTo>
                    <a:lnTo>
                      <a:pt x="335592" y="14395"/>
                    </a:lnTo>
                    <a:lnTo>
                      <a:pt x="333483" y="13773"/>
                    </a:lnTo>
                    <a:lnTo>
                      <a:pt x="331519" y="13152"/>
                    </a:lnTo>
                    <a:lnTo>
                      <a:pt x="329746" y="12559"/>
                    </a:lnTo>
                    <a:lnTo>
                      <a:pt x="328068" y="11965"/>
                    </a:lnTo>
                    <a:lnTo>
                      <a:pt x="326534" y="11372"/>
                    </a:lnTo>
                    <a:lnTo>
                      <a:pt x="325097" y="10835"/>
                    </a:lnTo>
                    <a:lnTo>
                      <a:pt x="323803" y="10327"/>
                    </a:lnTo>
                    <a:lnTo>
                      <a:pt x="322701" y="9846"/>
                    </a:lnTo>
                    <a:lnTo>
                      <a:pt x="320831" y="8999"/>
                    </a:lnTo>
                    <a:lnTo>
                      <a:pt x="319537" y="8349"/>
                    </a:lnTo>
                    <a:lnTo>
                      <a:pt x="318723" y="7925"/>
                    </a:lnTo>
                    <a:lnTo>
                      <a:pt x="318483" y="7784"/>
                    </a:lnTo>
                    <a:lnTo>
                      <a:pt x="318962" y="10750"/>
                    </a:lnTo>
                    <a:lnTo>
                      <a:pt x="319489" y="13660"/>
                    </a:lnTo>
                    <a:lnTo>
                      <a:pt x="320065" y="16457"/>
                    </a:lnTo>
                    <a:lnTo>
                      <a:pt x="320688" y="19198"/>
                    </a:lnTo>
                    <a:lnTo>
                      <a:pt x="321358" y="21882"/>
                    </a:lnTo>
                    <a:lnTo>
                      <a:pt x="322077" y="24481"/>
                    </a:lnTo>
                    <a:lnTo>
                      <a:pt x="322844" y="26995"/>
                    </a:lnTo>
                    <a:lnTo>
                      <a:pt x="323659" y="29481"/>
                    </a:lnTo>
                    <a:lnTo>
                      <a:pt x="324570" y="31882"/>
                    </a:lnTo>
                    <a:lnTo>
                      <a:pt x="325432" y="34171"/>
                    </a:lnTo>
                    <a:lnTo>
                      <a:pt x="326391" y="36431"/>
                    </a:lnTo>
                    <a:lnTo>
                      <a:pt x="327349" y="38606"/>
                    </a:lnTo>
                    <a:lnTo>
                      <a:pt x="328356" y="40697"/>
                    </a:lnTo>
                    <a:lnTo>
                      <a:pt x="329410" y="42759"/>
                    </a:lnTo>
                    <a:lnTo>
                      <a:pt x="330464" y="44765"/>
                    </a:lnTo>
                    <a:lnTo>
                      <a:pt x="331615" y="46658"/>
                    </a:lnTo>
                    <a:lnTo>
                      <a:pt x="332717" y="48522"/>
                    </a:lnTo>
                    <a:lnTo>
                      <a:pt x="333867" y="50302"/>
                    </a:lnTo>
                    <a:lnTo>
                      <a:pt x="335017" y="52054"/>
                    </a:lnTo>
                    <a:lnTo>
                      <a:pt x="336263" y="53749"/>
                    </a:lnTo>
                    <a:lnTo>
                      <a:pt x="337461" y="55331"/>
                    </a:lnTo>
                    <a:lnTo>
                      <a:pt x="338659" y="56885"/>
                    </a:lnTo>
                    <a:lnTo>
                      <a:pt x="339905" y="58382"/>
                    </a:lnTo>
                    <a:lnTo>
                      <a:pt x="341151" y="59851"/>
                    </a:lnTo>
                    <a:lnTo>
                      <a:pt x="342446" y="61235"/>
                    </a:lnTo>
                    <a:lnTo>
                      <a:pt x="343691" y="62563"/>
                    </a:lnTo>
                    <a:lnTo>
                      <a:pt x="344986" y="63835"/>
                    </a:lnTo>
                    <a:lnTo>
                      <a:pt x="346231" y="65106"/>
                    </a:lnTo>
                    <a:lnTo>
                      <a:pt x="347526" y="66292"/>
                    </a:lnTo>
                    <a:lnTo>
                      <a:pt x="348867" y="67394"/>
                    </a:lnTo>
                    <a:lnTo>
                      <a:pt x="350113" y="68496"/>
                    </a:lnTo>
                    <a:lnTo>
                      <a:pt x="351407" y="69513"/>
                    </a:lnTo>
                    <a:lnTo>
                      <a:pt x="352654" y="70502"/>
                    </a:lnTo>
                    <a:lnTo>
                      <a:pt x="353852" y="71462"/>
                    </a:lnTo>
                    <a:lnTo>
                      <a:pt x="355146" y="72339"/>
                    </a:lnTo>
                    <a:lnTo>
                      <a:pt x="356344" y="73214"/>
                    </a:lnTo>
                    <a:lnTo>
                      <a:pt x="357590" y="74005"/>
                    </a:lnTo>
                    <a:lnTo>
                      <a:pt x="358788" y="74768"/>
                    </a:lnTo>
                    <a:lnTo>
                      <a:pt x="359938" y="75474"/>
                    </a:lnTo>
                    <a:lnTo>
                      <a:pt x="361136" y="76181"/>
                    </a:lnTo>
                    <a:lnTo>
                      <a:pt x="361983" y="76648"/>
                    </a:lnTo>
                    <a:lnTo>
                      <a:pt x="364199" y="81216"/>
                    </a:lnTo>
                    <a:lnTo>
                      <a:pt x="377239" y="83778"/>
                    </a:lnTo>
                    <a:lnTo>
                      <a:pt x="377239" y="85532"/>
                    </a:lnTo>
                    <a:lnTo>
                      <a:pt x="367654" y="86690"/>
                    </a:lnTo>
                    <a:lnTo>
                      <a:pt x="368517" y="87679"/>
                    </a:lnTo>
                    <a:lnTo>
                      <a:pt x="369475" y="88668"/>
                    </a:lnTo>
                    <a:lnTo>
                      <a:pt x="371440" y="90561"/>
                    </a:lnTo>
                    <a:lnTo>
                      <a:pt x="373405" y="92368"/>
                    </a:lnTo>
                    <a:lnTo>
                      <a:pt x="375466" y="94064"/>
                    </a:lnTo>
                    <a:lnTo>
                      <a:pt x="377526" y="95731"/>
                    </a:lnTo>
                    <a:lnTo>
                      <a:pt x="379635" y="97284"/>
                    </a:lnTo>
                    <a:lnTo>
                      <a:pt x="381696" y="98753"/>
                    </a:lnTo>
                    <a:lnTo>
                      <a:pt x="383853" y="100138"/>
                    </a:lnTo>
                    <a:lnTo>
                      <a:pt x="386009" y="101437"/>
                    </a:lnTo>
                    <a:lnTo>
                      <a:pt x="388118" y="102680"/>
                    </a:lnTo>
                    <a:lnTo>
                      <a:pt x="390227" y="103838"/>
                    </a:lnTo>
                    <a:lnTo>
                      <a:pt x="392335" y="104940"/>
                    </a:lnTo>
                    <a:lnTo>
                      <a:pt x="394396" y="105957"/>
                    </a:lnTo>
                    <a:lnTo>
                      <a:pt x="396409" y="106890"/>
                    </a:lnTo>
                    <a:lnTo>
                      <a:pt x="398422" y="107765"/>
                    </a:lnTo>
                    <a:lnTo>
                      <a:pt x="400339" y="108613"/>
                    </a:lnTo>
                    <a:lnTo>
                      <a:pt x="402256" y="109348"/>
                    </a:lnTo>
                    <a:lnTo>
                      <a:pt x="404029" y="110054"/>
                    </a:lnTo>
                    <a:lnTo>
                      <a:pt x="405802" y="110675"/>
                    </a:lnTo>
                    <a:lnTo>
                      <a:pt x="407479" y="111269"/>
                    </a:lnTo>
                    <a:lnTo>
                      <a:pt x="409013" y="111749"/>
                    </a:lnTo>
                    <a:lnTo>
                      <a:pt x="410499" y="112229"/>
                    </a:lnTo>
                    <a:lnTo>
                      <a:pt x="413135" y="113020"/>
                    </a:lnTo>
                    <a:lnTo>
                      <a:pt x="415291" y="113557"/>
                    </a:lnTo>
                    <a:lnTo>
                      <a:pt x="416921" y="113981"/>
                    </a:lnTo>
                    <a:lnTo>
                      <a:pt x="417901" y="114208"/>
                    </a:lnTo>
                    <a:lnTo>
                      <a:pt x="417328" y="114433"/>
                    </a:lnTo>
                    <a:lnTo>
                      <a:pt x="407863" y="115874"/>
                    </a:lnTo>
                    <a:lnTo>
                      <a:pt x="410930" y="116919"/>
                    </a:lnTo>
                    <a:lnTo>
                      <a:pt x="411646" y="117150"/>
                    </a:lnTo>
                    <a:lnTo>
                      <a:pt x="387350" y="128937"/>
                    </a:lnTo>
                    <a:lnTo>
                      <a:pt x="239442" y="75769"/>
                    </a:lnTo>
                    <a:cubicBezTo>
                      <a:pt x="239832" y="74645"/>
                      <a:pt x="238168" y="72178"/>
                      <a:pt x="234448" y="68367"/>
                    </a:cubicBezTo>
                    <a:lnTo>
                      <a:pt x="224976" y="57523"/>
                    </a:lnTo>
                    <a:lnTo>
                      <a:pt x="200655" y="13177"/>
                    </a:lnTo>
                    <a:cubicBezTo>
                      <a:pt x="200130" y="25596"/>
                      <a:pt x="199455" y="34814"/>
                      <a:pt x="198630" y="40828"/>
                    </a:cubicBezTo>
                    <a:lnTo>
                      <a:pt x="203219" y="82113"/>
                    </a:lnTo>
                    <a:cubicBezTo>
                      <a:pt x="205319" y="126946"/>
                      <a:pt x="209331" y="153541"/>
                      <a:pt x="215255" y="161895"/>
                    </a:cubicBezTo>
                    <a:lnTo>
                      <a:pt x="239913" y="178005"/>
                    </a:lnTo>
                    <a:lnTo>
                      <a:pt x="253862" y="192291"/>
                    </a:lnTo>
                    <a:cubicBezTo>
                      <a:pt x="266327" y="189052"/>
                      <a:pt x="275761" y="187282"/>
                      <a:pt x="282166" y="186982"/>
                    </a:cubicBezTo>
                    <a:cubicBezTo>
                      <a:pt x="288571" y="186683"/>
                      <a:pt x="299843" y="188700"/>
                      <a:pt x="315982" y="193035"/>
                    </a:cubicBezTo>
                    <a:cubicBezTo>
                      <a:pt x="332121" y="197371"/>
                      <a:pt x="344496" y="201661"/>
                      <a:pt x="353105" y="205905"/>
                    </a:cubicBezTo>
                    <a:lnTo>
                      <a:pt x="391330" y="221047"/>
                    </a:lnTo>
                    <a:lnTo>
                      <a:pt x="460582" y="239385"/>
                    </a:lnTo>
                    <a:cubicBezTo>
                      <a:pt x="492815" y="251820"/>
                      <a:pt x="511193" y="257876"/>
                      <a:pt x="515715" y="257553"/>
                    </a:cubicBezTo>
                    <a:cubicBezTo>
                      <a:pt x="520238" y="257231"/>
                      <a:pt x="523807" y="257839"/>
                      <a:pt x="526425" y="259376"/>
                    </a:cubicBezTo>
                    <a:cubicBezTo>
                      <a:pt x="529042" y="260914"/>
                      <a:pt x="530512" y="263943"/>
                      <a:pt x="530834" y="268466"/>
                    </a:cubicBezTo>
                    <a:cubicBezTo>
                      <a:pt x="531157" y="272988"/>
                      <a:pt x="500089" y="288996"/>
                      <a:pt x="437632" y="316488"/>
                    </a:cubicBezTo>
                    <a:lnTo>
                      <a:pt x="379675" y="298286"/>
                    </a:lnTo>
                    <a:lnTo>
                      <a:pt x="214309" y="240957"/>
                    </a:lnTo>
                    <a:cubicBezTo>
                      <a:pt x="212059" y="240177"/>
                      <a:pt x="205676" y="238594"/>
                      <a:pt x="195163" y="236208"/>
                    </a:cubicBezTo>
                    <a:lnTo>
                      <a:pt x="163619" y="229053"/>
                    </a:lnTo>
                    <a:cubicBezTo>
                      <a:pt x="148605" y="225109"/>
                      <a:pt x="139778" y="223308"/>
                      <a:pt x="137138" y="223653"/>
                    </a:cubicBezTo>
                    <a:cubicBezTo>
                      <a:pt x="134888" y="222874"/>
                      <a:pt x="133017" y="221910"/>
                      <a:pt x="131524" y="220762"/>
                    </a:cubicBezTo>
                    <a:cubicBezTo>
                      <a:pt x="130032" y="219615"/>
                      <a:pt x="128529" y="219408"/>
                      <a:pt x="127013" y="220143"/>
                    </a:cubicBezTo>
                    <a:cubicBezTo>
                      <a:pt x="127013" y="220143"/>
                      <a:pt x="125779" y="220976"/>
                      <a:pt x="123312" y="222641"/>
                    </a:cubicBezTo>
                    <a:cubicBezTo>
                      <a:pt x="120845" y="224305"/>
                      <a:pt x="116897" y="223882"/>
                      <a:pt x="111467" y="221370"/>
                    </a:cubicBezTo>
                    <a:cubicBezTo>
                      <a:pt x="106037" y="218858"/>
                      <a:pt x="99557" y="217556"/>
                      <a:pt x="92027" y="217466"/>
                    </a:cubicBezTo>
                    <a:lnTo>
                      <a:pt x="55940" y="212515"/>
                    </a:lnTo>
                    <a:cubicBezTo>
                      <a:pt x="44826" y="197321"/>
                      <a:pt x="32586" y="181736"/>
                      <a:pt x="19221" y="165762"/>
                    </a:cubicBezTo>
                    <a:lnTo>
                      <a:pt x="22146" y="157325"/>
                    </a:lnTo>
                    <a:lnTo>
                      <a:pt x="56682" y="150396"/>
                    </a:lnTo>
                    <a:lnTo>
                      <a:pt x="65705" y="151634"/>
                    </a:lnTo>
                    <a:cubicBezTo>
                      <a:pt x="72455" y="153974"/>
                      <a:pt x="73591" y="153423"/>
                      <a:pt x="69113" y="149980"/>
                    </a:cubicBezTo>
                    <a:cubicBezTo>
                      <a:pt x="64636" y="146538"/>
                      <a:pt x="61078" y="144989"/>
                      <a:pt x="58437" y="145334"/>
                    </a:cubicBezTo>
                    <a:lnTo>
                      <a:pt x="36951" y="147335"/>
                    </a:lnTo>
                    <a:cubicBezTo>
                      <a:pt x="35826" y="146945"/>
                      <a:pt x="35080" y="146372"/>
                      <a:pt x="34712" y="145615"/>
                    </a:cubicBezTo>
                    <a:cubicBezTo>
                      <a:pt x="34345" y="144857"/>
                      <a:pt x="32853" y="143710"/>
                      <a:pt x="30235" y="142172"/>
                    </a:cubicBezTo>
                    <a:cubicBezTo>
                      <a:pt x="27618" y="140634"/>
                      <a:pt x="24622" y="139281"/>
                      <a:pt x="21247" y="138111"/>
                    </a:cubicBezTo>
                    <a:lnTo>
                      <a:pt x="17872" y="136941"/>
                    </a:lnTo>
                    <a:close/>
                  </a:path>
                </a:pathLst>
              </a:custGeom>
              <a:gradFill>
                <a:gsLst>
                  <a:gs pos="0">
                    <a:srgbClr val="234C06"/>
                  </a:gs>
                  <a:gs pos="46600">
                    <a:srgbClr val="8CC066"/>
                  </a:gs>
                  <a:gs pos="100000">
                    <a:srgbClr val="4C870C"/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 wrap="square" anchor="ctr">
                <a:noAutofit/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8" name="组合 47"/>
          <p:cNvGrpSpPr/>
          <p:nvPr/>
        </p:nvGrpSpPr>
        <p:grpSpPr>
          <a:xfrm>
            <a:off x="945279" y="4042264"/>
            <a:ext cx="7873391" cy="329686"/>
            <a:chOff x="2547210" y="5673602"/>
            <a:chExt cx="8989007" cy="301382"/>
          </a:xfrm>
        </p:grpSpPr>
        <p:sp>
          <p:nvSpPr>
            <p:cNvPr id="49" name="矩形 48"/>
            <p:cNvSpPr/>
            <p:nvPr/>
          </p:nvSpPr>
          <p:spPr>
            <a:xfrm>
              <a:off x="6519022" y="5673602"/>
              <a:ext cx="2265338" cy="2391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</a:pPr>
              <a:r>
                <a:rPr lang="zh-CN" altLang="en-US" sz="1100" dirty="0">
                  <a:solidFill>
                    <a:srgbClr val="4C870C"/>
                  </a:solidFill>
                  <a:cs typeface="+mn-ea"/>
                  <a:sym typeface="+mn-lt"/>
                </a:rPr>
                <a:t>联系电话  </a:t>
              </a:r>
              <a:r>
                <a:rPr lang="en-US" altLang="zh-CN" sz="1100" dirty="0" smtClean="0">
                  <a:solidFill>
                    <a:srgbClr val="4C870C"/>
                  </a:solidFill>
                  <a:cs typeface="+mn-ea"/>
                  <a:sym typeface="+mn-lt"/>
                </a:rPr>
                <a:t>13211111111</a:t>
              </a:r>
              <a:endParaRPr lang="en-US" altLang="zh-CN" sz="1100" dirty="0">
                <a:solidFill>
                  <a:srgbClr val="4C870C"/>
                </a:solidFill>
                <a:cs typeface="+mn-ea"/>
                <a:sym typeface="+mn-lt"/>
              </a:endParaRPr>
            </a:p>
          </p:txBody>
        </p:sp>
        <p:sp>
          <p:nvSpPr>
            <p:cNvPr id="50" name="任意多边形 49"/>
            <p:cNvSpPr>
              <a:spLocks/>
            </p:cNvSpPr>
            <p:nvPr/>
          </p:nvSpPr>
          <p:spPr bwMode="auto">
            <a:xfrm rot="10800000" flipV="1">
              <a:off x="6152713" y="5679996"/>
              <a:ext cx="340579" cy="294987"/>
            </a:xfrm>
            <a:custGeom>
              <a:avLst/>
              <a:gdLst>
                <a:gd name="connsiteX0" fmla="*/ 1281270 w 1330849"/>
                <a:gd name="connsiteY0" fmla="*/ 1113269 h 1152691"/>
                <a:gd name="connsiteX1" fmla="*/ 1281904 w 1330849"/>
                <a:gd name="connsiteY1" fmla="*/ 1128719 h 1152691"/>
                <a:gd name="connsiteX2" fmla="*/ 1282199 w 1330849"/>
                <a:gd name="connsiteY2" fmla="*/ 1129600 h 1152691"/>
                <a:gd name="connsiteX3" fmla="*/ 1273322 w 1330849"/>
                <a:gd name="connsiteY3" fmla="*/ 1135585 h 1152691"/>
                <a:gd name="connsiteX4" fmla="*/ 1271960 w 1330849"/>
                <a:gd name="connsiteY4" fmla="*/ 1131505 h 1152691"/>
                <a:gd name="connsiteX5" fmla="*/ 1268640 w 1330849"/>
                <a:gd name="connsiteY5" fmla="*/ 1121056 h 1152691"/>
                <a:gd name="connsiteX6" fmla="*/ 1303365 w 1330849"/>
                <a:gd name="connsiteY6" fmla="*/ 1099647 h 1152691"/>
                <a:gd name="connsiteX7" fmla="*/ 1310270 w 1330849"/>
                <a:gd name="connsiteY7" fmla="*/ 1115659 h 1152691"/>
                <a:gd name="connsiteX8" fmla="*/ 1299715 w 1330849"/>
                <a:gd name="connsiteY8" fmla="*/ 1117790 h 1152691"/>
                <a:gd name="connsiteX9" fmla="*/ 1286983 w 1330849"/>
                <a:gd name="connsiteY9" fmla="*/ 1126375 h 1152691"/>
                <a:gd name="connsiteX10" fmla="*/ 1283139 w 1330849"/>
                <a:gd name="connsiteY10" fmla="*/ 1112116 h 1152691"/>
                <a:gd name="connsiteX11" fmla="*/ 0 w 1330849"/>
                <a:gd name="connsiteY11" fmla="*/ 0 h 1152691"/>
                <a:gd name="connsiteX12" fmla="*/ 1276 w 1330849"/>
                <a:gd name="connsiteY12" fmla="*/ 1275 h 1152691"/>
                <a:gd name="connsiteX13" fmla="*/ 5613 w 1330849"/>
                <a:gd name="connsiteY13" fmla="*/ 5101 h 1152691"/>
                <a:gd name="connsiteX14" fmla="*/ 12500 w 1330849"/>
                <a:gd name="connsiteY14" fmla="*/ 10966 h 1152691"/>
                <a:gd name="connsiteX15" fmla="*/ 22449 w 1330849"/>
                <a:gd name="connsiteY15" fmla="*/ 18617 h 1152691"/>
                <a:gd name="connsiteX16" fmla="*/ 28317 w 1330849"/>
                <a:gd name="connsiteY16" fmla="*/ 22952 h 1152691"/>
                <a:gd name="connsiteX17" fmla="*/ 35204 w 1330849"/>
                <a:gd name="connsiteY17" fmla="*/ 27543 h 1152691"/>
                <a:gd name="connsiteX18" fmla="*/ 42857 w 1330849"/>
                <a:gd name="connsiteY18" fmla="*/ 32388 h 1152691"/>
                <a:gd name="connsiteX19" fmla="*/ 51020 w 1330849"/>
                <a:gd name="connsiteY19" fmla="*/ 37744 h 1152691"/>
                <a:gd name="connsiteX20" fmla="*/ 59949 w 1330849"/>
                <a:gd name="connsiteY20" fmla="*/ 43099 h 1152691"/>
                <a:gd name="connsiteX21" fmla="*/ 69387 w 1330849"/>
                <a:gd name="connsiteY21" fmla="*/ 48454 h 1152691"/>
                <a:gd name="connsiteX22" fmla="*/ 79846 w 1330849"/>
                <a:gd name="connsiteY22" fmla="*/ 54065 h 1152691"/>
                <a:gd name="connsiteX23" fmla="*/ 91070 w 1330849"/>
                <a:gd name="connsiteY23" fmla="*/ 59675 h 1152691"/>
                <a:gd name="connsiteX24" fmla="*/ 103060 w 1330849"/>
                <a:gd name="connsiteY24" fmla="*/ 65030 h 1152691"/>
                <a:gd name="connsiteX25" fmla="*/ 115815 w 1330849"/>
                <a:gd name="connsiteY25" fmla="*/ 70641 h 1152691"/>
                <a:gd name="connsiteX26" fmla="*/ 129336 w 1330849"/>
                <a:gd name="connsiteY26" fmla="*/ 76507 h 1152691"/>
                <a:gd name="connsiteX27" fmla="*/ 143621 w 1330849"/>
                <a:gd name="connsiteY27" fmla="*/ 81352 h 1152691"/>
                <a:gd name="connsiteX28" fmla="*/ 158416 w 1330849"/>
                <a:gd name="connsiteY28" fmla="*/ 86707 h 1152691"/>
                <a:gd name="connsiteX29" fmla="*/ 174488 w 1330849"/>
                <a:gd name="connsiteY29" fmla="*/ 91552 h 1152691"/>
                <a:gd name="connsiteX30" fmla="*/ 191069 w 1330849"/>
                <a:gd name="connsiteY30" fmla="*/ 96398 h 1152691"/>
                <a:gd name="connsiteX31" fmla="*/ 208416 w 1330849"/>
                <a:gd name="connsiteY31" fmla="*/ 100478 h 1152691"/>
                <a:gd name="connsiteX32" fmla="*/ 226783 w 1330849"/>
                <a:gd name="connsiteY32" fmla="*/ 104814 h 1152691"/>
                <a:gd name="connsiteX33" fmla="*/ 245915 w 1330849"/>
                <a:gd name="connsiteY33" fmla="*/ 108129 h 1152691"/>
                <a:gd name="connsiteX34" fmla="*/ 265558 w 1330849"/>
                <a:gd name="connsiteY34" fmla="*/ 111699 h 1152691"/>
                <a:gd name="connsiteX35" fmla="*/ 286221 w 1330849"/>
                <a:gd name="connsiteY35" fmla="*/ 113994 h 1152691"/>
                <a:gd name="connsiteX36" fmla="*/ 307394 w 1330849"/>
                <a:gd name="connsiteY36" fmla="*/ 116289 h 1152691"/>
                <a:gd name="connsiteX37" fmla="*/ 329843 w 1330849"/>
                <a:gd name="connsiteY37" fmla="*/ 118074 h 1152691"/>
                <a:gd name="connsiteX38" fmla="*/ 341322 w 1330849"/>
                <a:gd name="connsiteY38" fmla="*/ 118585 h 1152691"/>
                <a:gd name="connsiteX39" fmla="*/ 352802 w 1330849"/>
                <a:gd name="connsiteY39" fmla="*/ 118840 h 1152691"/>
                <a:gd name="connsiteX40" fmla="*/ 364791 w 1330849"/>
                <a:gd name="connsiteY40" fmla="*/ 119095 h 1152691"/>
                <a:gd name="connsiteX41" fmla="*/ 376781 w 1330849"/>
                <a:gd name="connsiteY41" fmla="*/ 119350 h 1152691"/>
                <a:gd name="connsiteX42" fmla="*/ 425505 w 1330849"/>
                <a:gd name="connsiteY42" fmla="*/ 119350 h 1152691"/>
                <a:gd name="connsiteX43" fmla="*/ 474483 w 1330849"/>
                <a:gd name="connsiteY43" fmla="*/ 119350 h 1152691"/>
                <a:gd name="connsiteX44" fmla="*/ 523462 w 1330849"/>
                <a:gd name="connsiteY44" fmla="*/ 120370 h 1152691"/>
                <a:gd name="connsiteX45" fmla="*/ 547697 w 1330849"/>
                <a:gd name="connsiteY45" fmla="*/ 120880 h 1152691"/>
                <a:gd name="connsiteX46" fmla="*/ 571931 w 1330849"/>
                <a:gd name="connsiteY46" fmla="*/ 121645 h 1152691"/>
                <a:gd name="connsiteX47" fmla="*/ 596166 w 1330849"/>
                <a:gd name="connsiteY47" fmla="*/ 122920 h 1152691"/>
                <a:gd name="connsiteX48" fmla="*/ 620145 w 1330849"/>
                <a:gd name="connsiteY48" fmla="*/ 123940 h 1152691"/>
                <a:gd name="connsiteX49" fmla="*/ 643869 w 1330849"/>
                <a:gd name="connsiteY49" fmla="*/ 125725 h 1152691"/>
                <a:gd name="connsiteX50" fmla="*/ 667338 w 1330849"/>
                <a:gd name="connsiteY50" fmla="*/ 127511 h 1152691"/>
                <a:gd name="connsiteX51" fmla="*/ 690552 w 1330849"/>
                <a:gd name="connsiteY51" fmla="*/ 130060 h 1152691"/>
                <a:gd name="connsiteX52" fmla="*/ 713511 w 1330849"/>
                <a:gd name="connsiteY52" fmla="*/ 132611 h 1152691"/>
                <a:gd name="connsiteX53" fmla="*/ 736214 w 1330849"/>
                <a:gd name="connsiteY53" fmla="*/ 136181 h 1152691"/>
                <a:gd name="connsiteX54" fmla="*/ 758408 w 1330849"/>
                <a:gd name="connsiteY54" fmla="*/ 139752 h 1152691"/>
                <a:gd name="connsiteX55" fmla="*/ 780346 w 1330849"/>
                <a:gd name="connsiteY55" fmla="*/ 144086 h 1152691"/>
                <a:gd name="connsiteX56" fmla="*/ 802030 w 1330849"/>
                <a:gd name="connsiteY56" fmla="*/ 148422 h 1152691"/>
                <a:gd name="connsiteX57" fmla="*/ 812489 w 1330849"/>
                <a:gd name="connsiteY57" fmla="*/ 150972 h 1152691"/>
                <a:gd name="connsiteX58" fmla="*/ 823203 w 1330849"/>
                <a:gd name="connsiteY58" fmla="*/ 153778 h 1152691"/>
                <a:gd name="connsiteX59" fmla="*/ 833662 w 1330849"/>
                <a:gd name="connsiteY59" fmla="*/ 156582 h 1152691"/>
                <a:gd name="connsiteX60" fmla="*/ 843866 w 1330849"/>
                <a:gd name="connsiteY60" fmla="*/ 159643 h 1152691"/>
                <a:gd name="connsiteX61" fmla="*/ 854070 w 1330849"/>
                <a:gd name="connsiteY61" fmla="*/ 162703 h 1152691"/>
                <a:gd name="connsiteX62" fmla="*/ 864019 w 1330849"/>
                <a:gd name="connsiteY62" fmla="*/ 166274 h 1152691"/>
                <a:gd name="connsiteX63" fmla="*/ 873968 w 1330849"/>
                <a:gd name="connsiteY63" fmla="*/ 169589 h 1152691"/>
                <a:gd name="connsiteX64" fmla="*/ 883916 w 1330849"/>
                <a:gd name="connsiteY64" fmla="*/ 173159 h 1152691"/>
                <a:gd name="connsiteX65" fmla="*/ 893355 w 1330849"/>
                <a:gd name="connsiteY65" fmla="*/ 177239 h 1152691"/>
                <a:gd name="connsiteX66" fmla="*/ 903049 w 1330849"/>
                <a:gd name="connsiteY66" fmla="*/ 181064 h 1152691"/>
                <a:gd name="connsiteX67" fmla="*/ 912233 w 1330849"/>
                <a:gd name="connsiteY67" fmla="*/ 185400 h 1152691"/>
                <a:gd name="connsiteX68" fmla="*/ 921671 w 1330849"/>
                <a:gd name="connsiteY68" fmla="*/ 189480 h 1152691"/>
                <a:gd name="connsiteX69" fmla="*/ 930600 w 1330849"/>
                <a:gd name="connsiteY69" fmla="*/ 194326 h 1152691"/>
                <a:gd name="connsiteX70" fmla="*/ 939528 w 1330849"/>
                <a:gd name="connsiteY70" fmla="*/ 199171 h 1152691"/>
                <a:gd name="connsiteX71" fmla="*/ 948456 w 1330849"/>
                <a:gd name="connsiteY71" fmla="*/ 204016 h 1152691"/>
                <a:gd name="connsiteX72" fmla="*/ 956875 w 1330849"/>
                <a:gd name="connsiteY72" fmla="*/ 209117 h 1152691"/>
                <a:gd name="connsiteX73" fmla="*/ 965293 w 1330849"/>
                <a:gd name="connsiteY73" fmla="*/ 214727 h 1152691"/>
                <a:gd name="connsiteX74" fmla="*/ 973456 w 1330849"/>
                <a:gd name="connsiteY74" fmla="*/ 220082 h 1152691"/>
                <a:gd name="connsiteX75" fmla="*/ 981619 w 1330849"/>
                <a:gd name="connsiteY75" fmla="*/ 225948 h 1152691"/>
                <a:gd name="connsiteX76" fmla="*/ 989527 w 1330849"/>
                <a:gd name="connsiteY76" fmla="*/ 231813 h 1152691"/>
                <a:gd name="connsiteX77" fmla="*/ 997435 w 1330849"/>
                <a:gd name="connsiteY77" fmla="*/ 237934 h 1152691"/>
                <a:gd name="connsiteX78" fmla="*/ 1004578 w 1330849"/>
                <a:gd name="connsiteY78" fmla="*/ 244564 h 1152691"/>
                <a:gd name="connsiteX79" fmla="*/ 1012231 w 1330849"/>
                <a:gd name="connsiteY79" fmla="*/ 251195 h 1152691"/>
                <a:gd name="connsiteX80" fmla="*/ 1019374 w 1330849"/>
                <a:gd name="connsiteY80" fmla="*/ 258081 h 1152691"/>
                <a:gd name="connsiteX81" fmla="*/ 1026262 w 1330849"/>
                <a:gd name="connsiteY81" fmla="*/ 265221 h 1152691"/>
                <a:gd name="connsiteX82" fmla="*/ 1033149 w 1330849"/>
                <a:gd name="connsiteY82" fmla="*/ 272616 h 1152691"/>
                <a:gd name="connsiteX83" fmla="*/ 1039527 w 1330849"/>
                <a:gd name="connsiteY83" fmla="*/ 280268 h 1152691"/>
                <a:gd name="connsiteX84" fmla="*/ 1046159 w 1330849"/>
                <a:gd name="connsiteY84" fmla="*/ 288173 h 1152691"/>
                <a:gd name="connsiteX85" fmla="*/ 1046159 w 1330849"/>
                <a:gd name="connsiteY85" fmla="*/ 238954 h 1152691"/>
                <a:gd name="connsiteX86" fmla="*/ 1052281 w 1330849"/>
                <a:gd name="connsiteY86" fmla="*/ 245075 h 1152691"/>
                <a:gd name="connsiteX87" fmla="*/ 1059679 w 1330849"/>
                <a:gd name="connsiteY87" fmla="*/ 252980 h 1152691"/>
                <a:gd name="connsiteX88" fmla="*/ 1068863 w 1330849"/>
                <a:gd name="connsiteY88" fmla="*/ 263946 h 1152691"/>
                <a:gd name="connsiteX89" fmla="*/ 1080343 w 1330849"/>
                <a:gd name="connsiteY89" fmla="*/ 277462 h 1152691"/>
                <a:gd name="connsiteX90" fmla="*/ 1093352 w 1330849"/>
                <a:gd name="connsiteY90" fmla="*/ 293783 h 1152691"/>
                <a:gd name="connsiteX91" fmla="*/ 1100495 w 1330849"/>
                <a:gd name="connsiteY91" fmla="*/ 302964 h 1152691"/>
                <a:gd name="connsiteX92" fmla="*/ 1107893 w 1330849"/>
                <a:gd name="connsiteY92" fmla="*/ 312910 h 1152691"/>
                <a:gd name="connsiteX93" fmla="*/ 1115036 w 1330849"/>
                <a:gd name="connsiteY93" fmla="*/ 323366 h 1152691"/>
                <a:gd name="connsiteX94" fmla="*/ 1122689 w 1330849"/>
                <a:gd name="connsiteY94" fmla="*/ 334331 h 1152691"/>
                <a:gd name="connsiteX95" fmla="*/ 1130597 w 1330849"/>
                <a:gd name="connsiteY95" fmla="*/ 346062 h 1152691"/>
                <a:gd name="connsiteX96" fmla="*/ 1138505 w 1330849"/>
                <a:gd name="connsiteY96" fmla="*/ 358558 h 1152691"/>
                <a:gd name="connsiteX97" fmla="*/ 1146413 w 1330849"/>
                <a:gd name="connsiteY97" fmla="*/ 371309 h 1152691"/>
                <a:gd name="connsiteX98" fmla="*/ 1154321 w 1330849"/>
                <a:gd name="connsiteY98" fmla="*/ 384825 h 1152691"/>
                <a:gd name="connsiteX99" fmla="*/ 1162229 w 1330849"/>
                <a:gd name="connsiteY99" fmla="*/ 398597 h 1152691"/>
                <a:gd name="connsiteX100" fmla="*/ 1170137 w 1330849"/>
                <a:gd name="connsiteY100" fmla="*/ 413133 h 1152691"/>
                <a:gd name="connsiteX101" fmla="*/ 1177535 w 1330849"/>
                <a:gd name="connsiteY101" fmla="*/ 428179 h 1152691"/>
                <a:gd name="connsiteX102" fmla="*/ 1184933 w 1330849"/>
                <a:gd name="connsiteY102" fmla="*/ 443480 h 1152691"/>
                <a:gd name="connsiteX103" fmla="*/ 1192331 w 1330849"/>
                <a:gd name="connsiteY103" fmla="*/ 459547 h 1152691"/>
                <a:gd name="connsiteX104" fmla="*/ 1199218 w 1330849"/>
                <a:gd name="connsiteY104" fmla="*/ 476123 h 1152691"/>
                <a:gd name="connsiteX105" fmla="*/ 1206106 w 1330849"/>
                <a:gd name="connsiteY105" fmla="*/ 493209 h 1152691"/>
                <a:gd name="connsiteX106" fmla="*/ 1212228 w 1330849"/>
                <a:gd name="connsiteY106" fmla="*/ 510551 h 1152691"/>
                <a:gd name="connsiteX107" fmla="*/ 1218351 w 1330849"/>
                <a:gd name="connsiteY107" fmla="*/ 528402 h 1152691"/>
                <a:gd name="connsiteX108" fmla="*/ 1223708 w 1330849"/>
                <a:gd name="connsiteY108" fmla="*/ 546508 h 1152691"/>
                <a:gd name="connsiteX109" fmla="*/ 1228810 w 1330849"/>
                <a:gd name="connsiteY109" fmla="*/ 565380 h 1152691"/>
                <a:gd name="connsiteX110" fmla="*/ 1233402 w 1330849"/>
                <a:gd name="connsiteY110" fmla="*/ 584761 h 1152691"/>
                <a:gd name="connsiteX111" fmla="*/ 1256105 w 1330849"/>
                <a:gd name="connsiteY111" fmla="*/ 561810 h 1152691"/>
                <a:gd name="connsiteX112" fmla="*/ 1261462 w 1330849"/>
                <a:gd name="connsiteY112" fmla="*/ 577621 h 1152691"/>
                <a:gd name="connsiteX113" fmla="*/ 1267585 w 1330849"/>
                <a:gd name="connsiteY113" fmla="*/ 596237 h 1152691"/>
                <a:gd name="connsiteX114" fmla="*/ 1274983 w 1330849"/>
                <a:gd name="connsiteY114" fmla="*/ 620974 h 1152691"/>
                <a:gd name="connsiteX115" fmla="*/ 1283911 w 1330849"/>
                <a:gd name="connsiteY115" fmla="*/ 650811 h 1152691"/>
                <a:gd name="connsiteX116" fmla="*/ 1288248 w 1330849"/>
                <a:gd name="connsiteY116" fmla="*/ 667388 h 1152691"/>
                <a:gd name="connsiteX117" fmla="*/ 1292840 w 1330849"/>
                <a:gd name="connsiteY117" fmla="*/ 685239 h 1152691"/>
                <a:gd name="connsiteX118" fmla="*/ 1297431 w 1330849"/>
                <a:gd name="connsiteY118" fmla="*/ 703856 h 1152691"/>
                <a:gd name="connsiteX119" fmla="*/ 1302023 w 1330849"/>
                <a:gd name="connsiteY119" fmla="*/ 723237 h 1152691"/>
                <a:gd name="connsiteX120" fmla="*/ 1306360 w 1330849"/>
                <a:gd name="connsiteY120" fmla="*/ 743384 h 1152691"/>
                <a:gd name="connsiteX121" fmla="*/ 1310696 w 1330849"/>
                <a:gd name="connsiteY121" fmla="*/ 764296 h 1152691"/>
                <a:gd name="connsiteX122" fmla="*/ 1314778 w 1330849"/>
                <a:gd name="connsiteY122" fmla="*/ 785462 h 1152691"/>
                <a:gd name="connsiteX123" fmla="*/ 1318349 w 1330849"/>
                <a:gd name="connsiteY123" fmla="*/ 807139 h 1152691"/>
                <a:gd name="connsiteX124" fmla="*/ 1321921 w 1330849"/>
                <a:gd name="connsiteY124" fmla="*/ 829071 h 1152691"/>
                <a:gd name="connsiteX125" fmla="*/ 1324727 w 1330849"/>
                <a:gd name="connsiteY125" fmla="*/ 851257 h 1152691"/>
                <a:gd name="connsiteX126" fmla="*/ 1327278 w 1330849"/>
                <a:gd name="connsiteY126" fmla="*/ 873699 h 1152691"/>
                <a:gd name="connsiteX127" fmla="*/ 1328808 w 1330849"/>
                <a:gd name="connsiteY127" fmla="*/ 896141 h 1152691"/>
                <a:gd name="connsiteX128" fmla="*/ 1330339 w 1330849"/>
                <a:gd name="connsiteY128" fmla="*/ 918328 h 1152691"/>
                <a:gd name="connsiteX129" fmla="*/ 1330594 w 1330849"/>
                <a:gd name="connsiteY129" fmla="*/ 929549 h 1152691"/>
                <a:gd name="connsiteX130" fmla="*/ 1330849 w 1330849"/>
                <a:gd name="connsiteY130" fmla="*/ 940514 h 1152691"/>
                <a:gd name="connsiteX131" fmla="*/ 1330849 w 1330849"/>
                <a:gd name="connsiteY131" fmla="*/ 951480 h 1152691"/>
                <a:gd name="connsiteX132" fmla="*/ 1330594 w 1330849"/>
                <a:gd name="connsiteY132" fmla="*/ 962446 h 1152691"/>
                <a:gd name="connsiteX133" fmla="*/ 1330339 w 1330849"/>
                <a:gd name="connsiteY133" fmla="*/ 973157 h 1152691"/>
                <a:gd name="connsiteX134" fmla="*/ 1329829 w 1330849"/>
                <a:gd name="connsiteY134" fmla="*/ 983868 h 1152691"/>
                <a:gd name="connsiteX135" fmla="*/ 1328808 w 1330849"/>
                <a:gd name="connsiteY135" fmla="*/ 994324 h 1152691"/>
                <a:gd name="connsiteX136" fmla="*/ 1327788 w 1330849"/>
                <a:gd name="connsiteY136" fmla="*/ 1004780 h 1152691"/>
                <a:gd name="connsiteX137" fmla="*/ 1326768 w 1330849"/>
                <a:gd name="connsiteY137" fmla="*/ 1015236 h 1152691"/>
                <a:gd name="connsiteX138" fmla="*/ 1324982 w 1330849"/>
                <a:gd name="connsiteY138" fmla="*/ 1025436 h 1152691"/>
                <a:gd name="connsiteX139" fmla="*/ 1323196 w 1330849"/>
                <a:gd name="connsiteY139" fmla="*/ 1035127 h 1152691"/>
                <a:gd name="connsiteX140" fmla="*/ 1321410 w 1330849"/>
                <a:gd name="connsiteY140" fmla="*/ 1045073 h 1152691"/>
                <a:gd name="connsiteX141" fmla="*/ 1319114 w 1330849"/>
                <a:gd name="connsiteY141" fmla="*/ 1054508 h 1152691"/>
                <a:gd name="connsiteX142" fmla="*/ 1316563 w 1330849"/>
                <a:gd name="connsiteY142" fmla="*/ 1063944 h 1152691"/>
                <a:gd name="connsiteX143" fmla="*/ 1313757 w 1330849"/>
                <a:gd name="connsiteY143" fmla="*/ 1073125 h 1152691"/>
                <a:gd name="connsiteX144" fmla="*/ 1310696 w 1330849"/>
                <a:gd name="connsiteY144" fmla="*/ 1082306 h 1152691"/>
                <a:gd name="connsiteX145" fmla="*/ 1307125 w 1330849"/>
                <a:gd name="connsiteY145" fmla="*/ 1090721 h 1152691"/>
                <a:gd name="connsiteX146" fmla="*/ 1303554 w 1330849"/>
                <a:gd name="connsiteY146" fmla="*/ 1099137 h 1152691"/>
                <a:gd name="connsiteX147" fmla="*/ 1303118 w 1330849"/>
                <a:gd name="connsiteY147" fmla="*/ 1099406 h 1152691"/>
                <a:gd name="connsiteX148" fmla="*/ 1298218 w 1330849"/>
                <a:gd name="connsiteY148" fmla="*/ 1087626 h 1152691"/>
                <a:gd name="connsiteX149" fmla="*/ 1292866 w 1330849"/>
                <a:gd name="connsiteY149" fmla="*/ 1075374 h 1152691"/>
                <a:gd name="connsiteX150" fmla="*/ 1287005 w 1330849"/>
                <a:gd name="connsiteY150" fmla="*/ 1062612 h 1152691"/>
                <a:gd name="connsiteX151" fmla="*/ 1280889 w 1330849"/>
                <a:gd name="connsiteY151" fmla="*/ 1049851 h 1152691"/>
                <a:gd name="connsiteX152" fmla="*/ 1274264 w 1330849"/>
                <a:gd name="connsiteY152" fmla="*/ 1037089 h 1152691"/>
                <a:gd name="connsiteX153" fmla="*/ 1267638 w 1330849"/>
                <a:gd name="connsiteY153" fmla="*/ 1024072 h 1152691"/>
                <a:gd name="connsiteX154" fmla="*/ 1260503 w 1330849"/>
                <a:gd name="connsiteY154" fmla="*/ 1010800 h 1152691"/>
                <a:gd name="connsiteX155" fmla="*/ 1253113 w 1330849"/>
                <a:gd name="connsiteY155" fmla="*/ 997528 h 1152691"/>
                <a:gd name="connsiteX156" fmla="*/ 1245723 w 1330849"/>
                <a:gd name="connsiteY156" fmla="*/ 984000 h 1152691"/>
                <a:gd name="connsiteX157" fmla="*/ 1237823 w 1330849"/>
                <a:gd name="connsiteY157" fmla="*/ 970473 h 1152691"/>
                <a:gd name="connsiteX158" fmla="*/ 1229669 w 1330849"/>
                <a:gd name="connsiteY158" fmla="*/ 956690 h 1152691"/>
                <a:gd name="connsiteX159" fmla="*/ 1220750 w 1330849"/>
                <a:gd name="connsiteY159" fmla="*/ 943162 h 1152691"/>
                <a:gd name="connsiteX160" fmla="*/ 1216870 w 1330849"/>
                <a:gd name="connsiteY160" fmla="*/ 936989 h 1152691"/>
                <a:gd name="connsiteX161" fmla="*/ 1239066 w 1330849"/>
                <a:gd name="connsiteY161" fmla="*/ 666113 h 1152691"/>
                <a:gd name="connsiteX162" fmla="*/ 1196179 w 1330849"/>
                <a:gd name="connsiteY162" fmla="*/ 904812 h 1152691"/>
                <a:gd name="connsiteX163" fmla="*/ 1184565 w 1330849"/>
                <a:gd name="connsiteY163" fmla="*/ 887521 h 1152691"/>
                <a:gd name="connsiteX164" fmla="*/ 1165198 w 1330849"/>
                <a:gd name="connsiteY164" fmla="*/ 859700 h 1152691"/>
                <a:gd name="connsiteX165" fmla="*/ 1144812 w 1330849"/>
                <a:gd name="connsiteY165" fmla="*/ 831879 h 1152691"/>
                <a:gd name="connsiteX166" fmla="*/ 1124171 w 1330849"/>
                <a:gd name="connsiteY166" fmla="*/ 803804 h 1152691"/>
                <a:gd name="connsiteX167" fmla="*/ 1102765 w 1330849"/>
                <a:gd name="connsiteY167" fmla="*/ 776239 h 1152691"/>
                <a:gd name="connsiteX168" fmla="*/ 1080341 w 1330849"/>
                <a:gd name="connsiteY168" fmla="*/ 748673 h 1152691"/>
                <a:gd name="connsiteX169" fmla="*/ 1065217 w 1330849"/>
                <a:gd name="connsiteY169" fmla="*/ 730427 h 1152691"/>
                <a:gd name="connsiteX170" fmla="*/ 1067674 w 1330849"/>
                <a:gd name="connsiteY170" fmla="*/ 703626 h 1152691"/>
                <a:gd name="connsiteX171" fmla="*/ 1068959 w 1330849"/>
                <a:gd name="connsiteY171" fmla="*/ 683746 h 1152691"/>
                <a:gd name="connsiteX172" fmla="*/ 1070757 w 1330849"/>
                <a:gd name="connsiteY172" fmla="*/ 661064 h 1152691"/>
                <a:gd name="connsiteX173" fmla="*/ 1072556 w 1330849"/>
                <a:gd name="connsiteY173" fmla="*/ 635324 h 1152691"/>
                <a:gd name="connsiteX174" fmla="*/ 1073841 w 1330849"/>
                <a:gd name="connsiteY174" fmla="*/ 607290 h 1152691"/>
                <a:gd name="connsiteX175" fmla="*/ 1074869 w 1330849"/>
                <a:gd name="connsiteY175" fmla="*/ 576962 h 1152691"/>
                <a:gd name="connsiteX176" fmla="*/ 1075640 w 1330849"/>
                <a:gd name="connsiteY176" fmla="*/ 545359 h 1152691"/>
                <a:gd name="connsiteX177" fmla="*/ 1075897 w 1330849"/>
                <a:gd name="connsiteY177" fmla="*/ 512228 h 1152691"/>
                <a:gd name="connsiteX178" fmla="*/ 1075640 w 1330849"/>
                <a:gd name="connsiteY178" fmla="*/ 478587 h 1152691"/>
                <a:gd name="connsiteX179" fmla="*/ 1075383 w 1330849"/>
                <a:gd name="connsiteY179" fmla="*/ 461512 h 1152691"/>
                <a:gd name="connsiteX180" fmla="*/ 1074612 w 1330849"/>
                <a:gd name="connsiteY180" fmla="*/ 444436 h 1152691"/>
                <a:gd name="connsiteX181" fmla="*/ 1073841 w 1330849"/>
                <a:gd name="connsiteY181" fmla="*/ 427361 h 1152691"/>
                <a:gd name="connsiteX182" fmla="*/ 1072813 w 1330849"/>
                <a:gd name="connsiteY182" fmla="*/ 410285 h 1152691"/>
                <a:gd name="connsiteX183" fmla="*/ 1071528 w 1330849"/>
                <a:gd name="connsiteY183" fmla="*/ 393465 h 1152691"/>
                <a:gd name="connsiteX184" fmla="*/ 1070243 w 1330849"/>
                <a:gd name="connsiteY184" fmla="*/ 376899 h 1152691"/>
                <a:gd name="connsiteX185" fmla="*/ 1068445 w 1330849"/>
                <a:gd name="connsiteY185" fmla="*/ 360079 h 1152691"/>
                <a:gd name="connsiteX186" fmla="*/ 1066132 w 1330849"/>
                <a:gd name="connsiteY186" fmla="*/ 343768 h 1152691"/>
                <a:gd name="connsiteX187" fmla="*/ 1066646 w 1330849"/>
                <a:gd name="connsiteY187" fmla="*/ 355746 h 1152691"/>
                <a:gd name="connsiteX188" fmla="*/ 1067674 w 1330849"/>
                <a:gd name="connsiteY188" fmla="*/ 387858 h 1152691"/>
                <a:gd name="connsiteX189" fmla="*/ 1067931 w 1330849"/>
                <a:gd name="connsiteY189" fmla="*/ 410030 h 1152691"/>
                <a:gd name="connsiteX190" fmla="*/ 1067931 w 1330849"/>
                <a:gd name="connsiteY190" fmla="*/ 435006 h 1152691"/>
                <a:gd name="connsiteX191" fmla="*/ 1067931 w 1330849"/>
                <a:gd name="connsiteY191" fmla="*/ 463041 h 1152691"/>
                <a:gd name="connsiteX192" fmla="*/ 1067674 w 1330849"/>
                <a:gd name="connsiteY192" fmla="*/ 492349 h 1152691"/>
                <a:gd name="connsiteX193" fmla="*/ 1066646 w 1330849"/>
                <a:gd name="connsiteY193" fmla="*/ 523442 h 1152691"/>
                <a:gd name="connsiteX194" fmla="*/ 1065618 w 1330849"/>
                <a:gd name="connsiteY194" fmla="*/ 555044 h 1152691"/>
                <a:gd name="connsiteX195" fmla="*/ 1063563 w 1330849"/>
                <a:gd name="connsiteY195" fmla="*/ 586136 h 1152691"/>
                <a:gd name="connsiteX196" fmla="*/ 1062535 w 1330849"/>
                <a:gd name="connsiteY196" fmla="*/ 601938 h 1152691"/>
                <a:gd name="connsiteX197" fmla="*/ 1061250 w 1330849"/>
                <a:gd name="connsiteY197" fmla="*/ 617229 h 1152691"/>
                <a:gd name="connsiteX198" fmla="*/ 1059708 w 1330849"/>
                <a:gd name="connsiteY198" fmla="*/ 632010 h 1152691"/>
                <a:gd name="connsiteX199" fmla="*/ 1057909 w 1330849"/>
                <a:gd name="connsiteY199" fmla="*/ 646792 h 1152691"/>
                <a:gd name="connsiteX200" fmla="*/ 1056368 w 1330849"/>
                <a:gd name="connsiteY200" fmla="*/ 660809 h 1152691"/>
                <a:gd name="connsiteX201" fmla="*/ 1054055 w 1330849"/>
                <a:gd name="connsiteY201" fmla="*/ 674317 h 1152691"/>
                <a:gd name="connsiteX202" fmla="*/ 1051742 w 1330849"/>
                <a:gd name="connsiteY202" fmla="*/ 687315 h 1152691"/>
                <a:gd name="connsiteX203" fmla="*/ 1049173 w 1330849"/>
                <a:gd name="connsiteY203" fmla="*/ 699293 h 1152691"/>
                <a:gd name="connsiteX204" fmla="*/ 1046819 w 1330849"/>
                <a:gd name="connsiteY204" fmla="*/ 708631 h 1152691"/>
                <a:gd name="connsiteX205" fmla="*/ 1035236 w 1330849"/>
                <a:gd name="connsiteY205" fmla="*/ 695074 h 1152691"/>
                <a:gd name="connsiteX206" fmla="*/ 1012047 w 1330849"/>
                <a:gd name="connsiteY206" fmla="*/ 669039 h 1152691"/>
                <a:gd name="connsiteX207" fmla="*/ 988603 w 1330849"/>
                <a:gd name="connsiteY207" fmla="*/ 643261 h 1152691"/>
                <a:gd name="connsiteX208" fmla="*/ 965414 w 1330849"/>
                <a:gd name="connsiteY208" fmla="*/ 618503 h 1152691"/>
                <a:gd name="connsiteX209" fmla="*/ 941715 w 1330849"/>
                <a:gd name="connsiteY209" fmla="*/ 594256 h 1152691"/>
                <a:gd name="connsiteX210" fmla="*/ 918271 w 1330849"/>
                <a:gd name="connsiteY210" fmla="*/ 571029 h 1152691"/>
                <a:gd name="connsiteX211" fmla="*/ 895081 w 1330849"/>
                <a:gd name="connsiteY211" fmla="*/ 548568 h 1152691"/>
                <a:gd name="connsiteX212" fmla="*/ 871892 w 1330849"/>
                <a:gd name="connsiteY212" fmla="*/ 527383 h 1152691"/>
                <a:gd name="connsiteX213" fmla="*/ 849213 w 1330849"/>
                <a:gd name="connsiteY213" fmla="*/ 507475 h 1152691"/>
                <a:gd name="connsiteX214" fmla="*/ 838000 w 1330849"/>
                <a:gd name="connsiteY214" fmla="*/ 497521 h 1152691"/>
                <a:gd name="connsiteX215" fmla="*/ 826533 w 1330849"/>
                <a:gd name="connsiteY215" fmla="*/ 488332 h 1152691"/>
                <a:gd name="connsiteX216" fmla="*/ 815576 w 1330849"/>
                <a:gd name="connsiteY216" fmla="*/ 479144 h 1152691"/>
                <a:gd name="connsiteX217" fmla="*/ 804618 w 1330849"/>
                <a:gd name="connsiteY217" fmla="*/ 470722 h 1152691"/>
                <a:gd name="connsiteX218" fmla="*/ 795547 w 1330849"/>
                <a:gd name="connsiteY218" fmla="*/ 463748 h 1152691"/>
                <a:gd name="connsiteX219" fmla="*/ 795407 w 1330849"/>
                <a:gd name="connsiteY219" fmla="*/ 462547 h 1152691"/>
                <a:gd name="connsiteX220" fmla="*/ 793063 w 1330849"/>
                <a:gd name="connsiteY220" fmla="*/ 443612 h 1152691"/>
                <a:gd name="connsiteX221" fmla="*/ 789939 w 1330849"/>
                <a:gd name="connsiteY221" fmla="*/ 420582 h 1152691"/>
                <a:gd name="connsiteX222" fmla="*/ 786294 w 1330849"/>
                <a:gd name="connsiteY222" fmla="*/ 395250 h 1152691"/>
                <a:gd name="connsiteX223" fmla="*/ 781867 w 1330849"/>
                <a:gd name="connsiteY223" fmla="*/ 370430 h 1152691"/>
                <a:gd name="connsiteX224" fmla="*/ 779784 w 1330849"/>
                <a:gd name="connsiteY224" fmla="*/ 358404 h 1152691"/>
                <a:gd name="connsiteX225" fmla="*/ 777441 w 1330849"/>
                <a:gd name="connsiteY225" fmla="*/ 347401 h 1152691"/>
                <a:gd name="connsiteX226" fmla="*/ 775358 w 1330849"/>
                <a:gd name="connsiteY226" fmla="*/ 337166 h 1152691"/>
                <a:gd name="connsiteX227" fmla="*/ 773014 w 1330849"/>
                <a:gd name="connsiteY227" fmla="*/ 328466 h 1152691"/>
                <a:gd name="connsiteX228" fmla="*/ 775358 w 1330849"/>
                <a:gd name="connsiteY228" fmla="*/ 341772 h 1152691"/>
                <a:gd name="connsiteX229" fmla="*/ 777180 w 1330849"/>
                <a:gd name="connsiteY229" fmla="*/ 356357 h 1152691"/>
                <a:gd name="connsiteX230" fmla="*/ 779263 w 1330849"/>
                <a:gd name="connsiteY230" fmla="*/ 375036 h 1152691"/>
                <a:gd name="connsiteX231" fmla="*/ 780305 w 1330849"/>
                <a:gd name="connsiteY231" fmla="*/ 385271 h 1152691"/>
                <a:gd name="connsiteX232" fmla="*/ 781346 w 1330849"/>
                <a:gd name="connsiteY232" fmla="*/ 396018 h 1152691"/>
                <a:gd name="connsiteX233" fmla="*/ 781867 w 1330849"/>
                <a:gd name="connsiteY233" fmla="*/ 407277 h 1152691"/>
                <a:gd name="connsiteX234" fmla="*/ 782127 w 1330849"/>
                <a:gd name="connsiteY234" fmla="*/ 418280 h 1152691"/>
                <a:gd name="connsiteX235" fmla="*/ 782388 w 1330849"/>
                <a:gd name="connsiteY235" fmla="*/ 429539 h 1152691"/>
                <a:gd name="connsiteX236" fmla="*/ 782127 w 1330849"/>
                <a:gd name="connsiteY236" fmla="*/ 440797 h 1152691"/>
                <a:gd name="connsiteX237" fmla="*/ 781346 w 1330849"/>
                <a:gd name="connsiteY237" fmla="*/ 451800 h 1152691"/>
                <a:gd name="connsiteX238" fmla="*/ 781186 w 1330849"/>
                <a:gd name="connsiteY238" fmla="*/ 453088 h 1152691"/>
                <a:gd name="connsiteX239" fmla="*/ 772510 w 1330849"/>
                <a:gd name="connsiteY239" fmla="*/ 446729 h 1152691"/>
                <a:gd name="connsiteX240" fmla="*/ 762317 w 1330849"/>
                <a:gd name="connsiteY240" fmla="*/ 439838 h 1152691"/>
                <a:gd name="connsiteX241" fmla="*/ 752123 w 1330849"/>
                <a:gd name="connsiteY241" fmla="*/ 432947 h 1152691"/>
                <a:gd name="connsiteX242" fmla="*/ 741930 w 1330849"/>
                <a:gd name="connsiteY242" fmla="*/ 426565 h 1152691"/>
                <a:gd name="connsiteX243" fmla="*/ 731993 w 1330849"/>
                <a:gd name="connsiteY243" fmla="*/ 420695 h 1152691"/>
                <a:gd name="connsiteX244" fmla="*/ 722563 w 1330849"/>
                <a:gd name="connsiteY244" fmla="*/ 415080 h 1152691"/>
                <a:gd name="connsiteX245" fmla="*/ 713135 w 1330849"/>
                <a:gd name="connsiteY245" fmla="*/ 409975 h 1152691"/>
                <a:gd name="connsiteX246" fmla="*/ 703961 w 1330849"/>
                <a:gd name="connsiteY246" fmla="*/ 405126 h 1152691"/>
                <a:gd name="connsiteX247" fmla="*/ 695042 w 1330849"/>
                <a:gd name="connsiteY247" fmla="*/ 400787 h 1152691"/>
                <a:gd name="connsiteX248" fmla="*/ 686123 w 1330849"/>
                <a:gd name="connsiteY248" fmla="*/ 397213 h 1152691"/>
                <a:gd name="connsiteX249" fmla="*/ 677714 w 1330849"/>
                <a:gd name="connsiteY249" fmla="*/ 393896 h 1152691"/>
                <a:gd name="connsiteX250" fmla="*/ 669560 w 1330849"/>
                <a:gd name="connsiteY250" fmla="*/ 391088 h 1152691"/>
                <a:gd name="connsiteX251" fmla="*/ 653506 w 1330849"/>
                <a:gd name="connsiteY251" fmla="*/ 385983 h 1152691"/>
                <a:gd name="connsiteX252" fmla="*/ 637196 w 1330849"/>
                <a:gd name="connsiteY252" fmla="*/ 380624 h 1152691"/>
                <a:gd name="connsiteX253" fmla="*/ 620633 w 1330849"/>
                <a:gd name="connsiteY253" fmla="*/ 374753 h 1152691"/>
                <a:gd name="connsiteX254" fmla="*/ 603814 w 1330849"/>
                <a:gd name="connsiteY254" fmla="*/ 368882 h 1152691"/>
                <a:gd name="connsiteX255" fmla="*/ 569667 w 1330849"/>
                <a:gd name="connsiteY255" fmla="*/ 355865 h 1152691"/>
                <a:gd name="connsiteX256" fmla="*/ 535521 w 1330849"/>
                <a:gd name="connsiteY256" fmla="*/ 342593 h 1152691"/>
                <a:gd name="connsiteX257" fmla="*/ 501119 w 1330849"/>
                <a:gd name="connsiteY257" fmla="*/ 328811 h 1152691"/>
                <a:gd name="connsiteX258" fmla="*/ 467227 w 1330849"/>
                <a:gd name="connsiteY258" fmla="*/ 314772 h 1152691"/>
                <a:gd name="connsiteX259" fmla="*/ 445917 w 1330849"/>
                <a:gd name="connsiteY259" fmla="*/ 305697 h 1152691"/>
                <a:gd name="connsiteX260" fmla="*/ 395685 w 1330849"/>
                <a:gd name="connsiteY260" fmla="*/ 221358 h 1152691"/>
                <a:gd name="connsiteX261" fmla="*/ 438286 w 1330849"/>
                <a:gd name="connsiteY261" fmla="*/ 302447 h 1152691"/>
                <a:gd name="connsiteX262" fmla="*/ 434864 w 1330849"/>
                <a:gd name="connsiteY262" fmla="*/ 300990 h 1152691"/>
                <a:gd name="connsiteX263" fmla="*/ 403775 w 1330849"/>
                <a:gd name="connsiteY263" fmla="*/ 287462 h 1152691"/>
                <a:gd name="connsiteX264" fmla="*/ 374725 w 1330849"/>
                <a:gd name="connsiteY264" fmla="*/ 274445 h 1152691"/>
                <a:gd name="connsiteX265" fmla="*/ 347968 w 1330849"/>
                <a:gd name="connsiteY265" fmla="*/ 262449 h 1152691"/>
                <a:gd name="connsiteX266" fmla="*/ 303883 w 1330849"/>
                <a:gd name="connsiteY266" fmla="*/ 242030 h 1152691"/>
                <a:gd name="connsiteX267" fmla="*/ 274578 w 1330849"/>
                <a:gd name="connsiteY267" fmla="*/ 228503 h 1152691"/>
                <a:gd name="connsiteX268" fmla="*/ 264130 w 1330849"/>
                <a:gd name="connsiteY268" fmla="*/ 223398 h 1152691"/>
                <a:gd name="connsiteX269" fmla="*/ 265914 w 1330849"/>
                <a:gd name="connsiteY269" fmla="*/ 225185 h 1152691"/>
                <a:gd name="connsiteX270" fmla="*/ 268462 w 1330849"/>
                <a:gd name="connsiteY270" fmla="*/ 226716 h 1152691"/>
                <a:gd name="connsiteX271" fmla="*/ 274323 w 1330849"/>
                <a:gd name="connsiteY271" fmla="*/ 231311 h 1152691"/>
                <a:gd name="connsiteX272" fmla="*/ 282223 w 1330849"/>
                <a:gd name="connsiteY272" fmla="*/ 236160 h 1152691"/>
                <a:gd name="connsiteX273" fmla="*/ 291397 w 1330849"/>
                <a:gd name="connsiteY273" fmla="*/ 241520 h 1152691"/>
                <a:gd name="connsiteX274" fmla="*/ 302354 w 1330849"/>
                <a:gd name="connsiteY274" fmla="*/ 247390 h 1152691"/>
                <a:gd name="connsiteX275" fmla="*/ 314841 w 1330849"/>
                <a:gd name="connsiteY275" fmla="*/ 253771 h 1152691"/>
                <a:gd name="connsiteX276" fmla="*/ 342617 w 1330849"/>
                <a:gd name="connsiteY276" fmla="*/ 267554 h 1152691"/>
                <a:gd name="connsiteX277" fmla="*/ 374470 w 1330849"/>
                <a:gd name="connsiteY277" fmla="*/ 282868 h 1152691"/>
                <a:gd name="connsiteX278" fmla="*/ 409126 w 1330849"/>
                <a:gd name="connsiteY278" fmla="*/ 298948 h 1152691"/>
                <a:gd name="connsiteX279" fmla="*/ 445057 w 1330849"/>
                <a:gd name="connsiteY279" fmla="*/ 315538 h 1152691"/>
                <a:gd name="connsiteX280" fmla="*/ 482262 w 1330849"/>
                <a:gd name="connsiteY280" fmla="*/ 331873 h 1152691"/>
                <a:gd name="connsiteX281" fmla="*/ 518447 w 1330849"/>
                <a:gd name="connsiteY281" fmla="*/ 347953 h 1152691"/>
                <a:gd name="connsiteX282" fmla="*/ 553613 w 1330849"/>
                <a:gd name="connsiteY282" fmla="*/ 363267 h 1152691"/>
                <a:gd name="connsiteX283" fmla="*/ 596504 w 1330849"/>
                <a:gd name="connsiteY283" fmla="*/ 381628 h 1152691"/>
                <a:gd name="connsiteX284" fmla="*/ 595528 w 1330849"/>
                <a:gd name="connsiteY284" fmla="*/ 381510 h 1152691"/>
                <a:gd name="connsiteX285" fmla="*/ 586847 w 1330849"/>
                <a:gd name="connsiteY285" fmla="*/ 383252 h 1152691"/>
                <a:gd name="connsiteX286" fmla="*/ 576379 w 1330849"/>
                <a:gd name="connsiteY286" fmla="*/ 385242 h 1152691"/>
                <a:gd name="connsiteX287" fmla="*/ 562593 w 1330849"/>
                <a:gd name="connsiteY287" fmla="*/ 387482 h 1152691"/>
                <a:gd name="connsiteX288" fmla="*/ 545232 w 1330849"/>
                <a:gd name="connsiteY288" fmla="*/ 390467 h 1152691"/>
                <a:gd name="connsiteX289" fmla="*/ 525573 w 1330849"/>
                <a:gd name="connsiteY289" fmla="*/ 392706 h 1152691"/>
                <a:gd name="connsiteX290" fmla="*/ 503361 w 1330849"/>
                <a:gd name="connsiteY290" fmla="*/ 395692 h 1152691"/>
                <a:gd name="connsiteX291" fmla="*/ 479362 w 1330849"/>
                <a:gd name="connsiteY291" fmla="*/ 397682 h 1152691"/>
                <a:gd name="connsiteX292" fmla="*/ 466341 w 1330849"/>
                <a:gd name="connsiteY292" fmla="*/ 398678 h 1152691"/>
                <a:gd name="connsiteX293" fmla="*/ 453320 w 1330849"/>
                <a:gd name="connsiteY293" fmla="*/ 399424 h 1152691"/>
                <a:gd name="connsiteX294" fmla="*/ 440044 w 1330849"/>
                <a:gd name="connsiteY294" fmla="*/ 400171 h 1152691"/>
                <a:gd name="connsiteX295" fmla="*/ 426257 w 1330849"/>
                <a:gd name="connsiteY295" fmla="*/ 400419 h 1152691"/>
                <a:gd name="connsiteX296" fmla="*/ 412471 w 1330849"/>
                <a:gd name="connsiteY296" fmla="*/ 400668 h 1152691"/>
                <a:gd name="connsiteX297" fmla="*/ 398684 w 1330849"/>
                <a:gd name="connsiteY297" fmla="*/ 400668 h 1152691"/>
                <a:gd name="connsiteX298" fmla="*/ 384642 w 1330849"/>
                <a:gd name="connsiteY298" fmla="*/ 400419 h 1152691"/>
                <a:gd name="connsiteX299" fmla="*/ 370345 w 1330849"/>
                <a:gd name="connsiteY299" fmla="*/ 399673 h 1152691"/>
                <a:gd name="connsiteX300" fmla="*/ 356048 w 1330849"/>
                <a:gd name="connsiteY300" fmla="*/ 398926 h 1152691"/>
                <a:gd name="connsiteX301" fmla="*/ 342005 w 1330849"/>
                <a:gd name="connsiteY301" fmla="*/ 397434 h 1152691"/>
                <a:gd name="connsiteX302" fmla="*/ 327708 w 1330849"/>
                <a:gd name="connsiteY302" fmla="*/ 395940 h 1152691"/>
                <a:gd name="connsiteX303" fmla="*/ 313921 w 1330849"/>
                <a:gd name="connsiteY303" fmla="*/ 393950 h 1152691"/>
                <a:gd name="connsiteX304" fmla="*/ 300134 w 1330849"/>
                <a:gd name="connsiteY304" fmla="*/ 391462 h 1152691"/>
                <a:gd name="connsiteX305" fmla="*/ 286603 w 1330849"/>
                <a:gd name="connsiteY305" fmla="*/ 388726 h 1152691"/>
                <a:gd name="connsiteX306" fmla="*/ 275959 w 1330849"/>
                <a:gd name="connsiteY306" fmla="*/ 386181 h 1152691"/>
                <a:gd name="connsiteX307" fmla="*/ 268221 w 1330849"/>
                <a:gd name="connsiteY307" fmla="*/ 383998 h 1152691"/>
                <a:gd name="connsiteX308" fmla="*/ 260051 w 1330849"/>
                <a:gd name="connsiteY308" fmla="*/ 381510 h 1152691"/>
                <a:gd name="connsiteX309" fmla="*/ 273072 w 1330849"/>
                <a:gd name="connsiteY309" fmla="*/ 385491 h 1152691"/>
                <a:gd name="connsiteX310" fmla="*/ 275959 w 1330849"/>
                <a:gd name="connsiteY310" fmla="*/ 386181 h 1152691"/>
                <a:gd name="connsiteX311" fmla="*/ 277922 w 1330849"/>
                <a:gd name="connsiteY311" fmla="*/ 386735 h 1152691"/>
                <a:gd name="connsiteX312" fmla="*/ 291199 w 1330849"/>
                <a:gd name="connsiteY312" fmla="*/ 389970 h 1152691"/>
                <a:gd name="connsiteX313" fmla="*/ 307794 w 1330849"/>
                <a:gd name="connsiteY313" fmla="*/ 393950 h 1152691"/>
                <a:gd name="connsiteX314" fmla="*/ 327452 w 1330849"/>
                <a:gd name="connsiteY314" fmla="*/ 397931 h 1152691"/>
                <a:gd name="connsiteX315" fmla="*/ 338175 w 1330849"/>
                <a:gd name="connsiteY315" fmla="*/ 399922 h 1152691"/>
                <a:gd name="connsiteX316" fmla="*/ 349409 w 1330849"/>
                <a:gd name="connsiteY316" fmla="*/ 401912 h 1152691"/>
                <a:gd name="connsiteX317" fmla="*/ 361153 w 1330849"/>
                <a:gd name="connsiteY317" fmla="*/ 403903 h 1152691"/>
                <a:gd name="connsiteX318" fmla="*/ 373919 w 1330849"/>
                <a:gd name="connsiteY318" fmla="*/ 405395 h 1152691"/>
                <a:gd name="connsiteX319" fmla="*/ 386940 w 1330849"/>
                <a:gd name="connsiteY319" fmla="*/ 407137 h 1152691"/>
                <a:gd name="connsiteX320" fmla="*/ 400471 w 1330849"/>
                <a:gd name="connsiteY320" fmla="*/ 408879 h 1152691"/>
                <a:gd name="connsiteX321" fmla="*/ 414514 w 1330849"/>
                <a:gd name="connsiteY321" fmla="*/ 409873 h 1152691"/>
                <a:gd name="connsiteX322" fmla="*/ 428811 w 1330849"/>
                <a:gd name="connsiteY322" fmla="*/ 410869 h 1152691"/>
                <a:gd name="connsiteX323" fmla="*/ 443874 w 1330849"/>
                <a:gd name="connsiteY323" fmla="*/ 411615 h 1152691"/>
                <a:gd name="connsiteX324" fmla="*/ 458937 w 1330849"/>
                <a:gd name="connsiteY324" fmla="*/ 412113 h 1152691"/>
                <a:gd name="connsiteX325" fmla="*/ 474767 w 1330849"/>
                <a:gd name="connsiteY325" fmla="*/ 412113 h 1152691"/>
                <a:gd name="connsiteX326" fmla="*/ 490595 w 1330849"/>
                <a:gd name="connsiteY326" fmla="*/ 412113 h 1152691"/>
                <a:gd name="connsiteX327" fmla="*/ 506680 w 1330849"/>
                <a:gd name="connsiteY327" fmla="*/ 411117 h 1152691"/>
                <a:gd name="connsiteX328" fmla="*/ 523020 w 1330849"/>
                <a:gd name="connsiteY328" fmla="*/ 410371 h 1152691"/>
                <a:gd name="connsiteX329" fmla="*/ 539615 w 1330849"/>
                <a:gd name="connsiteY329" fmla="*/ 408879 h 1152691"/>
                <a:gd name="connsiteX330" fmla="*/ 556210 w 1330849"/>
                <a:gd name="connsiteY330" fmla="*/ 406888 h 1152691"/>
                <a:gd name="connsiteX331" fmla="*/ 573316 w 1330849"/>
                <a:gd name="connsiteY331" fmla="*/ 404400 h 1152691"/>
                <a:gd name="connsiteX332" fmla="*/ 590166 w 1330849"/>
                <a:gd name="connsiteY332" fmla="*/ 401415 h 1152691"/>
                <a:gd name="connsiteX333" fmla="*/ 607272 w 1330849"/>
                <a:gd name="connsiteY333" fmla="*/ 397682 h 1152691"/>
                <a:gd name="connsiteX334" fmla="*/ 624122 w 1330849"/>
                <a:gd name="connsiteY334" fmla="*/ 393452 h 1152691"/>
                <a:gd name="connsiteX335" fmla="*/ 623998 w 1330849"/>
                <a:gd name="connsiteY335" fmla="*/ 393332 h 1152691"/>
                <a:gd name="connsiteX336" fmla="*/ 658092 w 1330849"/>
                <a:gd name="connsiteY336" fmla="*/ 407678 h 1152691"/>
                <a:gd name="connsiteX337" fmla="*/ 674402 w 1330849"/>
                <a:gd name="connsiteY337" fmla="*/ 414825 h 1152691"/>
                <a:gd name="connsiteX338" fmla="*/ 690965 w 1330849"/>
                <a:gd name="connsiteY338" fmla="*/ 424013 h 1152691"/>
                <a:gd name="connsiteX339" fmla="*/ 707274 w 1330849"/>
                <a:gd name="connsiteY339" fmla="*/ 434223 h 1152691"/>
                <a:gd name="connsiteX340" fmla="*/ 723583 w 1330849"/>
                <a:gd name="connsiteY340" fmla="*/ 444432 h 1152691"/>
                <a:gd name="connsiteX341" fmla="*/ 739892 w 1330849"/>
                <a:gd name="connsiteY341" fmla="*/ 455407 h 1152691"/>
                <a:gd name="connsiteX342" fmla="*/ 755691 w 1330849"/>
                <a:gd name="connsiteY342" fmla="*/ 466382 h 1152691"/>
                <a:gd name="connsiteX343" fmla="*/ 771490 w 1330849"/>
                <a:gd name="connsiteY343" fmla="*/ 477868 h 1152691"/>
                <a:gd name="connsiteX344" fmla="*/ 787290 w 1330849"/>
                <a:gd name="connsiteY344" fmla="*/ 489864 h 1152691"/>
                <a:gd name="connsiteX345" fmla="*/ 802324 w 1330849"/>
                <a:gd name="connsiteY345" fmla="*/ 502116 h 1152691"/>
                <a:gd name="connsiteX346" fmla="*/ 817614 w 1330849"/>
                <a:gd name="connsiteY346" fmla="*/ 514877 h 1152691"/>
                <a:gd name="connsiteX347" fmla="*/ 832904 w 1330849"/>
                <a:gd name="connsiteY347" fmla="*/ 527383 h 1152691"/>
                <a:gd name="connsiteX348" fmla="*/ 847429 w 1330849"/>
                <a:gd name="connsiteY348" fmla="*/ 540656 h 1152691"/>
                <a:gd name="connsiteX349" fmla="*/ 862209 w 1330849"/>
                <a:gd name="connsiteY349" fmla="*/ 553928 h 1152691"/>
                <a:gd name="connsiteX350" fmla="*/ 876479 w 1330849"/>
                <a:gd name="connsiteY350" fmla="*/ 567711 h 1152691"/>
                <a:gd name="connsiteX351" fmla="*/ 890750 w 1330849"/>
                <a:gd name="connsiteY351" fmla="*/ 581494 h 1152691"/>
                <a:gd name="connsiteX352" fmla="*/ 904510 w 1330849"/>
                <a:gd name="connsiteY352" fmla="*/ 595532 h 1152691"/>
                <a:gd name="connsiteX353" fmla="*/ 918271 w 1330849"/>
                <a:gd name="connsiteY353" fmla="*/ 609824 h 1152691"/>
                <a:gd name="connsiteX354" fmla="*/ 931776 w 1330849"/>
                <a:gd name="connsiteY354" fmla="*/ 624118 h 1152691"/>
                <a:gd name="connsiteX355" fmla="*/ 945282 w 1330849"/>
                <a:gd name="connsiteY355" fmla="*/ 638666 h 1152691"/>
                <a:gd name="connsiteX356" fmla="*/ 958279 w 1330849"/>
                <a:gd name="connsiteY356" fmla="*/ 653470 h 1152691"/>
                <a:gd name="connsiteX357" fmla="*/ 971275 w 1330849"/>
                <a:gd name="connsiteY357" fmla="*/ 668018 h 1152691"/>
                <a:gd name="connsiteX358" fmla="*/ 972984 w 1330849"/>
                <a:gd name="connsiteY358" fmla="*/ 670038 h 1152691"/>
                <a:gd name="connsiteX359" fmla="*/ 969848 w 1330849"/>
                <a:gd name="connsiteY359" fmla="*/ 672265 h 1152691"/>
                <a:gd name="connsiteX360" fmla="*/ 960418 w 1330849"/>
                <a:gd name="connsiteY360" fmla="*/ 678161 h 1152691"/>
                <a:gd name="connsiteX361" fmla="*/ 950989 w 1330849"/>
                <a:gd name="connsiteY361" fmla="*/ 683800 h 1152691"/>
                <a:gd name="connsiteX362" fmla="*/ 941305 w 1330849"/>
                <a:gd name="connsiteY362" fmla="*/ 689183 h 1152691"/>
                <a:gd name="connsiteX363" fmla="*/ 931110 w 1330849"/>
                <a:gd name="connsiteY363" fmla="*/ 694565 h 1152691"/>
                <a:gd name="connsiteX364" fmla="*/ 920662 w 1330849"/>
                <a:gd name="connsiteY364" fmla="*/ 699435 h 1152691"/>
                <a:gd name="connsiteX365" fmla="*/ 909958 w 1330849"/>
                <a:gd name="connsiteY365" fmla="*/ 704050 h 1152691"/>
                <a:gd name="connsiteX366" fmla="*/ 898999 w 1330849"/>
                <a:gd name="connsiteY366" fmla="*/ 708407 h 1152691"/>
                <a:gd name="connsiteX367" fmla="*/ 887786 w 1330849"/>
                <a:gd name="connsiteY367" fmla="*/ 712765 h 1152691"/>
                <a:gd name="connsiteX368" fmla="*/ 876573 w 1330849"/>
                <a:gd name="connsiteY368" fmla="*/ 716609 h 1152691"/>
                <a:gd name="connsiteX369" fmla="*/ 865105 w 1330849"/>
                <a:gd name="connsiteY369" fmla="*/ 720455 h 1152691"/>
                <a:gd name="connsiteX370" fmla="*/ 853126 w 1330849"/>
                <a:gd name="connsiteY370" fmla="*/ 724043 h 1152691"/>
                <a:gd name="connsiteX371" fmla="*/ 841148 w 1330849"/>
                <a:gd name="connsiteY371" fmla="*/ 727119 h 1152691"/>
                <a:gd name="connsiteX372" fmla="*/ 828916 w 1330849"/>
                <a:gd name="connsiteY372" fmla="*/ 730195 h 1152691"/>
                <a:gd name="connsiteX373" fmla="*/ 816937 w 1330849"/>
                <a:gd name="connsiteY373" fmla="*/ 733271 h 1152691"/>
                <a:gd name="connsiteX374" fmla="*/ 804196 w 1330849"/>
                <a:gd name="connsiteY374" fmla="*/ 735834 h 1152691"/>
                <a:gd name="connsiteX375" fmla="*/ 791962 w 1330849"/>
                <a:gd name="connsiteY375" fmla="*/ 738398 h 1152691"/>
                <a:gd name="connsiteX376" fmla="*/ 779220 w 1330849"/>
                <a:gd name="connsiteY376" fmla="*/ 740961 h 1152691"/>
                <a:gd name="connsiteX377" fmla="*/ 766478 w 1330849"/>
                <a:gd name="connsiteY377" fmla="*/ 743011 h 1152691"/>
                <a:gd name="connsiteX378" fmla="*/ 753990 w 1330849"/>
                <a:gd name="connsiteY378" fmla="*/ 745062 h 1152691"/>
                <a:gd name="connsiteX379" fmla="*/ 727996 w 1330849"/>
                <a:gd name="connsiteY379" fmla="*/ 748650 h 1152691"/>
                <a:gd name="connsiteX380" fmla="*/ 702510 w 1330849"/>
                <a:gd name="connsiteY380" fmla="*/ 751470 h 1152691"/>
                <a:gd name="connsiteX381" fmla="*/ 676516 w 1330849"/>
                <a:gd name="connsiteY381" fmla="*/ 753777 h 1152691"/>
                <a:gd name="connsiteX382" fmla="*/ 651031 w 1330849"/>
                <a:gd name="connsiteY382" fmla="*/ 755828 h 1152691"/>
                <a:gd name="connsiteX383" fmla="*/ 625546 w 1330849"/>
                <a:gd name="connsiteY383" fmla="*/ 757109 h 1152691"/>
                <a:gd name="connsiteX384" fmla="*/ 600826 w 1330849"/>
                <a:gd name="connsiteY384" fmla="*/ 757878 h 1152691"/>
                <a:gd name="connsiteX385" fmla="*/ 576360 w 1330849"/>
                <a:gd name="connsiteY385" fmla="*/ 758391 h 1152691"/>
                <a:gd name="connsiteX386" fmla="*/ 552659 w 1330849"/>
                <a:gd name="connsiteY386" fmla="*/ 758648 h 1152691"/>
                <a:gd name="connsiteX387" fmla="*/ 529978 w 1330849"/>
                <a:gd name="connsiteY387" fmla="*/ 758391 h 1152691"/>
                <a:gd name="connsiteX388" fmla="*/ 508060 w 1330849"/>
                <a:gd name="connsiteY388" fmla="*/ 757878 h 1152691"/>
                <a:gd name="connsiteX389" fmla="*/ 486908 w 1330849"/>
                <a:gd name="connsiteY389" fmla="*/ 757109 h 1152691"/>
                <a:gd name="connsiteX390" fmla="*/ 467030 w 1330849"/>
                <a:gd name="connsiteY390" fmla="*/ 756597 h 1152691"/>
                <a:gd name="connsiteX391" fmla="*/ 448680 w 1330849"/>
                <a:gd name="connsiteY391" fmla="*/ 755572 h 1152691"/>
                <a:gd name="connsiteX392" fmla="*/ 431605 w 1330849"/>
                <a:gd name="connsiteY392" fmla="*/ 754290 h 1152691"/>
                <a:gd name="connsiteX393" fmla="*/ 402043 w 1330849"/>
                <a:gd name="connsiteY393" fmla="*/ 752239 h 1152691"/>
                <a:gd name="connsiteX394" fmla="*/ 379871 w 1330849"/>
                <a:gd name="connsiteY394" fmla="*/ 750445 h 1152691"/>
                <a:gd name="connsiteX395" fmla="*/ 361012 w 1330849"/>
                <a:gd name="connsiteY395" fmla="*/ 748394 h 1152691"/>
                <a:gd name="connsiteX396" fmla="*/ 383184 w 1330849"/>
                <a:gd name="connsiteY396" fmla="*/ 750957 h 1152691"/>
                <a:gd name="connsiteX397" fmla="*/ 404846 w 1330849"/>
                <a:gd name="connsiteY397" fmla="*/ 753521 h 1152691"/>
                <a:gd name="connsiteX398" fmla="*/ 426253 w 1330849"/>
                <a:gd name="connsiteY398" fmla="*/ 755828 h 1152691"/>
                <a:gd name="connsiteX399" fmla="*/ 447151 w 1330849"/>
                <a:gd name="connsiteY399" fmla="*/ 757622 h 1152691"/>
                <a:gd name="connsiteX400" fmla="*/ 467794 w 1330849"/>
                <a:gd name="connsiteY400" fmla="*/ 759416 h 1152691"/>
                <a:gd name="connsiteX401" fmla="*/ 487672 w 1330849"/>
                <a:gd name="connsiteY401" fmla="*/ 760698 h 1152691"/>
                <a:gd name="connsiteX402" fmla="*/ 507041 w 1330849"/>
                <a:gd name="connsiteY402" fmla="*/ 762236 h 1152691"/>
                <a:gd name="connsiteX403" fmla="*/ 526155 w 1330849"/>
                <a:gd name="connsiteY403" fmla="*/ 763261 h 1152691"/>
                <a:gd name="connsiteX404" fmla="*/ 544758 w 1330849"/>
                <a:gd name="connsiteY404" fmla="*/ 764287 h 1152691"/>
                <a:gd name="connsiteX405" fmla="*/ 562853 w 1330849"/>
                <a:gd name="connsiteY405" fmla="*/ 765055 h 1152691"/>
                <a:gd name="connsiteX406" fmla="*/ 580437 w 1330849"/>
                <a:gd name="connsiteY406" fmla="*/ 765568 h 1152691"/>
                <a:gd name="connsiteX407" fmla="*/ 598022 w 1330849"/>
                <a:gd name="connsiteY407" fmla="*/ 765824 h 1152691"/>
                <a:gd name="connsiteX408" fmla="*/ 631153 w 1330849"/>
                <a:gd name="connsiteY408" fmla="*/ 766081 h 1152691"/>
                <a:gd name="connsiteX409" fmla="*/ 662754 w 1330849"/>
                <a:gd name="connsiteY409" fmla="*/ 765568 h 1152691"/>
                <a:gd name="connsiteX410" fmla="*/ 692826 w 1330849"/>
                <a:gd name="connsiteY410" fmla="*/ 764800 h 1152691"/>
                <a:gd name="connsiteX411" fmla="*/ 720860 w 1330849"/>
                <a:gd name="connsiteY411" fmla="*/ 763005 h 1152691"/>
                <a:gd name="connsiteX412" fmla="*/ 747619 w 1330849"/>
                <a:gd name="connsiteY412" fmla="*/ 761211 h 1152691"/>
                <a:gd name="connsiteX413" fmla="*/ 772849 w 1330849"/>
                <a:gd name="connsiteY413" fmla="*/ 758648 h 1152691"/>
                <a:gd name="connsiteX414" fmla="*/ 796295 w 1330849"/>
                <a:gd name="connsiteY414" fmla="*/ 755828 h 1152691"/>
                <a:gd name="connsiteX415" fmla="*/ 818721 w 1330849"/>
                <a:gd name="connsiteY415" fmla="*/ 752239 h 1152691"/>
                <a:gd name="connsiteX416" fmla="*/ 839110 w 1330849"/>
                <a:gd name="connsiteY416" fmla="*/ 748907 h 1152691"/>
                <a:gd name="connsiteX417" fmla="*/ 858223 w 1330849"/>
                <a:gd name="connsiteY417" fmla="*/ 745318 h 1152691"/>
                <a:gd name="connsiteX418" fmla="*/ 876063 w 1330849"/>
                <a:gd name="connsiteY418" fmla="*/ 741217 h 1152691"/>
                <a:gd name="connsiteX419" fmla="*/ 892628 w 1330849"/>
                <a:gd name="connsiteY419" fmla="*/ 737372 h 1152691"/>
                <a:gd name="connsiteX420" fmla="*/ 907664 w 1330849"/>
                <a:gd name="connsiteY420" fmla="*/ 733015 h 1152691"/>
                <a:gd name="connsiteX421" fmla="*/ 921426 w 1330849"/>
                <a:gd name="connsiteY421" fmla="*/ 729170 h 1152691"/>
                <a:gd name="connsiteX422" fmla="*/ 933659 w 1330849"/>
                <a:gd name="connsiteY422" fmla="*/ 724812 h 1152691"/>
                <a:gd name="connsiteX423" fmla="*/ 944872 w 1330849"/>
                <a:gd name="connsiteY423" fmla="*/ 720967 h 1152691"/>
                <a:gd name="connsiteX424" fmla="*/ 955066 w 1330849"/>
                <a:gd name="connsiteY424" fmla="*/ 716866 h 1152691"/>
                <a:gd name="connsiteX425" fmla="*/ 963731 w 1330849"/>
                <a:gd name="connsiteY425" fmla="*/ 713278 h 1152691"/>
                <a:gd name="connsiteX426" fmla="*/ 971376 w 1330849"/>
                <a:gd name="connsiteY426" fmla="*/ 709945 h 1152691"/>
                <a:gd name="connsiteX427" fmla="*/ 978003 w 1330849"/>
                <a:gd name="connsiteY427" fmla="*/ 706869 h 1152691"/>
                <a:gd name="connsiteX428" fmla="*/ 983609 w 1330849"/>
                <a:gd name="connsiteY428" fmla="*/ 704050 h 1152691"/>
                <a:gd name="connsiteX429" fmla="*/ 987687 w 1330849"/>
                <a:gd name="connsiteY429" fmla="*/ 701486 h 1152691"/>
                <a:gd name="connsiteX430" fmla="*/ 993293 w 1330849"/>
                <a:gd name="connsiteY430" fmla="*/ 697898 h 1152691"/>
                <a:gd name="connsiteX431" fmla="*/ 995332 w 1330849"/>
                <a:gd name="connsiteY431" fmla="*/ 696872 h 1152691"/>
                <a:gd name="connsiteX432" fmla="*/ 995172 w 1330849"/>
                <a:gd name="connsiteY432" fmla="*/ 696579 h 1152691"/>
                <a:gd name="connsiteX433" fmla="*/ 996248 w 1330849"/>
                <a:gd name="connsiteY433" fmla="*/ 697881 h 1152691"/>
                <a:gd name="connsiteX434" fmla="*/ 1008734 w 1330849"/>
                <a:gd name="connsiteY434" fmla="*/ 712940 h 1152691"/>
                <a:gd name="connsiteX435" fmla="*/ 1020456 w 1330849"/>
                <a:gd name="connsiteY435" fmla="*/ 727744 h 1152691"/>
                <a:gd name="connsiteX436" fmla="*/ 1032433 w 1330849"/>
                <a:gd name="connsiteY436" fmla="*/ 742802 h 1152691"/>
                <a:gd name="connsiteX437" fmla="*/ 1043900 w 1330849"/>
                <a:gd name="connsiteY437" fmla="*/ 757861 h 1152691"/>
                <a:gd name="connsiteX438" fmla="*/ 1055112 w 1330849"/>
                <a:gd name="connsiteY438" fmla="*/ 772920 h 1152691"/>
                <a:gd name="connsiteX439" fmla="*/ 1066070 w 1330849"/>
                <a:gd name="connsiteY439" fmla="*/ 787724 h 1152691"/>
                <a:gd name="connsiteX440" fmla="*/ 1087221 w 1330849"/>
                <a:gd name="connsiteY440" fmla="*/ 817331 h 1152691"/>
                <a:gd name="connsiteX441" fmla="*/ 1107352 w 1330849"/>
                <a:gd name="connsiteY441" fmla="*/ 846428 h 1152691"/>
                <a:gd name="connsiteX442" fmla="*/ 1126719 w 1330849"/>
                <a:gd name="connsiteY442" fmla="*/ 875270 h 1152691"/>
                <a:gd name="connsiteX443" fmla="*/ 1144812 w 1330849"/>
                <a:gd name="connsiteY443" fmla="*/ 902835 h 1152691"/>
                <a:gd name="connsiteX444" fmla="*/ 1161885 w 1330849"/>
                <a:gd name="connsiteY444" fmla="*/ 929890 h 1152691"/>
                <a:gd name="connsiteX445" fmla="*/ 1177685 w 1330849"/>
                <a:gd name="connsiteY445" fmla="*/ 955924 h 1152691"/>
                <a:gd name="connsiteX446" fmla="*/ 1192464 w 1330849"/>
                <a:gd name="connsiteY446" fmla="*/ 980682 h 1152691"/>
                <a:gd name="connsiteX447" fmla="*/ 1205970 w 1330849"/>
                <a:gd name="connsiteY447" fmla="*/ 1003908 h 1152691"/>
                <a:gd name="connsiteX448" fmla="*/ 1218202 w 1330849"/>
                <a:gd name="connsiteY448" fmla="*/ 1026114 h 1152691"/>
                <a:gd name="connsiteX449" fmla="*/ 1228486 w 1330849"/>
                <a:gd name="connsiteY449" fmla="*/ 1044197 h 1152691"/>
                <a:gd name="connsiteX450" fmla="*/ 1221960 w 1330849"/>
                <a:gd name="connsiteY450" fmla="*/ 1046293 h 1152691"/>
                <a:gd name="connsiteX451" fmla="*/ 1208948 w 1330849"/>
                <a:gd name="connsiteY451" fmla="*/ 1050335 h 1152691"/>
                <a:gd name="connsiteX452" fmla="*/ 1192874 w 1330849"/>
                <a:gd name="connsiteY452" fmla="*/ 1054630 h 1152691"/>
                <a:gd name="connsiteX453" fmla="*/ 1174248 w 1330849"/>
                <a:gd name="connsiteY453" fmla="*/ 1059683 h 1152691"/>
                <a:gd name="connsiteX454" fmla="*/ 1153327 w 1330849"/>
                <a:gd name="connsiteY454" fmla="*/ 1064988 h 1152691"/>
                <a:gd name="connsiteX455" fmla="*/ 1130364 w 1330849"/>
                <a:gd name="connsiteY455" fmla="*/ 1070546 h 1152691"/>
                <a:gd name="connsiteX456" fmla="*/ 1105870 w 1330849"/>
                <a:gd name="connsiteY456" fmla="*/ 1075852 h 1152691"/>
                <a:gd name="connsiteX457" fmla="*/ 1092858 w 1330849"/>
                <a:gd name="connsiteY457" fmla="*/ 1078378 h 1152691"/>
                <a:gd name="connsiteX458" fmla="*/ 1079845 w 1330849"/>
                <a:gd name="connsiteY458" fmla="*/ 1080652 h 1152691"/>
                <a:gd name="connsiteX459" fmla="*/ 1066323 w 1330849"/>
                <a:gd name="connsiteY459" fmla="*/ 1082925 h 1152691"/>
                <a:gd name="connsiteX460" fmla="*/ 1052800 w 1330849"/>
                <a:gd name="connsiteY460" fmla="*/ 1085199 h 1152691"/>
                <a:gd name="connsiteX461" fmla="*/ 1039023 w 1330849"/>
                <a:gd name="connsiteY461" fmla="*/ 1086968 h 1152691"/>
                <a:gd name="connsiteX462" fmla="*/ 1025245 w 1330849"/>
                <a:gd name="connsiteY462" fmla="*/ 1088736 h 1152691"/>
                <a:gd name="connsiteX463" fmla="*/ 1011212 w 1330849"/>
                <a:gd name="connsiteY463" fmla="*/ 1089999 h 1152691"/>
                <a:gd name="connsiteX464" fmla="*/ 997180 w 1330849"/>
                <a:gd name="connsiteY464" fmla="*/ 1091263 h 1152691"/>
                <a:gd name="connsiteX465" fmla="*/ 982891 w 1330849"/>
                <a:gd name="connsiteY465" fmla="*/ 1092273 h 1152691"/>
                <a:gd name="connsiteX466" fmla="*/ 968858 w 1330849"/>
                <a:gd name="connsiteY466" fmla="*/ 1093031 h 1152691"/>
                <a:gd name="connsiteX467" fmla="*/ 954826 w 1330849"/>
                <a:gd name="connsiteY467" fmla="*/ 1093283 h 1152691"/>
                <a:gd name="connsiteX468" fmla="*/ 944213 w 1330849"/>
                <a:gd name="connsiteY468" fmla="*/ 1093283 h 1152691"/>
                <a:gd name="connsiteX469" fmla="*/ 923188 w 1330849"/>
                <a:gd name="connsiteY469" fmla="*/ 1092273 h 1152691"/>
                <a:gd name="connsiteX470" fmla="*/ 913748 w 1330849"/>
                <a:gd name="connsiteY470" fmla="*/ 1091768 h 1152691"/>
                <a:gd name="connsiteX471" fmla="*/ 927270 w 1330849"/>
                <a:gd name="connsiteY471" fmla="*/ 1092526 h 1152691"/>
                <a:gd name="connsiteX472" fmla="*/ 941048 w 1330849"/>
                <a:gd name="connsiteY472" fmla="*/ 1093283 h 1152691"/>
                <a:gd name="connsiteX473" fmla="*/ 944213 w 1330849"/>
                <a:gd name="connsiteY473" fmla="*/ 1093283 h 1152691"/>
                <a:gd name="connsiteX474" fmla="*/ 949467 w 1330849"/>
                <a:gd name="connsiteY474" fmla="*/ 1093536 h 1152691"/>
                <a:gd name="connsiteX475" fmla="*/ 967838 w 1330849"/>
                <a:gd name="connsiteY475" fmla="*/ 1094042 h 1152691"/>
                <a:gd name="connsiteX476" fmla="*/ 989015 w 1330849"/>
                <a:gd name="connsiteY476" fmla="*/ 1094294 h 1152691"/>
                <a:gd name="connsiteX477" fmla="*/ 1012233 w 1330849"/>
                <a:gd name="connsiteY477" fmla="*/ 1094547 h 1152691"/>
                <a:gd name="connsiteX478" fmla="*/ 1037747 w 1330849"/>
                <a:gd name="connsiteY478" fmla="*/ 1094294 h 1152691"/>
                <a:gd name="connsiteX479" fmla="*/ 1064282 w 1330849"/>
                <a:gd name="connsiteY479" fmla="*/ 1093536 h 1152691"/>
                <a:gd name="connsiteX480" fmla="*/ 1092093 w 1330849"/>
                <a:gd name="connsiteY480" fmla="*/ 1092020 h 1152691"/>
                <a:gd name="connsiteX481" fmla="*/ 1106125 w 1330849"/>
                <a:gd name="connsiteY481" fmla="*/ 1091263 h 1152691"/>
                <a:gd name="connsiteX482" fmla="*/ 1120158 w 1330849"/>
                <a:gd name="connsiteY482" fmla="*/ 1089999 h 1152691"/>
                <a:gd name="connsiteX483" fmla="*/ 1134446 w 1330849"/>
                <a:gd name="connsiteY483" fmla="*/ 1088736 h 1152691"/>
                <a:gd name="connsiteX484" fmla="*/ 1148734 w 1330849"/>
                <a:gd name="connsiteY484" fmla="*/ 1086968 h 1152691"/>
                <a:gd name="connsiteX485" fmla="*/ 1162767 w 1330849"/>
                <a:gd name="connsiteY485" fmla="*/ 1085452 h 1152691"/>
                <a:gd name="connsiteX486" fmla="*/ 1176800 w 1330849"/>
                <a:gd name="connsiteY486" fmla="*/ 1083431 h 1152691"/>
                <a:gd name="connsiteX487" fmla="*/ 1190577 w 1330849"/>
                <a:gd name="connsiteY487" fmla="*/ 1081157 h 1152691"/>
                <a:gd name="connsiteX488" fmla="*/ 1203845 w 1330849"/>
                <a:gd name="connsiteY488" fmla="*/ 1078631 h 1152691"/>
                <a:gd name="connsiteX489" fmla="*/ 1217112 w 1330849"/>
                <a:gd name="connsiteY489" fmla="*/ 1075599 h 1152691"/>
                <a:gd name="connsiteX490" fmla="*/ 1229870 w 1330849"/>
                <a:gd name="connsiteY490" fmla="*/ 1072567 h 1152691"/>
                <a:gd name="connsiteX491" fmla="*/ 1242098 w 1330849"/>
                <a:gd name="connsiteY491" fmla="*/ 1069288 h 1152691"/>
                <a:gd name="connsiteX492" fmla="*/ 1248526 w 1330849"/>
                <a:gd name="connsiteY492" fmla="*/ 1081245 h 1152691"/>
                <a:gd name="connsiteX493" fmla="*/ 1262032 w 1330849"/>
                <a:gd name="connsiteY493" fmla="*/ 1107789 h 1152691"/>
                <a:gd name="connsiteX494" fmla="*/ 1268437 w 1330849"/>
                <a:gd name="connsiteY494" fmla="*/ 1120820 h 1152691"/>
                <a:gd name="connsiteX495" fmla="*/ 1260187 w 1330849"/>
                <a:gd name="connsiteY495" fmla="*/ 1125914 h 1152691"/>
                <a:gd name="connsiteX496" fmla="*/ 1250238 w 1330849"/>
                <a:gd name="connsiteY496" fmla="*/ 1128209 h 1152691"/>
                <a:gd name="connsiteX497" fmla="*/ 1238504 w 1330849"/>
                <a:gd name="connsiteY497" fmla="*/ 1130504 h 1152691"/>
                <a:gd name="connsiteX498" fmla="*/ 1222432 w 1330849"/>
                <a:gd name="connsiteY498" fmla="*/ 1133819 h 1152691"/>
                <a:gd name="connsiteX499" fmla="*/ 1202024 w 1330849"/>
                <a:gd name="connsiteY499" fmla="*/ 1137390 h 1152691"/>
                <a:gd name="connsiteX500" fmla="*/ 1178556 w 1330849"/>
                <a:gd name="connsiteY500" fmla="*/ 1140960 h 1152691"/>
                <a:gd name="connsiteX501" fmla="*/ 1151260 w 1330849"/>
                <a:gd name="connsiteY501" fmla="*/ 1144530 h 1152691"/>
                <a:gd name="connsiteX502" fmla="*/ 1136209 w 1330849"/>
                <a:gd name="connsiteY502" fmla="*/ 1146060 h 1152691"/>
                <a:gd name="connsiteX503" fmla="*/ 1120648 w 1330849"/>
                <a:gd name="connsiteY503" fmla="*/ 1147591 h 1152691"/>
                <a:gd name="connsiteX504" fmla="*/ 1104321 w 1330849"/>
                <a:gd name="connsiteY504" fmla="*/ 1148866 h 1152691"/>
                <a:gd name="connsiteX505" fmla="*/ 1087485 w 1330849"/>
                <a:gd name="connsiteY505" fmla="*/ 1150141 h 1152691"/>
                <a:gd name="connsiteX506" fmla="*/ 1070139 w 1330849"/>
                <a:gd name="connsiteY506" fmla="*/ 1151161 h 1152691"/>
                <a:gd name="connsiteX507" fmla="*/ 1051771 w 1330849"/>
                <a:gd name="connsiteY507" fmla="*/ 1151671 h 1152691"/>
                <a:gd name="connsiteX508" fmla="*/ 1032894 w 1330849"/>
                <a:gd name="connsiteY508" fmla="*/ 1152181 h 1152691"/>
                <a:gd name="connsiteX509" fmla="*/ 1013762 w 1330849"/>
                <a:gd name="connsiteY509" fmla="*/ 1152691 h 1152691"/>
                <a:gd name="connsiteX510" fmla="*/ 993609 w 1330849"/>
                <a:gd name="connsiteY510" fmla="*/ 1152181 h 1152691"/>
                <a:gd name="connsiteX511" fmla="*/ 973456 w 1330849"/>
                <a:gd name="connsiteY511" fmla="*/ 1151926 h 1152691"/>
                <a:gd name="connsiteX512" fmla="*/ 952793 w 1330849"/>
                <a:gd name="connsiteY512" fmla="*/ 1151161 h 1152691"/>
                <a:gd name="connsiteX513" fmla="*/ 931620 w 1330849"/>
                <a:gd name="connsiteY513" fmla="*/ 1149886 h 1152691"/>
                <a:gd name="connsiteX514" fmla="*/ 910192 w 1330849"/>
                <a:gd name="connsiteY514" fmla="*/ 1148100 h 1152691"/>
                <a:gd name="connsiteX515" fmla="*/ 888508 w 1330849"/>
                <a:gd name="connsiteY515" fmla="*/ 1146060 h 1152691"/>
                <a:gd name="connsiteX516" fmla="*/ 866315 w 1330849"/>
                <a:gd name="connsiteY516" fmla="*/ 1143255 h 1152691"/>
                <a:gd name="connsiteX517" fmla="*/ 844121 w 1330849"/>
                <a:gd name="connsiteY517" fmla="*/ 1140195 h 1152691"/>
                <a:gd name="connsiteX518" fmla="*/ 821673 w 1330849"/>
                <a:gd name="connsiteY518" fmla="*/ 1136625 h 1152691"/>
                <a:gd name="connsiteX519" fmla="*/ 798969 w 1330849"/>
                <a:gd name="connsiteY519" fmla="*/ 1132034 h 1152691"/>
                <a:gd name="connsiteX520" fmla="*/ 817336 w 1330849"/>
                <a:gd name="connsiteY520" fmla="*/ 1113673 h 1152691"/>
                <a:gd name="connsiteX521" fmla="*/ 809938 w 1330849"/>
                <a:gd name="connsiteY521" fmla="*/ 1112143 h 1152691"/>
                <a:gd name="connsiteX522" fmla="*/ 801010 w 1330849"/>
                <a:gd name="connsiteY522" fmla="*/ 1109848 h 1152691"/>
                <a:gd name="connsiteX523" fmla="*/ 788510 w 1330849"/>
                <a:gd name="connsiteY523" fmla="*/ 1106533 h 1152691"/>
                <a:gd name="connsiteX524" fmla="*/ 773459 w 1330849"/>
                <a:gd name="connsiteY524" fmla="*/ 1102452 h 1152691"/>
                <a:gd name="connsiteX525" fmla="*/ 755347 w 1330849"/>
                <a:gd name="connsiteY525" fmla="*/ 1097096 h 1152691"/>
                <a:gd name="connsiteX526" fmla="*/ 735194 w 1330849"/>
                <a:gd name="connsiteY526" fmla="*/ 1090721 h 1152691"/>
                <a:gd name="connsiteX527" fmla="*/ 712236 w 1330849"/>
                <a:gd name="connsiteY527" fmla="*/ 1083325 h 1152691"/>
                <a:gd name="connsiteX528" fmla="*/ 687491 w 1330849"/>
                <a:gd name="connsiteY528" fmla="*/ 1074655 h 1152691"/>
                <a:gd name="connsiteX529" fmla="*/ 660706 w 1330849"/>
                <a:gd name="connsiteY529" fmla="*/ 1064454 h 1152691"/>
                <a:gd name="connsiteX530" fmla="*/ 646930 w 1330849"/>
                <a:gd name="connsiteY530" fmla="*/ 1059099 h 1152691"/>
                <a:gd name="connsiteX531" fmla="*/ 632644 w 1330849"/>
                <a:gd name="connsiteY531" fmla="*/ 1053233 h 1152691"/>
                <a:gd name="connsiteX532" fmla="*/ 617849 w 1330849"/>
                <a:gd name="connsiteY532" fmla="*/ 1047368 h 1152691"/>
                <a:gd name="connsiteX533" fmla="*/ 603053 w 1330849"/>
                <a:gd name="connsiteY533" fmla="*/ 1040482 h 1152691"/>
                <a:gd name="connsiteX534" fmla="*/ 587747 w 1330849"/>
                <a:gd name="connsiteY534" fmla="*/ 1033851 h 1152691"/>
                <a:gd name="connsiteX535" fmla="*/ 572186 w 1330849"/>
                <a:gd name="connsiteY535" fmla="*/ 1026711 h 1152691"/>
                <a:gd name="connsiteX536" fmla="*/ 556625 w 1330849"/>
                <a:gd name="connsiteY536" fmla="*/ 1019061 h 1152691"/>
                <a:gd name="connsiteX537" fmla="*/ 540809 w 1330849"/>
                <a:gd name="connsiteY537" fmla="*/ 1011155 h 1152691"/>
                <a:gd name="connsiteX538" fmla="*/ 524738 w 1330849"/>
                <a:gd name="connsiteY538" fmla="*/ 1002739 h 1152691"/>
                <a:gd name="connsiteX539" fmla="*/ 508412 w 1330849"/>
                <a:gd name="connsiteY539" fmla="*/ 994069 h 1152691"/>
                <a:gd name="connsiteX540" fmla="*/ 492086 w 1330849"/>
                <a:gd name="connsiteY540" fmla="*/ 985143 h 1152691"/>
                <a:gd name="connsiteX541" fmla="*/ 475759 w 1330849"/>
                <a:gd name="connsiteY541" fmla="*/ 975707 h 1152691"/>
                <a:gd name="connsiteX542" fmla="*/ 531115 w 1330849"/>
                <a:gd name="connsiteY542" fmla="*/ 961426 h 1152691"/>
                <a:gd name="connsiteX543" fmla="*/ 523972 w 1330849"/>
                <a:gd name="connsiteY543" fmla="*/ 958621 h 1152691"/>
                <a:gd name="connsiteX544" fmla="*/ 515299 w 1330849"/>
                <a:gd name="connsiteY544" fmla="*/ 954795 h 1152691"/>
                <a:gd name="connsiteX545" fmla="*/ 503820 w 1330849"/>
                <a:gd name="connsiteY545" fmla="*/ 949950 h 1152691"/>
                <a:gd name="connsiteX546" fmla="*/ 489790 w 1330849"/>
                <a:gd name="connsiteY546" fmla="*/ 942810 h 1152691"/>
                <a:gd name="connsiteX547" fmla="*/ 481881 w 1330849"/>
                <a:gd name="connsiteY547" fmla="*/ 938474 h 1152691"/>
                <a:gd name="connsiteX548" fmla="*/ 473718 w 1330849"/>
                <a:gd name="connsiteY548" fmla="*/ 934139 h 1152691"/>
                <a:gd name="connsiteX549" fmla="*/ 464790 w 1330849"/>
                <a:gd name="connsiteY549" fmla="*/ 928784 h 1152691"/>
                <a:gd name="connsiteX550" fmla="*/ 455351 w 1330849"/>
                <a:gd name="connsiteY550" fmla="*/ 923173 h 1152691"/>
                <a:gd name="connsiteX551" fmla="*/ 445913 w 1330849"/>
                <a:gd name="connsiteY551" fmla="*/ 916798 h 1152691"/>
                <a:gd name="connsiteX552" fmla="*/ 435709 w 1330849"/>
                <a:gd name="connsiteY552" fmla="*/ 910167 h 1152691"/>
                <a:gd name="connsiteX553" fmla="*/ 425505 w 1330849"/>
                <a:gd name="connsiteY553" fmla="*/ 902517 h 1152691"/>
                <a:gd name="connsiteX554" fmla="*/ 414790 w 1330849"/>
                <a:gd name="connsiteY554" fmla="*/ 894611 h 1152691"/>
                <a:gd name="connsiteX555" fmla="*/ 404076 w 1330849"/>
                <a:gd name="connsiteY555" fmla="*/ 886195 h 1152691"/>
                <a:gd name="connsiteX556" fmla="*/ 393107 w 1330849"/>
                <a:gd name="connsiteY556" fmla="*/ 877014 h 1152691"/>
                <a:gd name="connsiteX557" fmla="*/ 381883 w 1330849"/>
                <a:gd name="connsiteY557" fmla="*/ 867068 h 1152691"/>
                <a:gd name="connsiteX558" fmla="*/ 370658 w 1330849"/>
                <a:gd name="connsiteY558" fmla="*/ 856613 h 1152691"/>
                <a:gd name="connsiteX559" fmla="*/ 359434 w 1330849"/>
                <a:gd name="connsiteY559" fmla="*/ 845392 h 1152691"/>
                <a:gd name="connsiteX560" fmla="*/ 347955 w 1330849"/>
                <a:gd name="connsiteY560" fmla="*/ 833661 h 1152691"/>
                <a:gd name="connsiteX561" fmla="*/ 336476 w 1330849"/>
                <a:gd name="connsiteY561" fmla="*/ 821165 h 1152691"/>
                <a:gd name="connsiteX562" fmla="*/ 325506 w 1330849"/>
                <a:gd name="connsiteY562" fmla="*/ 807904 h 1152691"/>
                <a:gd name="connsiteX563" fmla="*/ 314282 w 1330849"/>
                <a:gd name="connsiteY563" fmla="*/ 793878 h 1152691"/>
                <a:gd name="connsiteX564" fmla="*/ 303312 w 1330849"/>
                <a:gd name="connsiteY564" fmla="*/ 778831 h 1152691"/>
                <a:gd name="connsiteX565" fmla="*/ 292343 w 1330849"/>
                <a:gd name="connsiteY565" fmla="*/ 763530 h 1152691"/>
                <a:gd name="connsiteX566" fmla="*/ 281884 w 1330849"/>
                <a:gd name="connsiteY566" fmla="*/ 747209 h 1152691"/>
                <a:gd name="connsiteX567" fmla="*/ 271425 w 1330849"/>
                <a:gd name="connsiteY567" fmla="*/ 730123 h 1152691"/>
                <a:gd name="connsiteX568" fmla="*/ 266323 w 1330849"/>
                <a:gd name="connsiteY568" fmla="*/ 721197 h 1152691"/>
                <a:gd name="connsiteX569" fmla="*/ 261731 w 1330849"/>
                <a:gd name="connsiteY569" fmla="*/ 712271 h 1152691"/>
                <a:gd name="connsiteX570" fmla="*/ 312751 w 1330849"/>
                <a:gd name="connsiteY570" fmla="*/ 701815 h 1152691"/>
                <a:gd name="connsiteX571" fmla="*/ 312751 w 1330849"/>
                <a:gd name="connsiteY571" fmla="*/ 679374 h 1152691"/>
                <a:gd name="connsiteX572" fmla="*/ 309945 w 1330849"/>
                <a:gd name="connsiteY572" fmla="*/ 678099 h 1152691"/>
                <a:gd name="connsiteX573" fmla="*/ 306373 w 1330849"/>
                <a:gd name="connsiteY573" fmla="*/ 676314 h 1152691"/>
                <a:gd name="connsiteX574" fmla="*/ 301527 w 1330849"/>
                <a:gd name="connsiteY574" fmla="*/ 674019 h 1152691"/>
                <a:gd name="connsiteX575" fmla="*/ 295405 w 1330849"/>
                <a:gd name="connsiteY575" fmla="*/ 670448 h 1152691"/>
                <a:gd name="connsiteX576" fmla="*/ 288262 w 1330849"/>
                <a:gd name="connsiteY576" fmla="*/ 666367 h 1152691"/>
                <a:gd name="connsiteX577" fmla="*/ 280099 w 1330849"/>
                <a:gd name="connsiteY577" fmla="*/ 661012 h 1152691"/>
                <a:gd name="connsiteX578" fmla="*/ 271170 w 1330849"/>
                <a:gd name="connsiteY578" fmla="*/ 654637 h 1152691"/>
                <a:gd name="connsiteX579" fmla="*/ 260966 w 1330849"/>
                <a:gd name="connsiteY579" fmla="*/ 647241 h 1152691"/>
                <a:gd name="connsiteX580" fmla="*/ 250252 w 1330849"/>
                <a:gd name="connsiteY580" fmla="*/ 638826 h 1152691"/>
                <a:gd name="connsiteX581" fmla="*/ 239028 w 1330849"/>
                <a:gd name="connsiteY581" fmla="*/ 628625 h 1152691"/>
                <a:gd name="connsiteX582" fmla="*/ 227038 w 1330849"/>
                <a:gd name="connsiteY582" fmla="*/ 617404 h 1152691"/>
                <a:gd name="connsiteX583" fmla="*/ 220661 w 1330849"/>
                <a:gd name="connsiteY583" fmla="*/ 611029 h 1152691"/>
                <a:gd name="connsiteX584" fmla="*/ 214538 w 1330849"/>
                <a:gd name="connsiteY584" fmla="*/ 604653 h 1152691"/>
                <a:gd name="connsiteX585" fmla="*/ 208161 w 1330849"/>
                <a:gd name="connsiteY585" fmla="*/ 597767 h 1152691"/>
                <a:gd name="connsiteX586" fmla="*/ 201528 w 1330849"/>
                <a:gd name="connsiteY586" fmla="*/ 590627 h 1152691"/>
                <a:gd name="connsiteX587" fmla="*/ 195151 w 1330849"/>
                <a:gd name="connsiteY587" fmla="*/ 582721 h 1152691"/>
                <a:gd name="connsiteX588" fmla="*/ 188263 w 1330849"/>
                <a:gd name="connsiteY588" fmla="*/ 574815 h 1152691"/>
                <a:gd name="connsiteX589" fmla="*/ 181886 w 1330849"/>
                <a:gd name="connsiteY589" fmla="*/ 566145 h 1152691"/>
                <a:gd name="connsiteX590" fmla="*/ 175253 w 1330849"/>
                <a:gd name="connsiteY590" fmla="*/ 557219 h 1152691"/>
                <a:gd name="connsiteX591" fmla="*/ 168365 w 1330849"/>
                <a:gd name="connsiteY591" fmla="*/ 548038 h 1152691"/>
                <a:gd name="connsiteX592" fmla="*/ 161733 w 1330849"/>
                <a:gd name="connsiteY592" fmla="*/ 538092 h 1152691"/>
                <a:gd name="connsiteX593" fmla="*/ 154590 w 1330849"/>
                <a:gd name="connsiteY593" fmla="*/ 528147 h 1152691"/>
                <a:gd name="connsiteX594" fmla="*/ 147702 w 1330849"/>
                <a:gd name="connsiteY594" fmla="*/ 517436 h 1152691"/>
                <a:gd name="connsiteX595" fmla="*/ 141070 w 1330849"/>
                <a:gd name="connsiteY595" fmla="*/ 505960 h 1152691"/>
                <a:gd name="connsiteX596" fmla="*/ 134182 w 1330849"/>
                <a:gd name="connsiteY596" fmla="*/ 494484 h 1152691"/>
                <a:gd name="connsiteX597" fmla="*/ 127550 w 1330849"/>
                <a:gd name="connsiteY597" fmla="*/ 482499 h 1152691"/>
                <a:gd name="connsiteX598" fmla="*/ 120662 w 1330849"/>
                <a:gd name="connsiteY598" fmla="*/ 470002 h 1152691"/>
                <a:gd name="connsiteX599" fmla="*/ 114029 w 1330849"/>
                <a:gd name="connsiteY599" fmla="*/ 456741 h 1152691"/>
                <a:gd name="connsiteX600" fmla="*/ 107397 w 1330849"/>
                <a:gd name="connsiteY600" fmla="*/ 443225 h 1152691"/>
                <a:gd name="connsiteX601" fmla="*/ 101019 w 1330849"/>
                <a:gd name="connsiteY601" fmla="*/ 429199 h 1152691"/>
                <a:gd name="connsiteX602" fmla="*/ 94642 w 1330849"/>
                <a:gd name="connsiteY602" fmla="*/ 414918 h 1152691"/>
                <a:gd name="connsiteX603" fmla="*/ 88009 w 1330849"/>
                <a:gd name="connsiteY603" fmla="*/ 399617 h 1152691"/>
                <a:gd name="connsiteX604" fmla="*/ 81887 w 1330849"/>
                <a:gd name="connsiteY604" fmla="*/ 383806 h 1152691"/>
                <a:gd name="connsiteX605" fmla="*/ 75765 w 1330849"/>
                <a:gd name="connsiteY605" fmla="*/ 367739 h 1152691"/>
                <a:gd name="connsiteX606" fmla="*/ 69898 w 1330849"/>
                <a:gd name="connsiteY606" fmla="*/ 350908 h 1152691"/>
                <a:gd name="connsiteX607" fmla="*/ 63775 w 1330849"/>
                <a:gd name="connsiteY607" fmla="*/ 333821 h 1152691"/>
                <a:gd name="connsiteX608" fmla="*/ 58163 w 1330849"/>
                <a:gd name="connsiteY608" fmla="*/ 315715 h 1152691"/>
                <a:gd name="connsiteX609" fmla="*/ 52551 w 1330849"/>
                <a:gd name="connsiteY609" fmla="*/ 297098 h 1152691"/>
                <a:gd name="connsiteX610" fmla="*/ 47193 w 1330849"/>
                <a:gd name="connsiteY610" fmla="*/ 278227 h 1152691"/>
                <a:gd name="connsiteX611" fmla="*/ 42091 w 1330849"/>
                <a:gd name="connsiteY611" fmla="*/ 258590 h 1152691"/>
                <a:gd name="connsiteX612" fmla="*/ 36990 w 1330849"/>
                <a:gd name="connsiteY612" fmla="*/ 238189 h 1152691"/>
                <a:gd name="connsiteX613" fmla="*/ 32398 w 1330849"/>
                <a:gd name="connsiteY613" fmla="*/ 217532 h 1152691"/>
                <a:gd name="connsiteX614" fmla="*/ 27551 w 1330849"/>
                <a:gd name="connsiteY614" fmla="*/ 195856 h 1152691"/>
                <a:gd name="connsiteX615" fmla="*/ 23215 w 1330849"/>
                <a:gd name="connsiteY615" fmla="*/ 173414 h 1152691"/>
                <a:gd name="connsiteX616" fmla="*/ 19133 w 1330849"/>
                <a:gd name="connsiteY616" fmla="*/ 150717 h 1152691"/>
                <a:gd name="connsiteX617" fmla="*/ 15306 w 1330849"/>
                <a:gd name="connsiteY617" fmla="*/ 127256 h 1152691"/>
                <a:gd name="connsiteX618" fmla="*/ 11735 w 1330849"/>
                <a:gd name="connsiteY618" fmla="*/ 103029 h 1152691"/>
                <a:gd name="connsiteX619" fmla="*/ 8419 w 1330849"/>
                <a:gd name="connsiteY619" fmla="*/ 78292 h 1152691"/>
                <a:gd name="connsiteX620" fmla="*/ 5357 w 1330849"/>
                <a:gd name="connsiteY620" fmla="*/ 53044 h 1152691"/>
                <a:gd name="connsiteX621" fmla="*/ 2551 w 1330849"/>
                <a:gd name="connsiteY621" fmla="*/ 26777 h 1152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</a:cxnLst>
              <a:rect l="l" t="t" r="r" b="b"/>
              <a:pathLst>
                <a:path w="1330849" h="1152691">
                  <a:moveTo>
                    <a:pt x="1281270" y="1113269"/>
                  </a:moveTo>
                  <a:lnTo>
                    <a:pt x="1281904" y="1128719"/>
                  </a:lnTo>
                  <a:lnTo>
                    <a:pt x="1282199" y="1129600"/>
                  </a:lnTo>
                  <a:lnTo>
                    <a:pt x="1273322" y="1135585"/>
                  </a:lnTo>
                  <a:lnTo>
                    <a:pt x="1271960" y="1131505"/>
                  </a:lnTo>
                  <a:lnTo>
                    <a:pt x="1268640" y="1121056"/>
                  </a:lnTo>
                  <a:close/>
                  <a:moveTo>
                    <a:pt x="1303365" y="1099647"/>
                  </a:moveTo>
                  <a:lnTo>
                    <a:pt x="1310270" y="1115659"/>
                  </a:lnTo>
                  <a:lnTo>
                    <a:pt x="1299715" y="1117790"/>
                  </a:lnTo>
                  <a:lnTo>
                    <a:pt x="1286983" y="1126375"/>
                  </a:lnTo>
                  <a:lnTo>
                    <a:pt x="1283139" y="1112116"/>
                  </a:lnTo>
                  <a:close/>
                  <a:moveTo>
                    <a:pt x="0" y="0"/>
                  </a:moveTo>
                  <a:lnTo>
                    <a:pt x="1276" y="1275"/>
                  </a:lnTo>
                  <a:lnTo>
                    <a:pt x="5613" y="5101"/>
                  </a:lnTo>
                  <a:lnTo>
                    <a:pt x="12500" y="10966"/>
                  </a:lnTo>
                  <a:lnTo>
                    <a:pt x="22449" y="18617"/>
                  </a:lnTo>
                  <a:lnTo>
                    <a:pt x="28317" y="22952"/>
                  </a:lnTo>
                  <a:lnTo>
                    <a:pt x="35204" y="27543"/>
                  </a:lnTo>
                  <a:lnTo>
                    <a:pt x="42857" y="32388"/>
                  </a:lnTo>
                  <a:lnTo>
                    <a:pt x="51020" y="37744"/>
                  </a:lnTo>
                  <a:lnTo>
                    <a:pt x="59949" y="43099"/>
                  </a:lnTo>
                  <a:lnTo>
                    <a:pt x="69387" y="48454"/>
                  </a:lnTo>
                  <a:lnTo>
                    <a:pt x="79846" y="54065"/>
                  </a:lnTo>
                  <a:lnTo>
                    <a:pt x="91070" y="59675"/>
                  </a:lnTo>
                  <a:lnTo>
                    <a:pt x="103060" y="65030"/>
                  </a:lnTo>
                  <a:lnTo>
                    <a:pt x="115815" y="70641"/>
                  </a:lnTo>
                  <a:lnTo>
                    <a:pt x="129336" y="76507"/>
                  </a:lnTo>
                  <a:lnTo>
                    <a:pt x="143621" y="81352"/>
                  </a:lnTo>
                  <a:lnTo>
                    <a:pt x="158416" y="86707"/>
                  </a:lnTo>
                  <a:lnTo>
                    <a:pt x="174488" y="91552"/>
                  </a:lnTo>
                  <a:lnTo>
                    <a:pt x="191069" y="96398"/>
                  </a:lnTo>
                  <a:lnTo>
                    <a:pt x="208416" y="100478"/>
                  </a:lnTo>
                  <a:lnTo>
                    <a:pt x="226783" y="104814"/>
                  </a:lnTo>
                  <a:lnTo>
                    <a:pt x="245915" y="108129"/>
                  </a:lnTo>
                  <a:lnTo>
                    <a:pt x="265558" y="111699"/>
                  </a:lnTo>
                  <a:lnTo>
                    <a:pt x="286221" y="113994"/>
                  </a:lnTo>
                  <a:lnTo>
                    <a:pt x="307394" y="116289"/>
                  </a:lnTo>
                  <a:lnTo>
                    <a:pt x="329843" y="118074"/>
                  </a:lnTo>
                  <a:lnTo>
                    <a:pt x="341322" y="118585"/>
                  </a:lnTo>
                  <a:lnTo>
                    <a:pt x="352802" y="118840"/>
                  </a:lnTo>
                  <a:lnTo>
                    <a:pt x="364791" y="119095"/>
                  </a:lnTo>
                  <a:lnTo>
                    <a:pt x="376781" y="119350"/>
                  </a:lnTo>
                  <a:lnTo>
                    <a:pt x="425505" y="119350"/>
                  </a:lnTo>
                  <a:lnTo>
                    <a:pt x="474483" y="119350"/>
                  </a:lnTo>
                  <a:lnTo>
                    <a:pt x="523462" y="120370"/>
                  </a:lnTo>
                  <a:lnTo>
                    <a:pt x="547697" y="120880"/>
                  </a:lnTo>
                  <a:lnTo>
                    <a:pt x="571931" y="121645"/>
                  </a:lnTo>
                  <a:lnTo>
                    <a:pt x="596166" y="122920"/>
                  </a:lnTo>
                  <a:lnTo>
                    <a:pt x="620145" y="123940"/>
                  </a:lnTo>
                  <a:lnTo>
                    <a:pt x="643869" y="125725"/>
                  </a:lnTo>
                  <a:lnTo>
                    <a:pt x="667338" y="127511"/>
                  </a:lnTo>
                  <a:lnTo>
                    <a:pt x="690552" y="130060"/>
                  </a:lnTo>
                  <a:lnTo>
                    <a:pt x="713511" y="132611"/>
                  </a:lnTo>
                  <a:lnTo>
                    <a:pt x="736214" y="136181"/>
                  </a:lnTo>
                  <a:lnTo>
                    <a:pt x="758408" y="139752"/>
                  </a:lnTo>
                  <a:lnTo>
                    <a:pt x="780346" y="144086"/>
                  </a:lnTo>
                  <a:lnTo>
                    <a:pt x="802030" y="148422"/>
                  </a:lnTo>
                  <a:lnTo>
                    <a:pt x="812489" y="150972"/>
                  </a:lnTo>
                  <a:lnTo>
                    <a:pt x="823203" y="153778"/>
                  </a:lnTo>
                  <a:lnTo>
                    <a:pt x="833662" y="156582"/>
                  </a:lnTo>
                  <a:lnTo>
                    <a:pt x="843866" y="159643"/>
                  </a:lnTo>
                  <a:lnTo>
                    <a:pt x="854070" y="162703"/>
                  </a:lnTo>
                  <a:lnTo>
                    <a:pt x="864019" y="166274"/>
                  </a:lnTo>
                  <a:lnTo>
                    <a:pt x="873968" y="169589"/>
                  </a:lnTo>
                  <a:lnTo>
                    <a:pt x="883916" y="173159"/>
                  </a:lnTo>
                  <a:lnTo>
                    <a:pt x="893355" y="177239"/>
                  </a:lnTo>
                  <a:lnTo>
                    <a:pt x="903049" y="181064"/>
                  </a:lnTo>
                  <a:lnTo>
                    <a:pt x="912233" y="185400"/>
                  </a:lnTo>
                  <a:lnTo>
                    <a:pt x="921671" y="189480"/>
                  </a:lnTo>
                  <a:lnTo>
                    <a:pt x="930600" y="194326"/>
                  </a:lnTo>
                  <a:lnTo>
                    <a:pt x="939528" y="199171"/>
                  </a:lnTo>
                  <a:lnTo>
                    <a:pt x="948456" y="204016"/>
                  </a:lnTo>
                  <a:lnTo>
                    <a:pt x="956875" y="209117"/>
                  </a:lnTo>
                  <a:lnTo>
                    <a:pt x="965293" y="214727"/>
                  </a:lnTo>
                  <a:lnTo>
                    <a:pt x="973456" y="220082"/>
                  </a:lnTo>
                  <a:lnTo>
                    <a:pt x="981619" y="225948"/>
                  </a:lnTo>
                  <a:lnTo>
                    <a:pt x="989527" y="231813"/>
                  </a:lnTo>
                  <a:lnTo>
                    <a:pt x="997435" y="237934"/>
                  </a:lnTo>
                  <a:lnTo>
                    <a:pt x="1004578" y="244564"/>
                  </a:lnTo>
                  <a:lnTo>
                    <a:pt x="1012231" y="251195"/>
                  </a:lnTo>
                  <a:lnTo>
                    <a:pt x="1019374" y="258081"/>
                  </a:lnTo>
                  <a:lnTo>
                    <a:pt x="1026262" y="265221"/>
                  </a:lnTo>
                  <a:lnTo>
                    <a:pt x="1033149" y="272616"/>
                  </a:lnTo>
                  <a:lnTo>
                    <a:pt x="1039527" y="280268"/>
                  </a:lnTo>
                  <a:lnTo>
                    <a:pt x="1046159" y="288173"/>
                  </a:lnTo>
                  <a:lnTo>
                    <a:pt x="1046159" y="238954"/>
                  </a:lnTo>
                  <a:lnTo>
                    <a:pt x="1052281" y="245075"/>
                  </a:lnTo>
                  <a:lnTo>
                    <a:pt x="1059679" y="252980"/>
                  </a:lnTo>
                  <a:lnTo>
                    <a:pt x="1068863" y="263946"/>
                  </a:lnTo>
                  <a:lnTo>
                    <a:pt x="1080343" y="277462"/>
                  </a:lnTo>
                  <a:lnTo>
                    <a:pt x="1093352" y="293783"/>
                  </a:lnTo>
                  <a:lnTo>
                    <a:pt x="1100495" y="302964"/>
                  </a:lnTo>
                  <a:lnTo>
                    <a:pt x="1107893" y="312910"/>
                  </a:lnTo>
                  <a:lnTo>
                    <a:pt x="1115036" y="323366"/>
                  </a:lnTo>
                  <a:lnTo>
                    <a:pt x="1122689" y="334331"/>
                  </a:lnTo>
                  <a:lnTo>
                    <a:pt x="1130597" y="346062"/>
                  </a:lnTo>
                  <a:lnTo>
                    <a:pt x="1138505" y="358558"/>
                  </a:lnTo>
                  <a:lnTo>
                    <a:pt x="1146413" y="371309"/>
                  </a:lnTo>
                  <a:lnTo>
                    <a:pt x="1154321" y="384825"/>
                  </a:lnTo>
                  <a:lnTo>
                    <a:pt x="1162229" y="398597"/>
                  </a:lnTo>
                  <a:lnTo>
                    <a:pt x="1170137" y="413133"/>
                  </a:lnTo>
                  <a:lnTo>
                    <a:pt x="1177535" y="428179"/>
                  </a:lnTo>
                  <a:lnTo>
                    <a:pt x="1184933" y="443480"/>
                  </a:lnTo>
                  <a:lnTo>
                    <a:pt x="1192331" y="459547"/>
                  </a:lnTo>
                  <a:lnTo>
                    <a:pt x="1199218" y="476123"/>
                  </a:lnTo>
                  <a:lnTo>
                    <a:pt x="1206106" y="493209"/>
                  </a:lnTo>
                  <a:lnTo>
                    <a:pt x="1212228" y="510551"/>
                  </a:lnTo>
                  <a:lnTo>
                    <a:pt x="1218351" y="528402"/>
                  </a:lnTo>
                  <a:lnTo>
                    <a:pt x="1223708" y="546508"/>
                  </a:lnTo>
                  <a:lnTo>
                    <a:pt x="1228810" y="565380"/>
                  </a:lnTo>
                  <a:lnTo>
                    <a:pt x="1233402" y="584761"/>
                  </a:lnTo>
                  <a:lnTo>
                    <a:pt x="1256105" y="561810"/>
                  </a:lnTo>
                  <a:lnTo>
                    <a:pt x="1261462" y="577621"/>
                  </a:lnTo>
                  <a:lnTo>
                    <a:pt x="1267585" y="596237"/>
                  </a:lnTo>
                  <a:lnTo>
                    <a:pt x="1274983" y="620974"/>
                  </a:lnTo>
                  <a:lnTo>
                    <a:pt x="1283911" y="650811"/>
                  </a:lnTo>
                  <a:lnTo>
                    <a:pt x="1288248" y="667388"/>
                  </a:lnTo>
                  <a:lnTo>
                    <a:pt x="1292840" y="685239"/>
                  </a:lnTo>
                  <a:lnTo>
                    <a:pt x="1297431" y="703856"/>
                  </a:lnTo>
                  <a:lnTo>
                    <a:pt x="1302023" y="723237"/>
                  </a:lnTo>
                  <a:lnTo>
                    <a:pt x="1306360" y="743384"/>
                  </a:lnTo>
                  <a:lnTo>
                    <a:pt x="1310696" y="764296"/>
                  </a:lnTo>
                  <a:lnTo>
                    <a:pt x="1314778" y="785462"/>
                  </a:lnTo>
                  <a:lnTo>
                    <a:pt x="1318349" y="807139"/>
                  </a:lnTo>
                  <a:lnTo>
                    <a:pt x="1321921" y="829071"/>
                  </a:lnTo>
                  <a:lnTo>
                    <a:pt x="1324727" y="851257"/>
                  </a:lnTo>
                  <a:lnTo>
                    <a:pt x="1327278" y="873699"/>
                  </a:lnTo>
                  <a:lnTo>
                    <a:pt x="1328808" y="896141"/>
                  </a:lnTo>
                  <a:lnTo>
                    <a:pt x="1330339" y="918328"/>
                  </a:lnTo>
                  <a:lnTo>
                    <a:pt x="1330594" y="929549"/>
                  </a:lnTo>
                  <a:lnTo>
                    <a:pt x="1330849" y="940514"/>
                  </a:lnTo>
                  <a:lnTo>
                    <a:pt x="1330849" y="951480"/>
                  </a:lnTo>
                  <a:lnTo>
                    <a:pt x="1330594" y="962446"/>
                  </a:lnTo>
                  <a:lnTo>
                    <a:pt x="1330339" y="973157"/>
                  </a:lnTo>
                  <a:lnTo>
                    <a:pt x="1329829" y="983868"/>
                  </a:lnTo>
                  <a:lnTo>
                    <a:pt x="1328808" y="994324"/>
                  </a:lnTo>
                  <a:lnTo>
                    <a:pt x="1327788" y="1004780"/>
                  </a:lnTo>
                  <a:lnTo>
                    <a:pt x="1326768" y="1015236"/>
                  </a:lnTo>
                  <a:lnTo>
                    <a:pt x="1324982" y="1025436"/>
                  </a:lnTo>
                  <a:lnTo>
                    <a:pt x="1323196" y="1035127"/>
                  </a:lnTo>
                  <a:lnTo>
                    <a:pt x="1321410" y="1045073"/>
                  </a:lnTo>
                  <a:lnTo>
                    <a:pt x="1319114" y="1054508"/>
                  </a:lnTo>
                  <a:lnTo>
                    <a:pt x="1316563" y="1063944"/>
                  </a:lnTo>
                  <a:lnTo>
                    <a:pt x="1313757" y="1073125"/>
                  </a:lnTo>
                  <a:lnTo>
                    <a:pt x="1310696" y="1082306"/>
                  </a:lnTo>
                  <a:lnTo>
                    <a:pt x="1307125" y="1090721"/>
                  </a:lnTo>
                  <a:lnTo>
                    <a:pt x="1303554" y="1099137"/>
                  </a:lnTo>
                  <a:lnTo>
                    <a:pt x="1303118" y="1099406"/>
                  </a:lnTo>
                  <a:lnTo>
                    <a:pt x="1298218" y="1087626"/>
                  </a:lnTo>
                  <a:lnTo>
                    <a:pt x="1292866" y="1075374"/>
                  </a:lnTo>
                  <a:lnTo>
                    <a:pt x="1287005" y="1062612"/>
                  </a:lnTo>
                  <a:lnTo>
                    <a:pt x="1280889" y="1049851"/>
                  </a:lnTo>
                  <a:lnTo>
                    <a:pt x="1274264" y="1037089"/>
                  </a:lnTo>
                  <a:lnTo>
                    <a:pt x="1267638" y="1024072"/>
                  </a:lnTo>
                  <a:lnTo>
                    <a:pt x="1260503" y="1010800"/>
                  </a:lnTo>
                  <a:lnTo>
                    <a:pt x="1253113" y="997528"/>
                  </a:lnTo>
                  <a:lnTo>
                    <a:pt x="1245723" y="984000"/>
                  </a:lnTo>
                  <a:lnTo>
                    <a:pt x="1237823" y="970473"/>
                  </a:lnTo>
                  <a:lnTo>
                    <a:pt x="1229669" y="956690"/>
                  </a:lnTo>
                  <a:lnTo>
                    <a:pt x="1220750" y="943162"/>
                  </a:lnTo>
                  <a:lnTo>
                    <a:pt x="1216870" y="936989"/>
                  </a:lnTo>
                  <a:lnTo>
                    <a:pt x="1239066" y="666113"/>
                  </a:lnTo>
                  <a:lnTo>
                    <a:pt x="1196179" y="904812"/>
                  </a:lnTo>
                  <a:lnTo>
                    <a:pt x="1184565" y="887521"/>
                  </a:lnTo>
                  <a:lnTo>
                    <a:pt x="1165198" y="859700"/>
                  </a:lnTo>
                  <a:lnTo>
                    <a:pt x="1144812" y="831879"/>
                  </a:lnTo>
                  <a:lnTo>
                    <a:pt x="1124171" y="803804"/>
                  </a:lnTo>
                  <a:lnTo>
                    <a:pt x="1102765" y="776239"/>
                  </a:lnTo>
                  <a:lnTo>
                    <a:pt x="1080341" y="748673"/>
                  </a:lnTo>
                  <a:lnTo>
                    <a:pt x="1065217" y="730427"/>
                  </a:lnTo>
                  <a:lnTo>
                    <a:pt x="1067674" y="703626"/>
                  </a:lnTo>
                  <a:lnTo>
                    <a:pt x="1068959" y="683746"/>
                  </a:lnTo>
                  <a:lnTo>
                    <a:pt x="1070757" y="661064"/>
                  </a:lnTo>
                  <a:lnTo>
                    <a:pt x="1072556" y="635324"/>
                  </a:lnTo>
                  <a:lnTo>
                    <a:pt x="1073841" y="607290"/>
                  </a:lnTo>
                  <a:lnTo>
                    <a:pt x="1074869" y="576962"/>
                  </a:lnTo>
                  <a:lnTo>
                    <a:pt x="1075640" y="545359"/>
                  </a:lnTo>
                  <a:lnTo>
                    <a:pt x="1075897" y="512228"/>
                  </a:lnTo>
                  <a:lnTo>
                    <a:pt x="1075640" y="478587"/>
                  </a:lnTo>
                  <a:lnTo>
                    <a:pt x="1075383" y="461512"/>
                  </a:lnTo>
                  <a:lnTo>
                    <a:pt x="1074612" y="444436"/>
                  </a:lnTo>
                  <a:lnTo>
                    <a:pt x="1073841" y="427361"/>
                  </a:lnTo>
                  <a:lnTo>
                    <a:pt x="1072813" y="410285"/>
                  </a:lnTo>
                  <a:lnTo>
                    <a:pt x="1071528" y="393465"/>
                  </a:lnTo>
                  <a:lnTo>
                    <a:pt x="1070243" y="376899"/>
                  </a:lnTo>
                  <a:lnTo>
                    <a:pt x="1068445" y="360079"/>
                  </a:lnTo>
                  <a:lnTo>
                    <a:pt x="1066132" y="343768"/>
                  </a:lnTo>
                  <a:lnTo>
                    <a:pt x="1066646" y="355746"/>
                  </a:lnTo>
                  <a:lnTo>
                    <a:pt x="1067674" y="387858"/>
                  </a:lnTo>
                  <a:lnTo>
                    <a:pt x="1067931" y="410030"/>
                  </a:lnTo>
                  <a:lnTo>
                    <a:pt x="1067931" y="435006"/>
                  </a:lnTo>
                  <a:lnTo>
                    <a:pt x="1067931" y="463041"/>
                  </a:lnTo>
                  <a:lnTo>
                    <a:pt x="1067674" y="492349"/>
                  </a:lnTo>
                  <a:lnTo>
                    <a:pt x="1066646" y="523442"/>
                  </a:lnTo>
                  <a:lnTo>
                    <a:pt x="1065618" y="555044"/>
                  </a:lnTo>
                  <a:lnTo>
                    <a:pt x="1063563" y="586136"/>
                  </a:lnTo>
                  <a:lnTo>
                    <a:pt x="1062535" y="601938"/>
                  </a:lnTo>
                  <a:lnTo>
                    <a:pt x="1061250" y="617229"/>
                  </a:lnTo>
                  <a:lnTo>
                    <a:pt x="1059708" y="632010"/>
                  </a:lnTo>
                  <a:lnTo>
                    <a:pt x="1057909" y="646792"/>
                  </a:lnTo>
                  <a:lnTo>
                    <a:pt x="1056368" y="660809"/>
                  </a:lnTo>
                  <a:lnTo>
                    <a:pt x="1054055" y="674317"/>
                  </a:lnTo>
                  <a:lnTo>
                    <a:pt x="1051742" y="687315"/>
                  </a:lnTo>
                  <a:lnTo>
                    <a:pt x="1049173" y="699293"/>
                  </a:lnTo>
                  <a:lnTo>
                    <a:pt x="1046819" y="708631"/>
                  </a:lnTo>
                  <a:lnTo>
                    <a:pt x="1035236" y="695074"/>
                  </a:lnTo>
                  <a:lnTo>
                    <a:pt x="1012047" y="669039"/>
                  </a:lnTo>
                  <a:lnTo>
                    <a:pt x="988603" y="643261"/>
                  </a:lnTo>
                  <a:lnTo>
                    <a:pt x="965414" y="618503"/>
                  </a:lnTo>
                  <a:lnTo>
                    <a:pt x="941715" y="594256"/>
                  </a:lnTo>
                  <a:lnTo>
                    <a:pt x="918271" y="571029"/>
                  </a:lnTo>
                  <a:lnTo>
                    <a:pt x="895081" y="548568"/>
                  </a:lnTo>
                  <a:lnTo>
                    <a:pt x="871892" y="527383"/>
                  </a:lnTo>
                  <a:lnTo>
                    <a:pt x="849213" y="507475"/>
                  </a:lnTo>
                  <a:lnTo>
                    <a:pt x="838000" y="497521"/>
                  </a:lnTo>
                  <a:lnTo>
                    <a:pt x="826533" y="488332"/>
                  </a:lnTo>
                  <a:lnTo>
                    <a:pt x="815576" y="479144"/>
                  </a:lnTo>
                  <a:lnTo>
                    <a:pt x="804618" y="470722"/>
                  </a:lnTo>
                  <a:lnTo>
                    <a:pt x="795547" y="463748"/>
                  </a:lnTo>
                  <a:lnTo>
                    <a:pt x="795407" y="462547"/>
                  </a:lnTo>
                  <a:lnTo>
                    <a:pt x="793063" y="443612"/>
                  </a:lnTo>
                  <a:lnTo>
                    <a:pt x="789939" y="420582"/>
                  </a:lnTo>
                  <a:lnTo>
                    <a:pt x="786294" y="395250"/>
                  </a:lnTo>
                  <a:lnTo>
                    <a:pt x="781867" y="370430"/>
                  </a:lnTo>
                  <a:lnTo>
                    <a:pt x="779784" y="358404"/>
                  </a:lnTo>
                  <a:lnTo>
                    <a:pt x="777441" y="347401"/>
                  </a:lnTo>
                  <a:lnTo>
                    <a:pt x="775358" y="337166"/>
                  </a:lnTo>
                  <a:lnTo>
                    <a:pt x="773014" y="328466"/>
                  </a:lnTo>
                  <a:lnTo>
                    <a:pt x="775358" y="341772"/>
                  </a:lnTo>
                  <a:lnTo>
                    <a:pt x="777180" y="356357"/>
                  </a:lnTo>
                  <a:lnTo>
                    <a:pt x="779263" y="375036"/>
                  </a:lnTo>
                  <a:lnTo>
                    <a:pt x="780305" y="385271"/>
                  </a:lnTo>
                  <a:lnTo>
                    <a:pt x="781346" y="396018"/>
                  </a:lnTo>
                  <a:lnTo>
                    <a:pt x="781867" y="407277"/>
                  </a:lnTo>
                  <a:lnTo>
                    <a:pt x="782127" y="418280"/>
                  </a:lnTo>
                  <a:lnTo>
                    <a:pt x="782388" y="429539"/>
                  </a:lnTo>
                  <a:lnTo>
                    <a:pt x="782127" y="440797"/>
                  </a:lnTo>
                  <a:lnTo>
                    <a:pt x="781346" y="451800"/>
                  </a:lnTo>
                  <a:lnTo>
                    <a:pt x="781186" y="453088"/>
                  </a:lnTo>
                  <a:lnTo>
                    <a:pt x="772510" y="446729"/>
                  </a:lnTo>
                  <a:lnTo>
                    <a:pt x="762317" y="439838"/>
                  </a:lnTo>
                  <a:lnTo>
                    <a:pt x="752123" y="432947"/>
                  </a:lnTo>
                  <a:lnTo>
                    <a:pt x="741930" y="426565"/>
                  </a:lnTo>
                  <a:lnTo>
                    <a:pt x="731993" y="420695"/>
                  </a:lnTo>
                  <a:lnTo>
                    <a:pt x="722563" y="415080"/>
                  </a:lnTo>
                  <a:lnTo>
                    <a:pt x="713135" y="409975"/>
                  </a:lnTo>
                  <a:lnTo>
                    <a:pt x="703961" y="405126"/>
                  </a:lnTo>
                  <a:lnTo>
                    <a:pt x="695042" y="400787"/>
                  </a:lnTo>
                  <a:lnTo>
                    <a:pt x="686123" y="397213"/>
                  </a:lnTo>
                  <a:lnTo>
                    <a:pt x="677714" y="393896"/>
                  </a:lnTo>
                  <a:lnTo>
                    <a:pt x="669560" y="391088"/>
                  </a:lnTo>
                  <a:lnTo>
                    <a:pt x="653506" y="385983"/>
                  </a:lnTo>
                  <a:lnTo>
                    <a:pt x="637196" y="380624"/>
                  </a:lnTo>
                  <a:lnTo>
                    <a:pt x="620633" y="374753"/>
                  </a:lnTo>
                  <a:lnTo>
                    <a:pt x="603814" y="368882"/>
                  </a:lnTo>
                  <a:lnTo>
                    <a:pt x="569667" y="355865"/>
                  </a:lnTo>
                  <a:lnTo>
                    <a:pt x="535521" y="342593"/>
                  </a:lnTo>
                  <a:lnTo>
                    <a:pt x="501119" y="328811"/>
                  </a:lnTo>
                  <a:lnTo>
                    <a:pt x="467227" y="314772"/>
                  </a:lnTo>
                  <a:lnTo>
                    <a:pt x="445917" y="305697"/>
                  </a:lnTo>
                  <a:lnTo>
                    <a:pt x="395685" y="221358"/>
                  </a:lnTo>
                  <a:lnTo>
                    <a:pt x="438286" y="302447"/>
                  </a:lnTo>
                  <a:lnTo>
                    <a:pt x="434864" y="300990"/>
                  </a:lnTo>
                  <a:lnTo>
                    <a:pt x="403775" y="287462"/>
                  </a:lnTo>
                  <a:lnTo>
                    <a:pt x="374725" y="274445"/>
                  </a:lnTo>
                  <a:lnTo>
                    <a:pt x="347968" y="262449"/>
                  </a:lnTo>
                  <a:lnTo>
                    <a:pt x="303883" y="242030"/>
                  </a:lnTo>
                  <a:lnTo>
                    <a:pt x="274578" y="228503"/>
                  </a:lnTo>
                  <a:lnTo>
                    <a:pt x="264130" y="223398"/>
                  </a:lnTo>
                  <a:lnTo>
                    <a:pt x="265914" y="225185"/>
                  </a:lnTo>
                  <a:lnTo>
                    <a:pt x="268462" y="226716"/>
                  </a:lnTo>
                  <a:lnTo>
                    <a:pt x="274323" y="231311"/>
                  </a:lnTo>
                  <a:lnTo>
                    <a:pt x="282223" y="236160"/>
                  </a:lnTo>
                  <a:lnTo>
                    <a:pt x="291397" y="241520"/>
                  </a:lnTo>
                  <a:lnTo>
                    <a:pt x="302354" y="247390"/>
                  </a:lnTo>
                  <a:lnTo>
                    <a:pt x="314841" y="253771"/>
                  </a:lnTo>
                  <a:lnTo>
                    <a:pt x="342617" y="267554"/>
                  </a:lnTo>
                  <a:lnTo>
                    <a:pt x="374470" y="282868"/>
                  </a:lnTo>
                  <a:lnTo>
                    <a:pt x="409126" y="298948"/>
                  </a:lnTo>
                  <a:lnTo>
                    <a:pt x="445057" y="315538"/>
                  </a:lnTo>
                  <a:lnTo>
                    <a:pt x="482262" y="331873"/>
                  </a:lnTo>
                  <a:lnTo>
                    <a:pt x="518447" y="347953"/>
                  </a:lnTo>
                  <a:lnTo>
                    <a:pt x="553613" y="363267"/>
                  </a:lnTo>
                  <a:lnTo>
                    <a:pt x="596504" y="381628"/>
                  </a:lnTo>
                  <a:lnTo>
                    <a:pt x="595528" y="381510"/>
                  </a:lnTo>
                  <a:lnTo>
                    <a:pt x="586847" y="383252"/>
                  </a:lnTo>
                  <a:lnTo>
                    <a:pt x="576379" y="385242"/>
                  </a:lnTo>
                  <a:lnTo>
                    <a:pt x="562593" y="387482"/>
                  </a:lnTo>
                  <a:lnTo>
                    <a:pt x="545232" y="390467"/>
                  </a:lnTo>
                  <a:lnTo>
                    <a:pt x="525573" y="392706"/>
                  </a:lnTo>
                  <a:lnTo>
                    <a:pt x="503361" y="395692"/>
                  </a:lnTo>
                  <a:lnTo>
                    <a:pt x="479362" y="397682"/>
                  </a:lnTo>
                  <a:lnTo>
                    <a:pt x="466341" y="398678"/>
                  </a:lnTo>
                  <a:lnTo>
                    <a:pt x="453320" y="399424"/>
                  </a:lnTo>
                  <a:lnTo>
                    <a:pt x="440044" y="400171"/>
                  </a:lnTo>
                  <a:lnTo>
                    <a:pt x="426257" y="400419"/>
                  </a:lnTo>
                  <a:lnTo>
                    <a:pt x="412471" y="400668"/>
                  </a:lnTo>
                  <a:lnTo>
                    <a:pt x="398684" y="400668"/>
                  </a:lnTo>
                  <a:lnTo>
                    <a:pt x="384642" y="400419"/>
                  </a:lnTo>
                  <a:lnTo>
                    <a:pt x="370345" y="399673"/>
                  </a:lnTo>
                  <a:lnTo>
                    <a:pt x="356048" y="398926"/>
                  </a:lnTo>
                  <a:lnTo>
                    <a:pt x="342005" y="397434"/>
                  </a:lnTo>
                  <a:lnTo>
                    <a:pt x="327708" y="395940"/>
                  </a:lnTo>
                  <a:lnTo>
                    <a:pt x="313921" y="393950"/>
                  </a:lnTo>
                  <a:lnTo>
                    <a:pt x="300134" y="391462"/>
                  </a:lnTo>
                  <a:lnTo>
                    <a:pt x="286603" y="388726"/>
                  </a:lnTo>
                  <a:lnTo>
                    <a:pt x="275959" y="386181"/>
                  </a:lnTo>
                  <a:lnTo>
                    <a:pt x="268221" y="383998"/>
                  </a:lnTo>
                  <a:lnTo>
                    <a:pt x="260051" y="381510"/>
                  </a:lnTo>
                  <a:lnTo>
                    <a:pt x="273072" y="385491"/>
                  </a:lnTo>
                  <a:lnTo>
                    <a:pt x="275959" y="386181"/>
                  </a:lnTo>
                  <a:lnTo>
                    <a:pt x="277922" y="386735"/>
                  </a:lnTo>
                  <a:lnTo>
                    <a:pt x="291199" y="389970"/>
                  </a:lnTo>
                  <a:lnTo>
                    <a:pt x="307794" y="393950"/>
                  </a:lnTo>
                  <a:lnTo>
                    <a:pt x="327452" y="397931"/>
                  </a:lnTo>
                  <a:lnTo>
                    <a:pt x="338175" y="399922"/>
                  </a:lnTo>
                  <a:lnTo>
                    <a:pt x="349409" y="401912"/>
                  </a:lnTo>
                  <a:lnTo>
                    <a:pt x="361153" y="403903"/>
                  </a:lnTo>
                  <a:lnTo>
                    <a:pt x="373919" y="405395"/>
                  </a:lnTo>
                  <a:lnTo>
                    <a:pt x="386940" y="407137"/>
                  </a:lnTo>
                  <a:lnTo>
                    <a:pt x="400471" y="408879"/>
                  </a:lnTo>
                  <a:lnTo>
                    <a:pt x="414514" y="409873"/>
                  </a:lnTo>
                  <a:lnTo>
                    <a:pt x="428811" y="410869"/>
                  </a:lnTo>
                  <a:lnTo>
                    <a:pt x="443874" y="411615"/>
                  </a:lnTo>
                  <a:lnTo>
                    <a:pt x="458937" y="412113"/>
                  </a:lnTo>
                  <a:lnTo>
                    <a:pt x="474767" y="412113"/>
                  </a:lnTo>
                  <a:lnTo>
                    <a:pt x="490595" y="412113"/>
                  </a:lnTo>
                  <a:lnTo>
                    <a:pt x="506680" y="411117"/>
                  </a:lnTo>
                  <a:lnTo>
                    <a:pt x="523020" y="410371"/>
                  </a:lnTo>
                  <a:lnTo>
                    <a:pt x="539615" y="408879"/>
                  </a:lnTo>
                  <a:lnTo>
                    <a:pt x="556210" y="406888"/>
                  </a:lnTo>
                  <a:lnTo>
                    <a:pt x="573316" y="404400"/>
                  </a:lnTo>
                  <a:lnTo>
                    <a:pt x="590166" y="401415"/>
                  </a:lnTo>
                  <a:lnTo>
                    <a:pt x="607272" y="397682"/>
                  </a:lnTo>
                  <a:lnTo>
                    <a:pt x="624122" y="393452"/>
                  </a:lnTo>
                  <a:lnTo>
                    <a:pt x="623998" y="393332"/>
                  </a:lnTo>
                  <a:lnTo>
                    <a:pt x="658092" y="407678"/>
                  </a:lnTo>
                  <a:lnTo>
                    <a:pt x="674402" y="414825"/>
                  </a:lnTo>
                  <a:lnTo>
                    <a:pt x="690965" y="424013"/>
                  </a:lnTo>
                  <a:lnTo>
                    <a:pt x="707274" y="434223"/>
                  </a:lnTo>
                  <a:lnTo>
                    <a:pt x="723583" y="444432"/>
                  </a:lnTo>
                  <a:lnTo>
                    <a:pt x="739892" y="455407"/>
                  </a:lnTo>
                  <a:lnTo>
                    <a:pt x="755691" y="466382"/>
                  </a:lnTo>
                  <a:lnTo>
                    <a:pt x="771490" y="477868"/>
                  </a:lnTo>
                  <a:lnTo>
                    <a:pt x="787290" y="489864"/>
                  </a:lnTo>
                  <a:lnTo>
                    <a:pt x="802324" y="502116"/>
                  </a:lnTo>
                  <a:lnTo>
                    <a:pt x="817614" y="514877"/>
                  </a:lnTo>
                  <a:lnTo>
                    <a:pt x="832904" y="527383"/>
                  </a:lnTo>
                  <a:lnTo>
                    <a:pt x="847429" y="540656"/>
                  </a:lnTo>
                  <a:lnTo>
                    <a:pt x="862209" y="553928"/>
                  </a:lnTo>
                  <a:lnTo>
                    <a:pt x="876479" y="567711"/>
                  </a:lnTo>
                  <a:lnTo>
                    <a:pt x="890750" y="581494"/>
                  </a:lnTo>
                  <a:lnTo>
                    <a:pt x="904510" y="595532"/>
                  </a:lnTo>
                  <a:lnTo>
                    <a:pt x="918271" y="609824"/>
                  </a:lnTo>
                  <a:lnTo>
                    <a:pt x="931776" y="624118"/>
                  </a:lnTo>
                  <a:lnTo>
                    <a:pt x="945282" y="638666"/>
                  </a:lnTo>
                  <a:lnTo>
                    <a:pt x="958279" y="653470"/>
                  </a:lnTo>
                  <a:lnTo>
                    <a:pt x="971275" y="668018"/>
                  </a:lnTo>
                  <a:lnTo>
                    <a:pt x="972984" y="670038"/>
                  </a:lnTo>
                  <a:lnTo>
                    <a:pt x="969848" y="672265"/>
                  </a:lnTo>
                  <a:lnTo>
                    <a:pt x="960418" y="678161"/>
                  </a:lnTo>
                  <a:lnTo>
                    <a:pt x="950989" y="683800"/>
                  </a:lnTo>
                  <a:lnTo>
                    <a:pt x="941305" y="689183"/>
                  </a:lnTo>
                  <a:lnTo>
                    <a:pt x="931110" y="694565"/>
                  </a:lnTo>
                  <a:lnTo>
                    <a:pt x="920662" y="699435"/>
                  </a:lnTo>
                  <a:lnTo>
                    <a:pt x="909958" y="704050"/>
                  </a:lnTo>
                  <a:lnTo>
                    <a:pt x="898999" y="708407"/>
                  </a:lnTo>
                  <a:lnTo>
                    <a:pt x="887786" y="712765"/>
                  </a:lnTo>
                  <a:lnTo>
                    <a:pt x="876573" y="716609"/>
                  </a:lnTo>
                  <a:lnTo>
                    <a:pt x="865105" y="720455"/>
                  </a:lnTo>
                  <a:lnTo>
                    <a:pt x="853126" y="724043"/>
                  </a:lnTo>
                  <a:lnTo>
                    <a:pt x="841148" y="727119"/>
                  </a:lnTo>
                  <a:lnTo>
                    <a:pt x="828916" y="730195"/>
                  </a:lnTo>
                  <a:lnTo>
                    <a:pt x="816937" y="733271"/>
                  </a:lnTo>
                  <a:lnTo>
                    <a:pt x="804196" y="735834"/>
                  </a:lnTo>
                  <a:lnTo>
                    <a:pt x="791962" y="738398"/>
                  </a:lnTo>
                  <a:lnTo>
                    <a:pt x="779220" y="740961"/>
                  </a:lnTo>
                  <a:lnTo>
                    <a:pt x="766478" y="743011"/>
                  </a:lnTo>
                  <a:lnTo>
                    <a:pt x="753990" y="745062"/>
                  </a:lnTo>
                  <a:lnTo>
                    <a:pt x="727996" y="748650"/>
                  </a:lnTo>
                  <a:lnTo>
                    <a:pt x="702510" y="751470"/>
                  </a:lnTo>
                  <a:lnTo>
                    <a:pt x="676516" y="753777"/>
                  </a:lnTo>
                  <a:lnTo>
                    <a:pt x="651031" y="755828"/>
                  </a:lnTo>
                  <a:lnTo>
                    <a:pt x="625546" y="757109"/>
                  </a:lnTo>
                  <a:lnTo>
                    <a:pt x="600826" y="757878"/>
                  </a:lnTo>
                  <a:lnTo>
                    <a:pt x="576360" y="758391"/>
                  </a:lnTo>
                  <a:lnTo>
                    <a:pt x="552659" y="758648"/>
                  </a:lnTo>
                  <a:lnTo>
                    <a:pt x="529978" y="758391"/>
                  </a:lnTo>
                  <a:lnTo>
                    <a:pt x="508060" y="757878"/>
                  </a:lnTo>
                  <a:lnTo>
                    <a:pt x="486908" y="757109"/>
                  </a:lnTo>
                  <a:lnTo>
                    <a:pt x="467030" y="756597"/>
                  </a:lnTo>
                  <a:lnTo>
                    <a:pt x="448680" y="755572"/>
                  </a:lnTo>
                  <a:lnTo>
                    <a:pt x="431605" y="754290"/>
                  </a:lnTo>
                  <a:lnTo>
                    <a:pt x="402043" y="752239"/>
                  </a:lnTo>
                  <a:lnTo>
                    <a:pt x="379871" y="750445"/>
                  </a:lnTo>
                  <a:lnTo>
                    <a:pt x="361012" y="748394"/>
                  </a:lnTo>
                  <a:lnTo>
                    <a:pt x="383184" y="750957"/>
                  </a:lnTo>
                  <a:lnTo>
                    <a:pt x="404846" y="753521"/>
                  </a:lnTo>
                  <a:lnTo>
                    <a:pt x="426253" y="755828"/>
                  </a:lnTo>
                  <a:lnTo>
                    <a:pt x="447151" y="757622"/>
                  </a:lnTo>
                  <a:lnTo>
                    <a:pt x="467794" y="759416"/>
                  </a:lnTo>
                  <a:lnTo>
                    <a:pt x="487672" y="760698"/>
                  </a:lnTo>
                  <a:lnTo>
                    <a:pt x="507041" y="762236"/>
                  </a:lnTo>
                  <a:lnTo>
                    <a:pt x="526155" y="763261"/>
                  </a:lnTo>
                  <a:lnTo>
                    <a:pt x="544758" y="764287"/>
                  </a:lnTo>
                  <a:lnTo>
                    <a:pt x="562853" y="765055"/>
                  </a:lnTo>
                  <a:lnTo>
                    <a:pt x="580437" y="765568"/>
                  </a:lnTo>
                  <a:lnTo>
                    <a:pt x="598022" y="765824"/>
                  </a:lnTo>
                  <a:lnTo>
                    <a:pt x="631153" y="766081"/>
                  </a:lnTo>
                  <a:lnTo>
                    <a:pt x="662754" y="765568"/>
                  </a:lnTo>
                  <a:lnTo>
                    <a:pt x="692826" y="764800"/>
                  </a:lnTo>
                  <a:lnTo>
                    <a:pt x="720860" y="763005"/>
                  </a:lnTo>
                  <a:lnTo>
                    <a:pt x="747619" y="761211"/>
                  </a:lnTo>
                  <a:lnTo>
                    <a:pt x="772849" y="758648"/>
                  </a:lnTo>
                  <a:lnTo>
                    <a:pt x="796295" y="755828"/>
                  </a:lnTo>
                  <a:lnTo>
                    <a:pt x="818721" y="752239"/>
                  </a:lnTo>
                  <a:lnTo>
                    <a:pt x="839110" y="748907"/>
                  </a:lnTo>
                  <a:lnTo>
                    <a:pt x="858223" y="745318"/>
                  </a:lnTo>
                  <a:lnTo>
                    <a:pt x="876063" y="741217"/>
                  </a:lnTo>
                  <a:lnTo>
                    <a:pt x="892628" y="737372"/>
                  </a:lnTo>
                  <a:lnTo>
                    <a:pt x="907664" y="733015"/>
                  </a:lnTo>
                  <a:lnTo>
                    <a:pt x="921426" y="729170"/>
                  </a:lnTo>
                  <a:lnTo>
                    <a:pt x="933659" y="724812"/>
                  </a:lnTo>
                  <a:lnTo>
                    <a:pt x="944872" y="720967"/>
                  </a:lnTo>
                  <a:lnTo>
                    <a:pt x="955066" y="716866"/>
                  </a:lnTo>
                  <a:lnTo>
                    <a:pt x="963731" y="713278"/>
                  </a:lnTo>
                  <a:lnTo>
                    <a:pt x="971376" y="709945"/>
                  </a:lnTo>
                  <a:lnTo>
                    <a:pt x="978003" y="706869"/>
                  </a:lnTo>
                  <a:lnTo>
                    <a:pt x="983609" y="704050"/>
                  </a:lnTo>
                  <a:lnTo>
                    <a:pt x="987687" y="701486"/>
                  </a:lnTo>
                  <a:lnTo>
                    <a:pt x="993293" y="697898"/>
                  </a:lnTo>
                  <a:lnTo>
                    <a:pt x="995332" y="696872"/>
                  </a:lnTo>
                  <a:lnTo>
                    <a:pt x="995172" y="696579"/>
                  </a:lnTo>
                  <a:lnTo>
                    <a:pt x="996248" y="697881"/>
                  </a:lnTo>
                  <a:lnTo>
                    <a:pt x="1008734" y="712940"/>
                  </a:lnTo>
                  <a:lnTo>
                    <a:pt x="1020456" y="727744"/>
                  </a:lnTo>
                  <a:lnTo>
                    <a:pt x="1032433" y="742802"/>
                  </a:lnTo>
                  <a:lnTo>
                    <a:pt x="1043900" y="757861"/>
                  </a:lnTo>
                  <a:lnTo>
                    <a:pt x="1055112" y="772920"/>
                  </a:lnTo>
                  <a:lnTo>
                    <a:pt x="1066070" y="787724"/>
                  </a:lnTo>
                  <a:lnTo>
                    <a:pt x="1087221" y="817331"/>
                  </a:lnTo>
                  <a:lnTo>
                    <a:pt x="1107352" y="846428"/>
                  </a:lnTo>
                  <a:lnTo>
                    <a:pt x="1126719" y="875270"/>
                  </a:lnTo>
                  <a:lnTo>
                    <a:pt x="1144812" y="902835"/>
                  </a:lnTo>
                  <a:lnTo>
                    <a:pt x="1161885" y="929890"/>
                  </a:lnTo>
                  <a:lnTo>
                    <a:pt x="1177685" y="955924"/>
                  </a:lnTo>
                  <a:lnTo>
                    <a:pt x="1192464" y="980682"/>
                  </a:lnTo>
                  <a:lnTo>
                    <a:pt x="1205970" y="1003908"/>
                  </a:lnTo>
                  <a:lnTo>
                    <a:pt x="1218202" y="1026114"/>
                  </a:lnTo>
                  <a:lnTo>
                    <a:pt x="1228486" y="1044197"/>
                  </a:lnTo>
                  <a:lnTo>
                    <a:pt x="1221960" y="1046293"/>
                  </a:lnTo>
                  <a:lnTo>
                    <a:pt x="1208948" y="1050335"/>
                  </a:lnTo>
                  <a:lnTo>
                    <a:pt x="1192874" y="1054630"/>
                  </a:lnTo>
                  <a:lnTo>
                    <a:pt x="1174248" y="1059683"/>
                  </a:lnTo>
                  <a:lnTo>
                    <a:pt x="1153327" y="1064988"/>
                  </a:lnTo>
                  <a:lnTo>
                    <a:pt x="1130364" y="1070546"/>
                  </a:lnTo>
                  <a:lnTo>
                    <a:pt x="1105870" y="1075852"/>
                  </a:lnTo>
                  <a:lnTo>
                    <a:pt x="1092858" y="1078378"/>
                  </a:lnTo>
                  <a:lnTo>
                    <a:pt x="1079845" y="1080652"/>
                  </a:lnTo>
                  <a:lnTo>
                    <a:pt x="1066323" y="1082925"/>
                  </a:lnTo>
                  <a:lnTo>
                    <a:pt x="1052800" y="1085199"/>
                  </a:lnTo>
                  <a:lnTo>
                    <a:pt x="1039023" y="1086968"/>
                  </a:lnTo>
                  <a:lnTo>
                    <a:pt x="1025245" y="1088736"/>
                  </a:lnTo>
                  <a:lnTo>
                    <a:pt x="1011212" y="1089999"/>
                  </a:lnTo>
                  <a:lnTo>
                    <a:pt x="997180" y="1091263"/>
                  </a:lnTo>
                  <a:lnTo>
                    <a:pt x="982891" y="1092273"/>
                  </a:lnTo>
                  <a:lnTo>
                    <a:pt x="968858" y="1093031"/>
                  </a:lnTo>
                  <a:lnTo>
                    <a:pt x="954826" y="1093283"/>
                  </a:lnTo>
                  <a:lnTo>
                    <a:pt x="944213" y="1093283"/>
                  </a:lnTo>
                  <a:lnTo>
                    <a:pt x="923188" y="1092273"/>
                  </a:lnTo>
                  <a:lnTo>
                    <a:pt x="913748" y="1091768"/>
                  </a:lnTo>
                  <a:lnTo>
                    <a:pt x="927270" y="1092526"/>
                  </a:lnTo>
                  <a:lnTo>
                    <a:pt x="941048" y="1093283"/>
                  </a:lnTo>
                  <a:lnTo>
                    <a:pt x="944213" y="1093283"/>
                  </a:lnTo>
                  <a:lnTo>
                    <a:pt x="949467" y="1093536"/>
                  </a:lnTo>
                  <a:lnTo>
                    <a:pt x="967838" y="1094042"/>
                  </a:lnTo>
                  <a:lnTo>
                    <a:pt x="989015" y="1094294"/>
                  </a:lnTo>
                  <a:lnTo>
                    <a:pt x="1012233" y="1094547"/>
                  </a:lnTo>
                  <a:lnTo>
                    <a:pt x="1037747" y="1094294"/>
                  </a:lnTo>
                  <a:lnTo>
                    <a:pt x="1064282" y="1093536"/>
                  </a:lnTo>
                  <a:lnTo>
                    <a:pt x="1092093" y="1092020"/>
                  </a:lnTo>
                  <a:lnTo>
                    <a:pt x="1106125" y="1091263"/>
                  </a:lnTo>
                  <a:lnTo>
                    <a:pt x="1120158" y="1089999"/>
                  </a:lnTo>
                  <a:lnTo>
                    <a:pt x="1134446" y="1088736"/>
                  </a:lnTo>
                  <a:lnTo>
                    <a:pt x="1148734" y="1086968"/>
                  </a:lnTo>
                  <a:lnTo>
                    <a:pt x="1162767" y="1085452"/>
                  </a:lnTo>
                  <a:lnTo>
                    <a:pt x="1176800" y="1083431"/>
                  </a:lnTo>
                  <a:lnTo>
                    <a:pt x="1190577" y="1081157"/>
                  </a:lnTo>
                  <a:lnTo>
                    <a:pt x="1203845" y="1078631"/>
                  </a:lnTo>
                  <a:lnTo>
                    <a:pt x="1217112" y="1075599"/>
                  </a:lnTo>
                  <a:lnTo>
                    <a:pt x="1229870" y="1072567"/>
                  </a:lnTo>
                  <a:lnTo>
                    <a:pt x="1242098" y="1069288"/>
                  </a:lnTo>
                  <a:lnTo>
                    <a:pt x="1248526" y="1081245"/>
                  </a:lnTo>
                  <a:lnTo>
                    <a:pt x="1262032" y="1107789"/>
                  </a:lnTo>
                  <a:lnTo>
                    <a:pt x="1268437" y="1120820"/>
                  </a:lnTo>
                  <a:lnTo>
                    <a:pt x="1260187" y="1125914"/>
                  </a:lnTo>
                  <a:lnTo>
                    <a:pt x="1250238" y="1128209"/>
                  </a:lnTo>
                  <a:lnTo>
                    <a:pt x="1238504" y="1130504"/>
                  </a:lnTo>
                  <a:lnTo>
                    <a:pt x="1222432" y="1133819"/>
                  </a:lnTo>
                  <a:lnTo>
                    <a:pt x="1202024" y="1137390"/>
                  </a:lnTo>
                  <a:lnTo>
                    <a:pt x="1178556" y="1140960"/>
                  </a:lnTo>
                  <a:lnTo>
                    <a:pt x="1151260" y="1144530"/>
                  </a:lnTo>
                  <a:lnTo>
                    <a:pt x="1136209" y="1146060"/>
                  </a:lnTo>
                  <a:lnTo>
                    <a:pt x="1120648" y="1147591"/>
                  </a:lnTo>
                  <a:lnTo>
                    <a:pt x="1104321" y="1148866"/>
                  </a:lnTo>
                  <a:lnTo>
                    <a:pt x="1087485" y="1150141"/>
                  </a:lnTo>
                  <a:lnTo>
                    <a:pt x="1070139" y="1151161"/>
                  </a:lnTo>
                  <a:lnTo>
                    <a:pt x="1051771" y="1151671"/>
                  </a:lnTo>
                  <a:lnTo>
                    <a:pt x="1032894" y="1152181"/>
                  </a:lnTo>
                  <a:lnTo>
                    <a:pt x="1013762" y="1152691"/>
                  </a:lnTo>
                  <a:lnTo>
                    <a:pt x="993609" y="1152181"/>
                  </a:lnTo>
                  <a:lnTo>
                    <a:pt x="973456" y="1151926"/>
                  </a:lnTo>
                  <a:lnTo>
                    <a:pt x="952793" y="1151161"/>
                  </a:lnTo>
                  <a:lnTo>
                    <a:pt x="931620" y="1149886"/>
                  </a:lnTo>
                  <a:lnTo>
                    <a:pt x="910192" y="1148100"/>
                  </a:lnTo>
                  <a:lnTo>
                    <a:pt x="888508" y="1146060"/>
                  </a:lnTo>
                  <a:lnTo>
                    <a:pt x="866315" y="1143255"/>
                  </a:lnTo>
                  <a:lnTo>
                    <a:pt x="844121" y="1140195"/>
                  </a:lnTo>
                  <a:lnTo>
                    <a:pt x="821673" y="1136625"/>
                  </a:lnTo>
                  <a:lnTo>
                    <a:pt x="798969" y="1132034"/>
                  </a:lnTo>
                  <a:lnTo>
                    <a:pt x="817336" y="1113673"/>
                  </a:lnTo>
                  <a:lnTo>
                    <a:pt x="809938" y="1112143"/>
                  </a:lnTo>
                  <a:lnTo>
                    <a:pt x="801010" y="1109848"/>
                  </a:lnTo>
                  <a:lnTo>
                    <a:pt x="788510" y="1106533"/>
                  </a:lnTo>
                  <a:lnTo>
                    <a:pt x="773459" y="1102452"/>
                  </a:lnTo>
                  <a:lnTo>
                    <a:pt x="755347" y="1097096"/>
                  </a:lnTo>
                  <a:lnTo>
                    <a:pt x="735194" y="1090721"/>
                  </a:lnTo>
                  <a:lnTo>
                    <a:pt x="712236" y="1083325"/>
                  </a:lnTo>
                  <a:lnTo>
                    <a:pt x="687491" y="1074655"/>
                  </a:lnTo>
                  <a:lnTo>
                    <a:pt x="660706" y="1064454"/>
                  </a:lnTo>
                  <a:lnTo>
                    <a:pt x="646930" y="1059099"/>
                  </a:lnTo>
                  <a:lnTo>
                    <a:pt x="632644" y="1053233"/>
                  </a:lnTo>
                  <a:lnTo>
                    <a:pt x="617849" y="1047368"/>
                  </a:lnTo>
                  <a:lnTo>
                    <a:pt x="603053" y="1040482"/>
                  </a:lnTo>
                  <a:lnTo>
                    <a:pt x="587747" y="1033851"/>
                  </a:lnTo>
                  <a:lnTo>
                    <a:pt x="572186" y="1026711"/>
                  </a:lnTo>
                  <a:lnTo>
                    <a:pt x="556625" y="1019061"/>
                  </a:lnTo>
                  <a:lnTo>
                    <a:pt x="540809" y="1011155"/>
                  </a:lnTo>
                  <a:lnTo>
                    <a:pt x="524738" y="1002739"/>
                  </a:lnTo>
                  <a:lnTo>
                    <a:pt x="508412" y="994069"/>
                  </a:lnTo>
                  <a:lnTo>
                    <a:pt x="492086" y="985143"/>
                  </a:lnTo>
                  <a:lnTo>
                    <a:pt x="475759" y="975707"/>
                  </a:lnTo>
                  <a:lnTo>
                    <a:pt x="531115" y="961426"/>
                  </a:lnTo>
                  <a:lnTo>
                    <a:pt x="523972" y="958621"/>
                  </a:lnTo>
                  <a:lnTo>
                    <a:pt x="515299" y="954795"/>
                  </a:lnTo>
                  <a:lnTo>
                    <a:pt x="503820" y="949950"/>
                  </a:lnTo>
                  <a:lnTo>
                    <a:pt x="489790" y="942810"/>
                  </a:lnTo>
                  <a:lnTo>
                    <a:pt x="481881" y="938474"/>
                  </a:lnTo>
                  <a:lnTo>
                    <a:pt x="473718" y="934139"/>
                  </a:lnTo>
                  <a:lnTo>
                    <a:pt x="464790" y="928784"/>
                  </a:lnTo>
                  <a:lnTo>
                    <a:pt x="455351" y="923173"/>
                  </a:lnTo>
                  <a:lnTo>
                    <a:pt x="445913" y="916798"/>
                  </a:lnTo>
                  <a:lnTo>
                    <a:pt x="435709" y="910167"/>
                  </a:lnTo>
                  <a:lnTo>
                    <a:pt x="425505" y="902517"/>
                  </a:lnTo>
                  <a:lnTo>
                    <a:pt x="414790" y="894611"/>
                  </a:lnTo>
                  <a:lnTo>
                    <a:pt x="404076" y="886195"/>
                  </a:lnTo>
                  <a:lnTo>
                    <a:pt x="393107" y="877014"/>
                  </a:lnTo>
                  <a:lnTo>
                    <a:pt x="381883" y="867068"/>
                  </a:lnTo>
                  <a:lnTo>
                    <a:pt x="370658" y="856613"/>
                  </a:lnTo>
                  <a:lnTo>
                    <a:pt x="359434" y="845392"/>
                  </a:lnTo>
                  <a:lnTo>
                    <a:pt x="347955" y="833661"/>
                  </a:lnTo>
                  <a:lnTo>
                    <a:pt x="336476" y="821165"/>
                  </a:lnTo>
                  <a:lnTo>
                    <a:pt x="325506" y="807904"/>
                  </a:lnTo>
                  <a:lnTo>
                    <a:pt x="314282" y="793878"/>
                  </a:lnTo>
                  <a:lnTo>
                    <a:pt x="303312" y="778831"/>
                  </a:lnTo>
                  <a:lnTo>
                    <a:pt x="292343" y="763530"/>
                  </a:lnTo>
                  <a:lnTo>
                    <a:pt x="281884" y="747209"/>
                  </a:lnTo>
                  <a:lnTo>
                    <a:pt x="271425" y="730123"/>
                  </a:lnTo>
                  <a:lnTo>
                    <a:pt x="266323" y="721197"/>
                  </a:lnTo>
                  <a:lnTo>
                    <a:pt x="261731" y="712271"/>
                  </a:lnTo>
                  <a:lnTo>
                    <a:pt x="312751" y="701815"/>
                  </a:lnTo>
                  <a:lnTo>
                    <a:pt x="312751" y="679374"/>
                  </a:lnTo>
                  <a:lnTo>
                    <a:pt x="309945" y="678099"/>
                  </a:lnTo>
                  <a:lnTo>
                    <a:pt x="306373" y="676314"/>
                  </a:lnTo>
                  <a:lnTo>
                    <a:pt x="301527" y="674019"/>
                  </a:lnTo>
                  <a:lnTo>
                    <a:pt x="295405" y="670448"/>
                  </a:lnTo>
                  <a:lnTo>
                    <a:pt x="288262" y="666367"/>
                  </a:lnTo>
                  <a:lnTo>
                    <a:pt x="280099" y="661012"/>
                  </a:lnTo>
                  <a:lnTo>
                    <a:pt x="271170" y="654637"/>
                  </a:lnTo>
                  <a:lnTo>
                    <a:pt x="260966" y="647241"/>
                  </a:lnTo>
                  <a:lnTo>
                    <a:pt x="250252" y="638826"/>
                  </a:lnTo>
                  <a:lnTo>
                    <a:pt x="239028" y="628625"/>
                  </a:lnTo>
                  <a:lnTo>
                    <a:pt x="227038" y="617404"/>
                  </a:lnTo>
                  <a:lnTo>
                    <a:pt x="220661" y="611029"/>
                  </a:lnTo>
                  <a:lnTo>
                    <a:pt x="214538" y="604653"/>
                  </a:lnTo>
                  <a:lnTo>
                    <a:pt x="208161" y="597767"/>
                  </a:lnTo>
                  <a:lnTo>
                    <a:pt x="201528" y="590627"/>
                  </a:lnTo>
                  <a:lnTo>
                    <a:pt x="195151" y="582721"/>
                  </a:lnTo>
                  <a:lnTo>
                    <a:pt x="188263" y="574815"/>
                  </a:lnTo>
                  <a:lnTo>
                    <a:pt x="181886" y="566145"/>
                  </a:lnTo>
                  <a:lnTo>
                    <a:pt x="175253" y="557219"/>
                  </a:lnTo>
                  <a:lnTo>
                    <a:pt x="168365" y="548038"/>
                  </a:lnTo>
                  <a:lnTo>
                    <a:pt x="161733" y="538092"/>
                  </a:lnTo>
                  <a:lnTo>
                    <a:pt x="154590" y="528147"/>
                  </a:lnTo>
                  <a:lnTo>
                    <a:pt x="147702" y="517436"/>
                  </a:lnTo>
                  <a:lnTo>
                    <a:pt x="141070" y="505960"/>
                  </a:lnTo>
                  <a:lnTo>
                    <a:pt x="134182" y="494484"/>
                  </a:lnTo>
                  <a:lnTo>
                    <a:pt x="127550" y="482499"/>
                  </a:lnTo>
                  <a:lnTo>
                    <a:pt x="120662" y="470002"/>
                  </a:lnTo>
                  <a:lnTo>
                    <a:pt x="114029" y="456741"/>
                  </a:lnTo>
                  <a:lnTo>
                    <a:pt x="107397" y="443225"/>
                  </a:lnTo>
                  <a:lnTo>
                    <a:pt x="101019" y="429199"/>
                  </a:lnTo>
                  <a:lnTo>
                    <a:pt x="94642" y="414918"/>
                  </a:lnTo>
                  <a:lnTo>
                    <a:pt x="88009" y="399617"/>
                  </a:lnTo>
                  <a:lnTo>
                    <a:pt x="81887" y="383806"/>
                  </a:lnTo>
                  <a:lnTo>
                    <a:pt x="75765" y="367739"/>
                  </a:lnTo>
                  <a:lnTo>
                    <a:pt x="69898" y="350908"/>
                  </a:lnTo>
                  <a:lnTo>
                    <a:pt x="63775" y="333821"/>
                  </a:lnTo>
                  <a:lnTo>
                    <a:pt x="58163" y="315715"/>
                  </a:lnTo>
                  <a:lnTo>
                    <a:pt x="52551" y="297098"/>
                  </a:lnTo>
                  <a:lnTo>
                    <a:pt x="47193" y="278227"/>
                  </a:lnTo>
                  <a:lnTo>
                    <a:pt x="42091" y="258590"/>
                  </a:lnTo>
                  <a:lnTo>
                    <a:pt x="36990" y="238189"/>
                  </a:lnTo>
                  <a:lnTo>
                    <a:pt x="32398" y="217532"/>
                  </a:lnTo>
                  <a:lnTo>
                    <a:pt x="27551" y="195856"/>
                  </a:lnTo>
                  <a:lnTo>
                    <a:pt x="23215" y="173414"/>
                  </a:lnTo>
                  <a:lnTo>
                    <a:pt x="19133" y="150717"/>
                  </a:lnTo>
                  <a:lnTo>
                    <a:pt x="15306" y="127256"/>
                  </a:lnTo>
                  <a:lnTo>
                    <a:pt x="11735" y="103029"/>
                  </a:lnTo>
                  <a:lnTo>
                    <a:pt x="8419" y="78292"/>
                  </a:lnTo>
                  <a:lnTo>
                    <a:pt x="5357" y="53044"/>
                  </a:lnTo>
                  <a:lnTo>
                    <a:pt x="2551" y="26777"/>
                  </a:lnTo>
                  <a:close/>
                </a:path>
              </a:pathLst>
            </a:custGeom>
            <a:gradFill>
              <a:gsLst>
                <a:gs pos="0">
                  <a:srgbClr val="234C06"/>
                </a:gs>
                <a:gs pos="46600">
                  <a:srgbClr val="8CC066"/>
                </a:gs>
                <a:gs pos="100000">
                  <a:srgbClr val="4C870C"/>
                </a:gs>
              </a:gsLst>
              <a:lin ang="5400000" scaled="1"/>
            </a:gradFill>
            <a:ln>
              <a:noFill/>
            </a:ln>
            <a:extLst/>
          </p:spPr>
          <p:txBody>
            <a:bodyPr wrap="square" anchor="ctr">
              <a:noAutofit/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9768418" y="5673602"/>
              <a:ext cx="1767799" cy="23915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r>
                <a:rPr lang="zh-CN" altLang="en-US" sz="1100" dirty="0">
                  <a:solidFill>
                    <a:srgbClr val="4C870C"/>
                  </a:solidFill>
                  <a:latin typeface="+mn-lt"/>
                  <a:ea typeface="+mn-ea"/>
                  <a:cs typeface="+mn-ea"/>
                  <a:sym typeface="+mn-lt"/>
                </a:rPr>
                <a:t>姓名： </a:t>
              </a:r>
              <a:r>
                <a:rPr lang="en-US" altLang="zh-CN" sz="1100" dirty="0" smtClean="0">
                  <a:solidFill>
                    <a:srgbClr val="4C870C"/>
                  </a:solidFill>
                  <a:latin typeface="+mn-lt"/>
                  <a:ea typeface="+mn-ea"/>
                  <a:cs typeface="+mn-ea"/>
                  <a:sym typeface="+mn-lt"/>
                </a:rPr>
                <a:t>X</a:t>
              </a:r>
              <a:r>
                <a:rPr lang="zh-CN" altLang="en-US" sz="1100" dirty="0" smtClean="0">
                  <a:solidFill>
                    <a:srgbClr val="4C870C"/>
                  </a:solidFill>
                  <a:latin typeface="+mn-lt"/>
                  <a:ea typeface="+mn-ea"/>
                  <a:cs typeface="+mn-ea"/>
                  <a:sym typeface="+mn-lt"/>
                </a:rPr>
                <a:t>小姐</a:t>
              </a:r>
              <a:endParaRPr lang="en-US" altLang="zh-CN" sz="1100" dirty="0">
                <a:solidFill>
                  <a:srgbClr val="4C870C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2" name="任意多边形 51"/>
            <p:cNvSpPr>
              <a:spLocks/>
            </p:cNvSpPr>
            <p:nvPr/>
          </p:nvSpPr>
          <p:spPr bwMode="auto">
            <a:xfrm rot="10800000" flipV="1">
              <a:off x="9402110" y="5679996"/>
              <a:ext cx="340579" cy="294987"/>
            </a:xfrm>
            <a:custGeom>
              <a:avLst/>
              <a:gdLst>
                <a:gd name="connsiteX0" fmla="*/ 1281270 w 1330849"/>
                <a:gd name="connsiteY0" fmla="*/ 1113269 h 1152691"/>
                <a:gd name="connsiteX1" fmla="*/ 1281904 w 1330849"/>
                <a:gd name="connsiteY1" fmla="*/ 1128719 h 1152691"/>
                <a:gd name="connsiteX2" fmla="*/ 1282199 w 1330849"/>
                <a:gd name="connsiteY2" fmla="*/ 1129600 h 1152691"/>
                <a:gd name="connsiteX3" fmla="*/ 1273322 w 1330849"/>
                <a:gd name="connsiteY3" fmla="*/ 1135585 h 1152691"/>
                <a:gd name="connsiteX4" fmla="*/ 1271960 w 1330849"/>
                <a:gd name="connsiteY4" fmla="*/ 1131505 h 1152691"/>
                <a:gd name="connsiteX5" fmla="*/ 1268640 w 1330849"/>
                <a:gd name="connsiteY5" fmla="*/ 1121056 h 1152691"/>
                <a:gd name="connsiteX6" fmla="*/ 1303365 w 1330849"/>
                <a:gd name="connsiteY6" fmla="*/ 1099647 h 1152691"/>
                <a:gd name="connsiteX7" fmla="*/ 1310270 w 1330849"/>
                <a:gd name="connsiteY7" fmla="*/ 1115659 h 1152691"/>
                <a:gd name="connsiteX8" fmla="*/ 1299715 w 1330849"/>
                <a:gd name="connsiteY8" fmla="*/ 1117790 h 1152691"/>
                <a:gd name="connsiteX9" fmla="*/ 1286983 w 1330849"/>
                <a:gd name="connsiteY9" fmla="*/ 1126375 h 1152691"/>
                <a:gd name="connsiteX10" fmla="*/ 1283139 w 1330849"/>
                <a:gd name="connsiteY10" fmla="*/ 1112116 h 1152691"/>
                <a:gd name="connsiteX11" fmla="*/ 0 w 1330849"/>
                <a:gd name="connsiteY11" fmla="*/ 0 h 1152691"/>
                <a:gd name="connsiteX12" fmla="*/ 1276 w 1330849"/>
                <a:gd name="connsiteY12" fmla="*/ 1275 h 1152691"/>
                <a:gd name="connsiteX13" fmla="*/ 5613 w 1330849"/>
                <a:gd name="connsiteY13" fmla="*/ 5101 h 1152691"/>
                <a:gd name="connsiteX14" fmla="*/ 12500 w 1330849"/>
                <a:gd name="connsiteY14" fmla="*/ 10966 h 1152691"/>
                <a:gd name="connsiteX15" fmla="*/ 22449 w 1330849"/>
                <a:gd name="connsiteY15" fmla="*/ 18617 h 1152691"/>
                <a:gd name="connsiteX16" fmla="*/ 28317 w 1330849"/>
                <a:gd name="connsiteY16" fmla="*/ 22952 h 1152691"/>
                <a:gd name="connsiteX17" fmla="*/ 35204 w 1330849"/>
                <a:gd name="connsiteY17" fmla="*/ 27543 h 1152691"/>
                <a:gd name="connsiteX18" fmla="*/ 42857 w 1330849"/>
                <a:gd name="connsiteY18" fmla="*/ 32388 h 1152691"/>
                <a:gd name="connsiteX19" fmla="*/ 51020 w 1330849"/>
                <a:gd name="connsiteY19" fmla="*/ 37744 h 1152691"/>
                <a:gd name="connsiteX20" fmla="*/ 59949 w 1330849"/>
                <a:gd name="connsiteY20" fmla="*/ 43099 h 1152691"/>
                <a:gd name="connsiteX21" fmla="*/ 69387 w 1330849"/>
                <a:gd name="connsiteY21" fmla="*/ 48454 h 1152691"/>
                <a:gd name="connsiteX22" fmla="*/ 79846 w 1330849"/>
                <a:gd name="connsiteY22" fmla="*/ 54065 h 1152691"/>
                <a:gd name="connsiteX23" fmla="*/ 91070 w 1330849"/>
                <a:gd name="connsiteY23" fmla="*/ 59675 h 1152691"/>
                <a:gd name="connsiteX24" fmla="*/ 103060 w 1330849"/>
                <a:gd name="connsiteY24" fmla="*/ 65030 h 1152691"/>
                <a:gd name="connsiteX25" fmla="*/ 115815 w 1330849"/>
                <a:gd name="connsiteY25" fmla="*/ 70641 h 1152691"/>
                <a:gd name="connsiteX26" fmla="*/ 129336 w 1330849"/>
                <a:gd name="connsiteY26" fmla="*/ 76507 h 1152691"/>
                <a:gd name="connsiteX27" fmla="*/ 143621 w 1330849"/>
                <a:gd name="connsiteY27" fmla="*/ 81352 h 1152691"/>
                <a:gd name="connsiteX28" fmla="*/ 158416 w 1330849"/>
                <a:gd name="connsiteY28" fmla="*/ 86707 h 1152691"/>
                <a:gd name="connsiteX29" fmla="*/ 174488 w 1330849"/>
                <a:gd name="connsiteY29" fmla="*/ 91552 h 1152691"/>
                <a:gd name="connsiteX30" fmla="*/ 191069 w 1330849"/>
                <a:gd name="connsiteY30" fmla="*/ 96398 h 1152691"/>
                <a:gd name="connsiteX31" fmla="*/ 208416 w 1330849"/>
                <a:gd name="connsiteY31" fmla="*/ 100478 h 1152691"/>
                <a:gd name="connsiteX32" fmla="*/ 226783 w 1330849"/>
                <a:gd name="connsiteY32" fmla="*/ 104814 h 1152691"/>
                <a:gd name="connsiteX33" fmla="*/ 245915 w 1330849"/>
                <a:gd name="connsiteY33" fmla="*/ 108129 h 1152691"/>
                <a:gd name="connsiteX34" fmla="*/ 265558 w 1330849"/>
                <a:gd name="connsiteY34" fmla="*/ 111699 h 1152691"/>
                <a:gd name="connsiteX35" fmla="*/ 286221 w 1330849"/>
                <a:gd name="connsiteY35" fmla="*/ 113994 h 1152691"/>
                <a:gd name="connsiteX36" fmla="*/ 307394 w 1330849"/>
                <a:gd name="connsiteY36" fmla="*/ 116289 h 1152691"/>
                <a:gd name="connsiteX37" fmla="*/ 329843 w 1330849"/>
                <a:gd name="connsiteY37" fmla="*/ 118074 h 1152691"/>
                <a:gd name="connsiteX38" fmla="*/ 341322 w 1330849"/>
                <a:gd name="connsiteY38" fmla="*/ 118585 h 1152691"/>
                <a:gd name="connsiteX39" fmla="*/ 352802 w 1330849"/>
                <a:gd name="connsiteY39" fmla="*/ 118840 h 1152691"/>
                <a:gd name="connsiteX40" fmla="*/ 364791 w 1330849"/>
                <a:gd name="connsiteY40" fmla="*/ 119095 h 1152691"/>
                <a:gd name="connsiteX41" fmla="*/ 376781 w 1330849"/>
                <a:gd name="connsiteY41" fmla="*/ 119350 h 1152691"/>
                <a:gd name="connsiteX42" fmla="*/ 425505 w 1330849"/>
                <a:gd name="connsiteY42" fmla="*/ 119350 h 1152691"/>
                <a:gd name="connsiteX43" fmla="*/ 474483 w 1330849"/>
                <a:gd name="connsiteY43" fmla="*/ 119350 h 1152691"/>
                <a:gd name="connsiteX44" fmla="*/ 523462 w 1330849"/>
                <a:gd name="connsiteY44" fmla="*/ 120370 h 1152691"/>
                <a:gd name="connsiteX45" fmla="*/ 547697 w 1330849"/>
                <a:gd name="connsiteY45" fmla="*/ 120880 h 1152691"/>
                <a:gd name="connsiteX46" fmla="*/ 571931 w 1330849"/>
                <a:gd name="connsiteY46" fmla="*/ 121645 h 1152691"/>
                <a:gd name="connsiteX47" fmla="*/ 596166 w 1330849"/>
                <a:gd name="connsiteY47" fmla="*/ 122920 h 1152691"/>
                <a:gd name="connsiteX48" fmla="*/ 620145 w 1330849"/>
                <a:gd name="connsiteY48" fmla="*/ 123940 h 1152691"/>
                <a:gd name="connsiteX49" fmla="*/ 643869 w 1330849"/>
                <a:gd name="connsiteY49" fmla="*/ 125725 h 1152691"/>
                <a:gd name="connsiteX50" fmla="*/ 667338 w 1330849"/>
                <a:gd name="connsiteY50" fmla="*/ 127511 h 1152691"/>
                <a:gd name="connsiteX51" fmla="*/ 690552 w 1330849"/>
                <a:gd name="connsiteY51" fmla="*/ 130060 h 1152691"/>
                <a:gd name="connsiteX52" fmla="*/ 713511 w 1330849"/>
                <a:gd name="connsiteY52" fmla="*/ 132611 h 1152691"/>
                <a:gd name="connsiteX53" fmla="*/ 736214 w 1330849"/>
                <a:gd name="connsiteY53" fmla="*/ 136181 h 1152691"/>
                <a:gd name="connsiteX54" fmla="*/ 758408 w 1330849"/>
                <a:gd name="connsiteY54" fmla="*/ 139752 h 1152691"/>
                <a:gd name="connsiteX55" fmla="*/ 780346 w 1330849"/>
                <a:gd name="connsiteY55" fmla="*/ 144086 h 1152691"/>
                <a:gd name="connsiteX56" fmla="*/ 802030 w 1330849"/>
                <a:gd name="connsiteY56" fmla="*/ 148422 h 1152691"/>
                <a:gd name="connsiteX57" fmla="*/ 812489 w 1330849"/>
                <a:gd name="connsiteY57" fmla="*/ 150972 h 1152691"/>
                <a:gd name="connsiteX58" fmla="*/ 823203 w 1330849"/>
                <a:gd name="connsiteY58" fmla="*/ 153778 h 1152691"/>
                <a:gd name="connsiteX59" fmla="*/ 833662 w 1330849"/>
                <a:gd name="connsiteY59" fmla="*/ 156582 h 1152691"/>
                <a:gd name="connsiteX60" fmla="*/ 843866 w 1330849"/>
                <a:gd name="connsiteY60" fmla="*/ 159643 h 1152691"/>
                <a:gd name="connsiteX61" fmla="*/ 854070 w 1330849"/>
                <a:gd name="connsiteY61" fmla="*/ 162703 h 1152691"/>
                <a:gd name="connsiteX62" fmla="*/ 864019 w 1330849"/>
                <a:gd name="connsiteY62" fmla="*/ 166274 h 1152691"/>
                <a:gd name="connsiteX63" fmla="*/ 873968 w 1330849"/>
                <a:gd name="connsiteY63" fmla="*/ 169589 h 1152691"/>
                <a:gd name="connsiteX64" fmla="*/ 883916 w 1330849"/>
                <a:gd name="connsiteY64" fmla="*/ 173159 h 1152691"/>
                <a:gd name="connsiteX65" fmla="*/ 893355 w 1330849"/>
                <a:gd name="connsiteY65" fmla="*/ 177239 h 1152691"/>
                <a:gd name="connsiteX66" fmla="*/ 903049 w 1330849"/>
                <a:gd name="connsiteY66" fmla="*/ 181064 h 1152691"/>
                <a:gd name="connsiteX67" fmla="*/ 912233 w 1330849"/>
                <a:gd name="connsiteY67" fmla="*/ 185400 h 1152691"/>
                <a:gd name="connsiteX68" fmla="*/ 921671 w 1330849"/>
                <a:gd name="connsiteY68" fmla="*/ 189480 h 1152691"/>
                <a:gd name="connsiteX69" fmla="*/ 930600 w 1330849"/>
                <a:gd name="connsiteY69" fmla="*/ 194326 h 1152691"/>
                <a:gd name="connsiteX70" fmla="*/ 939528 w 1330849"/>
                <a:gd name="connsiteY70" fmla="*/ 199171 h 1152691"/>
                <a:gd name="connsiteX71" fmla="*/ 948456 w 1330849"/>
                <a:gd name="connsiteY71" fmla="*/ 204016 h 1152691"/>
                <a:gd name="connsiteX72" fmla="*/ 956875 w 1330849"/>
                <a:gd name="connsiteY72" fmla="*/ 209117 h 1152691"/>
                <a:gd name="connsiteX73" fmla="*/ 965293 w 1330849"/>
                <a:gd name="connsiteY73" fmla="*/ 214727 h 1152691"/>
                <a:gd name="connsiteX74" fmla="*/ 973456 w 1330849"/>
                <a:gd name="connsiteY74" fmla="*/ 220082 h 1152691"/>
                <a:gd name="connsiteX75" fmla="*/ 981619 w 1330849"/>
                <a:gd name="connsiteY75" fmla="*/ 225948 h 1152691"/>
                <a:gd name="connsiteX76" fmla="*/ 989527 w 1330849"/>
                <a:gd name="connsiteY76" fmla="*/ 231813 h 1152691"/>
                <a:gd name="connsiteX77" fmla="*/ 997435 w 1330849"/>
                <a:gd name="connsiteY77" fmla="*/ 237934 h 1152691"/>
                <a:gd name="connsiteX78" fmla="*/ 1004578 w 1330849"/>
                <a:gd name="connsiteY78" fmla="*/ 244564 h 1152691"/>
                <a:gd name="connsiteX79" fmla="*/ 1012231 w 1330849"/>
                <a:gd name="connsiteY79" fmla="*/ 251195 h 1152691"/>
                <a:gd name="connsiteX80" fmla="*/ 1019374 w 1330849"/>
                <a:gd name="connsiteY80" fmla="*/ 258081 h 1152691"/>
                <a:gd name="connsiteX81" fmla="*/ 1026262 w 1330849"/>
                <a:gd name="connsiteY81" fmla="*/ 265221 h 1152691"/>
                <a:gd name="connsiteX82" fmla="*/ 1033149 w 1330849"/>
                <a:gd name="connsiteY82" fmla="*/ 272616 h 1152691"/>
                <a:gd name="connsiteX83" fmla="*/ 1039527 w 1330849"/>
                <a:gd name="connsiteY83" fmla="*/ 280268 h 1152691"/>
                <a:gd name="connsiteX84" fmla="*/ 1046159 w 1330849"/>
                <a:gd name="connsiteY84" fmla="*/ 288173 h 1152691"/>
                <a:gd name="connsiteX85" fmla="*/ 1046159 w 1330849"/>
                <a:gd name="connsiteY85" fmla="*/ 238954 h 1152691"/>
                <a:gd name="connsiteX86" fmla="*/ 1052281 w 1330849"/>
                <a:gd name="connsiteY86" fmla="*/ 245075 h 1152691"/>
                <a:gd name="connsiteX87" fmla="*/ 1059679 w 1330849"/>
                <a:gd name="connsiteY87" fmla="*/ 252980 h 1152691"/>
                <a:gd name="connsiteX88" fmla="*/ 1068863 w 1330849"/>
                <a:gd name="connsiteY88" fmla="*/ 263946 h 1152691"/>
                <a:gd name="connsiteX89" fmla="*/ 1080343 w 1330849"/>
                <a:gd name="connsiteY89" fmla="*/ 277462 h 1152691"/>
                <a:gd name="connsiteX90" fmla="*/ 1093352 w 1330849"/>
                <a:gd name="connsiteY90" fmla="*/ 293783 h 1152691"/>
                <a:gd name="connsiteX91" fmla="*/ 1100495 w 1330849"/>
                <a:gd name="connsiteY91" fmla="*/ 302964 h 1152691"/>
                <a:gd name="connsiteX92" fmla="*/ 1107893 w 1330849"/>
                <a:gd name="connsiteY92" fmla="*/ 312910 h 1152691"/>
                <a:gd name="connsiteX93" fmla="*/ 1115036 w 1330849"/>
                <a:gd name="connsiteY93" fmla="*/ 323366 h 1152691"/>
                <a:gd name="connsiteX94" fmla="*/ 1122689 w 1330849"/>
                <a:gd name="connsiteY94" fmla="*/ 334331 h 1152691"/>
                <a:gd name="connsiteX95" fmla="*/ 1130597 w 1330849"/>
                <a:gd name="connsiteY95" fmla="*/ 346062 h 1152691"/>
                <a:gd name="connsiteX96" fmla="*/ 1138505 w 1330849"/>
                <a:gd name="connsiteY96" fmla="*/ 358558 h 1152691"/>
                <a:gd name="connsiteX97" fmla="*/ 1146413 w 1330849"/>
                <a:gd name="connsiteY97" fmla="*/ 371309 h 1152691"/>
                <a:gd name="connsiteX98" fmla="*/ 1154321 w 1330849"/>
                <a:gd name="connsiteY98" fmla="*/ 384825 h 1152691"/>
                <a:gd name="connsiteX99" fmla="*/ 1162229 w 1330849"/>
                <a:gd name="connsiteY99" fmla="*/ 398597 h 1152691"/>
                <a:gd name="connsiteX100" fmla="*/ 1170137 w 1330849"/>
                <a:gd name="connsiteY100" fmla="*/ 413133 h 1152691"/>
                <a:gd name="connsiteX101" fmla="*/ 1177535 w 1330849"/>
                <a:gd name="connsiteY101" fmla="*/ 428179 h 1152691"/>
                <a:gd name="connsiteX102" fmla="*/ 1184933 w 1330849"/>
                <a:gd name="connsiteY102" fmla="*/ 443480 h 1152691"/>
                <a:gd name="connsiteX103" fmla="*/ 1192331 w 1330849"/>
                <a:gd name="connsiteY103" fmla="*/ 459547 h 1152691"/>
                <a:gd name="connsiteX104" fmla="*/ 1199218 w 1330849"/>
                <a:gd name="connsiteY104" fmla="*/ 476123 h 1152691"/>
                <a:gd name="connsiteX105" fmla="*/ 1206106 w 1330849"/>
                <a:gd name="connsiteY105" fmla="*/ 493209 h 1152691"/>
                <a:gd name="connsiteX106" fmla="*/ 1212228 w 1330849"/>
                <a:gd name="connsiteY106" fmla="*/ 510551 h 1152691"/>
                <a:gd name="connsiteX107" fmla="*/ 1218351 w 1330849"/>
                <a:gd name="connsiteY107" fmla="*/ 528402 h 1152691"/>
                <a:gd name="connsiteX108" fmla="*/ 1223708 w 1330849"/>
                <a:gd name="connsiteY108" fmla="*/ 546508 h 1152691"/>
                <a:gd name="connsiteX109" fmla="*/ 1228810 w 1330849"/>
                <a:gd name="connsiteY109" fmla="*/ 565380 h 1152691"/>
                <a:gd name="connsiteX110" fmla="*/ 1233402 w 1330849"/>
                <a:gd name="connsiteY110" fmla="*/ 584761 h 1152691"/>
                <a:gd name="connsiteX111" fmla="*/ 1256105 w 1330849"/>
                <a:gd name="connsiteY111" fmla="*/ 561810 h 1152691"/>
                <a:gd name="connsiteX112" fmla="*/ 1261462 w 1330849"/>
                <a:gd name="connsiteY112" fmla="*/ 577621 h 1152691"/>
                <a:gd name="connsiteX113" fmla="*/ 1267585 w 1330849"/>
                <a:gd name="connsiteY113" fmla="*/ 596237 h 1152691"/>
                <a:gd name="connsiteX114" fmla="*/ 1274983 w 1330849"/>
                <a:gd name="connsiteY114" fmla="*/ 620974 h 1152691"/>
                <a:gd name="connsiteX115" fmla="*/ 1283911 w 1330849"/>
                <a:gd name="connsiteY115" fmla="*/ 650811 h 1152691"/>
                <a:gd name="connsiteX116" fmla="*/ 1288248 w 1330849"/>
                <a:gd name="connsiteY116" fmla="*/ 667388 h 1152691"/>
                <a:gd name="connsiteX117" fmla="*/ 1292840 w 1330849"/>
                <a:gd name="connsiteY117" fmla="*/ 685239 h 1152691"/>
                <a:gd name="connsiteX118" fmla="*/ 1297431 w 1330849"/>
                <a:gd name="connsiteY118" fmla="*/ 703856 h 1152691"/>
                <a:gd name="connsiteX119" fmla="*/ 1302023 w 1330849"/>
                <a:gd name="connsiteY119" fmla="*/ 723237 h 1152691"/>
                <a:gd name="connsiteX120" fmla="*/ 1306360 w 1330849"/>
                <a:gd name="connsiteY120" fmla="*/ 743384 h 1152691"/>
                <a:gd name="connsiteX121" fmla="*/ 1310696 w 1330849"/>
                <a:gd name="connsiteY121" fmla="*/ 764296 h 1152691"/>
                <a:gd name="connsiteX122" fmla="*/ 1314778 w 1330849"/>
                <a:gd name="connsiteY122" fmla="*/ 785462 h 1152691"/>
                <a:gd name="connsiteX123" fmla="*/ 1318349 w 1330849"/>
                <a:gd name="connsiteY123" fmla="*/ 807139 h 1152691"/>
                <a:gd name="connsiteX124" fmla="*/ 1321921 w 1330849"/>
                <a:gd name="connsiteY124" fmla="*/ 829071 h 1152691"/>
                <a:gd name="connsiteX125" fmla="*/ 1324727 w 1330849"/>
                <a:gd name="connsiteY125" fmla="*/ 851257 h 1152691"/>
                <a:gd name="connsiteX126" fmla="*/ 1327278 w 1330849"/>
                <a:gd name="connsiteY126" fmla="*/ 873699 h 1152691"/>
                <a:gd name="connsiteX127" fmla="*/ 1328808 w 1330849"/>
                <a:gd name="connsiteY127" fmla="*/ 896141 h 1152691"/>
                <a:gd name="connsiteX128" fmla="*/ 1330339 w 1330849"/>
                <a:gd name="connsiteY128" fmla="*/ 918328 h 1152691"/>
                <a:gd name="connsiteX129" fmla="*/ 1330594 w 1330849"/>
                <a:gd name="connsiteY129" fmla="*/ 929549 h 1152691"/>
                <a:gd name="connsiteX130" fmla="*/ 1330849 w 1330849"/>
                <a:gd name="connsiteY130" fmla="*/ 940514 h 1152691"/>
                <a:gd name="connsiteX131" fmla="*/ 1330849 w 1330849"/>
                <a:gd name="connsiteY131" fmla="*/ 951480 h 1152691"/>
                <a:gd name="connsiteX132" fmla="*/ 1330594 w 1330849"/>
                <a:gd name="connsiteY132" fmla="*/ 962446 h 1152691"/>
                <a:gd name="connsiteX133" fmla="*/ 1330339 w 1330849"/>
                <a:gd name="connsiteY133" fmla="*/ 973157 h 1152691"/>
                <a:gd name="connsiteX134" fmla="*/ 1329829 w 1330849"/>
                <a:gd name="connsiteY134" fmla="*/ 983868 h 1152691"/>
                <a:gd name="connsiteX135" fmla="*/ 1328808 w 1330849"/>
                <a:gd name="connsiteY135" fmla="*/ 994324 h 1152691"/>
                <a:gd name="connsiteX136" fmla="*/ 1327788 w 1330849"/>
                <a:gd name="connsiteY136" fmla="*/ 1004780 h 1152691"/>
                <a:gd name="connsiteX137" fmla="*/ 1326768 w 1330849"/>
                <a:gd name="connsiteY137" fmla="*/ 1015236 h 1152691"/>
                <a:gd name="connsiteX138" fmla="*/ 1324982 w 1330849"/>
                <a:gd name="connsiteY138" fmla="*/ 1025436 h 1152691"/>
                <a:gd name="connsiteX139" fmla="*/ 1323196 w 1330849"/>
                <a:gd name="connsiteY139" fmla="*/ 1035127 h 1152691"/>
                <a:gd name="connsiteX140" fmla="*/ 1321410 w 1330849"/>
                <a:gd name="connsiteY140" fmla="*/ 1045073 h 1152691"/>
                <a:gd name="connsiteX141" fmla="*/ 1319114 w 1330849"/>
                <a:gd name="connsiteY141" fmla="*/ 1054508 h 1152691"/>
                <a:gd name="connsiteX142" fmla="*/ 1316563 w 1330849"/>
                <a:gd name="connsiteY142" fmla="*/ 1063944 h 1152691"/>
                <a:gd name="connsiteX143" fmla="*/ 1313757 w 1330849"/>
                <a:gd name="connsiteY143" fmla="*/ 1073125 h 1152691"/>
                <a:gd name="connsiteX144" fmla="*/ 1310696 w 1330849"/>
                <a:gd name="connsiteY144" fmla="*/ 1082306 h 1152691"/>
                <a:gd name="connsiteX145" fmla="*/ 1307125 w 1330849"/>
                <a:gd name="connsiteY145" fmla="*/ 1090721 h 1152691"/>
                <a:gd name="connsiteX146" fmla="*/ 1303554 w 1330849"/>
                <a:gd name="connsiteY146" fmla="*/ 1099137 h 1152691"/>
                <a:gd name="connsiteX147" fmla="*/ 1303118 w 1330849"/>
                <a:gd name="connsiteY147" fmla="*/ 1099406 h 1152691"/>
                <a:gd name="connsiteX148" fmla="*/ 1298218 w 1330849"/>
                <a:gd name="connsiteY148" fmla="*/ 1087626 h 1152691"/>
                <a:gd name="connsiteX149" fmla="*/ 1292866 w 1330849"/>
                <a:gd name="connsiteY149" fmla="*/ 1075374 h 1152691"/>
                <a:gd name="connsiteX150" fmla="*/ 1287005 w 1330849"/>
                <a:gd name="connsiteY150" fmla="*/ 1062612 h 1152691"/>
                <a:gd name="connsiteX151" fmla="*/ 1280889 w 1330849"/>
                <a:gd name="connsiteY151" fmla="*/ 1049851 h 1152691"/>
                <a:gd name="connsiteX152" fmla="*/ 1274264 w 1330849"/>
                <a:gd name="connsiteY152" fmla="*/ 1037089 h 1152691"/>
                <a:gd name="connsiteX153" fmla="*/ 1267638 w 1330849"/>
                <a:gd name="connsiteY153" fmla="*/ 1024072 h 1152691"/>
                <a:gd name="connsiteX154" fmla="*/ 1260503 w 1330849"/>
                <a:gd name="connsiteY154" fmla="*/ 1010800 h 1152691"/>
                <a:gd name="connsiteX155" fmla="*/ 1253113 w 1330849"/>
                <a:gd name="connsiteY155" fmla="*/ 997528 h 1152691"/>
                <a:gd name="connsiteX156" fmla="*/ 1245723 w 1330849"/>
                <a:gd name="connsiteY156" fmla="*/ 984000 h 1152691"/>
                <a:gd name="connsiteX157" fmla="*/ 1237823 w 1330849"/>
                <a:gd name="connsiteY157" fmla="*/ 970473 h 1152691"/>
                <a:gd name="connsiteX158" fmla="*/ 1229669 w 1330849"/>
                <a:gd name="connsiteY158" fmla="*/ 956690 h 1152691"/>
                <a:gd name="connsiteX159" fmla="*/ 1220750 w 1330849"/>
                <a:gd name="connsiteY159" fmla="*/ 943162 h 1152691"/>
                <a:gd name="connsiteX160" fmla="*/ 1216870 w 1330849"/>
                <a:gd name="connsiteY160" fmla="*/ 936989 h 1152691"/>
                <a:gd name="connsiteX161" fmla="*/ 1239066 w 1330849"/>
                <a:gd name="connsiteY161" fmla="*/ 666113 h 1152691"/>
                <a:gd name="connsiteX162" fmla="*/ 1196179 w 1330849"/>
                <a:gd name="connsiteY162" fmla="*/ 904812 h 1152691"/>
                <a:gd name="connsiteX163" fmla="*/ 1184565 w 1330849"/>
                <a:gd name="connsiteY163" fmla="*/ 887521 h 1152691"/>
                <a:gd name="connsiteX164" fmla="*/ 1165198 w 1330849"/>
                <a:gd name="connsiteY164" fmla="*/ 859700 h 1152691"/>
                <a:gd name="connsiteX165" fmla="*/ 1144812 w 1330849"/>
                <a:gd name="connsiteY165" fmla="*/ 831879 h 1152691"/>
                <a:gd name="connsiteX166" fmla="*/ 1124171 w 1330849"/>
                <a:gd name="connsiteY166" fmla="*/ 803804 h 1152691"/>
                <a:gd name="connsiteX167" fmla="*/ 1102765 w 1330849"/>
                <a:gd name="connsiteY167" fmla="*/ 776239 h 1152691"/>
                <a:gd name="connsiteX168" fmla="*/ 1080341 w 1330849"/>
                <a:gd name="connsiteY168" fmla="*/ 748673 h 1152691"/>
                <a:gd name="connsiteX169" fmla="*/ 1065217 w 1330849"/>
                <a:gd name="connsiteY169" fmla="*/ 730427 h 1152691"/>
                <a:gd name="connsiteX170" fmla="*/ 1067674 w 1330849"/>
                <a:gd name="connsiteY170" fmla="*/ 703626 h 1152691"/>
                <a:gd name="connsiteX171" fmla="*/ 1068959 w 1330849"/>
                <a:gd name="connsiteY171" fmla="*/ 683746 h 1152691"/>
                <a:gd name="connsiteX172" fmla="*/ 1070757 w 1330849"/>
                <a:gd name="connsiteY172" fmla="*/ 661064 h 1152691"/>
                <a:gd name="connsiteX173" fmla="*/ 1072556 w 1330849"/>
                <a:gd name="connsiteY173" fmla="*/ 635324 h 1152691"/>
                <a:gd name="connsiteX174" fmla="*/ 1073841 w 1330849"/>
                <a:gd name="connsiteY174" fmla="*/ 607290 h 1152691"/>
                <a:gd name="connsiteX175" fmla="*/ 1074869 w 1330849"/>
                <a:gd name="connsiteY175" fmla="*/ 576962 h 1152691"/>
                <a:gd name="connsiteX176" fmla="*/ 1075640 w 1330849"/>
                <a:gd name="connsiteY176" fmla="*/ 545359 h 1152691"/>
                <a:gd name="connsiteX177" fmla="*/ 1075897 w 1330849"/>
                <a:gd name="connsiteY177" fmla="*/ 512228 h 1152691"/>
                <a:gd name="connsiteX178" fmla="*/ 1075640 w 1330849"/>
                <a:gd name="connsiteY178" fmla="*/ 478587 h 1152691"/>
                <a:gd name="connsiteX179" fmla="*/ 1075383 w 1330849"/>
                <a:gd name="connsiteY179" fmla="*/ 461512 h 1152691"/>
                <a:gd name="connsiteX180" fmla="*/ 1074612 w 1330849"/>
                <a:gd name="connsiteY180" fmla="*/ 444436 h 1152691"/>
                <a:gd name="connsiteX181" fmla="*/ 1073841 w 1330849"/>
                <a:gd name="connsiteY181" fmla="*/ 427361 h 1152691"/>
                <a:gd name="connsiteX182" fmla="*/ 1072813 w 1330849"/>
                <a:gd name="connsiteY182" fmla="*/ 410285 h 1152691"/>
                <a:gd name="connsiteX183" fmla="*/ 1071528 w 1330849"/>
                <a:gd name="connsiteY183" fmla="*/ 393465 h 1152691"/>
                <a:gd name="connsiteX184" fmla="*/ 1070243 w 1330849"/>
                <a:gd name="connsiteY184" fmla="*/ 376899 h 1152691"/>
                <a:gd name="connsiteX185" fmla="*/ 1068445 w 1330849"/>
                <a:gd name="connsiteY185" fmla="*/ 360079 h 1152691"/>
                <a:gd name="connsiteX186" fmla="*/ 1066132 w 1330849"/>
                <a:gd name="connsiteY186" fmla="*/ 343768 h 1152691"/>
                <a:gd name="connsiteX187" fmla="*/ 1066646 w 1330849"/>
                <a:gd name="connsiteY187" fmla="*/ 355746 h 1152691"/>
                <a:gd name="connsiteX188" fmla="*/ 1067674 w 1330849"/>
                <a:gd name="connsiteY188" fmla="*/ 387858 h 1152691"/>
                <a:gd name="connsiteX189" fmla="*/ 1067931 w 1330849"/>
                <a:gd name="connsiteY189" fmla="*/ 410030 h 1152691"/>
                <a:gd name="connsiteX190" fmla="*/ 1067931 w 1330849"/>
                <a:gd name="connsiteY190" fmla="*/ 435006 h 1152691"/>
                <a:gd name="connsiteX191" fmla="*/ 1067931 w 1330849"/>
                <a:gd name="connsiteY191" fmla="*/ 463041 h 1152691"/>
                <a:gd name="connsiteX192" fmla="*/ 1067674 w 1330849"/>
                <a:gd name="connsiteY192" fmla="*/ 492349 h 1152691"/>
                <a:gd name="connsiteX193" fmla="*/ 1066646 w 1330849"/>
                <a:gd name="connsiteY193" fmla="*/ 523442 h 1152691"/>
                <a:gd name="connsiteX194" fmla="*/ 1065618 w 1330849"/>
                <a:gd name="connsiteY194" fmla="*/ 555044 h 1152691"/>
                <a:gd name="connsiteX195" fmla="*/ 1063563 w 1330849"/>
                <a:gd name="connsiteY195" fmla="*/ 586136 h 1152691"/>
                <a:gd name="connsiteX196" fmla="*/ 1062535 w 1330849"/>
                <a:gd name="connsiteY196" fmla="*/ 601938 h 1152691"/>
                <a:gd name="connsiteX197" fmla="*/ 1061250 w 1330849"/>
                <a:gd name="connsiteY197" fmla="*/ 617229 h 1152691"/>
                <a:gd name="connsiteX198" fmla="*/ 1059708 w 1330849"/>
                <a:gd name="connsiteY198" fmla="*/ 632010 h 1152691"/>
                <a:gd name="connsiteX199" fmla="*/ 1057909 w 1330849"/>
                <a:gd name="connsiteY199" fmla="*/ 646792 h 1152691"/>
                <a:gd name="connsiteX200" fmla="*/ 1056368 w 1330849"/>
                <a:gd name="connsiteY200" fmla="*/ 660809 h 1152691"/>
                <a:gd name="connsiteX201" fmla="*/ 1054055 w 1330849"/>
                <a:gd name="connsiteY201" fmla="*/ 674317 h 1152691"/>
                <a:gd name="connsiteX202" fmla="*/ 1051742 w 1330849"/>
                <a:gd name="connsiteY202" fmla="*/ 687315 h 1152691"/>
                <a:gd name="connsiteX203" fmla="*/ 1049173 w 1330849"/>
                <a:gd name="connsiteY203" fmla="*/ 699293 h 1152691"/>
                <a:gd name="connsiteX204" fmla="*/ 1046819 w 1330849"/>
                <a:gd name="connsiteY204" fmla="*/ 708631 h 1152691"/>
                <a:gd name="connsiteX205" fmla="*/ 1035236 w 1330849"/>
                <a:gd name="connsiteY205" fmla="*/ 695074 h 1152691"/>
                <a:gd name="connsiteX206" fmla="*/ 1012047 w 1330849"/>
                <a:gd name="connsiteY206" fmla="*/ 669039 h 1152691"/>
                <a:gd name="connsiteX207" fmla="*/ 988603 w 1330849"/>
                <a:gd name="connsiteY207" fmla="*/ 643261 h 1152691"/>
                <a:gd name="connsiteX208" fmla="*/ 965414 w 1330849"/>
                <a:gd name="connsiteY208" fmla="*/ 618503 h 1152691"/>
                <a:gd name="connsiteX209" fmla="*/ 941715 w 1330849"/>
                <a:gd name="connsiteY209" fmla="*/ 594256 h 1152691"/>
                <a:gd name="connsiteX210" fmla="*/ 918271 w 1330849"/>
                <a:gd name="connsiteY210" fmla="*/ 571029 h 1152691"/>
                <a:gd name="connsiteX211" fmla="*/ 895081 w 1330849"/>
                <a:gd name="connsiteY211" fmla="*/ 548568 h 1152691"/>
                <a:gd name="connsiteX212" fmla="*/ 871892 w 1330849"/>
                <a:gd name="connsiteY212" fmla="*/ 527383 h 1152691"/>
                <a:gd name="connsiteX213" fmla="*/ 849213 w 1330849"/>
                <a:gd name="connsiteY213" fmla="*/ 507475 h 1152691"/>
                <a:gd name="connsiteX214" fmla="*/ 838000 w 1330849"/>
                <a:gd name="connsiteY214" fmla="*/ 497521 h 1152691"/>
                <a:gd name="connsiteX215" fmla="*/ 826533 w 1330849"/>
                <a:gd name="connsiteY215" fmla="*/ 488332 h 1152691"/>
                <a:gd name="connsiteX216" fmla="*/ 815576 w 1330849"/>
                <a:gd name="connsiteY216" fmla="*/ 479144 h 1152691"/>
                <a:gd name="connsiteX217" fmla="*/ 804618 w 1330849"/>
                <a:gd name="connsiteY217" fmla="*/ 470722 h 1152691"/>
                <a:gd name="connsiteX218" fmla="*/ 795547 w 1330849"/>
                <a:gd name="connsiteY218" fmla="*/ 463748 h 1152691"/>
                <a:gd name="connsiteX219" fmla="*/ 795407 w 1330849"/>
                <a:gd name="connsiteY219" fmla="*/ 462547 h 1152691"/>
                <a:gd name="connsiteX220" fmla="*/ 793063 w 1330849"/>
                <a:gd name="connsiteY220" fmla="*/ 443612 h 1152691"/>
                <a:gd name="connsiteX221" fmla="*/ 789939 w 1330849"/>
                <a:gd name="connsiteY221" fmla="*/ 420582 h 1152691"/>
                <a:gd name="connsiteX222" fmla="*/ 786294 w 1330849"/>
                <a:gd name="connsiteY222" fmla="*/ 395250 h 1152691"/>
                <a:gd name="connsiteX223" fmla="*/ 781867 w 1330849"/>
                <a:gd name="connsiteY223" fmla="*/ 370430 h 1152691"/>
                <a:gd name="connsiteX224" fmla="*/ 779784 w 1330849"/>
                <a:gd name="connsiteY224" fmla="*/ 358404 h 1152691"/>
                <a:gd name="connsiteX225" fmla="*/ 777441 w 1330849"/>
                <a:gd name="connsiteY225" fmla="*/ 347401 h 1152691"/>
                <a:gd name="connsiteX226" fmla="*/ 775358 w 1330849"/>
                <a:gd name="connsiteY226" fmla="*/ 337166 h 1152691"/>
                <a:gd name="connsiteX227" fmla="*/ 773014 w 1330849"/>
                <a:gd name="connsiteY227" fmla="*/ 328466 h 1152691"/>
                <a:gd name="connsiteX228" fmla="*/ 775358 w 1330849"/>
                <a:gd name="connsiteY228" fmla="*/ 341772 h 1152691"/>
                <a:gd name="connsiteX229" fmla="*/ 777180 w 1330849"/>
                <a:gd name="connsiteY229" fmla="*/ 356357 h 1152691"/>
                <a:gd name="connsiteX230" fmla="*/ 779263 w 1330849"/>
                <a:gd name="connsiteY230" fmla="*/ 375036 h 1152691"/>
                <a:gd name="connsiteX231" fmla="*/ 780305 w 1330849"/>
                <a:gd name="connsiteY231" fmla="*/ 385271 h 1152691"/>
                <a:gd name="connsiteX232" fmla="*/ 781346 w 1330849"/>
                <a:gd name="connsiteY232" fmla="*/ 396018 h 1152691"/>
                <a:gd name="connsiteX233" fmla="*/ 781867 w 1330849"/>
                <a:gd name="connsiteY233" fmla="*/ 407277 h 1152691"/>
                <a:gd name="connsiteX234" fmla="*/ 782127 w 1330849"/>
                <a:gd name="connsiteY234" fmla="*/ 418280 h 1152691"/>
                <a:gd name="connsiteX235" fmla="*/ 782388 w 1330849"/>
                <a:gd name="connsiteY235" fmla="*/ 429539 h 1152691"/>
                <a:gd name="connsiteX236" fmla="*/ 782127 w 1330849"/>
                <a:gd name="connsiteY236" fmla="*/ 440797 h 1152691"/>
                <a:gd name="connsiteX237" fmla="*/ 781346 w 1330849"/>
                <a:gd name="connsiteY237" fmla="*/ 451800 h 1152691"/>
                <a:gd name="connsiteX238" fmla="*/ 781186 w 1330849"/>
                <a:gd name="connsiteY238" fmla="*/ 453088 h 1152691"/>
                <a:gd name="connsiteX239" fmla="*/ 772510 w 1330849"/>
                <a:gd name="connsiteY239" fmla="*/ 446729 h 1152691"/>
                <a:gd name="connsiteX240" fmla="*/ 762317 w 1330849"/>
                <a:gd name="connsiteY240" fmla="*/ 439838 h 1152691"/>
                <a:gd name="connsiteX241" fmla="*/ 752123 w 1330849"/>
                <a:gd name="connsiteY241" fmla="*/ 432947 h 1152691"/>
                <a:gd name="connsiteX242" fmla="*/ 741930 w 1330849"/>
                <a:gd name="connsiteY242" fmla="*/ 426565 h 1152691"/>
                <a:gd name="connsiteX243" fmla="*/ 731993 w 1330849"/>
                <a:gd name="connsiteY243" fmla="*/ 420695 h 1152691"/>
                <a:gd name="connsiteX244" fmla="*/ 722563 w 1330849"/>
                <a:gd name="connsiteY244" fmla="*/ 415080 h 1152691"/>
                <a:gd name="connsiteX245" fmla="*/ 713135 w 1330849"/>
                <a:gd name="connsiteY245" fmla="*/ 409975 h 1152691"/>
                <a:gd name="connsiteX246" fmla="*/ 703961 w 1330849"/>
                <a:gd name="connsiteY246" fmla="*/ 405126 h 1152691"/>
                <a:gd name="connsiteX247" fmla="*/ 695042 w 1330849"/>
                <a:gd name="connsiteY247" fmla="*/ 400787 h 1152691"/>
                <a:gd name="connsiteX248" fmla="*/ 686123 w 1330849"/>
                <a:gd name="connsiteY248" fmla="*/ 397213 h 1152691"/>
                <a:gd name="connsiteX249" fmla="*/ 677714 w 1330849"/>
                <a:gd name="connsiteY249" fmla="*/ 393896 h 1152691"/>
                <a:gd name="connsiteX250" fmla="*/ 669560 w 1330849"/>
                <a:gd name="connsiteY250" fmla="*/ 391088 h 1152691"/>
                <a:gd name="connsiteX251" fmla="*/ 653506 w 1330849"/>
                <a:gd name="connsiteY251" fmla="*/ 385983 h 1152691"/>
                <a:gd name="connsiteX252" fmla="*/ 637196 w 1330849"/>
                <a:gd name="connsiteY252" fmla="*/ 380624 h 1152691"/>
                <a:gd name="connsiteX253" fmla="*/ 620633 w 1330849"/>
                <a:gd name="connsiteY253" fmla="*/ 374753 h 1152691"/>
                <a:gd name="connsiteX254" fmla="*/ 603814 w 1330849"/>
                <a:gd name="connsiteY254" fmla="*/ 368882 h 1152691"/>
                <a:gd name="connsiteX255" fmla="*/ 569667 w 1330849"/>
                <a:gd name="connsiteY255" fmla="*/ 355865 h 1152691"/>
                <a:gd name="connsiteX256" fmla="*/ 535521 w 1330849"/>
                <a:gd name="connsiteY256" fmla="*/ 342593 h 1152691"/>
                <a:gd name="connsiteX257" fmla="*/ 501119 w 1330849"/>
                <a:gd name="connsiteY257" fmla="*/ 328811 h 1152691"/>
                <a:gd name="connsiteX258" fmla="*/ 467227 w 1330849"/>
                <a:gd name="connsiteY258" fmla="*/ 314772 h 1152691"/>
                <a:gd name="connsiteX259" fmla="*/ 445917 w 1330849"/>
                <a:gd name="connsiteY259" fmla="*/ 305697 h 1152691"/>
                <a:gd name="connsiteX260" fmla="*/ 395685 w 1330849"/>
                <a:gd name="connsiteY260" fmla="*/ 221358 h 1152691"/>
                <a:gd name="connsiteX261" fmla="*/ 438286 w 1330849"/>
                <a:gd name="connsiteY261" fmla="*/ 302447 h 1152691"/>
                <a:gd name="connsiteX262" fmla="*/ 434864 w 1330849"/>
                <a:gd name="connsiteY262" fmla="*/ 300990 h 1152691"/>
                <a:gd name="connsiteX263" fmla="*/ 403775 w 1330849"/>
                <a:gd name="connsiteY263" fmla="*/ 287462 h 1152691"/>
                <a:gd name="connsiteX264" fmla="*/ 374725 w 1330849"/>
                <a:gd name="connsiteY264" fmla="*/ 274445 h 1152691"/>
                <a:gd name="connsiteX265" fmla="*/ 347968 w 1330849"/>
                <a:gd name="connsiteY265" fmla="*/ 262449 h 1152691"/>
                <a:gd name="connsiteX266" fmla="*/ 303883 w 1330849"/>
                <a:gd name="connsiteY266" fmla="*/ 242030 h 1152691"/>
                <a:gd name="connsiteX267" fmla="*/ 274578 w 1330849"/>
                <a:gd name="connsiteY267" fmla="*/ 228503 h 1152691"/>
                <a:gd name="connsiteX268" fmla="*/ 264130 w 1330849"/>
                <a:gd name="connsiteY268" fmla="*/ 223398 h 1152691"/>
                <a:gd name="connsiteX269" fmla="*/ 265914 w 1330849"/>
                <a:gd name="connsiteY269" fmla="*/ 225185 h 1152691"/>
                <a:gd name="connsiteX270" fmla="*/ 268462 w 1330849"/>
                <a:gd name="connsiteY270" fmla="*/ 226716 h 1152691"/>
                <a:gd name="connsiteX271" fmla="*/ 274323 w 1330849"/>
                <a:gd name="connsiteY271" fmla="*/ 231311 h 1152691"/>
                <a:gd name="connsiteX272" fmla="*/ 282223 w 1330849"/>
                <a:gd name="connsiteY272" fmla="*/ 236160 h 1152691"/>
                <a:gd name="connsiteX273" fmla="*/ 291397 w 1330849"/>
                <a:gd name="connsiteY273" fmla="*/ 241520 h 1152691"/>
                <a:gd name="connsiteX274" fmla="*/ 302354 w 1330849"/>
                <a:gd name="connsiteY274" fmla="*/ 247390 h 1152691"/>
                <a:gd name="connsiteX275" fmla="*/ 314841 w 1330849"/>
                <a:gd name="connsiteY275" fmla="*/ 253771 h 1152691"/>
                <a:gd name="connsiteX276" fmla="*/ 342617 w 1330849"/>
                <a:gd name="connsiteY276" fmla="*/ 267554 h 1152691"/>
                <a:gd name="connsiteX277" fmla="*/ 374470 w 1330849"/>
                <a:gd name="connsiteY277" fmla="*/ 282868 h 1152691"/>
                <a:gd name="connsiteX278" fmla="*/ 409126 w 1330849"/>
                <a:gd name="connsiteY278" fmla="*/ 298948 h 1152691"/>
                <a:gd name="connsiteX279" fmla="*/ 445057 w 1330849"/>
                <a:gd name="connsiteY279" fmla="*/ 315538 h 1152691"/>
                <a:gd name="connsiteX280" fmla="*/ 482262 w 1330849"/>
                <a:gd name="connsiteY280" fmla="*/ 331873 h 1152691"/>
                <a:gd name="connsiteX281" fmla="*/ 518447 w 1330849"/>
                <a:gd name="connsiteY281" fmla="*/ 347953 h 1152691"/>
                <a:gd name="connsiteX282" fmla="*/ 553613 w 1330849"/>
                <a:gd name="connsiteY282" fmla="*/ 363267 h 1152691"/>
                <a:gd name="connsiteX283" fmla="*/ 596504 w 1330849"/>
                <a:gd name="connsiteY283" fmla="*/ 381628 h 1152691"/>
                <a:gd name="connsiteX284" fmla="*/ 595528 w 1330849"/>
                <a:gd name="connsiteY284" fmla="*/ 381510 h 1152691"/>
                <a:gd name="connsiteX285" fmla="*/ 586847 w 1330849"/>
                <a:gd name="connsiteY285" fmla="*/ 383252 h 1152691"/>
                <a:gd name="connsiteX286" fmla="*/ 576379 w 1330849"/>
                <a:gd name="connsiteY286" fmla="*/ 385242 h 1152691"/>
                <a:gd name="connsiteX287" fmla="*/ 562593 w 1330849"/>
                <a:gd name="connsiteY287" fmla="*/ 387482 h 1152691"/>
                <a:gd name="connsiteX288" fmla="*/ 545232 w 1330849"/>
                <a:gd name="connsiteY288" fmla="*/ 390467 h 1152691"/>
                <a:gd name="connsiteX289" fmla="*/ 525573 w 1330849"/>
                <a:gd name="connsiteY289" fmla="*/ 392706 h 1152691"/>
                <a:gd name="connsiteX290" fmla="*/ 503361 w 1330849"/>
                <a:gd name="connsiteY290" fmla="*/ 395692 h 1152691"/>
                <a:gd name="connsiteX291" fmla="*/ 479362 w 1330849"/>
                <a:gd name="connsiteY291" fmla="*/ 397682 h 1152691"/>
                <a:gd name="connsiteX292" fmla="*/ 466341 w 1330849"/>
                <a:gd name="connsiteY292" fmla="*/ 398678 h 1152691"/>
                <a:gd name="connsiteX293" fmla="*/ 453320 w 1330849"/>
                <a:gd name="connsiteY293" fmla="*/ 399424 h 1152691"/>
                <a:gd name="connsiteX294" fmla="*/ 440044 w 1330849"/>
                <a:gd name="connsiteY294" fmla="*/ 400171 h 1152691"/>
                <a:gd name="connsiteX295" fmla="*/ 426257 w 1330849"/>
                <a:gd name="connsiteY295" fmla="*/ 400419 h 1152691"/>
                <a:gd name="connsiteX296" fmla="*/ 412471 w 1330849"/>
                <a:gd name="connsiteY296" fmla="*/ 400668 h 1152691"/>
                <a:gd name="connsiteX297" fmla="*/ 398684 w 1330849"/>
                <a:gd name="connsiteY297" fmla="*/ 400668 h 1152691"/>
                <a:gd name="connsiteX298" fmla="*/ 384642 w 1330849"/>
                <a:gd name="connsiteY298" fmla="*/ 400419 h 1152691"/>
                <a:gd name="connsiteX299" fmla="*/ 370345 w 1330849"/>
                <a:gd name="connsiteY299" fmla="*/ 399673 h 1152691"/>
                <a:gd name="connsiteX300" fmla="*/ 356048 w 1330849"/>
                <a:gd name="connsiteY300" fmla="*/ 398926 h 1152691"/>
                <a:gd name="connsiteX301" fmla="*/ 342005 w 1330849"/>
                <a:gd name="connsiteY301" fmla="*/ 397434 h 1152691"/>
                <a:gd name="connsiteX302" fmla="*/ 327708 w 1330849"/>
                <a:gd name="connsiteY302" fmla="*/ 395940 h 1152691"/>
                <a:gd name="connsiteX303" fmla="*/ 313921 w 1330849"/>
                <a:gd name="connsiteY303" fmla="*/ 393950 h 1152691"/>
                <a:gd name="connsiteX304" fmla="*/ 300134 w 1330849"/>
                <a:gd name="connsiteY304" fmla="*/ 391462 h 1152691"/>
                <a:gd name="connsiteX305" fmla="*/ 286603 w 1330849"/>
                <a:gd name="connsiteY305" fmla="*/ 388726 h 1152691"/>
                <a:gd name="connsiteX306" fmla="*/ 275959 w 1330849"/>
                <a:gd name="connsiteY306" fmla="*/ 386181 h 1152691"/>
                <a:gd name="connsiteX307" fmla="*/ 268221 w 1330849"/>
                <a:gd name="connsiteY307" fmla="*/ 383998 h 1152691"/>
                <a:gd name="connsiteX308" fmla="*/ 260051 w 1330849"/>
                <a:gd name="connsiteY308" fmla="*/ 381510 h 1152691"/>
                <a:gd name="connsiteX309" fmla="*/ 273072 w 1330849"/>
                <a:gd name="connsiteY309" fmla="*/ 385491 h 1152691"/>
                <a:gd name="connsiteX310" fmla="*/ 275959 w 1330849"/>
                <a:gd name="connsiteY310" fmla="*/ 386181 h 1152691"/>
                <a:gd name="connsiteX311" fmla="*/ 277922 w 1330849"/>
                <a:gd name="connsiteY311" fmla="*/ 386735 h 1152691"/>
                <a:gd name="connsiteX312" fmla="*/ 291199 w 1330849"/>
                <a:gd name="connsiteY312" fmla="*/ 389970 h 1152691"/>
                <a:gd name="connsiteX313" fmla="*/ 307794 w 1330849"/>
                <a:gd name="connsiteY313" fmla="*/ 393950 h 1152691"/>
                <a:gd name="connsiteX314" fmla="*/ 327452 w 1330849"/>
                <a:gd name="connsiteY314" fmla="*/ 397931 h 1152691"/>
                <a:gd name="connsiteX315" fmla="*/ 338175 w 1330849"/>
                <a:gd name="connsiteY315" fmla="*/ 399922 h 1152691"/>
                <a:gd name="connsiteX316" fmla="*/ 349409 w 1330849"/>
                <a:gd name="connsiteY316" fmla="*/ 401912 h 1152691"/>
                <a:gd name="connsiteX317" fmla="*/ 361153 w 1330849"/>
                <a:gd name="connsiteY317" fmla="*/ 403903 h 1152691"/>
                <a:gd name="connsiteX318" fmla="*/ 373919 w 1330849"/>
                <a:gd name="connsiteY318" fmla="*/ 405395 h 1152691"/>
                <a:gd name="connsiteX319" fmla="*/ 386940 w 1330849"/>
                <a:gd name="connsiteY319" fmla="*/ 407137 h 1152691"/>
                <a:gd name="connsiteX320" fmla="*/ 400471 w 1330849"/>
                <a:gd name="connsiteY320" fmla="*/ 408879 h 1152691"/>
                <a:gd name="connsiteX321" fmla="*/ 414514 w 1330849"/>
                <a:gd name="connsiteY321" fmla="*/ 409873 h 1152691"/>
                <a:gd name="connsiteX322" fmla="*/ 428811 w 1330849"/>
                <a:gd name="connsiteY322" fmla="*/ 410869 h 1152691"/>
                <a:gd name="connsiteX323" fmla="*/ 443874 w 1330849"/>
                <a:gd name="connsiteY323" fmla="*/ 411615 h 1152691"/>
                <a:gd name="connsiteX324" fmla="*/ 458937 w 1330849"/>
                <a:gd name="connsiteY324" fmla="*/ 412113 h 1152691"/>
                <a:gd name="connsiteX325" fmla="*/ 474767 w 1330849"/>
                <a:gd name="connsiteY325" fmla="*/ 412113 h 1152691"/>
                <a:gd name="connsiteX326" fmla="*/ 490595 w 1330849"/>
                <a:gd name="connsiteY326" fmla="*/ 412113 h 1152691"/>
                <a:gd name="connsiteX327" fmla="*/ 506680 w 1330849"/>
                <a:gd name="connsiteY327" fmla="*/ 411117 h 1152691"/>
                <a:gd name="connsiteX328" fmla="*/ 523020 w 1330849"/>
                <a:gd name="connsiteY328" fmla="*/ 410371 h 1152691"/>
                <a:gd name="connsiteX329" fmla="*/ 539615 w 1330849"/>
                <a:gd name="connsiteY329" fmla="*/ 408879 h 1152691"/>
                <a:gd name="connsiteX330" fmla="*/ 556210 w 1330849"/>
                <a:gd name="connsiteY330" fmla="*/ 406888 h 1152691"/>
                <a:gd name="connsiteX331" fmla="*/ 573316 w 1330849"/>
                <a:gd name="connsiteY331" fmla="*/ 404400 h 1152691"/>
                <a:gd name="connsiteX332" fmla="*/ 590166 w 1330849"/>
                <a:gd name="connsiteY332" fmla="*/ 401415 h 1152691"/>
                <a:gd name="connsiteX333" fmla="*/ 607272 w 1330849"/>
                <a:gd name="connsiteY333" fmla="*/ 397682 h 1152691"/>
                <a:gd name="connsiteX334" fmla="*/ 624122 w 1330849"/>
                <a:gd name="connsiteY334" fmla="*/ 393452 h 1152691"/>
                <a:gd name="connsiteX335" fmla="*/ 623998 w 1330849"/>
                <a:gd name="connsiteY335" fmla="*/ 393332 h 1152691"/>
                <a:gd name="connsiteX336" fmla="*/ 658092 w 1330849"/>
                <a:gd name="connsiteY336" fmla="*/ 407678 h 1152691"/>
                <a:gd name="connsiteX337" fmla="*/ 674402 w 1330849"/>
                <a:gd name="connsiteY337" fmla="*/ 414825 h 1152691"/>
                <a:gd name="connsiteX338" fmla="*/ 690965 w 1330849"/>
                <a:gd name="connsiteY338" fmla="*/ 424013 h 1152691"/>
                <a:gd name="connsiteX339" fmla="*/ 707274 w 1330849"/>
                <a:gd name="connsiteY339" fmla="*/ 434223 h 1152691"/>
                <a:gd name="connsiteX340" fmla="*/ 723583 w 1330849"/>
                <a:gd name="connsiteY340" fmla="*/ 444432 h 1152691"/>
                <a:gd name="connsiteX341" fmla="*/ 739892 w 1330849"/>
                <a:gd name="connsiteY341" fmla="*/ 455407 h 1152691"/>
                <a:gd name="connsiteX342" fmla="*/ 755691 w 1330849"/>
                <a:gd name="connsiteY342" fmla="*/ 466382 h 1152691"/>
                <a:gd name="connsiteX343" fmla="*/ 771490 w 1330849"/>
                <a:gd name="connsiteY343" fmla="*/ 477868 h 1152691"/>
                <a:gd name="connsiteX344" fmla="*/ 787290 w 1330849"/>
                <a:gd name="connsiteY344" fmla="*/ 489864 h 1152691"/>
                <a:gd name="connsiteX345" fmla="*/ 802324 w 1330849"/>
                <a:gd name="connsiteY345" fmla="*/ 502116 h 1152691"/>
                <a:gd name="connsiteX346" fmla="*/ 817614 w 1330849"/>
                <a:gd name="connsiteY346" fmla="*/ 514877 h 1152691"/>
                <a:gd name="connsiteX347" fmla="*/ 832904 w 1330849"/>
                <a:gd name="connsiteY347" fmla="*/ 527383 h 1152691"/>
                <a:gd name="connsiteX348" fmla="*/ 847429 w 1330849"/>
                <a:gd name="connsiteY348" fmla="*/ 540656 h 1152691"/>
                <a:gd name="connsiteX349" fmla="*/ 862209 w 1330849"/>
                <a:gd name="connsiteY349" fmla="*/ 553928 h 1152691"/>
                <a:gd name="connsiteX350" fmla="*/ 876479 w 1330849"/>
                <a:gd name="connsiteY350" fmla="*/ 567711 h 1152691"/>
                <a:gd name="connsiteX351" fmla="*/ 890750 w 1330849"/>
                <a:gd name="connsiteY351" fmla="*/ 581494 h 1152691"/>
                <a:gd name="connsiteX352" fmla="*/ 904510 w 1330849"/>
                <a:gd name="connsiteY352" fmla="*/ 595532 h 1152691"/>
                <a:gd name="connsiteX353" fmla="*/ 918271 w 1330849"/>
                <a:gd name="connsiteY353" fmla="*/ 609824 h 1152691"/>
                <a:gd name="connsiteX354" fmla="*/ 931776 w 1330849"/>
                <a:gd name="connsiteY354" fmla="*/ 624118 h 1152691"/>
                <a:gd name="connsiteX355" fmla="*/ 945282 w 1330849"/>
                <a:gd name="connsiteY355" fmla="*/ 638666 h 1152691"/>
                <a:gd name="connsiteX356" fmla="*/ 958279 w 1330849"/>
                <a:gd name="connsiteY356" fmla="*/ 653470 h 1152691"/>
                <a:gd name="connsiteX357" fmla="*/ 971275 w 1330849"/>
                <a:gd name="connsiteY357" fmla="*/ 668018 h 1152691"/>
                <a:gd name="connsiteX358" fmla="*/ 972984 w 1330849"/>
                <a:gd name="connsiteY358" fmla="*/ 670038 h 1152691"/>
                <a:gd name="connsiteX359" fmla="*/ 969848 w 1330849"/>
                <a:gd name="connsiteY359" fmla="*/ 672265 h 1152691"/>
                <a:gd name="connsiteX360" fmla="*/ 960418 w 1330849"/>
                <a:gd name="connsiteY360" fmla="*/ 678161 h 1152691"/>
                <a:gd name="connsiteX361" fmla="*/ 950989 w 1330849"/>
                <a:gd name="connsiteY361" fmla="*/ 683800 h 1152691"/>
                <a:gd name="connsiteX362" fmla="*/ 941305 w 1330849"/>
                <a:gd name="connsiteY362" fmla="*/ 689183 h 1152691"/>
                <a:gd name="connsiteX363" fmla="*/ 931110 w 1330849"/>
                <a:gd name="connsiteY363" fmla="*/ 694565 h 1152691"/>
                <a:gd name="connsiteX364" fmla="*/ 920662 w 1330849"/>
                <a:gd name="connsiteY364" fmla="*/ 699435 h 1152691"/>
                <a:gd name="connsiteX365" fmla="*/ 909958 w 1330849"/>
                <a:gd name="connsiteY365" fmla="*/ 704050 h 1152691"/>
                <a:gd name="connsiteX366" fmla="*/ 898999 w 1330849"/>
                <a:gd name="connsiteY366" fmla="*/ 708407 h 1152691"/>
                <a:gd name="connsiteX367" fmla="*/ 887786 w 1330849"/>
                <a:gd name="connsiteY367" fmla="*/ 712765 h 1152691"/>
                <a:gd name="connsiteX368" fmla="*/ 876573 w 1330849"/>
                <a:gd name="connsiteY368" fmla="*/ 716609 h 1152691"/>
                <a:gd name="connsiteX369" fmla="*/ 865105 w 1330849"/>
                <a:gd name="connsiteY369" fmla="*/ 720455 h 1152691"/>
                <a:gd name="connsiteX370" fmla="*/ 853126 w 1330849"/>
                <a:gd name="connsiteY370" fmla="*/ 724043 h 1152691"/>
                <a:gd name="connsiteX371" fmla="*/ 841148 w 1330849"/>
                <a:gd name="connsiteY371" fmla="*/ 727119 h 1152691"/>
                <a:gd name="connsiteX372" fmla="*/ 828916 w 1330849"/>
                <a:gd name="connsiteY372" fmla="*/ 730195 h 1152691"/>
                <a:gd name="connsiteX373" fmla="*/ 816937 w 1330849"/>
                <a:gd name="connsiteY373" fmla="*/ 733271 h 1152691"/>
                <a:gd name="connsiteX374" fmla="*/ 804196 w 1330849"/>
                <a:gd name="connsiteY374" fmla="*/ 735834 h 1152691"/>
                <a:gd name="connsiteX375" fmla="*/ 791962 w 1330849"/>
                <a:gd name="connsiteY375" fmla="*/ 738398 h 1152691"/>
                <a:gd name="connsiteX376" fmla="*/ 779220 w 1330849"/>
                <a:gd name="connsiteY376" fmla="*/ 740961 h 1152691"/>
                <a:gd name="connsiteX377" fmla="*/ 766478 w 1330849"/>
                <a:gd name="connsiteY377" fmla="*/ 743011 h 1152691"/>
                <a:gd name="connsiteX378" fmla="*/ 753990 w 1330849"/>
                <a:gd name="connsiteY378" fmla="*/ 745062 h 1152691"/>
                <a:gd name="connsiteX379" fmla="*/ 727996 w 1330849"/>
                <a:gd name="connsiteY379" fmla="*/ 748650 h 1152691"/>
                <a:gd name="connsiteX380" fmla="*/ 702510 w 1330849"/>
                <a:gd name="connsiteY380" fmla="*/ 751470 h 1152691"/>
                <a:gd name="connsiteX381" fmla="*/ 676516 w 1330849"/>
                <a:gd name="connsiteY381" fmla="*/ 753777 h 1152691"/>
                <a:gd name="connsiteX382" fmla="*/ 651031 w 1330849"/>
                <a:gd name="connsiteY382" fmla="*/ 755828 h 1152691"/>
                <a:gd name="connsiteX383" fmla="*/ 625546 w 1330849"/>
                <a:gd name="connsiteY383" fmla="*/ 757109 h 1152691"/>
                <a:gd name="connsiteX384" fmla="*/ 600826 w 1330849"/>
                <a:gd name="connsiteY384" fmla="*/ 757878 h 1152691"/>
                <a:gd name="connsiteX385" fmla="*/ 576360 w 1330849"/>
                <a:gd name="connsiteY385" fmla="*/ 758391 h 1152691"/>
                <a:gd name="connsiteX386" fmla="*/ 552659 w 1330849"/>
                <a:gd name="connsiteY386" fmla="*/ 758648 h 1152691"/>
                <a:gd name="connsiteX387" fmla="*/ 529978 w 1330849"/>
                <a:gd name="connsiteY387" fmla="*/ 758391 h 1152691"/>
                <a:gd name="connsiteX388" fmla="*/ 508060 w 1330849"/>
                <a:gd name="connsiteY388" fmla="*/ 757878 h 1152691"/>
                <a:gd name="connsiteX389" fmla="*/ 486908 w 1330849"/>
                <a:gd name="connsiteY389" fmla="*/ 757109 h 1152691"/>
                <a:gd name="connsiteX390" fmla="*/ 467030 w 1330849"/>
                <a:gd name="connsiteY390" fmla="*/ 756597 h 1152691"/>
                <a:gd name="connsiteX391" fmla="*/ 448680 w 1330849"/>
                <a:gd name="connsiteY391" fmla="*/ 755572 h 1152691"/>
                <a:gd name="connsiteX392" fmla="*/ 431605 w 1330849"/>
                <a:gd name="connsiteY392" fmla="*/ 754290 h 1152691"/>
                <a:gd name="connsiteX393" fmla="*/ 402043 w 1330849"/>
                <a:gd name="connsiteY393" fmla="*/ 752239 h 1152691"/>
                <a:gd name="connsiteX394" fmla="*/ 379871 w 1330849"/>
                <a:gd name="connsiteY394" fmla="*/ 750445 h 1152691"/>
                <a:gd name="connsiteX395" fmla="*/ 361012 w 1330849"/>
                <a:gd name="connsiteY395" fmla="*/ 748394 h 1152691"/>
                <a:gd name="connsiteX396" fmla="*/ 383184 w 1330849"/>
                <a:gd name="connsiteY396" fmla="*/ 750957 h 1152691"/>
                <a:gd name="connsiteX397" fmla="*/ 404846 w 1330849"/>
                <a:gd name="connsiteY397" fmla="*/ 753521 h 1152691"/>
                <a:gd name="connsiteX398" fmla="*/ 426253 w 1330849"/>
                <a:gd name="connsiteY398" fmla="*/ 755828 h 1152691"/>
                <a:gd name="connsiteX399" fmla="*/ 447151 w 1330849"/>
                <a:gd name="connsiteY399" fmla="*/ 757622 h 1152691"/>
                <a:gd name="connsiteX400" fmla="*/ 467794 w 1330849"/>
                <a:gd name="connsiteY400" fmla="*/ 759416 h 1152691"/>
                <a:gd name="connsiteX401" fmla="*/ 487672 w 1330849"/>
                <a:gd name="connsiteY401" fmla="*/ 760698 h 1152691"/>
                <a:gd name="connsiteX402" fmla="*/ 507041 w 1330849"/>
                <a:gd name="connsiteY402" fmla="*/ 762236 h 1152691"/>
                <a:gd name="connsiteX403" fmla="*/ 526155 w 1330849"/>
                <a:gd name="connsiteY403" fmla="*/ 763261 h 1152691"/>
                <a:gd name="connsiteX404" fmla="*/ 544758 w 1330849"/>
                <a:gd name="connsiteY404" fmla="*/ 764287 h 1152691"/>
                <a:gd name="connsiteX405" fmla="*/ 562853 w 1330849"/>
                <a:gd name="connsiteY405" fmla="*/ 765055 h 1152691"/>
                <a:gd name="connsiteX406" fmla="*/ 580437 w 1330849"/>
                <a:gd name="connsiteY406" fmla="*/ 765568 h 1152691"/>
                <a:gd name="connsiteX407" fmla="*/ 598022 w 1330849"/>
                <a:gd name="connsiteY407" fmla="*/ 765824 h 1152691"/>
                <a:gd name="connsiteX408" fmla="*/ 631153 w 1330849"/>
                <a:gd name="connsiteY408" fmla="*/ 766081 h 1152691"/>
                <a:gd name="connsiteX409" fmla="*/ 662754 w 1330849"/>
                <a:gd name="connsiteY409" fmla="*/ 765568 h 1152691"/>
                <a:gd name="connsiteX410" fmla="*/ 692826 w 1330849"/>
                <a:gd name="connsiteY410" fmla="*/ 764800 h 1152691"/>
                <a:gd name="connsiteX411" fmla="*/ 720860 w 1330849"/>
                <a:gd name="connsiteY411" fmla="*/ 763005 h 1152691"/>
                <a:gd name="connsiteX412" fmla="*/ 747619 w 1330849"/>
                <a:gd name="connsiteY412" fmla="*/ 761211 h 1152691"/>
                <a:gd name="connsiteX413" fmla="*/ 772849 w 1330849"/>
                <a:gd name="connsiteY413" fmla="*/ 758648 h 1152691"/>
                <a:gd name="connsiteX414" fmla="*/ 796295 w 1330849"/>
                <a:gd name="connsiteY414" fmla="*/ 755828 h 1152691"/>
                <a:gd name="connsiteX415" fmla="*/ 818721 w 1330849"/>
                <a:gd name="connsiteY415" fmla="*/ 752239 h 1152691"/>
                <a:gd name="connsiteX416" fmla="*/ 839110 w 1330849"/>
                <a:gd name="connsiteY416" fmla="*/ 748907 h 1152691"/>
                <a:gd name="connsiteX417" fmla="*/ 858223 w 1330849"/>
                <a:gd name="connsiteY417" fmla="*/ 745318 h 1152691"/>
                <a:gd name="connsiteX418" fmla="*/ 876063 w 1330849"/>
                <a:gd name="connsiteY418" fmla="*/ 741217 h 1152691"/>
                <a:gd name="connsiteX419" fmla="*/ 892628 w 1330849"/>
                <a:gd name="connsiteY419" fmla="*/ 737372 h 1152691"/>
                <a:gd name="connsiteX420" fmla="*/ 907664 w 1330849"/>
                <a:gd name="connsiteY420" fmla="*/ 733015 h 1152691"/>
                <a:gd name="connsiteX421" fmla="*/ 921426 w 1330849"/>
                <a:gd name="connsiteY421" fmla="*/ 729170 h 1152691"/>
                <a:gd name="connsiteX422" fmla="*/ 933659 w 1330849"/>
                <a:gd name="connsiteY422" fmla="*/ 724812 h 1152691"/>
                <a:gd name="connsiteX423" fmla="*/ 944872 w 1330849"/>
                <a:gd name="connsiteY423" fmla="*/ 720967 h 1152691"/>
                <a:gd name="connsiteX424" fmla="*/ 955066 w 1330849"/>
                <a:gd name="connsiteY424" fmla="*/ 716866 h 1152691"/>
                <a:gd name="connsiteX425" fmla="*/ 963731 w 1330849"/>
                <a:gd name="connsiteY425" fmla="*/ 713278 h 1152691"/>
                <a:gd name="connsiteX426" fmla="*/ 971376 w 1330849"/>
                <a:gd name="connsiteY426" fmla="*/ 709945 h 1152691"/>
                <a:gd name="connsiteX427" fmla="*/ 978003 w 1330849"/>
                <a:gd name="connsiteY427" fmla="*/ 706869 h 1152691"/>
                <a:gd name="connsiteX428" fmla="*/ 983609 w 1330849"/>
                <a:gd name="connsiteY428" fmla="*/ 704050 h 1152691"/>
                <a:gd name="connsiteX429" fmla="*/ 987687 w 1330849"/>
                <a:gd name="connsiteY429" fmla="*/ 701486 h 1152691"/>
                <a:gd name="connsiteX430" fmla="*/ 993293 w 1330849"/>
                <a:gd name="connsiteY430" fmla="*/ 697898 h 1152691"/>
                <a:gd name="connsiteX431" fmla="*/ 995332 w 1330849"/>
                <a:gd name="connsiteY431" fmla="*/ 696872 h 1152691"/>
                <a:gd name="connsiteX432" fmla="*/ 995172 w 1330849"/>
                <a:gd name="connsiteY432" fmla="*/ 696579 h 1152691"/>
                <a:gd name="connsiteX433" fmla="*/ 996248 w 1330849"/>
                <a:gd name="connsiteY433" fmla="*/ 697881 h 1152691"/>
                <a:gd name="connsiteX434" fmla="*/ 1008734 w 1330849"/>
                <a:gd name="connsiteY434" fmla="*/ 712940 h 1152691"/>
                <a:gd name="connsiteX435" fmla="*/ 1020456 w 1330849"/>
                <a:gd name="connsiteY435" fmla="*/ 727744 h 1152691"/>
                <a:gd name="connsiteX436" fmla="*/ 1032433 w 1330849"/>
                <a:gd name="connsiteY436" fmla="*/ 742802 h 1152691"/>
                <a:gd name="connsiteX437" fmla="*/ 1043900 w 1330849"/>
                <a:gd name="connsiteY437" fmla="*/ 757861 h 1152691"/>
                <a:gd name="connsiteX438" fmla="*/ 1055112 w 1330849"/>
                <a:gd name="connsiteY438" fmla="*/ 772920 h 1152691"/>
                <a:gd name="connsiteX439" fmla="*/ 1066070 w 1330849"/>
                <a:gd name="connsiteY439" fmla="*/ 787724 h 1152691"/>
                <a:gd name="connsiteX440" fmla="*/ 1087221 w 1330849"/>
                <a:gd name="connsiteY440" fmla="*/ 817331 h 1152691"/>
                <a:gd name="connsiteX441" fmla="*/ 1107352 w 1330849"/>
                <a:gd name="connsiteY441" fmla="*/ 846428 h 1152691"/>
                <a:gd name="connsiteX442" fmla="*/ 1126719 w 1330849"/>
                <a:gd name="connsiteY442" fmla="*/ 875270 h 1152691"/>
                <a:gd name="connsiteX443" fmla="*/ 1144812 w 1330849"/>
                <a:gd name="connsiteY443" fmla="*/ 902835 h 1152691"/>
                <a:gd name="connsiteX444" fmla="*/ 1161885 w 1330849"/>
                <a:gd name="connsiteY444" fmla="*/ 929890 h 1152691"/>
                <a:gd name="connsiteX445" fmla="*/ 1177685 w 1330849"/>
                <a:gd name="connsiteY445" fmla="*/ 955924 h 1152691"/>
                <a:gd name="connsiteX446" fmla="*/ 1192464 w 1330849"/>
                <a:gd name="connsiteY446" fmla="*/ 980682 h 1152691"/>
                <a:gd name="connsiteX447" fmla="*/ 1205970 w 1330849"/>
                <a:gd name="connsiteY447" fmla="*/ 1003908 h 1152691"/>
                <a:gd name="connsiteX448" fmla="*/ 1218202 w 1330849"/>
                <a:gd name="connsiteY448" fmla="*/ 1026114 h 1152691"/>
                <a:gd name="connsiteX449" fmla="*/ 1228486 w 1330849"/>
                <a:gd name="connsiteY449" fmla="*/ 1044197 h 1152691"/>
                <a:gd name="connsiteX450" fmla="*/ 1221960 w 1330849"/>
                <a:gd name="connsiteY450" fmla="*/ 1046293 h 1152691"/>
                <a:gd name="connsiteX451" fmla="*/ 1208948 w 1330849"/>
                <a:gd name="connsiteY451" fmla="*/ 1050335 h 1152691"/>
                <a:gd name="connsiteX452" fmla="*/ 1192874 w 1330849"/>
                <a:gd name="connsiteY452" fmla="*/ 1054630 h 1152691"/>
                <a:gd name="connsiteX453" fmla="*/ 1174248 w 1330849"/>
                <a:gd name="connsiteY453" fmla="*/ 1059683 h 1152691"/>
                <a:gd name="connsiteX454" fmla="*/ 1153327 w 1330849"/>
                <a:gd name="connsiteY454" fmla="*/ 1064988 h 1152691"/>
                <a:gd name="connsiteX455" fmla="*/ 1130364 w 1330849"/>
                <a:gd name="connsiteY455" fmla="*/ 1070546 h 1152691"/>
                <a:gd name="connsiteX456" fmla="*/ 1105870 w 1330849"/>
                <a:gd name="connsiteY456" fmla="*/ 1075852 h 1152691"/>
                <a:gd name="connsiteX457" fmla="*/ 1092858 w 1330849"/>
                <a:gd name="connsiteY457" fmla="*/ 1078378 h 1152691"/>
                <a:gd name="connsiteX458" fmla="*/ 1079845 w 1330849"/>
                <a:gd name="connsiteY458" fmla="*/ 1080652 h 1152691"/>
                <a:gd name="connsiteX459" fmla="*/ 1066323 w 1330849"/>
                <a:gd name="connsiteY459" fmla="*/ 1082925 h 1152691"/>
                <a:gd name="connsiteX460" fmla="*/ 1052800 w 1330849"/>
                <a:gd name="connsiteY460" fmla="*/ 1085199 h 1152691"/>
                <a:gd name="connsiteX461" fmla="*/ 1039023 w 1330849"/>
                <a:gd name="connsiteY461" fmla="*/ 1086968 h 1152691"/>
                <a:gd name="connsiteX462" fmla="*/ 1025245 w 1330849"/>
                <a:gd name="connsiteY462" fmla="*/ 1088736 h 1152691"/>
                <a:gd name="connsiteX463" fmla="*/ 1011212 w 1330849"/>
                <a:gd name="connsiteY463" fmla="*/ 1089999 h 1152691"/>
                <a:gd name="connsiteX464" fmla="*/ 997180 w 1330849"/>
                <a:gd name="connsiteY464" fmla="*/ 1091263 h 1152691"/>
                <a:gd name="connsiteX465" fmla="*/ 982891 w 1330849"/>
                <a:gd name="connsiteY465" fmla="*/ 1092273 h 1152691"/>
                <a:gd name="connsiteX466" fmla="*/ 968858 w 1330849"/>
                <a:gd name="connsiteY466" fmla="*/ 1093031 h 1152691"/>
                <a:gd name="connsiteX467" fmla="*/ 954826 w 1330849"/>
                <a:gd name="connsiteY467" fmla="*/ 1093283 h 1152691"/>
                <a:gd name="connsiteX468" fmla="*/ 944213 w 1330849"/>
                <a:gd name="connsiteY468" fmla="*/ 1093283 h 1152691"/>
                <a:gd name="connsiteX469" fmla="*/ 923188 w 1330849"/>
                <a:gd name="connsiteY469" fmla="*/ 1092273 h 1152691"/>
                <a:gd name="connsiteX470" fmla="*/ 913748 w 1330849"/>
                <a:gd name="connsiteY470" fmla="*/ 1091768 h 1152691"/>
                <a:gd name="connsiteX471" fmla="*/ 927270 w 1330849"/>
                <a:gd name="connsiteY471" fmla="*/ 1092526 h 1152691"/>
                <a:gd name="connsiteX472" fmla="*/ 941048 w 1330849"/>
                <a:gd name="connsiteY472" fmla="*/ 1093283 h 1152691"/>
                <a:gd name="connsiteX473" fmla="*/ 944213 w 1330849"/>
                <a:gd name="connsiteY473" fmla="*/ 1093283 h 1152691"/>
                <a:gd name="connsiteX474" fmla="*/ 949467 w 1330849"/>
                <a:gd name="connsiteY474" fmla="*/ 1093536 h 1152691"/>
                <a:gd name="connsiteX475" fmla="*/ 967838 w 1330849"/>
                <a:gd name="connsiteY475" fmla="*/ 1094042 h 1152691"/>
                <a:gd name="connsiteX476" fmla="*/ 989015 w 1330849"/>
                <a:gd name="connsiteY476" fmla="*/ 1094294 h 1152691"/>
                <a:gd name="connsiteX477" fmla="*/ 1012233 w 1330849"/>
                <a:gd name="connsiteY477" fmla="*/ 1094547 h 1152691"/>
                <a:gd name="connsiteX478" fmla="*/ 1037747 w 1330849"/>
                <a:gd name="connsiteY478" fmla="*/ 1094294 h 1152691"/>
                <a:gd name="connsiteX479" fmla="*/ 1064282 w 1330849"/>
                <a:gd name="connsiteY479" fmla="*/ 1093536 h 1152691"/>
                <a:gd name="connsiteX480" fmla="*/ 1092093 w 1330849"/>
                <a:gd name="connsiteY480" fmla="*/ 1092020 h 1152691"/>
                <a:gd name="connsiteX481" fmla="*/ 1106125 w 1330849"/>
                <a:gd name="connsiteY481" fmla="*/ 1091263 h 1152691"/>
                <a:gd name="connsiteX482" fmla="*/ 1120158 w 1330849"/>
                <a:gd name="connsiteY482" fmla="*/ 1089999 h 1152691"/>
                <a:gd name="connsiteX483" fmla="*/ 1134446 w 1330849"/>
                <a:gd name="connsiteY483" fmla="*/ 1088736 h 1152691"/>
                <a:gd name="connsiteX484" fmla="*/ 1148734 w 1330849"/>
                <a:gd name="connsiteY484" fmla="*/ 1086968 h 1152691"/>
                <a:gd name="connsiteX485" fmla="*/ 1162767 w 1330849"/>
                <a:gd name="connsiteY485" fmla="*/ 1085452 h 1152691"/>
                <a:gd name="connsiteX486" fmla="*/ 1176800 w 1330849"/>
                <a:gd name="connsiteY486" fmla="*/ 1083431 h 1152691"/>
                <a:gd name="connsiteX487" fmla="*/ 1190577 w 1330849"/>
                <a:gd name="connsiteY487" fmla="*/ 1081157 h 1152691"/>
                <a:gd name="connsiteX488" fmla="*/ 1203845 w 1330849"/>
                <a:gd name="connsiteY488" fmla="*/ 1078631 h 1152691"/>
                <a:gd name="connsiteX489" fmla="*/ 1217112 w 1330849"/>
                <a:gd name="connsiteY489" fmla="*/ 1075599 h 1152691"/>
                <a:gd name="connsiteX490" fmla="*/ 1229870 w 1330849"/>
                <a:gd name="connsiteY490" fmla="*/ 1072567 h 1152691"/>
                <a:gd name="connsiteX491" fmla="*/ 1242098 w 1330849"/>
                <a:gd name="connsiteY491" fmla="*/ 1069288 h 1152691"/>
                <a:gd name="connsiteX492" fmla="*/ 1248526 w 1330849"/>
                <a:gd name="connsiteY492" fmla="*/ 1081245 h 1152691"/>
                <a:gd name="connsiteX493" fmla="*/ 1262032 w 1330849"/>
                <a:gd name="connsiteY493" fmla="*/ 1107789 h 1152691"/>
                <a:gd name="connsiteX494" fmla="*/ 1268437 w 1330849"/>
                <a:gd name="connsiteY494" fmla="*/ 1120820 h 1152691"/>
                <a:gd name="connsiteX495" fmla="*/ 1260187 w 1330849"/>
                <a:gd name="connsiteY495" fmla="*/ 1125914 h 1152691"/>
                <a:gd name="connsiteX496" fmla="*/ 1250238 w 1330849"/>
                <a:gd name="connsiteY496" fmla="*/ 1128209 h 1152691"/>
                <a:gd name="connsiteX497" fmla="*/ 1238504 w 1330849"/>
                <a:gd name="connsiteY497" fmla="*/ 1130504 h 1152691"/>
                <a:gd name="connsiteX498" fmla="*/ 1222432 w 1330849"/>
                <a:gd name="connsiteY498" fmla="*/ 1133819 h 1152691"/>
                <a:gd name="connsiteX499" fmla="*/ 1202024 w 1330849"/>
                <a:gd name="connsiteY499" fmla="*/ 1137390 h 1152691"/>
                <a:gd name="connsiteX500" fmla="*/ 1178556 w 1330849"/>
                <a:gd name="connsiteY500" fmla="*/ 1140960 h 1152691"/>
                <a:gd name="connsiteX501" fmla="*/ 1151260 w 1330849"/>
                <a:gd name="connsiteY501" fmla="*/ 1144530 h 1152691"/>
                <a:gd name="connsiteX502" fmla="*/ 1136209 w 1330849"/>
                <a:gd name="connsiteY502" fmla="*/ 1146060 h 1152691"/>
                <a:gd name="connsiteX503" fmla="*/ 1120648 w 1330849"/>
                <a:gd name="connsiteY503" fmla="*/ 1147591 h 1152691"/>
                <a:gd name="connsiteX504" fmla="*/ 1104321 w 1330849"/>
                <a:gd name="connsiteY504" fmla="*/ 1148866 h 1152691"/>
                <a:gd name="connsiteX505" fmla="*/ 1087485 w 1330849"/>
                <a:gd name="connsiteY505" fmla="*/ 1150141 h 1152691"/>
                <a:gd name="connsiteX506" fmla="*/ 1070139 w 1330849"/>
                <a:gd name="connsiteY506" fmla="*/ 1151161 h 1152691"/>
                <a:gd name="connsiteX507" fmla="*/ 1051771 w 1330849"/>
                <a:gd name="connsiteY507" fmla="*/ 1151671 h 1152691"/>
                <a:gd name="connsiteX508" fmla="*/ 1032894 w 1330849"/>
                <a:gd name="connsiteY508" fmla="*/ 1152181 h 1152691"/>
                <a:gd name="connsiteX509" fmla="*/ 1013762 w 1330849"/>
                <a:gd name="connsiteY509" fmla="*/ 1152691 h 1152691"/>
                <a:gd name="connsiteX510" fmla="*/ 993609 w 1330849"/>
                <a:gd name="connsiteY510" fmla="*/ 1152181 h 1152691"/>
                <a:gd name="connsiteX511" fmla="*/ 973456 w 1330849"/>
                <a:gd name="connsiteY511" fmla="*/ 1151926 h 1152691"/>
                <a:gd name="connsiteX512" fmla="*/ 952793 w 1330849"/>
                <a:gd name="connsiteY512" fmla="*/ 1151161 h 1152691"/>
                <a:gd name="connsiteX513" fmla="*/ 931620 w 1330849"/>
                <a:gd name="connsiteY513" fmla="*/ 1149886 h 1152691"/>
                <a:gd name="connsiteX514" fmla="*/ 910192 w 1330849"/>
                <a:gd name="connsiteY514" fmla="*/ 1148100 h 1152691"/>
                <a:gd name="connsiteX515" fmla="*/ 888508 w 1330849"/>
                <a:gd name="connsiteY515" fmla="*/ 1146060 h 1152691"/>
                <a:gd name="connsiteX516" fmla="*/ 866315 w 1330849"/>
                <a:gd name="connsiteY516" fmla="*/ 1143255 h 1152691"/>
                <a:gd name="connsiteX517" fmla="*/ 844121 w 1330849"/>
                <a:gd name="connsiteY517" fmla="*/ 1140195 h 1152691"/>
                <a:gd name="connsiteX518" fmla="*/ 821673 w 1330849"/>
                <a:gd name="connsiteY518" fmla="*/ 1136625 h 1152691"/>
                <a:gd name="connsiteX519" fmla="*/ 798969 w 1330849"/>
                <a:gd name="connsiteY519" fmla="*/ 1132034 h 1152691"/>
                <a:gd name="connsiteX520" fmla="*/ 817336 w 1330849"/>
                <a:gd name="connsiteY520" fmla="*/ 1113673 h 1152691"/>
                <a:gd name="connsiteX521" fmla="*/ 809938 w 1330849"/>
                <a:gd name="connsiteY521" fmla="*/ 1112143 h 1152691"/>
                <a:gd name="connsiteX522" fmla="*/ 801010 w 1330849"/>
                <a:gd name="connsiteY522" fmla="*/ 1109848 h 1152691"/>
                <a:gd name="connsiteX523" fmla="*/ 788510 w 1330849"/>
                <a:gd name="connsiteY523" fmla="*/ 1106533 h 1152691"/>
                <a:gd name="connsiteX524" fmla="*/ 773459 w 1330849"/>
                <a:gd name="connsiteY524" fmla="*/ 1102452 h 1152691"/>
                <a:gd name="connsiteX525" fmla="*/ 755347 w 1330849"/>
                <a:gd name="connsiteY525" fmla="*/ 1097096 h 1152691"/>
                <a:gd name="connsiteX526" fmla="*/ 735194 w 1330849"/>
                <a:gd name="connsiteY526" fmla="*/ 1090721 h 1152691"/>
                <a:gd name="connsiteX527" fmla="*/ 712236 w 1330849"/>
                <a:gd name="connsiteY527" fmla="*/ 1083325 h 1152691"/>
                <a:gd name="connsiteX528" fmla="*/ 687491 w 1330849"/>
                <a:gd name="connsiteY528" fmla="*/ 1074655 h 1152691"/>
                <a:gd name="connsiteX529" fmla="*/ 660706 w 1330849"/>
                <a:gd name="connsiteY529" fmla="*/ 1064454 h 1152691"/>
                <a:gd name="connsiteX530" fmla="*/ 646930 w 1330849"/>
                <a:gd name="connsiteY530" fmla="*/ 1059099 h 1152691"/>
                <a:gd name="connsiteX531" fmla="*/ 632644 w 1330849"/>
                <a:gd name="connsiteY531" fmla="*/ 1053233 h 1152691"/>
                <a:gd name="connsiteX532" fmla="*/ 617849 w 1330849"/>
                <a:gd name="connsiteY532" fmla="*/ 1047368 h 1152691"/>
                <a:gd name="connsiteX533" fmla="*/ 603053 w 1330849"/>
                <a:gd name="connsiteY533" fmla="*/ 1040482 h 1152691"/>
                <a:gd name="connsiteX534" fmla="*/ 587747 w 1330849"/>
                <a:gd name="connsiteY534" fmla="*/ 1033851 h 1152691"/>
                <a:gd name="connsiteX535" fmla="*/ 572186 w 1330849"/>
                <a:gd name="connsiteY535" fmla="*/ 1026711 h 1152691"/>
                <a:gd name="connsiteX536" fmla="*/ 556625 w 1330849"/>
                <a:gd name="connsiteY536" fmla="*/ 1019061 h 1152691"/>
                <a:gd name="connsiteX537" fmla="*/ 540809 w 1330849"/>
                <a:gd name="connsiteY537" fmla="*/ 1011155 h 1152691"/>
                <a:gd name="connsiteX538" fmla="*/ 524738 w 1330849"/>
                <a:gd name="connsiteY538" fmla="*/ 1002739 h 1152691"/>
                <a:gd name="connsiteX539" fmla="*/ 508412 w 1330849"/>
                <a:gd name="connsiteY539" fmla="*/ 994069 h 1152691"/>
                <a:gd name="connsiteX540" fmla="*/ 492086 w 1330849"/>
                <a:gd name="connsiteY540" fmla="*/ 985143 h 1152691"/>
                <a:gd name="connsiteX541" fmla="*/ 475759 w 1330849"/>
                <a:gd name="connsiteY541" fmla="*/ 975707 h 1152691"/>
                <a:gd name="connsiteX542" fmla="*/ 531115 w 1330849"/>
                <a:gd name="connsiteY542" fmla="*/ 961426 h 1152691"/>
                <a:gd name="connsiteX543" fmla="*/ 523972 w 1330849"/>
                <a:gd name="connsiteY543" fmla="*/ 958621 h 1152691"/>
                <a:gd name="connsiteX544" fmla="*/ 515299 w 1330849"/>
                <a:gd name="connsiteY544" fmla="*/ 954795 h 1152691"/>
                <a:gd name="connsiteX545" fmla="*/ 503820 w 1330849"/>
                <a:gd name="connsiteY545" fmla="*/ 949950 h 1152691"/>
                <a:gd name="connsiteX546" fmla="*/ 489790 w 1330849"/>
                <a:gd name="connsiteY546" fmla="*/ 942810 h 1152691"/>
                <a:gd name="connsiteX547" fmla="*/ 481881 w 1330849"/>
                <a:gd name="connsiteY547" fmla="*/ 938474 h 1152691"/>
                <a:gd name="connsiteX548" fmla="*/ 473718 w 1330849"/>
                <a:gd name="connsiteY548" fmla="*/ 934139 h 1152691"/>
                <a:gd name="connsiteX549" fmla="*/ 464790 w 1330849"/>
                <a:gd name="connsiteY549" fmla="*/ 928784 h 1152691"/>
                <a:gd name="connsiteX550" fmla="*/ 455351 w 1330849"/>
                <a:gd name="connsiteY550" fmla="*/ 923173 h 1152691"/>
                <a:gd name="connsiteX551" fmla="*/ 445913 w 1330849"/>
                <a:gd name="connsiteY551" fmla="*/ 916798 h 1152691"/>
                <a:gd name="connsiteX552" fmla="*/ 435709 w 1330849"/>
                <a:gd name="connsiteY552" fmla="*/ 910167 h 1152691"/>
                <a:gd name="connsiteX553" fmla="*/ 425505 w 1330849"/>
                <a:gd name="connsiteY553" fmla="*/ 902517 h 1152691"/>
                <a:gd name="connsiteX554" fmla="*/ 414790 w 1330849"/>
                <a:gd name="connsiteY554" fmla="*/ 894611 h 1152691"/>
                <a:gd name="connsiteX555" fmla="*/ 404076 w 1330849"/>
                <a:gd name="connsiteY555" fmla="*/ 886195 h 1152691"/>
                <a:gd name="connsiteX556" fmla="*/ 393107 w 1330849"/>
                <a:gd name="connsiteY556" fmla="*/ 877014 h 1152691"/>
                <a:gd name="connsiteX557" fmla="*/ 381883 w 1330849"/>
                <a:gd name="connsiteY557" fmla="*/ 867068 h 1152691"/>
                <a:gd name="connsiteX558" fmla="*/ 370658 w 1330849"/>
                <a:gd name="connsiteY558" fmla="*/ 856613 h 1152691"/>
                <a:gd name="connsiteX559" fmla="*/ 359434 w 1330849"/>
                <a:gd name="connsiteY559" fmla="*/ 845392 h 1152691"/>
                <a:gd name="connsiteX560" fmla="*/ 347955 w 1330849"/>
                <a:gd name="connsiteY560" fmla="*/ 833661 h 1152691"/>
                <a:gd name="connsiteX561" fmla="*/ 336476 w 1330849"/>
                <a:gd name="connsiteY561" fmla="*/ 821165 h 1152691"/>
                <a:gd name="connsiteX562" fmla="*/ 325506 w 1330849"/>
                <a:gd name="connsiteY562" fmla="*/ 807904 h 1152691"/>
                <a:gd name="connsiteX563" fmla="*/ 314282 w 1330849"/>
                <a:gd name="connsiteY563" fmla="*/ 793878 h 1152691"/>
                <a:gd name="connsiteX564" fmla="*/ 303312 w 1330849"/>
                <a:gd name="connsiteY564" fmla="*/ 778831 h 1152691"/>
                <a:gd name="connsiteX565" fmla="*/ 292343 w 1330849"/>
                <a:gd name="connsiteY565" fmla="*/ 763530 h 1152691"/>
                <a:gd name="connsiteX566" fmla="*/ 281884 w 1330849"/>
                <a:gd name="connsiteY566" fmla="*/ 747209 h 1152691"/>
                <a:gd name="connsiteX567" fmla="*/ 271425 w 1330849"/>
                <a:gd name="connsiteY567" fmla="*/ 730123 h 1152691"/>
                <a:gd name="connsiteX568" fmla="*/ 266323 w 1330849"/>
                <a:gd name="connsiteY568" fmla="*/ 721197 h 1152691"/>
                <a:gd name="connsiteX569" fmla="*/ 261731 w 1330849"/>
                <a:gd name="connsiteY569" fmla="*/ 712271 h 1152691"/>
                <a:gd name="connsiteX570" fmla="*/ 312751 w 1330849"/>
                <a:gd name="connsiteY570" fmla="*/ 701815 h 1152691"/>
                <a:gd name="connsiteX571" fmla="*/ 312751 w 1330849"/>
                <a:gd name="connsiteY571" fmla="*/ 679374 h 1152691"/>
                <a:gd name="connsiteX572" fmla="*/ 309945 w 1330849"/>
                <a:gd name="connsiteY572" fmla="*/ 678099 h 1152691"/>
                <a:gd name="connsiteX573" fmla="*/ 306373 w 1330849"/>
                <a:gd name="connsiteY573" fmla="*/ 676314 h 1152691"/>
                <a:gd name="connsiteX574" fmla="*/ 301527 w 1330849"/>
                <a:gd name="connsiteY574" fmla="*/ 674019 h 1152691"/>
                <a:gd name="connsiteX575" fmla="*/ 295405 w 1330849"/>
                <a:gd name="connsiteY575" fmla="*/ 670448 h 1152691"/>
                <a:gd name="connsiteX576" fmla="*/ 288262 w 1330849"/>
                <a:gd name="connsiteY576" fmla="*/ 666367 h 1152691"/>
                <a:gd name="connsiteX577" fmla="*/ 280099 w 1330849"/>
                <a:gd name="connsiteY577" fmla="*/ 661012 h 1152691"/>
                <a:gd name="connsiteX578" fmla="*/ 271170 w 1330849"/>
                <a:gd name="connsiteY578" fmla="*/ 654637 h 1152691"/>
                <a:gd name="connsiteX579" fmla="*/ 260966 w 1330849"/>
                <a:gd name="connsiteY579" fmla="*/ 647241 h 1152691"/>
                <a:gd name="connsiteX580" fmla="*/ 250252 w 1330849"/>
                <a:gd name="connsiteY580" fmla="*/ 638826 h 1152691"/>
                <a:gd name="connsiteX581" fmla="*/ 239028 w 1330849"/>
                <a:gd name="connsiteY581" fmla="*/ 628625 h 1152691"/>
                <a:gd name="connsiteX582" fmla="*/ 227038 w 1330849"/>
                <a:gd name="connsiteY582" fmla="*/ 617404 h 1152691"/>
                <a:gd name="connsiteX583" fmla="*/ 220661 w 1330849"/>
                <a:gd name="connsiteY583" fmla="*/ 611029 h 1152691"/>
                <a:gd name="connsiteX584" fmla="*/ 214538 w 1330849"/>
                <a:gd name="connsiteY584" fmla="*/ 604653 h 1152691"/>
                <a:gd name="connsiteX585" fmla="*/ 208161 w 1330849"/>
                <a:gd name="connsiteY585" fmla="*/ 597767 h 1152691"/>
                <a:gd name="connsiteX586" fmla="*/ 201528 w 1330849"/>
                <a:gd name="connsiteY586" fmla="*/ 590627 h 1152691"/>
                <a:gd name="connsiteX587" fmla="*/ 195151 w 1330849"/>
                <a:gd name="connsiteY587" fmla="*/ 582721 h 1152691"/>
                <a:gd name="connsiteX588" fmla="*/ 188263 w 1330849"/>
                <a:gd name="connsiteY588" fmla="*/ 574815 h 1152691"/>
                <a:gd name="connsiteX589" fmla="*/ 181886 w 1330849"/>
                <a:gd name="connsiteY589" fmla="*/ 566145 h 1152691"/>
                <a:gd name="connsiteX590" fmla="*/ 175253 w 1330849"/>
                <a:gd name="connsiteY590" fmla="*/ 557219 h 1152691"/>
                <a:gd name="connsiteX591" fmla="*/ 168365 w 1330849"/>
                <a:gd name="connsiteY591" fmla="*/ 548038 h 1152691"/>
                <a:gd name="connsiteX592" fmla="*/ 161733 w 1330849"/>
                <a:gd name="connsiteY592" fmla="*/ 538092 h 1152691"/>
                <a:gd name="connsiteX593" fmla="*/ 154590 w 1330849"/>
                <a:gd name="connsiteY593" fmla="*/ 528147 h 1152691"/>
                <a:gd name="connsiteX594" fmla="*/ 147702 w 1330849"/>
                <a:gd name="connsiteY594" fmla="*/ 517436 h 1152691"/>
                <a:gd name="connsiteX595" fmla="*/ 141070 w 1330849"/>
                <a:gd name="connsiteY595" fmla="*/ 505960 h 1152691"/>
                <a:gd name="connsiteX596" fmla="*/ 134182 w 1330849"/>
                <a:gd name="connsiteY596" fmla="*/ 494484 h 1152691"/>
                <a:gd name="connsiteX597" fmla="*/ 127550 w 1330849"/>
                <a:gd name="connsiteY597" fmla="*/ 482499 h 1152691"/>
                <a:gd name="connsiteX598" fmla="*/ 120662 w 1330849"/>
                <a:gd name="connsiteY598" fmla="*/ 470002 h 1152691"/>
                <a:gd name="connsiteX599" fmla="*/ 114029 w 1330849"/>
                <a:gd name="connsiteY599" fmla="*/ 456741 h 1152691"/>
                <a:gd name="connsiteX600" fmla="*/ 107397 w 1330849"/>
                <a:gd name="connsiteY600" fmla="*/ 443225 h 1152691"/>
                <a:gd name="connsiteX601" fmla="*/ 101019 w 1330849"/>
                <a:gd name="connsiteY601" fmla="*/ 429199 h 1152691"/>
                <a:gd name="connsiteX602" fmla="*/ 94642 w 1330849"/>
                <a:gd name="connsiteY602" fmla="*/ 414918 h 1152691"/>
                <a:gd name="connsiteX603" fmla="*/ 88009 w 1330849"/>
                <a:gd name="connsiteY603" fmla="*/ 399617 h 1152691"/>
                <a:gd name="connsiteX604" fmla="*/ 81887 w 1330849"/>
                <a:gd name="connsiteY604" fmla="*/ 383806 h 1152691"/>
                <a:gd name="connsiteX605" fmla="*/ 75765 w 1330849"/>
                <a:gd name="connsiteY605" fmla="*/ 367739 h 1152691"/>
                <a:gd name="connsiteX606" fmla="*/ 69898 w 1330849"/>
                <a:gd name="connsiteY606" fmla="*/ 350908 h 1152691"/>
                <a:gd name="connsiteX607" fmla="*/ 63775 w 1330849"/>
                <a:gd name="connsiteY607" fmla="*/ 333821 h 1152691"/>
                <a:gd name="connsiteX608" fmla="*/ 58163 w 1330849"/>
                <a:gd name="connsiteY608" fmla="*/ 315715 h 1152691"/>
                <a:gd name="connsiteX609" fmla="*/ 52551 w 1330849"/>
                <a:gd name="connsiteY609" fmla="*/ 297098 h 1152691"/>
                <a:gd name="connsiteX610" fmla="*/ 47193 w 1330849"/>
                <a:gd name="connsiteY610" fmla="*/ 278227 h 1152691"/>
                <a:gd name="connsiteX611" fmla="*/ 42091 w 1330849"/>
                <a:gd name="connsiteY611" fmla="*/ 258590 h 1152691"/>
                <a:gd name="connsiteX612" fmla="*/ 36990 w 1330849"/>
                <a:gd name="connsiteY612" fmla="*/ 238189 h 1152691"/>
                <a:gd name="connsiteX613" fmla="*/ 32398 w 1330849"/>
                <a:gd name="connsiteY613" fmla="*/ 217532 h 1152691"/>
                <a:gd name="connsiteX614" fmla="*/ 27551 w 1330849"/>
                <a:gd name="connsiteY614" fmla="*/ 195856 h 1152691"/>
                <a:gd name="connsiteX615" fmla="*/ 23215 w 1330849"/>
                <a:gd name="connsiteY615" fmla="*/ 173414 h 1152691"/>
                <a:gd name="connsiteX616" fmla="*/ 19133 w 1330849"/>
                <a:gd name="connsiteY616" fmla="*/ 150717 h 1152691"/>
                <a:gd name="connsiteX617" fmla="*/ 15306 w 1330849"/>
                <a:gd name="connsiteY617" fmla="*/ 127256 h 1152691"/>
                <a:gd name="connsiteX618" fmla="*/ 11735 w 1330849"/>
                <a:gd name="connsiteY618" fmla="*/ 103029 h 1152691"/>
                <a:gd name="connsiteX619" fmla="*/ 8419 w 1330849"/>
                <a:gd name="connsiteY619" fmla="*/ 78292 h 1152691"/>
                <a:gd name="connsiteX620" fmla="*/ 5357 w 1330849"/>
                <a:gd name="connsiteY620" fmla="*/ 53044 h 1152691"/>
                <a:gd name="connsiteX621" fmla="*/ 2551 w 1330849"/>
                <a:gd name="connsiteY621" fmla="*/ 26777 h 1152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</a:cxnLst>
              <a:rect l="l" t="t" r="r" b="b"/>
              <a:pathLst>
                <a:path w="1330849" h="1152691">
                  <a:moveTo>
                    <a:pt x="1281270" y="1113269"/>
                  </a:moveTo>
                  <a:lnTo>
                    <a:pt x="1281904" y="1128719"/>
                  </a:lnTo>
                  <a:lnTo>
                    <a:pt x="1282199" y="1129600"/>
                  </a:lnTo>
                  <a:lnTo>
                    <a:pt x="1273322" y="1135585"/>
                  </a:lnTo>
                  <a:lnTo>
                    <a:pt x="1271960" y="1131505"/>
                  </a:lnTo>
                  <a:lnTo>
                    <a:pt x="1268640" y="1121056"/>
                  </a:lnTo>
                  <a:close/>
                  <a:moveTo>
                    <a:pt x="1303365" y="1099647"/>
                  </a:moveTo>
                  <a:lnTo>
                    <a:pt x="1310270" y="1115659"/>
                  </a:lnTo>
                  <a:lnTo>
                    <a:pt x="1299715" y="1117790"/>
                  </a:lnTo>
                  <a:lnTo>
                    <a:pt x="1286983" y="1126375"/>
                  </a:lnTo>
                  <a:lnTo>
                    <a:pt x="1283139" y="1112116"/>
                  </a:lnTo>
                  <a:close/>
                  <a:moveTo>
                    <a:pt x="0" y="0"/>
                  </a:moveTo>
                  <a:lnTo>
                    <a:pt x="1276" y="1275"/>
                  </a:lnTo>
                  <a:lnTo>
                    <a:pt x="5613" y="5101"/>
                  </a:lnTo>
                  <a:lnTo>
                    <a:pt x="12500" y="10966"/>
                  </a:lnTo>
                  <a:lnTo>
                    <a:pt x="22449" y="18617"/>
                  </a:lnTo>
                  <a:lnTo>
                    <a:pt x="28317" y="22952"/>
                  </a:lnTo>
                  <a:lnTo>
                    <a:pt x="35204" y="27543"/>
                  </a:lnTo>
                  <a:lnTo>
                    <a:pt x="42857" y="32388"/>
                  </a:lnTo>
                  <a:lnTo>
                    <a:pt x="51020" y="37744"/>
                  </a:lnTo>
                  <a:lnTo>
                    <a:pt x="59949" y="43099"/>
                  </a:lnTo>
                  <a:lnTo>
                    <a:pt x="69387" y="48454"/>
                  </a:lnTo>
                  <a:lnTo>
                    <a:pt x="79846" y="54065"/>
                  </a:lnTo>
                  <a:lnTo>
                    <a:pt x="91070" y="59675"/>
                  </a:lnTo>
                  <a:lnTo>
                    <a:pt x="103060" y="65030"/>
                  </a:lnTo>
                  <a:lnTo>
                    <a:pt x="115815" y="70641"/>
                  </a:lnTo>
                  <a:lnTo>
                    <a:pt x="129336" y="76507"/>
                  </a:lnTo>
                  <a:lnTo>
                    <a:pt x="143621" y="81352"/>
                  </a:lnTo>
                  <a:lnTo>
                    <a:pt x="158416" y="86707"/>
                  </a:lnTo>
                  <a:lnTo>
                    <a:pt x="174488" y="91552"/>
                  </a:lnTo>
                  <a:lnTo>
                    <a:pt x="191069" y="96398"/>
                  </a:lnTo>
                  <a:lnTo>
                    <a:pt x="208416" y="100478"/>
                  </a:lnTo>
                  <a:lnTo>
                    <a:pt x="226783" y="104814"/>
                  </a:lnTo>
                  <a:lnTo>
                    <a:pt x="245915" y="108129"/>
                  </a:lnTo>
                  <a:lnTo>
                    <a:pt x="265558" y="111699"/>
                  </a:lnTo>
                  <a:lnTo>
                    <a:pt x="286221" y="113994"/>
                  </a:lnTo>
                  <a:lnTo>
                    <a:pt x="307394" y="116289"/>
                  </a:lnTo>
                  <a:lnTo>
                    <a:pt x="329843" y="118074"/>
                  </a:lnTo>
                  <a:lnTo>
                    <a:pt x="341322" y="118585"/>
                  </a:lnTo>
                  <a:lnTo>
                    <a:pt x="352802" y="118840"/>
                  </a:lnTo>
                  <a:lnTo>
                    <a:pt x="364791" y="119095"/>
                  </a:lnTo>
                  <a:lnTo>
                    <a:pt x="376781" y="119350"/>
                  </a:lnTo>
                  <a:lnTo>
                    <a:pt x="425505" y="119350"/>
                  </a:lnTo>
                  <a:lnTo>
                    <a:pt x="474483" y="119350"/>
                  </a:lnTo>
                  <a:lnTo>
                    <a:pt x="523462" y="120370"/>
                  </a:lnTo>
                  <a:lnTo>
                    <a:pt x="547697" y="120880"/>
                  </a:lnTo>
                  <a:lnTo>
                    <a:pt x="571931" y="121645"/>
                  </a:lnTo>
                  <a:lnTo>
                    <a:pt x="596166" y="122920"/>
                  </a:lnTo>
                  <a:lnTo>
                    <a:pt x="620145" y="123940"/>
                  </a:lnTo>
                  <a:lnTo>
                    <a:pt x="643869" y="125725"/>
                  </a:lnTo>
                  <a:lnTo>
                    <a:pt x="667338" y="127511"/>
                  </a:lnTo>
                  <a:lnTo>
                    <a:pt x="690552" y="130060"/>
                  </a:lnTo>
                  <a:lnTo>
                    <a:pt x="713511" y="132611"/>
                  </a:lnTo>
                  <a:lnTo>
                    <a:pt x="736214" y="136181"/>
                  </a:lnTo>
                  <a:lnTo>
                    <a:pt x="758408" y="139752"/>
                  </a:lnTo>
                  <a:lnTo>
                    <a:pt x="780346" y="144086"/>
                  </a:lnTo>
                  <a:lnTo>
                    <a:pt x="802030" y="148422"/>
                  </a:lnTo>
                  <a:lnTo>
                    <a:pt x="812489" y="150972"/>
                  </a:lnTo>
                  <a:lnTo>
                    <a:pt x="823203" y="153778"/>
                  </a:lnTo>
                  <a:lnTo>
                    <a:pt x="833662" y="156582"/>
                  </a:lnTo>
                  <a:lnTo>
                    <a:pt x="843866" y="159643"/>
                  </a:lnTo>
                  <a:lnTo>
                    <a:pt x="854070" y="162703"/>
                  </a:lnTo>
                  <a:lnTo>
                    <a:pt x="864019" y="166274"/>
                  </a:lnTo>
                  <a:lnTo>
                    <a:pt x="873968" y="169589"/>
                  </a:lnTo>
                  <a:lnTo>
                    <a:pt x="883916" y="173159"/>
                  </a:lnTo>
                  <a:lnTo>
                    <a:pt x="893355" y="177239"/>
                  </a:lnTo>
                  <a:lnTo>
                    <a:pt x="903049" y="181064"/>
                  </a:lnTo>
                  <a:lnTo>
                    <a:pt x="912233" y="185400"/>
                  </a:lnTo>
                  <a:lnTo>
                    <a:pt x="921671" y="189480"/>
                  </a:lnTo>
                  <a:lnTo>
                    <a:pt x="930600" y="194326"/>
                  </a:lnTo>
                  <a:lnTo>
                    <a:pt x="939528" y="199171"/>
                  </a:lnTo>
                  <a:lnTo>
                    <a:pt x="948456" y="204016"/>
                  </a:lnTo>
                  <a:lnTo>
                    <a:pt x="956875" y="209117"/>
                  </a:lnTo>
                  <a:lnTo>
                    <a:pt x="965293" y="214727"/>
                  </a:lnTo>
                  <a:lnTo>
                    <a:pt x="973456" y="220082"/>
                  </a:lnTo>
                  <a:lnTo>
                    <a:pt x="981619" y="225948"/>
                  </a:lnTo>
                  <a:lnTo>
                    <a:pt x="989527" y="231813"/>
                  </a:lnTo>
                  <a:lnTo>
                    <a:pt x="997435" y="237934"/>
                  </a:lnTo>
                  <a:lnTo>
                    <a:pt x="1004578" y="244564"/>
                  </a:lnTo>
                  <a:lnTo>
                    <a:pt x="1012231" y="251195"/>
                  </a:lnTo>
                  <a:lnTo>
                    <a:pt x="1019374" y="258081"/>
                  </a:lnTo>
                  <a:lnTo>
                    <a:pt x="1026262" y="265221"/>
                  </a:lnTo>
                  <a:lnTo>
                    <a:pt x="1033149" y="272616"/>
                  </a:lnTo>
                  <a:lnTo>
                    <a:pt x="1039527" y="280268"/>
                  </a:lnTo>
                  <a:lnTo>
                    <a:pt x="1046159" y="288173"/>
                  </a:lnTo>
                  <a:lnTo>
                    <a:pt x="1046159" y="238954"/>
                  </a:lnTo>
                  <a:lnTo>
                    <a:pt x="1052281" y="245075"/>
                  </a:lnTo>
                  <a:lnTo>
                    <a:pt x="1059679" y="252980"/>
                  </a:lnTo>
                  <a:lnTo>
                    <a:pt x="1068863" y="263946"/>
                  </a:lnTo>
                  <a:lnTo>
                    <a:pt x="1080343" y="277462"/>
                  </a:lnTo>
                  <a:lnTo>
                    <a:pt x="1093352" y="293783"/>
                  </a:lnTo>
                  <a:lnTo>
                    <a:pt x="1100495" y="302964"/>
                  </a:lnTo>
                  <a:lnTo>
                    <a:pt x="1107893" y="312910"/>
                  </a:lnTo>
                  <a:lnTo>
                    <a:pt x="1115036" y="323366"/>
                  </a:lnTo>
                  <a:lnTo>
                    <a:pt x="1122689" y="334331"/>
                  </a:lnTo>
                  <a:lnTo>
                    <a:pt x="1130597" y="346062"/>
                  </a:lnTo>
                  <a:lnTo>
                    <a:pt x="1138505" y="358558"/>
                  </a:lnTo>
                  <a:lnTo>
                    <a:pt x="1146413" y="371309"/>
                  </a:lnTo>
                  <a:lnTo>
                    <a:pt x="1154321" y="384825"/>
                  </a:lnTo>
                  <a:lnTo>
                    <a:pt x="1162229" y="398597"/>
                  </a:lnTo>
                  <a:lnTo>
                    <a:pt x="1170137" y="413133"/>
                  </a:lnTo>
                  <a:lnTo>
                    <a:pt x="1177535" y="428179"/>
                  </a:lnTo>
                  <a:lnTo>
                    <a:pt x="1184933" y="443480"/>
                  </a:lnTo>
                  <a:lnTo>
                    <a:pt x="1192331" y="459547"/>
                  </a:lnTo>
                  <a:lnTo>
                    <a:pt x="1199218" y="476123"/>
                  </a:lnTo>
                  <a:lnTo>
                    <a:pt x="1206106" y="493209"/>
                  </a:lnTo>
                  <a:lnTo>
                    <a:pt x="1212228" y="510551"/>
                  </a:lnTo>
                  <a:lnTo>
                    <a:pt x="1218351" y="528402"/>
                  </a:lnTo>
                  <a:lnTo>
                    <a:pt x="1223708" y="546508"/>
                  </a:lnTo>
                  <a:lnTo>
                    <a:pt x="1228810" y="565380"/>
                  </a:lnTo>
                  <a:lnTo>
                    <a:pt x="1233402" y="584761"/>
                  </a:lnTo>
                  <a:lnTo>
                    <a:pt x="1256105" y="561810"/>
                  </a:lnTo>
                  <a:lnTo>
                    <a:pt x="1261462" y="577621"/>
                  </a:lnTo>
                  <a:lnTo>
                    <a:pt x="1267585" y="596237"/>
                  </a:lnTo>
                  <a:lnTo>
                    <a:pt x="1274983" y="620974"/>
                  </a:lnTo>
                  <a:lnTo>
                    <a:pt x="1283911" y="650811"/>
                  </a:lnTo>
                  <a:lnTo>
                    <a:pt x="1288248" y="667388"/>
                  </a:lnTo>
                  <a:lnTo>
                    <a:pt x="1292840" y="685239"/>
                  </a:lnTo>
                  <a:lnTo>
                    <a:pt x="1297431" y="703856"/>
                  </a:lnTo>
                  <a:lnTo>
                    <a:pt x="1302023" y="723237"/>
                  </a:lnTo>
                  <a:lnTo>
                    <a:pt x="1306360" y="743384"/>
                  </a:lnTo>
                  <a:lnTo>
                    <a:pt x="1310696" y="764296"/>
                  </a:lnTo>
                  <a:lnTo>
                    <a:pt x="1314778" y="785462"/>
                  </a:lnTo>
                  <a:lnTo>
                    <a:pt x="1318349" y="807139"/>
                  </a:lnTo>
                  <a:lnTo>
                    <a:pt x="1321921" y="829071"/>
                  </a:lnTo>
                  <a:lnTo>
                    <a:pt x="1324727" y="851257"/>
                  </a:lnTo>
                  <a:lnTo>
                    <a:pt x="1327278" y="873699"/>
                  </a:lnTo>
                  <a:lnTo>
                    <a:pt x="1328808" y="896141"/>
                  </a:lnTo>
                  <a:lnTo>
                    <a:pt x="1330339" y="918328"/>
                  </a:lnTo>
                  <a:lnTo>
                    <a:pt x="1330594" y="929549"/>
                  </a:lnTo>
                  <a:lnTo>
                    <a:pt x="1330849" y="940514"/>
                  </a:lnTo>
                  <a:lnTo>
                    <a:pt x="1330849" y="951480"/>
                  </a:lnTo>
                  <a:lnTo>
                    <a:pt x="1330594" y="962446"/>
                  </a:lnTo>
                  <a:lnTo>
                    <a:pt x="1330339" y="973157"/>
                  </a:lnTo>
                  <a:lnTo>
                    <a:pt x="1329829" y="983868"/>
                  </a:lnTo>
                  <a:lnTo>
                    <a:pt x="1328808" y="994324"/>
                  </a:lnTo>
                  <a:lnTo>
                    <a:pt x="1327788" y="1004780"/>
                  </a:lnTo>
                  <a:lnTo>
                    <a:pt x="1326768" y="1015236"/>
                  </a:lnTo>
                  <a:lnTo>
                    <a:pt x="1324982" y="1025436"/>
                  </a:lnTo>
                  <a:lnTo>
                    <a:pt x="1323196" y="1035127"/>
                  </a:lnTo>
                  <a:lnTo>
                    <a:pt x="1321410" y="1045073"/>
                  </a:lnTo>
                  <a:lnTo>
                    <a:pt x="1319114" y="1054508"/>
                  </a:lnTo>
                  <a:lnTo>
                    <a:pt x="1316563" y="1063944"/>
                  </a:lnTo>
                  <a:lnTo>
                    <a:pt x="1313757" y="1073125"/>
                  </a:lnTo>
                  <a:lnTo>
                    <a:pt x="1310696" y="1082306"/>
                  </a:lnTo>
                  <a:lnTo>
                    <a:pt x="1307125" y="1090721"/>
                  </a:lnTo>
                  <a:lnTo>
                    <a:pt x="1303554" y="1099137"/>
                  </a:lnTo>
                  <a:lnTo>
                    <a:pt x="1303118" y="1099406"/>
                  </a:lnTo>
                  <a:lnTo>
                    <a:pt x="1298218" y="1087626"/>
                  </a:lnTo>
                  <a:lnTo>
                    <a:pt x="1292866" y="1075374"/>
                  </a:lnTo>
                  <a:lnTo>
                    <a:pt x="1287005" y="1062612"/>
                  </a:lnTo>
                  <a:lnTo>
                    <a:pt x="1280889" y="1049851"/>
                  </a:lnTo>
                  <a:lnTo>
                    <a:pt x="1274264" y="1037089"/>
                  </a:lnTo>
                  <a:lnTo>
                    <a:pt x="1267638" y="1024072"/>
                  </a:lnTo>
                  <a:lnTo>
                    <a:pt x="1260503" y="1010800"/>
                  </a:lnTo>
                  <a:lnTo>
                    <a:pt x="1253113" y="997528"/>
                  </a:lnTo>
                  <a:lnTo>
                    <a:pt x="1245723" y="984000"/>
                  </a:lnTo>
                  <a:lnTo>
                    <a:pt x="1237823" y="970473"/>
                  </a:lnTo>
                  <a:lnTo>
                    <a:pt x="1229669" y="956690"/>
                  </a:lnTo>
                  <a:lnTo>
                    <a:pt x="1220750" y="943162"/>
                  </a:lnTo>
                  <a:lnTo>
                    <a:pt x="1216870" y="936989"/>
                  </a:lnTo>
                  <a:lnTo>
                    <a:pt x="1239066" y="666113"/>
                  </a:lnTo>
                  <a:lnTo>
                    <a:pt x="1196179" y="904812"/>
                  </a:lnTo>
                  <a:lnTo>
                    <a:pt x="1184565" y="887521"/>
                  </a:lnTo>
                  <a:lnTo>
                    <a:pt x="1165198" y="859700"/>
                  </a:lnTo>
                  <a:lnTo>
                    <a:pt x="1144812" y="831879"/>
                  </a:lnTo>
                  <a:lnTo>
                    <a:pt x="1124171" y="803804"/>
                  </a:lnTo>
                  <a:lnTo>
                    <a:pt x="1102765" y="776239"/>
                  </a:lnTo>
                  <a:lnTo>
                    <a:pt x="1080341" y="748673"/>
                  </a:lnTo>
                  <a:lnTo>
                    <a:pt x="1065217" y="730427"/>
                  </a:lnTo>
                  <a:lnTo>
                    <a:pt x="1067674" y="703626"/>
                  </a:lnTo>
                  <a:lnTo>
                    <a:pt x="1068959" y="683746"/>
                  </a:lnTo>
                  <a:lnTo>
                    <a:pt x="1070757" y="661064"/>
                  </a:lnTo>
                  <a:lnTo>
                    <a:pt x="1072556" y="635324"/>
                  </a:lnTo>
                  <a:lnTo>
                    <a:pt x="1073841" y="607290"/>
                  </a:lnTo>
                  <a:lnTo>
                    <a:pt x="1074869" y="576962"/>
                  </a:lnTo>
                  <a:lnTo>
                    <a:pt x="1075640" y="545359"/>
                  </a:lnTo>
                  <a:lnTo>
                    <a:pt x="1075897" y="512228"/>
                  </a:lnTo>
                  <a:lnTo>
                    <a:pt x="1075640" y="478587"/>
                  </a:lnTo>
                  <a:lnTo>
                    <a:pt x="1075383" y="461512"/>
                  </a:lnTo>
                  <a:lnTo>
                    <a:pt x="1074612" y="444436"/>
                  </a:lnTo>
                  <a:lnTo>
                    <a:pt x="1073841" y="427361"/>
                  </a:lnTo>
                  <a:lnTo>
                    <a:pt x="1072813" y="410285"/>
                  </a:lnTo>
                  <a:lnTo>
                    <a:pt x="1071528" y="393465"/>
                  </a:lnTo>
                  <a:lnTo>
                    <a:pt x="1070243" y="376899"/>
                  </a:lnTo>
                  <a:lnTo>
                    <a:pt x="1068445" y="360079"/>
                  </a:lnTo>
                  <a:lnTo>
                    <a:pt x="1066132" y="343768"/>
                  </a:lnTo>
                  <a:lnTo>
                    <a:pt x="1066646" y="355746"/>
                  </a:lnTo>
                  <a:lnTo>
                    <a:pt x="1067674" y="387858"/>
                  </a:lnTo>
                  <a:lnTo>
                    <a:pt x="1067931" y="410030"/>
                  </a:lnTo>
                  <a:lnTo>
                    <a:pt x="1067931" y="435006"/>
                  </a:lnTo>
                  <a:lnTo>
                    <a:pt x="1067931" y="463041"/>
                  </a:lnTo>
                  <a:lnTo>
                    <a:pt x="1067674" y="492349"/>
                  </a:lnTo>
                  <a:lnTo>
                    <a:pt x="1066646" y="523442"/>
                  </a:lnTo>
                  <a:lnTo>
                    <a:pt x="1065618" y="555044"/>
                  </a:lnTo>
                  <a:lnTo>
                    <a:pt x="1063563" y="586136"/>
                  </a:lnTo>
                  <a:lnTo>
                    <a:pt x="1062535" y="601938"/>
                  </a:lnTo>
                  <a:lnTo>
                    <a:pt x="1061250" y="617229"/>
                  </a:lnTo>
                  <a:lnTo>
                    <a:pt x="1059708" y="632010"/>
                  </a:lnTo>
                  <a:lnTo>
                    <a:pt x="1057909" y="646792"/>
                  </a:lnTo>
                  <a:lnTo>
                    <a:pt x="1056368" y="660809"/>
                  </a:lnTo>
                  <a:lnTo>
                    <a:pt x="1054055" y="674317"/>
                  </a:lnTo>
                  <a:lnTo>
                    <a:pt x="1051742" y="687315"/>
                  </a:lnTo>
                  <a:lnTo>
                    <a:pt x="1049173" y="699293"/>
                  </a:lnTo>
                  <a:lnTo>
                    <a:pt x="1046819" y="708631"/>
                  </a:lnTo>
                  <a:lnTo>
                    <a:pt x="1035236" y="695074"/>
                  </a:lnTo>
                  <a:lnTo>
                    <a:pt x="1012047" y="669039"/>
                  </a:lnTo>
                  <a:lnTo>
                    <a:pt x="988603" y="643261"/>
                  </a:lnTo>
                  <a:lnTo>
                    <a:pt x="965414" y="618503"/>
                  </a:lnTo>
                  <a:lnTo>
                    <a:pt x="941715" y="594256"/>
                  </a:lnTo>
                  <a:lnTo>
                    <a:pt x="918271" y="571029"/>
                  </a:lnTo>
                  <a:lnTo>
                    <a:pt x="895081" y="548568"/>
                  </a:lnTo>
                  <a:lnTo>
                    <a:pt x="871892" y="527383"/>
                  </a:lnTo>
                  <a:lnTo>
                    <a:pt x="849213" y="507475"/>
                  </a:lnTo>
                  <a:lnTo>
                    <a:pt x="838000" y="497521"/>
                  </a:lnTo>
                  <a:lnTo>
                    <a:pt x="826533" y="488332"/>
                  </a:lnTo>
                  <a:lnTo>
                    <a:pt x="815576" y="479144"/>
                  </a:lnTo>
                  <a:lnTo>
                    <a:pt x="804618" y="470722"/>
                  </a:lnTo>
                  <a:lnTo>
                    <a:pt x="795547" y="463748"/>
                  </a:lnTo>
                  <a:lnTo>
                    <a:pt x="795407" y="462547"/>
                  </a:lnTo>
                  <a:lnTo>
                    <a:pt x="793063" y="443612"/>
                  </a:lnTo>
                  <a:lnTo>
                    <a:pt x="789939" y="420582"/>
                  </a:lnTo>
                  <a:lnTo>
                    <a:pt x="786294" y="395250"/>
                  </a:lnTo>
                  <a:lnTo>
                    <a:pt x="781867" y="370430"/>
                  </a:lnTo>
                  <a:lnTo>
                    <a:pt x="779784" y="358404"/>
                  </a:lnTo>
                  <a:lnTo>
                    <a:pt x="777441" y="347401"/>
                  </a:lnTo>
                  <a:lnTo>
                    <a:pt x="775358" y="337166"/>
                  </a:lnTo>
                  <a:lnTo>
                    <a:pt x="773014" y="328466"/>
                  </a:lnTo>
                  <a:lnTo>
                    <a:pt x="775358" y="341772"/>
                  </a:lnTo>
                  <a:lnTo>
                    <a:pt x="777180" y="356357"/>
                  </a:lnTo>
                  <a:lnTo>
                    <a:pt x="779263" y="375036"/>
                  </a:lnTo>
                  <a:lnTo>
                    <a:pt x="780305" y="385271"/>
                  </a:lnTo>
                  <a:lnTo>
                    <a:pt x="781346" y="396018"/>
                  </a:lnTo>
                  <a:lnTo>
                    <a:pt x="781867" y="407277"/>
                  </a:lnTo>
                  <a:lnTo>
                    <a:pt x="782127" y="418280"/>
                  </a:lnTo>
                  <a:lnTo>
                    <a:pt x="782388" y="429539"/>
                  </a:lnTo>
                  <a:lnTo>
                    <a:pt x="782127" y="440797"/>
                  </a:lnTo>
                  <a:lnTo>
                    <a:pt x="781346" y="451800"/>
                  </a:lnTo>
                  <a:lnTo>
                    <a:pt x="781186" y="453088"/>
                  </a:lnTo>
                  <a:lnTo>
                    <a:pt x="772510" y="446729"/>
                  </a:lnTo>
                  <a:lnTo>
                    <a:pt x="762317" y="439838"/>
                  </a:lnTo>
                  <a:lnTo>
                    <a:pt x="752123" y="432947"/>
                  </a:lnTo>
                  <a:lnTo>
                    <a:pt x="741930" y="426565"/>
                  </a:lnTo>
                  <a:lnTo>
                    <a:pt x="731993" y="420695"/>
                  </a:lnTo>
                  <a:lnTo>
                    <a:pt x="722563" y="415080"/>
                  </a:lnTo>
                  <a:lnTo>
                    <a:pt x="713135" y="409975"/>
                  </a:lnTo>
                  <a:lnTo>
                    <a:pt x="703961" y="405126"/>
                  </a:lnTo>
                  <a:lnTo>
                    <a:pt x="695042" y="400787"/>
                  </a:lnTo>
                  <a:lnTo>
                    <a:pt x="686123" y="397213"/>
                  </a:lnTo>
                  <a:lnTo>
                    <a:pt x="677714" y="393896"/>
                  </a:lnTo>
                  <a:lnTo>
                    <a:pt x="669560" y="391088"/>
                  </a:lnTo>
                  <a:lnTo>
                    <a:pt x="653506" y="385983"/>
                  </a:lnTo>
                  <a:lnTo>
                    <a:pt x="637196" y="380624"/>
                  </a:lnTo>
                  <a:lnTo>
                    <a:pt x="620633" y="374753"/>
                  </a:lnTo>
                  <a:lnTo>
                    <a:pt x="603814" y="368882"/>
                  </a:lnTo>
                  <a:lnTo>
                    <a:pt x="569667" y="355865"/>
                  </a:lnTo>
                  <a:lnTo>
                    <a:pt x="535521" y="342593"/>
                  </a:lnTo>
                  <a:lnTo>
                    <a:pt x="501119" y="328811"/>
                  </a:lnTo>
                  <a:lnTo>
                    <a:pt x="467227" y="314772"/>
                  </a:lnTo>
                  <a:lnTo>
                    <a:pt x="445917" y="305697"/>
                  </a:lnTo>
                  <a:lnTo>
                    <a:pt x="395685" y="221358"/>
                  </a:lnTo>
                  <a:lnTo>
                    <a:pt x="438286" y="302447"/>
                  </a:lnTo>
                  <a:lnTo>
                    <a:pt x="434864" y="300990"/>
                  </a:lnTo>
                  <a:lnTo>
                    <a:pt x="403775" y="287462"/>
                  </a:lnTo>
                  <a:lnTo>
                    <a:pt x="374725" y="274445"/>
                  </a:lnTo>
                  <a:lnTo>
                    <a:pt x="347968" y="262449"/>
                  </a:lnTo>
                  <a:lnTo>
                    <a:pt x="303883" y="242030"/>
                  </a:lnTo>
                  <a:lnTo>
                    <a:pt x="274578" y="228503"/>
                  </a:lnTo>
                  <a:lnTo>
                    <a:pt x="264130" y="223398"/>
                  </a:lnTo>
                  <a:lnTo>
                    <a:pt x="265914" y="225185"/>
                  </a:lnTo>
                  <a:lnTo>
                    <a:pt x="268462" y="226716"/>
                  </a:lnTo>
                  <a:lnTo>
                    <a:pt x="274323" y="231311"/>
                  </a:lnTo>
                  <a:lnTo>
                    <a:pt x="282223" y="236160"/>
                  </a:lnTo>
                  <a:lnTo>
                    <a:pt x="291397" y="241520"/>
                  </a:lnTo>
                  <a:lnTo>
                    <a:pt x="302354" y="247390"/>
                  </a:lnTo>
                  <a:lnTo>
                    <a:pt x="314841" y="253771"/>
                  </a:lnTo>
                  <a:lnTo>
                    <a:pt x="342617" y="267554"/>
                  </a:lnTo>
                  <a:lnTo>
                    <a:pt x="374470" y="282868"/>
                  </a:lnTo>
                  <a:lnTo>
                    <a:pt x="409126" y="298948"/>
                  </a:lnTo>
                  <a:lnTo>
                    <a:pt x="445057" y="315538"/>
                  </a:lnTo>
                  <a:lnTo>
                    <a:pt x="482262" y="331873"/>
                  </a:lnTo>
                  <a:lnTo>
                    <a:pt x="518447" y="347953"/>
                  </a:lnTo>
                  <a:lnTo>
                    <a:pt x="553613" y="363267"/>
                  </a:lnTo>
                  <a:lnTo>
                    <a:pt x="596504" y="381628"/>
                  </a:lnTo>
                  <a:lnTo>
                    <a:pt x="595528" y="381510"/>
                  </a:lnTo>
                  <a:lnTo>
                    <a:pt x="586847" y="383252"/>
                  </a:lnTo>
                  <a:lnTo>
                    <a:pt x="576379" y="385242"/>
                  </a:lnTo>
                  <a:lnTo>
                    <a:pt x="562593" y="387482"/>
                  </a:lnTo>
                  <a:lnTo>
                    <a:pt x="545232" y="390467"/>
                  </a:lnTo>
                  <a:lnTo>
                    <a:pt x="525573" y="392706"/>
                  </a:lnTo>
                  <a:lnTo>
                    <a:pt x="503361" y="395692"/>
                  </a:lnTo>
                  <a:lnTo>
                    <a:pt x="479362" y="397682"/>
                  </a:lnTo>
                  <a:lnTo>
                    <a:pt x="466341" y="398678"/>
                  </a:lnTo>
                  <a:lnTo>
                    <a:pt x="453320" y="399424"/>
                  </a:lnTo>
                  <a:lnTo>
                    <a:pt x="440044" y="400171"/>
                  </a:lnTo>
                  <a:lnTo>
                    <a:pt x="426257" y="400419"/>
                  </a:lnTo>
                  <a:lnTo>
                    <a:pt x="412471" y="400668"/>
                  </a:lnTo>
                  <a:lnTo>
                    <a:pt x="398684" y="400668"/>
                  </a:lnTo>
                  <a:lnTo>
                    <a:pt x="384642" y="400419"/>
                  </a:lnTo>
                  <a:lnTo>
                    <a:pt x="370345" y="399673"/>
                  </a:lnTo>
                  <a:lnTo>
                    <a:pt x="356048" y="398926"/>
                  </a:lnTo>
                  <a:lnTo>
                    <a:pt x="342005" y="397434"/>
                  </a:lnTo>
                  <a:lnTo>
                    <a:pt x="327708" y="395940"/>
                  </a:lnTo>
                  <a:lnTo>
                    <a:pt x="313921" y="393950"/>
                  </a:lnTo>
                  <a:lnTo>
                    <a:pt x="300134" y="391462"/>
                  </a:lnTo>
                  <a:lnTo>
                    <a:pt x="286603" y="388726"/>
                  </a:lnTo>
                  <a:lnTo>
                    <a:pt x="275959" y="386181"/>
                  </a:lnTo>
                  <a:lnTo>
                    <a:pt x="268221" y="383998"/>
                  </a:lnTo>
                  <a:lnTo>
                    <a:pt x="260051" y="381510"/>
                  </a:lnTo>
                  <a:lnTo>
                    <a:pt x="273072" y="385491"/>
                  </a:lnTo>
                  <a:lnTo>
                    <a:pt x="275959" y="386181"/>
                  </a:lnTo>
                  <a:lnTo>
                    <a:pt x="277922" y="386735"/>
                  </a:lnTo>
                  <a:lnTo>
                    <a:pt x="291199" y="389970"/>
                  </a:lnTo>
                  <a:lnTo>
                    <a:pt x="307794" y="393950"/>
                  </a:lnTo>
                  <a:lnTo>
                    <a:pt x="327452" y="397931"/>
                  </a:lnTo>
                  <a:lnTo>
                    <a:pt x="338175" y="399922"/>
                  </a:lnTo>
                  <a:lnTo>
                    <a:pt x="349409" y="401912"/>
                  </a:lnTo>
                  <a:lnTo>
                    <a:pt x="361153" y="403903"/>
                  </a:lnTo>
                  <a:lnTo>
                    <a:pt x="373919" y="405395"/>
                  </a:lnTo>
                  <a:lnTo>
                    <a:pt x="386940" y="407137"/>
                  </a:lnTo>
                  <a:lnTo>
                    <a:pt x="400471" y="408879"/>
                  </a:lnTo>
                  <a:lnTo>
                    <a:pt x="414514" y="409873"/>
                  </a:lnTo>
                  <a:lnTo>
                    <a:pt x="428811" y="410869"/>
                  </a:lnTo>
                  <a:lnTo>
                    <a:pt x="443874" y="411615"/>
                  </a:lnTo>
                  <a:lnTo>
                    <a:pt x="458937" y="412113"/>
                  </a:lnTo>
                  <a:lnTo>
                    <a:pt x="474767" y="412113"/>
                  </a:lnTo>
                  <a:lnTo>
                    <a:pt x="490595" y="412113"/>
                  </a:lnTo>
                  <a:lnTo>
                    <a:pt x="506680" y="411117"/>
                  </a:lnTo>
                  <a:lnTo>
                    <a:pt x="523020" y="410371"/>
                  </a:lnTo>
                  <a:lnTo>
                    <a:pt x="539615" y="408879"/>
                  </a:lnTo>
                  <a:lnTo>
                    <a:pt x="556210" y="406888"/>
                  </a:lnTo>
                  <a:lnTo>
                    <a:pt x="573316" y="404400"/>
                  </a:lnTo>
                  <a:lnTo>
                    <a:pt x="590166" y="401415"/>
                  </a:lnTo>
                  <a:lnTo>
                    <a:pt x="607272" y="397682"/>
                  </a:lnTo>
                  <a:lnTo>
                    <a:pt x="624122" y="393452"/>
                  </a:lnTo>
                  <a:lnTo>
                    <a:pt x="623998" y="393332"/>
                  </a:lnTo>
                  <a:lnTo>
                    <a:pt x="658092" y="407678"/>
                  </a:lnTo>
                  <a:lnTo>
                    <a:pt x="674402" y="414825"/>
                  </a:lnTo>
                  <a:lnTo>
                    <a:pt x="690965" y="424013"/>
                  </a:lnTo>
                  <a:lnTo>
                    <a:pt x="707274" y="434223"/>
                  </a:lnTo>
                  <a:lnTo>
                    <a:pt x="723583" y="444432"/>
                  </a:lnTo>
                  <a:lnTo>
                    <a:pt x="739892" y="455407"/>
                  </a:lnTo>
                  <a:lnTo>
                    <a:pt x="755691" y="466382"/>
                  </a:lnTo>
                  <a:lnTo>
                    <a:pt x="771490" y="477868"/>
                  </a:lnTo>
                  <a:lnTo>
                    <a:pt x="787290" y="489864"/>
                  </a:lnTo>
                  <a:lnTo>
                    <a:pt x="802324" y="502116"/>
                  </a:lnTo>
                  <a:lnTo>
                    <a:pt x="817614" y="514877"/>
                  </a:lnTo>
                  <a:lnTo>
                    <a:pt x="832904" y="527383"/>
                  </a:lnTo>
                  <a:lnTo>
                    <a:pt x="847429" y="540656"/>
                  </a:lnTo>
                  <a:lnTo>
                    <a:pt x="862209" y="553928"/>
                  </a:lnTo>
                  <a:lnTo>
                    <a:pt x="876479" y="567711"/>
                  </a:lnTo>
                  <a:lnTo>
                    <a:pt x="890750" y="581494"/>
                  </a:lnTo>
                  <a:lnTo>
                    <a:pt x="904510" y="595532"/>
                  </a:lnTo>
                  <a:lnTo>
                    <a:pt x="918271" y="609824"/>
                  </a:lnTo>
                  <a:lnTo>
                    <a:pt x="931776" y="624118"/>
                  </a:lnTo>
                  <a:lnTo>
                    <a:pt x="945282" y="638666"/>
                  </a:lnTo>
                  <a:lnTo>
                    <a:pt x="958279" y="653470"/>
                  </a:lnTo>
                  <a:lnTo>
                    <a:pt x="971275" y="668018"/>
                  </a:lnTo>
                  <a:lnTo>
                    <a:pt x="972984" y="670038"/>
                  </a:lnTo>
                  <a:lnTo>
                    <a:pt x="969848" y="672265"/>
                  </a:lnTo>
                  <a:lnTo>
                    <a:pt x="960418" y="678161"/>
                  </a:lnTo>
                  <a:lnTo>
                    <a:pt x="950989" y="683800"/>
                  </a:lnTo>
                  <a:lnTo>
                    <a:pt x="941305" y="689183"/>
                  </a:lnTo>
                  <a:lnTo>
                    <a:pt x="931110" y="694565"/>
                  </a:lnTo>
                  <a:lnTo>
                    <a:pt x="920662" y="699435"/>
                  </a:lnTo>
                  <a:lnTo>
                    <a:pt x="909958" y="704050"/>
                  </a:lnTo>
                  <a:lnTo>
                    <a:pt x="898999" y="708407"/>
                  </a:lnTo>
                  <a:lnTo>
                    <a:pt x="887786" y="712765"/>
                  </a:lnTo>
                  <a:lnTo>
                    <a:pt x="876573" y="716609"/>
                  </a:lnTo>
                  <a:lnTo>
                    <a:pt x="865105" y="720455"/>
                  </a:lnTo>
                  <a:lnTo>
                    <a:pt x="853126" y="724043"/>
                  </a:lnTo>
                  <a:lnTo>
                    <a:pt x="841148" y="727119"/>
                  </a:lnTo>
                  <a:lnTo>
                    <a:pt x="828916" y="730195"/>
                  </a:lnTo>
                  <a:lnTo>
                    <a:pt x="816937" y="733271"/>
                  </a:lnTo>
                  <a:lnTo>
                    <a:pt x="804196" y="735834"/>
                  </a:lnTo>
                  <a:lnTo>
                    <a:pt x="791962" y="738398"/>
                  </a:lnTo>
                  <a:lnTo>
                    <a:pt x="779220" y="740961"/>
                  </a:lnTo>
                  <a:lnTo>
                    <a:pt x="766478" y="743011"/>
                  </a:lnTo>
                  <a:lnTo>
                    <a:pt x="753990" y="745062"/>
                  </a:lnTo>
                  <a:lnTo>
                    <a:pt x="727996" y="748650"/>
                  </a:lnTo>
                  <a:lnTo>
                    <a:pt x="702510" y="751470"/>
                  </a:lnTo>
                  <a:lnTo>
                    <a:pt x="676516" y="753777"/>
                  </a:lnTo>
                  <a:lnTo>
                    <a:pt x="651031" y="755828"/>
                  </a:lnTo>
                  <a:lnTo>
                    <a:pt x="625546" y="757109"/>
                  </a:lnTo>
                  <a:lnTo>
                    <a:pt x="600826" y="757878"/>
                  </a:lnTo>
                  <a:lnTo>
                    <a:pt x="576360" y="758391"/>
                  </a:lnTo>
                  <a:lnTo>
                    <a:pt x="552659" y="758648"/>
                  </a:lnTo>
                  <a:lnTo>
                    <a:pt x="529978" y="758391"/>
                  </a:lnTo>
                  <a:lnTo>
                    <a:pt x="508060" y="757878"/>
                  </a:lnTo>
                  <a:lnTo>
                    <a:pt x="486908" y="757109"/>
                  </a:lnTo>
                  <a:lnTo>
                    <a:pt x="467030" y="756597"/>
                  </a:lnTo>
                  <a:lnTo>
                    <a:pt x="448680" y="755572"/>
                  </a:lnTo>
                  <a:lnTo>
                    <a:pt x="431605" y="754290"/>
                  </a:lnTo>
                  <a:lnTo>
                    <a:pt x="402043" y="752239"/>
                  </a:lnTo>
                  <a:lnTo>
                    <a:pt x="379871" y="750445"/>
                  </a:lnTo>
                  <a:lnTo>
                    <a:pt x="361012" y="748394"/>
                  </a:lnTo>
                  <a:lnTo>
                    <a:pt x="383184" y="750957"/>
                  </a:lnTo>
                  <a:lnTo>
                    <a:pt x="404846" y="753521"/>
                  </a:lnTo>
                  <a:lnTo>
                    <a:pt x="426253" y="755828"/>
                  </a:lnTo>
                  <a:lnTo>
                    <a:pt x="447151" y="757622"/>
                  </a:lnTo>
                  <a:lnTo>
                    <a:pt x="467794" y="759416"/>
                  </a:lnTo>
                  <a:lnTo>
                    <a:pt x="487672" y="760698"/>
                  </a:lnTo>
                  <a:lnTo>
                    <a:pt x="507041" y="762236"/>
                  </a:lnTo>
                  <a:lnTo>
                    <a:pt x="526155" y="763261"/>
                  </a:lnTo>
                  <a:lnTo>
                    <a:pt x="544758" y="764287"/>
                  </a:lnTo>
                  <a:lnTo>
                    <a:pt x="562853" y="765055"/>
                  </a:lnTo>
                  <a:lnTo>
                    <a:pt x="580437" y="765568"/>
                  </a:lnTo>
                  <a:lnTo>
                    <a:pt x="598022" y="765824"/>
                  </a:lnTo>
                  <a:lnTo>
                    <a:pt x="631153" y="766081"/>
                  </a:lnTo>
                  <a:lnTo>
                    <a:pt x="662754" y="765568"/>
                  </a:lnTo>
                  <a:lnTo>
                    <a:pt x="692826" y="764800"/>
                  </a:lnTo>
                  <a:lnTo>
                    <a:pt x="720860" y="763005"/>
                  </a:lnTo>
                  <a:lnTo>
                    <a:pt x="747619" y="761211"/>
                  </a:lnTo>
                  <a:lnTo>
                    <a:pt x="772849" y="758648"/>
                  </a:lnTo>
                  <a:lnTo>
                    <a:pt x="796295" y="755828"/>
                  </a:lnTo>
                  <a:lnTo>
                    <a:pt x="818721" y="752239"/>
                  </a:lnTo>
                  <a:lnTo>
                    <a:pt x="839110" y="748907"/>
                  </a:lnTo>
                  <a:lnTo>
                    <a:pt x="858223" y="745318"/>
                  </a:lnTo>
                  <a:lnTo>
                    <a:pt x="876063" y="741217"/>
                  </a:lnTo>
                  <a:lnTo>
                    <a:pt x="892628" y="737372"/>
                  </a:lnTo>
                  <a:lnTo>
                    <a:pt x="907664" y="733015"/>
                  </a:lnTo>
                  <a:lnTo>
                    <a:pt x="921426" y="729170"/>
                  </a:lnTo>
                  <a:lnTo>
                    <a:pt x="933659" y="724812"/>
                  </a:lnTo>
                  <a:lnTo>
                    <a:pt x="944872" y="720967"/>
                  </a:lnTo>
                  <a:lnTo>
                    <a:pt x="955066" y="716866"/>
                  </a:lnTo>
                  <a:lnTo>
                    <a:pt x="963731" y="713278"/>
                  </a:lnTo>
                  <a:lnTo>
                    <a:pt x="971376" y="709945"/>
                  </a:lnTo>
                  <a:lnTo>
                    <a:pt x="978003" y="706869"/>
                  </a:lnTo>
                  <a:lnTo>
                    <a:pt x="983609" y="704050"/>
                  </a:lnTo>
                  <a:lnTo>
                    <a:pt x="987687" y="701486"/>
                  </a:lnTo>
                  <a:lnTo>
                    <a:pt x="993293" y="697898"/>
                  </a:lnTo>
                  <a:lnTo>
                    <a:pt x="995332" y="696872"/>
                  </a:lnTo>
                  <a:lnTo>
                    <a:pt x="995172" y="696579"/>
                  </a:lnTo>
                  <a:lnTo>
                    <a:pt x="996248" y="697881"/>
                  </a:lnTo>
                  <a:lnTo>
                    <a:pt x="1008734" y="712940"/>
                  </a:lnTo>
                  <a:lnTo>
                    <a:pt x="1020456" y="727744"/>
                  </a:lnTo>
                  <a:lnTo>
                    <a:pt x="1032433" y="742802"/>
                  </a:lnTo>
                  <a:lnTo>
                    <a:pt x="1043900" y="757861"/>
                  </a:lnTo>
                  <a:lnTo>
                    <a:pt x="1055112" y="772920"/>
                  </a:lnTo>
                  <a:lnTo>
                    <a:pt x="1066070" y="787724"/>
                  </a:lnTo>
                  <a:lnTo>
                    <a:pt x="1087221" y="817331"/>
                  </a:lnTo>
                  <a:lnTo>
                    <a:pt x="1107352" y="846428"/>
                  </a:lnTo>
                  <a:lnTo>
                    <a:pt x="1126719" y="875270"/>
                  </a:lnTo>
                  <a:lnTo>
                    <a:pt x="1144812" y="902835"/>
                  </a:lnTo>
                  <a:lnTo>
                    <a:pt x="1161885" y="929890"/>
                  </a:lnTo>
                  <a:lnTo>
                    <a:pt x="1177685" y="955924"/>
                  </a:lnTo>
                  <a:lnTo>
                    <a:pt x="1192464" y="980682"/>
                  </a:lnTo>
                  <a:lnTo>
                    <a:pt x="1205970" y="1003908"/>
                  </a:lnTo>
                  <a:lnTo>
                    <a:pt x="1218202" y="1026114"/>
                  </a:lnTo>
                  <a:lnTo>
                    <a:pt x="1228486" y="1044197"/>
                  </a:lnTo>
                  <a:lnTo>
                    <a:pt x="1221960" y="1046293"/>
                  </a:lnTo>
                  <a:lnTo>
                    <a:pt x="1208948" y="1050335"/>
                  </a:lnTo>
                  <a:lnTo>
                    <a:pt x="1192874" y="1054630"/>
                  </a:lnTo>
                  <a:lnTo>
                    <a:pt x="1174248" y="1059683"/>
                  </a:lnTo>
                  <a:lnTo>
                    <a:pt x="1153327" y="1064988"/>
                  </a:lnTo>
                  <a:lnTo>
                    <a:pt x="1130364" y="1070546"/>
                  </a:lnTo>
                  <a:lnTo>
                    <a:pt x="1105870" y="1075852"/>
                  </a:lnTo>
                  <a:lnTo>
                    <a:pt x="1092858" y="1078378"/>
                  </a:lnTo>
                  <a:lnTo>
                    <a:pt x="1079845" y="1080652"/>
                  </a:lnTo>
                  <a:lnTo>
                    <a:pt x="1066323" y="1082925"/>
                  </a:lnTo>
                  <a:lnTo>
                    <a:pt x="1052800" y="1085199"/>
                  </a:lnTo>
                  <a:lnTo>
                    <a:pt x="1039023" y="1086968"/>
                  </a:lnTo>
                  <a:lnTo>
                    <a:pt x="1025245" y="1088736"/>
                  </a:lnTo>
                  <a:lnTo>
                    <a:pt x="1011212" y="1089999"/>
                  </a:lnTo>
                  <a:lnTo>
                    <a:pt x="997180" y="1091263"/>
                  </a:lnTo>
                  <a:lnTo>
                    <a:pt x="982891" y="1092273"/>
                  </a:lnTo>
                  <a:lnTo>
                    <a:pt x="968858" y="1093031"/>
                  </a:lnTo>
                  <a:lnTo>
                    <a:pt x="954826" y="1093283"/>
                  </a:lnTo>
                  <a:lnTo>
                    <a:pt x="944213" y="1093283"/>
                  </a:lnTo>
                  <a:lnTo>
                    <a:pt x="923188" y="1092273"/>
                  </a:lnTo>
                  <a:lnTo>
                    <a:pt x="913748" y="1091768"/>
                  </a:lnTo>
                  <a:lnTo>
                    <a:pt x="927270" y="1092526"/>
                  </a:lnTo>
                  <a:lnTo>
                    <a:pt x="941048" y="1093283"/>
                  </a:lnTo>
                  <a:lnTo>
                    <a:pt x="944213" y="1093283"/>
                  </a:lnTo>
                  <a:lnTo>
                    <a:pt x="949467" y="1093536"/>
                  </a:lnTo>
                  <a:lnTo>
                    <a:pt x="967838" y="1094042"/>
                  </a:lnTo>
                  <a:lnTo>
                    <a:pt x="989015" y="1094294"/>
                  </a:lnTo>
                  <a:lnTo>
                    <a:pt x="1012233" y="1094547"/>
                  </a:lnTo>
                  <a:lnTo>
                    <a:pt x="1037747" y="1094294"/>
                  </a:lnTo>
                  <a:lnTo>
                    <a:pt x="1064282" y="1093536"/>
                  </a:lnTo>
                  <a:lnTo>
                    <a:pt x="1092093" y="1092020"/>
                  </a:lnTo>
                  <a:lnTo>
                    <a:pt x="1106125" y="1091263"/>
                  </a:lnTo>
                  <a:lnTo>
                    <a:pt x="1120158" y="1089999"/>
                  </a:lnTo>
                  <a:lnTo>
                    <a:pt x="1134446" y="1088736"/>
                  </a:lnTo>
                  <a:lnTo>
                    <a:pt x="1148734" y="1086968"/>
                  </a:lnTo>
                  <a:lnTo>
                    <a:pt x="1162767" y="1085452"/>
                  </a:lnTo>
                  <a:lnTo>
                    <a:pt x="1176800" y="1083431"/>
                  </a:lnTo>
                  <a:lnTo>
                    <a:pt x="1190577" y="1081157"/>
                  </a:lnTo>
                  <a:lnTo>
                    <a:pt x="1203845" y="1078631"/>
                  </a:lnTo>
                  <a:lnTo>
                    <a:pt x="1217112" y="1075599"/>
                  </a:lnTo>
                  <a:lnTo>
                    <a:pt x="1229870" y="1072567"/>
                  </a:lnTo>
                  <a:lnTo>
                    <a:pt x="1242098" y="1069288"/>
                  </a:lnTo>
                  <a:lnTo>
                    <a:pt x="1248526" y="1081245"/>
                  </a:lnTo>
                  <a:lnTo>
                    <a:pt x="1262032" y="1107789"/>
                  </a:lnTo>
                  <a:lnTo>
                    <a:pt x="1268437" y="1120820"/>
                  </a:lnTo>
                  <a:lnTo>
                    <a:pt x="1260187" y="1125914"/>
                  </a:lnTo>
                  <a:lnTo>
                    <a:pt x="1250238" y="1128209"/>
                  </a:lnTo>
                  <a:lnTo>
                    <a:pt x="1238504" y="1130504"/>
                  </a:lnTo>
                  <a:lnTo>
                    <a:pt x="1222432" y="1133819"/>
                  </a:lnTo>
                  <a:lnTo>
                    <a:pt x="1202024" y="1137390"/>
                  </a:lnTo>
                  <a:lnTo>
                    <a:pt x="1178556" y="1140960"/>
                  </a:lnTo>
                  <a:lnTo>
                    <a:pt x="1151260" y="1144530"/>
                  </a:lnTo>
                  <a:lnTo>
                    <a:pt x="1136209" y="1146060"/>
                  </a:lnTo>
                  <a:lnTo>
                    <a:pt x="1120648" y="1147591"/>
                  </a:lnTo>
                  <a:lnTo>
                    <a:pt x="1104321" y="1148866"/>
                  </a:lnTo>
                  <a:lnTo>
                    <a:pt x="1087485" y="1150141"/>
                  </a:lnTo>
                  <a:lnTo>
                    <a:pt x="1070139" y="1151161"/>
                  </a:lnTo>
                  <a:lnTo>
                    <a:pt x="1051771" y="1151671"/>
                  </a:lnTo>
                  <a:lnTo>
                    <a:pt x="1032894" y="1152181"/>
                  </a:lnTo>
                  <a:lnTo>
                    <a:pt x="1013762" y="1152691"/>
                  </a:lnTo>
                  <a:lnTo>
                    <a:pt x="993609" y="1152181"/>
                  </a:lnTo>
                  <a:lnTo>
                    <a:pt x="973456" y="1151926"/>
                  </a:lnTo>
                  <a:lnTo>
                    <a:pt x="952793" y="1151161"/>
                  </a:lnTo>
                  <a:lnTo>
                    <a:pt x="931620" y="1149886"/>
                  </a:lnTo>
                  <a:lnTo>
                    <a:pt x="910192" y="1148100"/>
                  </a:lnTo>
                  <a:lnTo>
                    <a:pt x="888508" y="1146060"/>
                  </a:lnTo>
                  <a:lnTo>
                    <a:pt x="866315" y="1143255"/>
                  </a:lnTo>
                  <a:lnTo>
                    <a:pt x="844121" y="1140195"/>
                  </a:lnTo>
                  <a:lnTo>
                    <a:pt x="821673" y="1136625"/>
                  </a:lnTo>
                  <a:lnTo>
                    <a:pt x="798969" y="1132034"/>
                  </a:lnTo>
                  <a:lnTo>
                    <a:pt x="817336" y="1113673"/>
                  </a:lnTo>
                  <a:lnTo>
                    <a:pt x="809938" y="1112143"/>
                  </a:lnTo>
                  <a:lnTo>
                    <a:pt x="801010" y="1109848"/>
                  </a:lnTo>
                  <a:lnTo>
                    <a:pt x="788510" y="1106533"/>
                  </a:lnTo>
                  <a:lnTo>
                    <a:pt x="773459" y="1102452"/>
                  </a:lnTo>
                  <a:lnTo>
                    <a:pt x="755347" y="1097096"/>
                  </a:lnTo>
                  <a:lnTo>
                    <a:pt x="735194" y="1090721"/>
                  </a:lnTo>
                  <a:lnTo>
                    <a:pt x="712236" y="1083325"/>
                  </a:lnTo>
                  <a:lnTo>
                    <a:pt x="687491" y="1074655"/>
                  </a:lnTo>
                  <a:lnTo>
                    <a:pt x="660706" y="1064454"/>
                  </a:lnTo>
                  <a:lnTo>
                    <a:pt x="646930" y="1059099"/>
                  </a:lnTo>
                  <a:lnTo>
                    <a:pt x="632644" y="1053233"/>
                  </a:lnTo>
                  <a:lnTo>
                    <a:pt x="617849" y="1047368"/>
                  </a:lnTo>
                  <a:lnTo>
                    <a:pt x="603053" y="1040482"/>
                  </a:lnTo>
                  <a:lnTo>
                    <a:pt x="587747" y="1033851"/>
                  </a:lnTo>
                  <a:lnTo>
                    <a:pt x="572186" y="1026711"/>
                  </a:lnTo>
                  <a:lnTo>
                    <a:pt x="556625" y="1019061"/>
                  </a:lnTo>
                  <a:lnTo>
                    <a:pt x="540809" y="1011155"/>
                  </a:lnTo>
                  <a:lnTo>
                    <a:pt x="524738" y="1002739"/>
                  </a:lnTo>
                  <a:lnTo>
                    <a:pt x="508412" y="994069"/>
                  </a:lnTo>
                  <a:lnTo>
                    <a:pt x="492086" y="985143"/>
                  </a:lnTo>
                  <a:lnTo>
                    <a:pt x="475759" y="975707"/>
                  </a:lnTo>
                  <a:lnTo>
                    <a:pt x="531115" y="961426"/>
                  </a:lnTo>
                  <a:lnTo>
                    <a:pt x="523972" y="958621"/>
                  </a:lnTo>
                  <a:lnTo>
                    <a:pt x="515299" y="954795"/>
                  </a:lnTo>
                  <a:lnTo>
                    <a:pt x="503820" y="949950"/>
                  </a:lnTo>
                  <a:lnTo>
                    <a:pt x="489790" y="942810"/>
                  </a:lnTo>
                  <a:lnTo>
                    <a:pt x="481881" y="938474"/>
                  </a:lnTo>
                  <a:lnTo>
                    <a:pt x="473718" y="934139"/>
                  </a:lnTo>
                  <a:lnTo>
                    <a:pt x="464790" y="928784"/>
                  </a:lnTo>
                  <a:lnTo>
                    <a:pt x="455351" y="923173"/>
                  </a:lnTo>
                  <a:lnTo>
                    <a:pt x="445913" y="916798"/>
                  </a:lnTo>
                  <a:lnTo>
                    <a:pt x="435709" y="910167"/>
                  </a:lnTo>
                  <a:lnTo>
                    <a:pt x="425505" y="902517"/>
                  </a:lnTo>
                  <a:lnTo>
                    <a:pt x="414790" y="894611"/>
                  </a:lnTo>
                  <a:lnTo>
                    <a:pt x="404076" y="886195"/>
                  </a:lnTo>
                  <a:lnTo>
                    <a:pt x="393107" y="877014"/>
                  </a:lnTo>
                  <a:lnTo>
                    <a:pt x="381883" y="867068"/>
                  </a:lnTo>
                  <a:lnTo>
                    <a:pt x="370658" y="856613"/>
                  </a:lnTo>
                  <a:lnTo>
                    <a:pt x="359434" y="845392"/>
                  </a:lnTo>
                  <a:lnTo>
                    <a:pt x="347955" y="833661"/>
                  </a:lnTo>
                  <a:lnTo>
                    <a:pt x="336476" y="821165"/>
                  </a:lnTo>
                  <a:lnTo>
                    <a:pt x="325506" y="807904"/>
                  </a:lnTo>
                  <a:lnTo>
                    <a:pt x="314282" y="793878"/>
                  </a:lnTo>
                  <a:lnTo>
                    <a:pt x="303312" y="778831"/>
                  </a:lnTo>
                  <a:lnTo>
                    <a:pt x="292343" y="763530"/>
                  </a:lnTo>
                  <a:lnTo>
                    <a:pt x="281884" y="747209"/>
                  </a:lnTo>
                  <a:lnTo>
                    <a:pt x="271425" y="730123"/>
                  </a:lnTo>
                  <a:lnTo>
                    <a:pt x="266323" y="721197"/>
                  </a:lnTo>
                  <a:lnTo>
                    <a:pt x="261731" y="712271"/>
                  </a:lnTo>
                  <a:lnTo>
                    <a:pt x="312751" y="701815"/>
                  </a:lnTo>
                  <a:lnTo>
                    <a:pt x="312751" y="679374"/>
                  </a:lnTo>
                  <a:lnTo>
                    <a:pt x="309945" y="678099"/>
                  </a:lnTo>
                  <a:lnTo>
                    <a:pt x="306373" y="676314"/>
                  </a:lnTo>
                  <a:lnTo>
                    <a:pt x="301527" y="674019"/>
                  </a:lnTo>
                  <a:lnTo>
                    <a:pt x="295405" y="670448"/>
                  </a:lnTo>
                  <a:lnTo>
                    <a:pt x="288262" y="666367"/>
                  </a:lnTo>
                  <a:lnTo>
                    <a:pt x="280099" y="661012"/>
                  </a:lnTo>
                  <a:lnTo>
                    <a:pt x="271170" y="654637"/>
                  </a:lnTo>
                  <a:lnTo>
                    <a:pt x="260966" y="647241"/>
                  </a:lnTo>
                  <a:lnTo>
                    <a:pt x="250252" y="638826"/>
                  </a:lnTo>
                  <a:lnTo>
                    <a:pt x="239028" y="628625"/>
                  </a:lnTo>
                  <a:lnTo>
                    <a:pt x="227038" y="617404"/>
                  </a:lnTo>
                  <a:lnTo>
                    <a:pt x="220661" y="611029"/>
                  </a:lnTo>
                  <a:lnTo>
                    <a:pt x="214538" y="604653"/>
                  </a:lnTo>
                  <a:lnTo>
                    <a:pt x="208161" y="597767"/>
                  </a:lnTo>
                  <a:lnTo>
                    <a:pt x="201528" y="590627"/>
                  </a:lnTo>
                  <a:lnTo>
                    <a:pt x="195151" y="582721"/>
                  </a:lnTo>
                  <a:lnTo>
                    <a:pt x="188263" y="574815"/>
                  </a:lnTo>
                  <a:lnTo>
                    <a:pt x="181886" y="566145"/>
                  </a:lnTo>
                  <a:lnTo>
                    <a:pt x="175253" y="557219"/>
                  </a:lnTo>
                  <a:lnTo>
                    <a:pt x="168365" y="548038"/>
                  </a:lnTo>
                  <a:lnTo>
                    <a:pt x="161733" y="538092"/>
                  </a:lnTo>
                  <a:lnTo>
                    <a:pt x="154590" y="528147"/>
                  </a:lnTo>
                  <a:lnTo>
                    <a:pt x="147702" y="517436"/>
                  </a:lnTo>
                  <a:lnTo>
                    <a:pt x="141070" y="505960"/>
                  </a:lnTo>
                  <a:lnTo>
                    <a:pt x="134182" y="494484"/>
                  </a:lnTo>
                  <a:lnTo>
                    <a:pt x="127550" y="482499"/>
                  </a:lnTo>
                  <a:lnTo>
                    <a:pt x="120662" y="470002"/>
                  </a:lnTo>
                  <a:lnTo>
                    <a:pt x="114029" y="456741"/>
                  </a:lnTo>
                  <a:lnTo>
                    <a:pt x="107397" y="443225"/>
                  </a:lnTo>
                  <a:lnTo>
                    <a:pt x="101019" y="429199"/>
                  </a:lnTo>
                  <a:lnTo>
                    <a:pt x="94642" y="414918"/>
                  </a:lnTo>
                  <a:lnTo>
                    <a:pt x="88009" y="399617"/>
                  </a:lnTo>
                  <a:lnTo>
                    <a:pt x="81887" y="383806"/>
                  </a:lnTo>
                  <a:lnTo>
                    <a:pt x="75765" y="367739"/>
                  </a:lnTo>
                  <a:lnTo>
                    <a:pt x="69898" y="350908"/>
                  </a:lnTo>
                  <a:lnTo>
                    <a:pt x="63775" y="333821"/>
                  </a:lnTo>
                  <a:lnTo>
                    <a:pt x="58163" y="315715"/>
                  </a:lnTo>
                  <a:lnTo>
                    <a:pt x="52551" y="297098"/>
                  </a:lnTo>
                  <a:lnTo>
                    <a:pt x="47193" y="278227"/>
                  </a:lnTo>
                  <a:lnTo>
                    <a:pt x="42091" y="258590"/>
                  </a:lnTo>
                  <a:lnTo>
                    <a:pt x="36990" y="238189"/>
                  </a:lnTo>
                  <a:lnTo>
                    <a:pt x="32398" y="217532"/>
                  </a:lnTo>
                  <a:lnTo>
                    <a:pt x="27551" y="195856"/>
                  </a:lnTo>
                  <a:lnTo>
                    <a:pt x="23215" y="173414"/>
                  </a:lnTo>
                  <a:lnTo>
                    <a:pt x="19133" y="150717"/>
                  </a:lnTo>
                  <a:lnTo>
                    <a:pt x="15306" y="127256"/>
                  </a:lnTo>
                  <a:lnTo>
                    <a:pt x="11735" y="103029"/>
                  </a:lnTo>
                  <a:lnTo>
                    <a:pt x="8419" y="78292"/>
                  </a:lnTo>
                  <a:lnTo>
                    <a:pt x="5357" y="53044"/>
                  </a:lnTo>
                  <a:lnTo>
                    <a:pt x="2551" y="26777"/>
                  </a:lnTo>
                  <a:close/>
                </a:path>
              </a:pathLst>
            </a:custGeom>
            <a:gradFill>
              <a:gsLst>
                <a:gs pos="0">
                  <a:srgbClr val="234C06"/>
                </a:gs>
                <a:gs pos="46600">
                  <a:srgbClr val="8CC066"/>
                </a:gs>
                <a:gs pos="100000">
                  <a:srgbClr val="4C870C"/>
                </a:gs>
              </a:gsLst>
              <a:lin ang="5400000" scaled="1"/>
            </a:gradFill>
            <a:ln>
              <a:noFill/>
            </a:ln>
            <a:extLst/>
          </p:spPr>
          <p:txBody>
            <a:bodyPr wrap="square" anchor="ctr">
              <a:noAutofit/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4767545" y="5673602"/>
              <a:ext cx="958329" cy="2391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</a:pPr>
              <a:r>
                <a:rPr lang="zh-CN" altLang="en-US" sz="1100" dirty="0">
                  <a:solidFill>
                    <a:srgbClr val="4C870C"/>
                  </a:solidFill>
                  <a:cs typeface="+mn-ea"/>
                  <a:sym typeface="+mn-lt"/>
                </a:rPr>
                <a:t>性别：女</a:t>
              </a:r>
              <a:endParaRPr lang="en-US" altLang="zh-CN" sz="1100" dirty="0">
                <a:solidFill>
                  <a:srgbClr val="4C870C"/>
                </a:solidFill>
                <a:cs typeface="+mn-ea"/>
                <a:sym typeface="+mn-lt"/>
              </a:endParaRPr>
            </a:p>
          </p:txBody>
        </p:sp>
        <p:sp>
          <p:nvSpPr>
            <p:cNvPr id="54" name="任意多边形 53"/>
            <p:cNvSpPr>
              <a:spLocks/>
            </p:cNvSpPr>
            <p:nvPr/>
          </p:nvSpPr>
          <p:spPr bwMode="auto">
            <a:xfrm rot="10800000" flipV="1">
              <a:off x="4401237" y="5679996"/>
              <a:ext cx="340579" cy="294987"/>
            </a:xfrm>
            <a:custGeom>
              <a:avLst/>
              <a:gdLst>
                <a:gd name="connsiteX0" fmla="*/ 1281270 w 1330849"/>
                <a:gd name="connsiteY0" fmla="*/ 1113269 h 1152691"/>
                <a:gd name="connsiteX1" fmla="*/ 1281904 w 1330849"/>
                <a:gd name="connsiteY1" fmla="*/ 1128719 h 1152691"/>
                <a:gd name="connsiteX2" fmla="*/ 1282199 w 1330849"/>
                <a:gd name="connsiteY2" fmla="*/ 1129600 h 1152691"/>
                <a:gd name="connsiteX3" fmla="*/ 1273322 w 1330849"/>
                <a:gd name="connsiteY3" fmla="*/ 1135585 h 1152691"/>
                <a:gd name="connsiteX4" fmla="*/ 1271960 w 1330849"/>
                <a:gd name="connsiteY4" fmla="*/ 1131505 h 1152691"/>
                <a:gd name="connsiteX5" fmla="*/ 1268640 w 1330849"/>
                <a:gd name="connsiteY5" fmla="*/ 1121056 h 1152691"/>
                <a:gd name="connsiteX6" fmla="*/ 1303365 w 1330849"/>
                <a:gd name="connsiteY6" fmla="*/ 1099647 h 1152691"/>
                <a:gd name="connsiteX7" fmla="*/ 1310270 w 1330849"/>
                <a:gd name="connsiteY7" fmla="*/ 1115659 h 1152691"/>
                <a:gd name="connsiteX8" fmla="*/ 1299715 w 1330849"/>
                <a:gd name="connsiteY8" fmla="*/ 1117790 h 1152691"/>
                <a:gd name="connsiteX9" fmla="*/ 1286983 w 1330849"/>
                <a:gd name="connsiteY9" fmla="*/ 1126375 h 1152691"/>
                <a:gd name="connsiteX10" fmla="*/ 1283139 w 1330849"/>
                <a:gd name="connsiteY10" fmla="*/ 1112116 h 1152691"/>
                <a:gd name="connsiteX11" fmla="*/ 0 w 1330849"/>
                <a:gd name="connsiteY11" fmla="*/ 0 h 1152691"/>
                <a:gd name="connsiteX12" fmla="*/ 1276 w 1330849"/>
                <a:gd name="connsiteY12" fmla="*/ 1275 h 1152691"/>
                <a:gd name="connsiteX13" fmla="*/ 5613 w 1330849"/>
                <a:gd name="connsiteY13" fmla="*/ 5101 h 1152691"/>
                <a:gd name="connsiteX14" fmla="*/ 12500 w 1330849"/>
                <a:gd name="connsiteY14" fmla="*/ 10966 h 1152691"/>
                <a:gd name="connsiteX15" fmla="*/ 22449 w 1330849"/>
                <a:gd name="connsiteY15" fmla="*/ 18617 h 1152691"/>
                <a:gd name="connsiteX16" fmla="*/ 28317 w 1330849"/>
                <a:gd name="connsiteY16" fmla="*/ 22952 h 1152691"/>
                <a:gd name="connsiteX17" fmla="*/ 35204 w 1330849"/>
                <a:gd name="connsiteY17" fmla="*/ 27543 h 1152691"/>
                <a:gd name="connsiteX18" fmla="*/ 42857 w 1330849"/>
                <a:gd name="connsiteY18" fmla="*/ 32388 h 1152691"/>
                <a:gd name="connsiteX19" fmla="*/ 51020 w 1330849"/>
                <a:gd name="connsiteY19" fmla="*/ 37744 h 1152691"/>
                <a:gd name="connsiteX20" fmla="*/ 59949 w 1330849"/>
                <a:gd name="connsiteY20" fmla="*/ 43099 h 1152691"/>
                <a:gd name="connsiteX21" fmla="*/ 69387 w 1330849"/>
                <a:gd name="connsiteY21" fmla="*/ 48454 h 1152691"/>
                <a:gd name="connsiteX22" fmla="*/ 79846 w 1330849"/>
                <a:gd name="connsiteY22" fmla="*/ 54065 h 1152691"/>
                <a:gd name="connsiteX23" fmla="*/ 91070 w 1330849"/>
                <a:gd name="connsiteY23" fmla="*/ 59675 h 1152691"/>
                <a:gd name="connsiteX24" fmla="*/ 103060 w 1330849"/>
                <a:gd name="connsiteY24" fmla="*/ 65030 h 1152691"/>
                <a:gd name="connsiteX25" fmla="*/ 115815 w 1330849"/>
                <a:gd name="connsiteY25" fmla="*/ 70641 h 1152691"/>
                <a:gd name="connsiteX26" fmla="*/ 129336 w 1330849"/>
                <a:gd name="connsiteY26" fmla="*/ 76507 h 1152691"/>
                <a:gd name="connsiteX27" fmla="*/ 143621 w 1330849"/>
                <a:gd name="connsiteY27" fmla="*/ 81352 h 1152691"/>
                <a:gd name="connsiteX28" fmla="*/ 158416 w 1330849"/>
                <a:gd name="connsiteY28" fmla="*/ 86707 h 1152691"/>
                <a:gd name="connsiteX29" fmla="*/ 174488 w 1330849"/>
                <a:gd name="connsiteY29" fmla="*/ 91552 h 1152691"/>
                <a:gd name="connsiteX30" fmla="*/ 191069 w 1330849"/>
                <a:gd name="connsiteY30" fmla="*/ 96398 h 1152691"/>
                <a:gd name="connsiteX31" fmla="*/ 208416 w 1330849"/>
                <a:gd name="connsiteY31" fmla="*/ 100478 h 1152691"/>
                <a:gd name="connsiteX32" fmla="*/ 226783 w 1330849"/>
                <a:gd name="connsiteY32" fmla="*/ 104814 h 1152691"/>
                <a:gd name="connsiteX33" fmla="*/ 245915 w 1330849"/>
                <a:gd name="connsiteY33" fmla="*/ 108129 h 1152691"/>
                <a:gd name="connsiteX34" fmla="*/ 265558 w 1330849"/>
                <a:gd name="connsiteY34" fmla="*/ 111699 h 1152691"/>
                <a:gd name="connsiteX35" fmla="*/ 286221 w 1330849"/>
                <a:gd name="connsiteY35" fmla="*/ 113994 h 1152691"/>
                <a:gd name="connsiteX36" fmla="*/ 307394 w 1330849"/>
                <a:gd name="connsiteY36" fmla="*/ 116289 h 1152691"/>
                <a:gd name="connsiteX37" fmla="*/ 329843 w 1330849"/>
                <a:gd name="connsiteY37" fmla="*/ 118074 h 1152691"/>
                <a:gd name="connsiteX38" fmla="*/ 341322 w 1330849"/>
                <a:gd name="connsiteY38" fmla="*/ 118585 h 1152691"/>
                <a:gd name="connsiteX39" fmla="*/ 352802 w 1330849"/>
                <a:gd name="connsiteY39" fmla="*/ 118840 h 1152691"/>
                <a:gd name="connsiteX40" fmla="*/ 364791 w 1330849"/>
                <a:gd name="connsiteY40" fmla="*/ 119095 h 1152691"/>
                <a:gd name="connsiteX41" fmla="*/ 376781 w 1330849"/>
                <a:gd name="connsiteY41" fmla="*/ 119350 h 1152691"/>
                <a:gd name="connsiteX42" fmla="*/ 425505 w 1330849"/>
                <a:gd name="connsiteY42" fmla="*/ 119350 h 1152691"/>
                <a:gd name="connsiteX43" fmla="*/ 474483 w 1330849"/>
                <a:gd name="connsiteY43" fmla="*/ 119350 h 1152691"/>
                <a:gd name="connsiteX44" fmla="*/ 523462 w 1330849"/>
                <a:gd name="connsiteY44" fmla="*/ 120370 h 1152691"/>
                <a:gd name="connsiteX45" fmla="*/ 547697 w 1330849"/>
                <a:gd name="connsiteY45" fmla="*/ 120880 h 1152691"/>
                <a:gd name="connsiteX46" fmla="*/ 571931 w 1330849"/>
                <a:gd name="connsiteY46" fmla="*/ 121645 h 1152691"/>
                <a:gd name="connsiteX47" fmla="*/ 596166 w 1330849"/>
                <a:gd name="connsiteY47" fmla="*/ 122920 h 1152691"/>
                <a:gd name="connsiteX48" fmla="*/ 620145 w 1330849"/>
                <a:gd name="connsiteY48" fmla="*/ 123940 h 1152691"/>
                <a:gd name="connsiteX49" fmla="*/ 643869 w 1330849"/>
                <a:gd name="connsiteY49" fmla="*/ 125725 h 1152691"/>
                <a:gd name="connsiteX50" fmla="*/ 667338 w 1330849"/>
                <a:gd name="connsiteY50" fmla="*/ 127511 h 1152691"/>
                <a:gd name="connsiteX51" fmla="*/ 690552 w 1330849"/>
                <a:gd name="connsiteY51" fmla="*/ 130060 h 1152691"/>
                <a:gd name="connsiteX52" fmla="*/ 713511 w 1330849"/>
                <a:gd name="connsiteY52" fmla="*/ 132611 h 1152691"/>
                <a:gd name="connsiteX53" fmla="*/ 736214 w 1330849"/>
                <a:gd name="connsiteY53" fmla="*/ 136181 h 1152691"/>
                <a:gd name="connsiteX54" fmla="*/ 758408 w 1330849"/>
                <a:gd name="connsiteY54" fmla="*/ 139752 h 1152691"/>
                <a:gd name="connsiteX55" fmla="*/ 780346 w 1330849"/>
                <a:gd name="connsiteY55" fmla="*/ 144086 h 1152691"/>
                <a:gd name="connsiteX56" fmla="*/ 802030 w 1330849"/>
                <a:gd name="connsiteY56" fmla="*/ 148422 h 1152691"/>
                <a:gd name="connsiteX57" fmla="*/ 812489 w 1330849"/>
                <a:gd name="connsiteY57" fmla="*/ 150972 h 1152691"/>
                <a:gd name="connsiteX58" fmla="*/ 823203 w 1330849"/>
                <a:gd name="connsiteY58" fmla="*/ 153778 h 1152691"/>
                <a:gd name="connsiteX59" fmla="*/ 833662 w 1330849"/>
                <a:gd name="connsiteY59" fmla="*/ 156582 h 1152691"/>
                <a:gd name="connsiteX60" fmla="*/ 843866 w 1330849"/>
                <a:gd name="connsiteY60" fmla="*/ 159643 h 1152691"/>
                <a:gd name="connsiteX61" fmla="*/ 854070 w 1330849"/>
                <a:gd name="connsiteY61" fmla="*/ 162703 h 1152691"/>
                <a:gd name="connsiteX62" fmla="*/ 864019 w 1330849"/>
                <a:gd name="connsiteY62" fmla="*/ 166274 h 1152691"/>
                <a:gd name="connsiteX63" fmla="*/ 873968 w 1330849"/>
                <a:gd name="connsiteY63" fmla="*/ 169589 h 1152691"/>
                <a:gd name="connsiteX64" fmla="*/ 883916 w 1330849"/>
                <a:gd name="connsiteY64" fmla="*/ 173159 h 1152691"/>
                <a:gd name="connsiteX65" fmla="*/ 893355 w 1330849"/>
                <a:gd name="connsiteY65" fmla="*/ 177239 h 1152691"/>
                <a:gd name="connsiteX66" fmla="*/ 903049 w 1330849"/>
                <a:gd name="connsiteY66" fmla="*/ 181064 h 1152691"/>
                <a:gd name="connsiteX67" fmla="*/ 912233 w 1330849"/>
                <a:gd name="connsiteY67" fmla="*/ 185400 h 1152691"/>
                <a:gd name="connsiteX68" fmla="*/ 921671 w 1330849"/>
                <a:gd name="connsiteY68" fmla="*/ 189480 h 1152691"/>
                <a:gd name="connsiteX69" fmla="*/ 930600 w 1330849"/>
                <a:gd name="connsiteY69" fmla="*/ 194326 h 1152691"/>
                <a:gd name="connsiteX70" fmla="*/ 939528 w 1330849"/>
                <a:gd name="connsiteY70" fmla="*/ 199171 h 1152691"/>
                <a:gd name="connsiteX71" fmla="*/ 948456 w 1330849"/>
                <a:gd name="connsiteY71" fmla="*/ 204016 h 1152691"/>
                <a:gd name="connsiteX72" fmla="*/ 956875 w 1330849"/>
                <a:gd name="connsiteY72" fmla="*/ 209117 h 1152691"/>
                <a:gd name="connsiteX73" fmla="*/ 965293 w 1330849"/>
                <a:gd name="connsiteY73" fmla="*/ 214727 h 1152691"/>
                <a:gd name="connsiteX74" fmla="*/ 973456 w 1330849"/>
                <a:gd name="connsiteY74" fmla="*/ 220082 h 1152691"/>
                <a:gd name="connsiteX75" fmla="*/ 981619 w 1330849"/>
                <a:gd name="connsiteY75" fmla="*/ 225948 h 1152691"/>
                <a:gd name="connsiteX76" fmla="*/ 989527 w 1330849"/>
                <a:gd name="connsiteY76" fmla="*/ 231813 h 1152691"/>
                <a:gd name="connsiteX77" fmla="*/ 997435 w 1330849"/>
                <a:gd name="connsiteY77" fmla="*/ 237934 h 1152691"/>
                <a:gd name="connsiteX78" fmla="*/ 1004578 w 1330849"/>
                <a:gd name="connsiteY78" fmla="*/ 244564 h 1152691"/>
                <a:gd name="connsiteX79" fmla="*/ 1012231 w 1330849"/>
                <a:gd name="connsiteY79" fmla="*/ 251195 h 1152691"/>
                <a:gd name="connsiteX80" fmla="*/ 1019374 w 1330849"/>
                <a:gd name="connsiteY80" fmla="*/ 258081 h 1152691"/>
                <a:gd name="connsiteX81" fmla="*/ 1026262 w 1330849"/>
                <a:gd name="connsiteY81" fmla="*/ 265221 h 1152691"/>
                <a:gd name="connsiteX82" fmla="*/ 1033149 w 1330849"/>
                <a:gd name="connsiteY82" fmla="*/ 272616 h 1152691"/>
                <a:gd name="connsiteX83" fmla="*/ 1039527 w 1330849"/>
                <a:gd name="connsiteY83" fmla="*/ 280268 h 1152691"/>
                <a:gd name="connsiteX84" fmla="*/ 1046159 w 1330849"/>
                <a:gd name="connsiteY84" fmla="*/ 288173 h 1152691"/>
                <a:gd name="connsiteX85" fmla="*/ 1046159 w 1330849"/>
                <a:gd name="connsiteY85" fmla="*/ 238954 h 1152691"/>
                <a:gd name="connsiteX86" fmla="*/ 1052281 w 1330849"/>
                <a:gd name="connsiteY86" fmla="*/ 245075 h 1152691"/>
                <a:gd name="connsiteX87" fmla="*/ 1059679 w 1330849"/>
                <a:gd name="connsiteY87" fmla="*/ 252980 h 1152691"/>
                <a:gd name="connsiteX88" fmla="*/ 1068863 w 1330849"/>
                <a:gd name="connsiteY88" fmla="*/ 263946 h 1152691"/>
                <a:gd name="connsiteX89" fmla="*/ 1080343 w 1330849"/>
                <a:gd name="connsiteY89" fmla="*/ 277462 h 1152691"/>
                <a:gd name="connsiteX90" fmla="*/ 1093352 w 1330849"/>
                <a:gd name="connsiteY90" fmla="*/ 293783 h 1152691"/>
                <a:gd name="connsiteX91" fmla="*/ 1100495 w 1330849"/>
                <a:gd name="connsiteY91" fmla="*/ 302964 h 1152691"/>
                <a:gd name="connsiteX92" fmla="*/ 1107893 w 1330849"/>
                <a:gd name="connsiteY92" fmla="*/ 312910 h 1152691"/>
                <a:gd name="connsiteX93" fmla="*/ 1115036 w 1330849"/>
                <a:gd name="connsiteY93" fmla="*/ 323366 h 1152691"/>
                <a:gd name="connsiteX94" fmla="*/ 1122689 w 1330849"/>
                <a:gd name="connsiteY94" fmla="*/ 334331 h 1152691"/>
                <a:gd name="connsiteX95" fmla="*/ 1130597 w 1330849"/>
                <a:gd name="connsiteY95" fmla="*/ 346062 h 1152691"/>
                <a:gd name="connsiteX96" fmla="*/ 1138505 w 1330849"/>
                <a:gd name="connsiteY96" fmla="*/ 358558 h 1152691"/>
                <a:gd name="connsiteX97" fmla="*/ 1146413 w 1330849"/>
                <a:gd name="connsiteY97" fmla="*/ 371309 h 1152691"/>
                <a:gd name="connsiteX98" fmla="*/ 1154321 w 1330849"/>
                <a:gd name="connsiteY98" fmla="*/ 384825 h 1152691"/>
                <a:gd name="connsiteX99" fmla="*/ 1162229 w 1330849"/>
                <a:gd name="connsiteY99" fmla="*/ 398597 h 1152691"/>
                <a:gd name="connsiteX100" fmla="*/ 1170137 w 1330849"/>
                <a:gd name="connsiteY100" fmla="*/ 413133 h 1152691"/>
                <a:gd name="connsiteX101" fmla="*/ 1177535 w 1330849"/>
                <a:gd name="connsiteY101" fmla="*/ 428179 h 1152691"/>
                <a:gd name="connsiteX102" fmla="*/ 1184933 w 1330849"/>
                <a:gd name="connsiteY102" fmla="*/ 443480 h 1152691"/>
                <a:gd name="connsiteX103" fmla="*/ 1192331 w 1330849"/>
                <a:gd name="connsiteY103" fmla="*/ 459547 h 1152691"/>
                <a:gd name="connsiteX104" fmla="*/ 1199218 w 1330849"/>
                <a:gd name="connsiteY104" fmla="*/ 476123 h 1152691"/>
                <a:gd name="connsiteX105" fmla="*/ 1206106 w 1330849"/>
                <a:gd name="connsiteY105" fmla="*/ 493209 h 1152691"/>
                <a:gd name="connsiteX106" fmla="*/ 1212228 w 1330849"/>
                <a:gd name="connsiteY106" fmla="*/ 510551 h 1152691"/>
                <a:gd name="connsiteX107" fmla="*/ 1218351 w 1330849"/>
                <a:gd name="connsiteY107" fmla="*/ 528402 h 1152691"/>
                <a:gd name="connsiteX108" fmla="*/ 1223708 w 1330849"/>
                <a:gd name="connsiteY108" fmla="*/ 546508 h 1152691"/>
                <a:gd name="connsiteX109" fmla="*/ 1228810 w 1330849"/>
                <a:gd name="connsiteY109" fmla="*/ 565380 h 1152691"/>
                <a:gd name="connsiteX110" fmla="*/ 1233402 w 1330849"/>
                <a:gd name="connsiteY110" fmla="*/ 584761 h 1152691"/>
                <a:gd name="connsiteX111" fmla="*/ 1256105 w 1330849"/>
                <a:gd name="connsiteY111" fmla="*/ 561810 h 1152691"/>
                <a:gd name="connsiteX112" fmla="*/ 1261462 w 1330849"/>
                <a:gd name="connsiteY112" fmla="*/ 577621 h 1152691"/>
                <a:gd name="connsiteX113" fmla="*/ 1267585 w 1330849"/>
                <a:gd name="connsiteY113" fmla="*/ 596237 h 1152691"/>
                <a:gd name="connsiteX114" fmla="*/ 1274983 w 1330849"/>
                <a:gd name="connsiteY114" fmla="*/ 620974 h 1152691"/>
                <a:gd name="connsiteX115" fmla="*/ 1283911 w 1330849"/>
                <a:gd name="connsiteY115" fmla="*/ 650811 h 1152691"/>
                <a:gd name="connsiteX116" fmla="*/ 1288248 w 1330849"/>
                <a:gd name="connsiteY116" fmla="*/ 667388 h 1152691"/>
                <a:gd name="connsiteX117" fmla="*/ 1292840 w 1330849"/>
                <a:gd name="connsiteY117" fmla="*/ 685239 h 1152691"/>
                <a:gd name="connsiteX118" fmla="*/ 1297431 w 1330849"/>
                <a:gd name="connsiteY118" fmla="*/ 703856 h 1152691"/>
                <a:gd name="connsiteX119" fmla="*/ 1302023 w 1330849"/>
                <a:gd name="connsiteY119" fmla="*/ 723237 h 1152691"/>
                <a:gd name="connsiteX120" fmla="*/ 1306360 w 1330849"/>
                <a:gd name="connsiteY120" fmla="*/ 743384 h 1152691"/>
                <a:gd name="connsiteX121" fmla="*/ 1310696 w 1330849"/>
                <a:gd name="connsiteY121" fmla="*/ 764296 h 1152691"/>
                <a:gd name="connsiteX122" fmla="*/ 1314778 w 1330849"/>
                <a:gd name="connsiteY122" fmla="*/ 785462 h 1152691"/>
                <a:gd name="connsiteX123" fmla="*/ 1318349 w 1330849"/>
                <a:gd name="connsiteY123" fmla="*/ 807139 h 1152691"/>
                <a:gd name="connsiteX124" fmla="*/ 1321921 w 1330849"/>
                <a:gd name="connsiteY124" fmla="*/ 829071 h 1152691"/>
                <a:gd name="connsiteX125" fmla="*/ 1324727 w 1330849"/>
                <a:gd name="connsiteY125" fmla="*/ 851257 h 1152691"/>
                <a:gd name="connsiteX126" fmla="*/ 1327278 w 1330849"/>
                <a:gd name="connsiteY126" fmla="*/ 873699 h 1152691"/>
                <a:gd name="connsiteX127" fmla="*/ 1328808 w 1330849"/>
                <a:gd name="connsiteY127" fmla="*/ 896141 h 1152691"/>
                <a:gd name="connsiteX128" fmla="*/ 1330339 w 1330849"/>
                <a:gd name="connsiteY128" fmla="*/ 918328 h 1152691"/>
                <a:gd name="connsiteX129" fmla="*/ 1330594 w 1330849"/>
                <a:gd name="connsiteY129" fmla="*/ 929549 h 1152691"/>
                <a:gd name="connsiteX130" fmla="*/ 1330849 w 1330849"/>
                <a:gd name="connsiteY130" fmla="*/ 940514 h 1152691"/>
                <a:gd name="connsiteX131" fmla="*/ 1330849 w 1330849"/>
                <a:gd name="connsiteY131" fmla="*/ 951480 h 1152691"/>
                <a:gd name="connsiteX132" fmla="*/ 1330594 w 1330849"/>
                <a:gd name="connsiteY132" fmla="*/ 962446 h 1152691"/>
                <a:gd name="connsiteX133" fmla="*/ 1330339 w 1330849"/>
                <a:gd name="connsiteY133" fmla="*/ 973157 h 1152691"/>
                <a:gd name="connsiteX134" fmla="*/ 1329829 w 1330849"/>
                <a:gd name="connsiteY134" fmla="*/ 983868 h 1152691"/>
                <a:gd name="connsiteX135" fmla="*/ 1328808 w 1330849"/>
                <a:gd name="connsiteY135" fmla="*/ 994324 h 1152691"/>
                <a:gd name="connsiteX136" fmla="*/ 1327788 w 1330849"/>
                <a:gd name="connsiteY136" fmla="*/ 1004780 h 1152691"/>
                <a:gd name="connsiteX137" fmla="*/ 1326768 w 1330849"/>
                <a:gd name="connsiteY137" fmla="*/ 1015236 h 1152691"/>
                <a:gd name="connsiteX138" fmla="*/ 1324982 w 1330849"/>
                <a:gd name="connsiteY138" fmla="*/ 1025436 h 1152691"/>
                <a:gd name="connsiteX139" fmla="*/ 1323196 w 1330849"/>
                <a:gd name="connsiteY139" fmla="*/ 1035127 h 1152691"/>
                <a:gd name="connsiteX140" fmla="*/ 1321410 w 1330849"/>
                <a:gd name="connsiteY140" fmla="*/ 1045073 h 1152691"/>
                <a:gd name="connsiteX141" fmla="*/ 1319114 w 1330849"/>
                <a:gd name="connsiteY141" fmla="*/ 1054508 h 1152691"/>
                <a:gd name="connsiteX142" fmla="*/ 1316563 w 1330849"/>
                <a:gd name="connsiteY142" fmla="*/ 1063944 h 1152691"/>
                <a:gd name="connsiteX143" fmla="*/ 1313757 w 1330849"/>
                <a:gd name="connsiteY143" fmla="*/ 1073125 h 1152691"/>
                <a:gd name="connsiteX144" fmla="*/ 1310696 w 1330849"/>
                <a:gd name="connsiteY144" fmla="*/ 1082306 h 1152691"/>
                <a:gd name="connsiteX145" fmla="*/ 1307125 w 1330849"/>
                <a:gd name="connsiteY145" fmla="*/ 1090721 h 1152691"/>
                <a:gd name="connsiteX146" fmla="*/ 1303554 w 1330849"/>
                <a:gd name="connsiteY146" fmla="*/ 1099137 h 1152691"/>
                <a:gd name="connsiteX147" fmla="*/ 1303118 w 1330849"/>
                <a:gd name="connsiteY147" fmla="*/ 1099406 h 1152691"/>
                <a:gd name="connsiteX148" fmla="*/ 1298218 w 1330849"/>
                <a:gd name="connsiteY148" fmla="*/ 1087626 h 1152691"/>
                <a:gd name="connsiteX149" fmla="*/ 1292866 w 1330849"/>
                <a:gd name="connsiteY149" fmla="*/ 1075374 h 1152691"/>
                <a:gd name="connsiteX150" fmla="*/ 1287005 w 1330849"/>
                <a:gd name="connsiteY150" fmla="*/ 1062612 h 1152691"/>
                <a:gd name="connsiteX151" fmla="*/ 1280889 w 1330849"/>
                <a:gd name="connsiteY151" fmla="*/ 1049851 h 1152691"/>
                <a:gd name="connsiteX152" fmla="*/ 1274264 w 1330849"/>
                <a:gd name="connsiteY152" fmla="*/ 1037089 h 1152691"/>
                <a:gd name="connsiteX153" fmla="*/ 1267638 w 1330849"/>
                <a:gd name="connsiteY153" fmla="*/ 1024072 h 1152691"/>
                <a:gd name="connsiteX154" fmla="*/ 1260503 w 1330849"/>
                <a:gd name="connsiteY154" fmla="*/ 1010800 h 1152691"/>
                <a:gd name="connsiteX155" fmla="*/ 1253113 w 1330849"/>
                <a:gd name="connsiteY155" fmla="*/ 997528 h 1152691"/>
                <a:gd name="connsiteX156" fmla="*/ 1245723 w 1330849"/>
                <a:gd name="connsiteY156" fmla="*/ 984000 h 1152691"/>
                <a:gd name="connsiteX157" fmla="*/ 1237823 w 1330849"/>
                <a:gd name="connsiteY157" fmla="*/ 970473 h 1152691"/>
                <a:gd name="connsiteX158" fmla="*/ 1229669 w 1330849"/>
                <a:gd name="connsiteY158" fmla="*/ 956690 h 1152691"/>
                <a:gd name="connsiteX159" fmla="*/ 1220750 w 1330849"/>
                <a:gd name="connsiteY159" fmla="*/ 943162 h 1152691"/>
                <a:gd name="connsiteX160" fmla="*/ 1216870 w 1330849"/>
                <a:gd name="connsiteY160" fmla="*/ 936989 h 1152691"/>
                <a:gd name="connsiteX161" fmla="*/ 1239066 w 1330849"/>
                <a:gd name="connsiteY161" fmla="*/ 666113 h 1152691"/>
                <a:gd name="connsiteX162" fmla="*/ 1196179 w 1330849"/>
                <a:gd name="connsiteY162" fmla="*/ 904812 h 1152691"/>
                <a:gd name="connsiteX163" fmla="*/ 1184565 w 1330849"/>
                <a:gd name="connsiteY163" fmla="*/ 887521 h 1152691"/>
                <a:gd name="connsiteX164" fmla="*/ 1165198 w 1330849"/>
                <a:gd name="connsiteY164" fmla="*/ 859700 h 1152691"/>
                <a:gd name="connsiteX165" fmla="*/ 1144812 w 1330849"/>
                <a:gd name="connsiteY165" fmla="*/ 831879 h 1152691"/>
                <a:gd name="connsiteX166" fmla="*/ 1124171 w 1330849"/>
                <a:gd name="connsiteY166" fmla="*/ 803804 h 1152691"/>
                <a:gd name="connsiteX167" fmla="*/ 1102765 w 1330849"/>
                <a:gd name="connsiteY167" fmla="*/ 776239 h 1152691"/>
                <a:gd name="connsiteX168" fmla="*/ 1080341 w 1330849"/>
                <a:gd name="connsiteY168" fmla="*/ 748673 h 1152691"/>
                <a:gd name="connsiteX169" fmla="*/ 1065217 w 1330849"/>
                <a:gd name="connsiteY169" fmla="*/ 730427 h 1152691"/>
                <a:gd name="connsiteX170" fmla="*/ 1067674 w 1330849"/>
                <a:gd name="connsiteY170" fmla="*/ 703626 h 1152691"/>
                <a:gd name="connsiteX171" fmla="*/ 1068959 w 1330849"/>
                <a:gd name="connsiteY171" fmla="*/ 683746 h 1152691"/>
                <a:gd name="connsiteX172" fmla="*/ 1070757 w 1330849"/>
                <a:gd name="connsiteY172" fmla="*/ 661064 h 1152691"/>
                <a:gd name="connsiteX173" fmla="*/ 1072556 w 1330849"/>
                <a:gd name="connsiteY173" fmla="*/ 635324 h 1152691"/>
                <a:gd name="connsiteX174" fmla="*/ 1073841 w 1330849"/>
                <a:gd name="connsiteY174" fmla="*/ 607290 h 1152691"/>
                <a:gd name="connsiteX175" fmla="*/ 1074869 w 1330849"/>
                <a:gd name="connsiteY175" fmla="*/ 576962 h 1152691"/>
                <a:gd name="connsiteX176" fmla="*/ 1075640 w 1330849"/>
                <a:gd name="connsiteY176" fmla="*/ 545359 h 1152691"/>
                <a:gd name="connsiteX177" fmla="*/ 1075897 w 1330849"/>
                <a:gd name="connsiteY177" fmla="*/ 512228 h 1152691"/>
                <a:gd name="connsiteX178" fmla="*/ 1075640 w 1330849"/>
                <a:gd name="connsiteY178" fmla="*/ 478587 h 1152691"/>
                <a:gd name="connsiteX179" fmla="*/ 1075383 w 1330849"/>
                <a:gd name="connsiteY179" fmla="*/ 461512 h 1152691"/>
                <a:gd name="connsiteX180" fmla="*/ 1074612 w 1330849"/>
                <a:gd name="connsiteY180" fmla="*/ 444436 h 1152691"/>
                <a:gd name="connsiteX181" fmla="*/ 1073841 w 1330849"/>
                <a:gd name="connsiteY181" fmla="*/ 427361 h 1152691"/>
                <a:gd name="connsiteX182" fmla="*/ 1072813 w 1330849"/>
                <a:gd name="connsiteY182" fmla="*/ 410285 h 1152691"/>
                <a:gd name="connsiteX183" fmla="*/ 1071528 w 1330849"/>
                <a:gd name="connsiteY183" fmla="*/ 393465 h 1152691"/>
                <a:gd name="connsiteX184" fmla="*/ 1070243 w 1330849"/>
                <a:gd name="connsiteY184" fmla="*/ 376899 h 1152691"/>
                <a:gd name="connsiteX185" fmla="*/ 1068445 w 1330849"/>
                <a:gd name="connsiteY185" fmla="*/ 360079 h 1152691"/>
                <a:gd name="connsiteX186" fmla="*/ 1066132 w 1330849"/>
                <a:gd name="connsiteY186" fmla="*/ 343768 h 1152691"/>
                <a:gd name="connsiteX187" fmla="*/ 1066646 w 1330849"/>
                <a:gd name="connsiteY187" fmla="*/ 355746 h 1152691"/>
                <a:gd name="connsiteX188" fmla="*/ 1067674 w 1330849"/>
                <a:gd name="connsiteY188" fmla="*/ 387858 h 1152691"/>
                <a:gd name="connsiteX189" fmla="*/ 1067931 w 1330849"/>
                <a:gd name="connsiteY189" fmla="*/ 410030 h 1152691"/>
                <a:gd name="connsiteX190" fmla="*/ 1067931 w 1330849"/>
                <a:gd name="connsiteY190" fmla="*/ 435006 h 1152691"/>
                <a:gd name="connsiteX191" fmla="*/ 1067931 w 1330849"/>
                <a:gd name="connsiteY191" fmla="*/ 463041 h 1152691"/>
                <a:gd name="connsiteX192" fmla="*/ 1067674 w 1330849"/>
                <a:gd name="connsiteY192" fmla="*/ 492349 h 1152691"/>
                <a:gd name="connsiteX193" fmla="*/ 1066646 w 1330849"/>
                <a:gd name="connsiteY193" fmla="*/ 523442 h 1152691"/>
                <a:gd name="connsiteX194" fmla="*/ 1065618 w 1330849"/>
                <a:gd name="connsiteY194" fmla="*/ 555044 h 1152691"/>
                <a:gd name="connsiteX195" fmla="*/ 1063563 w 1330849"/>
                <a:gd name="connsiteY195" fmla="*/ 586136 h 1152691"/>
                <a:gd name="connsiteX196" fmla="*/ 1062535 w 1330849"/>
                <a:gd name="connsiteY196" fmla="*/ 601938 h 1152691"/>
                <a:gd name="connsiteX197" fmla="*/ 1061250 w 1330849"/>
                <a:gd name="connsiteY197" fmla="*/ 617229 h 1152691"/>
                <a:gd name="connsiteX198" fmla="*/ 1059708 w 1330849"/>
                <a:gd name="connsiteY198" fmla="*/ 632010 h 1152691"/>
                <a:gd name="connsiteX199" fmla="*/ 1057909 w 1330849"/>
                <a:gd name="connsiteY199" fmla="*/ 646792 h 1152691"/>
                <a:gd name="connsiteX200" fmla="*/ 1056368 w 1330849"/>
                <a:gd name="connsiteY200" fmla="*/ 660809 h 1152691"/>
                <a:gd name="connsiteX201" fmla="*/ 1054055 w 1330849"/>
                <a:gd name="connsiteY201" fmla="*/ 674317 h 1152691"/>
                <a:gd name="connsiteX202" fmla="*/ 1051742 w 1330849"/>
                <a:gd name="connsiteY202" fmla="*/ 687315 h 1152691"/>
                <a:gd name="connsiteX203" fmla="*/ 1049173 w 1330849"/>
                <a:gd name="connsiteY203" fmla="*/ 699293 h 1152691"/>
                <a:gd name="connsiteX204" fmla="*/ 1046819 w 1330849"/>
                <a:gd name="connsiteY204" fmla="*/ 708631 h 1152691"/>
                <a:gd name="connsiteX205" fmla="*/ 1035236 w 1330849"/>
                <a:gd name="connsiteY205" fmla="*/ 695074 h 1152691"/>
                <a:gd name="connsiteX206" fmla="*/ 1012047 w 1330849"/>
                <a:gd name="connsiteY206" fmla="*/ 669039 h 1152691"/>
                <a:gd name="connsiteX207" fmla="*/ 988603 w 1330849"/>
                <a:gd name="connsiteY207" fmla="*/ 643261 h 1152691"/>
                <a:gd name="connsiteX208" fmla="*/ 965414 w 1330849"/>
                <a:gd name="connsiteY208" fmla="*/ 618503 h 1152691"/>
                <a:gd name="connsiteX209" fmla="*/ 941715 w 1330849"/>
                <a:gd name="connsiteY209" fmla="*/ 594256 h 1152691"/>
                <a:gd name="connsiteX210" fmla="*/ 918271 w 1330849"/>
                <a:gd name="connsiteY210" fmla="*/ 571029 h 1152691"/>
                <a:gd name="connsiteX211" fmla="*/ 895081 w 1330849"/>
                <a:gd name="connsiteY211" fmla="*/ 548568 h 1152691"/>
                <a:gd name="connsiteX212" fmla="*/ 871892 w 1330849"/>
                <a:gd name="connsiteY212" fmla="*/ 527383 h 1152691"/>
                <a:gd name="connsiteX213" fmla="*/ 849213 w 1330849"/>
                <a:gd name="connsiteY213" fmla="*/ 507475 h 1152691"/>
                <a:gd name="connsiteX214" fmla="*/ 838000 w 1330849"/>
                <a:gd name="connsiteY214" fmla="*/ 497521 h 1152691"/>
                <a:gd name="connsiteX215" fmla="*/ 826533 w 1330849"/>
                <a:gd name="connsiteY215" fmla="*/ 488332 h 1152691"/>
                <a:gd name="connsiteX216" fmla="*/ 815576 w 1330849"/>
                <a:gd name="connsiteY216" fmla="*/ 479144 h 1152691"/>
                <a:gd name="connsiteX217" fmla="*/ 804618 w 1330849"/>
                <a:gd name="connsiteY217" fmla="*/ 470722 h 1152691"/>
                <a:gd name="connsiteX218" fmla="*/ 795547 w 1330849"/>
                <a:gd name="connsiteY218" fmla="*/ 463748 h 1152691"/>
                <a:gd name="connsiteX219" fmla="*/ 795407 w 1330849"/>
                <a:gd name="connsiteY219" fmla="*/ 462547 h 1152691"/>
                <a:gd name="connsiteX220" fmla="*/ 793063 w 1330849"/>
                <a:gd name="connsiteY220" fmla="*/ 443612 h 1152691"/>
                <a:gd name="connsiteX221" fmla="*/ 789939 w 1330849"/>
                <a:gd name="connsiteY221" fmla="*/ 420582 h 1152691"/>
                <a:gd name="connsiteX222" fmla="*/ 786294 w 1330849"/>
                <a:gd name="connsiteY222" fmla="*/ 395250 h 1152691"/>
                <a:gd name="connsiteX223" fmla="*/ 781867 w 1330849"/>
                <a:gd name="connsiteY223" fmla="*/ 370430 h 1152691"/>
                <a:gd name="connsiteX224" fmla="*/ 779784 w 1330849"/>
                <a:gd name="connsiteY224" fmla="*/ 358404 h 1152691"/>
                <a:gd name="connsiteX225" fmla="*/ 777441 w 1330849"/>
                <a:gd name="connsiteY225" fmla="*/ 347401 h 1152691"/>
                <a:gd name="connsiteX226" fmla="*/ 775358 w 1330849"/>
                <a:gd name="connsiteY226" fmla="*/ 337166 h 1152691"/>
                <a:gd name="connsiteX227" fmla="*/ 773014 w 1330849"/>
                <a:gd name="connsiteY227" fmla="*/ 328466 h 1152691"/>
                <a:gd name="connsiteX228" fmla="*/ 775358 w 1330849"/>
                <a:gd name="connsiteY228" fmla="*/ 341772 h 1152691"/>
                <a:gd name="connsiteX229" fmla="*/ 777180 w 1330849"/>
                <a:gd name="connsiteY229" fmla="*/ 356357 h 1152691"/>
                <a:gd name="connsiteX230" fmla="*/ 779263 w 1330849"/>
                <a:gd name="connsiteY230" fmla="*/ 375036 h 1152691"/>
                <a:gd name="connsiteX231" fmla="*/ 780305 w 1330849"/>
                <a:gd name="connsiteY231" fmla="*/ 385271 h 1152691"/>
                <a:gd name="connsiteX232" fmla="*/ 781346 w 1330849"/>
                <a:gd name="connsiteY232" fmla="*/ 396018 h 1152691"/>
                <a:gd name="connsiteX233" fmla="*/ 781867 w 1330849"/>
                <a:gd name="connsiteY233" fmla="*/ 407277 h 1152691"/>
                <a:gd name="connsiteX234" fmla="*/ 782127 w 1330849"/>
                <a:gd name="connsiteY234" fmla="*/ 418280 h 1152691"/>
                <a:gd name="connsiteX235" fmla="*/ 782388 w 1330849"/>
                <a:gd name="connsiteY235" fmla="*/ 429539 h 1152691"/>
                <a:gd name="connsiteX236" fmla="*/ 782127 w 1330849"/>
                <a:gd name="connsiteY236" fmla="*/ 440797 h 1152691"/>
                <a:gd name="connsiteX237" fmla="*/ 781346 w 1330849"/>
                <a:gd name="connsiteY237" fmla="*/ 451800 h 1152691"/>
                <a:gd name="connsiteX238" fmla="*/ 781186 w 1330849"/>
                <a:gd name="connsiteY238" fmla="*/ 453088 h 1152691"/>
                <a:gd name="connsiteX239" fmla="*/ 772510 w 1330849"/>
                <a:gd name="connsiteY239" fmla="*/ 446729 h 1152691"/>
                <a:gd name="connsiteX240" fmla="*/ 762317 w 1330849"/>
                <a:gd name="connsiteY240" fmla="*/ 439838 h 1152691"/>
                <a:gd name="connsiteX241" fmla="*/ 752123 w 1330849"/>
                <a:gd name="connsiteY241" fmla="*/ 432947 h 1152691"/>
                <a:gd name="connsiteX242" fmla="*/ 741930 w 1330849"/>
                <a:gd name="connsiteY242" fmla="*/ 426565 h 1152691"/>
                <a:gd name="connsiteX243" fmla="*/ 731993 w 1330849"/>
                <a:gd name="connsiteY243" fmla="*/ 420695 h 1152691"/>
                <a:gd name="connsiteX244" fmla="*/ 722563 w 1330849"/>
                <a:gd name="connsiteY244" fmla="*/ 415080 h 1152691"/>
                <a:gd name="connsiteX245" fmla="*/ 713135 w 1330849"/>
                <a:gd name="connsiteY245" fmla="*/ 409975 h 1152691"/>
                <a:gd name="connsiteX246" fmla="*/ 703961 w 1330849"/>
                <a:gd name="connsiteY246" fmla="*/ 405126 h 1152691"/>
                <a:gd name="connsiteX247" fmla="*/ 695042 w 1330849"/>
                <a:gd name="connsiteY247" fmla="*/ 400787 h 1152691"/>
                <a:gd name="connsiteX248" fmla="*/ 686123 w 1330849"/>
                <a:gd name="connsiteY248" fmla="*/ 397213 h 1152691"/>
                <a:gd name="connsiteX249" fmla="*/ 677714 w 1330849"/>
                <a:gd name="connsiteY249" fmla="*/ 393896 h 1152691"/>
                <a:gd name="connsiteX250" fmla="*/ 669560 w 1330849"/>
                <a:gd name="connsiteY250" fmla="*/ 391088 h 1152691"/>
                <a:gd name="connsiteX251" fmla="*/ 653506 w 1330849"/>
                <a:gd name="connsiteY251" fmla="*/ 385983 h 1152691"/>
                <a:gd name="connsiteX252" fmla="*/ 637196 w 1330849"/>
                <a:gd name="connsiteY252" fmla="*/ 380624 h 1152691"/>
                <a:gd name="connsiteX253" fmla="*/ 620633 w 1330849"/>
                <a:gd name="connsiteY253" fmla="*/ 374753 h 1152691"/>
                <a:gd name="connsiteX254" fmla="*/ 603814 w 1330849"/>
                <a:gd name="connsiteY254" fmla="*/ 368882 h 1152691"/>
                <a:gd name="connsiteX255" fmla="*/ 569667 w 1330849"/>
                <a:gd name="connsiteY255" fmla="*/ 355865 h 1152691"/>
                <a:gd name="connsiteX256" fmla="*/ 535521 w 1330849"/>
                <a:gd name="connsiteY256" fmla="*/ 342593 h 1152691"/>
                <a:gd name="connsiteX257" fmla="*/ 501119 w 1330849"/>
                <a:gd name="connsiteY257" fmla="*/ 328811 h 1152691"/>
                <a:gd name="connsiteX258" fmla="*/ 467227 w 1330849"/>
                <a:gd name="connsiteY258" fmla="*/ 314772 h 1152691"/>
                <a:gd name="connsiteX259" fmla="*/ 445917 w 1330849"/>
                <a:gd name="connsiteY259" fmla="*/ 305697 h 1152691"/>
                <a:gd name="connsiteX260" fmla="*/ 395685 w 1330849"/>
                <a:gd name="connsiteY260" fmla="*/ 221358 h 1152691"/>
                <a:gd name="connsiteX261" fmla="*/ 438286 w 1330849"/>
                <a:gd name="connsiteY261" fmla="*/ 302447 h 1152691"/>
                <a:gd name="connsiteX262" fmla="*/ 434864 w 1330849"/>
                <a:gd name="connsiteY262" fmla="*/ 300990 h 1152691"/>
                <a:gd name="connsiteX263" fmla="*/ 403775 w 1330849"/>
                <a:gd name="connsiteY263" fmla="*/ 287462 h 1152691"/>
                <a:gd name="connsiteX264" fmla="*/ 374725 w 1330849"/>
                <a:gd name="connsiteY264" fmla="*/ 274445 h 1152691"/>
                <a:gd name="connsiteX265" fmla="*/ 347968 w 1330849"/>
                <a:gd name="connsiteY265" fmla="*/ 262449 h 1152691"/>
                <a:gd name="connsiteX266" fmla="*/ 303883 w 1330849"/>
                <a:gd name="connsiteY266" fmla="*/ 242030 h 1152691"/>
                <a:gd name="connsiteX267" fmla="*/ 274578 w 1330849"/>
                <a:gd name="connsiteY267" fmla="*/ 228503 h 1152691"/>
                <a:gd name="connsiteX268" fmla="*/ 264130 w 1330849"/>
                <a:gd name="connsiteY268" fmla="*/ 223398 h 1152691"/>
                <a:gd name="connsiteX269" fmla="*/ 265914 w 1330849"/>
                <a:gd name="connsiteY269" fmla="*/ 225185 h 1152691"/>
                <a:gd name="connsiteX270" fmla="*/ 268462 w 1330849"/>
                <a:gd name="connsiteY270" fmla="*/ 226716 h 1152691"/>
                <a:gd name="connsiteX271" fmla="*/ 274323 w 1330849"/>
                <a:gd name="connsiteY271" fmla="*/ 231311 h 1152691"/>
                <a:gd name="connsiteX272" fmla="*/ 282223 w 1330849"/>
                <a:gd name="connsiteY272" fmla="*/ 236160 h 1152691"/>
                <a:gd name="connsiteX273" fmla="*/ 291397 w 1330849"/>
                <a:gd name="connsiteY273" fmla="*/ 241520 h 1152691"/>
                <a:gd name="connsiteX274" fmla="*/ 302354 w 1330849"/>
                <a:gd name="connsiteY274" fmla="*/ 247390 h 1152691"/>
                <a:gd name="connsiteX275" fmla="*/ 314841 w 1330849"/>
                <a:gd name="connsiteY275" fmla="*/ 253771 h 1152691"/>
                <a:gd name="connsiteX276" fmla="*/ 342617 w 1330849"/>
                <a:gd name="connsiteY276" fmla="*/ 267554 h 1152691"/>
                <a:gd name="connsiteX277" fmla="*/ 374470 w 1330849"/>
                <a:gd name="connsiteY277" fmla="*/ 282868 h 1152691"/>
                <a:gd name="connsiteX278" fmla="*/ 409126 w 1330849"/>
                <a:gd name="connsiteY278" fmla="*/ 298948 h 1152691"/>
                <a:gd name="connsiteX279" fmla="*/ 445057 w 1330849"/>
                <a:gd name="connsiteY279" fmla="*/ 315538 h 1152691"/>
                <a:gd name="connsiteX280" fmla="*/ 482262 w 1330849"/>
                <a:gd name="connsiteY280" fmla="*/ 331873 h 1152691"/>
                <a:gd name="connsiteX281" fmla="*/ 518447 w 1330849"/>
                <a:gd name="connsiteY281" fmla="*/ 347953 h 1152691"/>
                <a:gd name="connsiteX282" fmla="*/ 553613 w 1330849"/>
                <a:gd name="connsiteY282" fmla="*/ 363267 h 1152691"/>
                <a:gd name="connsiteX283" fmla="*/ 596504 w 1330849"/>
                <a:gd name="connsiteY283" fmla="*/ 381628 h 1152691"/>
                <a:gd name="connsiteX284" fmla="*/ 595528 w 1330849"/>
                <a:gd name="connsiteY284" fmla="*/ 381510 h 1152691"/>
                <a:gd name="connsiteX285" fmla="*/ 586847 w 1330849"/>
                <a:gd name="connsiteY285" fmla="*/ 383252 h 1152691"/>
                <a:gd name="connsiteX286" fmla="*/ 576379 w 1330849"/>
                <a:gd name="connsiteY286" fmla="*/ 385242 h 1152691"/>
                <a:gd name="connsiteX287" fmla="*/ 562593 w 1330849"/>
                <a:gd name="connsiteY287" fmla="*/ 387482 h 1152691"/>
                <a:gd name="connsiteX288" fmla="*/ 545232 w 1330849"/>
                <a:gd name="connsiteY288" fmla="*/ 390467 h 1152691"/>
                <a:gd name="connsiteX289" fmla="*/ 525573 w 1330849"/>
                <a:gd name="connsiteY289" fmla="*/ 392706 h 1152691"/>
                <a:gd name="connsiteX290" fmla="*/ 503361 w 1330849"/>
                <a:gd name="connsiteY290" fmla="*/ 395692 h 1152691"/>
                <a:gd name="connsiteX291" fmla="*/ 479362 w 1330849"/>
                <a:gd name="connsiteY291" fmla="*/ 397682 h 1152691"/>
                <a:gd name="connsiteX292" fmla="*/ 466341 w 1330849"/>
                <a:gd name="connsiteY292" fmla="*/ 398678 h 1152691"/>
                <a:gd name="connsiteX293" fmla="*/ 453320 w 1330849"/>
                <a:gd name="connsiteY293" fmla="*/ 399424 h 1152691"/>
                <a:gd name="connsiteX294" fmla="*/ 440044 w 1330849"/>
                <a:gd name="connsiteY294" fmla="*/ 400171 h 1152691"/>
                <a:gd name="connsiteX295" fmla="*/ 426257 w 1330849"/>
                <a:gd name="connsiteY295" fmla="*/ 400419 h 1152691"/>
                <a:gd name="connsiteX296" fmla="*/ 412471 w 1330849"/>
                <a:gd name="connsiteY296" fmla="*/ 400668 h 1152691"/>
                <a:gd name="connsiteX297" fmla="*/ 398684 w 1330849"/>
                <a:gd name="connsiteY297" fmla="*/ 400668 h 1152691"/>
                <a:gd name="connsiteX298" fmla="*/ 384642 w 1330849"/>
                <a:gd name="connsiteY298" fmla="*/ 400419 h 1152691"/>
                <a:gd name="connsiteX299" fmla="*/ 370345 w 1330849"/>
                <a:gd name="connsiteY299" fmla="*/ 399673 h 1152691"/>
                <a:gd name="connsiteX300" fmla="*/ 356048 w 1330849"/>
                <a:gd name="connsiteY300" fmla="*/ 398926 h 1152691"/>
                <a:gd name="connsiteX301" fmla="*/ 342005 w 1330849"/>
                <a:gd name="connsiteY301" fmla="*/ 397434 h 1152691"/>
                <a:gd name="connsiteX302" fmla="*/ 327708 w 1330849"/>
                <a:gd name="connsiteY302" fmla="*/ 395940 h 1152691"/>
                <a:gd name="connsiteX303" fmla="*/ 313921 w 1330849"/>
                <a:gd name="connsiteY303" fmla="*/ 393950 h 1152691"/>
                <a:gd name="connsiteX304" fmla="*/ 300134 w 1330849"/>
                <a:gd name="connsiteY304" fmla="*/ 391462 h 1152691"/>
                <a:gd name="connsiteX305" fmla="*/ 286603 w 1330849"/>
                <a:gd name="connsiteY305" fmla="*/ 388726 h 1152691"/>
                <a:gd name="connsiteX306" fmla="*/ 275959 w 1330849"/>
                <a:gd name="connsiteY306" fmla="*/ 386181 h 1152691"/>
                <a:gd name="connsiteX307" fmla="*/ 268221 w 1330849"/>
                <a:gd name="connsiteY307" fmla="*/ 383998 h 1152691"/>
                <a:gd name="connsiteX308" fmla="*/ 260051 w 1330849"/>
                <a:gd name="connsiteY308" fmla="*/ 381510 h 1152691"/>
                <a:gd name="connsiteX309" fmla="*/ 273072 w 1330849"/>
                <a:gd name="connsiteY309" fmla="*/ 385491 h 1152691"/>
                <a:gd name="connsiteX310" fmla="*/ 275959 w 1330849"/>
                <a:gd name="connsiteY310" fmla="*/ 386181 h 1152691"/>
                <a:gd name="connsiteX311" fmla="*/ 277922 w 1330849"/>
                <a:gd name="connsiteY311" fmla="*/ 386735 h 1152691"/>
                <a:gd name="connsiteX312" fmla="*/ 291199 w 1330849"/>
                <a:gd name="connsiteY312" fmla="*/ 389970 h 1152691"/>
                <a:gd name="connsiteX313" fmla="*/ 307794 w 1330849"/>
                <a:gd name="connsiteY313" fmla="*/ 393950 h 1152691"/>
                <a:gd name="connsiteX314" fmla="*/ 327452 w 1330849"/>
                <a:gd name="connsiteY314" fmla="*/ 397931 h 1152691"/>
                <a:gd name="connsiteX315" fmla="*/ 338175 w 1330849"/>
                <a:gd name="connsiteY315" fmla="*/ 399922 h 1152691"/>
                <a:gd name="connsiteX316" fmla="*/ 349409 w 1330849"/>
                <a:gd name="connsiteY316" fmla="*/ 401912 h 1152691"/>
                <a:gd name="connsiteX317" fmla="*/ 361153 w 1330849"/>
                <a:gd name="connsiteY317" fmla="*/ 403903 h 1152691"/>
                <a:gd name="connsiteX318" fmla="*/ 373919 w 1330849"/>
                <a:gd name="connsiteY318" fmla="*/ 405395 h 1152691"/>
                <a:gd name="connsiteX319" fmla="*/ 386940 w 1330849"/>
                <a:gd name="connsiteY319" fmla="*/ 407137 h 1152691"/>
                <a:gd name="connsiteX320" fmla="*/ 400471 w 1330849"/>
                <a:gd name="connsiteY320" fmla="*/ 408879 h 1152691"/>
                <a:gd name="connsiteX321" fmla="*/ 414514 w 1330849"/>
                <a:gd name="connsiteY321" fmla="*/ 409873 h 1152691"/>
                <a:gd name="connsiteX322" fmla="*/ 428811 w 1330849"/>
                <a:gd name="connsiteY322" fmla="*/ 410869 h 1152691"/>
                <a:gd name="connsiteX323" fmla="*/ 443874 w 1330849"/>
                <a:gd name="connsiteY323" fmla="*/ 411615 h 1152691"/>
                <a:gd name="connsiteX324" fmla="*/ 458937 w 1330849"/>
                <a:gd name="connsiteY324" fmla="*/ 412113 h 1152691"/>
                <a:gd name="connsiteX325" fmla="*/ 474767 w 1330849"/>
                <a:gd name="connsiteY325" fmla="*/ 412113 h 1152691"/>
                <a:gd name="connsiteX326" fmla="*/ 490595 w 1330849"/>
                <a:gd name="connsiteY326" fmla="*/ 412113 h 1152691"/>
                <a:gd name="connsiteX327" fmla="*/ 506680 w 1330849"/>
                <a:gd name="connsiteY327" fmla="*/ 411117 h 1152691"/>
                <a:gd name="connsiteX328" fmla="*/ 523020 w 1330849"/>
                <a:gd name="connsiteY328" fmla="*/ 410371 h 1152691"/>
                <a:gd name="connsiteX329" fmla="*/ 539615 w 1330849"/>
                <a:gd name="connsiteY329" fmla="*/ 408879 h 1152691"/>
                <a:gd name="connsiteX330" fmla="*/ 556210 w 1330849"/>
                <a:gd name="connsiteY330" fmla="*/ 406888 h 1152691"/>
                <a:gd name="connsiteX331" fmla="*/ 573316 w 1330849"/>
                <a:gd name="connsiteY331" fmla="*/ 404400 h 1152691"/>
                <a:gd name="connsiteX332" fmla="*/ 590166 w 1330849"/>
                <a:gd name="connsiteY332" fmla="*/ 401415 h 1152691"/>
                <a:gd name="connsiteX333" fmla="*/ 607272 w 1330849"/>
                <a:gd name="connsiteY333" fmla="*/ 397682 h 1152691"/>
                <a:gd name="connsiteX334" fmla="*/ 624122 w 1330849"/>
                <a:gd name="connsiteY334" fmla="*/ 393452 h 1152691"/>
                <a:gd name="connsiteX335" fmla="*/ 623998 w 1330849"/>
                <a:gd name="connsiteY335" fmla="*/ 393332 h 1152691"/>
                <a:gd name="connsiteX336" fmla="*/ 658092 w 1330849"/>
                <a:gd name="connsiteY336" fmla="*/ 407678 h 1152691"/>
                <a:gd name="connsiteX337" fmla="*/ 674402 w 1330849"/>
                <a:gd name="connsiteY337" fmla="*/ 414825 h 1152691"/>
                <a:gd name="connsiteX338" fmla="*/ 690965 w 1330849"/>
                <a:gd name="connsiteY338" fmla="*/ 424013 h 1152691"/>
                <a:gd name="connsiteX339" fmla="*/ 707274 w 1330849"/>
                <a:gd name="connsiteY339" fmla="*/ 434223 h 1152691"/>
                <a:gd name="connsiteX340" fmla="*/ 723583 w 1330849"/>
                <a:gd name="connsiteY340" fmla="*/ 444432 h 1152691"/>
                <a:gd name="connsiteX341" fmla="*/ 739892 w 1330849"/>
                <a:gd name="connsiteY341" fmla="*/ 455407 h 1152691"/>
                <a:gd name="connsiteX342" fmla="*/ 755691 w 1330849"/>
                <a:gd name="connsiteY342" fmla="*/ 466382 h 1152691"/>
                <a:gd name="connsiteX343" fmla="*/ 771490 w 1330849"/>
                <a:gd name="connsiteY343" fmla="*/ 477868 h 1152691"/>
                <a:gd name="connsiteX344" fmla="*/ 787290 w 1330849"/>
                <a:gd name="connsiteY344" fmla="*/ 489864 h 1152691"/>
                <a:gd name="connsiteX345" fmla="*/ 802324 w 1330849"/>
                <a:gd name="connsiteY345" fmla="*/ 502116 h 1152691"/>
                <a:gd name="connsiteX346" fmla="*/ 817614 w 1330849"/>
                <a:gd name="connsiteY346" fmla="*/ 514877 h 1152691"/>
                <a:gd name="connsiteX347" fmla="*/ 832904 w 1330849"/>
                <a:gd name="connsiteY347" fmla="*/ 527383 h 1152691"/>
                <a:gd name="connsiteX348" fmla="*/ 847429 w 1330849"/>
                <a:gd name="connsiteY348" fmla="*/ 540656 h 1152691"/>
                <a:gd name="connsiteX349" fmla="*/ 862209 w 1330849"/>
                <a:gd name="connsiteY349" fmla="*/ 553928 h 1152691"/>
                <a:gd name="connsiteX350" fmla="*/ 876479 w 1330849"/>
                <a:gd name="connsiteY350" fmla="*/ 567711 h 1152691"/>
                <a:gd name="connsiteX351" fmla="*/ 890750 w 1330849"/>
                <a:gd name="connsiteY351" fmla="*/ 581494 h 1152691"/>
                <a:gd name="connsiteX352" fmla="*/ 904510 w 1330849"/>
                <a:gd name="connsiteY352" fmla="*/ 595532 h 1152691"/>
                <a:gd name="connsiteX353" fmla="*/ 918271 w 1330849"/>
                <a:gd name="connsiteY353" fmla="*/ 609824 h 1152691"/>
                <a:gd name="connsiteX354" fmla="*/ 931776 w 1330849"/>
                <a:gd name="connsiteY354" fmla="*/ 624118 h 1152691"/>
                <a:gd name="connsiteX355" fmla="*/ 945282 w 1330849"/>
                <a:gd name="connsiteY355" fmla="*/ 638666 h 1152691"/>
                <a:gd name="connsiteX356" fmla="*/ 958279 w 1330849"/>
                <a:gd name="connsiteY356" fmla="*/ 653470 h 1152691"/>
                <a:gd name="connsiteX357" fmla="*/ 971275 w 1330849"/>
                <a:gd name="connsiteY357" fmla="*/ 668018 h 1152691"/>
                <a:gd name="connsiteX358" fmla="*/ 972984 w 1330849"/>
                <a:gd name="connsiteY358" fmla="*/ 670038 h 1152691"/>
                <a:gd name="connsiteX359" fmla="*/ 969848 w 1330849"/>
                <a:gd name="connsiteY359" fmla="*/ 672265 h 1152691"/>
                <a:gd name="connsiteX360" fmla="*/ 960418 w 1330849"/>
                <a:gd name="connsiteY360" fmla="*/ 678161 h 1152691"/>
                <a:gd name="connsiteX361" fmla="*/ 950989 w 1330849"/>
                <a:gd name="connsiteY361" fmla="*/ 683800 h 1152691"/>
                <a:gd name="connsiteX362" fmla="*/ 941305 w 1330849"/>
                <a:gd name="connsiteY362" fmla="*/ 689183 h 1152691"/>
                <a:gd name="connsiteX363" fmla="*/ 931110 w 1330849"/>
                <a:gd name="connsiteY363" fmla="*/ 694565 h 1152691"/>
                <a:gd name="connsiteX364" fmla="*/ 920662 w 1330849"/>
                <a:gd name="connsiteY364" fmla="*/ 699435 h 1152691"/>
                <a:gd name="connsiteX365" fmla="*/ 909958 w 1330849"/>
                <a:gd name="connsiteY365" fmla="*/ 704050 h 1152691"/>
                <a:gd name="connsiteX366" fmla="*/ 898999 w 1330849"/>
                <a:gd name="connsiteY366" fmla="*/ 708407 h 1152691"/>
                <a:gd name="connsiteX367" fmla="*/ 887786 w 1330849"/>
                <a:gd name="connsiteY367" fmla="*/ 712765 h 1152691"/>
                <a:gd name="connsiteX368" fmla="*/ 876573 w 1330849"/>
                <a:gd name="connsiteY368" fmla="*/ 716609 h 1152691"/>
                <a:gd name="connsiteX369" fmla="*/ 865105 w 1330849"/>
                <a:gd name="connsiteY369" fmla="*/ 720455 h 1152691"/>
                <a:gd name="connsiteX370" fmla="*/ 853126 w 1330849"/>
                <a:gd name="connsiteY370" fmla="*/ 724043 h 1152691"/>
                <a:gd name="connsiteX371" fmla="*/ 841148 w 1330849"/>
                <a:gd name="connsiteY371" fmla="*/ 727119 h 1152691"/>
                <a:gd name="connsiteX372" fmla="*/ 828916 w 1330849"/>
                <a:gd name="connsiteY372" fmla="*/ 730195 h 1152691"/>
                <a:gd name="connsiteX373" fmla="*/ 816937 w 1330849"/>
                <a:gd name="connsiteY373" fmla="*/ 733271 h 1152691"/>
                <a:gd name="connsiteX374" fmla="*/ 804196 w 1330849"/>
                <a:gd name="connsiteY374" fmla="*/ 735834 h 1152691"/>
                <a:gd name="connsiteX375" fmla="*/ 791962 w 1330849"/>
                <a:gd name="connsiteY375" fmla="*/ 738398 h 1152691"/>
                <a:gd name="connsiteX376" fmla="*/ 779220 w 1330849"/>
                <a:gd name="connsiteY376" fmla="*/ 740961 h 1152691"/>
                <a:gd name="connsiteX377" fmla="*/ 766478 w 1330849"/>
                <a:gd name="connsiteY377" fmla="*/ 743011 h 1152691"/>
                <a:gd name="connsiteX378" fmla="*/ 753990 w 1330849"/>
                <a:gd name="connsiteY378" fmla="*/ 745062 h 1152691"/>
                <a:gd name="connsiteX379" fmla="*/ 727996 w 1330849"/>
                <a:gd name="connsiteY379" fmla="*/ 748650 h 1152691"/>
                <a:gd name="connsiteX380" fmla="*/ 702510 w 1330849"/>
                <a:gd name="connsiteY380" fmla="*/ 751470 h 1152691"/>
                <a:gd name="connsiteX381" fmla="*/ 676516 w 1330849"/>
                <a:gd name="connsiteY381" fmla="*/ 753777 h 1152691"/>
                <a:gd name="connsiteX382" fmla="*/ 651031 w 1330849"/>
                <a:gd name="connsiteY382" fmla="*/ 755828 h 1152691"/>
                <a:gd name="connsiteX383" fmla="*/ 625546 w 1330849"/>
                <a:gd name="connsiteY383" fmla="*/ 757109 h 1152691"/>
                <a:gd name="connsiteX384" fmla="*/ 600826 w 1330849"/>
                <a:gd name="connsiteY384" fmla="*/ 757878 h 1152691"/>
                <a:gd name="connsiteX385" fmla="*/ 576360 w 1330849"/>
                <a:gd name="connsiteY385" fmla="*/ 758391 h 1152691"/>
                <a:gd name="connsiteX386" fmla="*/ 552659 w 1330849"/>
                <a:gd name="connsiteY386" fmla="*/ 758648 h 1152691"/>
                <a:gd name="connsiteX387" fmla="*/ 529978 w 1330849"/>
                <a:gd name="connsiteY387" fmla="*/ 758391 h 1152691"/>
                <a:gd name="connsiteX388" fmla="*/ 508060 w 1330849"/>
                <a:gd name="connsiteY388" fmla="*/ 757878 h 1152691"/>
                <a:gd name="connsiteX389" fmla="*/ 486908 w 1330849"/>
                <a:gd name="connsiteY389" fmla="*/ 757109 h 1152691"/>
                <a:gd name="connsiteX390" fmla="*/ 467030 w 1330849"/>
                <a:gd name="connsiteY390" fmla="*/ 756597 h 1152691"/>
                <a:gd name="connsiteX391" fmla="*/ 448680 w 1330849"/>
                <a:gd name="connsiteY391" fmla="*/ 755572 h 1152691"/>
                <a:gd name="connsiteX392" fmla="*/ 431605 w 1330849"/>
                <a:gd name="connsiteY392" fmla="*/ 754290 h 1152691"/>
                <a:gd name="connsiteX393" fmla="*/ 402043 w 1330849"/>
                <a:gd name="connsiteY393" fmla="*/ 752239 h 1152691"/>
                <a:gd name="connsiteX394" fmla="*/ 379871 w 1330849"/>
                <a:gd name="connsiteY394" fmla="*/ 750445 h 1152691"/>
                <a:gd name="connsiteX395" fmla="*/ 361012 w 1330849"/>
                <a:gd name="connsiteY395" fmla="*/ 748394 h 1152691"/>
                <a:gd name="connsiteX396" fmla="*/ 383184 w 1330849"/>
                <a:gd name="connsiteY396" fmla="*/ 750957 h 1152691"/>
                <a:gd name="connsiteX397" fmla="*/ 404846 w 1330849"/>
                <a:gd name="connsiteY397" fmla="*/ 753521 h 1152691"/>
                <a:gd name="connsiteX398" fmla="*/ 426253 w 1330849"/>
                <a:gd name="connsiteY398" fmla="*/ 755828 h 1152691"/>
                <a:gd name="connsiteX399" fmla="*/ 447151 w 1330849"/>
                <a:gd name="connsiteY399" fmla="*/ 757622 h 1152691"/>
                <a:gd name="connsiteX400" fmla="*/ 467794 w 1330849"/>
                <a:gd name="connsiteY400" fmla="*/ 759416 h 1152691"/>
                <a:gd name="connsiteX401" fmla="*/ 487672 w 1330849"/>
                <a:gd name="connsiteY401" fmla="*/ 760698 h 1152691"/>
                <a:gd name="connsiteX402" fmla="*/ 507041 w 1330849"/>
                <a:gd name="connsiteY402" fmla="*/ 762236 h 1152691"/>
                <a:gd name="connsiteX403" fmla="*/ 526155 w 1330849"/>
                <a:gd name="connsiteY403" fmla="*/ 763261 h 1152691"/>
                <a:gd name="connsiteX404" fmla="*/ 544758 w 1330849"/>
                <a:gd name="connsiteY404" fmla="*/ 764287 h 1152691"/>
                <a:gd name="connsiteX405" fmla="*/ 562853 w 1330849"/>
                <a:gd name="connsiteY405" fmla="*/ 765055 h 1152691"/>
                <a:gd name="connsiteX406" fmla="*/ 580437 w 1330849"/>
                <a:gd name="connsiteY406" fmla="*/ 765568 h 1152691"/>
                <a:gd name="connsiteX407" fmla="*/ 598022 w 1330849"/>
                <a:gd name="connsiteY407" fmla="*/ 765824 h 1152691"/>
                <a:gd name="connsiteX408" fmla="*/ 631153 w 1330849"/>
                <a:gd name="connsiteY408" fmla="*/ 766081 h 1152691"/>
                <a:gd name="connsiteX409" fmla="*/ 662754 w 1330849"/>
                <a:gd name="connsiteY409" fmla="*/ 765568 h 1152691"/>
                <a:gd name="connsiteX410" fmla="*/ 692826 w 1330849"/>
                <a:gd name="connsiteY410" fmla="*/ 764800 h 1152691"/>
                <a:gd name="connsiteX411" fmla="*/ 720860 w 1330849"/>
                <a:gd name="connsiteY411" fmla="*/ 763005 h 1152691"/>
                <a:gd name="connsiteX412" fmla="*/ 747619 w 1330849"/>
                <a:gd name="connsiteY412" fmla="*/ 761211 h 1152691"/>
                <a:gd name="connsiteX413" fmla="*/ 772849 w 1330849"/>
                <a:gd name="connsiteY413" fmla="*/ 758648 h 1152691"/>
                <a:gd name="connsiteX414" fmla="*/ 796295 w 1330849"/>
                <a:gd name="connsiteY414" fmla="*/ 755828 h 1152691"/>
                <a:gd name="connsiteX415" fmla="*/ 818721 w 1330849"/>
                <a:gd name="connsiteY415" fmla="*/ 752239 h 1152691"/>
                <a:gd name="connsiteX416" fmla="*/ 839110 w 1330849"/>
                <a:gd name="connsiteY416" fmla="*/ 748907 h 1152691"/>
                <a:gd name="connsiteX417" fmla="*/ 858223 w 1330849"/>
                <a:gd name="connsiteY417" fmla="*/ 745318 h 1152691"/>
                <a:gd name="connsiteX418" fmla="*/ 876063 w 1330849"/>
                <a:gd name="connsiteY418" fmla="*/ 741217 h 1152691"/>
                <a:gd name="connsiteX419" fmla="*/ 892628 w 1330849"/>
                <a:gd name="connsiteY419" fmla="*/ 737372 h 1152691"/>
                <a:gd name="connsiteX420" fmla="*/ 907664 w 1330849"/>
                <a:gd name="connsiteY420" fmla="*/ 733015 h 1152691"/>
                <a:gd name="connsiteX421" fmla="*/ 921426 w 1330849"/>
                <a:gd name="connsiteY421" fmla="*/ 729170 h 1152691"/>
                <a:gd name="connsiteX422" fmla="*/ 933659 w 1330849"/>
                <a:gd name="connsiteY422" fmla="*/ 724812 h 1152691"/>
                <a:gd name="connsiteX423" fmla="*/ 944872 w 1330849"/>
                <a:gd name="connsiteY423" fmla="*/ 720967 h 1152691"/>
                <a:gd name="connsiteX424" fmla="*/ 955066 w 1330849"/>
                <a:gd name="connsiteY424" fmla="*/ 716866 h 1152691"/>
                <a:gd name="connsiteX425" fmla="*/ 963731 w 1330849"/>
                <a:gd name="connsiteY425" fmla="*/ 713278 h 1152691"/>
                <a:gd name="connsiteX426" fmla="*/ 971376 w 1330849"/>
                <a:gd name="connsiteY426" fmla="*/ 709945 h 1152691"/>
                <a:gd name="connsiteX427" fmla="*/ 978003 w 1330849"/>
                <a:gd name="connsiteY427" fmla="*/ 706869 h 1152691"/>
                <a:gd name="connsiteX428" fmla="*/ 983609 w 1330849"/>
                <a:gd name="connsiteY428" fmla="*/ 704050 h 1152691"/>
                <a:gd name="connsiteX429" fmla="*/ 987687 w 1330849"/>
                <a:gd name="connsiteY429" fmla="*/ 701486 h 1152691"/>
                <a:gd name="connsiteX430" fmla="*/ 993293 w 1330849"/>
                <a:gd name="connsiteY430" fmla="*/ 697898 h 1152691"/>
                <a:gd name="connsiteX431" fmla="*/ 995332 w 1330849"/>
                <a:gd name="connsiteY431" fmla="*/ 696872 h 1152691"/>
                <a:gd name="connsiteX432" fmla="*/ 995172 w 1330849"/>
                <a:gd name="connsiteY432" fmla="*/ 696579 h 1152691"/>
                <a:gd name="connsiteX433" fmla="*/ 996248 w 1330849"/>
                <a:gd name="connsiteY433" fmla="*/ 697881 h 1152691"/>
                <a:gd name="connsiteX434" fmla="*/ 1008734 w 1330849"/>
                <a:gd name="connsiteY434" fmla="*/ 712940 h 1152691"/>
                <a:gd name="connsiteX435" fmla="*/ 1020456 w 1330849"/>
                <a:gd name="connsiteY435" fmla="*/ 727744 h 1152691"/>
                <a:gd name="connsiteX436" fmla="*/ 1032433 w 1330849"/>
                <a:gd name="connsiteY436" fmla="*/ 742802 h 1152691"/>
                <a:gd name="connsiteX437" fmla="*/ 1043900 w 1330849"/>
                <a:gd name="connsiteY437" fmla="*/ 757861 h 1152691"/>
                <a:gd name="connsiteX438" fmla="*/ 1055112 w 1330849"/>
                <a:gd name="connsiteY438" fmla="*/ 772920 h 1152691"/>
                <a:gd name="connsiteX439" fmla="*/ 1066070 w 1330849"/>
                <a:gd name="connsiteY439" fmla="*/ 787724 h 1152691"/>
                <a:gd name="connsiteX440" fmla="*/ 1087221 w 1330849"/>
                <a:gd name="connsiteY440" fmla="*/ 817331 h 1152691"/>
                <a:gd name="connsiteX441" fmla="*/ 1107352 w 1330849"/>
                <a:gd name="connsiteY441" fmla="*/ 846428 h 1152691"/>
                <a:gd name="connsiteX442" fmla="*/ 1126719 w 1330849"/>
                <a:gd name="connsiteY442" fmla="*/ 875270 h 1152691"/>
                <a:gd name="connsiteX443" fmla="*/ 1144812 w 1330849"/>
                <a:gd name="connsiteY443" fmla="*/ 902835 h 1152691"/>
                <a:gd name="connsiteX444" fmla="*/ 1161885 w 1330849"/>
                <a:gd name="connsiteY444" fmla="*/ 929890 h 1152691"/>
                <a:gd name="connsiteX445" fmla="*/ 1177685 w 1330849"/>
                <a:gd name="connsiteY445" fmla="*/ 955924 h 1152691"/>
                <a:gd name="connsiteX446" fmla="*/ 1192464 w 1330849"/>
                <a:gd name="connsiteY446" fmla="*/ 980682 h 1152691"/>
                <a:gd name="connsiteX447" fmla="*/ 1205970 w 1330849"/>
                <a:gd name="connsiteY447" fmla="*/ 1003908 h 1152691"/>
                <a:gd name="connsiteX448" fmla="*/ 1218202 w 1330849"/>
                <a:gd name="connsiteY448" fmla="*/ 1026114 h 1152691"/>
                <a:gd name="connsiteX449" fmla="*/ 1228486 w 1330849"/>
                <a:gd name="connsiteY449" fmla="*/ 1044197 h 1152691"/>
                <a:gd name="connsiteX450" fmla="*/ 1221960 w 1330849"/>
                <a:gd name="connsiteY450" fmla="*/ 1046293 h 1152691"/>
                <a:gd name="connsiteX451" fmla="*/ 1208948 w 1330849"/>
                <a:gd name="connsiteY451" fmla="*/ 1050335 h 1152691"/>
                <a:gd name="connsiteX452" fmla="*/ 1192874 w 1330849"/>
                <a:gd name="connsiteY452" fmla="*/ 1054630 h 1152691"/>
                <a:gd name="connsiteX453" fmla="*/ 1174248 w 1330849"/>
                <a:gd name="connsiteY453" fmla="*/ 1059683 h 1152691"/>
                <a:gd name="connsiteX454" fmla="*/ 1153327 w 1330849"/>
                <a:gd name="connsiteY454" fmla="*/ 1064988 h 1152691"/>
                <a:gd name="connsiteX455" fmla="*/ 1130364 w 1330849"/>
                <a:gd name="connsiteY455" fmla="*/ 1070546 h 1152691"/>
                <a:gd name="connsiteX456" fmla="*/ 1105870 w 1330849"/>
                <a:gd name="connsiteY456" fmla="*/ 1075852 h 1152691"/>
                <a:gd name="connsiteX457" fmla="*/ 1092858 w 1330849"/>
                <a:gd name="connsiteY457" fmla="*/ 1078378 h 1152691"/>
                <a:gd name="connsiteX458" fmla="*/ 1079845 w 1330849"/>
                <a:gd name="connsiteY458" fmla="*/ 1080652 h 1152691"/>
                <a:gd name="connsiteX459" fmla="*/ 1066323 w 1330849"/>
                <a:gd name="connsiteY459" fmla="*/ 1082925 h 1152691"/>
                <a:gd name="connsiteX460" fmla="*/ 1052800 w 1330849"/>
                <a:gd name="connsiteY460" fmla="*/ 1085199 h 1152691"/>
                <a:gd name="connsiteX461" fmla="*/ 1039023 w 1330849"/>
                <a:gd name="connsiteY461" fmla="*/ 1086968 h 1152691"/>
                <a:gd name="connsiteX462" fmla="*/ 1025245 w 1330849"/>
                <a:gd name="connsiteY462" fmla="*/ 1088736 h 1152691"/>
                <a:gd name="connsiteX463" fmla="*/ 1011212 w 1330849"/>
                <a:gd name="connsiteY463" fmla="*/ 1089999 h 1152691"/>
                <a:gd name="connsiteX464" fmla="*/ 997180 w 1330849"/>
                <a:gd name="connsiteY464" fmla="*/ 1091263 h 1152691"/>
                <a:gd name="connsiteX465" fmla="*/ 982891 w 1330849"/>
                <a:gd name="connsiteY465" fmla="*/ 1092273 h 1152691"/>
                <a:gd name="connsiteX466" fmla="*/ 968858 w 1330849"/>
                <a:gd name="connsiteY466" fmla="*/ 1093031 h 1152691"/>
                <a:gd name="connsiteX467" fmla="*/ 954826 w 1330849"/>
                <a:gd name="connsiteY467" fmla="*/ 1093283 h 1152691"/>
                <a:gd name="connsiteX468" fmla="*/ 944213 w 1330849"/>
                <a:gd name="connsiteY468" fmla="*/ 1093283 h 1152691"/>
                <a:gd name="connsiteX469" fmla="*/ 923188 w 1330849"/>
                <a:gd name="connsiteY469" fmla="*/ 1092273 h 1152691"/>
                <a:gd name="connsiteX470" fmla="*/ 913748 w 1330849"/>
                <a:gd name="connsiteY470" fmla="*/ 1091768 h 1152691"/>
                <a:gd name="connsiteX471" fmla="*/ 927270 w 1330849"/>
                <a:gd name="connsiteY471" fmla="*/ 1092526 h 1152691"/>
                <a:gd name="connsiteX472" fmla="*/ 941048 w 1330849"/>
                <a:gd name="connsiteY472" fmla="*/ 1093283 h 1152691"/>
                <a:gd name="connsiteX473" fmla="*/ 944213 w 1330849"/>
                <a:gd name="connsiteY473" fmla="*/ 1093283 h 1152691"/>
                <a:gd name="connsiteX474" fmla="*/ 949467 w 1330849"/>
                <a:gd name="connsiteY474" fmla="*/ 1093536 h 1152691"/>
                <a:gd name="connsiteX475" fmla="*/ 967838 w 1330849"/>
                <a:gd name="connsiteY475" fmla="*/ 1094042 h 1152691"/>
                <a:gd name="connsiteX476" fmla="*/ 989015 w 1330849"/>
                <a:gd name="connsiteY476" fmla="*/ 1094294 h 1152691"/>
                <a:gd name="connsiteX477" fmla="*/ 1012233 w 1330849"/>
                <a:gd name="connsiteY477" fmla="*/ 1094547 h 1152691"/>
                <a:gd name="connsiteX478" fmla="*/ 1037747 w 1330849"/>
                <a:gd name="connsiteY478" fmla="*/ 1094294 h 1152691"/>
                <a:gd name="connsiteX479" fmla="*/ 1064282 w 1330849"/>
                <a:gd name="connsiteY479" fmla="*/ 1093536 h 1152691"/>
                <a:gd name="connsiteX480" fmla="*/ 1092093 w 1330849"/>
                <a:gd name="connsiteY480" fmla="*/ 1092020 h 1152691"/>
                <a:gd name="connsiteX481" fmla="*/ 1106125 w 1330849"/>
                <a:gd name="connsiteY481" fmla="*/ 1091263 h 1152691"/>
                <a:gd name="connsiteX482" fmla="*/ 1120158 w 1330849"/>
                <a:gd name="connsiteY482" fmla="*/ 1089999 h 1152691"/>
                <a:gd name="connsiteX483" fmla="*/ 1134446 w 1330849"/>
                <a:gd name="connsiteY483" fmla="*/ 1088736 h 1152691"/>
                <a:gd name="connsiteX484" fmla="*/ 1148734 w 1330849"/>
                <a:gd name="connsiteY484" fmla="*/ 1086968 h 1152691"/>
                <a:gd name="connsiteX485" fmla="*/ 1162767 w 1330849"/>
                <a:gd name="connsiteY485" fmla="*/ 1085452 h 1152691"/>
                <a:gd name="connsiteX486" fmla="*/ 1176800 w 1330849"/>
                <a:gd name="connsiteY486" fmla="*/ 1083431 h 1152691"/>
                <a:gd name="connsiteX487" fmla="*/ 1190577 w 1330849"/>
                <a:gd name="connsiteY487" fmla="*/ 1081157 h 1152691"/>
                <a:gd name="connsiteX488" fmla="*/ 1203845 w 1330849"/>
                <a:gd name="connsiteY488" fmla="*/ 1078631 h 1152691"/>
                <a:gd name="connsiteX489" fmla="*/ 1217112 w 1330849"/>
                <a:gd name="connsiteY489" fmla="*/ 1075599 h 1152691"/>
                <a:gd name="connsiteX490" fmla="*/ 1229870 w 1330849"/>
                <a:gd name="connsiteY490" fmla="*/ 1072567 h 1152691"/>
                <a:gd name="connsiteX491" fmla="*/ 1242098 w 1330849"/>
                <a:gd name="connsiteY491" fmla="*/ 1069288 h 1152691"/>
                <a:gd name="connsiteX492" fmla="*/ 1248526 w 1330849"/>
                <a:gd name="connsiteY492" fmla="*/ 1081245 h 1152691"/>
                <a:gd name="connsiteX493" fmla="*/ 1262032 w 1330849"/>
                <a:gd name="connsiteY493" fmla="*/ 1107789 h 1152691"/>
                <a:gd name="connsiteX494" fmla="*/ 1268437 w 1330849"/>
                <a:gd name="connsiteY494" fmla="*/ 1120820 h 1152691"/>
                <a:gd name="connsiteX495" fmla="*/ 1260187 w 1330849"/>
                <a:gd name="connsiteY495" fmla="*/ 1125914 h 1152691"/>
                <a:gd name="connsiteX496" fmla="*/ 1250238 w 1330849"/>
                <a:gd name="connsiteY496" fmla="*/ 1128209 h 1152691"/>
                <a:gd name="connsiteX497" fmla="*/ 1238504 w 1330849"/>
                <a:gd name="connsiteY497" fmla="*/ 1130504 h 1152691"/>
                <a:gd name="connsiteX498" fmla="*/ 1222432 w 1330849"/>
                <a:gd name="connsiteY498" fmla="*/ 1133819 h 1152691"/>
                <a:gd name="connsiteX499" fmla="*/ 1202024 w 1330849"/>
                <a:gd name="connsiteY499" fmla="*/ 1137390 h 1152691"/>
                <a:gd name="connsiteX500" fmla="*/ 1178556 w 1330849"/>
                <a:gd name="connsiteY500" fmla="*/ 1140960 h 1152691"/>
                <a:gd name="connsiteX501" fmla="*/ 1151260 w 1330849"/>
                <a:gd name="connsiteY501" fmla="*/ 1144530 h 1152691"/>
                <a:gd name="connsiteX502" fmla="*/ 1136209 w 1330849"/>
                <a:gd name="connsiteY502" fmla="*/ 1146060 h 1152691"/>
                <a:gd name="connsiteX503" fmla="*/ 1120648 w 1330849"/>
                <a:gd name="connsiteY503" fmla="*/ 1147591 h 1152691"/>
                <a:gd name="connsiteX504" fmla="*/ 1104321 w 1330849"/>
                <a:gd name="connsiteY504" fmla="*/ 1148866 h 1152691"/>
                <a:gd name="connsiteX505" fmla="*/ 1087485 w 1330849"/>
                <a:gd name="connsiteY505" fmla="*/ 1150141 h 1152691"/>
                <a:gd name="connsiteX506" fmla="*/ 1070139 w 1330849"/>
                <a:gd name="connsiteY506" fmla="*/ 1151161 h 1152691"/>
                <a:gd name="connsiteX507" fmla="*/ 1051771 w 1330849"/>
                <a:gd name="connsiteY507" fmla="*/ 1151671 h 1152691"/>
                <a:gd name="connsiteX508" fmla="*/ 1032894 w 1330849"/>
                <a:gd name="connsiteY508" fmla="*/ 1152181 h 1152691"/>
                <a:gd name="connsiteX509" fmla="*/ 1013762 w 1330849"/>
                <a:gd name="connsiteY509" fmla="*/ 1152691 h 1152691"/>
                <a:gd name="connsiteX510" fmla="*/ 993609 w 1330849"/>
                <a:gd name="connsiteY510" fmla="*/ 1152181 h 1152691"/>
                <a:gd name="connsiteX511" fmla="*/ 973456 w 1330849"/>
                <a:gd name="connsiteY511" fmla="*/ 1151926 h 1152691"/>
                <a:gd name="connsiteX512" fmla="*/ 952793 w 1330849"/>
                <a:gd name="connsiteY512" fmla="*/ 1151161 h 1152691"/>
                <a:gd name="connsiteX513" fmla="*/ 931620 w 1330849"/>
                <a:gd name="connsiteY513" fmla="*/ 1149886 h 1152691"/>
                <a:gd name="connsiteX514" fmla="*/ 910192 w 1330849"/>
                <a:gd name="connsiteY514" fmla="*/ 1148100 h 1152691"/>
                <a:gd name="connsiteX515" fmla="*/ 888508 w 1330849"/>
                <a:gd name="connsiteY515" fmla="*/ 1146060 h 1152691"/>
                <a:gd name="connsiteX516" fmla="*/ 866315 w 1330849"/>
                <a:gd name="connsiteY516" fmla="*/ 1143255 h 1152691"/>
                <a:gd name="connsiteX517" fmla="*/ 844121 w 1330849"/>
                <a:gd name="connsiteY517" fmla="*/ 1140195 h 1152691"/>
                <a:gd name="connsiteX518" fmla="*/ 821673 w 1330849"/>
                <a:gd name="connsiteY518" fmla="*/ 1136625 h 1152691"/>
                <a:gd name="connsiteX519" fmla="*/ 798969 w 1330849"/>
                <a:gd name="connsiteY519" fmla="*/ 1132034 h 1152691"/>
                <a:gd name="connsiteX520" fmla="*/ 817336 w 1330849"/>
                <a:gd name="connsiteY520" fmla="*/ 1113673 h 1152691"/>
                <a:gd name="connsiteX521" fmla="*/ 809938 w 1330849"/>
                <a:gd name="connsiteY521" fmla="*/ 1112143 h 1152691"/>
                <a:gd name="connsiteX522" fmla="*/ 801010 w 1330849"/>
                <a:gd name="connsiteY522" fmla="*/ 1109848 h 1152691"/>
                <a:gd name="connsiteX523" fmla="*/ 788510 w 1330849"/>
                <a:gd name="connsiteY523" fmla="*/ 1106533 h 1152691"/>
                <a:gd name="connsiteX524" fmla="*/ 773459 w 1330849"/>
                <a:gd name="connsiteY524" fmla="*/ 1102452 h 1152691"/>
                <a:gd name="connsiteX525" fmla="*/ 755347 w 1330849"/>
                <a:gd name="connsiteY525" fmla="*/ 1097096 h 1152691"/>
                <a:gd name="connsiteX526" fmla="*/ 735194 w 1330849"/>
                <a:gd name="connsiteY526" fmla="*/ 1090721 h 1152691"/>
                <a:gd name="connsiteX527" fmla="*/ 712236 w 1330849"/>
                <a:gd name="connsiteY527" fmla="*/ 1083325 h 1152691"/>
                <a:gd name="connsiteX528" fmla="*/ 687491 w 1330849"/>
                <a:gd name="connsiteY528" fmla="*/ 1074655 h 1152691"/>
                <a:gd name="connsiteX529" fmla="*/ 660706 w 1330849"/>
                <a:gd name="connsiteY529" fmla="*/ 1064454 h 1152691"/>
                <a:gd name="connsiteX530" fmla="*/ 646930 w 1330849"/>
                <a:gd name="connsiteY530" fmla="*/ 1059099 h 1152691"/>
                <a:gd name="connsiteX531" fmla="*/ 632644 w 1330849"/>
                <a:gd name="connsiteY531" fmla="*/ 1053233 h 1152691"/>
                <a:gd name="connsiteX532" fmla="*/ 617849 w 1330849"/>
                <a:gd name="connsiteY532" fmla="*/ 1047368 h 1152691"/>
                <a:gd name="connsiteX533" fmla="*/ 603053 w 1330849"/>
                <a:gd name="connsiteY533" fmla="*/ 1040482 h 1152691"/>
                <a:gd name="connsiteX534" fmla="*/ 587747 w 1330849"/>
                <a:gd name="connsiteY534" fmla="*/ 1033851 h 1152691"/>
                <a:gd name="connsiteX535" fmla="*/ 572186 w 1330849"/>
                <a:gd name="connsiteY535" fmla="*/ 1026711 h 1152691"/>
                <a:gd name="connsiteX536" fmla="*/ 556625 w 1330849"/>
                <a:gd name="connsiteY536" fmla="*/ 1019061 h 1152691"/>
                <a:gd name="connsiteX537" fmla="*/ 540809 w 1330849"/>
                <a:gd name="connsiteY537" fmla="*/ 1011155 h 1152691"/>
                <a:gd name="connsiteX538" fmla="*/ 524738 w 1330849"/>
                <a:gd name="connsiteY538" fmla="*/ 1002739 h 1152691"/>
                <a:gd name="connsiteX539" fmla="*/ 508412 w 1330849"/>
                <a:gd name="connsiteY539" fmla="*/ 994069 h 1152691"/>
                <a:gd name="connsiteX540" fmla="*/ 492086 w 1330849"/>
                <a:gd name="connsiteY540" fmla="*/ 985143 h 1152691"/>
                <a:gd name="connsiteX541" fmla="*/ 475759 w 1330849"/>
                <a:gd name="connsiteY541" fmla="*/ 975707 h 1152691"/>
                <a:gd name="connsiteX542" fmla="*/ 531115 w 1330849"/>
                <a:gd name="connsiteY542" fmla="*/ 961426 h 1152691"/>
                <a:gd name="connsiteX543" fmla="*/ 523972 w 1330849"/>
                <a:gd name="connsiteY543" fmla="*/ 958621 h 1152691"/>
                <a:gd name="connsiteX544" fmla="*/ 515299 w 1330849"/>
                <a:gd name="connsiteY544" fmla="*/ 954795 h 1152691"/>
                <a:gd name="connsiteX545" fmla="*/ 503820 w 1330849"/>
                <a:gd name="connsiteY545" fmla="*/ 949950 h 1152691"/>
                <a:gd name="connsiteX546" fmla="*/ 489790 w 1330849"/>
                <a:gd name="connsiteY546" fmla="*/ 942810 h 1152691"/>
                <a:gd name="connsiteX547" fmla="*/ 481881 w 1330849"/>
                <a:gd name="connsiteY547" fmla="*/ 938474 h 1152691"/>
                <a:gd name="connsiteX548" fmla="*/ 473718 w 1330849"/>
                <a:gd name="connsiteY548" fmla="*/ 934139 h 1152691"/>
                <a:gd name="connsiteX549" fmla="*/ 464790 w 1330849"/>
                <a:gd name="connsiteY549" fmla="*/ 928784 h 1152691"/>
                <a:gd name="connsiteX550" fmla="*/ 455351 w 1330849"/>
                <a:gd name="connsiteY550" fmla="*/ 923173 h 1152691"/>
                <a:gd name="connsiteX551" fmla="*/ 445913 w 1330849"/>
                <a:gd name="connsiteY551" fmla="*/ 916798 h 1152691"/>
                <a:gd name="connsiteX552" fmla="*/ 435709 w 1330849"/>
                <a:gd name="connsiteY552" fmla="*/ 910167 h 1152691"/>
                <a:gd name="connsiteX553" fmla="*/ 425505 w 1330849"/>
                <a:gd name="connsiteY553" fmla="*/ 902517 h 1152691"/>
                <a:gd name="connsiteX554" fmla="*/ 414790 w 1330849"/>
                <a:gd name="connsiteY554" fmla="*/ 894611 h 1152691"/>
                <a:gd name="connsiteX555" fmla="*/ 404076 w 1330849"/>
                <a:gd name="connsiteY555" fmla="*/ 886195 h 1152691"/>
                <a:gd name="connsiteX556" fmla="*/ 393107 w 1330849"/>
                <a:gd name="connsiteY556" fmla="*/ 877014 h 1152691"/>
                <a:gd name="connsiteX557" fmla="*/ 381883 w 1330849"/>
                <a:gd name="connsiteY557" fmla="*/ 867068 h 1152691"/>
                <a:gd name="connsiteX558" fmla="*/ 370658 w 1330849"/>
                <a:gd name="connsiteY558" fmla="*/ 856613 h 1152691"/>
                <a:gd name="connsiteX559" fmla="*/ 359434 w 1330849"/>
                <a:gd name="connsiteY559" fmla="*/ 845392 h 1152691"/>
                <a:gd name="connsiteX560" fmla="*/ 347955 w 1330849"/>
                <a:gd name="connsiteY560" fmla="*/ 833661 h 1152691"/>
                <a:gd name="connsiteX561" fmla="*/ 336476 w 1330849"/>
                <a:gd name="connsiteY561" fmla="*/ 821165 h 1152691"/>
                <a:gd name="connsiteX562" fmla="*/ 325506 w 1330849"/>
                <a:gd name="connsiteY562" fmla="*/ 807904 h 1152691"/>
                <a:gd name="connsiteX563" fmla="*/ 314282 w 1330849"/>
                <a:gd name="connsiteY563" fmla="*/ 793878 h 1152691"/>
                <a:gd name="connsiteX564" fmla="*/ 303312 w 1330849"/>
                <a:gd name="connsiteY564" fmla="*/ 778831 h 1152691"/>
                <a:gd name="connsiteX565" fmla="*/ 292343 w 1330849"/>
                <a:gd name="connsiteY565" fmla="*/ 763530 h 1152691"/>
                <a:gd name="connsiteX566" fmla="*/ 281884 w 1330849"/>
                <a:gd name="connsiteY566" fmla="*/ 747209 h 1152691"/>
                <a:gd name="connsiteX567" fmla="*/ 271425 w 1330849"/>
                <a:gd name="connsiteY567" fmla="*/ 730123 h 1152691"/>
                <a:gd name="connsiteX568" fmla="*/ 266323 w 1330849"/>
                <a:gd name="connsiteY568" fmla="*/ 721197 h 1152691"/>
                <a:gd name="connsiteX569" fmla="*/ 261731 w 1330849"/>
                <a:gd name="connsiteY569" fmla="*/ 712271 h 1152691"/>
                <a:gd name="connsiteX570" fmla="*/ 312751 w 1330849"/>
                <a:gd name="connsiteY570" fmla="*/ 701815 h 1152691"/>
                <a:gd name="connsiteX571" fmla="*/ 312751 w 1330849"/>
                <a:gd name="connsiteY571" fmla="*/ 679374 h 1152691"/>
                <a:gd name="connsiteX572" fmla="*/ 309945 w 1330849"/>
                <a:gd name="connsiteY572" fmla="*/ 678099 h 1152691"/>
                <a:gd name="connsiteX573" fmla="*/ 306373 w 1330849"/>
                <a:gd name="connsiteY573" fmla="*/ 676314 h 1152691"/>
                <a:gd name="connsiteX574" fmla="*/ 301527 w 1330849"/>
                <a:gd name="connsiteY574" fmla="*/ 674019 h 1152691"/>
                <a:gd name="connsiteX575" fmla="*/ 295405 w 1330849"/>
                <a:gd name="connsiteY575" fmla="*/ 670448 h 1152691"/>
                <a:gd name="connsiteX576" fmla="*/ 288262 w 1330849"/>
                <a:gd name="connsiteY576" fmla="*/ 666367 h 1152691"/>
                <a:gd name="connsiteX577" fmla="*/ 280099 w 1330849"/>
                <a:gd name="connsiteY577" fmla="*/ 661012 h 1152691"/>
                <a:gd name="connsiteX578" fmla="*/ 271170 w 1330849"/>
                <a:gd name="connsiteY578" fmla="*/ 654637 h 1152691"/>
                <a:gd name="connsiteX579" fmla="*/ 260966 w 1330849"/>
                <a:gd name="connsiteY579" fmla="*/ 647241 h 1152691"/>
                <a:gd name="connsiteX580" fmla="*/ 250252 w 1330849"/>
                <a:gd name="connsiteY580" fmla="*/ 638826 h 1152691"/>
                <a:gd name="connsiteX581" fmla="*/ 239028 w 1330849"/>
                <a:gd name="connsiteY581" fmla="*/ 628625 h 1152691"/>
                <a:gd name="connsiteX582" fmla="*/ 227038 w 1330849"/>
                <a:gd name="connsiteY582" fmla="*/ 617404 h 1152691"/>
                <a:gd name="connsiteX583" fmla="*/ 220661 w 1330849"/>
                <a:gd name="connsiteY583" fmla="*/ 611029 h 1152691"/>
                <a:gd name="connsiteX584" fmla="*/ 214538 w 1330849"/>
                <a:gd name="connsiteY584" fmla="*/ 604653 h 1152691"/>
                <a:gd name="connsiteX585" fmla="*/ 208161 w 1330849"/>
                <a:gd name="connsiteY585" fmla="*/ 597767 h 1152691"/>
                <a:gd name="connsiteX586" fmla="*/ 201528 w 1330849"/>
                <a:gd name="connsiteY586" fmla="*/ 590627 h 1152691"/>
                <a:gd name="connsiteX587" fmla="*/ 195151 w 1330849"/>
                <a:gd name="connsiteY587" fmla="*/ 582721 h 1152691"/>
                <a:gd name="connsiteX588" fmla="*/ 188263 w 1330849"/>
                <a:gd name="connsiteY588" fmla="*/ 574815 h 1152691"/>
                <a:gd name="connsiteX589" fmla="*/ 181886 w 1330849"/>
                <a:gd name="connsiteY589" fmla="*/ 566145 h 1152691"/>
                <a:gd name="connsiteX590" fmla="*/ 175253 w 1330849"/>
                <a:gd name="connsiteY590" fmla="*/ 557219 h 1152691"/>
                <a:gd name="connsiteX591" fmla="*/ 168365 w 1330849"/>
                <a:gd name="connsiteY591" fmla="*/ 548038 h 1152691"/>
                <a:gd name="connsiteX592" fmla="*/ 161733 w 1330849"/>
                <a:gd name="connsiteY592" fmla="*/ 538092 h 1152691"/>
                <a:gd name="connsiteX593" fmla="*/ 154590 w 1330849"/>
                <a:gd name="connsiteY593" fmla="*/ 528147 h 1152691"/>
                <a:gd name="connsiteX594" fmla="*/ 147702 w 1330849"/>
                <a:gd name="connsiteY594" fmla="*/ 517436 h 1152691"/>
                <a:gd name="connsiteX595" fmla="*/ 141070 w 1330849"/>
                <a:gd name="connsiteY595" fmla="*/ 505960 h 1152691"/>
                <a:gd name="connsiteX596" fmla="*/ 134182 w 1330849"/>
                <a:gd name="connsiteY596" fmla="*/ 494484 h 1152691"/>
                <a:gd name="connsiteX597" fmla="*/ 127550 w 1330849"/>
                <a:gd name="connsiteY597" fmla="*/ 482499 h 1152691"/>
                <a:gd name="connsiteX598" fmla="*/ 120662 w 1330849"/>
                <a:gd name="connsiteY598" fmla="*/ 470002 h 1152691"/>
                <a:gd name="connsiteX599" fmla="*/ 114029 w 1330849"/>
                <a:gd name="connsiteY599" fmla="*/ 456741 h 1152691"/>
                <a:gd name="connsiteX600" fmla="*/ 107397 w 1330849"/>
                <a:gd name="connsiteY600" fmla="*/ 443225 h 1152691"/>
                <a:gd name="connsiteX601" fmla="*/ 101019 w 1330849"/>
                <a:gd name="connsiteY601" fmla="*/ 429199 h 1152691"/>
                <a:gd name="connsiteX602" fmla="*/ 94642 w 1330849"/>
                <a:gd name="connsiteY602" fmla="*/ 414918 h 1152691"/>
                <a:gd name="connsiteX603" fmla="*/ 88009 w 1330849"/>
                <a:gd name="connsiteY603" fmla="*/ 399617 h 1152691"/>
                <a:gd name="connsiteX604" fmla="*/ 81887 w 1330849"/>
                <a:gd name="connsiteY604" fmla="*/ 383806 h 1152691"/>
                <a:gd name="connsiteX605" fmla="*/ 75765 w 1330849"/>
                <a:gd name="connsiteY605" fmla="*/ 367739 h 1152691"/>
                <a:gd name="connsiteX606" fmla="*/ 69898 w 1330849"/>
                <a:gd name="connsiteY606" fmla="*/ 350908 h 1152691"/>
                <a:gd name="connsiteX607" fmla="*/ 63775 w 1330849"/>
                <a:gd name="connsiteY607" fmla="*/ 333821 h 1152691"/>
                <a:gd name="connsiteX608" fmla="*/ 58163 w 1330849"/>
                <a:gd name="connsiteY608" fmla="*/ 315715 h 1152691"/>
                <a:gd name="connsiteX609" fmla="*/ 52551 w 1330849"/>
                <a:gd name="connsiteY609" fmla="*/ 297098 h 1152691"/>
                <a:gd name="connsiteX610" fmla="*/ 47193 w 1330849"/>
                <a:gd name="connsiteY610" fmla="*/ 278227 h 1152691"/>
                <a:gd name="connsiteX611" fmla="*/ 42091 w 1330849"/>
                <a:gd name="connsiteY611" fmla="*/ 258590 h 1152691"/>
                <a:gd name="connsiteX612" fmla="*/ 36990 w 1330849"/>
                <a:gd name="connsiteY612" fmla="*/ 238189 h 1152691"/>
                <a:gd name="connsiteX613" fmla="*/ 32398 w 1330849"/>
                <a:gd name="connsiteY613" fmla="*/ 217532 h 1152691"/>
                <a:gd name="connsiteX614" fmla="*/ 27551 w 1330849"/>
                <a:gd name="connsiteY614" fmla="*/ 195856 h 1152691"/>
                <a:gd name="connsiteX615" fmla="*/ 23215 w 1330849"/>
                <a:gd name="connsiteY615" fmla="*/ 173414 h 1152691"/>
                <a:gd name="connsiteX616" fmla="*/ 19133 w 1330849"/>
                <a:gd name="connsiteY616" fmla="*/ 150717 h 1152691"/>
                <a:gd name="connsiteX617" fmla="*/ 15306 w 1330849"/>
                <a:gd name="connsiteY617" fmla="*/ 127256 h 1152691"/>
                <a:gd name="connsiteX618" fmla="*/ 11735 w 1330849"/>
                <a:gd name="connsiteY618" fmla="*/ 103029 h 1152691"/>
                <a:gd name="connsiteX619" fmla="*/ 8419 w 1330849"/>
                <a:gd name="connsiteY619" fmla="*/ 78292 h 1152691"/>
                <a:gd name="connsiteX620" fmla="*/ 5357 w 1330849"/>
                <a:gd name="connsiteY620" fmla="*/ 53044 h 1152691"/>
                <a:gd name="connsiteX621" fmla="*/ 2551 w 1330849"/>
                <a:gd name="connsiteY621" fmla="*/ 26777 h 1152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</a:cxnLst>
              <a:rect l="l" t="t" r="r" b="b"/>
              <a:pathLst>
                <a:path w="1330849" h="1152691">
                  <a:moveTo>
                    <a:pt x="1281270" y="1113269"/>
                  </a:moveTo>
                  <a:lnTo>
                    <a:pt x="1281904" y="1128719"/>
                  </a:lnTo>
                  <a:lnTo>
                    <a:pt x="1282199" y="1129600"/>
                  </a:lnTo>
                  <a:lnTo>
                    <a:pt x="1273322" y="1135585"/>
                  </a:lnTo>
                  <a:lnTo>
                    <a:pt x="1271960" y="1131505"/>
                  </a:lnTo>
                  <a:lnTo>
                    <a:pt x="1268640" y="1121056"/>
                  </a:lnTo>
                  <a:close/>
                  <a:moveTo>
                    <a:pt x="1303365" y="1099647"/>
                  </a:moveTo>
                  <a:lnTo>
                    <a:pt x="1310270" y="1115659"/>
                  </a:lnTo>
                  <a:lnTo>
                    <a:pt x="1299715" y="1117790"/>
                  </a:lnTo>
                  <a:lnTo>
                    <a:pt x="1286983" y="1126375"/>
                  </a:lnTo>
                  <a:lnTo>
                    <a:pt x="1283139" y="1112116"/>
                  </a:lnTo>
                  <a:close/>
                  <a:moveTo>
                    <a:pt x="0" y="0"/>
                  </a:moveTo>
                  <a:lnTo>
                    <a:pt x="1276" y="1275"/>
                  </a:lnTo>
                  <a:lnTo>
                    <a:pt x="5613" y="5101"/>
                  </a:lnTo>
                  <a:lnTo>
                    <a:pt x="12500" y="10966"/>
                  </a:lnTo>
                  <a:lnTo>
                    <a:pt x="22449" y="18617"/>
                  </a:lnTo>
                  <a:lnTo>
                    <a:pt x="28317" y="22952"/>
                  </a:lnTo>
                  <a:lnTo>
                    <a:pt x="35204" y="27543"/>
                  </a:lnTo>
                  <a:lnTo>
                    <a:pt x="42857" y="32388"/>
                  </a:lnTo>
                  <a:lnTo>
                    <a:pt x="51020" y="37744"/>
                  </a:lnTo>
                  <a:lnTo>
                    <a:pt x="59949" y="43099"/>
                  </a:lnTo>
                  <a:lnTo>
                    <a:pt x="69387" y="48454"/>
                  </a:lnTo>
                  <a:lnTo>
                    <a:pt x="79846" y="54065"/>
                  </a:lnTo>
                  <a:lnTo>
                    <a:pt x="91070" y="59675"/>
                  </a:lnTo>
                  <a:lnTo>
                    <a:pt x="103060" y="65030"/>
                  </a:lnTo>
                  <a:lnTo>
                    <a:pt x="115815" y="70641"/>
                  </a:lnTo>
                  <a:lnTo>
                    <a:pt x="129336" y="76507"/>
                  </a:lnTo>
                  <a:lnTo>
                    <a:pt x="143621" y="81352"/>
                  </a:lnTo>
                  <a:lnTo>
                    <a:pt x="158416" y="86707"/>
                  </a:lnTo>
                  <a:lnTo>
                    <a:pt x="174488" y="91552"/>
                  </a:lnTo>
                  <a:lnTo>
                    <a:pt x="191069" y="96398"/>
                  </a:lnTo>
                  <a:lnTo>
                    <a:pt x="208416" y="100478"/>
                  </a:lnTo>
                  <a:lnTo>
                    <a:pt x="226783" y="104814"/>
                  </a:lnTo>
                  <a:lnTo>
                    <a:pt x="245915" y="108129"/>
                  </a:lnTo>
                  <a:lnTo>
                    <a:pt x="265558" y="111699"/>
                  </a:lnTo>
                  <a:lnTo>
                    <a:pt x="286221" y="113994"/>
                  </a:lnTo>
                  <a:lnTo>
                    <a:pt x="307394" y="116289"/>
                  </a:lnTo>
                  <a:lnTo>
                    <a:pt x="329843" y="118074"/>
                  </a:lnTo>
                  <a:lnTo>
                    <a:pt x="341322" y="118585"/>
                  </a:lnTo>
                  <a:lnTo>
                    <a:pt x="352802" y="118840"/>
                  </a:lnTo>
                  <a:lnTo>
                    <a:pt x="364791" y="119095"/>
                  </a:lnTo>
                  <a:lnTo>
                    <a:pt x="376781" y="119350"/>
                  </a:lnTo>
                  <a:lnTo>
                    <a:pt x="425505" y="119350"/>
                  </a:lnTo>
                  <a:lnTo>
                    <a:pt x="474483" y="119350"/>
                  </a:lnTo>
                  <a:lnTo>
                    <a:pt x="523462" y="120370"/>
                  </a:lnTo>
                  <a:lnTo>
                    <a:pt x="547697" y="120880"/>
                  </a:lnTo>
                  <a:lnTo>
                    <a:pt x="571931" y="121645"/>
                  </a:lnTo>
                  <a:lnTo>
                    <a:pt x="596166" y="122920"/>
                  </a:lnTo>
                  <a:lnTo>
                    <a:pt x="620145" y="123940"/>
                  </a:lnTo>
                  <a:lnTo>
                    <a:pt x="643869" y="125725"/>
                  </a:lnTo>
                  <a:lnTo>
                    <a:pt x="667338" y="127511"/>
                  </a:lnTo>
                  <a:lnTo>
                    <a:pt x="690552" y="130060"/>
                  </a:lnTo>
                  <a:lnTo>
                    <a:pt x="713511" y="132611"/>
                  </a:lnTo>
                  <a:lnTo>
                    <a:pt x="736214" y="136181"/>
                  </a:lnTo>
                  <a:lnTo>
                    <a:pt x="758408" y="139752"/>
                  </a:lnTo>
                  <a:lnTo>
                    <a:pt x="780346" y="144086"/>
                  </a:lnTo>
                  <a:lnTo>
                    <a:pt x="802030" y="148422"/>
                  </a:lnTo>
                  <a:lnTo>
                    <a:pt x="812489" y="150972"/>
                  </a:lnTo>
                  <a:lnTo>
                    <a:pt x="823203" y="153778"/>
                  </a:lnTo>
                  <a:lnTo>
                    <a:pt x="833662" y="156582"/>
                  </a:lnTo>
                  <a:lnTo>
                    <a:pt x="843866" y="159643"/>
                  </a:lnTo>
                  <a:lnTo>
                    <a:pt x="854070" y="162703"/>
                  </a:lnTo>
                  <a:lnTo>
                    <a:pt x="864019" y="166274"/>
                  </a:lnTo>
                  <a:lnTo>
                    <a:pt x="873968" y="169589"/>
                  </a:lnTo>
                  <a:lnTo>
                    <a:pt x="883916" y="173159"/>
                  </a:lnTo>
                  <a:lnTo>
                    <a:pt x="893355" y="177239"/>
                  </a:lnTo>
                  <a:lnTo>
                    <a:pt x="903049" y="181064"/>
                  </a:lnTo>
                  <a:lnTo>
                    <a:pt x="912233" y="185400"/>
                  </a:lnTo>
                  <a:lnTo>
                    <a:pt x="921671" y="189480"/>
                  </a:lnTo>
                  <a:lnTo>
                    <a:pt x="930600" y="194326"/>
                  </a:lnTo>
                  <a:lnTo>
                    <a:pt x="939528" y="199171"/>
                  </a:lnTo>
                  <a:lnTo>
                    <a:pt x="948456" y="204016"/>
                  </a:lnTo>
                  <a:lnTo>
                    <a:pt x="956875" y="209117"/>
                  </a:lnTo>
                  <a:lnTo>
                    <a:pt x="965293" y="214727"/>
                  </a:lnTo>
                  <a:lnTo>
                    <a:pt x="973456" y="220082"/>
                  </a:lnTo>
                  <a:lnTo>
                    <a:pt x="981619" y="225948"/>
                  </a:lnTo>
                  <a:lnTo>
                    <a:pt x="989527" y="231813"/>
                  </a:lnTo>
                  <a:lnTo>
                    <a:pt x="997435" y="237934"/>
                  </a:lnTo>
                  <a:lnTo>
                    <a:pt x="1004578" y="244564"/>
                  </a:lnTo>
                  <a:lnTo>
                    <a:pt x="1012231" y="251195"/>
                  </a:lnTo>
                  <a:lnTo>
                    <a:pt x="1019374" y="258081"/>
                  </a:lnTo>
                  <a:lnTo>
                    <a:pt x="1026262" y="265221"/>
                  </a:lnTo>
                  <a:lnTo>
                    <a:pt x="1033149" y="272616"/>
                  </a:lnTo>
                  <a:lnTo>
                    <a:pt x="1039527" y="280268"/>
                  </a:lnTo>
                  <a:lnTo>
                    <a:pt x="1046159" y="288173"/>
                  </a:lnTo>
                  <a:lnTo>
                    <a:pt x="1046159" y="238954"/>
                  </a:lnTo>
                  <a:lnTo>
                    <a:pt x="1052281" y="245075"/>
                  </a:lnTo>
                  <a:lnTo>
                    <a:pt x="1059679" y="252980"/>
                  </a:lnTo>
                  <a:lnTo>
                    <a:pt x="1068863" y="263946"/>
                  </a:lnTo>
                  <a:lnTo>
                    <a:pt x="1080343" y="277462"/>
                  </a:lnTo>
                  <a:lnTo>
                    <a:pt x="1093352" y="293783"/>
                  </a:lnTo>
                  <a:lnTo>
                    <a:pt x="1100495" y="302964"/>
                  </a:lnTo>
                  <a:lnTo>
                    <a:pt x="1107893" y="312910"/>
                  </a:lnTo>
                  <a:lnTo>
                    <a:pt x="1115036" y="323366"/>
                  </a:lnTo>
                  <a:lnTo>
                    <a:pt x="1122689" y="334331"/>
                  </a:lnTo>
                  <a:lnTo>
                    <a:pt x="1130597" y="346062"/>
                  </a:lnTo>
                  <a:lnTo>
                    <a:pt x="1138505" y="358558"/>
                  </a:lnTo>
                  <a:lnTo>
                    <a:pt x="1146413" y="371309"/>
                  </a:lnTo>
                  <a:lnTo>
                    <a:pt x="1154321" y="384825"/>
                  </a:lnTo>
                  <a:lnTo>
                    <a:pt x="1162229" y="398597"/>
                  </a:lnTo>
                  <a:lnTo>
                    <a:pt x="1170137" y="413133"/>
                  </a:lnTo>
                  <a:lnTo>
                    <a:pt x="1177535" y="428179"/>
                  </a:lnTo>
                  <a:lnTo>
                    <a:pt x="1184933" y="443480"/>
                  </a:lnTo>
                  <a:lnTo>
                    <a:pt x="1192331" y="459547"/>
                  </a:lnTo>
                  <a:lnTo>
                    <a:pt x="1199218" y="476123"/>
                  </a:lnTo>
                  <a:lnTo>
                    <a:pt x="1206106" y="493209"/>
                  </a:lnTo>
                  <a:lnTo>
                    <a:pt x="1212228" y="510551"/>
                  </a:lnTo>
                  <a:lnTo>
                    <a:pt x="1218351" y="528402"/>
                  </a:lnTo>
                  <a:lnTo>
                    <a:pt x="1223708" y="546508"/>
                  </a:lnTo>
                  <a:lnTo>
                    <a:pt x="1228810" y="565380"/>
                  </a:lnTo>
                  <a:lnTo>
                    <a:pt x="1233402" y="584761"/>
                  </a:lnTo>
                  <a:lnTo>
                    <a:pt x="1256105" y="561810"/>
                  </a:lnTo>
                  <a:lnTo>
                    <a:pt x="1261462" y="577621"/>
                  </a:lnTo>
                  <a:lnTo>
                    <a:pt x="1267585" y="596237"/>
                  </a:lnTo>
                  <a:lnTo>
                    <a:pt x="1274983" y="620974"/>
                  </a:lnTo>
                  <a:lnTo>
                    <a:pt x="1283911" y="650811"/>
                  </a:lnTo>
                  <a:lnTo>
                    <a:pt x="1288248" y="667388"/>
                  </a:lnTo>
                  <a:lnTo>
                    <a:pt x="1292840" y="685239"/>
                  </a:lnTo>
                  <a:lnTo>
                    <a:pt x="1297431" y="703856"/>
                  </a:lnTo>
                  <a:lnTo>
                    <a:pt x="1302023" y="723237"/>
                  </a:lnTo>
                  <a:lnTo>
                    <a:pt x="1306360" y="743384"/>
                  </a:lnTo>
                  <a:lnTo>
                    <a:pt x="1310696" y="764296"/>
                  </a:lnTo>
                  <a:lnTo>
                    <a:pt x="1314778" y="785462"/>
                  </a:lnTo>
                  <a:lnTo>
                    <a:pt x="1318349" y="807139"/>
                  </a:lnTo>
                  <a:lnTo>
                    <a:pt x="1321921" y="829071"/>
                  </a:lnTo>
                  <a:lnTo>
                    <a:pt x="1324727" y="851257"/>
                  </a:lnTo>
                  <a:lnTo>
                    <a:pt x="1327278" y="873699"/>
                  </a:lnTo>
                  <a:lnTo>
                    <a:pt x="1328808" y="896141"/>
                  </a:lnTo>
                  <a:lnTo>
                    <a:pt x="1330339" y="918328"/>
                  </a:lnTo>
                  <a:lnTo>
                    <a:pt x="1330594" y="929549"/>
                  </a:lnTo>
                  <a:lnTo>
                    <a:pt x="1330849" y="940514"/>
                  </a:lnTo>
                  <a:lnTo>
                    <a:pt x="1330849" y="951480"/>
                  </a:lnTo>
                  <a:lnTo>
                    <a:pt x="1330594" y="962446"/>
                  </a:lnTo>
                  <a:lnTo>
                    <a:pt x="1330339" y="973157"/>
                  </a:lnTo>
                  <a:lnTo>
                    <a:pt x="1329829" y="983868"/>
                  </a:lnTo>
                  <a:lnTo>
                    <a:pt x="1328808" y="994324"/>
                  </a:lnTo>
                  <a:lnTo>
                    <a:pt x="1327788" y="1004780"/>
                  </a:lnTo>
                  <a:lnTo>
                    <a:pt x="1326768" y="1015236"/>
                  </a:lnTo>
                  <a:lnTo>
                    <a:pt x="1324982" y="1025436"/>
                  </a:lnTo>
                  <a:lnTo>
                    <a:pt x="1323196" y="1035127"/>
                  </a:lnTo>
                  <a:lnTo>
                    <a:pt x="1321410" y="1045073"/>
                  </a:lnTo>
                  <a:lnTo>
                    <a:pt x="1319114" y="1054508"/>
                  </a:lnTo>
                  <a:lnTo>
                    <a:pt x="1316563" y="1063944"/>
                  </a:lnTo>
                  <a:lnTo>
                    <a:pt x="1313757" y="1073125"/>
                  </a:lnTo>
                  <a:lnTo>
                    <a:pt x="1310696" y="1082306"/>
                  </a:lnTo>
                  <a:lnTo>
                    <a:pt x="1307125" y="1090721"/>
                  </a:lnTo>
                  <a:lnTo>
                    <a:pt x="1303554" y="1099137"/>
                  </a:lnTo>
                  <a:lnTo>
                    <a:pt x="1303118" y="1099406"/>
                  </a:lnTo>
                  <a:lnTo>
                    <a:pt x="1298218" y="1087626"/>
                  </a:lnTo>
                  <a:lnTo>
                    <a:pt x="1292866" y="1075374"/>
                  </a:lnTo>
                  <a:lnTo>
                    <a:pt x="1287005" y="1062612"/>
                  </a:lnTo>
                  <a:lnTo>
                    <a:pt x="1280889" y="1049851"/>
                  </a:lnTo>
                  <a:lnTo>
                    <a:pt x="1274264" y="1037089"/>
                  </a:lnTo>
                  <a:lnTo>
                    <a:pt x="1267638" y="1024072"/>
                  </a:lnTo>
                  <a:lnTo>
                    <a:pt x="1260503" y="1010800"/>
                  </a:lnTo>
                  <a:lnTo>
                    <a:pt x="1253113" y="997528"/>
                  </a:lnTo>
                  <a:lnTo>
                    <a:pt x="1245723" y="984000"/>
                  </a:lnTo>
                  <a:lnTo>
                    <a:pt x="1237823" y="970473"/>
                  </a:lnTo>
                  <a:lnTo>
                    <a:pt x="1229669" y="956690"/>
                  </a:lnTo>
                  <a:lnTo>
                    <a:pt x="1220750" y="943162"/>
                  </a:lnTo>
                  <a:lnTo>
                    <a:pt x="1216870" y="936989"/>
                  </a:lnTo>
                  <a:lnTo>
                    <a:pt x="1239066" y="666113"/>
                  </a:lnTo>
                  <a:lnTo>
                    <a:pt x="1196179" y="904812"/>
                  </a:lnTo>
                  <a:lnTo>
                    <a:pt x="1184565" y="887521"/>
                  </a:lnTo>
                  <a:lnTo>
                    <a:pt x="1165198" y="859700"/>
                  </a:lnTo>
                  <a:lnTo>
                    <a:pt x="1144812" y="831879"/>
                  </a:lnTo>
                  <a:lnTo>
                    <a:pt x="1124171" y="803804"/>
                  </a:lnTo>
                  <a:lnTo>
                    <a:pt x="1102765" y="776239"/>
                  </a:lnTo>
                  <a:lnTo>
                    <a:pt x="1080341" y="748673"/>
                  </a:lnTo>
                  <a:lnTo>
                    <a:pt x="1065217" y="730427"/>
                  </a:lnTo>
                  <a:lnTo>
                    <a:pt x="1067674" y="703626"/>
                  </a:lnTo>
                  <a:lnTo>
                    <a:pt x="1068959" y="683746"/>
                  </a:lnTo>
                  <a:lnTo>
                    <a:pt x="1070757" y="661064"/>
                  </a:lnTo>
                  <a:lnTo>
                    <a:pt x="1072556" y="635324"/>
                  </a:lnTo>
                  <a:lnTo>
                    <a:pt x="1073841" y="607290"/>
                  </a:lnTo>
                  <a:lnTo>
                    <a:pt x="1074869" y="576962"/>
                  </a:lnTo>
                  <a:lnTo>
                    <a:pt x="1075640" y="545359"/>
                  </a:lnTo>
                  <a:lnTo>
                    <a:pt x="1075897" y="512228"/>
                  </a:lnTo>
                  <a:lnTo>
                    <a:pt x="1075640" y="478587"/>
                  </a:lnTo>
                  <a:lnTo>
                    <a:pt x="1075383" y="461512"/>
                  </a:lnTo>
                  <a:lnTo>
                    <a:pt x="1074612" y="444436"/>
                  </a:lnTo>
                  <a:lnTo>
                    <a:pt x="1073841" y="427361"/>
                  </a:lnTo>
                  <a:lnTo>
                    <a:pt x="1072813" y="410285"/>
                  </a:lnTo>
                  <a:lnTo>
                    <a:pt x="1071528" y="393465"/>
                  </a:lnTo>
                  <a:lnTo>
                    <a:pt x="1070243" y="376899"/>
                  </a:lnTo>
                  <a:lnTo>
                    <a:pt x="1068445" y="360079"/>
                  </a:lnTo>
                  <a:lnTo>
                    <a:pt x="1066132" y="343768"/>
                  </a:lnTo>
                  <a:lnTo>
                    <a:pt x="1066646" y="355746"/>
                  </a:lnTo>
                  <a:lnTo>
                    <a:pt x="1067674" y="387858"/>
                  </a:lnTo>
                  <a:lnTo>
                    <a:pt x="1067931" y="410030"/>
                  </a:lnTo>
                  <a:lnTo>
                    <a:pt x="1067931" y="435006"/>
                  </a:lnTo>
                  <a:lnTo>
                    <a:pt x="1067931" y="463041"/>
                  </a:lnTo>
                  <a:lnTo>
                    <a:pt x="1067674" y="492349"/>
                  </a:lnTo>
                  <a:lnTo>
                    <a:pt x="1066646" y="523442"/>
                  </a:lnTo>
                  <a:lnTo>
                    <a:pt x="1065618" y="555044"/>
                  </a:lnTo>
                  <a:lnTo>
                    <a:pt x="1063563" y="586136"/>
                  </a:lnTo>
                  <a:lnTo>
                    <a:pt x="1062535" y="601938"/>
                  </a:lnTo>
                  <a:lnTo>
                    <a:pt x="1061250" y="617229"/>
                  </a:lnTo>
                  <a:lnTo>
                    <a:pt x="1059708" y="632010"/>
                  </a:lnTo>
                  <a:lnTo>
                    <a:pt x="1057909" y="646792"/>
                  </a:lnTo>
                  <a:lnTo>
                    <a:pt x="1056368" y="660809"/>
                  </a:lnTo>
                  <a:lnTo>
                    <a:pt x="1054055" y="674317"/>
                  </a:lnTo>
                  <a:lnTo>
                    <a:pt x="1051742" y="687315"/>
                  </a:lnTo>
                  <a:lnTo>
                    <a:pt x="1049173" y="699293"/>
                  </a:lnTo>
                  <a:lnTo>
                    <a:pt x="1046819" y="708631"/>
                  </a:lnTo>
                  <a:lnTo>
                    <a:pt x="1035236" y="695074"/>
                  </a:lnTo>
                  <a:lnTo>
                    <a:pt x="1012047" y="669039"/>
                  </a:lnTo>
                  <a:lnTo>
                    <a:pt x="988603" y="643261"/>
                  </a:lnTo>
                  <a:lnTo>
                    <a:pt x="965414" y="618503"/>
                  </a:lnTo>
                  <a:lnTo>
                    <a:pt x="941715" y="594256"/>
                  </a:lnTo>
                  <a:lnTo>
                    <a:pt x="918271" y="571029"/>
                  </a:lnTo>
                  <a:lnTo>
                    <a:pt x="895081" y="548568"/>
                  </a:lnTo>
                  <a:lnTo>
                    <a:pt x="871892" y="527383"/>
                  </a:lnTo>
                  <a:lnTo>
                    <a:pt x="849213" y="507475"/>
                  </a:lnTo>
                  <a:lnTo>
                    <a:pt x="838000" y="497521"/>
                  </a:lnTo>
                  <a:lnTo>
                    <a:pt x="826533" y="488332"/>
                  </a:lnTo>
                  <a:lnTo>
                    <a:pt x="815576" y="479144"/>
                  </a:lnTo>
                  <a:lnTo>
                    <a:pt x="804618" y="470722"/>
                  </a:lnTo>
                  <a:lnTo>
                    <a:pt x="795547" y="463748"/>
                  </a:lnTo>
                  <a:lnTo>
                    <a:pt x="795407" y="462547"/>
                  </a:lnTo>
                  <a:lnTo>
                    <a:pt x="793063" y="443612"/>
                  </a:lnTo>
                  <a:lnTo>
                    <a:pt x="789939" y="420582"/>
                  </a:lnTo>
                  <a:lnTo>
                    <a:pt x="786294" y="395250"/>
                  </a:lnTo>
                  <a:lnTo>
                    <a:pt x="781867" y="370430"/>
                  </a:lnTo>
                  <a:lnTo>
                    <a:pt x="779784" y="358404"/>
                  </a:lnTo>
                  <a:lnTo>
                    <a:pt x="777441" y="347401"/>
                  </a:lnTo>
                  <a:lnTo>
                    <a:pt x="775358" y="337166"/>
                  </a:lnTo>
                  <a:lnTo>
                    <a:pt x="773014" y="328466"/>
                  </a:lnTo>
                  <a:lnTo>
                    <a:pt x="775358" y="341772"/>
                  </a:lnTo>
                  <a:lnTo>
                    <a:pt x="777180" y="356357"/>
                  </a:lnTo>
                  <a:lnTo>
                    <a:pt x="779263" y="375036"/>
                  </a:lnTo>
                  <a:lnTo>
                    <a:pt x="780305" y="385271"/>
                  </a:lnTo>
                  <a:lnTo>
                    <a:pt x="781346" y="396018"/>
                  </a:lnTo>
                  <a:lnTo>
                    <a:pt x="781867" y="407277"/>
                  </a:lnTo>
                  <a:lnTo>
                    <a:pt x="782127" y="418280"/>
                  </a:lnTo>
                  <a:lnTo>
                    <a:pt x="782388" y="429539"/>
                  </a:lnTo>
                  <a:lnTo>
                    <a:pt x="782127" y="440797"/>
                  </a:lnTo>
                  <a:lnTo>
                    <a:pt x="781346" y="451800"/>
                  </a:lnTo>
                  <a:lnTo>
                    <a:pt x="781186" y="453088"/>
                  </a:lnTo>
                  <a:lnTo>
                    <a:pt x="772510" y="446729"/>
                  </a:lnTo>
                  <a:lnTo>
                    <a:pt x="762317" y="439838"/>
                  </a:lnTo>
                  <a:lnTo>
                    <a:pt x="752123" y="432947"/>
                  </a:lnTo>
                  <a:lnTo>
                    <a:pt x="741930" y="426565"/>
                  </a:lnTo>
                  <a:lnTo>
                    <a:pt x="731993" y="420695"/>
                  </a:lnTo>
                  <a:lnTo>
                    <a:pt x="722563" y="415080"/>
                  </a:lnTo>
                  <a:lnTo>
                    <a:pt x="713135" y="409975"/>
                  </a:lnTo>
                  <a:lnTo>
                    <a:pt x="703961" y="405126"/>
                  </a:lnTo>
                  <a:lnTo>
                    <a:pt x="695042" y="400787"/>
                  </a:lnTo>
                  <a:lnTo>
                    <a:pt x="686123" y="397213"/>
                  </a:lnTo>
                  <a:lnTo>
                    <a:pt x="677714" y="393896"/>
                  </a:lnTo>
                  <a:lnTo>
                    <a:pt x="669560" y="391088"/>
                  </a:lnTo>
                  <a:lnTo>
                    <a:pt x="653506" y="385983"/>
                  </a:lnTo>
                  <a:lnTo>
                    <a:pt x="637196" y="380624"/>
                  </a:lnTo>
                  <a:lnTo>
                    <a:pt x="620633" y="374753"/>
                  </a:lnTo>
                  <a:lnTo>
                    <a:pt x="603814" y="368882"/>
                  </a:lnTo>
                  <a:lnTo>
                    <a:pt x="569667" y="355865"/>
                  </a:lnTo>
                  <a:lnTo>
                    <a:pt x="535521" y="342593"/>
                  </a:lnTo>
                  <a:lnTo>
                    <a:pt x="501119" y="328811"/>
                  </a:lnTo>
                  <a:lnTo>
                    <a:pt x="467227" y="314772"/>
                  </a:lnTo>
                  <a:lnTo>
                    <a:pt x="445917" y="305697"/>
                  </a:lnTo>
                  <a:lnTo>
                    <a:pt x="395685" y="221358"/>
                  </a:lnTo>
                  <a:lnTo>
                    <a:pt x="438286" y="302447"/>
                  </a:lnTo>
                  <a:lnTo>
                    <a:pt x="434864" y="300990"/>
                  </a:lnTo>
                  <a:lnTo>
                    <a:pt x="403775" y="287462"/>
                  </a:lnTo>
                  <a:lnTo>
                    <a:pt x="374725" y="274445"/>
                  </a:lnTo>
                  <a:lnTo>
                    <a:pt x="347968" y="262449"/>
                  </a:lnTo>
                  <a:lnTo>
                    <a:pt x="303883" y="242030"/>
                  </a:lnTo>
                  <a:lnTo>
                    <a:pt x="274578" y="228503"/>
                  </a:lnTo>
                  <a:lnTo>
                    <a:pt x="264130" y="223398"/>
                  </a:lnTo>
                  <a:lnTo>
                    <a:pt x="265914" y="225185"/>
                  </a:lnTo>
                  <a:lnTo>
                    <a:pt x="268462" y="226716"/>
                  </a:lnTo>
                  <a:lnTo>
                    <a:pt x="274323" y="231311"/>
                  </a:lnTo>
                  <a:lnTo>
                    <a:pt x="282223" y="236160"/>
                  </a:lnTo>
                  <a:lnTo>
                    <a:pt x="291397" y="241520"/>
                  </a:lnTo>
                  <a:lnTo>
                    <a:pt x="302354" y="247390"/>
                  </a:lnTo>
                  <a:lnTo>
                    <a:pt x="314841" y="253771"/>
                  </a:lnTo>
                  <a:lnTo>
                    <a:pt x="342617" y="267554"/>
                  </a:lnTo>
                  <a:lnTo>
                    <a:pt x="374470" y="282868"/>
                  </a:lnTo>
                  <a:lnTo>
                    <a:pt x="409126" y="298948"/>
                  </a:lnTo>
                  <a:lnTo>
                    <a:pt x="445057" y="315538"/>
                  </a:lnTo>
                  <a:lnTo>
                    <a:pt x="482262" y="331873"/>
                  </a:lnTo>
                  <a:lnTo>
                    <a:pt x="518447" y="347953"/>
                  </a:lnTo>
                  <a:lnTo>
                    <a:pt x="553613" y="363267"/>
                  </a:lnTo>
                  <a:lnTo>
                    <a:pt x="596504" y="381628"/>
                  </a:lnTo>
                  <a:lnTo>
                    <a:pt x="595528" y="381510"/>
                  </a:lnTo>
                  <a:lnTo>
                    <a:pt x="586847" y="383252"/>
                  </a:lnTo>
                  <a:lnTo>
                    <a:pt x="576379" y="385242"/>
                  </a:lnTo>
                  <a:lnTo>
                    <a:pt x="562593" y="387482"/>
                  </a:lnTo>
                  <a:lnTo>
                    <a:pt x="545232" y="390467"/>
                  </a:lnTo>
                  <a:lnTo>
                    <a:pt x="525573" y="392706"/>
                  </a:lnTo>
                  <a:lnTo>
                    <a:pt x="503361" y="395692"/>
                  </a:lnTo>
                  <a:lnTo>
                    <a:pt x="479362" y="397682"/>
                  </a:lnTo>
                  <a:lnTo>
                    <a:pt x="466341" y="398678"/>
                  </a:lnTo>
                  <a:lnTo>
                    <a:pt x="453320" y="399424"/>
                  </a:lnTo>
                  <a:lnTo>
                    <a:pt x="440044" y="400171"/>
                  </a:lnTo>
                  <a:lnTo>
                    <a:pt x="426257" y="400419"/>
                  </a:lnTo>
                  <a:lnTo>
                    <a:pt x="412471" y="400668"/>
                  </a:lnTo>
                  <a:lnTo>
                    <a:pt x="398684" y="400668"/>
                  </a:lnTo>
                  <a:lnTo>
                    <a:pt x="384642" y="400419"/>
                  </a:lnTo>
                  <a:lnTo>
                    <a:pt x="370345" y="399673"/>
                  </a:lnTo>
                  <a:lnTo>
                    <a:pt x="356048" y="398926"/>
                  </a:lnTo>
                  <a:lnTo>
                    <a:pt x="342005" y="397434"/>
                  </a:lnTo>
                  <a:lnTo>
                    <a:pt x="327708" y="395940"/>
                  </a:lnTo>
                  <a:lnTo>
                    <a:pt x="313921" y="393950"/>
                  </a:lnTo>
                  <a:lnTo>
                    <a:pt x="300134" y="391462"/>
                  </a:lnTo>
                  <a:lnTo>
                    <a:pt x="286603" y="388726"/>
                  </a:lnTo>
                  <a:lnTo>
                    <a:pt x="275959" y="386181"/>
                  </a:lnTo>
                  <a:lnTo>
                    <a:pt x="268221" y="383998"/>
                  </a:lnTo>
                  <a:lnTo>
                    <a:pt x="260051" y="381510"/>
                  </a:lnTo>
                  <a:lnTo>
                    <a:pt x="273072" y="385491"/>
                  </a:lnTo>
                  <a:lnTo>
                    <a:pt x="275959" y="386181"/>
                  </a:lnTo>
                  <a:lnTo>
                    <a:pt x="277922" y="386735"/>
                  </a:lnTo>
                  <a:lnTo>
                    <a:pt x="291199" y="389970"/>
                  </a:lnTo>
                  <a:lnTo>
                    <a:pt x="307794" y="393950"/>
                  </a:lnTo>
                  <a:lnTo>
                    <a:pt x="327452" y="397931"/>
                  </a:lnTo>
                  <a:lnTo>
                    <a:pt x="338175" y="399922"/>
                  </a:lnTo>
                  <a:lnTo>
                    <a:pt x="349409" y="401912"/>
                  </a:lnTo>
                  <a:lnTo>
                    <a:pt x="361153" y="403903"/>
                  </a:lnTo>
                  <a:lnTo>
                    <a:pt x="373919" y="405395"/>
                  </a:lnTo>
                  <a:lnTo>
                    <a:pt x="386940" y="407137"/>
                  </a:lnTo>
                  <a:lnTo>
                    <a:pt x="400471" y="408879"/>
                  </a:lnTo>
                  <a:lnTo>
                    <a:pt x="414514" y="409873"/>
                  </a:lnTo>
                  <a:lnTo>
                    <a:pt x="428811" y="410869"/>
                  </a:lnTo>
                  <a:lnTo>
                    <a:pt x="443874" y="411615"/>
                  </a:lnTo>
                  <a:lnTo>
                    <a:pt x="458937" y="412113"/>
                  </a:lnTo>
                  <a:lnTo>
                    <a:pt x="474767" y="412113"/>
                  </a:lnTo>
                  <a:lnTo>
                    <a:pt x="490595" y="412113"/>
                  </a:lnTo>
                  <a:lnTo>
                    <a:pt x="506680" y="411117"/>
                  </a:lnTo>
                  <a:lnTo>
                    <a:pt x="523020" y="410371"/>
                  </a:lnTo>
                  <a:lnTo>
                    <a:pt x="539615" y="408879"/>
                  </a:lnTo>
                  <a:lnTo>
                    <a:pt x="556210" y="406888"/>
                  </a:lnTo>
                  <a:lnTo>
                    <a:pt x="573316" y="404400"/>
                  </a:lnTo>
                  <a:lnTo>
                    <a:pt x="590166" y="401415"/>
                  </a:lnTo>
                  <a:lnTo>
                    <a:pt x="607272" y="397682"/>
                  </a:lnTo>
                  <a:lnTo>
                    <a:pt x="624122" y="393452"/>
                  </a:lnTo>
                  <a:lnTo>
                    <a:pt x="623998" y="393332"/>
                  </a:lnTo>
                  <a:lnTo>
                    <a:pt x="658092" y="407678"/>
                  </a:lnTo>
                  <a:lnTo>
                    <a:pt x="674402" y="414825"/>
                  </a:lnTo>
                  <a:lnTo>
                    <a:pt x="690965" y="424013"/>
                  </a:lnTo>
                  <a:lnTo>
                    <a:pt x="707274" y="434223"/>
                  </a:lnTo>
                  <a:lnTo>
                    <a:pt x="723583" y="444432"/>
                  </a:lnTo>
                  <a:lnTo>
                    <a:pt x="739892" y="455407"/>
                  </a:lnTo>
                  <a:lnTo>
                    <a:pt x="755691" y="466382"/>
                  </a:lnTo>
                  <a:lnTo>
                    <a:pt x="771490" y="477868"/>
                  </a:lnTo>
                  <a:lnTo>
                    <a:pt x="787290" y="489864"/>
                  </a:lnTo>
                  <a:lnTo>
                    <a:pt x="802324" y="502116"/>
                  </a:lnTo>
                  <a:lnTo>
                    <a:pt x="817614" y="514877"/>
                  </a:lnTo>
                  <a:lnTo>
                    <a:pt x="832904" y="527383"/>
                  </a:lnTo>
                  <a:lnTo>
                    <a:pt x="847429" y="540656"/>
                  </a:lnTo>
                  <a:lnTo>
                    <a:pt x="862209" y="553928"/>
                  </a:lnTo>
                  <a:lnTo>
                    <a:pt x="876479" y="567711"/>
                  </a:lnTo>
                  <a:lnTo>
                    <a:pt x="890750" y="581494"/>
                  </a:lnTo>
                  <a:lnTo>
                    <a:pt x="904510" y="595532"/>
                  </a:lnTo>
                  <a:lnTo>
                    <a:pt x="918271" y="609824"/>
                  </a:lnTo>
                  <a:lnTo>
                    <a:pt x="931776" y="624118"/>
                  </a:lnTo>
                  <a:lnTo>
                    <a:pt x="945282" y="638666"/>
                  </a:lnTo>
                  <a:lnTo>
                    <a:pt x="958279" y="653470"/>
                  </a:lnTo>
                  <a:lnTo>
                    <a:pt x="971275" y="668018"/>
                  </a:lnTo>
                  <a:lnTo>
                    <a:pt x="972984" y="670038"/>
                  </a:lnTo>
                  <a:lnTo>
                    <a:pt x="969848" y="672265"/>
                  </a:lnTo>
                  <a:lnTo>
                    <a:pt x="960418" y="678161"/>
                  </a:lnTo>
                  <a:lnTo>
                    <a:pt x="950989" y="683800"/>
                  </a:lnTo>
                  <a:lnTo>
                    <a:pt x="941305" y="689183"/>
                  </a:lnTo>
                  <a:lnTo>
                    <a:pt x="931110" y="694565"/>
                  </a:lnTo>
                  <a:lnTo>
                    <a:pt x="920662" y="699435"/>
                  </a:lnTo>
                  <a:lnTo>
                    <a:pt x="909958" y="704050"/>
                  </a:lnTo>
                  <a:lnTo>
                    <a:pt x="898999" y="708407"/>
                  </a:lnTo>
                  <a:lnTo>
                    <a:pt x="887786" y="712765"/>
                  </a:lnTo>
                  <a:lnTo>
                    <a:pt x="876573" y="716609"/>
                  </a:lnTo>
                  <a:lnTo>
                    <a:pt x="865105" y="720455"/>
                  </a:lnTo>
                  <a:lnTo>
                    <a:pt x="853126" y="724043"/>
                  </a:lnTo>
                  <a:lnTo>
                    <a:pt x="841148" y="727119"/>
                  </a:lnTo>
                  <a:lnTo>
                    <a:pt x="828916" y="730195"/>
                  </a:lnTo>
                  <a:lnTo>
                    <a:pt x="816937" y="733271"/>
                  </a:lnTo>
                  <a:lnTo>
                    <a:pt x="804196" y="735834"/>
                  </a:lnTo>
                  <a:lnTo>
                    <a:pt x="791962" y="738398"/>
                  </a:lnTo>
                  <a:lnTo>
                    <a:pt x="779220" y="740961"/>
                  </a:lnTo>
                  <a:lnTo>
                    <a:pt x="766478" y="743011"/>
                  </a:lnTo>
                  <a:lnTo>
                    <a:pt x="753990" y="745062"/>
                  </a:lnTo>
                  <a:lnTo>
                    <a:pt x="727996" y="748650"/>
                  </a:lnTo>
                  <a:lnTo>
                    <a:pt x="702510" y="751470"/>
                  </a:lnTo>
                  <a:lnTo>
                    <a:pt x="676516" y="753777"/>
                  </a:lnTo>
                  <a:lnTo>
                    <a:pt x="651031" y="755828"/>
                  </a:lnTo>
                  <a:lnTo>
                    <a:pt x="625546" y="757109"/>
                  </a:lnTo>
                  <a:lnTo>
                    <a:pt x="600826" y="757878"/>
                  </a:lnTo>
                  <a:lnTo>
                    <a:pt x="576360" y="758391"/>
                  </a:lnTo>
                  <a:lnTo>
                    <a:pt x="552659" y="758648"/>
                  </a:lnTo>
                  <a:lnTo>
                    <a:pt x="529978" y="758391"/>
                  </a:lnTo>
                  <a:lnTo>
                    <a:pt x="508060" y="757878"/>
                  </a:lnTo>
                  <a:lnTo>
                    <a:pt x="486908" y="757109"/>
                  </a:lnTo>
                  <a:lnTo>
                    <a:pt x="467030" y="756597"/>
                  </a:lnTo>
                  <a:lnTo>
                    <a:pt x="448680" y="755572"/>
                  </a:lnTo>
                  <a:lnTo>
                    <a:pt x="431605" y="754290"/>
                  </a:lnTo>
                  <a:lnTo>
                    <a:pt x="402043" y="752239"/>
                  </a:lnTo>
                  <a:lnTo>
                    <a:pt x="379871" y="750445"/>
                  </a:lnTo>
                  <a:lnTo>
                    <a:pt x="361012" y="748394"/>
                  </a:lnTo>
                  <a:lnTo>
                    <a:pt x="383184" y="750957"/>
                  </a:lnTo>
                  <a:lnTo>
                    <a:pt x="404846" y="753521"/>
                  </a:lnTo>
                  <a:lnTo>
                    <a:pt x="426253" y="755828"/>
                  </a:lnTo>
                  <a:lnTo>
                    <a:pt x="447151" y="757622"/>
                  </a:lnTo>
                  <a:lnTo>
                    <a:pt x="467794" y="759416"/>
                  </a:lnTo>
                  <a:lnTo>
                    <a:pt x="487672" y="760698"/>
                  </a:lnTo>
                  <a:lnTo>
                    <a:pt x="507041" y="762236"/>
                  </a:lnTo>
                  <a:lnTo>
                    <a:pt x="526155" y="763261"/>
                  </a:lnTo>
                  <a:lnTo>
                    <a:pt x="544758" y="764287"/>
                  </a:lnTo>
                  <a:lnTo>
                    <a:pt x="562853" y="765055"/>
                  </a:lnTo>
                  <a:lnTo>
                    <a:pt x="580437" y="765568"/>
                  </a:lnTo>
                  <a:lnTo>
                    <a:pt x="598022" y="765824"/>
                  </a:lnTo>
                  <a:lnTo>
                    <a:pt x="631153" y="766081"/>
                  </a:lnTo>
                  <a:lnTo>
                    <a:pt x="662754" y="765568"/>
                  </a:lnTo>
                  <a:lnTo>
                    <a:pt x="692826" y="764800"/>
                  </a:lnTo>
                  <a:lnTo>
                    <a:pt x="720860" y="763005"/>
                  </a:lnTo>
                  <a:lnTo>
                    <a:pt x="747619" y="761211"/>
                  </a:lnTo>
                  <a:lnTo>
                    <a:pt x="772849" y="758648"/>
                  </a:lnTo>
                  <a:lnTo>
                    <a:pt x="796295" y="755828"/>
                  </a:lnTo>
                  <a:lnTo>
                    <a:pt x="818721" y="752239"/>
                  </a:lnTo>
                  <a:lnTo>
                    <a:pt x="839110" y="748907"/>
                  </a:lnTo>
                  <a:lnTo>
                    <a:pt x="858223" y="745318"/>
                  </a:lnTo>
                  <a:lnTo>
                    <a:pt x="876063" y="741217"/>
                  </a:lnTo>
                  <a:lnTo>
                    <a:pt x="892628" y="737372"/>
                  </a:lnTo>
                  <a:lnTo>
                    <a:pt x="907664" y="733015"/>
                  </a:lnTo>
                  <a:lnTo>
                    <a:pt x="921426" y="729170"/>
                  </a:lnTo>
                  <a:lnTo>
                    <a:pt x="933659" y="724812"/>
                  </a:lnTo>
                  <a:lnTo>
                    <a:pt x="944872" y="720967"/>
                  </a:lnTo>
                  <a:lnTo>
                    <a:pt x="955066" y="716866"/>
                  </a:lnTo>
                  <a:lnTo>
                    <a:pt x="963731" y="713278"/>
                  </a:lnTo>
                  <a:lnTo>
                    <a:pt x="971376" y="709945"/>
                  </a:lnTo>
                  <a:lnTo>
                    <a:pt x="978003" y="706869"/>
                  </a:lnTo>
                  <a:lnTo>
                    <a:pt x="983609" y="704050"/>
                  </a:lnTo>
                  <a:lnTo>
                    <a:pt x="987687" y="701486"/>
                  </a:lnTo>
                  <a:lnTo>
                    <a:pt x="993293" y="697898"/>
                  </a:lnTo>
                  <a:lnTo>
                    <a:pt x="995332" y="696872"/>
                  </a:lnTo>
                  <a:lnTo>
                    <a:pt x="995172" y="696579"/>
                  </a:lnTo>
                  <a:lnTo>
                    <a:pt x="996248" y="697881"/>
                  </a:lnTo>
                  <a:lnTo>
                    <a:pt x="1008734" y="712940"/>
                  </a:lnTo>
                  <a:lnTo>
                    <a:pt x="1020456" y="727744"/>
                  </a:lnTo>
                  <a:lnTo>
                    <a:pt x="1032433" y="742802"/>
                  </a:lnTo>
                  <a:lnTo>
                    <a:pt x="1043900" y="757861"/>
                  </a:lnTo>
                  <a:lnTo>
                    <a:pt x="1055112" y="772920"/>
                  </a:lnTo>
                  <a:lnTo>
                    <a:pt x="1066070" y="787724"/>
                  </a:lnTo>
                  <a:lnTo>
                    <a:pt x="1087221" y="817331"/>
                  </a:lnTo>
                  <a:lnTo>
                    <a:pt x="1107352" y="846428"/>
                  </a:lnTo>
                  <a:lnTo>
                    <a:pt x="1126719" y="875270"/>
                  </a:lnTo>
                  <a:lnTo>
                    <a:pt x="1144812" y="902835"/>
                  </a:lnTo>
                  <a:lnTo>
                    <a:pt x="1161885" y="929890"/>
                  </a:lnTo>
                  <a:lnTo>
                    <a:pt x="1177685" y="955924"/>
                  </a:lnTo>
                  <a:lnTo>
                    <a:pt x="1192464" y="980682"/>
                  </a:lnTo>
                  <a:lnTo>
                    <a:pt x="1205970" y="1003908"/>
                  </a:lnTo>
                  <a:lnTo>
                    <a:pt x="1218202" y="1026114"/>
                  </a:lnTo>
                  <a:lnTo>
                    <a:pt x="1228486" y="1044197"/>
                  </a:lnTo>
                  <a:lnTo>
                    <a:pt x="1221960" y="1046293"/>
                  </a:lnTo>
                  <a:lnTo>
                    <a:pt x="1208948" y="1050335"/>
                  </a:lnTo>
                  <a:lnTo>
                    <a:pt x="1192874" y="1054630"/>
                  </a:lnTo>
                  <a:lnTo>
                    <a:pt x="1174248" y="1059683"/>
                  </a:lnTo>
                  <a:lnTo>
                    <a:pt x="1153327" y="1064988"/>
                  </a:lnTo>
                  <a:lnTo>
                    <a:pt x="1130364" y="1070546"/>
                  </a:lnTo>
                  <a:lnTo>
                    <a:pt x="1105870" y="1075852"/>
                  </a:lnTo>
                  <a:lnTo>
                    <a:pt x="1092858" y="1078378"/>
                  </a:lnTo>
                  <a:lnTo>
                    <a:pt x="1079845" y="1080652"/>
                  </a:lnTo>
                  <a:lnTo>
                    <a:pt x="1066323" y="1082925"/>
                  </a:lnTo>
                  <a:lnTo>
                    <a:pt x="1052800" y="1085199"/>
                  </a:lnTo>
                  <a:lnTo>
                    <a:pt x="1039023" y="1086968"/>
                  </a:lnTo>
                  <a:lnTo>
                    <a:pt x="1025245" y="1088736"/>
                  </a:lnTo>
                  <a:lnTo>
                    <a:pt x="1011212" y="1089999"/>
                  </a:lnTo>
                  <a:lnTo>
                    <a:pt x="997180" y="1091263"/>
                  </a:lnTo>
                  <a:lnTo>
                    <a:pt x="982891" y="1092273"/>
                  </a:lnTo>
                  <a:lnTo>
                    <a:pt x="968858" y="1093031"/>
                  </a:lnTo>
                  <a:lnTo>
                    <a:pt x="954826" y="1093283"/>
                  </a:lnTo>
                  <a:lnTo>
                    <a:pt x="944213" y="1093283"/>
                  </a:lnTo>
                  <a:lnTo>
                    <a:pt x="923188" y="1092273"/>
                  </a:lnTo>
                  <a:lnTo>
                    <a:pt x="913748" y="1091768"/>
                  </a:lnTo>
                  <a:lnTo>
                    <a:pt x="927270" y="1092526"/>
                  </a:lnTo>
                  <a:lnTo>
                    <a:pt x="941048" y="1093283"/>
                  </a:lnTo>
                  <a:lnTo>
                    <a:pt x="944213" y="1093283"/>
                  </a:lnTo>
                  <a:lnTo>
                    <a:pt x="949467" y="1093536"/>
                  </a:lnTo>
                  <a:lnTo>
                    <a:pt x="967838" y="1094042"/>
                  </a:lnTo>
                  <a:lnTo>
                    <a:pt x="989015" y="1094294"/>
                  </a:lnTo>
                  <a:lnTo>
                    <a:pt x="1012233" y="1094547"/>
                  </a:lnTo>
                  <a:lnTo>
                    <a:pt x="1037747" y="1094294"/>
                  </a:lnTo>
                  <a:lnTo>
                    <a:pt x="1064282" y="1093536"/>
                  </a:lnTo>
                  <a:lnTo>
                    <a:pt x="1092093" y="1092020"/>
                  </a:lnTo>
                  <a:lnTo>
                    <a:pt x="1106125" y="1091263"/>
                  </a:lnTo>
                  <a:lnTo>
                    <a:pt x="1120158" y="1089999"/>
                  </a:lnTo>
                  <a:lnTo>
                    <a:pt x="1134446" y="1088736"/>
                  </a:lnTo>
                  <a:lnTo>
                    <a:pt x="1148734" y="1086968"/>
                  </a:lnTo>
                  <a:lnTo>
                    <a:pt x="1162767" y="1085452"/>
                  </a:lnTo>
                  <a:lnTo>
                    <a:pt x="1176800" y="1083431"/>
                  </a:lnTo>
                  <a:lnTo>
                    <a:pt x="1190577" y="1081157"/>
                  </a:lnTo>
                  <a:lnTo>
                    <a:pt x="1203845" y="1078631"/>
                  </a:lnTo>
                  <a:lnTo>
                    <a:pt x="1217112" y="1075599"/>
                  </a:lnTo>
                  <a:lnTo>
                    <a:pt x="1229870" y="1072567"/>
                  </a:lnTo>
                  <a:lnTo>
                    <a:pt x="1242098" y="1069288"/>
                  </a:lnTo>
                  <a:lnTo>
                    <a:pt x="1248526" y="1081245"/>
                  </a:lnTo>
                  <a:lnTo>
                    <a:pt x="1262032" y="1107789"/>
                  </a:lnTo>
                  <a:lnTo>
                    <a:pt x="1268437" y="1120820"/>
                  </a:lnTo>
                  <a:lnTo>
                    <a:pt x="1260187" y="1125914"/>
                  </a:lnTo>
                  <a:lnTo>
                    <a:pt x="1250238" y="1128209"/>
                  </a:lnTo>
                  <a:lnTo>
                    <a:pt x="1238504" y="1130504"/>
                  </a:lnTo>
                  <a:lnTo>
                    <a:pt x="1222432" y="1133819"/>
                  </a:lnTo>
                  <a:lnTo>
                    <a:pt x="1202024" y="1137390"/>
                  </a:lnTo>
                  <a:lnTo>
                    <a:pt x="1178556" y="1140960"/>
                  </a:lnTo>
                  <a:lnTo>
                    <a:pt x="1151260" y="1144530"/>
                  </a:lnTo>
                  <a:lnTo>
                    <a:pt x="1136209" y="1146060"/>
                  </a:lnTo>
                  <a:lnTo>
                    <a:pt x="1120648" y="1147591"/>
                  </a:lnTo>
                  <a:lnTo>
                    <a:pt x="1104321" y="1148866"/>
                  </a:lnTo>
                  <a:lnTo>
                    <a:pt x="1087485" y="1150141"/>
                  </a:lnTo>
                  <a:lnTo>
                    <a:pt x="1070139" y="1151161"/>
                  </a:lnTo>
                  <a:lnTo>
                    <a:pt x="1051771" y="1151671"/>
                  </a:lnTo>
                  <a:lnTo>
                    <a:pt x="1032894" y="1152181"/>
                  </a:lnTo>
                  <a:lnTo>
                    <a:pt x="1013762" y="1152691"/>
                  </a:lnTo>
                  <a:lnTo>
                    <a:pt x="993609" y="1152181"/>
                  </a:lnTo>
                  <a:lnTo>
                    <a:pt x="973456" y="1151926"/>
                  </a:lnTo>
                  <a:lnTo>
                    <a:pt x="952793" y="1151161"/>
                  </a:lnTo>
                  <a:lnTo>
                    <a:pt x="931620" y="1149886"/>
                  </a:lnTo>
                  <a:lnTo>
                    <a:pt x="910192" y="1148100"/>
                  </a:lnTo>
                  <a:lnTo>
                    <a:pt x="888508" y="1146060"/>
                  </a:lnTo>
                  <a:lnTo>
                    <a:pt x="866315" y="1143255"/>
                  </a:lnTo>
                  <a:lnTo>
                    <a:pt x="844121" y="1140195"/>
                  </a:lnTo>
                  <a:lnTo>
                    <a:pt x="821673" y="1136625"/>
                  </a:lnTo>
                  <a:lnTo>
                    <a:pt x="798969" y="1132034"/>
                  </a:lnTo>
                  <a:lnTo>
                    <a:pt x="817336" y="1113673"/>
                  </a:lnTo>
                  <a:lnTo>
                    <a:pt x="809938" y="1112143"/>
                  </a:lnTo>
                  <a:lnTo>
                    <a:pt x="801010" y="1109848"/>
                  </a:lnTo>
                  <a:lnTo>
                    <a:pt x="788510" y="1106533"/>
                  </a:lnTo>
                  <a:lnTo>
                    <a:pt x="773459" y="1102452"/>
                  </a:lnTo>
                  <a:lnTo>
                    <a:pt x="755347" y="1097096"/>
                  </a:lnTo>
                  <a:lnTo>
                    <a:pt x="735194" y="1090721"/>
                  </a:lnTo>
                  <a:lnTo>
                    <a:pt x="712236" y="1083325"/>
                  </a:lnTo>
                  <a:lnTo>
                    <a:pt x="687491" y="1074655"/>
                  </a:lnTo>
                  <a:lnTo>
                    <a:pt x="660706" y="1064454"/>
                  </a:lnTo>
                  <a:lnTo>
                    <a:pt x="646930" y="1059099"/>
                  </a:lnTo>
                  <a:lnTo>
                    <a:pt x="632644" y="1053233"/>
                  </a:lnTo>
                  <a:lnTo>
                    <a:pt x="617849" y="1047368"/>
                  </a:lnTo>
                  <a:lnTo>
                    <a:pt x="603053" y="1040482"/>
                  </a:lnTo>
                  <a:lnTo>
                    <a:pt x="587747" y="1033851"/>
                  </a:lnTo>
                  <a:lnTo>
                    <a:pt x="572186" y="1026711"/>
                  </a:lnTo>
                  <a:lnTo>
                    <a:pt x="556625" y="1019061"/>
                  </a:lnTo>
                  <a:lnTo>
                    <a:pt x="540809" y="1011155"/>
                  </a:lnTo>
                  <a:lnTo>
                    <a:pt x="524738" y="1002739"/>
                  </a:lnTo>
                  <a:lnTo>
                    <a:pt x="508412" y="994069"/>
                  </a:lnTo>
                  <a:lnTo>
                    <a:pt x="492086" y="985143"/>
                  </a:lnTo>
                  <a:lnTo>
                    <a:pt x="475759" y="975707"/>
                  </a:lnTo>
                  <a:lnTo>
                    <a:pt x="531115" y="961426"/>
                  </a:lnTo>
                  <a:lnTo>
                    <a:pt x="523972" y="958621"/>
                  </a:lnTo>
                  <a:lnTo>
                    <a:pt x="515299" y="954795"/>
                  </a:lnTo>
                  <a:lnTo>
                    <a:pt x="503820" y="949950"/>
                  </a:lnTo>
                  <a:lnTo>
                    <a:pt x="489790" y="942810"/>
                  </a:lnTo>
                  <a:lnTo>
                    <a:pt x="481881" y="938474"/>
                  </a:lnTo>
                  <a:lnTo>
                    <a:pt x="473718" y="934139"/>
                  </a:lnTo>
                  <a:lnTo>
                    <a:pt x="464790" y="928784"/>
                  </a:lnTo>
                  <a:lnTo>
                    <a:pt x="455351" y="923173"/>
                  </a:lnTo>
                  <a:lnTo>
                    <a:pt x="445913" y="916798"/>
                  </a:lnTo>
                  <a:lnTo>
                    <a:pt x="435709" y="910167"/>
                  </a:lnTo>
                  <a:lnTo>
                    <a:pt x="425505" y="902517"/>
                  </a:lnTo>
                  <a:lnTo>
                    <a:pt x="414790" y="894611"/>
                  </a:lnTo>
                  <a:lnTo>
                    <a:pt x="404076" y="886195"/>
                  </a:lnTo>
                  <a:lnTo>
                    <a:pt x="393107" y="877014"/>
                  </a:lnTo>
                  <a:lnTo>
                    <a:pt x="381883" y="867068"/>
                  </a:lnTo>
                  <a:lnTo>
                    <a:pt x="370658" y="856613"/>
                  </a:lnTo>
                  <a:lnTo>
                    <a:pt x="359434" y="845392"/>
                  </a:lnTo>
                  <a:lnTo>
                    <a:pt x="347955" y="833661"/>
                  </a:lnTo>
                  <a:lnTo>
                    <a:pt x="336476" y="821165"/>
                  </a:lnTo>
                  <a:lnTo>
                    <a:pt x="325506" y="807904"/>
                  </a:lnTo>
                  <a:lnTo>
                    <a:pt x="314282" y="793878"/>
                  </a:lnTo>
                  <a:lnTo>
                    <a:pt x="303312" y="778831"/>
                  </a:lnTo>
                  <a:lnTo>
                    <a:pt x="292343" y="763530"/>
                  </a:lnTo>
                  <a:lnTo>
                    <a:pt x="281884" y="747209"/>
                  </a:lnTo>
                  <a:lnTo>
                    <a:pt x="271425" y="730123"/>
                  </a:lnTo>
                  <a:lnTo>
                    <a:pt x="266323" y="721197"/>
                  </a:lnTo>
                  <a:lnTo>
                    <a:pt x="261731" y="712271"/>
                  </a:lnTo>
                  <a:lnTo>
                    <a:pt x="312751" y="701815"/>
                  </a:lnTo>
                  <a:lnTo>
                    <a:pt x="312751" y="679374"/>
                  </a:lnTo>
                  <a:lnTo>
                    <a:pt x="309945" y="678099"/>
                  </a:lnTo>
                  <a:lnTo>
                    <a:pt x="306373" y="676314"/>
                  </a:lnTo>
                  <a:lnTo>
                    <a:pt x="301527" y="674019"/>
                  </a:lnTo>
                  <a:lnTo>
                    <a:pt x="295405" y="670448"/>
                  </a:lnTo>
                  <a:lnTo>
                    <a:pt x="288262" y="666367"/>
                  </a:lnTo>
                  <a:lnTo>
                    <a:pt x="280099" y="661012"/>
                  </a:lnTo>
                  <a:lnTo>
                    <a:pt x="271170" y="654637"/>
                  </a:lnTo>
                  <a:lnTo>
                    <a:pt x="260966" y="647241"/>
                  </a:lnTo>
                  <a:lnTo>
                    <a:pt x="250252" y="638826"/>
                  </a:lnTo>
                  <a:lnTo>
                    <a:pt x="239028" y="628625"/>
                  </a:lnTo>
                  <a:lnTo>
                    <a:pt x="227038" y="617404"/>
                  </a:lnTo>
                  <a:lnTo>
                    <a:pt x="220661" y="611029"/>
                  </a:lnTo>
                  <a:lnTo>
                    <a:pt x="214538" y="604653"/>
                  </a:lnTo>
                  <a:lnTo>
                    <a:pt x="208161" y="597767"/>
                  </a:lnTo>
                  <a:lnTo>
                    <a:pt x="201528" y="590627"/>
                  </a:lnTo>
                  <a:lnTo>
                    <a:pt x="195151" y="582721"/>
                  </a:lnTo>
                  <a:lnTo>
                    <a:pt x="188263" y="574815"/>
                  </a:lnTo>
                  <a:lnTo>
                    <a:pt x="181886" y="566145"/>
                  </a:lnTo>
                  <a:lnTo>
                    <a:pt x="175253" y="557219"/>
                  </a:lnTo>
                  <a:lnTo>
                    <a:pt x="168365" y="548038"/>
                  </a:lnTo>
                  <a:lnTo>
                    <a:pt x="161733" y="538092"/>
                  </a:lnTo>
                  <a:lnTo>
                    <a:pt x="154590" y="528147"/>
                  </a:lnTo>
                  <a:lnTo>
                    <a:pt x="147702" y="517436"/>
                  </a:lnTo>
                  <a:lnTo>
                    <a:pt x="141070" y="505960"/>
                  </a:lnTo>
                  <a:lnTo>
                    <a:pt x="134182" y="494484"/>
                  </a:lnTo>
                  <a:lnTo>
                    <a:pt x="127550" y="482499"/>
                  </a:lnTo>
                  <a:lnTo>
                    <a:pt x="120662" y="470002"/>
                  </a:lnTo>
                  <a:lnTo>
                    <a:pt x="114029" y="456741"/>
                  </a:lnTo>
                  <a:lnTo>
                    <a:pt x="107397" y="443225"/>
                  </a:lnTo>
                  <a:lnTo>
                    <a:pt x="101019" y="429199"/>
                  </a:lnTo>
                  <a:lnTo>
                    <a:pt x="94642" y="414918"/>
                  </a:lnTo>
                  <a:lnTo>
                    <a:pt x="88009" y="399617"/>
                  </a:lnTo>
                  <a:lnTo>
                    <a:pt x="81887" y="383806"/>
                  </a:lnTo>
                  <a:lnTo>
                    <a:pt x="75765" y="367739"/>
                  </a:lnTo>
                  <a:lnTo>
                    <a:pt x="69898" y="350908"/>
                  </a:lnTo>
                  <a:lnTo>
                    <a:pt x="63775" y="333821"/>
                  </a:lnTo>
                  <a:lnTo>
                    <a:pt x="58163" y="315715"/>
                  </a:lnTo>
                  <a:lnTo>
                    <a:pt x="52551" y="297098"/>
                  </a:lnTo>
                  <a:lnTo>
                    <a:pt x="47193" y="278227"/>
                  </a:lnTo>
                  <a:lnTo>
                    <a:pt x="42091" y="258590"/>
                  </a:lnTo>
                  <a:lnTo>
                    <a:pt x="36990" y="238189"/>
                  </a:lnTo>
                  <a:lnTo>
                    <a:pt x="32398" y="217532"/>
                  </a:lnTo>
                  <a:lnTo>
                    <a:pt x="27551" y="195856"/>
                  </a:lnTo>
                  <a:lnTo>
                    <a:pt x="23215" y="173414"/>
                  </a:lnTo>
                  <a:lnTo>
                    <a:pt x="19133" y="150717"/>
                  </a:lnTo>
                  <a:lnTo>
                    <a:pt x="15306" y="127256"/>
                  </a:lnTo>
                  <a:lnTo>
                    <a:pt x="11735" y="103029"/>
                  </a:lnTo>
                  <a:lnTo>
                    <a:pt x="8419" y="78292"/>
                  </a:lnTo>
                  <a:lnTo>
                    <a:pt x="5357" y="53044"/>
                  </a:lnTo>
                  <a:lnTo>
                    <a:pt x="2551" y="26777"/>
                  </a:lnTo>
                  <a:close/>
                </a:path>
              </a:pathLst>
            </a:custGeom>
            <a:gradFill>
              <a:gsLst>
                <a:gs pos="0">
                  <a:srgbClr val="234C06"/>
                </a:gs>
                <a:gs pos="46600">
                  <a:srgbClr val="8CC066"/>
                </a:gs>
                <a:gs pos="100000">
                  <a:srgbClr val="4C870C"/>
                </a:gs>
              </a:gsLst>
              <a:lin ang="5400000" scaled="1"/>
            </a:gradFill>
            <a:ln>
              <a:noFill/>
            </a:ln>
            <a:extLst/>
          </p:spPr>
          <p:txBody>
            <a:bodyPr wrap="square" anchor="ctr">
              <a:noAutofit/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>
              <a:off x="2900653" y="5673602"/>
              <a:ext cx="1073745" cy="2391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</a:pPr>
              <a:r>
                <a:rPr lang="zh-CN" altLang="en-US" sz="1100" dirty="0">
                  <a:solidFill>
                    <a:srgbClr val="4C870C"/>
                  </a:solidFill>
                  <a:cs typeface="+mn-ea"/>
                  <a:sym typeface="+mn-lt"/>
                </a:rPr>
                <a:t>班级</a:t>
              </a:r>
              <a:r>
                <a:rPr lang="zh-CN" altLang="en-US" sz="1100" dirty="0" smtClean="0">
                  <a:solidFill>
                    <a:srgbClr val="4C870C"/>
                  </a:solidFill>
                  <a:cs typeface="+mn-ea"/>
                  <a:sym typeface="+mn-lt"/>
                </a:rPr>
                <a:t>：</a:t>
              </a:r>
              <a:r>
                <a:rPr lang="en-US" altLang="zh-CN" sz="1100" dirty="0" smtClean="0">
                  <a:solidFill>
                    <a:srgbClr val="4C870C"/>
                  </a:solidFill>
                  <a:cs typeface="+mn-ea"/>
                  <a:sym typeface="+mn-lt"/>
                </a:rPr>
                <a:t>86</a:t>
              </a:r>
              <a:endParaRPr lang="en-US" altLang="zh-CN" sz="1100" dirty="0">
                <a:solidFill>
                  <a:srgbClr val="4C870C"/>
                </a:solidFill>
                <a:cs typeface="+mn-ea"/>
                <a:sym typeface="+mn-lt"/>
              </a:endParaRPr>
            </a:p>
          </p:txBody>
        </p:sp>
        <p:sp>
          <p:nvSpPr>
            <p:cNvPr id="56" name="任意多边形 55"/>
            <p:cNvSpPr>
              <a:spLocks/>
            </p:cNvSpPr>
            <p:nvPr/>
          </p:nvSpPr>
          <p:spPr bwMode="auto">
            <a:xfrm rot="10800000" flipV="1">
              <a:off x="2547210" y="5679997"/>
              <a:ext cx="340579" cy="294987"/>
            </a:xfrm>
            <a:custGeom>
              <a:avLst/>
              <a:gdLst>
                <a:gd name="connsiteX0" fmla="*/ 1281270 w 1330849"/>
                <a:gd name="connsiteY0" fmla="*/ 1113269 h 1152691"/>
                <a:gd name="connsiteX1" fmla="*/ 1281904 w 1330849"/>
                <a:gd name="connsiteY1" fmla="*/ 1128719 h 1152691"/>
                <a:gd name="connsiteX2" fmla="*/ 1282199 w 1330849"/>
                <a:gd name="connsiteY2" fmla="*/ 1129600 h 1152691"/>
                <a:gd name="connsiteX3" fmla="*/ 1273322 w 1330849"/>
                <a:gd name="connsiteY3" fmla="*/ 1135585 h 1152691"/>
                <a:gd name="connsiteX4" fmla="*/ 1271960 w 1330849"/>
                <a:gd name="connsiteY4" fmla="*/ 1131505 h 1152691"/>
                <a:gd name="connsiteX5" fmla="*/ 1268640 w 1330849"/>
                <a:gd name="connsiteY5" fmla="*/ 1121056 h 1152691"/>
                <a:gd name="connsiteX6" fmla="*/ 1303365 w 1330849"/>
                <a:gd name="connsiteY6" fmla="*/ 1099647 h 1152691"/>
                <a:gd name="connsiteX7" fmla="*/ 1310270 w 1330849"/>
                <a:gd name="connsiteY7" fmla="*/ 1115659 h 1152691"/>
                <a:gd name="connsiteX8" fmla="*/ 1299715 w 1330849"/>
                <a:gd name="connsiteY8" fmla="*/ 1117790 h 1152691"/>
                <a:gd name="connsiteX9" fmla="*/ 1286983 w 1330849"/>
                <a:gd name="connsiteY9" fmla="*/ 1126375 h 1152691"/>
                <a:gd name="connsiteX10" fmla="*/ 1283139 w 1330849"/>
                <a:gd name="connsiteY10" fmla="*/ 1112116 h 1152691"/>
                <a:gd name="connsiteX11" fmla="*/ 0 w 1330849"/>
                <a:gd name="connsiteY11" fmla="*/ 0 h 1152691"/>
                <a:gd name="connsiteX12" fmla="*/ 1276 w 1330849"/>
                <a:gd name="connsiteY12" fmla="*/ 1275 h 1152691"/>
                <a:gd name="connsiteX13" fmla="*/ 5613 w 1330849"/>
                <a:gd name="connsiteY13" fmla="*/ 5101 h 1152691"/>
                <a:gd name="connsiteX14" fmla="*/ 12500 w 1330849"/>
                <a:gd name="connsiteY14" fmla="*/ 10966 h 1152691"/>
                <a:gd name="connsiteX15" fmla="*/ 22449 w 1330849"/>
                <a:gd name="connsiteY15" fmla="*/ 18617 h 1152691"/>
                <a:gd name="connsiteX16" fmla="*/ 28317 w 1330849"/>
                <a:gd name="connsiteY16" fmla="*/ 22952 h 1152691"/>
                <a:gd name="connsiteX17" fmla="*/ 35204 w 1330849"/>
                <a:gd name="connsiteY17" fmla="*/ 27543 h 1152691"/>
                <a:gd name="connsiteX18" fmla="*/ 42857 w 1330849"/>
                <a:gd name="connsiteY18" fmla="*/ 32388 h 1152691"/>
                <a:gd name="connsiteX19" fmla="*/ 51020 w 1330849"/>
                <a:gd name="connsiteY19" fmla="*/ 37744 h 1152691"/>
                <a:gd name="connsiteX20" fmla="*/ 59949 w 1330849"/>
                <a:gd name="connsiteY20" fmla="*/ 43099 h 1152691"/>
                <a:gd name="connsiteX21" fmla="*/ 69387 w 1330849"/>
                <a:gd name="connsiteY21" fmla="*/ 48454 h 1152691"/>
                <a:gd name="connsiteX22" fmla="*/ 79846 w 1330849"/>
                <a:gd name="connsiteY22" fmla="*/ 54065 h 1152691"/>
                <a:gd name="connsiteX23" fmla="*/ 91070 w 1330849"/>
                <a:gd name="connsiteY23" fmla="*/ 59675 h 1152691"/>
                <a:gd name="connsiteX24" fmla="*/ 103060 w 1330849"/>
                <a:gd name="connsiteY24" fmla="*/ 65030 h 1152691"/>
                <a:gd name="connsiteX25" fmla="*/ 115815 w 1330849"/>
                <a:gd name="connsiteY25" fmla="*/ 70641 h 1152691"/>
                <a:gd name="connsiteX26" fmla="*/ 129336 w 1330849"/>
                <a:gd name="connsiteY26" fmla="*/ 76507 h 1152691"/>
                <a:gd name="connsiteX27" fmla="*/ 143621 w 1330849"/>
                <a:gd name="connsiteY27" fmla="*/ 81352 h 1152691"/>
                <a:gd name="connsiteX28" fmla="*/ 158416 w 1330849"/>
                <a:gd name="connsiteY28" fmla="*/ 86707 h 1152691"/>
                <a:gd name="connsiteX29" fmla="*/ 174488 w 1330849"/>
                <a:gd name="connsiteY29" fmla="*/ 91552 h 1152691"/>
                <a:gd name="connsiteX30" fmla="*/ 191069 w 1330849"/>
                <a:gd name="connsiteY30" fmla="*/ 96398 h 1152691"/>
                <a:gd name="connsiteX31" fmla="*/ 208416 w 1330849"/>
                <a:gd name="connsiteY31" fmla="*/ 100478 h 1152691"/>
                <a:gd name="connsiteX32" fmla="*/ 226783 w 1330849"/>
                <a:gd name="connsiteY32" fmla="*/ 104814 h 1152691"/>
                <a:gd name="connsiteX33" fmla="*/ 245915 w 1330849"/>
                <a:gd name="connsiteY33" fmla="*/ 108129 h 1152691"/>
                <a:gd name="connsiteX34" fmla="*/ 265558 w 1330849"/>
                <a:gd name="connsiteY34" fmla="*/ 111699 h 1152691"/>
                <a:gd name="connsiteX35" fmla="*/ 286221 w 1330849"/>
                <a:gd name="connsiteY35" fmla="*/ 113994 h 1152691"/>
                <a:gd name="connsiteX36" fmla="*/ 307394 w 1330849"/>
                <a:gd name="connsiteY36" fmla="*/ 116289 h 1152691"/>
                <a:gd name="connsiteX37" fmla="*/ 329843 w 1330849"/>
                <a:gd name="connsiteY37" fmla="*/ 118074 h 1152691"/>
                <a:gd name="connsiteX38" fmla="*/ 341322 w 1330849"/>
                <a:gd name="connsiteY38" fmla="*/ 118585 h 1152691"/>
                <a:gd name="connsiteX39" fmla="*/ 352802 w 1330849"/>
                <a:gd name="connsiteY39" fmla="*/ 118840 h 1152691"/>
                <a:gd name="connsiteX40" fmla="*/ 364791 w 1330849"/>
                <a:gd name="connsiteY40" fmla="*/ 119095 h 1152691"/>
                <a:gd name="connsiteX41" fmla="*/ 376781 w 1330849"/>
                <a:gd name="connsiteY41" fmla="*/ 119350 h 1152691"/>
                <a:gd name="connsiteX42" fmla="*/ 425505 w 1330849"/>
                <a:gd name="connsiteY42" fmla="*/ 119350 h 1152691"/>
                <a:gd name="connsiteX43" fmla="*/ 474483 w 1330849"/>
                <a:gd name="connsiteY43" fmla="*/ 119350 h 1152691"/>
                <a:gd name="connsiteX44" fmla="*/ 523462 w 1330849"/>
                <a:gd name="connsiteY44" fmla="*/ 120370 h 1152691"/>
                <a:gd name="connsiteX45" fmla="*/ 547697 w 1330849"/>
                <a:gd name="connsiteY45" fmla="*/ 120880 h 1152691"/>
                <a:gd name="connsiteX46" fmla="*/ 571931 w 1330849"/>
                <a:gd name="connsiteY46" fmla="*/ 121645 h 1152691"/>
                <a:gd name="connsiteX47" fmla="*/ 596166 w 1330849"/>
                <a:gd name="connsiteY47" fmla="*/ 122920 h 1152691"/>
                <a:gd name="connsiteX48" fmla="*/ 620145 w 1330849"/>
                <a:gd name="connsiteY48" fmla="*/ 123940 h 1152691"/>
                <a:gd name="connsiteX49" fmla="*/ 643869 w 1330849"/>
                <a:gd name="connsiteY49" fmla="*/ 125725 h 1152691"/>
                <a:gd name="connsiteX50" fmla="*/ 667338 w 1330849"/>
                <a:gd name="connsiteY50" fmla="*/ 127511 h 1152691"/>
                <a:gd name="connsiteX51" fmla="*/ 690552 w 1330849"/>
                <a:gd name="connsiteY51" fmla="*/ 130060 h 1152691"/>
                <a:gd name="connsiteX52" fmla="*/ 713511 w 1330849"/>
                <a:gd name="connsiteY52" fmla="*/ 132611 h 1152691"/>
                <a:gd name="connsiteX53" fmla="*/ 736214 w 1330849"/>
                <a:gd name="connsiteY53" fmla="*/ 136181 h 1152691"/>
                <a:gd name="connsiteX54" fmla="*/ 758408 w 1330849"/>
                <a:gd name="connsiteY54" fmla="*/ 139752 h 1152691"/>
                <a:gd name="connsiteX55" fmla="*/ 780346 w 1330849"/>
                <a:gd name="connsiteY55" fmla="*/ 144086 h 1152691"/>
                <a:gd name="connsiteX56" fmla="*/ 802030 w 1330849"/>
                <a:gd name="connsiteY56" fmla="*/ 148422 h 1152691"/>
                <a:gd name="connsiteX57" fmla="*/ 812489 w 1330849"/>
                <a:gd name="connsiteY57" fmla="*/ 150972 h 1152691"/>
                <a:gd name="connsiteX58" fmla="*/ 823203 w 1330849"/>
                <a:gd name="connsiteY58" fmla="*/ 153778 h 1152691"/>
                <a:gd name="connsiteX59" fmla="*/ 833662 w 1330849"/>
                <a:gd name="connsiteY59" fmla="*/ 156582 h 1152691"/>
                <a:gd name="connsiteX60" fmla="*/ 843866 w 1330849"/>
                <a:gd name="connsiteY60" fmla="*/ 159643 h 1152691"/>
                <a:gd name="connsiteX61" fmla="*/ 854070 w 1330849"/>
                <a:gd name="connsiteY61" fmla="*/ 162703 h 1152691"/>
                <a:gd name="connsiteX62" fmla="*/ 864019 w 1330849"/>
                <a:gd name="connsiteY62" fmla="*/ 166274 h 1152691"/>
                <a:gd name="connsiteX63" fmla="*/ 873968 w 1330849"/>
                <a:gd name="connsiteY63" fmla="*/ 169589 h 1152691"/>
                <a:gd name="connsiteX64" fmla="*/ 883916 w 1330849"/>
                <a:gd name="connsiteY64" fmla="*/ 173159 h 1152691"/>
                <a:gd name="connsiteX65" fmla="*/ 893355 w 1330849"/>
                <a:gd name="connsiteY65" fmla="*/ 177239 h 1152691"/>
                <a:gd name="connsiteX66" fmla="*/ 903049 w 1330849"/>
                <a:gd name="connsiteY66" fmla="*/ 181064 h 1152691"/>
                <a:gd name="connsiteX67" fmla="*/ 912233 w 1330849"/>
                <a:gd name="connsiteY67" fmla="*/ 185400 h 1152691"/>
                <a:gd name="connsiteX68" fmla="*/ 921671 w 1330849"/>
                <a:gd name="connsiteY68" fmla="*/ 189480 h 1152691"/>
                <a:gd name="connsiteX69" fmla="*/ 930600 w 1330849"/>
                <a:gd name="connsiteY69" fmla="*/ 194326 h 1152691"/>
                <a:gd name="connsiteX70" fmla="*/ 939528 w 1330849"/>
                <a:gd name="connsiteY70" fmla="*/ 199171 h 1152691"/>
                <a:gd name="connsiteX71" fmla="*/ 948456 w 1330849"/>
                <a:gd name="connsiteY71" fmla="*/ 204016 h 1152691"/>
                <a:gd name="connsiteX72" fmla="*/ 956875 w 1330849"/>
                <a:gd name="connsiteY72" fmla="*/ 209117 h 1152691"/>
                <a:gd name="connsiteX73" fmla="*/ 965293 w 1330849"/>
                <a:gd name="connsiteY73" fmla="*/ 214727 h 1152691"/>
                <a:gd name="connsiteX74" fmla="*/ 973456 w 1330849"/>
                <a:gd name="connsiteY74" fmla="*/ 220082 h 1152691"/>
                <a:gd name="connsiteX75" fmla="*/ 981619 w 1330849"/>
                <a:gd name="connsiteY75" fmla="*/ 225948 h 1152691"/>
                <a:gd name="connsiteX76" fmla="*/ 989527 w 1330849"/>
                <a:gd name="connsiteY76" fmla="*/ 231813 h 1152691"/>
                <a:gd name="connsiteX77" fmla="*/ 997435 w 1330849"/>
                <a:gd name="connsiteY77" fmla="*/ 237934 h 1152691"/>
                <a:gd name="connsiteX78" fmla="*/ 1004578 w 1330849"/>
                <a:gd name="connsiteY78" fmla="*/ 244564 h 1152691"/>
                <a:gd name="connsiteX79" fmla="*/ 1012231 w 1330849"/>
                <a:gd name="connsiteY79" fmla="*/ 251195 h 1152691"/>
                <a:gd name="connsiteX80" fmla="*/ 1019374 w 1330849"/>
                <a:gd name="connsiteY80" fmla="*/ 258081 h 1152691"/>
                <a:gd name="connsiteX81" fmla="*/ 1026262 w 1330849"/>
                <a:gd name="connsiteY81" fmla="*/ 265221 h 1152691"/>
                <a:gd name="connsiteX82" fmla="*/ 1033149 w 1330849"/>
                <a:gd name="connsiteY82" fmla="*/ 272616 h 1152691"/>
                <a:gd name="connsiteX83" fmla="*/ 1039527 w 1330849"/>
                <a:gd name="connsiteY83" fmla="*/ 280268 h 1152691"/>
                <a:gd name="connsiteX84" fmla="*/ 1046159 w 1330849"/>
                <a:gd name="connsiteY84" fmla="*/ 288173 h 1152691"/>
                <a:gd name="connsiteX85" fmla="*/ 1046159 w 1330849"/>
                <a:gd name="connsiteY85" fmla="*/ 238954 h 1152691"/>
                <a:gd name="connsiteX86" fmla="*/ 1052281 w 1330849"/>
                <a:gd name="connsiteY86" fmla="*/ 245075 h 1152691"/>
                <a:gd name="connsiteX87" fmla="*/ 1059679 w 1330849"/>
                <a:gd name="connsiteY87" fmla="*/ 252980 h 1152691"/>
                <a:gd name="connsiteX88" fmla="*/ 1068863 w 1330849"/>
                <a:gd name="connsiteY88" fmla="*/ 263946 h 1152691"/>
                <a:gd name="connsiteX89" fmla="*/ 1080343 w 1330849"/>
                <a:gd name="connsiteY89" fmla="*/ 277462 h 1152691"/>
                <a:gd name="connsiteX90" fmla="*/ 1093352 w 1330849"/>
                <a:gd name="connsiteY90" fmla="*/ 293783 h 1152691"/>
                <a:gd name="connsiteX91" fmla="*/ 1100495 w 1330849"/>
                <a:gd name="connsiteY91" fmla="*/ 302964 h 1152691"/>
                <a:gd name="connsiteX92" fmla="*/ 1107893 w 1330849"/>
                <a:gd name="connsiteY92" fmla="*/ 312910 h 1152691"/>
                <a:gd name="connsiteX93" fmla="*/ 1115036 w 1330849"/>
                <a:gd name="connsiteY93" fmla="*/ 323366 h 1152691"/>
                <a:gd name="connsiteX94" fmla="*/ 1122689 w 1330849"/>
                <a:gd name="connsiteY94" fmla="*/ 334331 h 1152691"/>
                <a:gd name="connsiteX95" fmla="*/ 1130597 w 1330849"/>
                <a:gd name="connsiteY95" fmla="*/ 346062 h 1152691"/>
                <a:gd name="connsiteX96" fmla="*/ 1138505 w 1330849"/>
                <a:gd name="connsiteY96" fmla="*/ 358558 h 1152691"/>
                <a:gd name="connsiteX97" fmla="*/ 1146413 w 1330849"/>
                <a:gd name="connsiteY97" fmla="*/ 371309 h 1152691"/>
                <a:gd name="connsiteX98" fmla="*/ 1154321 w 1330849"/>
                <a:gd name="connsiteY98" fmla="*/ 384825 h 1152691"/>
                <a:gd name="connsiteX99" fmla="*/ 1162229 w 1330849"/>
                <a:gd name="connsiteY99" fmla="*/ 398597 h 1152691"/>
                <a:gd name="connsiteX100" fmla="*/ 1170137 w 1330849"/>
                <a:gd name="connsiteY100" fmla="*/ 413133 h 1152691"/>
                <a:gd name="connsiteX101" fmla="*/ 1177535 w 1330849"/>
                <a:gd name="connsiteY101" fmla="*/ 428179 h 1152691"/>
                <a:gd name="connsiteX102" fmla="*/ 1184933 w 1330849"/>
                <a:gd name="connsiteY102" fmla="*/ 443480 h 1152691"/>
                <a:gd name="connsiteX103" fmla="*/ 1192331 w 1330849"/>
                <a:gd name="connsiteY103" fmla="*/ 459547 h 1152691"/>
                <a:gd name="connsiteX104" fmla="*/ 1199218 w 1330849"/>
                <a:gd name="connsiteY104" fmla="*/ 476123 h 1152691"/>
                <a:gd name="connsiteX105" fmla="*/ 1206106 w 1330849"/>
                <a:gd name="connsiteY105" fmla="*/ 493209 h 1152691"/>
                <a:gd name="connsiteX106" fmla="*/ 1212228 w 1330849"/>
                <a:gd name="connsiteY106" fmla="*/ 510551 h 1152691"/>
                <a:gd name="connsiteX107" fmla="*/ 1218351 w 1330849"/>
                <a:gd name="connsiteY107" fmla="*/ 528402 h 1152691"/>
                <a:gd name="connsiteX108" fmla="*/ 1223708 w 1330849"/>
                <a:gd name="connsiteY108" fmla="*/ 546508 h 1152691"/>
                <a:gd name="connsiteX109" fmla="*/ 1228810 w 1330849"/>
                <a:gd name="connsiteY109" fmla="*/ 565380 h 1152691"/>
                <a:gd name="connsiteX110" fmla="*/ 1233402 w 1330849"/>
                <a:gd name="connsiteY110" fmla="*/ 584761 h 1152691"/>
                <a:gd name="connsiteX111" fmla="*/ 1256105 w 1330849"/>
                <a:gd name="connsiteY111" fmla="*/ 561810 h 1152691"/>
                <a:gd name="connsiteX112" fmla="*/ 1261462 w 1330849"/>
                <a:gd name="connsiteY112" fmla="*/ 577621 h 1152691"/>
                <a:gd name="connsiteX113" fmla="*/ 1267585 w 1330849"/>
                <a:gd name="connsiteY113" fmla="*/ 596237 h 1152691"/>
                <a:gd name="connsiteX114" fmla="*/ 1274983 w 1330849"/>
                <a:gd name="connsiteY114" fmla="*/ 620974 h 1152691"/>
                <a:gd name="connsiteX115" fmla="*/ 1283911 w 1330849"/>
                <a:gd name="connsiteY115" fmla="*/ 650811 h 1152691"/>
                <a:gd name="connsiteX116" fmla="*/ 1288248 w 1330849"/>
                <a:gd name="connsiteY116" fmla="*/ 667388 h 1152691"/>
                <a:gd name="connsiteX117" fmla="*/ 1292840 w 1330849"/>
                <a:gd name="connsiteY117" fmla="*/ 685239 h 1152691"/>
                <a:gd name="connsiteX118" fmla="*/ 1297431 w 1330849"/>
                <a:gd name="connsiteY118" fmla="*/ 703856 h 1152691"/>
                <a:gd name="connsiteX119" fmla="*/ 1302023 w 1330849"/>
                <a:gd name="connsiteY119" fmla="*/ 723237 h 1152691"/>
                <a:gd name="connsiteX120" fmla="*/ 1306360 w 1330849"/>
                <a:gd name="connsiteY120" fmla="*/ 743384 h 1152691"/>
                <a:gd name="connsiteX121" fmla="*/ 1310696 w 1330849"/>
                <a:gd name="connsiteY121" fmla="*/ 764296 h 1152691"/>
                <a:gd name="connsiteX122" fmla="*/ 1314778 w 1330849"/>
                <a:gd name="connsiteY122" fmla="*/ 785462 h 1152691"/>
                <a:gd name="connsiteX123" fmla="*/ 1318349 w 1330849"/>
                <a:gd name="connsiteY123" fmla="*/ 807139 h 1152691"/>
                <a:gd name="connsiteX124" fmla="*/ 1321921 w 1330849"/>
                <a:gd name="connsiteY124" fmla="*/ 829071 h 1152691"/>
                <a:gd name="connsiteX125" fmla="*/ 1324727 w 1330849"/>
                <a:gd name="connsiteY125" fmla="*/ 851257 h 1152691"/>
                <a:gd name="connsiteX126" fmla="*/ 1327278 w 1330849"/>
                <a:gd name="connsiteY126" fmla="*/ 873699 h 1152691"/>
                <a:gd name="connsiteX127" fmla="*/ 1328808 w 1330849"/>
                <a:gd name="connsiteY127" fmla="*/ 896141 h 1152691"/>
                <a:gd name="connsiteX128" fmla="*/ 1330339 w 1330849"/>
                <a:gd name="connsiteY128" fmla="*/ 918328 h 1152691"/>
                <a:gd name="connsiteX129" fmla="*/ 1330594 w 1330849"/>
                <a:gd name="connsiteY129" fmla="*/ 929549 h 1152691"/>
                <a:gd name="connsiteX130" fmla="*/ 1330849 w 1330849"/>
                <a:gd name="connsiteY130" fmla="*/ 940514 h 1152691"/>
                <a:gd name="connsiteX131" fmla="*/ 1330849 w 1330849"/>
                <a:gd name="connsiteY131" fmla="*/ 951480 h 1152691"/>
                <a:gd name="connsiteX132" fmla="*/ 1330594 w 1330849"/>
                <a:gd name="connsiteY132" fmla="*/ 962446 h 1152691"/>
                <a:gd name="connsiteX133" fmla="*/ 1330339 w 1330849"/>
                <a:gd name="connsiteY133" fmla="*/ 973157 h 1152691"/>
                <a:gd name="connsiteX134" fmla="*/ 1329829 w 1330849"/>
                <a:gd name="connsiteY134" fmla="*/ 983868 h 1152691"/>
                <a:gd name="connsiteX135" fmla="*/ 1328808 w 1330849"/>
                <a:gd name="connsiteY135" fmla="*/ 994324 h 1152691"/>
                <a:gd name="connsiteX136" fmla="*/ 1327788 w 1330849"/>
                <a:gd name="connsiteY136" fmla="*/ 1004780 h 1152691"/>
                <a:gd name="connsiteX137" fmla="*/ 1326768 w 1330849"/>
                <a:gd name="connsiteY137" fmla="*/ 1015236 h 1152691"/>
                <a:gd name="connsiteX138" fmla="*/ 1324982 w 1330849"/>
                <a:gd name="connsiteY138" fmla="*/ 1025436 h 1152691"/>
                <a:gd name="connsiteX139" fmla="*/ 1323196 w 1330849"/>
                <a:gd name="connsiteY139" fmla="*/ 1035127 h 1152691"/>
                <a:gd name="connsiteX140" fmla="*/ 1321410 w 1330849"/>
                <a:gd name="connsiteY140" fmla="*/ 1045073 h 1152691"/>
                <a:gd name="connsiteX141" fmla="*/ 1319114 w 1330849"/>
                <a:gd name="connsiteY141" fmla="*/ 1054508 h 1152691"/>
                <a:gd name="connsiteX142" fmla="*/ 1316563 w 1330849"/>
                <a:gd name="connsiteY142" fmla="*/ 1063944 h 1152691"/>
                <a:gd name="connsiteX143" fmla="*/ 1313757 w 1330849"/>
                <a:gd name="connsiteY143" fmla="*/ 1073125 h 1152691"/>
                <a:gd name="connsiteX144" fmla="*/ 1310696 w 1330849"/>
                <a:gd name="connsiteY144" fmla="*/ 1082306 h 1152691"/>
                <a:gd name="connsiteX145" fmla="*/ 1307125 w 1330849"/>
                <a:gd name="connsiteY145" fmla="*/ 1090721 h 1152691"/>
                <a:gd name="connsiteX146" fmla="*/ 1303554 w 1330849"/>
                <a:gd name="connsiteY146" fmla="*/ 1099137 h 1152691"/>
                <a:gd name="connsiteX147" fmla="*/ 1303118 w 1330849"/>
                <a:gd name="connsiteY147" fmla="*/ 1099406 h 1152691"/>
                <a:gd name="connsiteX148" fmla="*/ 1298218 w 1330849"/>
                <a:gd name="connsiteY148" fmla="*/ 1087626 h 1152691"/>
                <a:gd name="connsiteX149" fmla="*/ 1292866 w 1330849"/>
                <a:gd name="connsiteY149" fmla="*/ 1075374 h 1152691"/>
                <a:gd name="connsiteX150" fmla="*/ 1287005 w 1330849"/>
                <a:gd name="connsiteY150" fmla="*/ 1062612 h 1152691"/>
                <a:gd name="connsiteX151" fmla="*/ 1280889 w 1330849"/>
                <a:gd name="connsiteY151" fmla="*/ 1049851 h 1152691"/>
                <a:gd name="connsiteX152" fmla="*/ 1274264 w 1330849"/>
                <a:gd name="connsiteY152" fmla="*/ 1037089 h 1152691"/>
                <a:gd name="connsiteX153" fmla="*/ 1267638 w 1330849"/>
                <a:gd name="connsiteY153" fmla="*/ 1024072 h 1152691"/>
                <a:gd name="connsiteX154" fmla="*/ 1260503 w 1330849"/>
                <a:gd name="connsiteY154" fmla="*/ 1010800 h 1152691"/>
                <a:gd name="connsiteX155" fmla="*/ 1253113 w 1330849"/>
                <a:gd name="connsiteY155" fmla="*/ 997528 h 1152691"/>
                <a:gd name="connsiteX156" fmla="*/ 1245723 w 1330849"/>
                <a:gd name="connsiteY156" fmla="*/ 984000 h 1152691"/>
                <a:gd name="connsiteX157" fmla="*/ 1237823 w 1330849"/>
                <a:gd name="connsiteY157" fmla="*/ 970473 h 1152691"/>
                <a:gd name="connsiteX158" fmla="*/ 1229669 w 1330849"/>
                <a:gd name="connsiteY158" fmla="*/ 956690 h 1152691"/>
                <a:gd name="connsiteX159" fmla="*/ 1220750 w 1330849"/>
                <a:gd name="connsiteY159" fmla="*/ 943162 h 1152691"/>
                <a:gd name="connsiteX160" fmla="*/ 1216870 w 1330849"/>
                <a:gd name="connsiteY160" fmla="*/ 936989 h 1152691"/>
                <a:gd name="connsiteX161" fmla="*/ 1239066 w 1330849"/>
                <a:gd name="connsiteY161" fmla="*/ 666113 h 1152691"/>
                <a:gd name="connsiteX162" fmla="*/ 1196179 w 1330849"/>
                <a:gd name="connsiteY162" fmla="*/ 904812 h 1152691"/>
                <a:gd name="connsiteX163" fmla="*/ 1184565 w 1330849"/>
                <a:gd name="connsiteY163" fmla="*/ 887521 h 1152691"/>
                <a:gd name="connsiteX164" fmla="*/ 1165198 w 1330849"/>
                <a:gd name="connsiteY164" fmla="*/ 859700 h 1152691"/>
                <a:gd name="connsiteX165" fmla="*/ 1144812 w 1330849"/>
                <a:gd name="connsiteY165" fmla="*/ 831879 h 1152691"/>
                <a:gd name="connsiteX166" fmla="*/ 1124171 w 1330849"/>
                <a:gd name="connsiteY166" fmla="*/ 803804 h 1152691"/>
                <a:gd name="connsiteX167" fmla="*/ 1102765 w 1330849"/>
                <a:gd name="connsiteY167" fmla="*/ 776239 h 1152691"/>
                <a:gd name="connsiteX168" fmla="*/ 1080341 w 1330849"/>
                <a:gd name="connsiteY168" fmla="*/ 748673 h 1152691"/>
                <a:gd name="connsiteX169" fmla="*/ 1065217 w 1330849"/>
                <a:gd name="connsiteY169" fmla="*/ 730427 h 1152691"/>
                <a:gd name="connsiteX170" fmla="*/ 1067674 w 1330849"/>
                <a:gd name="connsiteY170" fmla="*/ 703626 h 1152691"/>
                <a:gd name="connsiteX171" fmla="*/ 1068959 w 1330849"/>
                <a:gd name="connsiteY171" fmla="*/ 683746 h 1152691"/>
                <a:gd name="connsiteX172" fmla="*/ 1070757 w 1330849"/>
                <a:gd name="connsiteY172" fmla="*/ 661064 h 1152691"/>
                <a:gd name="connsiteX173" fmla="*/ 1072556 w 1330849"/>
                <a:gd name="connsiteY173" fmla="*/ 635324 h 1152691"/>
                <a:gd name="connsiteX174" fmla="*/ 1073841 w 1330849"/>
                <a:gd name="connsiteY174" fmla="*/ 607290 h 1152691"/>
                <a:gd name="connsiteX175" fmla="*/ 1074869 w 1330849"/>
                <a:gd name="connsiteY175" fmla="*/ 576962 h 1152691"/>
                <a:gd name="connsiteX176" fmla="*/ 1075640 w 1330849"/>
                <a:gd name="connsiteY176" fmla="*/ 545359 h 1152691"/>
                <a:gd name="connsiteX177" fmla="*/ 1075897 w 1330849"/>
                <a:gd name="connsiteY177" fmla="*/ 512228 h 1152691"/>
                <a:gd name="connsiteX178" fmla="*/ 1075640 w 1330849"/>
                <a:gd name="connsiteY178" fmla="*/ 478587 h 1152691"/>
                <a:gd name="connsiteX179" fmla="*/ 1075383 w 1330849"/>
                <a:gd name="connsiteY179" fmla="*/ 461512 h 1152691"/>
                <a:gd name="connsiteX180" fmla="*/ 1074612 w 1330849"/>
                <a:gd name="connsiteY180" fmla="*/ 444436 h 1152691"/>
                <a:gd name="connsiteX181" fmla="*/ 1073841 w 1330849"/>
                <a:gd name="connsiteY181" fmla="*/ 427361 h 1152691"/>
                <a:gd name="connsiteX182" fmla="*/ 1072813 w 1330849"/>
                <a:gd name="connsiteY182" fmla="*/ 410285 h 1152691"/>
                <a:gd name="connsiteX183" fmla="*/ 1071528 w 1330849"/>
                <a:gd name="connsiteY183" fmla="*/ 393465 h 1152691"/>
                <a:gd name="connsiteX184" fmla="*/ 1070243 w 1330849"/>
                <a:gd name="connsiteY184" fmla="*/ 376899 h 1152691"/>
                <a:gd name="connsiteX185" fmla="*/ 1068445 w 1330849"/>
                <a:gd name="connsiteY185" fmla="*/ 360079 h 1152691"/>
                <a:gd name="connsiteX186" fmla="*/ 1066132 w 1330849"/>
                <a:gd name="connsiteY186" fmla="*/ 343768 h 1152691"/>
                <a:gd name="connsiteX187" fmla="*/ 1066646 w 1330849"/>
                <a:gd name="connsiteY187" fmla="*/ 355746 h 1152691"/>
                <a:gd name="connsiteX188" fmla="*/ 1067674 w 1330849"/>
                <a:gd name="connsiteY188" fmla="*/ 387858 h 1152691"/>
                <a:gd name="connsiteX189" fmla="*/ 1067931 w 1330849"/>
                <a:gd name="connsiteY189" fmla="*/ 410030 h 1152691"/>
                <a:gd name="connsiteX190" fmla="*/ 1067931 w 1330849"/>
                <a:gd name="connsiteY190" fmla="*/ 435006 h 1152691"/>
                <a:gd name="connsiteX191" fmla="*/ 1067931 w 1330849"/>
                <a:gd name="connsiteY191" fmla="*/ 463041 h 1152691"/>
                <a:gd name="connsiteX192" fmla="*/ 1067674 w 1330849"/>
                <a:gd name="connsiteY192" fmla="*/ 492349 h 1152691"/>
                <a:gd name="connsiteX193" fmla="*/ 1066646 w 1330849"/>
                <a:gd name="connsiteY193" fmla="*/ 523442 h 1152691"/>
                <a:gd name="connsiteX194" fmla="*/ 1065618 w 1330849"/>
                <a:gd name="connsiteY194" fmla="*/ 555044 h 1152691"/>
                <a:gd name="connsiteX195" fmla="*/ 1063563 w 1330849"/>
                <a:gd name="connsiteY195" fmla="*/ 586136 h 1152691"/>
                <a:gd name="connsiteX196" fmla="*/ 1062535 w 1330849"/>
                <a:gd name="connsiteY196" fmla="*/ 601938 h 1152691"/>
                <a:gd name="connsiteX197" fmla="*/ 1061250 w 1330849"/>
                <a:gd name="connsiteY197" fmla="*/ 617229 h 1152691"/>
                <a:gd name="connsiteX198" fmla="*/ 1059708 w 1330849"/>
                <a:gd name="connsiteY198" fmla="*/ 632010 h 1152691"/>
                <a:gd name="connsiteX199" fmla="*/ 1057909 w 1330849"/>
                <a:gd name="connsiteY199" fmla="*/ 646792 h 1152691"/>
                <a:gd name="connsiteX200" fmla="*/ 1056368 w 1330849"/>
                <a:gd name="connsiteY200" fmla="*/ 660809 h 1152691"/>
                <a:gd name="connsiteX201" fmla="*/ 1054055 w 1330849"/>
                <a:gd name="connsiteY201" fmla="*/ 674317 h 1152691"/>
                <a:gd name="connsiteX202" fmla="*/ 1051742 w 1330849"/>
                <a:gd name="connsiteY202" fmla="*/ 687315 h 1152691"/>
                <a:gd name="connsiteX203" fmla="*/ 1049173 w 1330849"/>
                <a:gd name="connsiteY203" fmla="*/ 699293 h 1152691"/>
                <a:gd name="connsiteX204" fmla="*/ 1046819 w 1330849"/>
                <a:gd name="connsiteY204" fmla="*/ 708631 h 1152691"/>
                <a:gd name="connsiteX205" fmla="*/ 1035236 w 1330849"/>
                <a:gd name="connsiteY205" fmla="*/ 695074 h 1152691"/>
                <a:gd name="connsiteX206" fmla="*/ 1012047 w 1330849"/>
                <a:gd name="connsiteY206" fmla="*/ 669039 h 1152691"/>
                <a:gd name="connsiteX207" fmla="*/ 988603 w 1330849"/>
                <a:gd name="connsiteY207" fmla="*/ 643261 h 1152691"/>
                <a:gd name="connsiteX208" fmla="*/ 965414 w 1330849"/>
                <a:gd name="connsiteY208" fmla="*/ 618503 h 1152691"/>
                <a:gd name="connsiteX209" fmla="*/ 941715 w 1330849"/>
                <a:gd name="connsiteY209" fmla="*/ 594256 h 1152691"/>
                <a:gd name="connsiteX210" fmla="*/ 918271 w 1330849"/>
                <a:gd name="connsiteY210" fmla="*/ 571029 h 1152691"/>
                <a:gd name="connsiteX211" fmla="*/ 895081 w 1330849"/>
                <a:gd name="connsiteY211" fmla="*/ 548568 h 1152691"/>
                <a:gd name="connsiteX212" fmla="*/ 871892 w 1330849"/>
                <a:gd name="connsiteY212" fmla="*/ 527383 h 1152691"/>
                <a:gd name="connsiteX213" fmla="*/ 849213 w 1330849"/>
                <a:gd name="connsiteY213" fmla="*/ 507475 h 1152691"/>
                <a:gd name="connsiteX214" fmla="*/ 838000 w 1330849"/>
                <a:gd name="connsiteY214" fmla="*/ 497521 h 1152691"/>
                <a:gd name="connsiteX215" fmla="*/ 826533 w 1330849"/>
                <a:gd name="connsiteY215" fmla="*/ 488332 h 1152691"/>
                <a:gd name="connsiteX216" fmla="*/ 815576 w 1330849"/>
                <a:gd name="connsiteY216" fmla="*/ 479144 h 1152691"/>
                <a:gd name="connsiteX217" fmla="*/ 804618 w 1330849"/>
                <a:gd name="connsiteY217" fmla="*/ 470722 h 1152691"/>
                <a:gd name="connsiteX218" fmla="*/ 795547 w 1330849"/>
                <a:gd name="connsiteY218" fmla="*/ 463748 h 1152691"/>
                <a:gd name="connsiteX219" fmla="*/ 795407 w 1330849"/>
                <a:gd name="connsiteY219" fmla="*/ 462547 h 1152691"/>
                <a:gd name="connsiteX220" fmla="*/ 793063 w 1330849"/>
                <a:gd name="connsiteY220" fmla="*/ 443612 h 1152691"/>
                <a:gd name="connsiteX221" fmla="*/ 789939 w 1330849"/>
                <a:gd name="connsiteY221" fmla="*/ 420582 h 1152691"/>
                <a:gd name="connsiteX222" fmla="*/ 786294 w 1330849"/>
                <a:gd name="connsiteY222" fmla="*/ 395250 h 1152691"/>
                <a:gd name="connsiteX223" fmla="*/ 781867 w 1330849"/>
                <a:gd name="connsiteY223" fmla="*/ 370430 h 1152691"/>
                <a:gd name="connsiteX224" fmla="*/ 779784 w 1330849"/>
                <a:gd name="connsiteY224" fmla="*/ 358404 h 1152691"/>
                <a:gd name="connsiteX225" fmla="*/ 777441 w 1330849"/>
                <a:gd name="connsiteY225" fmla="*/ 347401 h 1152691"/>
                <a:gd name="connsiteX226" fmla="*/ 775358 w 1330849"/>
                <a:gd name="connsiteY226" fmla="*/ 337166 h 1152691"/>
                <a:gd name="connsiteX227" fmla="*/ 773014 w 1330849"/>
                <a:gd name="connsiteY227" fmla="*/ 328466 h 1152691"/>
                <a:gd name="connsiteX228" fmla="*/ 775358 w 1330849"/>
                <a:gd name="connsiteY228" fmla="*/ 341772 h 1152691"/>
                <a:gd name="connsiteX229" fmla="*/ 777180 w 1330849"/>
                <a:gd name="connsiteY229" fmla="*/ 356357 h 1152691"/>
                <a:gd name="connsiteX230" fmla="*/ 779263 w 1330849"/>
                <a:gd name="connsiteY230" fmla="*/ 375036 h 1152691"/>
                <a:gd name="connsiteX231" fmla="*/ 780305 w 1330849"/>
                <a:gd name="connsiteY231" fmla="*/ 385271 h 1152691"/>
                <a:gd name="connsiteX232" fmla="*/ 781346 w 1330849"/>
                <a:gd name="connsiteY232" fmla="*/ 396018 h 1152691"/>
                <a:gd name="connsiteX233" fmla="*/ 781867 w 1330849"/>
                <a:gd name="connsiteY233" fmla="*/ 407277 h 1152691"/>
                <a:gd name="connsiteX234" fmla="*/ 782127 w 1330849"/>
                <a:gd name="connsiteY234" fmla="*/ 418280 h 1152691"/>
                <a:gd name="connsiteX235" fmla="*/ 782388 w 1330849"/>
                <a:gd name="connsiteY235" fmla="*/ 429539 h 1152691"/>
                <a:gd name="connsiteX236" fmla="*/ 782127 w 1330849"/>
                <a:gd name="connsiteY236" fmla="*/ 440797 h 1152691"/>
                <a:gd name="connsiteX237" fmla="*/ 781346 w 1330849"/>
                <a:gd name="connsiteY237" fmla="*/ 451800 h 1152691"/>
                <a:gd name="connsiteX238" fmla="*/ 781186 w 1330849"/>
                <a:gd name="connsiteY238" fmla="*/ 453088 h 1152691"/>
                <a:gd name="connsiteX239" fmla="*/ 772510 w 1330849"/>
                <a:gd name="connsiteY239" fmla="*/ 446729 h 1152691"/>
                <a:gd name="connsiteX240" fmla="*/ 762317 w 1330849"/>
                <a:gd name="connsiteY240" fmla="*/ 439838 h 1152691"/>
                <a:gd name="connsiteX241" fmla="*/ 752123 w 1330849"/>
                <a:gd name="connsiteY241" fmla="*/ 432947 h 1152691"/>
                <a:gd name="connsiteX242" fmla="*/ 741930 w 1330849"/>
                <a:gd name="connsiteY242" fmla="*/ 426565 h 1152691"/>
                <a:gd name="connsiteX243" fmla="*/ 731993 w 1330849"/>
                <a:gd name="connsiteY243" fmla="*/ 420695 h 1152691"/>
                <a:gd name="connsiteX244" fmla="*/ 722563 w 1330849"/>
                <a:gd name="connsiteY244" fmla="*/ 415080 h 1152691"/>
                <a:gd name="connsiteX245" fmla="*/ 713135 w 1330849"/>
                <a:gd name="connsiteY245" fmla="*/ 409975 h 1152691"/>
                <a:gd name="connsiteX246" fmla="*/ 703961 w 1330849"/>
                <a:gd name="connsiteY246" fmla="*/ 405126 h 1152691"/>
                <a:gd name="connsiteX247" fmla="*/ 695042 w 1330849"/>
                <a:gd name="connsiteY247" fmla="*/ 400787 h 1152691"/>
                <a:gd name="connsiteX248" fmla="*/ 686123 w 1330849"/>
                <a:gd name="connsiteY248" fmla="*/ 397213 h 1152691"/>
                <a:gd name="connsiteX249" fmla="*/ 677714 w 1330849"/>
                <a:gd name="connsiteY249" fmla="*/ 393896 h 1152691"/>
                <a:gd name="connsiteX250" fmla="*/ 669560 w 1330849"/>
                <a:gd name="connsiteY250" fmla="*/ 391088 h 1152691"/>
                <a:gd name="connsiteX251" fmla="*/ 653506 w 1330849"/>
                <a:gd name="connsiteY251" fmla="*/ 385983 h 1152691"/>
                <a:gd name="connsiteX252" fmla="*/ 637196 w 1330849"/>
                <a:gd name="connsiteY252" fmla="*/ 380624 h 1152691"/>
                <a:gd name="connsiteX253" fmla="*/ 620633 w 1330849"/>
                <a:gd name="connsiteY253" fmla="*/ 374753 h 1152691"/>
                <a:gd name="connsiteX254" fmla="*/ 603814 w 1330849"/>
                <a:gd name="connsiteY254" fmla="*/ 368882 h 1152691"/>
                <a:gd name="connsiteX255" fmla="*/ 569667 w 1330849"/>
                <a:gd name="connsiteY255" fmla="*/ 355865 h 1152691"/>
                <a:gd name="connsiteX256" fmla="*/ 535521 w 1330849"/>
                <a:gd name="connsiteY256" fmla="*/ 342593 h 1152691"/>
                <a:gd name="connsiteX257" fmla="*/ 501119 w 1330849"/>
                <a:gd name="connsiteY257" fmla="*/ 328811 h 1152691"/>
                <a:gd name="connsiteX258" fmla="*/ 467227 w 1330849"/>
                <a:gd name="connsiteY258" fmla="*/ 314772 h 1152691"/>
                <a:gd name="connsiteX259" fmla="*/ 445917 w 1330849"/>
                <a:gd name="connsiteY259" fmla="*/ 305697 h 1152691"/>
                <a:gd name="connsiteX260" fmla="*/ 395685 w 1330849"/>
                <a:gd name="connsiteY260" fmla="*/ 221358 h 1152691"/>
                <a:gd name="connsiteX261" fmla="*/ 438286 w 1330849"/>
                <a:gd name="connsiteY261" fmla="*/ 302447 h 1152691"/>
                <a:gd name="connsiteX262" fmla="*/ 434864 w 1330849"/>
                <a:gd name="connsiteY262" fmla="*/ 300990 h 1152691"/>
                <a:gd name="connsiteX263" fmla="*/ 403775 w 1330849"/>
                <a:gd name="connsiteY263" fmla="*/ 287462 h 1152691"/>
                <a:gd name="connsiteX264" fmla="*/ 374725 w 1330849"/>
                <a:gd name="connsiteY264" fmla="*/ 274445 h 1152691"/>
                <a:gd name="connsiteX265" fmla="*/ 347968 w 1330849"/>
                <a:gd name="connsiteY265" fmla="*/ 262449 h 1152691"/>
                <a:gd name="connsiteX266" fmla="*/ 303883 w 1330849"/>
                <a:gd name="connsiteY266" fmla="*/ 242030 h 1152691"/>
                <a:gd name="connsiteX267" fmla="*/ 274578 w 1330849"/>
                <a:gd name="connsiteY267" fmla="*/ 228503 h 1152691"/>
                <a:gd name="connsiteX268" fmla="*/ 264130 w 1330849"/>
                <a:gd name="connsiteY268" fmla="*/ 223398 h 1152691"/>
                <a:gd name="connsiteX269" fmla="*/ 265914 w 1330849"/>
                <a:gd name="connsiteY269" fmla="*/ 225185 h 1152691"/>
                <a:gd name="connsiteX270" fmla="*/ 268462 w 1330849"/>
                <a:gd name="connsiteY270" fmla="*/ 226716 h 1152691"/>
                <a:gd name="connsiteX271" fmla="*/ 274323 w 1330849"/>
                <a:gd name="connsiteY271" fmla="*/ 231311 h 1152691"/>
                <a:gd name="connsiteX272" fmla="*/ 282223 w 1330849"/>
                <a:gd name="connsiteY272" fmla="*/ 236160 h 1152691"/>
                <a:gd name="connsiteX273" fmla="*/ 291397 w 1330849"/>
                <a:gd name="connsiteY273" fmla="*/ 241520 h 1152691"/>
                <a:gd name="connsiteX274" fmla="*/ 302354 w 1330849"/>
                <a:gd name="connsiteY274" fmla="*/ 247390 h 1152691"/>
                <a:gd name="connsiteX275" fmla="*/ 314841 w 1330849"/>
                <a:gd name="connsiteY275" fmla="*/ 253771 h 1152691"/>
                <a:gd name="connsiteX276" fmla="*/ 342617 w 1330849"/>
                <a:gd name="connsiteY276" fmla="*/ 267554 h 1152691"/>
                <a:gd name="connsiteX277" fmla="*/ 374470 w 1330849"/>
                <a:gd name="connsiteY277" fmla="*/ 282868 h 1152691"/>
                <a:gd name="connsiteX278" fmla="*/ 409126 w 1330849"/>
                <a:gd name="connsiteY278" fmla="*/ 298948 h 1152691"/>
                <a:gd name="connsiteX279" fmla="*/ 445057 w 1330849"/>
                <a:gd name="connsiteY279" fmla="*/ 315538 h 1152691"/>
                <a:gd name="connsiteX280" fmla="*/ 482262 w 1330849"/>
                <a:gd name="connsiteY280" fmla="*/ 331873 h 1152691"/>
                <a:gd name="connsiteX281" fmla="*/ 518447 w 1330849"/>
                <a:gd name="connsiteY281" fmla="*/ 347953 h 1152691"/>
                <a:gd name="connsiteX282" fmla="*/ 553613 w 1330849"/>
                <a:gd name="connsiteY282" fmla="*/ 363267 h 1152691"/>
                <a:gd name="connsiteX283" fmla="*/ 596504 w 1330849"/>
                <a:gd name="connsiteY283" fmla="*/ 381628 h 1152691"/>
                <a:gd name="connsiteX284" fmla="*/ 595528 w 1330849"/>
                <a:gd name="connsiteY284" fmla="*/ 381510 h 1152691"/>
                <a:gd name="connsiteX285" fmla="*/ 586847 w 1330849"/>
                <a:gd name="connsiteY285" fmla="*/ 383252 h 1152691"/>
                <a:gd name="connsiteX286" fmla="*/ 576379 w 1330849"/>
                <a:gd name="connsiteY286" fmla="*/ 385242 h 1152691"/>
                <a:gd name="connsiteX287" fmla="*/ 562593 w 1330849"/>
                <a:gd name="connsiteY287" fmla="*/ 387482 h 1152691"/>
                <a:gd name="connsiteX288" fmla="*/ 545232 w 1330849"/>
                <a:gd name="connsiteY288" fmla="*/ 390467 h 1152691"/>
                <a:gd name="connsiteX289" fmla="*/ 525573 w 1330849"/>
                <a:gd name="connsiteY289" fmla="*/ 392706 h 1152691"/>
                <a:gd name="connsiteX290" fmla="*/ 503361 w 1330849"/>
                <a:gd name="connsiteY290" fmla="*/ 395692 h 1152691"/>
                <a:gd name="connsiteX291" fmla="*/ 479362 w 1330849"/>
                <a:gd name="connsiteY291" fmla="*/ 397682 h 1152691"/>
                <a:gd name="connsiteX292" fmla="*/ 466341 w 1330849"/>
                <a:gd name="connsiteY292" fmla="*/ 398678 h 1152691"/>
                <a:gd name="connsiteX293" fmla="*/ 453320 w 1330849"/>
                <a:gd name="connsiteY293" fmla="*/ 399424 h 1152691"/>
                <a:gd name="connsiteX294" fmla="*/ 440044 w 1330849"/>
                <a:gd name="connsiteY294" fmla="*/ 400171 h 1152691"/>
                <a:gd name="connsiteX295" fmla="*/ 426257 w 1330849"/>
                <a:gd name="connsiteY295" fmla="*/ 400419 h 1152691"/>
                <a:gd name="connsiteX296" fmla="*/ 412471 w 1330849"/>
                <a:gd name="connsiteY296" fmla="*/ 400668 h 1152691"/>
                <a:gd name="connsiteX297" fmla="*/ 398684 w 1330849"/>
                <a:gd name="connsiteY297" fmla="*/ 400668 h 1152691"/>
                <a:gd name="connsiteX298" fmla="*/ 384642 w 1330849"/>
                <a:gd name="connsiteY298" fmla="*/ 400419 h 1152691"/>
                <a:gd name="connsiteX299" fmla="*/ 370345 w 1330849"/>
                <a:gd name="connsiteY299" fmla="*/ 399673 h 1152691"/>
                <a:gd name="connsiteX300" fmla="*/ 356048 w 1330849"/>
                <a:gd name="connsiteY300" fmla="*/ 398926 h 1152691"/>
                <a:gd name="connsiteX301" fmla="*/ 342005 w 1330849"/>
                <a:gd name="connsiteY301" fmla="*/ 397434 h 1152691"/>
                <a:gd name="connsiteX302" fmla="*/ 327708 w 1330849"/>
                <a:gd name="connsiteY302" fmla="*/ 395940 h 1152691"/>
                <a:gd name="connsiteX303" fmla="*/ 313921 w 1330849"/>
                <a:gd name="connsiteY303" fmla="*/ 393950 h 1152691"/>
                <a:gd name="connsiteX304" fmla="*/ 300134 w 1330849"/>
                <a:gd name="connsiteY304" fmla="*/ 391462 h 1152691"/>
                <a:gd name="connsiteX305" fmla="*/ 286603 w 1330849"/>
                <a:gd name="connsiteY305" fmla="*/ 388726 h 1152691"/>
                <a:gd name="connsiteX306" fmla="*/ 275959 w 1330849"/>
                <a:gd name="connsiteY306" fmla="*/ 386181 h 1152691"/>
                <a:gd name="connsiteX307" fmla="*/ 268221 w 1330849"/>
                <a:gd name="connsiteY307" fmla="*/ 383998 h 1152691"/>
                <a:gd name="connsiteX308" fmla="*/ 260051 w 1330849"/>
                <a:gd name="connsiteY308" fmla="*/ 381510 h 1152691"/>
                <a:gd name="connsiteX309" fmla="*/ 273072 w 1330849"/>
                <a:gd name="connsiteY309" fmla="*/ 385491 h 1152691"/>
                <a:gd name="connsiteX310" fmla="*/ 275959 w 1330849"/>
                <a:gd name="connsiteY310" fmla="*/ 386181 h 1152691"/>
                <a:gd name="connsiteX311" fmla="*/ 277922 w 1330849"/>
                <a:gd name="connsiteY311" fmla="*/ 386735 h 1152691"/>
                <a:gd name="connsiteX312" fmla="*/ 291199 w 1330849"/>
                <a:gd name="connsiteY312" fmla="*/ 389970 h 1152691"/>
                <a:gd name="connsiteX313" fmla="*/ 307794 w 1330849"/>
                <a:gd name="connsiteY313" fmla="*/ 393950 h 1152691"/>
                <a:gd name="connsiteX314" fmla="*/ 327452 w 1330849"/>
                <a:gd name="connsiteY314" fmla="*/ 397931 h 1152691"/>
                <a:gd name="connsiteX315" fmla="*/ 338175 w 1330849"/>
                <a:gd name="connsiteY315" fmla="*/ 399922 h 1152691"/>
                <a:gd name="connsiteX316" fmla="*/ 349409 w 1330849"/>
                <a:gd name="connsiteY316" fmla="*/ 401912 h 1152691"/>
                <a:gd name="connsiteX317" fmla="*/ 361153 w 1330849"/>
                <a:gd name="connsiteY317" fmla="*/ 403903 h 1152691"/>
                <a:gd name="connsiteX318" fmla="*/ 373919 w 1330849"/>
                <a:gd name="connsiteY318" fmla="*/ 405395 h 1152691"/>
                <a:gd name="connsiteX319" fmla="*/ 386940 w 1330849"/>
                <a:gd name="connsiteY319" fmla="*/ 407137 h 1152691"/>
                <a:gd name="connsiteX320" fmla="*/ 400471 w 1330849"/>
                <a:gd name="connsiteY320" fmla="*/ 408879 h 1152691"/>
                <a:gd name="connsiteX321" fmla="*/ 414514 w 1330849"/>
                <a:gd name="connsiteY321" fmla="*/ 409873 h 1152691"/>
                <a:gd name="connsiteX322" fmla="*/ 428811 w 1330849"/>
                <a:gd name="connsiteY322" fmla="*/ 410869 h 1152691"/>
                <a:gd name="connsiteX323" fmla="*/ 443874 w 1330849"/>
                <a:gd name="connsiteY323" fmla="*/ 411615 h 1152691"/>
                <a:gd name="connsiteX324" fmla="*/ 458937 w 1330849"/>
                <a:gd name="connsiteY324" fmla="*/ 412113 h 1152691"/>
                <a:gd name="connsiteX325" fmla="*/ 474767 w 1330849"/>
                <a:gd name="connsiteY325" fmla="*/ 412113 h 1152691"/>
                <a:gd name="connsiteX326" fmla="*/ 490595 w 1330849"/>
                <a:gd name="connsiteY326" fmla="*/ 412113 h 1152691"/>
                <a:gd name="connsiteX327" fmla="*/ 506680 w 1330849"/>
                <a:gd name="connsiteY327" fmla="*/ 411117 h 1152691"/>
                <a:gd name="connsiteX328" fmla="*/ 523020 w 1330849"/>
                <a:gd name="connsiteY328" fmla="*/ 410371 h 1152691"/>
                <a:gd name="connsiteX329" fmla="*/ 539615 w 1330849"/>
                <a:gd name="connsiteY329" fmla="*/ 408879 h 1152691"/>
                <a:gd name="connsiteX330" fmla="*/ 556210 w 1330849"/>
                <a:gd name="connsiteY330" fmla="*/ 406888 h 1152691"/>
                <a:gd name="connsiteX331" fmla="*/ 573316 w 1330849"/>
                <a:gd name="connsiteY331" fmla="*/ 404400 h 1152691"/>
                <a:gd name="connsiteX332" fmla="*/ 590166 w 1330849"/>
                <a:gd name="connsiteY332" fmla="*/ 401415 h 1152691"/>
                <a:gd name="connsiteX333" fmla="*/ 607272 w 1330849"/>
                <a:gd name="connsiteY333" fmla="*/ 397682 h 1152691"/>
                <a:gd name="connsiteX334" fmla="*/ 624122 w 1330849"/>
                <a:gd name="connsiteY334" fmla="*/ 393452 h 1152691"/>
                <a:gd name="connsiteX335" fmla="*/ 623998 w 1330849"/>
                <a:gd name="connsiteY335" fmla="*/ 393332 h 1152691"/>
                <a:gd name="connsiteX336" fmla="*/ 658092 w 1330849"/>
                <a:gd name="connsiteY336" fmla="*/ 407678 h 1152691"/>
                <a:gd name="connsiteX337" fmla="*/ 674402 w 1330849"/>
                <a:gd name="connsiteY337" fmla="*/ 414825 h 1152691"/>
                <a:gd name="connsiteX338" fmla="*/ 690965 w 1330849"/>
                <a:gd name="connsiteY338" fmla="*/ 424013 h 1152691"/>
                <a:gd name="connsiteX339" fmla="*/ 707274 w 1330849"/>
                <a:gd name="connsiteY339" fmla="*/ 434223 h 1152691"/>
                <a:gd name="connsiteX340" fmla="*/ 723583 w 1330849"/>
                <a:gd name="connsiteY340" fmla="*/ 444432 h 1152691"/>
                <a:gd name="connsiteX341" fmla="*/ 739892 w 1330849"/>
                <a:gd name="connsiteY341" fmla="*/ 455407 h 1152691"/>
                <a:gd name="connsiteX342" fmla="*/ 755691 w 1330849"/>
                <a:gd name="connsiteY342" fmla="*/ 466382 h 1152691"/>
                <a:gd name="connsiteX343" fmla="*/ 771490 w 1330849"/>
                <a:gd name="connsiteY343" fmla="*/ 477868 h 1152691"/>
                <a:gd name="connsiteX344" fmla="*/ 787290 w 1330849"/>
                <a:gd name="connsiteY344" fmla="*/ 489864 h 1152691"/>
                <a:gd name="connsiteX345" fmla="*/ 802324 w 1330849"/>
                <a:gd name="connsiteY345" fmla="*/ 502116 h 1152691"/>
                <a:gd name="connsiteX346" fmla="*/ 817614 w 1330849"/>
                <a:gd name="connsiteY346" fmla="*/ 514877 h 1152691"/>
                <a:gd name="connsiteX347" fmla="*/ 832904 w 1330849"/>
                <a:gd name="connsiteY347" fmla="*/ 527383 h 1152691"/>
                <a:gd name="connsiteX348" fmla="*/ 847429 w 1330849"/>
                <a:gd name="connsiteY348" fmla="*/ 540656 h 1152691"/>
                <a:gd name="connsiteX349" fmla="*/ 862209 w 1330849"/>
                <a:gd name="connsiteY349" fmla="*/ 553928 h 1152691"/>
                <a:gd name="connsiteX350" fmla="*/ 876479 w 1330849"/>
                <a:gd name="connsiteY350" fmla="*/ 567711 h 1152691"/>
                <a:gd name="connsiteX351" fmla="*/ 890750 w 1330849"/>
                <a:gd name="connsiteY351" fmla="*/ 581494 h 1152691"/>
                <a:gd name="connsiteX352" fmla="*/ 904510 w 1330849"/>
                <a:gd name="connsiteY352" fmla="*/ 595532 h 1152691"/>
                <a:gd name="connsiteX353" fmla="*/ 918271 w 1330849"/>
                <a:gd name="connsiteY353" fmla="*/ 609824 h 1152691"/>
                <a:gd name="connsiteX354" fmla="*/ 931776 w 1330849"/>
                <a:gd name="connsiteY354" fmla="*/ 624118 h 1152691"/>
                <a:gd name="connsiteX355" fmla="*/ 945282 w 1330849"/>
                <a:gd name="connsiteY355" fmla="*/ 638666 h 1152691"/>
                <a:gd name="connsiteX356" fmla="*/ 958279 w 1330849"/>
                <a:gd name="connsiteY356" fmla="*/ 653470 h 1152691"/>
                <a:gd name="connsiteX357" fmla="*/ 971275 w 1330849"/>
                <a:gd name="connsiteY357" fmla="*/ 668018 h 1152691"/>
                <a:gd name="connsiteX358" fmla="*/ 972984 w 1330849"/>
                <a:gd name="connsiteY358" fmla="*/ 670038 h 1152691"/>
                <a:gd name="connsiteX359" fmla="*/ 969848 w 1330849"/>
                <a:gd name="connsiteY359" fmla="*/ 672265 h 1152691"/>
                <a:gd name="connsiteX360" fmla="*/ 960418 w 1330849"/>
                <a:gd name="connsiteY360" fmla="*/ 678161 h 1152691"/>
                <a:gd name="connsiteX361" fmla="*/ 950989 w 1330849"/>
                <a:gd name="connsiteY361" fmla="*/ 683800 h 1152691"/>
                <a:gd name="connsiteX362" fmla="*/ 941305 w 1330849"/>
                <a:gd name="connsiteY362" fmla="*/ 689183 h 1152691"/>
                <a:gd name="connsiteX363" fmla="*/ 931110 w 1330849"/>
                <a:gd name="connsiteY363" fmla="*/ 694565 h 1152691"/>
                <a:gd name="connsiteX364" fmla="*/ 920662 w 1330849"/>
                <a:gd name="connsiteY364" fmla="*/ 699435 h 1152691"/>
                <a:gd name="connsiteX365" fmla="*/ 909958 w 1330849"/>
                <a:gd name="connsiteY365" fmla="*/ 704050 h 1152691"/>
                <a:gd name="connsiteX366" fmla="*/ 898999 w 1330849"/>
                <a:gd name="connsiteY366" fmla="*/ 708407 h 1152691"/>
                <a:gd name="connsiteX367" fmla="*/ 887786 w 1330849"/>
                <a:gd name="connsiteY367" fmla="*/ 712765 h 1152691"/>
                <a:gd name="connsiteX368" fmla="*/ 876573 w 1330849"/>
                <a:gd name="connsiteY368" fmla="*/ 716609 h 1152691"/>
                <a:gd name="connsiteX369" fmla="*/ 865105 w 1330849"/>
                <a:gd name="connsiteY369" fmla="*/ 720455 h 1152691"/>
                <a:gd name="connsiteX370" fmla="*/ 853126 w 1330849"/>
                <a:gd name="connsiteY370" fmla="*/ 724043 h 1152691"/>
                <a:gd name="connsiteX371" fmla="*/ 841148 w 1330849"/>
                <a:gd name="connsiteY371" fmla="*/ 727119 h 1152691"/>
                <a:gd name="connsiteX372" fmla="*/ 828916 w 1330849"/>
                <a:gd name="connsiteY372" fmla="*/ 730195 h 1152691"/>
                <a:gd name="connsiteX373" fmla="*/ 816937 w 1330849"/>
                <a:gd name="connsiteY373" fmla="*/ 733271 h 1152691"/>
                <a:gd name="connsiteX374" fmla="*/ 804196 w 1330849"/>
                <a:gd name="connsiteY374" fmla="*/ 735834 h 1152691"/>
                <a:gd name="connsiteX375" fmla="*/ 791962 w 1330849"/>
                <a:gd name="connsiteY375" fmla="*/ 738398 h 1152691"/>
                <a:gd name="connsiteX376" fmla="*/ 779220 w 1330849"/>
                <a:gd name="connsiteY376" fmla="*/ 740961 h 1152691"/>
                <a:gd name="connsiteX377" fmla="*/ 766478 w 1330849"/>
                <a:gd name="connsiteY377" fmla="*/ 743011 h 1152691"/>
                <a:gd name="connsiteX378" fmla="*/ 753990 w 1330849"/>
                <a:gd name="connsiteY378" fmla="*/ 745062 h 1152691"/>
                <a:gd name="connsiteX379" fmla="*/ 727996 w 1330849"/>
                <a:gd name="connsiteY379" fmla="*/ 748650 h 1152691"/>
                <a:gd name="connsiteX380" fmla="*/ 702510 w 1330849"/>
                <a:gd name="connsiteY380" fmla="*/ 751470 h 1152691"/>
                <a:gd name="connsiteX381" fmla="*/ 676516 w 1330849"/>
                <a:gd name="connsiteY381" fmla="*/ 753777 h 1152691"/>
                <a:gd name="connsiteX382" fmla="*/ 651031 w 1330849"/>
                <a:gd name="connsiteY382" fmla="*/ 755828 h 1152691"/>
                <a:gd name="connsiteX383" fmla="*/ 625546 w 1330849"/>
                <a:gd name="connsiteY383" fmla="*/ 757109 h 1152691"/>
                <a:gd name="connsiteX384" fmla="*/ 600826 w 1330849"/>
                <a:gd name="connsiteY384" fmla="*/ 757878 h 1152691"/>
                <a:gd name="connsiteX385" fmla="*/ 576360 w 1330849"/>
                <a:gd name="connsiteY385" fmla="*/ 758391 h 1152691"/>
                <a:gd name="connsiteX386" fmla="*/ 552659 w 1330849"/>
                <a:gd name="connsiteY386" fmla="*/ 758648 h 1152691"/>
                <a:gd name="connsiteX387" fmla="*/ 529978 w 1330849"/>
                <a:gd name="connsiteY387" fmla="*/ 758391 h 1152691"/>
                <a:gd name="connsiteX388" fmla="*/ 508060 w 1330849"/>
                <a:gd name="connsiteY388" fmla="*/ 757878 h 1152691"/>
                <a:gd name="connsiteX389" fmla="*/ 486908 w 1330849"/>
                <a:gd name="connsiteY389" fmla="*/ 757109 h 1152691"/>
                <a:gd name="connsiteX390" fmla="*/ 467030 w 1330849"/>
                <a:gd name="connsiteY390" fmla="*/ 756597 h 1152691"/>
                <a:gd name="connsiteX391" fmla="*/ 448680 w 1330849"/>
                <a:gd name="connsiteY391" fmla="*/ 755572 h 1152691"/>
                <a:gd name="connsiteX392" fmla="*/ 431605 w 1330849"/>
                <a:gd name="connsiteY392" fmla="*/ 754290 h 1152691"/>
                <a:gd name="connsiteX393" fmla="*/ 402043 w 1330849"/>
                <a:gd name="connsiteY393" fmla="*/ 752239 h 1152691"/>
                <a:gd name="connsiteX394" fmla="*/ 379871 w 1330849"/>
                <a:gd name="connsiteY394" fmla="*/ 750445 h 1152691"/>
                <a:gd name="connsiteX395" fmla="*/ 361012 w 1330849"/>
                <a:gd name="connsiteY395" fmla="*/ 748394 h 1152691"/>
                <a:gd name="connsiteX396" fmla="*/ 383184 w 1330849"/>
                <a:gd name="connsiteY396" fmla="*/ 750957 h 1152691"/>
                <a:gd name="connsiteX397" fmla="*/ 404846 w 1330849"/>
                <a:gd name="connsiteY397" fmla="*/ 753521 h 1152691"/>
                <a:gd name="connsiteX398" fmla="*/ 426253 w 1330849"/>
                <a:gd name="connsiteY398" fmla="*/ 755828 h 1152691"/>
                <a:gd name="connsiteX399" fmla="*/ 447151 w 1330849"/>
                <a:gd name="connsiteY399" fmla="*/ 757622 h 1152691"/>
                <a:gd name="connsiteX400" fmla="*/ 467794 w 1330849"/>
                <a:gd name="connsiteY400" fmla="*/ 759416 h 1152691"/>
                <a:gd name="connsiteX401" fmla="*/ 487672 w 1330849"/>
                <a:gd name="connsiteY401" fmla="*/ 760698 h 1152691"/>
                <a:gd name="connsiteX402" fmla="*/ 507041 w 1330849"/>
                <a:gd name="connsiteY402" fmla="*/ 762236 h 1152691"/>
                <a:gd name="connsiteX403" fmla="*/ 526155 w 1330849"/>
                <a:gd name="connsiteY403" fmla="*/ 763261 h 1152691"/>
                <a:gd name="connsiteX404" fmla="*/ 544758 w 1330849"/>
                <a:gd name="connsiteY404" fmla="*/ 764287 h 1152691"/>
                <a:gd name="connsiteX405" fmla="*/ 562853 w 1330849"/>
                <a:gd name="connsiteY405" fmla="*/ 765055 h 1152691"/>
                <a:gd name="connsiteX406" fmla="*/ 580437 w 1330849"/>
                <a:gd name="connsiteY406" fmla="*/ 765568 h 1152691"/>
                <a:gd name="connsiteX407" fmla="*/ 598022 w 1330849"/>
                <a:gd name="connsiteY407" fmla="*/ 765824 h 1152691"/>
                <a:gd name="connsiteX408" fmla="*/ 631153 w 1330849"/>
                <a:gd name="connsiteY408" fmla="*/ 766081 h 1152691"/>
                <a:gd name="connsiteX409" fmla="*/ 662754 w 1330849"/>
                <a:gd name="connsiteY409" fmla="*/ 765568 h 1152691"/>
                <a:gd name="connsiteX410" fmla="*/ 692826 w 1330849"/>
                <a:gd name="connsiteY410" fmla="*/ 764800 h 1152691"/>
                <a:gd name="connsiteX411" fmla="*/ 720860 w 1330849"/>
                <a:gd name="connsiteY411" fmla="*/ 763005 h 1152691"/>
                <a:gd name="connsiteX412" fmla="*/ 747619 w 1330849"/>
                <a:gd name="connsiteY412" fmla="*/ 761211 h 1152691"/>
                <a:gd name="connsiteX413" fmla="*/ 772849 w 1330849"/>
                <a:gd name="connsiteY413" fmla="*/ 758648 h 1152691"/>
                <a:gd name="connsiteX414" fmla="*/ 796295 w 1330849"/>
                <a:gd name="connsiteY414" fmla="*/ 755828 h 1152691"/>
                <a:gd name="connsiteX415" fmla="*/ 818721 w 1330849"/>
                <a:gd name="connsiteY415" fmla="*/ 752239 h 1152691"/>
                <a:gd name="connsiteX416" fmla="*/ 839110 w 1330849"/>
                <a:gd name="connsiteY416" fmla="*/ 748907 h 1152691"/>
                <a:gd name="connsiteX417" fmla="*/ 858223 w 1330849"/>
                <a:gd name="connsiteY417" fmla="*/ 745318 h 1152691"/>
                <a:gd name="connsiteX418" fmla="*/ 876063 w 1330849"/>
                <a:gd name="connsiteY418" fmla="*/ 741217 h 1152691"/>
                <a:gd name="connsiteX419" fmla="*/ 892628 w 1330849"/>
                <a:gd name="connsiteY419" fmla="*/ 737372 h 1152691"/>
                <a:gd name="connsiteX420" fmla="*/ 907664 w 1330849"/>
                <a:gd name="connsiteY420" fmla="*/ 733015 h 1152691"/>
                <a:gd name="connsiteX421" fmla="*/ 921426 w 1330849"/>
                <a:gd name="connsiteY421" fmla="*/ 729170 h 1152691"/>
                <a:gd name="connsiteX422" fmla="*/ 933659 w 1330849"/>
                <a:gd name="connsiteY422" fmla="*/ 724812 h 1152691"/>
                <a:gd name="connsiteX423" fmla="*/ 944872 w 1330849"/>
                <a:gd name="connsiteY423" fmla="*/ 720967 h 1152691"/>
                <a:gd name="connsiteX424" fmla="*/ 955066 w 1330849"/>
                <a:gd name="connsiteY424" fmla="*/ 716866 h 1152691"/>
                <a:gd name="connsiteX425" fmla="*/ 963731 w 1330849"/>
                <a:gd name="connsiteY425" fmla="*/ 713278 h 1152691"/>
                <a:gd name="connsiteX426" fmla="*/ 971376 w 1330849"/>
                <a:gd name="connsiteY426" fmla="*/ 709945 h 1152691"/>
                <a:gd name="connsiteX427" fmla="*/ 978003 w 1330849"/>
                <a:gd name="connsiteY427" fmla="*/ 706869 h 1152691"/>
                <a:gd name="connsiteX428" fmla="*/ 983609 w 1330849"/>
                <a:gd name="connsiteY428" fmla="*/ 704050 h 1152691"/>
                <a:gd name="connsiteX429" fmla="*/ 987687 w 1330849"/>
                <a:gd name="connsiteY429" fmla="*/ 701486 h 1152691"/>
                <a:gd name="connsiteX430" fmla="*/ 993293 w 1330849"/>
                <a:gd name="connsiteY430" fmla="*/ 697898 h 1152691"/>
                <a:gd name="connsiteX431" fmla="*/ 995332 w 1330849"/>
                <a:gd name="connsiteY431" fmla="*/ 696872 h 1152691"/>
                <a:gd name="connsiteX432" fmla="*/ 995172 w 1330849"/>
                <a:gd name="connsiteY432" fmla="*/ 696579 h 1152691"/>
                <a:gd name="connsiteX433" fmla="*/ 996248 w 1330849"/>
                <a:gd name="connsiteY433" fmla="*/ 697881 h 1152691"/>
                <a:gd name="connsiteX434" fmla="*/ 1008734 w 1330849"/>
                <a:gd name="connsiteY434" fmla="*/ 712940 h 1152691"/>
                <a:gd name="connsiteX435" fmla="*/ 1020456 w 1330849"/>
                <a:gd name="connsiteY435" fmla="*/ 727744 h 1152691"/>
                <a:gd name="connsiteX436" fmla="*/ 1032433 w 1330849"/>
                <a:gd name="connsiteY436" fmla="*/ 742802 h 1152691"/>
                <a:gd name="connsiteX437" fmla="*/ 1043900 w 1330849"/>
                <a:gd name="connsiteY437" fmla="*/ 757861 h 1152691"/>
                <a:gd name="connsiteX438" fmla="*/ 1055112 w 1330849"/>
                <a:gd name="connsiteY438" fmla="*/ 772920 h 1152691"/>
                <a:gd name="connsiteX439" fmla="*/ 1066070 w 1330849"/>
                <a:gd name="connsiteY439" fmla="*/ 787724 h 1152691"/>
                <a:gd name="connsiteX440" fmla="*/ 1087221 w 1330849"/>
                <a:gd name="connsiteY440" fmla="*/ 817331 h 1152691"/>
                <a:gd name="connsiteX441" fmla="*/ 1107352 w 1330849"/>
                <a:gd name="connsiteY441" fmla="*/ 846428 h 1152691"/>
                <a:gd name="connsiteX442" fmla="*/ 1126719 w 1330849"/>
                <a:gd name="connsiteY442" fmla="*/ 875270 h 1152691"/>
                <a:gd name="connsiteX443" fmla="*/ 1144812 w 1330849"/>
                <a:gd name="connsiteY443" fmla="*/ 902835 h 1152691"/>
                <a:gd name="connsiteX444" fmla="*/ 1161885 w 1330849"/>
                <a:gd name="connsiteY444" fmla="*/ 929890 h 1152691"/>
                <a:gd name="connsiteX445" fmla="*/ 1177685 w 1330849"/>
                <a:gd name="connsiteY445" fmla="*/ 955924 h 1152691"/>
                <a:gd name="connsiteX446" fmla="*/ 1192464 w 1330849"/>
                <a:gd name="connsiteY446" fmla="*/ 980682 h 1152691"/>
                <a:gd name="connsiteX447" fmla="*/ 1205970 w 1330849"/>
                <a:gd name="connsiteY447" fmla="*/ 1003908 h 1152691"/>
                <a:gd name="connsiteX448" fmla="*/ 1218202 w 1330849"/>
                <a:gd name="connsiteY448" fmla="*/ 1026114 h 1152691"/>
                <a:gd name="connsiteX449" fmla="*/ 1228486 w 1330849"/>
                <a:gd name="connsiteY449" fmla="*/ 1044197 h 1152691"/>
                <a:gd name="connsiteX450" fmla="*/ 1221960 w 1330849"/>
                <a:gd name="connsiteY450" fmla="*/ 1046293 h 1152691"/>
                <a:gd name="connsiteX451" fmla="*/ 1208948 w 1330849"/>
                <a:gd name="connsiteY451" fmla="*/ 1050335 h 1152691"/>
                <a:gd name="connsiteX452" fmla="*/ 1192874 w 1330849"/>
                <a:gd name="connsiteY452" fmla="*/ 1054630 h 1152691"/>
                <a:gd name="connsiteX453" fmla="*/ 1174248 w 1330849"/>
                <a:gd name="connsiteY453" fmla="*/ 1059683 h 1152691"/>
                <a:gd name="connsiteX454" fmla="*/ 1153327 w 1330849"/>
                <a:gd name="connsiteY454" fmla="*/ 1064988 h 1152691"/>
                <a:gd name="connsiteX455" fmla="*/ 1130364 w 1330849"/>
                <a:gd name="connsiteY455" fmla="*/ 1070546 h 1152691"/>
                <a:gd name="connsiteX456" fmla="*/ 1105870 w 1330849"/>
                <a:gd name="connsiteY456" fmla="*/ 1075852 h 1152691"/>
                <a:gd name="connsiteX457" fmla="*/ 1092858 w 1330849"/>
                <a:gd name="connsiteY457" fmla="*/ 1078378 h 1152691"/>
                <a:gd name="connsiteX458" fmla="*/ 1079845 w 1330849"/>
                <a:gd name="connsiteY458" fmla="*/ 1080652 h 1152691"/>
                <a:gd name="connsiteX459" fmla="*/ 1066323 w 1330849"/>
                <a:gd name="connsiteY459" fmla="*/ 1082925 h 1152691"/>
                <a:gd name="connsiteX460" fmla="*/ 1052800 w 1330849"/>
                <a:gd name="connsiteY460" fmla="*/ 1085199 h 1152691"/>
                <a:gd name="connsiteX461" fmla="*/ 1039023 w 1330849"/>
                <a:gd name="connsiteY461" fmla="*/ 1086968 h 1152691"/>
                <a:gd name="connsiteX462" fmla="*/ 1025245 w 1330849"/>
                <a:gd name="connsiteY462" fmla="*/ 1088736 h 1152691"/>
                <a:gd name="connsiteX463" fmla="*/ 1011212 w 1330849"/>
                <a:gd name="connsiteY463" fmla="*/ 1089999 h 1152691"/>
                <a:gd name="connsiteX464" fmla="*/ 997180 w 1330849"/>
                <a:gd name="connsiteY464" fmla="*/ 1091263 h 1152691"/>
                <a:gd name="connsiteX465" fmla="*/ 982891 w 1330849"/>
                <a:gd name="connsiteY465" fmla="*/ 1092273 h 1152691"/>
                <a:gd name="connsiteX466" fmla="*/ 968858 w 1330849"/>
                <a:gd name="connsiteY466" fmla="*/ 1093031 h 1152691"/>
                <a:gd name="connsiteX467" fmla="*/ 954826 w 1330849"/>
                <a:gd name="connsiteY467" fmla="*/ 1093283 h 1152691"/>
                <a:gd name="connsiteX468" fmla="*/ 944213 w 1330849"/>
                <a:gd name="connsiteY468" fmla="*/ 1093283 h 1152691"/>
                <a:gd name="connsiteX469" fmla="*/ 923188 w 1330849"/>
                <a:gd name="connsiteY469" fmla="*/ 1092273 h 1152691"/>
                <a:gd name="connsiteX470" fmla="*/ 913748 w 1330849"/>
                <a:gd name="connsiteY470" fmla="*/ 1091768 h 1152691"/>
                <a:gd name="connsiteX471" fmla="*/ 927270 w 1330849"/>
                <a:gd name="connsiteY471" fmla="*/ 1092526 h 1152691"/>
                <a:gd name="connsiteX472" fmla="*/ 941048 w 1330849"/>
                <a:gd name="connsiteY472" fmla="*/ 1093283 h 1152691"/>
                <a:gd name="connsiteX473" fmla="*/ 944213 w 1330849"/>
                <a:gd name="connsiteY473" fmla="*/ 1093283 h 1152691"/>
                <a:gd name="connsiteX474" fmla="*/ 949467 w 1330849"/>
                <a:gd name="connsiteY474" fmla="*/ 1093536 h 1152691"/>
                <a:gd name="connsiteX475" fmla="*/ 967838 w 1330849"/>
                <a:gd name="connsiteY475" fmla="*/ 1094042 h 1152691"/>
                <a:gd name="connsiteX476" fmla="*/ 989015 w 1330849"/>
                <a:gd name="connsiteY476" fmla="*/ 1094294 h 1152691"/>
                <a:gd name="connsiteX477" fmla="*/ 1012233 w 1330849"/>
                <a:gd name="connsiteY477" fmla="*/ 1094547 h 1152691"/>
                <a:gd name="connsiteX478" fmla="*/ 1037747 w 1330849"/>
                <a:gd name="connsiteY478" fmla="*/ 1094294 h 1152691"/>
                <a:gd name="connsiteX479" fmla="*/ 1064282 w 1330849"/>
                <a:gd name="connsiteY479" fmla="*/ 1093536 h 1152691"/>
                <a:gd name="connsiteX480" fmla="*/ 1092093 w 1330849"/>
                <a:gd name="connsiteY480" fmla="*/ 1092020 h 1152691"/>
                <a:gd name="connsiteX481" fmla="*/ 1106125 w 1330849"/>
                <a:gd name="connsiteY481" fmla="*/ 1091263 h 1152691"/>
                <a:gd name="connsiteX482" fmla="*/ 1120158 w 1330849"/>
                <a:gd name="connsiteY482" fmla="*/ 1089999 h 1152691"/>
                <a:gd name="connsiteX483" fmla="*/ 1134446 w 1330849"/>
                <a:gd name="connsiteY483" fmla="*/ 1088736 h 1152691"/>
                <a:gd name="connsiteX484" fmla="*/ 1148734 w 1330849"/>
                <a:gd name="connsiteY484" fmla="*/ 1086968 h 1152691"/>
                <a:gd name="connsiteX485" fmla="*/ 1162767 w 1330849"/>
                <a:gd name="connsiteY485" fmla="*/ 1085452 h 1152691"/>
                <a:gd name="connsiteX486" fmla="*/ 1176800 w 1330849"/>
                <a:gd name="connsiteY486" fmla="*/ 1083431 h 1152691"/>
                <a:gd name="connsiteX487" fmla="*/ 1190577 w 1330849"/>
                <a:gd name="connsiteY487" fmla="*/ 1081157 h 1152691"/>
                <a:gd name="connsiteX488" fmla="*/ 1203845 w 1330849"/>
                <a:gd name="connsiteY488" fmla="*/ 1078631 h 1152691"/>
                <a:gd name="connsiteX489" fmla="*/ 1217112 w 1330849"/>
                <a:gd name="connsiteY489" fmla="*/ 1075599 h 1152691"/>
                <a:gd name="connsiteX490" fmla="*/ 1229870 w 1330849"/>
                <a:gd name="connsiteY490" fmla="*/ 1072567 h 1152691"/>
                <a:gd name="connsiteX491" fmla="*/ 1242098 w 1330849"/>
                <a:gd name="connsiteY491" fmla="*/ 1069288 h 1152691"/>
                <a:gd name="connsiteX492" fmla="*/ 1248526 w 1330849"/>
                <a:gd name="connsiteY492" fmla="*/ 1081245 h 1152691"/>
                <a:gd name="connsiteX493" fmla="*/ 1262032 w 1330849"/>
                <a:gd name="connsiteY493" fmla="*/ 1107789 h 1152691"/>
                <a:gd name="connsiteX494" fmla="*/ 1268437 w 1330849"/>
                <a:gd name="connsiteY494" fmla="*/ 1120820 h 1152691"/>
                <a:gd name="connsiteX495" fmla="*/ 1260187 w 1330849"/>
                <a:gd name="connsiteY495" fmla="*/ 1125914 h 1152691"/>
                <a:gd name="connsiteX496" fmla="*/ 1250238 w 1330849"/>
                <a:gd name="connsiteY496" fmla="*/ 1128209 h 1152691"/>
                <a:gd name="connsiteX497" fmla="*/ 1238504 w 1330849"/>
                <a:gd name="connsiteY497" fmla="*/ 1130504 h 1152691"/>
                <a:gd name="connsiteX498" fmla="*/ 1222432 w 1330849"/>
                <a:gd name="connsiteY498" fmla="*/ 1133819 h 1152691"/>
                <a:gd name="connsiteX499" fmla="*/ 1202024 w 1330849"/>
                <a:gd name="connsiteY499" fmla="*/ 1137390 h 1152691"/>
                <a:gd name="connsiteX500" fmla="*/ 1178556 w 1330849"/>
                <a:gd name="connsiteY500" fmla="*/ 1140960 h 1152691"/>
                <a:gd name="connsiteX501" fmla="*/ 1151260 w 1330849"/>
                <a:gd name="connsiteY501" fmla="*/ 1144530 h 1152691"/>
                <a:gd name="connsiteX502" fmla="*/ 1136209 w 1330849"/>
                <a:gd name="connsiteY502" fmla="*/ 1146060 h 1152691"/>
                <a:gd name="connsiteX503" fmla="*/ 1120648 w 1330849"/>
                <a:gd name="connsiteY503" fmla="*/ 1147591 h 1152691"/>
                <a:gd name="connsiteX504" fmla="*/ 1104321 w 1330849"/>
                <a:gd name="connsiteY504" fmla="*/ 1148866 h 1152691"/>
                <a:gd name="connsiteX505" fmla="*/ 1087485 w 1330849"/>
                <a:gd name="connsiteY505" fmla="*/ 1150141 h 1152691"/>
                <a:gd name="connsiteX506" fmla="*/ 1070139 w 1330849"/>
                <a:gd name="connsiteY506" fmla="*/ 1151161 h 1152691"/>
                <a:gd name="connsiteX507" fmla="*/ 1051771 w 1330849"/>
                <a:gd name="connsiteY507" fmla="*/ 1151671 h 1152691"/>
                <a:gd name="connsiteX508" fmla="*/ 1032894 w 1330849"/>
                <a:gd name="connsiteY508" fmla="*/ 1152181 h 1152691"/>
                <a:gd name="connsiteX509" fmla="*/ 1013762 w 1330849"/>
                <a:gd name="connsiteY509" fmla="*/ 1152691 h 1152691"/>
                <a:gd name="connsiteX510" fmla="*/ 993609 w 1330849"/>
                <a:gd name="connsiteY510" fmla="*/ 1152181 h 1152691"/>
                <a:gd name="connsiteX511" fmla="*/ 973456 w 1330849"/>
                <a:gd name="connsiteY511" fmla="*/ 1151926 h 1152691"/>
                <a:gd name="connsiteX512" fmla="*/ 952793 w 1330849"/>
                <a:gd name="connsiteY512" fmla="*/ 1151161 h 1152691"/>
                <a:gd name="connsiteX513" fmla="*/ 931620 w 1330849"/>
                <a:gd name="connsiteY513" fmla="*/ 1149886 h 1152691"/>
                <a:gd name="connsiteX514" fmla="*/ 910192 w 1330849"/>
                <a:gd name="connsiteY514" fmla="*/ 1148100 h 1152691"/>
                <a:gd name="connsiteX515" fmla="*/ 888508 w 1330849"/>
                <a:gd name="connsiteY515" fmla="*/ 1146060 h 1152691"/>
                <a:gd name="connsiteX516" fmla="*/ 866315 w 1330849"/>
                <a:gd name="connsiteY516" fmla="*/ 1143255 h 1152691"/>
                <a:gd name="connsiteX517" fmla="*/ 844121 w 1330849"/>
                <a:gd name="connsiteY517" fmla="*/ 1140195 h 1152691"/>
                <a:gd name="connsiteX518" fmla="*/ 821673 w 1330849"/>
                <a:gd name="connsiteY518" fmla="*/ 1136625 h 1152691"/>
                <a:gd name="connsiteX519" fmla="*/ 798969 w 1330849"/>
                <a:gd name="connsiteY519" fmla="*/ 1132034 h 1152691"/>
                <a:gd name="connsiteX520" fmla="*/ 817336 w 1330849"/>
                <a:gd name="connsiteY520" fmla="*/ 1113673 h 1152691"/>
                <a:gd name="connsiteX521" fmla="*/ 809938 w 1330849"/>
                <a:gd name="connsiteY521" fmla="*/ 1112143 h 1152691"/>
                <a:gd name="connsiteX522" fmla="*/ 801010 w 1330849"/>
                <a:gd name="connsiteY522" fmla="*/ 1109848 h 1152691"/>
                <a:gd name="connsiteX523" fmla="*/ 788510 w 1330849"/>
                <a:gd name="connsiteY523" fmla="*/ 1106533 h 1152691"/>
                <a:gd name="connsiteX524" fmla="*/ 773459 w 1330849"/>
                <a:gd name="connsiteY524" fmla="*/ 1102452 h 1152691"/>
                <a:gd name="connsiteX525" fmla="*/ 755347 w 1330849"/>
                <a:gd name="connsiteY525" fmla="*/ 1097096 h 1152691"/>
                <a:gd name="connsiteX526" fmla="*/ 735194 w 1330849"/>
                <a:gd name="connsiteY526" fmla="*/ 1090721 h 1152691"/>
                <a:gd name="connsiteX527" fmla="*/ 712236 w 1330849"/>
                <a:gd name="connsiteY527" fmla="*/ 1083325 h 1152691"/>
                <a:gd name="connsiteX528" fmla="*/ 687491 w 1330849"/>
                <a:gd name="connsiteY528" fmla="*/ 1074655 h 1152691"/>
                <a:gd name="connsiteX529" fmla="*/ 660706 w 1330849"/>
                <a:gd name="connsiteY529" fmla="*/ 1064454 h 1152691"/>
                <a:gd name="connsiteX530" fmla="*/ 646930 w 1330849"/>
                <a:gd name="connsiteY530" fmla="*/ 1059099 h 1152691"/>
                <a:gd name="connsiteX531" fmla="*/ 632644 w 1330849"/>
                <a:gd name="connsiteY531" fmla="*/ 1053233 h 1152691"/>
                <a:gd name="connsiteX532" fmla="*/ 617849 w 1330849"/>
                <a:gd name="connsiteY532" fmla="*/ 1047368 h 1152691"/>
                <a:gd name="connsiteX533" fmla="*/ 603053 w 1330849"/>
                <a:gd name="connsiteY533" fmla="*/ 1040482 h 1152691"/>
                <a:gd name="connsiteX534" fmla="*/ 587747 w 1330849"/>
                <a:gd name="connsiteY534" fmla="*/ 1033851 h 1152691"/>
                <a:gd name="connsiteX535" fmla="*/ 572186 w 1330849"/>
                <a:gd name="connsiteY535" fmla="*/ 1026711 h 1152691"/>
                <a:gd name="connsiteX536" fmla="*/ 556625 w 1330849"/>
                <a:gd name="connsiteY536" fmla="*/ 1019061 h 1152691"/>
                <a:gd name="connsiteX537" fmla="*/ 540809 w 1330849"/>
                <a:gd name="connsiteY537" fmla="*/ 1011155 h 1152691"/>
                <a:gd name="connsiteX538" fmla="*/ 524738 w 1330849"/>
                <a:gd name="connsiteY538" fmla="*/ 1002739 h 1152691"/>
                <a:gd name="connsiteX539" fmla="*/ 508412 w 1330849"/>
                <a:gd name="connsiteY539" fmla="*/ 994069 h 1152691"/>
                <a:gd name="connsiteX540" fmla="*/ 492086 w 1330849"/>
                <a:gd name="connsiteY540" fmla="*/ 985143 h 1152691"/>
                <a:gd name="connsiteX541" fmla="*/ 475759 w 1330849"/>
                <a:gd name="connsiteY541" fmla="*/ 975707 h 1152691"/>
                <a:gd name="connsiteX542" fmla="*/ 531115 w 1330849"/>
                <a:gd name="connsiteY542" fmla="*/ 961426 h 1152691"/>
                <a:gd name="connsiteX543" fmla="*/ 523972 w 1330849"/>
                <a:gd name="connsiteY543" fmla="*/ 958621 h 1152691"/>
                <a:gd name="connsiteX544" fmla="*/ 515299 w 1330849"/>
                <a:gd name="connsiteY544" fmla="*/ 954795 h 1152691"/>
                <a:gd name="connsiteX545" fmla="*/ 503820 w 1330849"/>
                <a:gd name="connsiteY545" fmla="*/ 949950 h 1152691"/>
                <a:gd name="connsiteX546" fmla="*/ 489790 w 1330849"/>
                <a:gd name="connsiteY546" fmla="*/ 942810 h 1152691"/>
                <a:gd name="connsiteX547" fmla="*/ 481881 w 1330849"/>
                <a:gd name="connsiteY547" fmla="*/ 938474 h 1152691"/>
                <a:gd name="connsiteX548" fmla="*/ 473718 w 1330849"/>
                <a:gd name="connsiteY548" fmla="*/ 934139 h 1152691"/>
                <a:gd name="connsiteX549" fmla="*/ 464790 w 1330849"/>
                <a:gd name="connsiteY549" fmla="*/ 928784 h 1152691"/>
                <a:gd name="connsiteX550" fmla="*/ 455351 w 1330849"/>
                <a:gd name="connsiteY550" fmla="*/ 923173 h 1152691"/>
                <a:gd name="connsiteX551" fmla="*/ 445913 w 1330849"/>
                <a:gd name="connsiteY551" fmla="*/ 916798 h 1152691"/>
                <a:gd name="connsiteX552" fmla="*/ 435709 w 1330849"/>
                <a:gd name="connsiteY552" fmla="*/ 910167 h 1152691"/>
                <a:gd name="connsiteX553" fmla="*/ 425505 w 1330849"/>
                <a:gd name="connsiteY553" fmla="*/ 902517 h 1152691"/>
                <a:gd name="connsiteX554" fmla="*/ 414790 w 1330849"/>
                <a:gd name="connsiteY554" fmla="*/ 894611 h 1152691"/>
                <a:gd name="connsiteX555" fmla="*/ 404076 w 1330849"/>
                <a:gd name="connsiteY555" fmla="*/ 886195 h 1152691"/>
                <a:gd name="connsiteX556" fmla="*/ 393107 w 1330849"/>
                <a:gd name="connsiteY556" fmla="*/ 877014 h 1152691"/>
                <a:gd name="connsiteX557" fmla="*/ 381883 w 1330849"/>
                <a:gd name="connsiteY557" fmla="*/ 867068 h 1152691"/>
                <a:gd name="connsiteX558" fmla="*/ 370658 w 1330849"/>
                <a:gd name="connsiteY558" fmla="*/ 856613 h 1152691"/>
                <a:gd name="connsiteX559" fmla="*/ 359434 w 1330849"/>
                <a:gd name="connsiteY559" fmla="*/ 845392 h 1152691"/>
                <a:gd name="connsiteX560" fmla="*/ 347955 w 1330849"/>
                <a:gd name="connsiteY560" fmla="*/ 833661 h 1152691"/>
                <a:gd name="connsiteX561" fmla="*/ 336476 w 1330849"/>
                <a:gd name="connsiteY561" fmla="*/ 821165 h 1152691"/>
                <a:gd name="connsiteX562" fmla="*/ 325506 w 1330849"/>
                <a:gd name="connsiteY562" fmla="*/ 807904 h 1152691"/>
                <a:gd name="connsiteX563" fmla="*/ 314282 w 1330849"/>
                <a:gd name="connsiteY563" fmla="*/ 793878 h 1152691"/>
                <a:gd name="connsiteX564" fmla="*/ 303312 w 1330849"/>
                <a:gd name="connsiteY564" fmla="*/ 778831 h 1152691"/>
                <a:gd name="connsiteX565" fmla="*/ 292343 w 1330849"/>
                <a:gd name="connsiteY565" fmla="*/ 763530 h 1152691"/>
                <a:gd name="connsiteX566" fmla="*/ 281884 w 1330849"/>
                <a:gd name="connsiteY566" fmla="*/ 747209 h 1152691"/>
                <a:gd name="connsiteX567" fmla="*/ 271425 w 1330849"/>
                <a:gd name="connsiteY567" fmla="*/ 730123 h 1152691"/>
                <a:gd name="connsiteX568" fmla="*/ 266323 w 1330849"/>
                <a:gd name="connsiteY568" fmla="*/ 721197 h 1152691"/>
                <a:gd name="connsiteX569" fmla="*/ 261731 w 1330849"/>
                <a:gd name="connsiteY569" fmla="*/ 712271 h 1152691"/>
                <a:gd name="connsiteX570" fmla="*/ 312751 w 1330849"/>
                <a:gd name="connsiteY570" fmla="*/ 701815 h 1152691"/>
                <a:gd name="connsiteX571" fmla="*/ 312751 w 1330849"/>
                <a:gd name="connsiteY571" fmla="*/ 679374 h 1152691"/>
                <a:gd name="connsiteX572" fmla="*/ 309945 w 1330849"/>
                <a:gd name="connsiteY572" fmla="*/ 678099 h 1152691"/>
                <a:gd name="connsiteX573" fmla="*/ 306373 w 1330849"/>
                <a:gd name="connsiteY573" fmla="*/ 676314 h 1152691"/>
                <a:gd name="connsiteX574" fmla="*/ 301527 w 1330849"/>
                <a:gd name="connsiteY574" fmla="*/ 674019 h 1152691"/>
                <a:gd name="connsiteX575" fmla="*/ 295405 w 1330849"/>
                <a:gd name="connsiteY575" fmla="*/ 670448 h 1152691"/>
                <a:gd name="connsiteX576" fmla="*/ 288262 w 1330849"/>
                <a:gd name="connsiteY576" fmla="*/ 666367 h 1152691"/>
                <a:gd name="connsiteX577" fmla="*/ 280099 w 1330849"/>
                <a:gd name="connsiteY577" fmla="*/ 661012 h 1152691"/>
                <a:gd name="connsiteX578" fmla="*/ 271170 w 1330849"/>
                <a:gd name="connsiteY578" fmla="*/ 654637 h 1152691"/>
                <a:gd name="connsiteX579" fmla="*/ 260966 w 1330849"/>
                <a:gd name="connsiteY579" fmla="*/ 647241 h 1152691"/>
                <a:gd name="connsiteX580" fmla="*/ 250252 w 1330849"/>
                <a:gd name="connsiteY580" fmla="*/ 638826 h 1152691"/>
                <a:gd name="connsiteX581" fmla="*/ 239028 w 1330849"/>
                <a:gd name="connsiteY581" fmla="*/ 628625 h 1152691"/>
                <a:gd name="connsiteX582" fmla="*/ 227038 w 1330849"/>
                <a:gd name="connsiteY582" fmla="*/ 617404 h 1152691"/>
                <a:gd name="connsiteX583" fmla="*/ 220661 w 1330849"/>
                <a:gd name="connsiteY583" fmla="*/ 611029 h 1152691"/>
                <a:gd name="connsiteX584" fmla="*/ 214538 w 1330849"/>
                <a:gd name="connsiteY584" fmla="*/ 604653 h 1152691"/>
                <a:gd name="connsiteX585" fmla="*/ 208161 w 1330849"/>
                <a:gd name="connsiteY585" fmla="*/ 597767 h 1152691"/>
                <a:gd name="connsiteX586" fmla="*/ 201528 w 1330849"/>
                <a:gd name="connsiteY586" fmla="*/ 590627 h 1152691"/>
                <a:gd name="connsiteX587" fmla="*/ 195151 w 1330849"/>
                <a:gd name="connsiteY587" fmla="*/ 582721 h 1152691"/>
                <a:gd name="connsiteX588" fmla="*/ 188263 w 1330849"/>
                <a:gd name="connsiteY588" fmla="*/ 574815 h 1152691"/>
                <a:gd name="connsiteX589" fmla="*/ 181886 w 1330849"/>
                <a:gd name="connsiteY589" fmla="*/ 566145 h 1152691"/>
                <a:gd name="connsiteX590" fmla="*/ 175253 w 1330849"/>
                <a:gd name="connsiteY590" fmla="*/ 557219 h 1152691"/>
                <a:gd name="connsiteX591" fmla="*/ 168365 w 1330849"/>
                <a:gd name="connsiteY591" fmla="*/ 548038 h 1152691"/>
                <a:gd name="connsiteX592" fmla="*/ 161733 w 1330849"/>
                <a:gd name="connsiteY592" fmla="*/ 538092 h 1152691"/>
                <a:gd name="connsiteX593" fmla="*/ 154590 w 1330849"/>
                <a:gd name="connsiteY593" fmla="*/ 528147 h 1152691"/>
                <a:gd name="connsiteX594" fmla="*/ 147702 w 1330849"/>
                <a:gd name="connsiteY594" fmla="*/ 517436 h 1152691"/>
                <a:gd name="connsiteX595" fmla="*/ 141070 w 1330849"/>
                <a:gd name="connsiteY595" fmla="*/ 505960 h 1152691"/>
                <a:gd name="connsiteX596" fmla="*/ 134182 w 1330849"/>
                <a:gd name="connsiteY596" fmla="*/ 494484 h 1152691"/>
                <a:gd name="connsiteX597" fmla="*/ 127550 w 1330849"/>
                <a:gd name="connsiteY597" fmla="*/ 482499 h 1152691"/>
                <a:gd name="connsiteX598" fmla="*/ 120662 w 1330849"/>
                <a:gd name="connsiteY598" fmla="*/ 470002 h 1152691"/>
                <a:gd name="connsiteX599" fmla="*/ 114029 w 1330849"/>
                <a:gd name="connsiteY599" fmla="*/ 456741 h 1152691"/>
                <a:gd name="connsiteX600" fmla="*/ 107397 w 1330849"/>
                <a:gd name="connsiteY600" fmla="*/ 443225 h 1152691"/>
                <a:gd name="connsiteX601" fmla="*/ 101019 w 1330849"/>
                <a:gd name="connsiteY601" fmla="*/ 429199 h 1152691"/>
                <a:gd name="connsiteX602" fmla="*/ 94642 w 1330849"/>
                <a:gd name="connsiteY602" fmla="*/ 414918 h 1152691"/>
                <a:gd name="connsiteX603" fmla="*/ 88009 w 1330849"/>
                <a:gd name="connsiteY603" fmla="*/ 399617 h 1152691"/>
                <a:gd name="connsiteX604" fmla="*/ 81887 w 1330849"/>
                <a:gd name="connsiteY604" fmla="*/ 383806 h 1152691"/>
                <a:gd name="connsiteX605" fmla="*/ 75765 w 1330849"/>
                <a:gd name="connsiteY605" fmla="*/ 367739 h 1152691"/>
                <a:gd name="connsiteX606" fmla="*/ 69898 w 1330849"/>
                <a:gd name="connsiteY606" fmla="*/ 350908 h 1152691"/>
                <a:gd name="connsiteX607" fmla="*/ 63775 w 1330849"/>
                <a:gd name="connsiteY607" fmla="*/ 333821 h 1152691"/>
                <a:gd name="connsiteX608" fmla="*/ 58163 w 1330849"/>
                <a:gd name="connsiteY608" fmla="*/ 315715 h 1152691"/>
                <a:gd name="connsiteX609" fmla="*/ 52551 w 1330849"/>
                <a:gd name="connsiteY609" fmla="*/ 297098 h 1152691"/>
                <a:gd name="connsiteX610" fmla="*/ 47193 w 1330849"/>
                <a:gd name="connsiteY610" fmla="*/ 278227 h 1152691"/>
                <a:gd name="connsiteX611" fmla="*/ 42091 w 1330849"/>
                <a:gd name="connsiteY611" fmla="*/ 258590 h 1152691"/>
                <a:gd name="connsiteX612" fmla="*/ 36990 w 1330849"/>
                <a:gd name="connsiteY612" fmla="*/ 238189 h 1152691"/>
                <a:gd name="connsiteX613" fmla="*/ 32398 w 1330849"/>
                <a:gd name="connsiteY613" fmla="*/ 217532 h 1152691"/>
                <a:gd name="connsiteX614" fmla="*/ 27551 w 1330849"/>
                <a:gd name="connsiteY614" fmla="*/ 195856 h 1152691"/>
                <a:gd name="connsiteX615" fmla="*/ 23215 w 1330849"/>
                <a:gd name="connsiteY615" fmla="*/ 173414 h 1152691"/>
                <a:gd name="connsiteX616" fmla="*/ 19133 w 1330849"/>
                <a:gd name="connsiteY616" fmla="*/ 150717 h 1152691"/>
                <a:gd name="connsiteX617" fmla="*/ 15306 w 1330849"/>
                <a:gd name="connsiteY617" fmla="*/ 127256 h 1152691"/>
                <a:gd name="connsiteX618" fmla="*/ 11735 w 1330849"/>
                <a:gd name="connsiteY618" fmla="*/ 103029 h 1152691"/>
                <a:gd name="connsiteX619" fmla="*/ 8419 w 1330849"/>
                <a:gd name="connsiteY619" fmla="*/ 78292 h 1152691"/>
                <a:gd name="connsiteX620" fmla="*/ 5357 w 1330849"/>
                <a:gd name="connsiteY620" fmla="*/ 53044 h 1152691"/>
                <a:gd name="connsiteX621" fmla="*/ 2551 w 1330849"/>
                <a:gd name="connsiteY621" fmla="*/ 26777 h 1152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</a:cxnLst>
              <a:rect l="l" t="t" r="r" b="b"/>
              <a:pathLst>
                <a:path w="1330849" h="1152691">
                  <a:moveTo>
                    <a:pt x="1281270" y="1113269"/>
                  </a:moveTo>
                  <a:lnTo>
                    <a:pt x="1281904" y="1128719"/>
                  </a:lnTo>
                  <a:lnTo>
                    <a:pt x="1282199" y="1129600"/>
                  </a:lnTo>
                  <a:lnTo>
                    <a:pt x="1273322" y="1135585"/>
                  </a:lnTo>
                  <a:lnTo>
                    <a:pt x="1271960" y="1131505"/>
                  </a:lnTo>
                  <a:lnTo>
                    <a:pt x="1268640" y="1121056"/>
                  </a:lnTo>
                  <a:close/>
                  <a:moveTo>
                    <a:pt x="1303365" y="1099647"/>
                  </a:moveTo>
                  <a:lnTo>
                    <a:pt x="1310270" y="1115659"/>
                  </a:lnTo>
                  <a:lnTo>
                    <a:pt x="1299715" y="1117790"/>
                  </a:lnTo>
                  <a:lnTo>
                    <a:pt x="1286983" y="1126375"/>
                  </a:lnTo>
                  <a:lnTo>
                    <a:pt x="1283139" y="1112116"/>
                  </a:lnTo>
                  <a:close/>
                  <a:moveTo>
                    <a:pt x="0" y="0"/>
                  </a:moveTo>
                  <a:lnTo>
                    <a:pt x="1276" y="1275"/>
                  </a:lnTo>
                  <a:lnTo>
                    <a:pt x="5613" y="5101"/>
                  </a:lnTo>
                  <a:lnTo>
                    <a:pt x="12500" y="10966"/>
                  </a:lnTo>
                  <a:lnTo>
                    <a:pt x="22449" y="18617"/>
                  </a:lnTo>
                  <a:lnTo>
                    <a:pt x="28317" y="22952"/>
                  </a:lnTo>
                  <a:lnTo>
                    <a:pt x="35204" y="27543"/>
                  </a:lnTo>
                  <a:lnTo>
                    <a:pt x="42857" y="32388"/>
                  </a:lnTo>
                  <a:lnTo>
                    <a:pt x="51020" y="37744"/>
                  </a:lnTo>
                  <a:lnTo>
                    <a:pt x="59949" y="43099"/>
                  </a:lnTo>
                  <a:lnTo>
                    <a:pt x="69387" y="48454"/>
                  </a:lnTo>
                  <a:lnTo>
                    <a:pt x="79846" y="54065"/>
                  </a:lnTo>
                  <a:lnTo>
                    <a:pt x="91070" y="59675"/>
                  </a:lnTo>
                  <a:lnTo>
                    <a:pt x="103060" y="65030"/>
                  </a:lnTo>
                  <a:lnTo>
                    <a:pt x="115815" y="70641"/>
                  </a:lnTo>
                  <a:lnTo>
                    <a:pt x="129336" y="76507"/>
                  </a:lnTo>
                  <a:lnTo>
                    <a:pt x="143621" y="81352"/>
                  </a:lnTo>
                  <a:lnTo>
                    <a:pt x="158416" y="86707"/>
                  </a:lnTo>
                  <a:lnTo>
                    <a:pt x="174488" y="91552"/>
                  </a:lnTo>
                  <a:lnTo>
                    <a:pt x="191069" y="96398"/>
                  </a:lnTo>
                  <a:lnTo>
                    <a:pt x="208416" y="100478"/>
                  </a:lnTo>
                  <a:lnTo>
                    <a:pt x="226783" y="104814"/>
                  </a:lnTo>
                  <a:lnTo>
                    <a:pt x="245915" y="108129"/>
                  </a:lnTo>
                  <a:lnTo>
                    <a:pt x="265558" y="111699"/>
                  </a:lnTo>
                  <a:lnTo>
                    <a:pt x="286221" y="113994"/>
                  </a:lnTo>
                  <a:lnTo>
                    <a:pt x="307394" y="116289"/>
                  </a:lnTo>
                  <a:lnTo>
                    <a:pt x="329843" y="118074"/>
                  </a:lnTo>
                  <a:lnTo>
                    <a:pt x="341322" y="118585"/>
                  </a:lnTo>
                  <a:lnTo>
                    <a:pt x="352802" y="118840"/>
                  </a:lnTo>
                  <a:lnTo>
                    <a:pt x="364791" y="119095"/>
                  </a:lnTo>
                  <a:lnTo>
                    <a:pt x="376781" y="119350"/>
                  </a:lnTo>
                  <a:lnTo>
                    <a:pt x="425505" y="119350"/>
                  </a:lnTo>
                  <a:lnTo>
                    <a:pt x="474483" y="119350"/>
                  </a:lnTo>
                  <a:lnTo>
                    <a:pt x="523462" y="120370"/>
                  </a:lnTo>
                  <a:lnTo>
                    <a:pt x="547697" y="120880"/>
                  </a:lnTo>
                  <a:lnTo>
                    <a:pt x="571931" y="121645"/>
                  </a:lnTo>
                  <a:lnTo>
                    <a:pt x="596166" y="122920"/>
                  </a:lnTo>
                  <a:lnTo>
                    <a:pt x="620145" y="123940"/>
                  </a:lnTo>
                  <a:lnTo>
                    <a:pt x="643869" y="125725"/>
                  </a:lnTo>
                  <a:lnTo>
                    <a:pt x="667338" y="127511"/>
                  </a:lnTo>
                  <a:lnTo>
                    <a:pt x="690552" y="130060"/>
                  </a:lnTo>
                  <a:lnTo>
                    <a:pt x="713511" y="132611"/>
                  </a:lnTo>
                  <a:lnTo>
                    <a:pt x="736214" y="136181"/>
                  </a:lnTo>
                  <a:lnTo>
                    <a:pt x="758408" y="139752"/>
                  </a:lnTo>
                  <a:lnTo>
                    <a:pt x="780346" y="144086"/>
                  </a:lnTo>
                  <a:lnTo>
                    <a:pt x="802030" y="148422"/>
                  </a:lnTo>
                  <a:lnTo>
                    <a:pt x="812489" y="150972"/>
                  </a:lnTo>
                  <a:lnTo>
                    <a:pt x="823203" y="153778"/>
                  </a:lnTo>
                  <a:lnTo>
                    <a:pt x="833662" y="156582"/>
                  </a:lnTo>
                  <a:lnTo>
                    <a:pt x="843866" y="159643"/>
                  </a:lnTo>
                  <a:lnTo>
                    <a:pt x="854070" y="162703"/>
                  </a:lnTo>
                  <a:lnTo>
                    <a:pt x="864019" y="166274"/>
                  </a:lnTo>
                  <a:lnTo>
                    <a:pt x="873968" y="169589"/>
                  </a:lnTo>
                  <a:lnTo>
                    <a:pt x="883916" y="173159"/>
                  </a:lnTo>
                  <a:lnTo>
                    <a:pt x="893355" y="177239"/>
                  </a:lnTo>
                  <a:lnTo>
                    <a:pt x="903049" y="181064"/>
                  </a:lnTo>
                  <a:lnTo>
                    <a:pt x="912233" y="185400"/>
                  </a:lnTo>
                  <a:lnTo>
                    <a:pt x="921671" y="189480"/>
                  </a:lnTo>
                  <a:lnTo>
                    <a:pt x="930600" y="194326"/>
                  </a:lnTo>
                  <a:lnTo>
                    <a:pt x="939528" y="199171"/>
                  </a:lnTo>
                  <a:lnTo>
                    <a:pt x="948456" y="204016"/>
                  </a:lnTo>
                  <a:lnTo>
                    <a:pt x="956875" y="209117"/>
                  </a:lnTo>
                  <a:lnTo>
                    <a:pt x="965293" y="214727"/>
                  </a:lnTo>
                  <a:lnTo>
                    <a:pt x="973456" y="220082"/>
                  </a:lnTo>
                  <a:lnTo>
                    <a:pt x="981619" y="225948"/>
                  </a:lnTo>
                  <a:lnTo>
                    <a:pt x="989527" y="231813"/>
                  </a:lnTo>
                  <a:lnTo>
                    <a:pt x="997435" y="237934"/>
                  </a:lnTo>
                  <a:lnTo>
                    <a:pt x="1004578" y="244564"/>
                  </a:lnTo>
                  <a:lnTo>
                    <a:pt x="1012231" y="251195"/>
                  </a:lnTo>
                  <a:lnTo>
                    <a:pt x="1019374" y="258081"/>
                  </a:lnTo>
                  <a:lnTo>
                    <a:pt x="1026262" y="265221"/>
                  </a:lnTo>
                  <a:lnTo>
                    <a:pt x="1033149" y="272616"/>
                  </a:lnTo>
                  <a:lnTo>
                    <a:pt x="1039527" y="280268"/>
                  </a:lnTo>
                  <a:lnTo>
                    <a:pt x="1046159" y="288173"/>
                  </a:lnTo>
                  <a:lnTo>
                    <a:pt x="1046159" y="238954"/>
                  </a:lnTo>
                  <a:lnTo>
                    <a:pt x="1052281" y="245075"/>
                  </a:lnTo>
                  <a:lnTo>
                    <a:pt x="1059679" y="252980"/>
                  </a:lnTo>
                  <a:lnTo>
                    <a:pt x="1068863" y="263946"/>
                  </a:lnTo>
                  <a:lnTo>
                    <a:pt x="1080343" y="277462"/>
                  </a:lnTo>
                  <a:lnTo>
                    <a:pt x="1093352" y="293783"/>
                  </a:lnTo>
                  <a:lnTo>
                    <a:pt x="1100495" y="302964"/>
                  </a:lnTo>
                  <a:lnTo>
                    <a:pt x="1107893" y="312910"/>
                  </a:lnTo>
                  <a:lnTo>
                    <a:pt x="1115036" y="323366"/>
                  </a:lnTo>
                  <a:lnTo>
                    <a:pt x="1122689" y="334331"/>
                  </a:lnTo>
                  <a:lnTo>
                    <a:pt x="1130597" y="346062"/>
                  </a:lnTo>
                  <a:lnTo>
                    <a:pt x="1138505" y="358558"/>
                  </a:lnTo>
                  <a:lnTo>
                    <a:pt x="1146413" y="371309"/>
                  </a:lnTo>
                  <a:lnTo>
                    <a:pt x="1154321" y="384825"/>
                  </a:lnTo>
                  <a:lnTo>
                    <a:pt x="1162229" y="398597"/>
                  </a:lnTo>
                  <a:lnTo>
                    <a:pt x="1170137" y="413133"/>
                  </a:lnTo>
                  <a:lnTo>
                    <a:pt x="1177535" y="428179"/>
                  </a:lnTo>
                  <a:lnTo>
                    <a:pt x="1184933" y="443480"/>
                  </a:lnTo>
                  <a:lnTo>
                    <a:pt x="1192331" y="459547"/>
                  </a:lnTo>
                  <a:lnTo>
                    <a:pt x="1199218" y="476123"/>
                  </a:lnTo>
                  <a:lnTo>
                    <a:pt x="1206106" y="493209"/>
                  </a:lnTo>
                  <a:lnTo>
                    <a:pt x="1212228" y="510551"/>
                  </a:lnTo>
                  <a:lnTo>
                    <a:pt x="1218351" y="528402"/>
                  </a:lnTo>
                  <a:lnTo>
                    <a:pt x="1223708" y="546508"/>
                  </a:lnTo>
                  <a:lnTo>
                    <a:pt x="1228810" y="565380"/>
                  </a:lnTo>
                  <a:lnTo>
                    <a:pt x="1233402" y="584761"/>
                  </a:lnTo>
                  <a:lnTo>
                    <a:pt x="1256105" y="561810"/>
                  </a:lnTo>
                  <a:lnTo>
                    <a:pt x="1261462" y="577621"/>
                  </a:lnTo>
                  <a:lnTo>
                    <a:pt x="1267585" y="596237"/>
                  </a:lnTo>
                  <a:lnTo>
                    <a:pt x="1274983" y="620974"/>
                  </a:lnTo>
                  <a:lnTo>
                    <a:pt x="1283911" y="650811"/>
                  </a:lnTo>
                  <a:lnTo>
                    <a:pt x="1288248" y="667388"/>
                  </a:lnTo>
                  <a:lnTo>
                    <a:pt x="1292840" y="685239"/>
                  </a:lnTo>
                  <a:lnTo>
                    <a:pt x="1297431" y="703856"/>
                  </a:lnTo>
                  <a:lnTo>
                    <a:pt x="1302023" y="723237"/>
                  </a:lnTo>
                  <a:lnTo>
                    <a:pt x="1306360" y="743384"/>
                  </a:lnTo>
                  <a:lnTo>
                    <a:pt x="1310696" y="764296"/>
                  </a:lnTo>
                  <a:lnTo>
                    <a:pt x="1314778" y="785462"/>
                  </a:lnTo>
                  <a:lnTo>
                    <a:pt x="1318349" y="807139"/>
                  </a:lnTo>
                  <a:lnTo>
                    <a:pt x="1321921" y="829071"/>
                  </a:lnTo>
                  <a:lnTo>
                    <a:pt x="1324727" y="851257"/>
                  </a:lnTo>
                  <a:lnTo>
                    <a:pt x="1327278" y="873699"/>
                  </a:lnTo>
                  <a:lnTo>
                    <a:pt x="1328808" y="896141"/>
                  </a:lnTo>
                  <a:lnTo>
                    <a:pt x="1330339" y="918328"/>
                  </a:lnTo>
                  <a:lnTo>
                    <a:pt x="1330594" y="929549"/>
                  </a:lnTo>
                  <a:lnTo>
                    <a:pt x="1330849" y="940514"/>
                  </a:lnTo>
                  <a:lnTo>
                    <a:pt x="1330849" y="951480"/>
                  </a:lnTo>
                  <a:lnTo>
                    <a:pt x="1330594" y="962446"/>
                  </a:lnTo>
                  <a:lnTo>
                    <a:pt x="1330339" y="973157"/>
                  </a:lnTo>
                  <a:lnTo>
                    <a:pt x="1329829" y="983868"/>
                  </a:lnTo>
                  <a:lnTo>
                    <a:pt x="1328808" y="994324"/>
                  </a:lnTo>
                  <a:lnTo>
                    <a:pt x="1327788" y="1004780"/>
                  </a:lnTo>
                  <a:lnTo>
                    <a:pt x="1326768" y="1015236"/>
                  </a:lnTo>
                  <a:lnTo>
                    <a:pt x="1324982" y="1025436"/>
                  </a:lnTo>
                  <a:lnTo>
                    <a:pt x="1323196" y="1035127"/>
                  </a:lnTo>
                  <a:lnTo>
                    <a:pt x="1321410" y="1045073"/>
                  </a:lnTo>
                  <a:lnTo>
                    <a:pt x="1319114" y="1054508"/>
                  </a:lnTo>
                  <a:lnTo>
                    <a:pt x="1316563" y="1063944"/>
                  </a:lnTo>
                  <a:lnTo>
                    <a:pt x="1313757" y="1073125"/>
                  </a:lnTo>
                  <a:lnTo>
                    <a:pt x="1310696" y="1082306"/>
                  </a:lnTo>
                  <a:lnTo>
                    <a:pt x="1307125" y="1090721"/>
                  </a:lnTo>
                  <a:lnTo>
                    <a:pt x="1303554" y="1099137"/>
                  </a:lnTo>
                  <a:lnTo>
                    <a:pt x="1303118" y="1099406"/>
                  </a:lnTo>
                  <a:lnTo>
                    <a:pt x="1298218" y="1087626"/>
                  </a:lnTo>
                  <a:lnTo>
                    <a:pt x="1292866" y="1075374"/>
                  </a:lnTo>
                  <a:lnTo>
                    <a:pt x="1287005" y="1062612"/>
                  </a:lnTo>
                  <a:lnTo>
                    <a:pt x="1280889" y="1049851"/>
                  </a:lnTo>
                  <a:lnTo>
                    <a:pt x="1274264" y="1037089"/>
                  </a:lnTo>
                  <a:lnTo>
                    <a:pt x="1267638" y="1024072"/>
                  </a:lnTo>
                  <a:lnTo>
                    <a:pt x="1260503" y="1010800"/>
                  </a:lnTo>
                  <a:lnTo>
                    <a:pt x="1253113" y="997528"/>
                  </a:lnTo>
                  <a:lnTo>
                    <a:pt x="1245723" y="984000"/>
                  </a:lnTo>
                  <a:lnTo>
                    <a:pt x="1237823" y="970473"/>
                  </a:lnTo>
                  <a:lnTo>
                    <a:pt x="1229669" y="956690"/>
                  </a:lnTo>
                  <a:lnTo>
                    <a:pt x="1220750" y="943162"/>
                  </a:lnTo>
                  <a:lnTo>
                    <a:pt x="1216870" y="936989"/>
                  </a:lnTo>
                  <a:lnTo>
                    <a:pt x="1239066" y="666113"/>
                  </a:lnTo>
                  <a:lnTo>
                    <a:pt x="1196179" y="904812"/>
                  </a:lnTo>
                  <a:lnTo>
                    <a:pt x="1184565" y="887521"/>
                  </a:lnTo>
                  <a:lnTo>
                    <a:pt x="1165198" y="859700"/>
                  </a:lnTo>
                  <a:lnTo>
                    <a:pt x="1144812" y="831879"/>
                  </a:lnTo>
                  <a:lnTo>
                    <a:pt x="1124171" y="803804"/>
                  </a:lnTo>
                  <a:lnTo>
                    <a:pt x="1102765" y="776239"/>
                  </a:lnTo>
                  <a:lnTo>
                    <a:pt x="1080341" y="748673"/>
                  </a:lnTo>
                  <a:lnTo>
                    <a:pt x="1065217" y="730427"/>
                  </a:lnTo>
                  <a:lnTo>
                    <a:pt x="1067674" y="703626"/>
                  </a:lnTo>
                  <a:lnTo>
                    <a:pt x="1068959" y="683746"/>
                  </a:lnTo>
                  <a:lnTo>
                    <a:pt x="1070757" y="661064"/>
                  </a:lnTo>
                  <a:lnTo>
                    <a:pt x="1072556" y="635324"/>
                  </a:lnTo>
                  <a:lnTo>
                    <a:pt x="1073841" y="607290"/>
                  </a:lnTo>
                  <a:lnTo>
                    <a:pt x="1074869" y="576962"/>
                  </a:lnTo>
                  <a:lnTo>
                    <a:pt x="1075640" y="545359"/>
                  </a:lnTo>
                  <a:lnTo>
                    <a:pt x="1075897" y="512228"/>
                  </a:lnTo>
                  <a:lnTo>
                    <a:pt x="1075640" y="478587"/>
                  </a:lnTo>
                  <a:lnTo>
                    <a:pt x="1075383" y="461512"/>
                  </a:lnTo>
                  <a:lnTo>
                    <a:pt x="1074612" y="444436"/>
                  </a:lnTo>
                  <a:lnTo>
                    <a:pt x="1073841" y="427361"/>
                  </a:lnTo>
                  <a:lnTo>
                    <a:pt x="1072813" y="410285"/>
                  </a:lnTo>
                  <a:lnTo>
                    <a:pt x="1071528" y="393465"/>
                  </a:lnTo>
                  <a:lnTo>
                    <a:pt x="1070243" y="376899"/>
                  </a:lnTo>
                  <a:lnTo>
                    <a:pt x="1068445" y="360079"/>
                  </a:lnTo>
                  <a:lnTo>
                    <a:pt x="1066132" y="343768"/>
                  </a:lnTo>
                  <a:lnTo>
                    <a:pt x="1066646" y="355746"/>
                  </a:lnTo>
                  <a:lnTo>
                    <a:pt x="1067674" y="387858"/>
                  </a:lnTo>
                  <a:lnTo>
                    <a:pt x="1067931" y="410030"/>
                  </a:lnTo>
                  <a:lnTo>
                    <a:pt x="1067931" y="435006"/>
                  </a:lnTo>
                  <a:lnTo>
                    <a:pt x="1067931" y="463041"/>
                  </a:lnTo>
                  <a:lnTo>
                    <a:pt x="1067674" y="492349"/>
                  </a:lnTo>
                  <a:lnTo>
                    <a:pt x="1066646" y="523442"/>
                  </a:lnTo>
                  <a:lnTo>
                    <a:pt x="1065618" y="555044"/>
                  </a:lnTo>
                  <a:lnTo>
                    <a:pt x="1063563" y="586136"/>
                  </a:lnTo>
                  <a:lnTo>
                    <a:pt x="1062535" y="601938"/>
                  </a:lnTo>
                  <a:lnTo>
                    <a:pt x="1061250" y="617229"/>
                  </a:lnTo>
                  <a:lnTo>
                    <a:pt x="1059708" y="632010"/>
                  </a:lnTo>
                  <a:lnTo>
                    <a:pt x="1057909" y="646792"/>
                  </a:lnTo>
                  <a:lnTo>
                    <a:pt x="1056368" y="660809"/>
                  </a:lnTo>
                  <a:lnTo>
                    <a:pt x="1054055" y="674317"/>
                  </a:lnTo>
                  <a:lnTo>
                    <a:pt x="1051742" y="687315"/>
                  </a:lnTo>
                  <a:lnTo>
                    <a:pt x="1049173" y="699293"/>
                  </a:lnTo>
                  <a:lnTo>
                    <a:pt x="1046819" y="708631"/>
                  </a:lnTo>
                  <a:lnTo>
                    <a:pt x="1035236" y="695074"/>
                  </a:lnTo>
                  <a:lnTo>
                    <a:pt x="1012047" y="669039"/>
                  </a:lnTo>
                  <a:lnTo>
                    <a:pt x="988603" y="643261"/>
                  </a:lnTo>
                  <a:lnTo>
                    <a:pt x="965414" y="618503"/>
                  </a:lnTo>
                  <a:lnTo>
                    <a:pt x="941715" y="594256"/>
                  </a:lnTo>
                  <a:lnTo>
                    <a:pt x="918271" y="571029"/>
                  </a:lnTo>
                  <a:lnTo>
                    <a:pt x="895081" y="548568"/>
                  </a:lnTo>
                  <a:lnTo>
                    <a:pt x="871892" y="527383"/>
                  </a:lnTo>
                  <a:lnTo>
                    <a:pt x="849213" y="507475"/>
                  </a:lnTo>
                  <a:lnTo>
                    <a:pt x="838000" y="497521"/>
                  </a:lnTo>
                  <a:lnTo>
                    <a:pt x="826533" y="488332"/>
                  </a:lnTo>
                  <a:lnTo>
                    <a:pt x="815576" y="479144"/>
                  </a:lnTo>
                  <a:lnTo>
                    <a:pt x="804618" y="470722"/>
                  </a:lnTo>
                  <a:lnTo>
                    <a:pt x="795547" y="463748"/>
                  </a:lnTo>
                  <a:lnTo>
                    <a:pt x="795407" y="462547"/>
                  </a:lnTo>
                  <a:lnTo>
                    <a:pt x="793063" y="443612"/>
                  </a:lnTo>
                  <a:lnTo>
                    <a:pt x="789939" y="420582"/>
                  </a:lnTo>
                  <a:lnTo>
                    <a:pt x="786294" y="395250"/>
                  </a:lnTo>
                  <a:lnTo>
                    <a:pt x="781867" y="370430"/>
                  </a:lnTo>
                  <a:lnTo>
                    <a:pt x="779784" y="358404"/>
                  </a:lnTo>
                  <a:lnTo>
                    <a:pt x="777441" y="347401"/>
                  </a:lnTo>
                  <a:lnTo>
                    <a:pt x="775358" y="337166"/>
                  </a:lnTo>
                  <a:lnTo>
                    <a:pt x="773014" y="328466"/>
                  </a:lnTo>
                  <a:lnTo>
                    <a:pt x="775358" y="341772"/>
                  </a:lnTo>
                  <a:lnTo>
                    <a:pt x="777180" y="356357"/>
                  </a:lnTo>
                  <a:lnTo>
                    <a:pt x="779263" y="375036"/>
                  </a:lnTo>
                  <a:lnTo>
                    <a:pt x="780305" y="385271"/>
                  </a:lnTo>
                  <a:lnTo>
                    <a:pt x="781346" y="396018"/>
                  </a:lnTo>
                  <a:lnTo>
                    <a:pt x="781867" y="407277"/>
                  </a:lnTo>
                  <a:lnTo>
                    <a:pt x="782127" y="418280"/>
                  </a:lnTo>
                  <a:lnTo>
                    <a:pt x="782388" y="429539"/>
                  </a:lnTo>
                  <a:lnTo>
                    <a:pt x="782127" y="440797"/>
                  </a:lnTo>
                  <a:lnTo>
                    <a:pt x="781346" y="451800"/>
                  </a:lnTo>
                  <a:lnTo>
                    <a:pt x="781186" y="453088"/>
                  </a:lnTo>
                  <a:lnTo>
                    <a:pt x="772510" y="446729"/>
                  </a:lnTo>
                  <a:lnTo>
                    <a:pt x="762317" y="439838"/>
                  </a:lnTo>
                  <a:lnTo>
                    <a:pt x="752123" y="432947"/>
                  </a:lnTo>
                  <a:lnTo>
                    <a:pt x="741930" y="426565"/>
                  </a:lnTo>
                  <a:lnTo>
                    <a:pt x="731993" y="420695"/>
                  </a:lnTo>
                  <a:lnTo>
                    <a:pt x="722563" y="415080"/>
                  </a:lnTo>
                  <a:lnTo>
                    <a:pt x="713135" y="409975"/>
                  </a:lnTo>
                  <a:lnTo>
                    <a:pt x="703961" y="405126"/>
                  </a:lnTo>
                  <a:lnTo>
                    <a:pt x="695042" y="400787"/>
                  </a:lnTo>
                  <a:lnTo>
                    <a:pt x="686123" y="397213"/>
                  </a:lnTo>
                  <a:lnTo>
                    <a:pt x="677714" y="393896"/>
                  </a:lnTo>
                  <a:lnTo>
                    <a:pt x="669560" y="391088"/>
                  </a:lnTo>
                  <a:lnTo>
                    <a:pt x="653506" y="385983"/>
                  </a:lnTo>
                  <a:lnTo>
                    <a:pt x="637196" y="380624"/>
                  </a:lnTo>
                  <a:lnTo>
                    <a:pt x="620633" y="374753"/>
                  </a:lnTo>
                  <a:lnTo>
                    <a:pt x="603814" y="368882"/>
                  </a:lnTo>
                  <a:lnTo>
                    <a:pt x="569667" y="355865"/>
                  </a:lnTo>
                  <a:lnTo>
                    <a:pt x="535521" y="342593"/>
                  </a:lnTo>
                  <a:lnTo>
                    <a:pt x="501119" y="328811"/>
                  </a:lnTo>
                  <a:lnTo>
                    <a:pt x="467227" y="314772"/>
                  </a:lnTo>
                  <a:lnTo>
                    <a:pt x="445917" y="305697"/>
                  </a:lnTo>
                  <a:lnTo>
                    <a:pt x="395685" y="221358"/>
                  </a:lnTo>
                  <a:lnTo>
                    <a:pt x="438286" y="302447"/>
                  </a:lnTo>
                  <a:lnTo>
                    <a:pt x="434864" y="300990"/>
                  </a:lnTo>
                  <a:lnTo>
                    <a:pt x="403775" y="287462"/>
                  </a:lnTo>
                  <a:lnTo>
                    <a:pt x="374725" y="274445"/>
                  </a:lnTo>
                  <a:lnTo>
                    <a:pt x="347968" y="262449"/>
                  </a:lnTo>
                  <a:lnTo>
                    <a:pt x="303883" y="242030"/>
                  </a:lnTo>
                  <a:lnTo>
                    <a:pt x="274578" y="228503"/>
                  </a:lnTo>
                  <a:lnTo>
                    <a:pt x="264130" y="223398"/>
                  </a:lnTo>
                  <a:lnTo>
                    <a:pt x="265914" y="225185"/>
                  </a:lnTo>
                  <a:lnTo>
                    <a:pt x="268462" y="226716"/>
                  </a:lnTo>
                  <a:lnTo>
                    <a:pt x="274323" y="231311"/>
                  </a:lnTo>
                  <a:lnTo>
                    <a:pt x="282223" y="236160"/>
                  </a:lnTo>
                  <a:lnTo>
                    <a:pt x="291397" y="241520"/>
                  </a:lnTo>
                  <a:lnTo>
                    <a:pt x="302354" y="247390"/>
                  </a:lnTo>
                  <a:lnTo>
                    <a:pt x="314841" y="253771"/>
                  </a:lnTo>
                  <a:lnTo>
                    <a:pt x="342617" y="267554"/>
                  </a:lnTo>
                  <a:lnTo>
                    <a:pt x="374470" y="282868"/>
                  </a:lnTo>
                  <a:lnTo>
                    <a:pt x="409126" y="298948"/>
                  </a:lnTo>
                  <a:lnTo>
                    <a:pt x="445057" y="315538"/>
                  </a:lnTo>
                  <a:lnTo>
                    <a:pt x="482262" y="331873"/>
                  </a:lnTo>
                  <a:lnTo>
                    <a:pt x="518447" y="347953"/>
                  </a:lnTo>
                  <a:lnTo>
                    <a:pt x="553613" y="363267"/>
                  </a:lnTo>
                  <a:lnTo>
                    <a:pt x="596504" y="381628"/>
                  </a:lnTo>
                  <a:lnTo>
                    <a:pt x="595528" y="381510"/>
                  </a:lnTo>
                  <a:lnTo>
                    <a:pt x="586847" y="383252"/>
                  </a:lnTo>
                  <a:lnTo>
                    <a:pt x="576379" y="385242"/>
                  </a:lnTo>
                  <a:lnTo>
                    <a:pt x="562593" y="387482"/>
                  </a:lnTo>
                  <a:lnTo>
                    <a:pt x="545232" y="390467"/>
                  </a:lnTo>
                  <a:lnTo>
                    <a:pt x="525573" y="392706"/>
                  </a:lnTo>
                  <a:lnTo>
                    <a:pt x="503361" y="395692"/>
                  </a:lnTo>
                  <a:lnTo>
                    <a:pt x="479362" y="397682"/>
                  </a:lnTo>
                  <a:lnTo>
                    <a:pt x="466341" y="398678"/>
                  </a:lnTo>
                  <a:lnTo>
                    <a:pt x="453320" y="399424"/>
                  </a:lnTo>
                  <a:lnTo>
                    <a:pt x="440044" y="400171"/>
                  </a:lnTo>
                  <a:lnTo>
                    <a:pt x="426257" y="400419"/>
                  </a:lnTo>
                  <a:lnTo>
                    <a:pt x="412471" y="400668"/>
                  </a:lnTo>
                  <a:lnTo>
                    <a:pt x="398684" y="400668"/>
                  </a:lnTo>
                  <a:lnTo>
                    <a:pt x="384642" y="400419"/>
                  </a:lnTo>
                  <a:lnTo>
                    <a:pt x="370345" y="399673"/>
                  </a:lnTo>
                  <a:lnTo>
                    <a:pt x="356048" y="398926"/>
                  </a:lnTo>
                  <a:lnTo>
                    <a:pt x="342005" y="397434"/>
                  </a:lnTo>
                  <a:lnTo>
                    <a:pt x="327708" y="395940"/>
                  </a:lnTo>
                  <a:lnTo>
                    <a:pt x="313921" y="393950"/>
                  </a:lnTo>
                  <a:lnTo>
                    <a:pt x="300134" y="391462"/>
                  </a:lnTo>
                  <a:lnTo>
                    <a:pt x="286603" y="388726"/>
                  </a:lnTo>
                  <a:lnTo>
                    <a:pt x="275959" y="386181"/>
                  </a:lnTo>
                  <a:lnTo>
                    <a:pt x="268221" y="383998"/>
                  </a:lnTo>
                  <a:lnTo>
                    <a:pt x="260051" y="381510"/>
                  </a:lnTo>
                  <a:lnTo>
                    <a:pt x="273072" y="385491"/>
                  </a:lnTo>
                  <a:lnTo>
                    <a:pt x="275959" y="386181"/>
                  </a:lnTo>
                  <a:lnTo>
                    <a:pt x="277922" y="386735"/>
                  </a:lnTo>
                  <a:lnTo>
                    <a:pt x="291199" y="389970"/>
                  </a:lnTo>
                  <a:lnTo>
                    <a:pt x="307794" y="393950"/>
                  </a:lnTo>
                  <a:lnTo>
                    <a:pt x="327452" y="397931"/>
                  </a:lnTo>
                  <a:lnTo>
                    <a:pt x="338175" y="399922"/>
                  </a:lnTo>
                  <a:lnTo>
                    <a:pt x="349409" y="401912"/>
                  </a:lnTo>
                  <a:lnTo>
                    <a:pt x="361153" y="403903"/>
                  </a:lnTo>
                  <a:lnTo>
                    <a:pt x="373919" y="405395"/>
                  </a:lnTo>
                  <a:lnTo>
                    <a:pt x="386940" y="407137"/>
                  </a:lnTo>
                  <a:lnTo>
                    <a:pt x="400471" y="408879"/>
                  </a:lnTo>
                  <a:lnTo>
                    <a:pt x="414514" y="409873"/>
                  </a:lnTo>
                  <a:lnTo>
                    <a:pt x="428811" y="410869"/>
                  </a:lnTo>
                  <a:lnTo>
                    <a:pt x="443874" y="411615"/>
                  </a:lnTo>
                  <a:lnTo>
                    <a:pt x="458937" y="412113"/>
                  </a:lnTo>
                  <a:lnTo>
                    <a:pt x="474767" y="412113"/>
                  </a:lnTo>
                  <a:lnTo>
                    <a:pt x="490595" y="412113"/>
                  </a:lnTo>
                  <a:lnTo>
                    <a:pt x="506680" y="411117"/>
                  </a:lnTo>
                  <a:lnTo>
                    <a:pt x="523020" y="410371"/>
                  </a:lnTo>
                  <a:lnTo>
                    <a:pt x="539615" y="408879"/>
                  </a:lnTo>
                  <a:lnTo>
                    <a:pt x="556210" y="406888"/>
                  </a:lnTo>
                  <a:lnTo>
                    <a:pt x="573316" y="404400"/>
                  </a:lnTo>
                  <a:lnTo>
                    <a:pt x="590166" y="401415"/>
                  </a:lnTo>
                  <a:lnTo>
                    <a:pt x="607272" y="397682"/>
                  </a:lnTo>
                  <a:lnTo>
                    <a:pt x="624122" y="393452"/>
                  </a:lnTo>
                  <a:lnTo>
                    <a:pt x="623998" y="393332"/>
                  </a:lnTo>
                  <a:lnTo>
                    <a:pt x="658092" y="407678"/>
                  </a:lnTo>
                  <a:lnTo>
                    <a:pt x="674402" y="414825"/>
                  </a:lnTo>
                  <a:lnTo>
                    <a:pt x="690965" y="424013"/>
                  </a:lnTo>
                  <a:lnTo>
                    <a:pt x="707274" y="434223"/>
                  </a:lnTo>
                  <a:lnTo>
                    <a:pt x="723583" y="444432"/>
                  </a:lnTo>
                  <a:lnTo>
                    <a:pt x="739892" y="455407"/>
                  </a:lnTo>
                  <a:lnTo>
                    <a:pt x="755691" y="466382"/>
                  </a:lnTo>
                  <a:lnTo>
                    <a:pt x="771490" y="477868"/>
                  </a:lnTo>
                  <a:lnTo>
                    <a:pt x="787290" y="489864"/>
                  </a:lnTo>
                  <a:lnTo>
                    <a:pt x="802324" y="502116"/>
                  </a:lnTo>
                  <a:lnTo>
                    <a:pt x="817614" y="514877"/>
                  </a:lnTo>
                  <a:lnTo>
                    <a:pt x="832904" y="527383"/>
                  </a:lnTo>
                  <a:lnTo>
                    <a:pt x="847429" y="540656"/>
                  </a:lnTo>
                  <a:lnTo>
                    <a:pt x="862209" y="553928"/>
                  </a:lnTo>
                  <a:lnTo>
                    <a:pt x="876479" y="567711"/>
                  </a:lnTo>
                  <a:lnTo>
                    <a:pt x="890750" y="581494"/>
                  </a:lnTo>
                  <a:lnTo>
                    <a:pt x="904510" y="595532"/>
                  </a:lnTo>
                  <a:lnTo>
                    <a:pt x="918271" y="609824"/>
                  </a:lnTo>
                  <a:lnTo>
                    <a:pt x="931776" y="624118"/>
                  </a:lnTo>
                  <a:lnTo>
                    <a:pt x="945282" y="638666"/>
                  </a:lnTo>
                  <a:lnTo>
                    <a:pt x="958279" y="653470"/>
                  </a:lnTo>
                  <a:lnTo>
                    <a:pt x="971275" y="668018"/>
                  </a:lnTo>
                  <a:lnTo>
                    <a:pt x="972984" y="670038"/>
                  </a:lnTo>
                  <a:lnTo>
                    <a:pt x="969848" y="672265"/>
                  </a:lnTo>
                  <a:lnTo>
                    <a:pt x="960418" y="678161"/>
                  </a:lnTo>
                  <a:lnTo>
                    <a:pt x="950989" y="683800"/>
                  </a:lnTo>
                  <a:lnTo>
                    <a:pt x="941305" y="689183"/>
                  </a:lnTo>
                  <a:lnTo>
                    <a:pt x="931110" y="694565"/>
                  </a:lnTo>
                  <a:lnTo>
                    <a:pt x="920662" y="699435"/>
                  </a:lnTo>
                  <a:lnTo>
                    <a:pt x="909958" y="704050"/>
                  </a:lnTo>
                  <a:lnTo>
                    <a:pt x="898999" y="708407"/>
                  </a:lnTo>
                  <a:lnTo>
                    <a:pt x="887786" y="712765"/>
                  </a:lnTo>
                  <a:lnTo>
                    <a:pt x="876573" y="716609"/>
                  </a:lnTo>
                  <a:lnTo>
                    <a:pt x="865105" y="720455"/>
                  </a:lnTo>
                  <a:lnTo>
                    <a:pt x="853126" y="724043"/>
                  </a:lnTo>
                  <a:lnTo>
                    <a:pt x="841148" y="727119"/>
                  </a:lnTo>
                  <a:lnTo>
                    <a:pt x="828916" y="730195"/>
                  </a:lnTo>
                  <a:lnTo>
                    <a:pt x="816937" y="733271"/>
                  </a:lnTo>
                  <a:lnTo>
                    <a:pt x="804196" y="735834"/>
                  </a:lnTo>
                  <a:lnTo>
                    <a:pt x="791962" y="738398"/>
                  </a:lnTo>
                  <a:lnTo>
                    <a:pt x="779220" y="740961"/>
                  </a:lnTo>
                  <a:lnTo>
                    <a:pt x="766478" y="743011"/>
                  </a:lnTo>
                  <a:lnTo>
                    <a:pt x="753990" y="745062"/>
                  </a:lnTo>
                  <a:lnTo>
                    <a:pt x="727996" y="748650"/>
                  </a:lnTo>
                  <a:lnTo>
                    <a:pt x="702510" y="751470"/>
                  </a:lnTo>
                  <a:lnTo>
                    <a:pt x="676516" y="753777"/>
                  </a:lnTo>
                  <a:lnTo>
                    <a:pt x="651031" y="755828"/>
                  </a:lnTo>
                  <a:lnTo>
                    <a:pt x="625546" y="757109"/>
                  </a:lnTo>
                  <a:lnTo>
                    <a:pt x="600826" y="757878"/>
                  </a:lnTo>
                  <a:lnTo>
                    <a:pt x="576360" y="758391"/>
                  </a:lnTo>
                  <a:lnTo>
                    <a:pt x="552659" y="758648"/>
                  </a:lnTo>
                  <a:lnTo>
                    <a:pt x="529978" y="758391"/>
                  </a:lnTo>
                  <a:lnTo>
                    <a:pt x="508060" y="757878"/>
                  </a:lnTo>
                  <a:lnTo>
                    <a:pt x="486908" y="757109"/>
                  </a:lnTo>
                  <a:lnTo>
                    <a:pt x="467030" y="756597"/>
                  </a:lnTo>
                  <a:lnTo>
                    <a:pt x="448680" y="755572"/>
                  </a:lnTo>
                  <a:lnTo>
                    <a:pt x="431605" y="754290"/>
                  </a:lnTo>
                  <a:lnTo>
                    <a:pt x="402043" y="752239"/>
                  </a:lnTo>
                  <a:lnTo>
                    <a:pt x="379871" y="750445"/>
                  </a:lnTo>
                  <a:lnTo>
                    <a:pt x="361012" y="748394"/>
                  </a:lnTo>
                  <a:lnTo>
                    <a:pt x="383184" y="750957"/>
                  </a:lnTo>
                  <a:lnTo>
                    <a:pt x="404846" y="753521"/>
                  </a:lnTo>
                  <a:lnTo>
                    <a:pt x="426253" y="755828"/>
                  </a:lnTo>
                  <a:lnTo>
                    <a:pt x="447151" y="757622"/>
                  </a:lnTo>
                  <a:lnTo>
                    <a:pt x="467794" y="759416"/>
                  </a:lnTo>
                  <a:lnTo>
                    <a:pt x="487672" y="760698"/>
                  </a:lnTo>
                  <a:lnTo>
                    <a:pt x="507041" y="762236"/>
                  </a:lnTo>
                  <a:lnTo>
                    <a:pt x="526155" y="763261"/>
                  </a:lnTo>
                  <a:lnTo>
                    <a:pt x="544758" y="764287"/>
                  </a:lnTo>
                  <a:lnTo>
                    <a:pt x="562853" y="765055"/>
                  </a:lnTo>
                  <a:lnTo>
                    <a:pt x="580437" y="765568"/>
                  </a:lnTo>
                  <a:lnTo>
                    <a:pt x="598022" y="765824"/>
                  </a:lnTo>
                  <a:lnTo>
                    <a:pt x="631153" y="766081"/>
                  </a:lnTo>
                  <a:lnTo>
                    <a:pt x="662754" y="765568"/>
                  </a:lnTo>
                  <a:lnTo>
                    <a:pt x="692826" y="764800"/>
                  </a:lnTo>
                  <a:lnTo>
                    <a:pt x="720860" y="763005"/>
                  </a:lnTo>
                  <a:lnTo>
                    <a:pt x="747619" y="761211"/>
                  </a:lnTo>
                  <a:lnTo>
                    <a:pt x="772849" y="758648"/>
                  </a:lnTo>
                  <a:lnTo>
                    <a:pt x="796295" y="755828"/>
                  </a:lnTo>
                  <a:lnTo>
                    <a:pt x="818721" y="752239"/>
                  </a:lnTo>
                  <a:lnTo>
                    <a:pt x="839110" y="748907"/>
                  </a:lnTo>
                  <a:lnTo>
                    <a:pt x="858223" y="745318"/>
                  </a:lnTo>
                  <a:lnTo>
                    <a:pt x="876063" y="741217"/>
                  </a:lnTo>
                  <a:lnTo>
                    <a:pt x="892628" y="737372"/>
                  </a:lnTo>
                  <a:lnTo>
                    <a:pt x="907664" y="733015"/>
                  </a:lnTo>
                  <a:lnTo>
                    <a:pt x="921426" y="729170"/>
                  </a:lnTo>
                  <a:lnTo>
                    <a:pt x="933659" y="724812"/>
                  </a:lnTo>
                  <a:lnTo>
                    <a:pt x="944872" y="720967"/>
                  </a:lnTo>
                  <a:lnTo>
                    <a:pt x="955066" y="716866"/>
                  </a:lnTo>
                  <a:lnTo>
                    <a:pt x="963731" y="713278"/>
                  </a:lnTo>
                  <a:lnTo>
                    <a:pt x="971376" y="709945"/>
                  </a:lnTo>
                  <a:lnTo>
                    <a:pt x="978003" y="706869"/>
                  </a:lnTo>
                  <a:lnTo>
                    <a:pt x="983609" y="704050"/>
                  </a:lnTo>
                  <a:lnTo>
                    <a:pt x="987687" y="701486"/>
                  </a:lnTo>
                  <a:lnTo>
                    <a:pt x="993293" y="697898"/>
                  </a:lnTo>
                  <a:lnTo>
                    <a:pt x="995332" y="696872"/>
                  </a:lnTo>
                  <a:lnTo>
                    <a:pt x="995172" y="696579"/>
                  </a:lnTo>
                  <a:lnTo>
                    <a:pt x="996248" y="697881"/>
                  </a:lnTo>
                  <a:lnTo>
                    <a:pt x="1008734" y="712940"/>
                  </a:lnTo>
                  <a:lnTo>
                    <a:pt x="1020456" y="727744"/>
                  </a:lnTo>
                  <a:lnTo>
                    <a:pt x="1032433" y="742802"/>
                  </a:lnTo>
                  <a:lnTo>
                    <a:pt x="1043900" y="757861"/>
                  </a:lnTo>
                  <a:lnTo>
                    <a:pt x="1055112" y="772920"/>
                  </a:lnTo>
                  <a:lnTo>
                    <a:pt x="1066070" y="787724"/>
                  </a:lnTo>
                  <a:lnTo>
                    <a:pt x="1087221" y="817331"/>
                  </a:lnTo>
                  <a:lnTo>
                    <a:pt x="1107352" y="846428"/>
                  </a:lnTo>
                  <a:lnTo>
                    <a:pt x="1126719" y="875270"/>
                  </a:lnTo>
                  <a:lnTo>
                    <a:pt x="1144812" y="902835"/>
                  </a:lnTo>
                  <a:lnTo>
                    <a:pt x="1161885" y="929890"/>
                  </a:lnTo>
                  <a:lnTo>
                    <a:pt x="1177685" y="955924"/>
                  </a:lnTo>
                  <a:lnTo>
                    <a:pt x="1192464" y="980682"/>
                  </a:lnTo>
                  <a:lnTo>
                    <a:pt x="1205970" y="1003908"/>
                  </a:lnTo>
                  <a:lnTo>
                    <a:pt x="1218202" y="1026114"/>
                  </a:lnTo>
                  <a:lnTo>
                    <a:pt x="1228486" y="1044197"/>
                  </a:lnTo>
                  <a:lnTo>
                    <a:pt x="1221960" y="1046293"/>
                  </a:lnTo>
                  <a:lnTo>
                    <a:pt x="1208948" y="1050335"/>
                  </a:lnTo>
                  <a:lnTo>
                    <a:pt x="1192874" y="1054630"/>
                  </a:lnTo>
                  <a:lnTo>
                    <a:pt x="1174248" y="1059683"/>
                  </a:lnTo>
                  <a:lnTo>
                    <a:pt x="1153327" y="1064988"/>
                  </a:lnTo>
                  <a:lnTo>
                    <a:pt x="1130364" y="1070546"/>
                  </a:lnTo>
                  <a:lnTo>
                    <a:pt x="1105870" y="1075852"/>
                  </a:lnTo>
                  <a:lnTo>
                    <a:pt x="1092858" y="1078378"/>
                  </a:lnTo>
                  <a:lnTo>
                    <a:pt x="1079845" y="1080652"/>
                  </a:lnTo>
                  <a:lnTo>
                    <a:pt x="1066323" y="1082925"/>
                  </a:lnTo>
                  <a:lnTo>
                    <a:pt x="1052800" y="1085199"/>
                  </a:lnTo>
                  <a:lnTo>
                    <a:pt x="1039023" y="1086968"/>
                  </a:lnTo>
                  <a:lnTo>
                    <a:pt x="1025245" y="1088736"/>
                  </a:lnTo>
                  <a:lnTo>
                    <a:pt x="1011212" y="1089999"/>
                  </a:lnTo>
                  <a:lnTo>
                    <a:pt x="997180" y="1091263"/>
                  </a:lnTo>
                  <a:lnTo>
                    <a:pt x="982891" y="1092273"/>
                  </a:lnTo>
                  <a:lnTo>
                    <a:pt x="968858" y="1093031"/>
                  </a:lnTo>
                  <a:lnTo>
                    <a:pt x="954826" y="1093283"/>
                  </a:lnTo>
                  <a:lnTo>
                    <a:pt x="944213" y="1093283"/>
                  </a:lnTo>
                  <a:lnTo>
                    <a:pt x="923188" y="1092273"/>
                  </a:lnTo>
                  <a:lnTo>
                    <a:pt x="913748" y="1091768"/>
                  </a:lnTo>
                  <a:lnTo>
                    <a:pt x="927270" y="1092526"/>
                  </a:lnTo>
                  <a:lnTo>
                    <a:pt x="941048" y="1093283"/>
                  </a:lnTo>
                  <a:lnTo>
                    <a:pt x="944213" y="1093283"/>
                  </a:lnTo>
                  <a:lnTo>
                    <a:pt x="949467" y="1093536"/>
                  </a:lnTo>
                  <a:lnTo>
                    <a:pt x="967838" y="1094042"/>
                  </a:lnTo>
                  <a:lnTo>
                    <a:pt x="989015" y="1094294"/>
                  </a:lnTo>
                  <a:lnTo>
                    <a:pt x="1012233" y="1094547"/>
                  </a:lnTo>
                  <a:lnTo>
                    <a:pt x="1037747" y="1094294"/>
                  </a:lnTo>
                  <a:lnTo>
                    <a:pt x="1064282" y="1093536"/>
                  </a:lnTo>
                  <a:lnTo>
                    <a:pt x="1092093" y="1092020"/>
                  </a:lnTo>
                  <a:lnTo>
                    <a:pt x="1106125" y="1091263"/>
                  </a:lnTo>
                  <a:lnTo>
                    <a:pt x="1120158" y="1089999"/>
                  </a:lnTo>
                  <a:lnTo>
                    <a:pt x="1134446" y="1088736"/>
                  </a:lnTo>
                  <a:lnTo>
                    <a:pt x="1148734" y="1086968"/>
                  </a:lnTo>
                  <a:lnTo>
                    <a:pt x="1162767" y="1085452"/>
                  </a:lnTo>
                  <a:lnTo>
                    <a:pt x="1176800" y="1083431"/>
                  </a:lnTo>
                  <a:lnTo>
                    <a:pt x="1190577" y="1081157"/>
                  </a:lnTo>
                  <a:lnTo>
                    <a:pt x="1203845" y="1078631"/>
                  </a:lnTo>
                  <a:lnTo>
                    <a:pt x="1217112" y="1075599"/>
                  </a:lnTo>
                  <a:lnTo>
                    <a:pt x="1229870" y="1072567"/>
                  </a:lnTo>
                  <a:lnTo>
                    <a:pt x="1242098" y="1069288"/>
                  </a:lnTo>
                  <a:lnTo>
                    <a:pt x="1248526" y="1081245"/>
                  </a:lnTo>
                  <a:lnTo>
                    <a:pt x="1262032" y="1107789"/>
                  </a:lnTo>
                  <a:lnTo>
                    <a:pt x="1268437" y="1120820"/>
                  </a:lnTo>
                  <a:lnTo>
                    <a:pt x="1260187" y="1125914"/>
                  </a:lnTo>
                  <a:lnTo>
                    <a:pt x="1250238" y="1128209"/>
                  </a:lnTo>
                  <a:lnTo>
                    <a:pt x="1238504" y="1130504"/>
                  </a:lnTo>
                  <a:lnTo>
                    <a:pt x="1222432" y="1133819"/>
                  </a:lnTo>
                  <a:lnTo>
                    <a:pt x="1202024" y="1137390"/>
                  </a:lnTo>
                  <a:lnTo>
                    <a:pt x="1178556" y="1140960"/>
                  </a:lnTo>
                  <a:lnTo>
                    <a:pt x="1151260" y="1144530"/>
                  </a:lnTo>
                  <a:lnTo>
                    <a:pt x="1136209" y="1146060"/>
                  </a:lnTo>
                  <a:lnTo>
                    <a:pt x="1120648" y="1147591"/>
                  </a:lnTo>
                  <a:lnTo>
                    <a:pt x="1104321" y="1148866"/>
                  </a:lnTo>
                  <a:lnTo>
                    <a:pt x="1087485" y="1150141"/>
                  </a:lnTo>
                  <a:lnTo>
                    <a:pt x="1070139" y="1151161"/>
                  </a:lnTo>
                  <a:lnTo>
                    <a:pt x="1051771" y="1151671"/>
                  </a:lnTo>
                  <a:lnTo>
                    <a:pt x="1032894" y="1152181"/>
                  </a:lnTo>
                  <a:lnTo>
                    <a:pt x="1013762" y="1152691"/>
                  </a:lnTo>
                  <a:lnTo>
                    <a:pt x="993609" y="1152181"/>
                  </a:lnTo>
                  <a:lnTo>
                    <a:pt x="973456" y="1151926"/>
                  </a:lnTo>
                  <a:lnTo>
                    <a:pt x="952793" y="1151161"/>
                  </a:lnTo>
                  <a:lnTo>
                    <a:pt x="931620" y="1149886"/>
                  </a:lnTo>
                  <a:lnTo>
                    <a:pt x="910192" y="1148100"/>
                  </a:lnTo>
                  <a:lnTo>
                    <a:pt x="888508" y="1146060"/>
                  </a:lnTo>
                  <a:lnTo>
                    <a:pt x="866315" y="1143255"/>
                  </a:lnTo>
                  <a:lnTo>
                    <a:pt x="844121" y="1140195"/>
                  </a:lnTo>
                  <a:lnTo>
                    <a:pt x="821673" y="1136625"/>
                  </a:lnTo>
                  <a:lnTo>
                    <a:pt x="798969" y="1132034"/>
                  </a:lnTo>
                  <a:lnTo>
                    <a:pt x="817336" y="1113673"/>
                  </a:lnTo>
                  <a:lnTo>
                    <a:pt x="809938" y="1112143"/>
                  </a:lnTo>
                  <a:lnTo>
                    <a:pt x="801010" y="1109848"/>
                  </a:lnTo>
                  <a:lnTo>
                    <a:pt x="788510" y="1106533"/>
                  </a:lnTo>
                  <a:lnTo>
                    <a:pt x="773459" y="1102452"/>
                  </a:lnTo>
                  <a:lnTo>
                    <a:pt x="755347" y="1097096"/>
                  </a:lnTo>
                  <a:lnTo>
                    <a:pt x="735194" y="1090721"/>
                  </a:lnTo>
                  <a:lnTo>
                    <a:pt x="712236" y="1083325"/>
                  </a:lnTo>
                  <a:lnTo>
                    <a:pt x="687491" y="1074655"/>
                  </a:lnTo>
                  <a:lnTo>
                    <a:pt x="660706" y="1064454"/>
                  </a:lnTo>
                  <a:lnTo>
                    <a:pt x="646930" y="1059099"/>
                  </a:lnTo>
                  <a:lnTo>
                    <a:pt x="632644" y="1053233"/>
                  </a:lnTo>
                  <a:lnTo>
                    <a:pt x="617849" y="1047368"/>
                  </a:lnTo>
                  <a:lnTo>
                    <a:pt x="603053" y="1040482"/>
                  </a:lnTo>
                  <a:lnTo>
                    <a:pt x="587747" y="1033851"/>
                  </a:lnTo>
                  <a:lnTo>
                    <a:pt x="572186" y="1026711"/>
                  </a:lnTo>
                  <a:lnTo>
                    <a:pt x="556625" y="1019061"/>
                  </a:lnTo>
                  <a:lnTo>
                    <a:pt x="540809" y="1011155"/>
                  </a:lnTo>
                  <a:lnTo>
                    <a:pt x="524738" y="1002739"/>
                  </a:lnTo>
                  <a:lnTo>
                    <a:pt x="508412" y="994069"/>
                  </a:lnTo>
                  <a:lnTo>
                    <a:pt x="492086" y="985143"/>
                  </a:lnTo>
                  <a:lnTo>
                    <a:pt x="475759" y="975707"/>
                  </a:lnTo>
                  <a:lnTo>
                    <a:pt x="531115" y="961426"/>
                  </a:lnTo>
                  <a:lnTo>
                    <a:pt x="523972" y="958621"/>
                  </a:lnTo>
                  <a:lnTo>
                    <a:pt x="515299" y="954795"/>
                  </a:lnTo>
                  <a:lnTo>
                    <a:pt x="503820" y="949950"/>
                  </a:lnTo>
                  <a:lnTo>
                    <a:pt x="489790" y="942810"/>
                  </a:lnTo>
                  <a:lnTo>
                    <a:pt x="481881" y="938474"/>
                  </a:lnTo>
                  <a:lnTo>
                    <a:pt x="473718" y="934139"/>
                  </a:lnTo>
                  <a:lnTo>
                    <a:pt x="464790" y="928784"/>
                  </a:lnTo>
                  <a:lnTo>
                    <a:pt x="455351" y="923173"/>
                  </a:lnTo>
                  <a:lnTo>
                    <a:pt x="445913" y="916798"/>
                  </a:lnTo>
                  <a:lnTo>
                    <a:pt x="435709" y="910167"/>
                  </a:lnTo>
                  <a:lnTo>
                    <a:pt x="425505" y="902517"/>
                  </a:lnTo>
                  <a:lnTo>
                    <a:pt x="414790" y="894611"/>
                  </a:lnTo>
                  <a:lnTo>
                    <a:pt x="404076" y="886195"/>
                  </a:lnTo>
                  <a:lnTo>
                    <a:pt x="393107" y="877014"/>
                  </a:lnTo>
                  <a:lnTo>
                    <a:pt x="381883" y="867068"/>
                  </a:lnTo>
                  <a:lnTo>
                    <a:pt x="370658" y="856613"/>
                  </a:lnTo>
                  <a:lnTo>
                    <a:pt x="359434" y="845392"/>
                  </a:lnTo>
                  <a:lnTo>
                    <a:pt x="347955" y="833661"/>
                  </a:lnTo>
                  <a:lnTo>
                    <a:pt x="336476" y="821165"/>
                  </a:lnTo>
                  <a:lnTo>
                    <a:pt x="325506" y="807904"/>
                  </a:lnTo>
                  <a:lnTo>
                    <a:pt x="314282" y="793878"/>
                  </a:lnTo>
                  <a:lnTo>
                    <a:pt x="303312" y="778831"/>
                  </a:lnTo>
                  <a:lnTo>
                    <a:pt x="292343" y="763530"/>
                  </a:lnTo>
                  <a:lnTo>
                    <a:pt x="281884" y="747209"/>
                  </a:lnTo>
                  <a:lnTo>
                    <a:pt x="271425" y="730123"/>
                  </a:lnTo>
                  <a:lnTo>
                    <a:pt x="266323" y="721197"/>
                  </a:lnTo>
                  <a:lnTo>
                    <a:pt x="261731" y="712271"/>
                  </a:lnTo>
                  <a:lnTo>
                    <a:pt x="312751" y="701815"/>
                  </a:lnTo>
                  <a:lnTo>
                    <a:pt x="312751" y="679374"/>
                  </a:lnTo>
                  <a:lnTo>
                    <a:pt x="309945" y="678099"/>
                  </a:lnTo>
                  <a:lnTo>
                    <a:pt x="306373" y="676314"/>
                  </a:lnTo>
                  <a:lnTo>
                    <a:pt x="301527" y="674019"/>
                  </a:lnTo>
                  <a:lnTo>
                    <a:pt x="295405" y="670448"/>
                  </a:lnTo>
                  <a:lnTo>
                    <a:pt x="288262" y="666367"/>
                  </a:lnTo>
                  <a:lnTo>
                    <a:pt x="280099" y="661012"/>
                  </a:lnTo>
                  <a:lnTo>
                    <a:pt x="271170" y="654637"/>
                  </a:lnTo>
                  <a:lnTo>
                    <a:pt x="260966" y="647241"/>
                  </a:lnTo>
                  <a:lnTo>
                    <a:pt x="250252" y="638826"/>
                  </a:lnTo>
                  <a:lnTo>
                    <a:pt x="239028" y="628625"/>
                  </a:lnTo>
                  <a:lnTo>
                    <a:pt x="227038" y="617404"/>
                  </a:lnTo>
                  <a:lnTo>
                    <a:pt x="220661" y="611029"/>
                  </a:lnTo>
                  <a:lnTo>
                    <a:pt x="214538" y="604653"/>
                  </a:lnTo>
                  <a:lnTo>
                    <a:pt x="208161" y="597767"/>
                  </a:lnTo>
                  <a:lnTo>
                    <a:pt x="201528" y="590627"/>
                  </a:lnTo>
                  <a:lnTo>
                    <a:pt x="195151" y="582721"/>
                  </a:lnTo>
                  <a:lnTo>
                    <a:pt x="188263" y="574815"/>
                  </a:lnTo>
                  <a:lnTo>
                    <a:pt x="181886" y="566145"/>
                  </a:lnTo>
                  <a:lnTo>
                    <a:pt x="175253" y="557219"/>
                  </a:lnTo>
                  <a:lnTo>
                    <a:pt x="168365" y="548038"/>
                  </a:lnTo>
                  <a:lnTo>
                    <a:pt x="161733" y="538092"/>
                  </a:lnTo>
                  <a:lnTo>
                    <a:pt x="154590" y="528147"/>
                  </a:lnTo>
                  <a:lnTo>
                    <a:pt x="147702" y="517436"/>
                  </a:lnTo>
                  <a:lnTo>
                    <a:pt x="141070" y="505960"/>
                  </a:lnTo>
                  <a:lnTo>
                    <a:pt x="134182" y="494484"/>
                  </a:lnTo>
                  <a:lnTo>
                    <a:pt x="127550" y="482499"/>
                  </a:lnTo>
                  <a:lnTo>
                    <a:pt x="120662" y="470002"/>
                  </a:lnTo>
                  <a:lnTo>
                    <a:pt x="114029" y="456741"/>
                  </a:lnTo>
                  <a:lnTo>
                    <a:pt x="107397" y="443225"/>
                  </a:lnTo>
                  <a:lnTo>
                    <a:pt x="101019" y="429199"/>
                  </a:lnTo>
                  <a:lnTo>
                    <a:pt x="94642" y="414918"/>
                  </a:lnTo>
                  <a:lnTo>
                    <a:pt x="88009" y="399617"/>
                  </a:lnTo>
                  <a:lnTo>
                    <a:pt x="81887" y="383806"/>
                  </a:lnTo>
                  <a:lnTo>
                    <a:pt x="75765" y="367739"/>
                  </a:lnTo>
                  <a:lnTo>
                    <a:pt x="69898" y="350908"/>
                  </a:lnTo>
                  <a:lnTo>
                    <a:pt x="63775" y="333821"/>
                  </a:lnTo>
                  <a:lnTo>
                    <a:pt x="58163" y="315715"/>
                  </a:lnTo>
                  <a:lnTo>
                    <a:pt x="52551" y="297098"/>
                  </a:lnTo>
                  <a:lnTo>
                    <a:pt x="47193" y="278227"/>
                  </a:lnTo>
                  <a:lnTo>
                    <a:pt x="42091" y="258590"/>
                  </a:lnTo>
                  <a:lnTo>
                    <a:pt x="36990" y="238189"/>
                  </a:lnTo>
                  <a:lnTo>
                    <a:pt x="32398" y="217532"/>
                  </a:lnTo>
                  <a:lnTo>
                    <a:pt x="27551" y="195856"/>
                  </a:lnTo>
                  <a:lnTo>
                    <a:pt x="23215" y="173414"/>
                  </a:lnTo>
                  <a:lnTo>
                    <a:pt x="19133" y="150717"/>
                  </a:lnTo>
                  <a:lnTo>
                    <a:pt x="15306" y="127256"/>
                  </a:lnTo>
                  <a:lnTo>
                    <a:pt x="11735" y="103029"/>
                  </a:lnTo>
                  <a:lnTo>
                    <a:pt x="8419" y="78292"/>
                  </a:lnTo>
                  <a:lnTo>
                    <a:pt x="5357" y="53044"/>
                  </a:lnTo>
                  <a:lnTo>
                    <a:pt x="2551" y="26777"/>
                  </a:lnTo>
                  <a:close/>
                </a:path>
              </a:pathLst>
            </a:custGeom>
            <a:gradFill>
              <a:gsLst>
                <a:gs pos="0">
                  <a:srgbClr val="234C06"/>
                </a:gs>
                <a:gs pos="46600">
                  <a:srgbClr val="8CC066"/>
                </a:gs>
                <a:gs pos="100000">
                  <a:srgbClr val="4C870C"/>
                </a:gs>
              </a:gsLst>
              <a:lin ang="5400000" scaled="1"/>
            </a:gradFill>
            <a:ln>
              <a:noFill/>
            </a:ln>
            <a:extLst/>
          </p:spPr>
          <p:txBody>
            <a:bodyPr wrap="square" anchor="ctr">
              <a:noAutofit/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38279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spd="med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1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75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2"/>
          <p:cNvSpPr txBox="1">
            <a:spLocks noChangeArrowheads="1"/>
          </p:cNvSpPr>
          <p:nvPr/>
        </p:nvSpPr>
        <p:spPr bwMode="auto">
          <a:xfrm>
            <a:off x="3658929" y="454943"/>
            <a:ext cx="182614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此处添加</a:t>
            </a:r>
            <a:r>
              <a:rPr lang="zh-CN" altLang="en-US" sz="1600" dirty="0">
                <a:solidFill>
                  <a:schemeClr val="accent2"/>
                </a:solidFill>
                <a:cs typeface="+mn-ea"/>
                <a:sym typeface="+mn-lt"/>
              </a:rPr>
              <a:t>标题文本</a:t>
            </a:r>
            <a:endParaRPr lang="en-US" altLang="zh-CN" sz="16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3" name="Text Box 43"/>
          <p:cNvSpPr txBox="1">
            <a:spLocks noChangeArrowheads="1"/>
          </p:cNvSpPr>
          <p:nvPr/>
        </p:nvSpPr>
        <p:spPr bwMode="auto">
          <a:xfrm>
            <a:off x="3577075" y="732755"/>
            <a:ext cx="1981632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This is a good space for a short subtitle</a:t>
            </a:r>
          </a:p>
        </p:txBody>
      </p:sp>
      <p:sp>
        <p:nvSpPr>
          <p:cNvPr id="31" name="矩形 30"/>
          <p:cNvSpPr/>
          <p:nvPr/>
        </p:nvSpPr>
        <p:spPr>
          <a:xfrm>
            <a:off x="4067942" y="2575544"/>
            <a:ext cx="1008114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We have many PowerPoint templates that has been specifically designed.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4211958" y="2363358"/>
            <a:ext cx="720082" cy="16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en-US" altLang="zh-CN" sz="1000" b="1" dirty="0">
                <a:solidFill>
                  <a:schemeClr val="accent1"/>
                </a:solidFill>
                <a:cs typeface="+mn-ea"/>
                <a:sym typeface="+mn-lt"/>
              </a:rPr>
              <a:t>KEY WORD</a:t>
            </a:r>
            <a:endParaRPr lang="zh-CN" altLang="en-US" sz="10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grpSp>
        <p:nvGrpSpPr>
          <p:cNvPr id="2052" name="组合 2051"/>
          <p:cNvGrpSpPr/>
          <p:nvPr/>
        </p:nvGrpSpPr>
        <p:grpSpPr>
          <a:xfrm>
            <a:off x="4612535" y="1651899"/>
            <a:ext cx="1054647" cy="1052264"/>
            <a:chOff x="4612535" y="1777908"/>
            <a:chExt cx="1054647" cy="1052264"/>
          </a:xfrm>
        </p:grpSpPr>
        <p:sp>
          <p:nvSpPr>
            <p:cNvPr id="17" name="Freeform 18"/>
            <p:cNvSpPr>
              <a:spLocks/>
            </p:cNvSpPr>
            <p:nvPr/>
          </p:nvSpPr>
          <p:spPr bwMode="auto">
            <a:xfrm>
              <a:off x="4612535" y="2034122"/>
              <a:ext cx="796050" cy="796050"/>
            </a:xfrm>
            <a:custGeom>
              <a:avLst/>
              <a:gdLst>
                <a:gd name="T0" fmla="*/ 341 w 341"/>
                <a:gd name="T1" fmla="*/ 339 h 341"/>
                <a:gd name="T2" fmla="*/ 285 w 341"/>
                <a:gd name="T3" fmla="*/ 172 h 341"/>
                <a:gd name="T4" fmla="*/ 284 w 341"/>
                <a:gd name="T5" fmla="*/ 171 h 341"/>
                <a:gd name="T6" fmla="*/ 283 w 341"/>
                <a:gd name="T7" fmla="*/ 171 h 341"/>
                <a:gd name="T8" fmla="*/ 269 w 341"/>
                <a:gd name="T9" fmla="*/ 172 h 341"/>
                <a:gd name="T10" fmla="*/ 166 w 341"/>
                <a:gd name="T11" fmla="*/ 68 h 341"/>
                <a:gd name="T12" fmla="*/ 166 w 341"/>
                <a:gd name="T13" fmla="*/ 56 h 341"/>
                <a:gd name="T14" fmla="*/ 166 w 341"/>
                <a:gd name="T15" fmla="*/ 54 h 341"/>
                <a:gd name="T16" fmla="*/ 165 w 341"/>
                <a:gd name="T17" fmla="*/ 54 h 341"/>
                <a:gd name="T18" fmla="*/ 2 w 341"/>
                <a:gd name="T19" fmla="*/ 1 h 341"/>
                <a:gd name="T20" fmla="*/ 0 w 341"/>
                <a:gd name="T21" fmla="*/ 0 h 341"/>
                <a:gd name="T22" fmla="*/ 0 w 341"/>
                <a:gd name="T23" fmla="*/ 81 h 341"/>
                <a:gd name="T24" fmla="*/ 2 w 341"/>
                <a:gd name="T25" fmla="*/ 81 h 341"/>
                <a:gd name="T26" fmla="*/ 260 w 341"/>
                <a:gd name="T27" fmla="*/ 340 h 341"/>
                <a:gd name="T28" fmla="*/ 261 w 341"/>
                <a:gd name="T29" fmla="*/ 341 h 341"/>
                <a:gd name="T30" fmla="*/ 341 w 341"/>
                <a:gd name="T31" fmla="*/ 341 h 341"/>
                <a:gd name="T32" fmla="*/ 341 w 341"/>
                <a:gd name="T33" fmla="*/ 339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1" h="341">
                  <a:moveTo>
                    <a:pt x="341" y="339"/>
                  </a:moveTo>
                  <a:cubicBezTo>
                    <a:pt x="336" y="280"/>
                    <a:pt x="317" y="222"/>
                    <a:pt x="285" y="172"/>
                  </a:cubicBezTo>
                  <a:cubicBezTo>
                    <a:pt x="284" y="171"/>
                    <a:pt x="284" y="171"/>
                    <a:pt x="284" y="171"/>
                  </a:cubicBezTo>
                  <a:cubicBezTo>
                    <a:pt x="283" y="171"/>
                    <a:pt x="283" y="171"/>
                    <a:pt x="283" y="171"/>
                  </a:cubicBezTo>
                  <a:cubicBezTo>
                    <a:pt x="278" y="171"/>
                    <a:pt x="274" y="172"/>
                    <a:pt x="269" y="172"/>
                  </a:cubicBezTo>
                  <a:cubicBezTo>
                    <a:pt x="212" y="172"/>
                    <a:pt x="166" y="125"/>
                    <a:pt x="166" y="68"/>
                  </a:cubicBezTo>
                  <a:cubicBezTo>
                    <a:pt x="166" y="64"/>
                    <a:pt x="166" y="60"/>
                    <a:pt x="166" y="56"/>
                  </a:cubicBezTo>
                  <a:cubicBezTo>
                    <a:pt x="166" y="54"/>
                    <a:pt x="166" y="54"/>
                    <a:pt x="166" y="54"/>
                  </a:cubicBezTo>
                  <a:cubicBezTo>
                    <a:pt x="165" y="54"/>
                    <a:pt x="165" y="54"/>
                    <a:pt x="165" y="54"/>
                  </a:cubicBezTo>
                  <a:cubicBezTo>
                    <a:pt x="116" y="24"/>
                    <a:pt x="60" y="5"/>
                    <a:pt x="2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38" y="94"/>
                    <a:pt x="247" y="203"/>
                    <a:pt x="260" y="340"/>
                  </a:cubicBezTo>
                  <a:cubicBezTo>
                    <a:pt x="261" y="341"/>
                    <a:pt x="261" y="341"/>
                    <a:pt x="261" y="341"/>
                  </a:cubicBezTo>
                  <a:cubicBezTo>
                    <a:pt x="341" y="341"/>
                    <a:pt x="341" y="341"/>
                    <a:pt x="341" y="341"/>
                  </a:cubicBezTo>
                  <a:lnTo>
                    <a:pt x="341" y="339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Freeform 19"/>
            <p:cNvSpPr>
              <a:spLocks noEditPoints="1"/>
            </p:cNvSpPr>
            <p:nvPr/>
          </p:nvSpPr>
          <p:spPr bwMode="auto">
            <a:xfrm>
              <a:off x="4612535" y="1777908"/>
              <a:ext cx="1054647" cy="1052264"/>
            </a:xfrm>
            <a:custGeom>
              <a:avLst/>
              <a:gdLst>
                <a:gd name="T0" fmla="*/ 452 w 452"/>
                <a:gd name="T1" fmla="*/ 449 h 451"/>
                <a:gd name="T2" fmla="*/ 372 w 452"/>
                <a:gd name="T3" fmla="*/ 212 h 451"/>
                <a:gd name="T4" fmla="*/ 377 w 452"/>
                <a:gd name="T5" fmla="*/ 178 h 451"/>
                <a:gd name="T6" fmla="*/ 269 w 452"/>
                <a:gd name="T7" fmla="*/ 70 h 451"/>
                <a:gd name="T8" fmla="*/ 234 w 452"/>
                <a:gd name="T9" fmla="*/ 76 h 451"/>
                <a:gd name="T10" fmla="*/ 2 w 452"/>
                <a:gd name="T11" fmla="*/ 0 h 451"/>
                <a:gd name="T12" fmla="*/ 0 w 452"/>
                <a:gd name="T13" fmla="*/ 0 h 451"/>
                <a:gd name="T14" fmla="*/ 0 w 452"/>
                <a:gd name="T15" fmla="*/ 191 h 451"/>
                <a:gd name="T16" fmla="*/ 2 w 452"/>
                <a:gd name="T17" fmla="*/ 191 h 451"/>
                <a:gd name="T18" fmla="*/ 260 w 452"/>
                <a:gd name="T19" fmla="*/ 450 h 451"/>
                <a:gd name="T20" fmla="*/ 261 w 452"/>
                <a:gd name="T21" fmla="*/ 451 h 451"/>
                <a:gd name="T22" fmla="*/ 452 w 452"/>
                <a:gd name="T23" fmla="*/ 451 h 451"/>
                <a:gd name="T24" fmla="*/ 452 w 452"/>
                <a:gd name="T25" fmla="*/ 449 h 451"/>
                <a:gd name="T26" fmla="*/ 264 w 452"/>
                <a:gd name="T27" fmla="*/ 447 h 451"/>
                <a:gd name="T28" fmla="*/ 4 w 452"/>
                <a:gd name="T29" fmla="*/ 187 h 451"/>
                <a:gd name="T30" fmla="*/ 4 w 452"/>
                <a:gd name="T31" fmla="*/ 4 h 451"/>
                <a:gd name="T32" fmla="*/ 232 w 452"/>
                <a:gd name="T33" fmla="*/ 80 h 451"/>
                <a:gd name="T34" fmla="*/ 233 w 452"/>
                <a:gd name="T35" fmla="*/ 81 h 451"/>
                <a:gd name="T36" fmla="*/ 234 w 452"/>
                <a:gd name="T37" fmla="*/ 80 h 451"/>
                <a:gd name="T38" fmla="*/ 269 w 452"/>
                <a:gd name="T39" fmla="*/ 74 h 451"/>
                <a:gd name="T40" fmla="*/ 373 w 452"/>
                <a:gd name="T41" fmla="*/ 178 h 451"/>
                <a:gd name="T42" fmla="*/ 368 w 452"/>
                <a:gd name="T43" fmla="*/ 212 h 451"/>
                <a:gd name="T44" fmla="*/ 367 w 452"/>
                <a:gd name="T45" fmla="*/ 213 h 451"/>
                <a:gd name="T46" fmla="*/ 368 w 452"/>
                <a:gd name="T47" fmla="*/ 214 h 451"/>
                <a:gd name="T48" fmla="*/ 447 w 452"/>
                <a:gd name="T49" fmla="*/ 447 h 451"/>
                <a:gd name="T50" fmla="*/ 264 w 452"/>
                <a:gd name="T51" fmla="*/ 447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52" h="451">
                  <a:moveTo>
                    <a:pt x="452" y="449"/>
                  </a:moveTo>
                  <a:cubicBezTo>
                    <a:pt x="446" y="365"/>
                    <a:pt x="419" y="283"/>
                    <a:pt x="372" y="212"/>
                  </a:cubicBezTo>
                  <a:cubicBezTo>
                    <a:pt x="375" y="201"/>
                    <a:pt x="377" y="190"/>
                    <a:pt x="377" y="178"/>
                  </a:cubicBezTo>
                  <a:cubicBezTo>
                    <a:pt x="377" y="118"/>
                    <a:pt x="329" y="70"/>
                    <a:pt x="269" y="70"/>
                  </a:cubicBezTo>
                  <a:cubicBezTo>
                    <a:pt x="257" y="70"/>
                    <a:pt x="245" y="72"/>
                    <a:pt x="234" y="76"/>
                  </a:cubicBezTo>
                  <a:cubicBezTo>
                    <a:pt x="165" y="31"/>
                    <a:pt x="84" y="5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2" y="191"/>
                    <a:pt x="2" y="191"/>
                    <a:pt x="2" y="191"/>
                  </a:cubicBezTo>
                  <a:cubicBezTo>
                    <a:pt x="138" y="204"/>
                    <a:pt x="247" y="313"/>
                    <a:pt x="260" y="450"/>
                  </a:cubicBezTo>
                  <a:cubicBezTo>
                    <a:pt x="261" y="451"/>
                    <a:pt x="261" y="451"/>
                    <a:pt x="261" y="451"/>
                  </a:cubicBezTo>
                  <a:cubicBezTo>
                    <a:pt x="452" y="451"/>
                    <a:pt x="452" y="451"/>
                    <a:pt x="452" y="451"/>
                  </a:cubicBezTo>
                  <a:lnTo>
                    <a:pt x="452" y="449"/>
                  </a:lnTo>
                  <a:close/>
                  <a:moveTo>
                    <a:pt x="264" y="447"/>
                  </a:moveTo>
                  <a:cubicBezTo>
                    <a:pt x="250" y="311"/>
                    <a:pt x="141" y="202"/>
                    <a:pt x="4" y="187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85" y="9"/>
                    <a:pt x="164" y="35"/>
                    <a:pt x="232" y="80"/>
                  </a:cubicBezTo>
                  <a:cubicBezTo>
                    <a:pt x="233" y="81"/>
                    <a:pt x="233" y="81"/>
                    <a:pt x="233" y="81"/>
                  </a:cubicBezTo>
                  <a:cubicBezTo>
                    <a:pt x="234" y="80"/>
                    <a:pt x="234" y="80"/>
                    <a:pt x="234" y="80"/>
                  </a:cubicBezTo>
                  <a:cubicBezTo>
                    <a:pt x="246" y="76"/>
                    <a:pt x="257" y="74"/>
                    <a:pt x="269" y="74"/>
                  </a:cubicBezTo>
                  <a:cubicBezTo>
                    <a:pt x="327" y="74"/>
                    <a:pt x="373" y="121"/>
                    <a:pt x="373" y="178"/>
                  </a:cubicBezTo>
                  <a:cubicBezTo>
                    <a:pt x="373" y="189"/>
                    <a:pt x="371" y="201"/>
                    <a:pt x="368" y="212"/>
                  </a:cubicBezTo>
                  <a:cubicBezTo>
                    <a:pt x="367" y="213"/>
                    <a:pt x="367" y="213"/>
                    <a:pt x="367" y="213"/>
                  </a:cubicBezTo>
                  <a:cubicBezTo>
                    <a:pt x="368" y="214"/>
                    <a:pt x="368" y="214"/>
                    <a:pt x="368" y="214"/>
                  </a:cubicBezTo>
                  <a:cubicBezTo>
                    <a:pt x="414" y="283"/>
                    <a:pt x="442" y="364"/>
                    <a:pt x="447" y="447"/>
                  </a:cubicBezTo>
                  <a:lnTo>
                    <a:pt x="264" y="447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051" name="组合 2050"/>
          <p:cNvGrpSpPr/>
          <p:nvPr/>
        </p:nvGrpSpPr>
        <p:grpSpPr>
          <a:xfrm>
            <a:off x="3447061" y="1651899"/>
            <a:ext cx="1054647" cy="1052264"/>
            <a:chOff x="3447061" y="1777908"/>
            <a:chExt cx="1054647" cy="1052264"/>
          </a:xfrm>
        </p:grpSpPr>
        <p:sp>
          <p:nvSpPr>
            <p:cNvPr id="19" name="Freeform 20"/>
            <p:cNvSpPr>
              <a:spLocks/>
            </p:cNvSpPr>
            <p:nvPr/>
          </p:nvSpPr>
          <p:spPr bwMode="auto">
            <a:xfrm>
              <a:off x="3705658" y="2034122"/>
              <a:ext cx="796050" cy="796050"/>
            </a:xfrm>
            <a:custGeom>
              <a:avLst/>
              <a:gdLst>
                <a:gd name="T0" fmla="*/ 0 w 341"/>
                <a:gd name="T1" fmla="*/ 339 h 341"/>
                <a:gd name="T2" fmla="*/ 56 w 341"/>
                <a:gd name="T3" fmla="*/ 172 h 341"/>
                <a:gd name="T4" fmla="*/ 56 w 341"/>
                <a:gd name="T5" fmla="*/ 171 h 341"/>
                <a:gd name="T6" fmla="*/ 58 w 341"/>
                <a:gd name="T7" fmla="*/ 171 h 341"/>
                <a:gd name="T8" fmla="*/ 71 w 341"/>
                <a:gd name="T9" fmla="*/ 172 h 341"/>
                <a:gd name="T10" fmla="*/ 175 w 341"/>
                <a:gd name="T11" fmla="*/ 68 h 341"/>
                <a:gd name="T12" fmla="*/ 174 w 341"/>
                <a:gd name="T13" fmla="*/ 56 h 341"/>
                <a:gd name="T14" fmla="*/ 174 w 341"/>
                <a:gd name="T15" fmla="*/ 54 h 341"/>
                <a:gd name="T16" fmla="*/ 175 w 341"/>
                <a:gd name="T17" fmla="*/ 54 h 341"/>
                <a:gd name="T18" fmla="*/ 339 w 341"/>
                <a:gd name="T19" fmla="*/ 1 h 341"/>
                <a:gd name="T20" fmla="*/ 341 w 341"/>
                <a:gd name="T21" fmla="*/ 0 h 341"/>
                <a:gd name="T22" fmla="*/ 341 w 341"/>
                <a:gd name="T23" fmla="*/ 81 h 341"/>
                <a:gd name="T24" fmla="*/ 339 w 341"/>
                <a:gd name="T25" fmla="*/ 81 h 341"/>
                <a:gd name="T26" fmla="*/ 80 w 341"/>
                <a:gd name="T27" fmla="*/ 340 h 341"/>
                <a:gd name="T28" fmla="*/ 80 w 341"/>
                <a:gd name="T29" fmla="*/ 341 h 341"/>
                <a:gd name="T30" fmla="*/ 0 w 341"/>
                <a:gd name="T31" fmla="*/ 341 h 341"/>
                <a:gd name="T32" fmla="*/ 0 w 341"/>
                <a:gd name="T33" fmla="*/ 339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1" h="341">
                  <a:moveTo>
                    <a:pt x="0" y="339"/>
                  </a:moveTo>
                  <a:cubicBezTo>
                    <a:pt x="5" y="280"/>
                    <a:pt x="24" y="222"/>
                    <a:pt x="56" y="172"/>
                  </a:cubicBezTo>
                  <a:cubicBezTo>
                    <a:pt x="56" y="171"/>
                    <a:pt x="56" y="171"/>
                    <a:pt x="56" y="171"/>
                  </a:cubicBezTo>
                  <a:cubicBezTo>
                    <a:pt x="58" y="171"/>
                    <a:pt x="58" y="171"/>
                    <a:pt x="58" y="171"/>
                  </a:cubicBezTo>
                  <a:cubicBezTo>
                    <a:pt x="62" y="171"/>
                    <a:pt x="67" y="172"/>
                    <a:pt x="71" y="172"/>
                  </a:cubicBezTo>
                  <a:cubicBezTo>
                    <a:pt x="128" y="172"/>
                    <a:pt x="175" y="125"/>
                    <a:pt x="175" y="68"/>
                  </a:cubicBezTo>
                  <a:cubicBezTo>
                    <a:pt x="175" y="64"/>
                    <a:pt x="175" y="60"/>
                    <a:pt x="174" y="56"/>
                  </a:cubicBezTo>
                  <a:cubicBezTo>
                    <a:pt x="174" y="54"/>
                    <a:pt x="174" y="54"/>
                    <a:pt x="174" y="54"/>
                  </a:cubicBezTo>
                  <a:cubicBezTo>
                    <a:pt x="175" y="54"/>
                    <a:pt x="175" y="54"/>
                    <a:pt x="175" y="54"/>
                  </a:cubicBezTo>
                  <a:cubicBezTo>
                    <a:pt x="225" y="24"/>
                    <a:pt x="281" y="5"/>
                    <a:pt x="339" y="1"/>
                  </a:cubicBezTo>
                  <a:cubicBezTo>
                    <a:pt x="341" y="0"/>
                    <a:pt x="341" y="0"/>
                    <a:pt x="341" y="0"/>
                  </a:cubicBezTo>
                  <a:cubicBezTo>
                    <a:pt x="341" y="81"/>
                    <a:pt x="341" y="81"/>
                    <a:pt x="341" y="81"/>
                  </a:cubicBezTo>
                  <a:cubicBezTo>
                    <a:pt x="339" y="81"/>
                    <a:pt x="339" y="81"/>
                    <a:pt x="339" y="81"/>
                  </a:cubicBezTo>
                  <a:cubicBezTo>
                    <a:pt x="203" y="94"/>
                    <a:pt x="94" y="203"/>
                    <a:pt x="80" y="340"/>
                  </a:cubicBezTo>
                  <a:cubicBezTo>
                    <a:pt x="80" y="341"/>
                    <a:pt x="80" y="341"/>
                    <a:pt x="80" y="341"/>
                  </a:cubicBezTo>
                  <a:cubicBezTo>
                    <a:pt x="0" y="341"/>
                    <a:pt x="0" y="341"/>
                    <a:pt x="0" y="341"/>
                  </a:cubicBezTo>
                  <a:lnTo>
                    <a:pt x="0" y="339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Freeform 21"/>
            <p:cNvSpPr>
              <a:spLocks noEditPoints="1"/>
            </p:cNvSpPr>
            <p:nvPr/>
          </p:nvSpPr>
          <p:spPr bwMode="auto">
            <a:xfrm>
              <a:off x="3447061" y="1777908"/>
              <a:ext cx="1054647" cy="1052264"/>
            </a:xfrm>
            <a:custGeom>
              <a:avLst/>
              <a:gdLst>
                <a:gd name="T0" fmla="*/ 0 w 452"/>
                <a:gd name="T1" fmla="*/ 451 h 451"/>
                <a:gd name="T2" fmla="*/ 191 w 452"/>
                <a:gd name="T3" fmla="*/ 451 h 451"/>
                <a:gd name="T4" fmla="*/ 191 w 452"/>
                <a:gd name="T5" fmla="*/ 450 h 451"/>
                <a:gd name="T6" fmla="*/ 450 w 452"/>
                <a:gd name="T7" fmla="*/ 191 h 451"/>
                <a:gd name="T8" fmla="*/ 452 w 452"/>
                <a:gd name="T9" fmla="*/ 191 h 451"/>
                <a:gd name="T10" fmla="*/ 452 w 452"/>
                <a:gd name="T11" fmla="*/ 0 h 451"/>
                <a:gd name="T12" fmla="*/ 450 w 452"/>
                <a:gd name="T13" fmla="*/ 0 h 451"/>
                <a:gd name="T14" fmla="*/ 218 w 452"/>
                <a:gd name="T15" fmla="*/ 76 h 451"/>
                <a:gd name="T16" fmla="*/ 182 w 452"/>
                <a:gd name="T17" fmla="*/ 70 h 451"/>
                <a:gd name="T18" fmla="*/ 74 w 452"/>
                <a:gd name="T19" fmla="*/ 178 h 451"/>
                <a:gd name="T20" fmla="*/ 80 w 452"/>
                <a:gd name="T21" fmla="*/ 212 h 451"/>
                <a:gd name="T22" fmla="*/ 0 w 452"/>
                <a:gd name="T23" fmla="*/ 449 h 451"/>
                <a:gd name="T24" fmla="*/ 0 w 452"/>
                <a:gd name="T25" fmla="*/ 451 h 451"/>
                <a:gd name="T26" fmla="*/ 4 w 452"/>
                <a:gd name="T27" fmla="*/ 447 h 451"/>
                <a:gd name="T28" fmla="*/ 84 w 452"/>
                <a:gd name="T29" fmla="*/ 214 h 451"/>
                <a:gd name="T30" fmla="*/ 84 w 452"/>
                <a:gd name="T31" fmla="*/ 213 h 451"/>
                <a:gd name="T32" fmla="*/ 84 w 452"/>
                <a:gd name="T33" fmla="*/ 212 h 451"/>
                <a:gd name="T34" fmla="*/ 78 w 452"/>
                <a:gd name="T35" fmla="*/ 178 h 451"/>
                <a:gd name="T36" fmla="*/ 182 w 452"/>
                <a:gd name="T37" fmla="*/ 74 h 451"/>
                <a:gd name="T38" fmla="*/ 217 w 452"/>
                <a:gd name="T39" fmla="*/ 80 h 451"/>
                <a:gd name="T40" fmla="*/ 218 w 452"/>
                <a:gd name="T41" fmla="*/ 81 h 451"/>
                <a:gd name="T42" fmla="*/ 219 w 452"/>
                <a:gd name="T43" fmla="*/ 80 h 451"/>
                <a:gd name="T44" fmla="*/ 448 w 452"/>
                <a:gd name="T45" fmla="*/ 4 h 451"/>
                <a:gd name="T46" fmla="*/ 448 w 452"/>
                <a:gd name="T47" fmla="*/ 187 h 451"/>
                <a:gd name="T48" fmla="*/ 188 w 452"/>
                <a:gd name="T49" fmla="*/ 447 h 451"/>
                <a:gd name="T50" fmla="*/ 4 w 452"/>
                <a:gd name="T51" fmla="*/ 447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52" h="451">
                  <a:moveTo>
                    <a:pt x="0" y="451"/>
                  </a:moveTo>
                  <a:cubicBezTo>
                    <a:pt x="191" y="451"/>
                    <a:pt x="191" y="451"/>
                    <a:pt x="191" y="451"/>
                  </a:cubicBezTo>
                  <a:cubicBezTo>
                    <a:pt x="191" y="450"/>
                    <a:pt x="191" y="450"/>
                    <a:pt x="191" y="450"/>
                  </a:cubicBezTo>
                  <a:cubicBezTo>
                    <a:pt x="205" y="313"/>
                    <a:pt x="314" y="204"/>
                    <a:pt x="450" y="191"/>
                  </a:cubicBezTo>
                  <a:cubicBezTo>
                    <a:pt x="452" y="191"/>
                    <a:pt x="452" y="191"/>
                    <a:pt x="452" y="191"/>
                  </a:cubicBezTo>
                  <a:cubicBezTo>
                    <a:pt x="452" y="0"/>
                    <a:pt x="452" y="0"/>
                    <a:pt x="452" y="0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367" y="5"/>
                    <a:pt x="287" y="31"/>
                    <a:pt x="218" y="76"/>
                  </a:cubicBezTo>
                  <a:cubicBezTo>
                    <a:pt x="206" y="72"/>
                    <a:pt x="194" y="70"/>
                    <a:pt x="182" y="70"/>
                  </a:cubicBezTo>
                  <a:cubicBezTo>
                    <a:pt x="123" y="70"/>
                    <a:pt x="74" y="118"/>
                    <a:pt x="74" y="178"/>
                  </a:cubicBezTo>
                  <a:cubicBezTo>
                    <a:pt x="74" y="190"/>
                    <a:pt x="76" y="201"/>
                    <a:pt x="80" y="212"/>
                  </a:cubicBezTo>
                  <a:cubicBezTo>
                    <a:pt x="33" y="283"/>
                    <a:pt x="5" y="365"/>
                    <a:pt x="0" y="449"/>
                  </a:cubicBezTo>
                  <a:lnTo>
                    <a:pt x="0" y="451"/>
                  </a:lnTo>
                  <a:close/>
                  <a:moveTo>
                    <a:pt x="4" y="447"/>
                  </a:moveTo>
                  <a:cubicBezTo>
                    <a:pt x="10" y="364"/>
                    <a:pt x="37" y="283"/>
                    <a:pt x="84" y="214"/>
                  </a:cubicBezTo>
                  <a:cubicBezTo>
                    <a:pt x="84" y="213"/>
                    <a:pt x="84" y="213"/>
                    <a:pt x="84" y="213"/>
                  </a:cubicBezTo>
                  <a:cubicBezTo>
                    <a:pt x="84" y="212"/>
                    <a:pt x="84" y="212"/>
                    <a:pt x="84" y="212"/>
                  </a:cubicBezTo>
                  <a:cubicBezTo>
                    <a:pt x="80" y="201"/>
                    <a:pt x="78" y="189"/>
                    <a:pt x="78" y="178"/>
                  </a:cubicBezTo>
                  <a:cubicBezTo>
                    <a:pt x="78" y="121"/>
                    <a:pt x="125" y="74"/>
                    <a:pt x="182" y="74"/>
                  </a:cubicBezTo>
                  <a:cubicBezTo>
                    <a:pt x="194" y="74"/>
                    <a:pt x="206" y="76"/>
                    <a:pt x="217" y="80"/>
                  </a:cubicBezTo>
                  <a:cubicBezTo>
                    <a:pt x="218" y="81"/>
                    <a:pt x="218" y="81"/>
                    <a:pt x="218" y="81"/>
                  </a:cubicBezTo>
                  <a:cubicBezTo>
                    <a:pt x="219" y="80"/>
                    <a:pt x="219" y="80"/>
                    <a:pt x="219" y="80"/>
                  </a:cubicBezTo>
                  <a:cubicBezTo>
                    <a:pt x="287" y="35"/>
                    <a:pt x="366" y="9"/>
                    <a:pt x="448" y="4"/>
                  </a:cubicBezTo>
                  <a:cubicBezTo>
                    <a:pt x="448" y="187"/>
                    <a:pt x="448" y="187"/>
                    <a:pt x="448" y="187"/>
                  </a:cubicBezTo>
                  <a:cubicBezTo>
                    <a:pt x="311" y="202"/>
                    <a:pt x="202" y="311"/>
                    <a:pt x="188" y="447"/>
                  </a:cubicBezTo>
                  <a:lnTo>
                    <a:pt x="4" y="447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053" name="组合 2052"/>
          <p:cNvGrpSpPr/>
          <p:nvPr/>
        </p:nvGrpSpPr>
        <p:grpSpPr>
          <a:xfrm>
            <a:off x="4612535" y="2816182"/>
            <a:ext cx="1054647" cy="1053455"/>
            <a:chOff x="4612535" y="2942191"/>
            <a:chExt cx="1054647" cy="1053455"/>
          </a:xfrm>
        </p:grpSpPr>
        <p:sp>
          <p:nvSpPr>
            <p:cNvPr id="21" name="Freeform 22"/>
            <p:cNvSpPr>
              <a:spLocks/>
            </p:cNvSpPr>
            <p:nvPr/>
          </p:nvSpPr>
          <p:spPr bwMode="auto">
            <a:xfrm>
              <a:off x="4612535" y="2942191"/>
              <a:ext cx="796050" cy="794859"/>
            </a:xfrm>
            <a:custGeom>
              <a:avLst/>
              <a:gdLst>
                <a:gd name="T0" fmla="*/ 341 w 341"/>
                <a:gd name="T1" fmla="*/ 3 h 341"/>
                <a:gd name="T2" fmla="*/ 285 w 341"/>
                <a:gd name="T3" fmla="*/ 170 h 341"/>
                <a:gd name="T4" fmla="*/ 284 w 341"/>
                <a:gd name="T5" fmla="*/ 171 h 341"/>
                <a:gd name="T6" fmla="*/ 283 w 341"/>
                <a:gd name="T7" fmla="*/ 171 h 341"/>
                <a:gd name="T8" fmla="*/ 269 w 341"/>
                <a:gd name="T9" fmla="*/ 170 h 341"/>
                <a:gd name="T10" fmla="*/ 166 w 341"/>
                <a:gd name="T11" fmla="*/ 274 h 341"/>
                <a:gd name="T12" fmla="*/ 166 w 341"/>
                <a:gd name="T13" fmla="*/ 286 h 341"/>
                <a:gd name="T14" fmla="*/ 166 w 341"/>
                <a:gd name="T15" fmla="*/ 287 h 341"/>
                <a:gd name="T16" fmla="*/ 165 w 341"/>
                <a:gd name="T17" fmla="*/ 288 h 341"/>
                <a:gd name="T18" fmla="*/ 2 w 341"/>
                <a:gd name="T19" fmla="*/ 341 h 341"/>
                <a:gd name="T20" fmla="*/ 0 w 341"/>
                <a:gd name="T21" fmla="*/ 341 h 341"/>
                <a:gd name="T22" fmla="*/ 0 w 341"/>
                <a:gd name="T23" fmla="*/ 261 h 341"/>
                <a:gd name="T24" fmla="*/ 2 w 341"/>
                <a:gd name="T25" fmla="*/ 261 h 341"/>
                <a:gd name="T26" fmla="*/ 260 w 341"/>
                <a:gd name="T27" fmla="*/ 2 h 341"/>
                <a:gd name="T28" fmla="*/ 261 w 341"/>
                <a:gd name="T29" fmla="*/ 0 h 341"/>
                <a:gd name="T30" fmla="*/ 341 w 341"/>
                <a:gd name="T31" fmla="*/ 0 h 341"/>
                <a:gd name="T32" fmla="*/ 341 w 341"/>
                <a:gd name="T33" fmla="*/ 3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1" h="341">
                  <a:moveTo>
                    <a:pt x="341" y="3"/>
                  </a:moveTo>
                  <a:cubicBezTo>
                    <a:pt x="336" y="62"/>
                    <a:pt x="317" y="120"/>
                    <a:pt x="285" y="170"/>
                  </a:cubicBezTo>
                  <a:cubicBezTo>
                    <a:pt x="284" y="171"/>
                    <a:pt x="284" y="171"/>
                    <a:pt x="284" y="171"/>
                  </a:cubicBezTo>
                  <a:cubicBezTo>
                    <a:pt x="283" y="171"/>
                    <a:pt x="283" y="171"/>
                    <a:pt x="283" y="171"/>
                  </a:cubicBezTo>
                  <a:cubicBezTo>
                    <a:pt x="278" y="170"/>
                    <a:pt x="274" y="170"/>
                    <a:pt x="269" y="170"/>
                  </a:cubicBezTo>
                  <a:cubicBezTo>
                    <a:pt x="212" y="170"/>
                    <a:pt x="166" y="217"/>
                    <a:pt x="166" y="274"/>
                  </a:cubicBezTo>
                  <a:cubicBezTo>
                    <a:pt x="166" y="278"/>
                    <a:pt x="166" y="282"/>
                    <a:pt x="166" y="286"/>
                  </a:cubicBezTo>
                  <a:cubicBezTo>
                    <a:pt x="166" y="287"/>
                    <a:pt x="166" y="287"/>
                    <a:pt x="166" y="287"/>
                  </a:cubicBezTo>
                  <a:cubicBezTo>
                    <a:pt x="165" y="288"/>
                    <a:pt x="165" y="288"/>
                    <a:pt x="165" y="288"/>
                  </a:cubicBezTo>
                  <a:cubicBezTo>
                    <a:pt x="116" y="318"/>
                    <a:pt x="60" y="337"/>
                    <a:pt x="2" y="341"/>
                  </a:cubicBezTo>
                  <a:cubicBezTo>
                    <a:pt x="0" y="341"/>
                    <a:pt x="0" y="341"/>
                    <a:pt x="0" y="341"/>
                  </a:cubicBezTo>
                  <a:cubicBezTo>
                    <a:pt x="0" y="261"/>
                    <a:pt x="0" y="261"/>
                    <a:pt x="0" y="261"/>
                  </a:cubicBezTo>
                  <a:cubicBezTo>
                    <a:pt x="2" y="261"/>
                    <a:pt x="2" y="261"/>
                    <a:pt x="2" y="261"/>
                  </a:cubicBezTo>
                  <a:cubicBezTo>
                    <a:pt x="138" y="247"/>
                    <a:pt x="247" y="138"/>
                    <a:pt x="260" y="2"/>
                  </a:cubicBezTo>
                  <a:cubicBezTo>
                    <a:pt x="261" y="0"/>
                    <a:pt x="261" y="0"/>
                    <a:pt x="261" y="0"/>
                  </a:cubicBezTo>
                  <a:cubicBezTo>
                    <a:pt x="341" y="0"/>
                    <a:pt x="341" y="0"/>
                    <a:pt x="341" y="0"/>
                  </a:cubicBezTo>
                  <a:lnTo>
                    <a:pt x="341" y="3"/>
                  </a:lnTo>
                  <a:close/>
                </a:path>
              </a:pathLst>
            </a:custGeom>
            <a:solidFill>
              <a:schemeClr val="accent3">
                <a:alpha val="7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Freeform 23"/>
            <p:cNvSpPr>
              <a:spLocks noEditPoints="1"/>
            </p:cNvSpPr>
            <p:nvPr/>
          </p:nvSpPr>
          <p:spPr bwMode="auto">
            <a:xfrm>
              <a:off x="4612535" y="2942191"/>
              <a:ext cx="1054647" cy="1053455"/>
            </a:xfrm>
            <a:custGeom>
              <a:avLst/>
              <a:gdLst>
                <a:gd name="T0" fmla="*/ 452 w 452"/>
                <a:gd name="T1" fmla="*/ 0 h 452"/>
                <a:gd name="T2" fmla="*/ 261 w 452"/>
                <a:gd name="T3" fmla="*/ 0 h 452"/>
                <a:gd name="T4" fmla="*/ 260 w 452"/>
                <a:gd name="T5" fmla="*/ 2 h 452"/>
                <a:gd name="T6" fmla="*/ 2 w 452"/>
                <a:gd name="T7" fmla="*/ 261 h 452"/>
                <a:gd name="T8" fmla="*/ 0 w 452"/>
                <a:gd name="T9" fmla="*/ 261 h 452"/>
                <a:gd name="T10" fmla="*/ 0 w 452"/>
                <a:gd name="T11" fmla="*/ 452 h 452"/>
                <a:gd name="T12" fmla="*/ 2 w 452"/>
                <a:gd name="T13" fmla="*/ 452 h 452"/>
                <a:gd name="T14" fmla="*/ 234 w 452"/>
                <a:gd name="T15" fmla="*/ 376 h 452"/>
                <a:gd name="T16" fmla="*/ 269 w 452"/>
                <a:gd name="T17" fmla="*/ 382 h 452"/>
                <a:gd name="T18" fmla="*/ 377 w 452"/>
                <a:gd name="T19" fmla="*/ 274 h 452"/>
                <a:gd name="T20" fmla="*/ 372 w 452"/>
                <a:gd name="T21" fmla="*/ 240 h 452"/>
                <a:gd name="T22" fmla="*/ 452 w 452"/>
                <a:gd name="T23" fmla="*/ 3 h 452"/>
                <a:gd name="T24" fmla="*/ 452 w 452"/>
                <a:gd name="T25" fmla="*/ 0 h 452"/>
                <a:gd name="T26" fmla="*/ 447 w 452"/>
                <a:gd name="T27" fmla="*/ 4 h 452"/>
                <a:gd name="T28" fmla="*/ 368 w 452"/>
                <a:gd name="T29" fmla="*/ 238 h 452"/>
                <a:gd name="T30" fmla="*/ 367 w 452"/>
                <a:gd name="T31" fmla="*/ 239 h 452"/>
                <a:gd name="T32" fmla="*/ 368 w 452"/>
                <a:gd name="T33" fmla="*/ 240 h 452"/>
                <a:gd name="T34" fmla="*/ 373 w 452"/>
                <a:gd name="T35" fmla="*/ 274 h 452"/>
                <a:gd name="T36" fmla="*/ 269 w 452"/>
                <a:gd name="T37" fmla="*/ 378 h 452"/>
                <a:gd name="T38" fmla="*/ 234 w 452"/>
                <a:gd name="T39" fmla="*/ 372 h 452"/>
                <a:gd name="T40" fmla="*/ 233 w 452"/>
                <a:gd name="T41" fmla="*/ 371 h 452"/>
                <a:gd name="T42" fmla="*/ 232 w 452"/>
                <a:gd name="T43" fmla="*/ 372 h 452"/>
                <a:gd name="T44" fmla="*/ 4 w 452"/>
                <a:gd name="T45" fmla="*/ 448 h 452"/>
                <a:gd name="T46" fmla="*/ 4 w 452"/>
                <a:gd name="T47" fmla="*/ 265 h 452"/>
                <a:gd name="T48" fmla="*/ 264 w 452"/>
                <a:gd name="T49" fmla="*/ 4 h 452"/>
                <a:gd name="T50" fmla="*/ 447 w 452"/>
                <a:gd name="T51" fmla="*/ 4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52" h="452">
                  <a:moveTo>
                    <a:pt x="452" y="0"/>
                  </a:moveTo>
                  <a:cubicBezTo>
                    <a:pt x="261" y="0"/>
                    <a:pt x="261" y="0"/>
                    <a:pt x="261" y="0"/>
                  </a:cubicBezTo>
                  <a:cubicBezTo>
                    <a:pt x="260" y="2"/>
                    <a:pt x="260" y="2"/>
                    <a:pt x="260" y="2"/>
                  </a:cubicBezTo>
                  <a:cubicBezTo>
                    <a:pt x="247" y="138"/>
                    <a:pt x="138" y="247"/>
                    <a:pt x="2" y="261"/>
                  </a:cubicBezTo>
                  <a:cubicBezTo>
                    <a:pt x="0" y="261"/>
                    <a:pt x="0" y="261"/>
                    <a:pt x="0" y="261"/>
                  </a:cubicBezTo>
                  <a:cubicBezTo>
                    <a:pt x="0" y="452"/>
                    <a:pt x="0" y="452"/>
                    <a:pt x="0" y="452"/>
                  </a:cubicBezTo>
                  <a:cubicBezTo>
                    <a:pt x="2" y="452"/>
                    <a:pt x="2" y="452"/>
                    <a:pt x="2" y="452"/>
                  </a:cubicBezTo>
                  <a:cubicBezTo>
                    <a:pt x="84" y="447"/>
                    <a:pt x="165" y="421"/>
                    <a:pt x="234" y="376"/>
                  </a:cubicBezTo>
                  <a:cubicBezTo>
                    <a:pt x="245" y="380"/>
                    <a:pt x="257" y="382"/>
                    <a:pt x="269" y="382"/>
                  </a:cubicBezTo>
                  <a:cubicBezTo>
                    <a:pt x="329" y="382"/>
                    <a:pt x="377" y="333"/>
                    <a:pt x="377" y="274"/>
                  </a:cubicBezTo>
                  <a:cubicBezTo>
                    <a:pt x="377" y="262"/>
                    <a:pt x="375" y="251"/>
                    <a:pt x="372" y="240"/>
                  </a:cubicBezTo>
                  <a:cubicBezTo>
                    <a:pt x="419" y="169"/>
                    <a:pt x="446" y="87"/>
                    <a:pt x="452" y="3"/>
                  </a:cubicBezTo>
                  <a:lnTo>
                    <a:pt x="452" y="0"/>
                  </a:lnTo>
                  <a:close/>
                  <a:moveTo>
                    <a:pt x="447" y="4"/>
                  </a:moveTo>
                  <a:cubicBezTo>
                    <a:pt x="442" y="88"/>
                    <a:pt x="414" y="169"/>
                    <a:pt x="368" y="238"/>
                  </a:cubicBezTo>
                  <a:cubicBezTo>
                    <a:pt x="367" y="239"/>
                    <a:pt x="367" y="239"/>
                    <a:pt x="367" y="239"/>
                  </a:cubicBezTo>
                  <a:cubicBezTo>
                    <a:pt x="368" y="240"/>
                    <a:pt x="368" y="240"/>
                    <a:pt x="368" y="240"/>
                  </a:cubicBezTo>
                  <a:cubicBezTo>
                    <a:pt x="371" y="251"/>
                    <a:pt x="373" y="262"/>
                    <a:pt x="373" y="274"/>
                  </a:cubicBezTo>
                  <a:cubicBezTo>
                    <a:pt x="373" y="331"/>
                    <a:pt x="327" y="378"/>
                    <a:pt x="269" y="378"/>
                  </a:cubicBezTo>
                  <a:cubicBezTo>
                    <a:pt x="257" y="378"/>
                    <a:pt x="246" y="376"/>
                    <a:pt x="234" y="372"/>
                  </a:cubicBezTo>
                  <a:cubicBezTo>
                    <a:pt x="233" y="371"/>
                    <a:pt x="233" y="371"/>
                    <a:pt x="233" y="371"/>
                  </a:cubicBezTo>
                  <a:cubicBezTo>
                    <a:pt x="232" y="372"/>
                    <a:pt x="232" y="372"/>
                    <a:pt x="232" y="372"/>
                  </a:cubicBezTo>
                  <a:cubicBezTo>
                    <a:pt x="164" y="416"/>
                    <a:pt x="85" y="443"/>
                    <a:pt x="4" y="448"/>
                  </a:cubicBezTo>
                  <a:cubicBezTo>
                    <a:pt x="4" y="265"/>
                    <a:pt x="4" y="265"/>
                    <a:pt x="4" y="265"/>
                  </a:cubicBezTo>
                  <a:cubicBezTo>
                    <a:pt x="141" y="250"/>
                    <a:pt x="250" y="141"/>
                    <a:pt x="264" y="4"/>
                  </a:cubicBezTo>
                  <a:lnTo>
                    <a:pt x="447" y="4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054" name="组合 2053"/>
          <p:cNvGrpSpPr/>
          <p:nvPr/>
        </p:nvGrpSpPr>
        <p:grpSpPr>
          <a:xfrm>
            <a:off x="3447061" y="2816182"/>
            <a:ext cx="1054647" cy="1053455"/>
            <a:chOff x="3447061" y="2942191"/>
            <a:chExt cx="1054647" cy="1053455"/>
          </a:xfrm>
        </p:grpSpPr>
        <p:sp>
          <p:nvSpPr>
            <p:cNvPr id="23" name="Freeform 24"/>
            <p:cNvSpPr>
              <a:spLocks/>
            </p:cNvSpPr>
            <p:nvPr/>
          </p:nvSpPr>
          <p:spPr bwMode="auto">
            <a:xfrm>
              <a:off x="3705658" y="2942191"/>
              <a:ext cx="796050" cy="794859"/>
            </a:xfrm>
            <a:custGeom>
              <a:avLst/>
              <a:gdLst>
                <a:gd name="T0" fmla="*/ 0 w 341"/>
                <a:gd name="T1" fmla="*/ 3 h 341"/>
                <a:gd name="T2" fmla="*/ 56 w 341"/>
                <a:gd name="T3" fmla="*/ 170 h 341"/>
                <a:gd name="T4" fmla="*/ 56 w 341"/>
                <a:gd name="T5" fmla="*/ 171 h 341"/>
                <a:gd name="T6" fmla="*/ 58 w 341"/>
                <a:gd name="T7" fmla="*/ 171 h 341"/>
                <a:gd name="T8" fmla="*/ 71 w 341"/>
                <a:gd name="T9" fmla="*/ 170 h 341"/>
                <a:gd name="T10" fmla="*/ 175 w 341"/>
                <a:gd name="T11" fmla="*/ 274 h 341"/>
                <a:gd name="T12" fmla="*/ 174 w 341"/>
                <a:gd name="T13" fmla="*/ 286 h 341"/>
                <a:gd name="T14" fmla="*/ 174 w 341"/>
                <a:gd name="T15" fmla="*/ 287 h 341"/>
                <a:gd name="T16" fmla="*/ 175 w 341"/>
                <a:gd name="T17" fmla="*/ 288 h 341"/>
                <a:gd name="T18" fmla="*/ 339 w 341"/>
                <a:gd name="T19" fmla="*/ 341 h 341"/>
                <a:gd name="T20" fmla="*/ 341 w 341"/>
                <a:gd name="T21" fmla="*/ 341 h 341"/>
                <a:gd name="T22" fmla="*/ 341 w 341"/>
                <a:gd name="T23" fmla="*/ 261 h 341"/>
                <a:gd name="T24" fmla="*/ 339 w 341"/>
                <a:gd name="T25" fmla="*/ 261 h 341"/>
                <a:gd name="T26" fmla="*/ 80 w 341"/>
                <a:gd name="T27" fmla="*/ 2 h 341"/>
                <a:gd name="T28" fmla="*/ 80 w 341"/>
                <a:gd name="T29" fmla="*/ 0 h 341"/>
                <a:gd name="T30" fmla="*/ 0 w 341"/>
                <a:gd name="T31" fmla="*/ 0 h 341"/>
                <a:gd name="T32" fmla="*/ 0 w 341"/>
                <a:gd name="T33" fmla="*/ 3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1" h="341">
                  <a:moveTo>
                    <a:pt x="0" y="3"/>
                  </a:moveTo>
                  <a:cubicBezTo>
                    <a:pt x="5" y="62"/>
                    <a:pt x="24" y="120"/>
                    <a:pt x="56" y="170"/>
                  </a:cubicBezTo>
                  <a:cubicBezTo>
                    <a:pt x="56" y="171"/>
                    <a:pt x="56" y="171"/>
                    <a:pt x="56" y="171"/>
                  </a:cubicBezTo>
                  <a:cubicBezTo>
                    <a:pt x="58" y="171"/>
                    <a:pt x="58" y="171"/>
                    <a:pt x="58" y="171"/>
                  </a:cubicBezTo>
                  <a:cubicBezTo>
                    <a:pt x="62" y="170"/>
                    <a:pt x="67" y="170"/>
                    <a:pt x="71" y="170"/>
                  </a:cubicBezTo>
                  <a:cubicBezTo>
                    <a:pt x="128" y="170"/>
                    <a:pt x="175" y="217"/>
                    <a:pt x="175" y="274"/>
                  </a:cubicBezTo>
                  <a:cubicBezTo>
                    <a:pt x="175" y="278"/>
                    <a:pt x="175" y="282"/>
                    <a:pt x="174" y="286"/>
                  </a:cubicBezTo>
                  <a:cubicBezTo>
                    <a:pt x="174" y="287"/>
                    <a:pt x="174" y="287"/>
                    <a:pt x="174" y="287"/>
                  </a:cubicBezTo>
                  <a:cubicBezTo>
                    <a:pt x="175" y="288"/>
                    <a:pt x="175" y="288"/>
                    <a:pt x="175" y="288"/>
                  </a:cubicBezTo>
                  <a:cubicBezTo>
                    <a:pt x="225" y="318"/>
                    <a:pt x="281" y="337"/>
                    <a:pt x="339" y="341"/>
                  </a:cubicBezTo>
                  <a:cubicBezTo>
                    <a:pt x="341" y="341"/>
                    <a:pt x="341" y="341"/>
                    <a:pt x="341" y="341"/>
                  </a:cubicBezTo>
                  <a:cubicBezTo>
                    <a:pt x="341" y="261"/>
                    <a:pt x="341" y="261"/>
                    <a:pt x="341" y="261"/>
                  </a:cubicBezTo>
                  <a:cubicBezTo>
                    <a:pt x="339" y="261"/>
                    <a:pt x="339" y="261"/>
                    <a:pt x="339" y="261"/>
                  </a:cubicBezTo>
                  <a:cubicBezTo>
                    <a:pt x="203" y="247"/>
                    <a:pt x="94" y="138"/>
                    <a:pt x="80" y="2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4">
                <a:alpha val="7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Freeform 25"/>
            <p:cNvSpPr>
              <a:spLocks noEditPoints="1"/>
            </p:cNvSpPr>
            <p:nvPr/>
          </p:nvSpPr>
          <p:spPr bwMode="auto">
            <a:xfrm>
              <a:off x="3447061" y="2942191"/>
              <a:ext cx="1054647" cy="1053455"/>
            </a:xfrm>
            <a:custGeom>
              <a:avLst/>
              <a:gdLst>
                <a:gd name="T0" fmla="*/ 0 w 452"/>
                <a:gd name="T1" fmla="*/ 3 h 452"/>
                <a:gd name="T2" fmla="*/ 80 w 452"/>
                <a:gd name="T3" fmla="*/ 240 h 452"/>
                <a:gd name="T4" fmla="*/ 74 w 452"/>
                <a:gd name="T5" fmla="*/ 274 h 452"/>
                <a:gd name="T6" fmla="*/ 182 w 452"/>
                <a:gd name="T7" fmla="*/ 382 h 452"/>
                <a:gd name="T8" fmla="*/ 218 w 452"/>
                <a:gd name="T9" fmla="*/ 376 h 452"/>
                <a:gd name="T10" fmla="*/ 450 w 452"/>
                <a:gd name="T11" fmla="*/ 452 h 452"/>
                <a:gd name="T12" fmla="*/ 452 w 452"/>
                <a:gd name="T13" fmla="*/ 452 h 452"/>
                <a:gd name="T14" fmla="*/ 452 w 452"/>
                <a:gd name="T15" fmla="*/ 261 h 452"/>
                <a:gd name="T16" fmla="*/ 450 w 452"/>
                <a:gd name="T17" fmla="*/ 261 h 452"/>
                <a:gd name="T18" fmla="*/ 191 w 452"/>
                <a:gd name="T19" fmla="*/ 2 h 452"/>
                <a:gd name="T20" fmla="*/ 191 w 452"/>
                <a:gd name="T21" fmla="*/ 0 h 452"/>
                <a:gd name="T22" fmla="*/ 0 w 452"/>
                <a:gd name="T23" fmla="*/ 0 h 452"/>
                <a:gd name="T24" fmla="*/ 0 w 452"/>
                <a:gd name="T25" fmla="*/ 3 h 452"/>
                <a:gd name="T26" fmla="*/ 188 w 452"/>
                <a:gd name="T27" fmla="*/ 4 h 452"/>
                <a:gd name="T28" fmla="*/ 448 w 452"/>
                <a:gd name="T29" fmla="*/ 265 h 452"/>
                <a:gd name="T30" fmla="*/ 448 w 452"/>
                <a:gd name="T31" fmla="*/ 448 h 452"/>
                <a:gd name="T32" fmla="*/ 219 w 452"/>
                <a:gd name="T33" fmla="*/ 372 h 452"/>
                <a:gd name="T34" fmla="*/ 218 w 452"/>
                <a:gd name="T35" fmla="*/ 371 h 452"/>
                <a:gd name="T36" fmla="*/ 217 w 452"/>
                <a:gd name="T37" fmla="*/ 372 h 452"/>
                <a:gd name="T38" fmla="*/ 182 w 452"/>
                <a:gd name="T39" fmla="*/ 378 h 452"/>
                <a:gd name="T40" fmla="*/ 78 w 452"/>
                <a:gd name="T41" fmla="*/ 274 h 452"/>
                <a:gd name="T42" fmla="*/ 84 w 452"/>
                <a:gd name="T43" fmla="*/ 240 h 452"/>
                <a:gd name="T44" fmla="*/ 84 w 452"/>
                <a:gd name="T45" fmla="*/ 239 h 452"/>
                <a:gd name="T46" fmla="*/ 84 w 452"/>
                <a:gd name="T47" fmla="*/ 238 h 452"/>
                <a:gd name="T48" fmla="*/ 4 w 452"/>
                <a:gd name="T49" fmla="*/ 4 h 452"/>
                <a:gd name="T50" fmla="*/ 188 w 452"/>
                <a:gd name="T51" fmla="*/ 4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52" h="452">
                  <a:moveTo>
                    <a:pt x="0" y="3"/>
                  </a:moveTo>
                  <a:cubicBezTo>
                    <a:pt x="5" y="87"/>
                    <a:pt x="33" y="169"/>
                    <a:pt x="80" y="240"/>
                  </a:cubicBezTo>
                  <a:cubicBezTo>
                    <a:pt x="76" y="251"/>
                    <a:pt x="74" y="262"/>
                    <a:pt x="74" y="274"/>
                  </a:cubicBezTo>
                  <a:cubicBezTo>
                    <a:pt x="74" y="333"/>
                    <a:pt x="123" y="382"/>
                    <a:pt x="182" y="382"/>
                  </a:cubicBezTo>
                  <a:cubicBezTo>
                    <a:pt x="194" y="382"/>
                    <a:pt x="206" y="380"/>
                    <a:pt x="218" y="376"/>
                  </a:cubicBezTo>
                  <a:cubicBezTo>
                    <a:pt x="287" y="421"/>
                    <a:pt x="367" y="447"/>
                    <a:pt x="450" y="452"/>
                  </a:cubicBezTo>
                  <a:cubicBezTo>
                    <a:pt x="452" y="452"/>
                    <a:pt x="452" y="452"/>
                    <a:pt x="452" y="452"/>
                  </a:cubicBezTo>
                  <a:cubicBezTo>
                    <a:pt x="452" y="261"/>
                    <a:pt x="452" y="261"/>
                    <a:pt x="452" y="261"/>
                  </a:cubicBezTo>
                  <a:cubicBezTo>
                    <a:pt x="450" y="261"/>
                    <a:pt x="450" y="261"/>
                    <a:pt x="450" y="261"/>
                  </a:cubicBezTo>
                  <a:cubicBezTo>
                    <a:pt x="314" y="247"/>
                    <a:pt x="205" y="138"/>
                    <a:pt x="191" y="2"/>
                  </a:cubicBezTo>
                  <a:cubicBezTo>
                    <a:pt x="191" y="0"/>
                    <a:pt x="191" y="0"/>
                    <a:pt x="19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"/>
                  </a:lnTo>
                  <a:close/>
                  <a:moveTo>
                    <a:pt x="188" y="4"/>
                  </a:moveTo>
                  <a:cubicBezTo>
                    <a:pt x="202" y="141"/>
                    <a:pt x="311" y="250"/>
                    <a:pt x="448" y="265"/>
                  </a:cubicBezTo>
                  <a:cubicBezTo>
                    <a:pt x="448" y="448"/>
                    <a:pt x="448" y="448"/>
                    <a:pt x="448" y="448"/>
                  </a:cubicBezTo>
                  <a:cubicBezTo>
                    <a:pt x="366" y="443"/>
                    <a:pt x="287" y="416"/>
                    <a:pt x="219" y="372"/>
                  </a:cubicBezTo>
                  <a:cubicBezTo>
                    <a:pt x="218" y="371"/>
                    <a:pt x="218" y="371"/>
                    <a:pt x="218" y="371"/>
                  </a:cubicBezTo>
                  <a:cubicBezTo>
                    <a:pt x="217" y="372"/>
                    <a:pt x="217" y="372"/>
                    <a:pt x="217" y="372"/>
                  </a:cubicBezTo>
                  <a:cubicBezTo>
                    <a:pt x="206" y="376"/>
                    <a:pt x="194" y="378"/>
                    <a:pt x="182" y="378"/>
                  </a:cubicBezTo>
                  <a:cubicBezTo>
                    <a:pt x="125" y="378"/>
                    <a:pt x="78" y="331"/>
                    <a:pt x="78" y="274"/>
                  </a:cubicBezTo>
                  <a:cubicBezTo>
                    <a:pt x="78" y="262"/>
                    <a:pt x="80" y="251"/>
                    <a:pt x="84" y="240"/>
                  </a:cubicBezTo>
                  <a:cubicBezTo>
                    <a:pt x="84" y="239"/>
                    <a:pt x="84" y="239"/>
                    <a:pt x="84" y="239"/>
                  </a:cubicBezTo>
                  <a:cubicBezTo>
                    <a:pt x="84" y="238"/>
                    <a:pt x="84" y="238"/>
                    <a:pt x="84" y="238"/>
                  </a:cubicBezTo>
                  <a:cubicBezTo>
                    <a:pt x="37" y="169"/>
                    <a:pt x="10" y="88"/>
                    <a:pt x="4" y="4"/>
                  </a:cubicBezTo>
                  <a:lnTo>
                    <a:pt x="188" y="4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5" name="Freeform 26"/>
          <p:cNvSpPr>
            <a:spLocks noEditPoints="1"/>
          </p:cNvSpPr>
          <p:nvPr/>
        </p:nvSpPr>
        <p:spPr bwMode="auto">
          <a:xfrm>
            <a:off x="5152372" y="3365551"/>
            <a:ext cx="193054" cy="194246"/>
          </a:xfrm>
          <a:custGeom>
            <a:avLst/>
            <a:gdLst>
              <a:gd name="T0" fmla="*/ 52 w 83"/>
              <a:gd name="T1" fmla="*/ 0 h 83"/>
              <a:gd name="T2" fmla="*/ 53 w 83"/>
              <a:gd name="T3" fmla="*/ 0 h 83"/>
              <a:gd name="T4" fmla="*/ 60 w 83"/>
              <a:gd name="T5" fmla="*/ 3 h 83"/>
              <a:gd name="T6" fmla="*/ 56 w 83"/>
              <a:gd name="T7" fmla="*/ 6 h 83"/>
              <a:gd name="T8" fmla="*/ 81 w 83"/>
              <a:gd name="T9" fmla="*/ 75 h 83"/>
              <a:gd name="T10" fmla="*/ 7 w 83"/>
              <a:gd name="T11" fmla="*/ 83 h 83"/>
              <a:gd name="T12" fmla="*/ 2 w 83"/>
              <a:gd name="T13" fmla="*/ 75 h 83"/>
              <a:gd name="T14" fmla="*/ 27 w 83"/>
              <a:gd name="T15" fmla="*/ 6 h 83"/>
              <a:gd name="T16" fmla="*/ 23 w 83"/>
              <a:gd name="T17" fmla="*/ 3 h 83"/>
              <a:gd name="T18" fmla="*/ 30 w 83"/>
              <a:gd name="T19" fmla="*/ 0 h 83"/>
              <a:gd name="T20" fmla="*/ 30 w 83"/>
              <a:gd name="T21" fmla="*/ 0 h 83"/>
              <a:gd name="T22" fmla="*/ 21 w 83"/>
              <a:gd name="T23" fmla="*/ 67 h 83"/>
              <a:gd name="T24" fmla="*/ 19 w 83"/>
              <a:gd name="T25" fmla="*/ 69 h 83"/>
              <a:gd name="T26" fmla="*/ 23 w 83"/>
              <a:gd name="T27" fmla="*/ 69 h 83"/>
              <a:gd name="T28" fmla="*/ 31 w 83"/>
              <a:gd name="T29" fmla="*/ 62 h 83"/>
              <a:gd name="T30" fmla="*/ 29 w 83"/>
              <a:gd name="T31" fmla="*/ 64 h 83"/>
              <a:gd name="T32" fmla="*/ 33 w 83"/>
              <a:gd name="T33" fmla="*/ 64 h 83"/>
              <a:gd name="T34" fmla="*/ 29 w 83"/>
              <a:gd name="T35" fmla="*/ 49 h 83"/>
              <a:gd name="T36" fmla="*/ 27 w 83"/>
              <a:gd name="T37" fmla="*/ 51 h 83"/>
              <a:gd name="T38" fmla="*/ 30 w 83"/>
              <a:gd name="T39" fmla="*/ 51 h 83"/>
              <a:gd name="T40" fmla="*/ 29 w 83"/>
              <a:gd name="T41" fmla="*/ 68 h 83"/>
              <a:gd name="T42" fmla="*/ 26 w 83"/>
              <a:gd name="T43" fmla="*/ 72 h 83"/>
              <a:gd name="T44" fmla="*/ 32 w 83"/>
              <a:gd name="T45" fmla="*/ 72 h 83"/>
              <a:gd name="T46" fmla="*/ 25 w 83"/>
              <a:gd name="T47" fmla="*/ 56 h 83"/>
              <a:gd name="T48" fmla="*/ 22 w 83"/>
              <a:gd name="T49" fmla="*/ 59 h 83"/>
              <a:gd name="T50" fmla="*/ 28 w 83"/>
              <a:gd name="T51" fmla="*/ 59 h 83"/>
              <a:gd name="T52" fmla="*/ 29 w 83"/>
              <a:gd name="T53" fmla="*/ 41 h 83"/>
              <a:gd name="T54" fmla="*/ 54 w 83"/>
              <a:gd name="T55" fmla="*/ 41 h 83"/>
              <a:gd name="T56" fmla="*/ 50 w 83"/>
              <a:gd name="T57" fmla="*/ 33 h 83"/>
              <a:gd name="T58" fmla="*/ 33 w 83"/>
              <a:gd name="T59" fmla="*/ 6 h 83"/>
              <a:gd name="T60" fmla="*/ 33 w 83"/>
              <a:gd name="T61" fmla="*/ 33 h 83"/>
              <a:gd name="T62" fmla="*/ 29 w 83"/>
              <a:gd name="T63" fmla="*/ 41 h 83"/>
              <a:gd name="T64" fmla="*/ 57 w 83"/>
              <a:gd name="T65" fmla="*/ 45 h 83"/>
              <a:gd name="T66" fmla="*/ 8 w 83"/>
              <a:gd name="T67" fmla="*/ 77 h 83"/>
              <a:gd name="T68" fmla="*/ 57 w 83"/>
              <a:gd name="T69" fmla="*/ 45 h 83"/>
              <a:gd name="T70" fmla="*/ 38 w 83"/>
              <a:gd name="T71" fmla="*/ 71 h 83"/>
              <a:gd name="T72" fmla="*/ 47 w 83"/>
              <a:gd name="T73" fmla="*/ 69 h 83"/>
              <a:gd name="T74" fmla="*/ 38 w 83"/>
              <a:gd name="T75" fmla="*/ 67 h 83"/>
              <a:gd name="T76" fmla="*/ 38 w 83"/>
              <a:gd name="T77" fmla="*/ 71 h 83"/>
              <a:gd name="T78" fmla="*/ 40 w 83"/>
              <a:gd name="T79" fmla="*/ 61 h 83"/>
              <a:gd name="T80" fmla="*/ 45 w 83"/>
              <a:gd name="T81" fmla="*/ 59 h 83"/>
              <a:gd name="T82" fmla="*/ 40 w 83"/>
              <a:gd name="T83" fmla="*/ 57 h 83"/>
              <a:gd name="T84" fmla="*/ 40 w 83"/>
              <a:gd name="T85" fmla="*/ 61 h 83"/>
              <a:gd name="T86" fmla="*/ 40 w 83"/>
              <a:gd name="T87" fmla="*/ 40 h 83"/>
              <a:gd name="T88" fmla="*/ 45 w 83"/>
              <a:gd name="T89" fmla="*/ 38 h 83"/>
              <a:gd name="T90" fmla="*/ 40 w 83"/>
              <a:gd name="T91" fmla="*/ 36 h 83"/>
              <a:gd name="T92" fmla="*/ 40 w 83"/>
              <a:gd name="T93" fmla="*/ 40 h 83"/>
              <a:gd name="T94" fmla="*/ 38 w 83"/>
              <a:gd name="T95" fmla="*/ 50 h 83"/>
              <a:gd name="T96" fmla="*/ 47 w 83"/>
              <a:gd name="T97" fmla="*/ 48 h 83"/>
              <a:gd name="T98" fmla="*/ 38 w 83"/>
              <a:gd name="T99" fmla="*/ 46 h 83"/>
              <a:gd name="T100" fmla="*/ 38 w 83"/>
              <a:gd name="T101" fmla="*/ 50 h 83"/>
              <a:gd name="T102" fmla="*/ 38 w 83"/>
              <a:gd name="T103" fmla="*/ 30 h 83"/>
              <a:gd name="T104" fmla="*/ 47 w 83"/>
              <a:gd name="T105" fmla="*/ 28 h 83"/>
              <a:gd name="T106" fmla="*/ 38 w 83"/>
              <a:gd name="T107" fmla="*/ 26 h 83"/>
              <a:gd name="T108" fmla="*/ 38 w 83"/>
              <a:gd name="T109" fmla="*/ 3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3" h="83">
                <a:moveTo>
                  <a:pt x="31" y="0"/>
                </a:moveTo>
                <a:cubicBezTo>
                  <a:pt x="52" y="0"/>
                  <a:pt x="52" y="0"/>
                  <a:pt x="52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9" y="0"/>
                  <a:pt x="60" y="1"/>
                  <a:pt x="60" y="3"/>
                </a:cubicBezTo>
                <a:cubicBezTo>
                  <a:pt x="60" y="5"/>
                  <a:pt x="59" y="6"/>
                  <a:pt x="57" y="6"/>
                </a:cubicBezTo>
                <a:cubicBezTo>
                  <a:pt x="56" y="6"/>
                  <a:pt x="56" y="6"/>
                  <a:pt x="56" y="6"/>
                </a:cubicBezTo>
                <a:cubicBezTo>
                  <a:pt x="56" y="32"/>
                  <a:pt x="56" y="32"/>
                  <a:pt x="56" y="32"/>
                </a:cubicBezTo>
                <a:cubicBezTo>
                  <a:pt x="81" y="75"/>
                  <a:pt x="81" y="75"/>
                  <a:pt x="81" y="75"/>
                </a:cubicBezTo>
                <a:cubicBezTo>
                  <a:pt x="83" y="79"/>
                  <a:pt x="80" y="83"/>
                  <a:pt x="76" y="83"/>
                </a:cubicBezTo>
                <a:cubicBezTo>
                  <a:pt x="7" y="83"/>
                  <a:pt x="7" y="83"/>
                  <a:pt x="7" y="83"/>
                </a:cubicBezTo>
                <a:cubicBezTo>
                  <a:pt x="3" y="83"/>
                  <a:pt x="0" y="79"/>
                  <a:pt x="2" y="75"/>
                </a:cubicBezTo>
                <a:cubicBezTo>
                  <a:pt x="2" y="75"/>
                  <a:pt x="2" y="75"/>
                  <a:pt x="2" y="75"/>
                </a:cubicBezTo>
                <a:cubicBezTo>
                  <a:pt x="27" y="32"/>
                  <a:pt x="27" y="32"/>
                  <a:pt x="27" y="32"/>
                </a:cubicBezTo>
                <a:cubicBezTo>
                  <a:pt x="27" y="6"/>
                  <a:pt x="27" y="6"/>
                  <a:pt x="27" y="6"/>
                </a:cubicBezTo>
                <a:cubicBezTo>
                  <a:pt x="26" y="6"/>
                  <a:pt x="26" y="6"/>
                  <a:pt x="26" y="6"/>
                </a:cubicBezTo>
                <a:cubicBezTo>
                  <a:pt x="24" y="6"/>
                  <a:pt x="23" y="5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1" y="0"/>
                  <a:pt x="31" y="0"/>
                  <a:pt x="31" y="0"/>
                </a:cubicBezTo>
                <a:close/>
                <a:moveTo>
                  <a:pt x="21" y="67"/>
                </a:moveTo>
                <a:cubicBezTo>
                  <a:pt x="21" y="67"/>
                  <a:pt x="21" y="67"/>
                  <a:pt x="21" y="67"/>
                </a:cubicBezTo>
                <a:cubicBezTo>
                  <a:pt x="20" y="67"/>
                  <a:pt x="19" y="68"/>
                  <a:pt x="19" y="69"/>
                </a:cubicBezTo>
                <a:cubicBezTo>
                  <a:pt x="19" y="70"/>
                  <a:pt x="20" y="71"/>
                  <a:pt x="21" y="71"/>
                </a:cubicBezTo>
                <a:cubicBezTo>
                  <a:pt x="22" y="71"/>
                  <a:pt x="23" y="70"/>
                  <a:pt x="23" y="69"/>
                </a:cubicBezTo>
                <a:cubicBezTo>
                  <a:pt x="23" y="68"/>
                  <a:pt x="22" y="67"/>
                  <a:pt x="21" y="67"/>
                </a:cubicBezTo>
                <a:close/>
                <a:moveTo>
                  <a:pt x="31" y="62"/>
                </a:moveTo>
                <a:cubicBezTo>
                  <a:pt x="31" y="62"/>
                  <a:pt x="31" y="62"/>
                  <a:pt x="31" y="62"/>
                </a:cubicBezTo>
                <a:cubicBezTo>
                  <a:pt x="30" y="62"/>
                  <a:pt x="29" y="63"/>
                  <a:pt x="29" y="64"/>
                </a:cubicBezTo>
                <a:cubicBezTo>
                  <a:pt x="29" y="65"/>
                  <a:pt x="30" y="66"/>
                  <a:pt x="31" y="66"/>
                </a:cubicBezTo>
                <a:cubicBezTo>
                  <a:pt x="33" y="66"/>
                  <a:pt x="33" y="65"/>
                  <a:pt x="33" y="64"/>
                </a:cubicBezTo>
                <a:cubicBezTo>
                  <a:pt x="33" y="63"/>
                  <a:pt x="33" y="62"/>
                  <a:pt x="31" y="62"/>
                </a:cubicBezTo>
                <a:close/>
                <a:moveTo>
                  <a:pt x="29" y="49"/>
                </a:moveTo>
                <a:cubicBezTo>
                  <a:pt x="29" y="49"/>
                  <a:pt x="29" y="49"/>
                  <a:pt x="29" y="49"/>
                </a:cubicBezTo>
                <a:cubicBezTo>
                  <a:pt x="27" y="49"/>
                  <a:pt x="27" y="50"/>
                  <a:pt x="27" y="51"/>
                </a:cubicBezTo>
                <a:cubicBezTo>
                  <a:pt x="27" y="52"/>
                  <a:pt x="27" y="53"/>
                  <a:pt x="29" y="53"/>
                </a:cubicBezTo>
                <a:cubicBezTo>
                  <a:pt x="30" y="53"/>
                  <a:pt x="30" y="52"/>
                  <a:pt x="30" y="51"/>
                </a:cubicBezTo>
                <a:cubicBezTo>
                  <a:pt x="30" y="50"/>
                  <a:pt x="30" y="49"/>
                  <a:pt x="29" y="49"/>
                </a:cubicBezTo>
                <a:close/>
                <a:moveTo>
                  <a:pt x="29" y="68"/>
                </a:moveTo>
                <a:cubicBezTo>
                  <a:pt x="29" y="68"/>
                  <a:pt x="29" y="68"/>
                  <a:pt x="29" y="68"/>
                </a:cubicBezTo>
                <a:cubicBezTo>
                  <a:pt x="27" y="68"/>
                  <a:pt x="26" y="70"/>
                  <a:pt x="26" y="72"/>
                </a:cubicBezTo>
                <a:cubicBezTo>
                  <a:pt x="26" y="73"/>
                  <a:pt x="27" y="75"/>
                  <a:pt x="29" y="75"/>
                </a:cubicBezTo>
                <a:cubicBezTo>
                  <a:pt x="31" y="75"/>
                  <a:pt x="32" y="73"/>
                  <a:pt x="32" y="72"/>
                </a:cubicBezTo>
                <a:cubicBezTo>
                  <a:pt x="32" y="70"/>
                  <a:pt x="31" y="68"/>
                  <a:pt x="29" y="68"/>
                </a:cubicBezTo>
                <a:close/>
                <a:moveTo>
                  <a:pt x="25" y="56"/>
                </a:moveTo>
                <a:cubicBezTo>
                  <a:pt x="25" y="56"/>
                  <a:pt x="25" y="56"/>
                  <a:pt x="25" y="56"/>
                </a:cubicBezTo>
                <a:cubicBezTo>
                  <a:pt x="23" y="56"/>
                  <a:pt x="22" y="57"/>
                  <a:pt x="22" y="59"/>
                </a:cubicBezTo>
                <a:cubicBezTo>
                  <a:pt x="22" y="61"/>
                  <a:pt x="23" y="62"/>
                  <a:pt x="25" y="62"/>
                </a:cubicBezTo>
                <a:cubicBezTo>
                  <a:pt x="27" y="62"/>
                  <a:pt x="28" y="61"/>
                  <a:pt x="28" y="59"/>
                </a:cubicBezTo>
                <a:cubicBezTo>
                  <a:pt x="28" y="57"/>
                  <a:pt x="27" y="56"/>
                  <a:pt x="25" y="56"/>
                </a:cubicBezTo>
                <a:close/>
                <a:moveTo>
                  <a:pt x="29" y="41"/>
                </a:moveTo>
                <a:cubicBezTo>
                  <a:pt x="29" y="41"/>
                  <a:pt x="29" y="41"/>
                  <a:pt x="29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1" y="34"/>
                  <a:pt x="51" y="34"/>
                  <a:pt x="51" y="34"/>
                </a:cubicBezTo>
                <a:cubicBezTo>
                  <a:pt x="50" y="34"/>
                  <a:pt x="50" y="33"/>
                  <a:pt x="50" y="33"/>
                </a:cubicBezTo>
                <a:cubicBezTo>
                  <a:pt x="50" y="6"/>
                  <a:pt x="50" y="6"/>
                  <a:pt x="50" y="6"/>
                </a:cubicBezTo>
                <a:cubicBezTo>
                  <a:pt x="33" y="6"/>
                  <a:pt x="33" y="6"/>
                  <a:pt x="33" y="6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4"/>
                  <a:pt x="33" y="34"/>
                </a:cubicBezTo>
                <a:cubicBezTo>
                  <a:pt x="29" y="41"/>
                  <a:pt x="29" y="41"/>
                  <a:pt x="29" y="41"/>
                </a:cubicBezTo>
                <a:close/>
                <a:moveTo>
                  <a:pt x="57" y="45"/>
                </a:moveTo>
                <a:cubicBezTo>
                  <a:pt x="57" y="45"/>
                  <a:pt x="57" y="45"/>
                  <a:pt x="57" y="45"/>
                </a:cubicBezTo>
                <a:cubicBezTo>
                  <a:pt x="27" y="45"/>
                  <a:pt x="27" y="45"/>
                  <a:pt x="27" y="45"/>
                </a:cubicBezTo>
                <a:cubicBezTo>
                  <a:pt x="8" y="77"/>
                  <a:pt x="8" y="77"/>
                  <a:pt x="8" y="77"/>
                </a:cubicBezTo>
                <a:cubicBezTo>
                  <a:pt x="75" y="77"/>
                  <a:pt x="75" y="77"/>
                  <a:pt x="75" y="77"/>
                </a:cubicBezTo>
                <a:cubicBezTo>
                  <a:pt x="57" y="45"/>
                  <a:pt x="57" y="45"/>
                  <a:pt x="57" y="45"/>
                </a:cubicBezTo>
                <a:close/>
                <a:moveTo>
                  <a:pt x="38" y="71"/>
                </a:moveTo>
                <a:cubicBezTo>
                  <a:pt x="38" y="71"/>
                  <a:pt x="38" y="71"/>
                  <a:pt x="38" y="71"/>
                </a:cubicBezTo>
                <a:cubicBezTo>
                  <a:pt x="45" y="71"/>
                  <a:pt x="45" y="71"/>
                  <a:pt x="45" y="71"/>
                </a:cubicBezTo>
                <a:cubicBezTo>
                  <a:pt x="46" y="71"/>
                  <a:pt x="47" y="70"/>
                  <a:pt x="47" y="69"/>
                </a:cubicBezTo>
                <a:cubicBezTo>
                  <a:pt x="47" y="68"/>
                  <a:pt x="46" y="67"/>
                  <a:pt x="45" y="67"/>
                </a:cubicBezTo>
                <a:cubicBezTo>
                  <a:pt x="38" y="67"/>
                  <a:pt x="38" y="67"/>
                  <a:pt x="38" y="67"/>
                </a:cubicBezTo>
                <a:cubicBezTo>
                  <a:pt x="37" y="67"/>
                  <a:pt x="36" y="68"/>
                  <a:pt x="36" y="69"/>
                </a:cubicBezTo>
                <a:cubicBezTo>
                  <a:pt x="36" y="70"/>
                  <a:pt x="37" y="71"/>
                  <a:pt x="38" y="71"/>
                </a:cubicBezTo>
                <a:close/>
                <a:moveTo>
                  <a:pt x="40" y="61"/>
                </a:moveTo>
                <a:cubicBezTo>
                  <a:pt x="40" y="61"/>
                  <a:pt x="40" y="61"/>
                  <a:pt x="40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4" y="61"/>
                  <a:pt x="45" y="60"/>
                  <a:pt x="45" y="59"/>
                </a:cubicBezTo>
                <a:cubicBezTo>
                  <a:pt x="45" y="57"/>
                  <a:pt x="44" y="57"/>
                  <a:pt x="43" y="57"/>
                </a:cubicBezTo>
                <a:cubicBezTo>
                  <a:pt x="40" y="57"/>
                  <a:pt x="40" y="57"/>
                  <a:pt x="40" y="57"/>
                </a:cubicBezTo>
                <a:cubicBezTo>
                  <a:pt x="39" y="57"/>
                  <a:pt x="38" y="57"/>
                  <a:pt x="38" y="59"/>
                </a:cubicBezTo>
                <a:cubicBezTo>
                  <a:pt x="38" y="60"/>
                  <a:pt x="39" y="61"/>
                  <a:pt x="40" y="61"/>
                </a:cubicBezTo>
                <a:close/>
                <a:moveTo>
                  <a:pt x="40" y="40"/>
                </a:moveTo>
                <a:cubicBezTo>
                  <a:pt x="40" y="40"/>
                  <a:pt x="40" y="40"/>
                  <a:pt x="40" y="40"/>
                </a:cubicBezTo>
                <a:cubicBezTo>
                  <a:pt x="43" y="40"/>
                  <a:pt x="43" y="40"/>
                  <a:pt x="43" y="40"/>
                </a:cubicBezTo>
                <a:cubicBezTo>
                  <a:pt x="44" y="40"/>
                  <a:pt x="45" y="39"/>
                  <a:pt x="45" y="38"/>
                </a:cubicBezTo>
                <a:cubicBezTo>
                  <a:pt x="45" y="37"/>
                  <a:pt x="44" y="36"/>
                  <a:pt x="43" y="36"/>
                </a:cubicBezTo>
                <a:cubicBezTo>
                  <a:pt x="40" y="36"/>
                  <a:pt x="40" y="36"/>
                  <a:pt x="40" y="36"/>
                </a:cubicBezTo>
                <a:cubicBezTo>
                  <a:pt x="39" y="36"/>
                  <a:pt x="38" y="37"/>
                  <a:pt x="38" y="38"/>
                </a:cubicBezTo>
                <a:cubicBezTo>
                  <a:pt x="38" y="39"/>
                  <a:pt x="39" y="40"/>
                  <a:pt x="40" y="40"/>
                </a:cubicBezTo>
                <a:close/>
                <a:moveTo>
                  <a:pt x="38" y="50"/>
                </a:moveTo>
                <a:cubicBezTo>
                  <a:pt x="38" y="50"/>
                  <a:pt x="38" y="50"/>
                  <a:pt x="38" y="50"/>
                </a:cubicBezTo>
                <a:cubicBezTo>
                  <a:pt x="45" y="50"/>
                  <a:pt x="45" y="50"/>
                  <a:pt x="45" y="50"/>
                </a:cubicBezTo>
                <a:cubicBezTo>
                  <a:pt x="46" y="50"/>
                  <a:pt x="47" y="49"/>
                  <a:pt x="47" y="48"/>
                </a:cubicBezTo>
                <a:cubicBezTo>
                  <a:pt x="47" y="47"/>
                  <a:pt x="46" y="46"/>
                  <a:pt x="45" y="46"/>
                </a:cubicBezTo>
                <a:cubicBezTo>
                  <a:pt x="38" y="46"/>
                  <a:pt x="38" y="46"/>
                  <a:pt x="38" y="46"/>
                </a:cubicBezTo>
                <a:cubicBezTo>
                  <a:pt x="37" y="46"/>
                  <a:pt x="36" y="47"/>
                  <a:pt x="36" y="48"/>
                </a:cubicBezTo>
                <a:cubicBezTo>
                  <a:pt x="36" y="49"/>
                  <a:pt x="37" y="50"/>
                  <a:pt x="38" y="50"/>
                </a:cubicBezTo>
                <a:close/>
                <a:moveTo>
                  <a:pt x="38" y="30"/>
                </a:moveTo>
                <a:cubicBezTo>
                  <a:pt x="38" y="30"/>
                  <a:pt x="38" y="30"/>
                  <a:pt x="38" y="30"/>
                </a:cubicBezTo>
                <a:cubicBezTo>
                  <a:pt x="45" y="30"/>
                  <a:pt x="45" y="30"/>
                  <a:pt x="45" y="30"/>
                </a:cubicBezTo>
                <a:cubicBezTo>
                  <a:pt x="46" y="30"/>
                  <a:pt x="47" y="29"/>
                  <a:pt x="47" y="28"/>
                </a:cubicBezTo>
                <a:cubicBezTo>
                  <a:pt x="47" y="27"/>
                  <a:pt x="46" y="26"/>
                  <a:pt x="45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7" y="26"/>
                  <a:pt x="36" y="27"/>
                  <a:pt x="36" y="28"/>
                </a:cubicBezTo>
                <a:cubicBezTo>
                  <a:pt x="36" y="29"/>
                  <a:pt x="37" y="30"/>
                  <a:pt x="38" y="3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Freeform 27"/>
          <p:cNvSpPr>
            <a:spLocks noEditPoints="1"/>
          </p:cNvSpPr>
          <p:nvPr/>
        </p:nvSpPr>
        <p:spPr bwMode="auto">
          <a:xfrm>
            <a:off x="3766434" y="1980806"/>
            <a:ext cx="196629" cy="165645"/>
          </a:xfrm>
          <a:custGeom>
            <a:avLst/>
            <a:gdLst>
              <a:gd name="T0" fmla="*/ 79 w 84"/>
              <a:gd name="T1" fmla="*/ 7 h 71"/>
              <a:gd name="T2" fmla="*/ 79 w 84"/>
              <a:gd name="T3" fmla="*/ 22 h 71"/>
              <a:gd name="T4" fmla="*/ 81 w 84"/>
              <a:gd name="T5" fmla="*/ 22 h 71"/>
              <a:gd name="T6" fmla="*/ 84 w 84"/>
              <a:gd name="T7" fmla="*/ 25 h 71"/>
              <a:gd name="T8" fmla="*/ 81 w 84"/>
              <a:gd name="T9" fmla="*/ 28 h 71"/>
              <a:gd name="T10" fmla="*/ 73 w 84"/>
              <a:gd name="T11" fmla="*/ 28 h 71"/>
              <a:gd name="T12" fmla="*/ 73 w 84"/>
              <a:gd name="T13" fmla="*/ 43 h 71"/>
              <a:gd name="T14" fmla="*/ 81 w 84"/>
              <a:gd name="T15" fmla="*/ 43 h 71"/>
              <a:gd name="T16" fmla="*/ 84 w 84"/>
              <a:gd name="T17" fmla="*/ 47 h 71"/>
              <a:gd name="T18" fmla="*/ 81 w 84"/>
              <a:gd name="T19" fmla="*/ 50 h 71"/>
              <a:gd name="T20" fmla="*/ 79 w 84"/>
              <a:gd name="T21" fmla="*/ 50 h 71"/>
              <a:gd name="T22" fmla="*/ 79 w 84"/>
              <a:gd name="T23" fmla="*/ 65 h 71"/>
              <a:gd name="T24" fmla="*/ 81 w 84"/>
              <a:gd name="T25" fmla="*/ 65 h 71"/>
              <a:gd name="T26" fmla="*/ 84 w 84"/>
              <a:gd name="T27" fmla="*/ 68 h 71"/>
              <a:gd name="T28" fmla="*/ 81 w 84"/>
              <a:gd name="T29" fmla="*/ 71 h 71"/>
              <a:gd name="T30" fmla="*/ 23 w 84"/>
              <a:gd name="T31" fmla="*/ 71 h 71"/>
              <a:gd name="T32" fmla="*/ 12 w 84"/>
              <a:gd name="T33" fmla="*/ 50 h 71"/>
              <a:gd name="T34" fmla="*/ 4 w 84"/>
              <a:gd name="T35" fmla="*/ 50 h 71"/>
              <a:gd name="T36" fmla="*/ 0 w 84"/>
              <a:gd name="T37" fmla="*/ 47 h 71"/>
              <a:gd name="T38" fmla="*/ 4 w 84"/>
              <a:gd name="T39" fmla="*/ 43 h 71"/>
              <a:gd name="T40" fmla="*/ 6 w 84"/>
              <a:gd name="T41" fmla="*/ 43 h 71"/>
              <a:gd name="T42" fmla="*/ 6 w 84"/>
              <a:gd name="T43" fmla="*/ 28 h 71"/>
              <a:gd name="T44" fmla="*/ 4 w 84"/>
              <a:gd name="T45" fmla="*/ 28 h 71"/>
              <a:gd name="T46" fmla="*/ 0 w 84"/>
              <a:gd name="T47" fmla="*/ 25 h 71"/>
              <a:gd name="T48" fmla="*/ 4 w 84"/>
              <a:gd name="T49" fmla="*/ 22 h 71"/>
              <a:gd name="T50" fmla="*/ 12 w 84"/>
              <a:gd name="T51" fmla="*/ 22 h 71"/>
              <a:gd name="T52" fmla="*/ 23 w 84"/>
              <a:gd name="T53" fmla="*/ 0 h 71"/>
              <a:gd name="T54" fmla="*/ 81 w 84"/>
              <a:gd name="T55" fmla="*/ 0 h 71"/>
              <a:gd name="T56" fmla="*/ 84 w 84"/>
              <a:gd name="T57" fmla="*/ 4 h 71"/>
              <a:gd name="T58" fmla="*/ 81 w 84"/>
              <a:gd name="T59" fmla="*/ 7 h 71"/>
              <a:gd name="T60" fmla="*/ 79 w 84"/>
              <a:gd name="T61" fmla="*/ 7 h 71"/>
              <a:gd name="T62" fmla="*/ 62 w 84"/>
              <a:gd name="T63" fmla="*/ 28 h 71"/>
              <a:gd name="T64" fmla="*/ 62 w 84"/>
              <a:gd name="T65" fmla="*/ 28 h 71"/>
              <a:gd name="T66" fmla="*/ 62 w 84"/>
              <a:gd name="T67" fmla="*/ 28 h 71"/>
              <a:gd name="T68" fmla="*/ 10 w 84"/>
              <a:gd name="T69" fmla="*/ 28 h 71"/>
              <a:gd name="T70" fmla="*/ 10 w 84"/>
              <a:gd name="T71" fmla="*/ 43 h 71"/>
              <a:gd name="T72" fmla="*/ 62 w 84"/>
              <a:gd name="T73" fmla="*/ 43 h 71"/>
              <a:gd name="T74" fmla="*/ 62 w 84"/>
              <a:gd name="T75" fmla="*/ 43 h 71"/>
              <a:gd name="T76" fmla="*/ 66 w 84"/>
              <a:gd name="T77" fmla="*/ 41 h 71"/>
              <a:gd name="T78" fmla="*/ 66 w 84"/>
              <a:gd name="T79" fmla="*/ 31 h 71"/>
              <a:gd name="T80" fmla="*/ 62 w 84"/>
              <a:gd name="T81" fmla="*/ 28 h 71"/>
              <a:gd name="T82" fmla="*/ 75 w 84"/>
              <a:gd name="T83" fmla="*/ 50 h 71"/>
              <a:gd name="T84" fmla="*/ 75 w 84"/>
              <a:gd name="T85" fmla="*/ 50 h 71"/>
              <a:gd name="T86" fmla="*/ 23 w 84"/>
              <a:gd name="T87" fmla="*/ 50 h 71"/>
              <a:gd name="T88" fmla="*/ 18 w 84"/>
              <a:gd name="T89" fmla="*/ 52 h 71"/>
              <a:gd name="T90" fmla="*/ 23 w 84"/>
              <a:gd name="T91" fmla="*/ 65 h 71"/>
              <a:gd name="T92" fmla="*/ 75 w 84"/>
              <a:gd name="T93" fmla="*/ 65 h 71"/>
              <a:gd name="T94" fmla="*/ 75 w 84"/>
              <a:gd name="T95" fmla="*/ 50 h 71"/>
              <a:gd name="T96" fmla="*/ 75 w 84"/>
              <a:gd name="T97" fmla="*/ 22 h 71"/>
              <a:gd name="T98" fmla="*/ 75 w 84"/>
              <a:gd name="T99" fmla="*/ 22 h 71"/>
              <a:gd name="T100" fmla="*/ 75 w 84"/>
              <a:gd name="T101" fmla="*/ 7 h 71"/>
              <a:gd name="T102" fmla="*/ 23 w 84"/>
              <a:gd name="T103" fmla="*/ 7 h 71"/>
              <a:gd name="T104" fmla="*/ 18 w 84"/>
              <a:gd name="T105" fmla="*/ 20 h 71"/>
              <a:gd name="T106" fmla="*/ 23 w 84"/>
              <a:gd name="T107" fmla="*/ 22 h 71"/>
              <a:gd name="T108" fmla="*/ 23 w 84"/>
              <a:gd name="T109" fmla="*/ 22 h 71"/>
              <a:gd name="T110" fmla="*/ 75 w 84"/>
              <a:gd name="T111" fmla="*/ 22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4" h="71">
                <a:moveTo>
                  <a:pt x="79" y="7"/>
                </a:moveTo>
                <a:cubicBezTo>
                  <a:pt x="79" y="22"/>
                  <a:pt x="79" y="22"/>
                  <a:pt x="79" y="22"/>
                </a:cubicBezTo>
                <a:cubicBezTo>
                  <a:pt x="81" y="22"/>
                  <a:pt x="81" y="22"/>
                  <a:pt x="81" y="22"/>
                </a:cubicBezTo>
                <a:cubicBezTo>
                  <a:pt x="83" y="22"/>
                  <a:pt x="84" y="23"/>
                  <a:pt x="84" y="25"/>
                </a:cubicBezTo>
                <a:cubicBezTo>
                  <a:pt x="84" y="27"/>
                  <a:pt x="83" y="28"/>
                  <a:pt x="81" y="28"/>
                </a:cubicBezTo>
                <a:cubicBezTo>
                  <a:pt x="73" y="28"/>
                  <a:pt x="73" y="28"/>
                  <a:pt x="73" y="28"/>
                </a:cubicBezTo>
                <a:cubicBezTo>
                  <a:pt x="76" y="33"/>
                  <a:pt x="76" y="39"/>
                  <a:pt x="73" y="43"/>
                </a:cubicBezTo>
                <a:cubicBezTo>
                  <a:pt x="81" y="43"/>
                  <a:pt x="81" y="43"/>
                  <a:pt x="81" y="43"/>
                </a:cubicBezTo>
                <a:cubicBezTo>
                  <a:pt x="83" y="43"/>
                  <a:pt x="84" y="45"/>
                  <a:pt x="84" y="47"/>
                </a:cubicBezTo>
                <a:cubicBezTo>
                  <a:pt x="84" y="48"/>
                  <a:pt x="83" y="50"/>
                  <a:pt x="81" y="50"/>
                </a:cubicBezTo>
                <a:cubicBezTo>
                  <a:pt x="79" y="50"/>
                  <a:pt x="79" y="50"/>
                  <a:pt x="79" y="50"/>
                </a:cubicBezTo>
                <a:cubicBezTo>
                  <a:pt x="79" y="65"/>
                  <a:pt x="79" y="65"/>
                  <a:pt x="79" y="65"/>
                </a:cubicBezTo>
                <a:cubicBezTo>
                  <a:pt x="81" y="65"/>
                  <a:pt x="81" y="65"/>
                  <a:pt x="81" y="65"/>
                </a:cubicBezTo>
                <a:cubicBezTo>
                  <a:pt x="83" y="65"/>
                  <a:pt x="84" y="66"/>
                  <a:pt x="84" y="68"/>
                </a:cubicBezTo>
                <a:cubicBezTo>
                  <a:pt x="84" y="70"/>
                  <a:pt x="83" y="71"/>
                  <a:pt x="81" y="71"/>
                </a:cubicBezTo>
                <a:cubicBezTo>
                  <a:pt x="23" y="71"/>
                  <a:pt x="23" y="71"/>
                  <a:pt x="23" y="71"/>
                </a:cubicBezTo>
                <a:cubicBezTo>
                  <a:pt x="12" y="71"/>
                  <a:pt x="6" y="59"/>
                  <a:pt x="12" y="50"/>
                </a:cubicBezTo>
                <a:cubicBezTo>
                  <a:pt x="4" y="50"/>
                  <a:pt x="4" y="50"/>
                  <a:pt x="4" y="50"/>
                </a:cubicBezTo>
                <a:cubicBezTo>
                  <a:pt x="2" y="50"/>
                  <a:pt x="0" y="48"/>
                  <a:pt x="0" y="47"/>
                </a:cubicBezTo>
                <a:cubicBezTo>
                  <a:pt x="0" y="45"/>
                  <a:pt x="2" y="43"/>
                  <a:pt x="4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6" y="28"/>
                  <a:pt x="6" y="28"/>
                  <a:pt x="6" y="28"/>
                </a:cubicBezTo>
                <a:cubicBezTo>
                  <a:pt x="4" y="28"/>
                  <a:pt x="4" y="28"/>
                  <a:pt x="4" y="28"/>
                </a:cubicBezTo>
                <a:cubicBezTo>
                  <a:pt x="2" y="28"/>
                  <a:pt x="0" y="27"/>
                  <a:pt x="0" y="25"/>
                </a:cubicBezTo>
                <a:cubicBezTo>
                  <a:pt x="0" y="23"/>
                  <a:pt x="2" y="22"/>
                  <a:pt x="4" y="22"/>
                </a:cubicBezTo>
                <a:cubicBezTo>
                  <a:pt x="12" y="22"/>
                  <a:pt x="12" y="22"/>
                  <a:pt x="12" y="22"/>
                </a:cubicBezTo>
                <a:cubicBezTo>
                  <a:pt x="6" y="13"/>
                  <a:pt x="12" y="0"/>
                  <a:pt x="23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3" y="0"/>
                  <a:pt x="84" y="2"/>
                  <a:pt x="84" y="4"/>
                </a:cubicBezTo>
                <a:cubicBezTo>
                  <a:pt x="84" y="5"/>
                  <a:pt x="83" y="7"/>
                  <a:pt x="81" y="7"/>
                </a:cubicBezTo>
                <a:cubicBezTo>
                  <a:pt x="79" y="7"/>
                  <a:pt x="79" y="7"/>
                  <a:pt x="79" y="7"/>
                </a:cubicBezTo>
                <a:close/>
                <a:moveTo>
                  <a:pt x="62" y="28"/>
                </a:moveTo>
                <a:cubicBezTo>
                  <a:pt x="62" y="28"/>
                  <a:pt x="62" y="28"/>
                  <a:pt x="62" y="28"/>
                </a:cubicBezTo>
                <a:cubicBezTo>
                  <a:pt x="62" y="28"/>
                  <a:pt x="62" y="28"/>
                  <a:pt x="62" y="28"/>
                </a:cubicBezTo>
                <a:cubicBezTo>
                  <a:pt x="44" y="28"/>
                  <a:pt x="27" y="28"/>
                  <a:pt x="10" y="28"/>
                </a:cubicBezTo>
                <a:cubicBezTo>
                  <a:pt x="10" y="43"/>
                  <a:pt x="10" y="43"/>
                  <a:pt x="10" y="43"/>
                </a:cubicBezTo>
                <a:cubicBezTo>
                  <a:pt x="27" y="43"/>
                  <a:pt x="44" y="43"/>
                  <a:pt x="62" y="43"/>
                </a:cubicBezTo>
                <a:cubicBezTo>
                  <a:pt x="62" y="43"/>
                  <a:pt x="62" y="43"/>
                  <a:pt x="62" y="43"/>
                </a:cubicBezTo>
                <a:cubicBezTo>
                  <a:pt x="63" y="43"/>
                  <a:pt x="65" y="43"/>
                  <a:pt x="66" y="41"/>
                </a:cubicBezTo>
                <a:cubicBezTo>
                  <a:pt x="69" y="38"/>
                  <a:pt x="69" y="33"/>
                  <a:pt x="66" y="31"/>
                </a:cubicBezTo>
                <a:cubicBezTo>
                  <a:pt x="65" y="29"/>
                  <a:pt x="63" y="28"/>
                  <a:pt x="62" y="28"/>
                </a:cubicBezTo>
                <a:close/>
                <a:moveTo>
                  <a:pt x="75" y="50"/>
                </a:moveTo>
                <a:cubicBezTo>
                  <a:pt x="75" y="50"/>
                  <a:pt x="75" y="50"/>
                  <a:pt x="75" y="50"/>
                </a:cubicBezTo>
                <a:cubicBezTo>
                  <a:pt x="58" y="50"/>
                  <a:pt x="40" y="50"/>
                  <a:pt x="23" y="50"/>
                </a:cubicBezTo>
                <a:cubicBezTo>
                  <a:pt x="21" y="50"/>
                  <a:pt x="20" y="51"/>
                  <a:pt x="18" y="52"/>
                </a:cubicBezTo>
                <a:cubicBezTo>
                  <a:pt x="14" y="56"/>
                  <a:pt x="17" y="65"/>
                  <a:pt x="23" y="65"/>
                </a:cubicBezTo>
                <a:cubicBezTo>
                  <a:pt x="75" y="65"/>
                  <a:pt x="75" y="65"/>
                  <a:pt x="75" y="65"/>
                </a:cubicBezTo>
                <a:cubicBezTo>
                  <a:pt x="75" y="50"/>
                  <a:pt x="75" y="50"/>
                  <a:pt x="75" y="50"/>
                </a:cubicBezTo>
                <a:close/>
                <a:moveTo>
                  <a:pt x="75" y="22"/>
                </a:moveTo>
                <a:cubicBezTo>
                  <a:pt x="75" y="22"/>
                  <a:pt x="75" y="22"/>
                  <a:pt x="75" y="22"/>
                </a:cubicBezTo>
                <a:cubicBezTo>
                  <a:pt x="75" y="7"/>
                  <a:pt x="75" y="7"/>
                  <a:pt x="75" y="7"/>
                </a:cubicBezTo>
                <a:cubicBezTo>
                  <a:pt x="23" y="7"/>
                  <a:pt x="23" y="7"/>
                  <a:pt x="23" y="7"/>
                </a:cubicBezTo>
                <a:cubicBezTo>
                  <a:pt x="17" y="7"/>
                  <a:pt x="14" y="15"/>
                  <a:pt x="18" y="20"/>
                </a:cubicBezTo>
                <a:cubicBezTo>
                  <a:pt x="20" y="21"/>
                  <a:pt x="21" y="22"/>
                  <a:pt x="23" y="22"/>
                </a:cubicBezTo>
                <a:cubicBezTo>
                  <a:pt x="23" y="22"/>
                  <a:pt x="23" y="22"/>
                  <a:pt x="23" y="22"/>
                </a:cubicBezTo>
                <a:cubicBezTo>
                  <a:pt x="40" y="22"/>
                  <a:pt x="58" y="22"/>
                  <a:pt x="75" y="2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Freeform 28"/>
          <p:cNvSpPr>
            <a:spLocks noEditPoints="1"/>
          </p:cNvSpPr>
          <p:nvPr/>
        </p:nvSpPr>
        <p:spPr bwMode="auto">
          <a:xfrm>
            <a:off x="3775968" y="3372701"/>
            <a:ext cx="179946" cy="179946"/>
          </a:xfrm>
          <a:custGeom>
            <a:avLst/>
            <a:gdLst>
              <a:gd name="T0" fmla="*/ 74 w 77"/>
              <a:gd name="T1" fmla="*/ 17 h 77"/>
              <a:gd name="T2" fmla="*/ 52 w 77"/>
              <a:gd name="T3" fmla="*/ 0 h 77"/>
              <a:gd name="T4" fmla="*/ 1 w 77"/>
              <a:gd name="T5" fmla="*/ 46 h 77"/>
              <a:gd name="T6" fmla="*/ 0 w 77"/>
              <a:gd name="T7" fmla="*/ 46 h 77"/>
              <a:gd name="T8" fmla="*/ 0 w 77"/>
              <a:gd name="T9" fmla="*/ 46 h 77"/>
              <a:gd name="T10" fmla="*/ 0 w 77"/>
              <a:gd name="T11" fmla="*/ 46 h 77"/>
              <a:gd name="T12" fmla="*/ 0 w 77"/>
              <a:gd name="T13" fmla="*/ 46 h 77"/>
              <a:gd name="T14" fmla="*/ 0 w 77"/>
              <a:gd name="T15" fmla="*/ 46 h 77"/>
              <a:gd name="T16" fmla="*/ 0 w 77"/>
              <a:gd name="T17" fmla="*/ 46 h 77"/>
              <a:gd name="T18" fmla="*/ 0 w 77"/>
              <a:gd name="T19" fmla="*/ 46 h 77"/>
              <a:gd name="T20" fmla="*/ 0 w 77"/>
              <a:gd name="T21" fmla="*/ 46 h 77"/>
              <a:gd name="T22" fmla="*/ 0 w 77"/>
              <a:gd name="T23" fmla="*/ 47 h 77"/>
              <a:gd name="T24" fmla="*/ 0 w 77"/>
              <a:gd name="T25" fmla="*/ 47 h 77"/>
              <a:gd name="T26" fmla="*/ 0 w 77"/>
              <a:gd name="T27" fmla="*/ 47 h 77"/>
              <a:gd name="T28" fmla="*/ 0 w 77"/>
              <a:gd name="T29" fmla="*/ 47 h 77"/>
              <a:gd name="T30" fmla="*/ 0 w 77"/>
              <a:gd name="T31" fmla="*/ 47 h 77"/>
              <a:gd name="T32" fmla="*/ 0 w 77"/>
              <a:gd name="T33" fmla="*/ 47 h 77"/>
              <a:gd name="T34" fmla="*/ 0 w 77"/>
              <a:gd name="T35" fmla="*/ 47 h 77"/>
              <a:gd name="T36" fmla="*/ 0 w 77"/>
              <a:gd name="T37" fmla="*/ 47 h 77"/>
              <a:gd name="T38" fmla="*/ 0 w 77"/>
              <a:gd name="T39" fmla="*/ 47 h 77"/>
              <a:gd name="T40" fmla="*/ 0 w 77"/>
              <a:gd name="T41" fmla="*/ 48 h 77"/>
              <a:gd name="T42" fmla="*/ 0 w 77"/>
              <a:gd name="T43" fmla="*/ 48 h 77"/>
              <a:gd name="T44" fmla="*/ 0 w 77"/>
              <a:gd name="T45" fmla="*/ 48 h 77"/>
              <a:gd name="T46" fmla="*/ 0 w 77"/>
              <a:gd name="T47" fmla="*/ 48 h 77"/>
              <a:gd name="T48" fmla="*/ 0 w 77"/>
              <a:gd name="T49" fmla="*/ 74 h 77"/>
              <a:gd name="T50" fmla="*/ 29 w 77"/>
              <a:gd name="T51" fmla="*/ 77 h 77"/>
              <a:gd name="T52" fmla="*/ 29 w 77"/>
              <a:gd name="T53" fmla="*/ 77 h 77"/>
              <a:gd name="T54" fmla="*/ 29 w 77"/>
              <a:gd name="T55" fmla="*/ 77 h 77"/>
              <a:gd name="T56" fmla="*/ 29 w 77"/>
              <a:gd name="T57" fmla="*/ 77 h 77"/>
              <a:gd name="T58" fmla="*/ 30 w 77"/>
              <a:gd name="T59" fmla="*/ 77 h 77"/>
              <a:gd name="T60" fmla="*/ 30 w 77"/>
              <a:gd name="T61" fmla="*/ 77 h 77"/>
              <a:gd name="T62" fmla="*/ 30 w 77"/>
              <a:gd name="T63" fmla="*/ 77 h 77"/>
              <a:gd name="T64" fmla="*/ 30 w 77"/>
              <a:gd name="T65" fmla="*/ 77 h 77"/>
              <a:gd name="T66" fmla="*/ 30 w 77"/>
              <a:gd name="T67" fmla="*/ 77 h 77"/>
              <a:gd name="T68" fmla="*/ 31 w 77"/>
              <a:gd name="T69" fmla="*/ 77 h 77"/>
              <a:gd name="T70" fmla="*/ 31 w 77"/>
              <a:gd name="T71" fmla="*/ 76 h 77"/>
              <a:gd name="T72" fmla="*/ 74 w 77"/>
              <a:gd name="T73" fmla="*/ 34 h 77"/>
              <a:gd name="T74" fmla="*/ 77 w 77"/>
              <a:gd name="T75" fmla="*/ 25 h 77"/>
              <a:gd name="T76" fmla="*/ 38 w 77"/>
              <a:gd name="T77" fmla="*/ 18 h 77"/>
              <a:gd name="T78" fmla="*/ 11 w 77"/>
              <a:gd name="T79" fmla="*/ 52 h 77"/>
              <a:gd name="T80" fmla="*/ 38 w 77"/>
              <a:gd name="T81" fmla="*/ 18 h 77"/>
              <a:gd name="T82" fmla="*/ 6 w 77"/>
              <a:gd name="T83" fmla="*/ 71 h 77"/>
              <a:gd name="T84" fmla="*/ 21 w 77"/>
              <a:gd name="T85" fmla="*/ 71 h 77"/>
              <a:gd name="T86" fmla="*/ 14 w 77"/>
              <a:gd name="T87" fmla="*/ 55 h 77"/>
              <a:gd name="T88" fmla="*/ 44 w 77"/>
              <a:gd name="T89" fmla="*/ 24 h 77"/>
              <a:gd name="T90" fmla="*/ 22 w 77"/>
              <a:gd name="T91" fmla="*/ 63 h 77"/>
              <a:gd name="T92" fmla="*/ 29 w 77"/>
              <a:gd name="T93" fmla="*/ 69 h 77"/>
              <a:gd name="T94" fmla="*/ 25 w 77"/>
              <a:gd name="T95" fmla="*/ 66 h 77"/>
              <a:gd name="T96" fmla="*/ 59 w 77"/>
              <a:gd name="T97" fmla="*/ 39 h 77"/>
              <a:gd name="T98" fmla="*/ 71 w 77"/>
              <a:gd name="T99" fmla="*/ 25 h 77"/>
              <a:gd name="T100" fmla="*/ 71 w 77"/>
              <a:gd name="T101" fmla="*/ 25 h 77"/>
              <a:gd name="T102" fmla="*/ 66 w 77"/>
              <a:gd name="T103" fmla="*/ 32 h 77"/>
              <a:gd name="T104" fmla="*/ 64 w 77"/>
              <a:gd name="T105" fmla="*/ 34 h 77"/>
              <a:gd name="T106" fmla="*/ 45 w 77"/>
              <a:gd name="T107" fmla="*/ 11 h 77"/>
              <a:gd name="T108" fmla="*/ 52 w 77"/>
              <a:gd name="T109" fmla="*/ 6 h 77"/>
              <a:gd name="T110" fmla="*/ 69 w 77"/>
              <a:gd name="T111" fmla="*/ 21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7" h="77">
                <a:moveTo>
                  <a:pt x="77" y="25"/>
                </a:moveTo>
                <a:cubicBezTo>
                  <a:pt x="77" y="22"/>
                  <a:pt x="76" y="19"/>
                  <a:pt x="74" y="17"/>
                </a:cubicBezTo>
                <a:cubicBezTo>
                  <a:pt x="60" y="3"/>
                  <a:pt x="60" y="3"/>
                  <a:pt x="60" y="3"/>
                </a:cubicBezTo>
                <a:cubicBezTo>
                  <a:pt x="58" y="1"/>
                  <a:pt x="55" y="0"/>
                  <a:pt x="52" y="0"/>
                </a:cubicBezTo>
                <a:cubicBezTo>
                  <a:pt x="49" y="0"/>
                  <a:pt x="45" y="1"/>
                  <a:pt x="43" y="3"/>
                </a:cubicBezTo>
                <a:cubicBezTo>
                  <a:pt x="29" y="17"/>
                  <a:pt x="15" y="32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76"/>
                  <a:pt x="1" y="77"/>
                  <a:pt x="3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30" y="77"/>
                  <a:pt x="30" y="77"/>
                  <a:pt x="30" y="77"/>
                </a:cubicBezTo>
                <a:cubicBezTo>
                  <a:pt x="30" y="77"/>
                  <a:pt x="30" y="77"/>
                  <a:pt x="30" y="77"/>
                </a:cubicBezTo>
                <a:cubicBezTo>
                  <a:pt x="30" y="77"/>
                  <a:pt x="30" y="77"/>
                  <a:pt x="30" y="77"/>
                </a:cubicBezTo>
                <a:cubicBezTo>
                  <a:pt x="30" y="77"/>
                  <a:pt x="30" y="77"/>
                  <a:pt x="30" y="77"/>
                </a:cubicBezTo>
                <a:cubicBezTo>
                  <a:pt x="30" y="77"/>
                  <a:pt x="30" y="77"/>
                  <a:pt x="30" y="77"/>
                </a:cubicBezTo>
                <a:cubicBezTo>
                  <a:pt x="30" y="77"/>
                  <a:pt x="30" y="77"/>
                  <a:pt x="30" y="77"/>
                </a:cubicBezTo>
                <a:cubicBezTo>
                  <a:pt x="30" y="77"/>
                  <a:pt x="30" y="77"/>
                  <a:pt x="30" y="77"/>
                </a:cubicBezTo>
                <a:cubicBezTo>
                  <a:pt x="30" y="77"/>
                  <a:pt x="30" y="77"/>
                  <a:pt x="30" y="77"/>
                </a:cubicBezTo>
                <a:cubicBezTo>
                  <a:pt x="30" y="77"/>
                  <a:pt x="30" y="77"/>
                  <a:pt x="30" y="77"/>
                </a:cubicBezTo>
                <a:cubicBezTo>
                  <a:pt x="31" y="77"/>
                  <a:pt x="31" y="77"/>
                  <a:pt x="31" y="77"/>
                </a:cubicBezTo>
                <a:cubicBezTo>
                  <a:pt x="31" y="77"/>
                  <a:pt x="31" y="77"/>
                  <a:pt x="31" y="77"/>
                </a:cubicBezTo>
                <a:cubicBezTo>
                  <a:pt x="31" y="76"/>
                  <a:pt x="31" y="76"/>
                  <a:pt x="31" y="76"/>
                </a:cubicBezTo>
                <a:cubicBezTo>
                  <a:pt x="31" y="76"/>
                  <a:pt x="31" y="76"/>
                  <a:pt x="31" y="76"/>
                </a:cubicBezTo>
                <a:cubicBezTo>
                  <a:pt x="31" y="76"/>
                  <a:pt x="31" y="76"/>
                  <a:pt x="31" y="76"/>
                </a:cubicBezTo>
                <a:cubicBezTo>
                  <a:pt x="45" y="62"/>
                  <a:pt x="59" y="48"/>
                  <a:pt x="74" y="34"/>
                </a:cubicBezTo>
                <a:cubicBezTo>
                  <a:pt x="76" y="31"/>
                  <a:pt x="77" y="28"/>
                  <a:pt x="77" y="25"/>
                </a:cubicBezTo>
                <a:cubicBezTo>
                  <a:pt x="77" y="25"/>
                  <a:pt x="77" y="25"/>
                  <a:pt x="77" y="25"/>
                </a:cubicBezTo>
                <a:close/>
                <a:moveTo>
                  <a:pt x="38" y="18"/>
                </a:moveTo>
                <a:cubicBezTo>
                  <a:pt x="38" y="18"/>
                  <a:pt x="38" y="18"/>
                  <a:pt x="38" y="18"/>
                </a:cubicBezTo>
                <a:cubicBezTo>
                  <a:pt x="42" y="22"/>
                  <a:pt x="42" y="22"/>
                  <a:pt x="42" y="22"/>
                </a:cubicBezTo>
                <a:cubicBezTo>
                  <a:pt x="11" y="52"/>
                  <a:pt x="11" y="52"/>
                  <a:pt x="11" y="52"/>
                </a:cubicBezTo>
                <a:cubicBezTo>
                  <a:pt x="7" y="48"/>
                  <a:pt x="7" y="48"/>
                  <a:pt x="7" y="48"/>
                </a:cubicBezTo>
                <a:cubicBezTo>
                  <a:pt x="38" y="18"/>
                  <a:pt x="38" y="18"/>
                  <a:pt x="38" y="18"/>
                </a:cubicBezTo>
                <a:close/>
                <a:moveTo>
                  <a:pt x="6" y="71"/>
                </a:moveTo>
                <a:cubicBezTo>
                  <a:pt x="6" y="71"/>
                  <a:pt x="6" y="71"/>
                  <a:pt x="6" y="71"/>
                </a:cubicBezTo>
                <a:cubicBezTo>
                  <a:pt x="6" y="56"/>
                  <a:pt x="6" y="56"/>
                  <a:pt x="6" y="56"/>
                </a:cubicBezTo>
                <a:cubicBezTo>
                  <a:pt x="21" y="71"/>
                  <a:pt x="21" y="71"/>
                  <a:pt x="21" y="71"/>
                </a:cubicBezTo>
                <a:cubicBezTo>
                  <a:pt x="6" y="71"/>
                  <a:pt x="6" y="71"/>
                  <a:pt x="6" y="71"/>
                </a:cubicBezTo>
                <a:close/>
                <a:moveTo>
                  <a:pt x="14" y="55"/>
                </a:moveTo>
                <a:cubicBezTo>
                  <a:pt x="14" y="55"/>
                  <a:pt x="14" y="55"/>
                  <a:pt x="14" y="55"/>
                </a:cubicBezTo>
                <a:cubicBezTo>
                  <a:pt x="44" y="24"/>
                  <a:pt x="44" y="24"/>
                  <a:pt x="44" y="24"/>
                </a:cubicBezTo>
                <a:cubicBezTo>
                  <a:pt x="52" y="32"/>
                  <a:pt x="52" y="32"/>
                  <a:pt x="52" y="32"/>
                </a:cubicBezTo>
                <a:cubicBezTo>
                  <a:pt x="22" y="63"/>
                  <a:pt x="22" y="63"/>
                  <a:pt x="22" y="63"/>
                </a:cubicBezTo>
                <a:cubicBezTo>
                  <a:pt x="14" y="55"/>
                  <a:pt x="14" y="55"/>
                  <a:pt x="14" y="55"/>
                </a:cubicBezTo>
                <a:close/>
                <a:moveTo>
                  <a:pt x="29" y="69"/>
                </a:moveTo>
                <a:cubicBezTo>
                  <a:pt x="29" y="69"/>
                  <a:pt x="29" y="69"/>
                  <a:pt x="29" y="69"/>
                </a:cubicBezTo>
                <a:cubicBezTo>
                  <a:pt x="25" y="66"/>
                  <a:pt x="25" y="66"/>
                  <a:pt x="25" y="66"/>
                </a:cubicBezTo>
                <a:cubicBezTo>
                  <a:pt x="55" y="35"/>
                  <a:pt x="55" y="35"/>
                  <a:pt x="55" y="35"/>
                </a:cubicBezTo>
                <a:cubicBezTo>
                  <a:pt x="59" y="39"/>
                  <a:pt x="59" y="39"/>
                  <a:pt x="59" y="39"/>
                </a:cubicBezTo>
                <a:cubicBezTo>
                  <a:pt x="29" y="69"/>
                  <a:pt x="29" y="69"/>
                  <a:pt x="29" y="69"/>
                </a:cubicBezTo>
                <a:close/>
                <a:moveTo>
                  <a:pt x="71" y="25"/>
                </a:moveTo>
                <a:cubicBezTo>
                  <a:pt x="71" y="25"/>
                  <a:pt x="71" y="25"/>
                  <a:pt x="71" y="25"/>
                </a:cubicBezTo>
                <a:cubicBezTo>
                  <a:pt x="71" y="25"/>
                  <a:pt x="71" y="25"/>
                  <a:pt x="71" y="25"/>
                </a:cubicBezTo>
                <a:cubicBezTo>
                  <a:pt x="71" y="27"/>
                  <a:pt x="70" y="28"/>
                  <a:pt x="69" y="29"/>
                </a:cubicBezTo>
                <a:cubicBezTo>
                  <a:pt x="66" y="32"/>
                  <a:pt x="66" y="32"/>
                  <a:pt x="66" y="32"/>
                </a:cubicBezTo>
                <a:cubicBezTo>
                  <a:pt x="64" y="34"/>
                  <a:pt x="64" y="34"/>
                  <a:pt x="64" y="34"/>
                </a:cubicBezTo>
                <a:cubicBezTo>
                  <a:pt x="64" y="34"/>
                  <a:pt x="64" y="34"/>
                  <a:pt x="64" y="34"/>
                </a:cubicBezTo>
                <a:cubicBezTo>
                  <a:pt x="42" y="13"/>
                  <a:pt x="42" y="13"/>
                  <a:pt x="42" y="13"/>
                </a:cubicBezTo>
                <a:cubicBezTo>
                  <a:pt x="45" y="11"/>
                  <a:pt x="45" y="11"/>
                  <a:pt x="45" y="11"/>
                </a:cubicBezTo>
                <a:cubicBezTo>
                  <a:pt x="48" y="8"/>
                  <a:pt x="48" y="8"/>
                  <a:pt x="48" y="8"/>
                </a:cubicBezTo>
                <a:cubicBezTo>
                  <a:pt x="49" y="7"/>
                  <a:pt x="50" y="6"/>
                  <a:pt x="52" y="6"/>
                </a:cubicBezTo>
                <a:cubicBezTo>
                  <a:pt x="53" y="6"/>
                  <a:pt x="54" y="7"/>
                  <a:pt x="55" y="8"/>
                </a:cubicBezTo>
                <a:cubicBezTo>
                  <a:pt x="69" y="21"/>
                  <a:pt x="69" y="21"/>
                  <a:pt x="69" y="21"/>
                </a:cubicBezTo>
                <a:cubicBezTo>
                  <a:pt x="70" y="22"/>
                  <a:pt x="71" y="24"/>
                  <a:pt x="71" y="2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Freeform 29"/>
          <p:cNvSpPr>
            <a:spLocks noEditPoints="1"/>
          </p:cNvSpPr>
          <p:nvPr/>
        </p:nvSpPr>
        <p:spPr bwMode="auto">
          <a:xfrm>
            <a:off x="5149988" y="1961739"/>
            <a:ext cx="197821" cy="203780"/>
          </a:xfrm>
          <a:custGeom>
            <a:avLst/>
            <a:gdLst>
              <a:gd name="T0" fmla="*/ 80 w 85"/>
              <a:gd name="T1" fmla="*/ 48 h 87"/>
              <a:gd name="T2" fmla="*/ 76 w 85"/>
              <a:gd name="T3" fmla="*/ 45 h 87"/>
              <a:gd name="T4" fmla="*/ 77 w 85"/>
              <a:gd name="T5" fmla="*/ 43 h 87"/>
              <a:gd name="T6" fmla="*/ 36 w 85"/>
              <a:gd name="T7" fmla="*/ 16 h 87"/>
              <a:gd name="T8" fmla="*/ 39 w 85"/>
              <a:gd name="T9" fmla="*/ 12 h 87"/>
              <a:gd name="T10" fmla="*/ 26 w 85"/>
              <a:gd name="T11" fmla="*/ 1 h 87"/>
              <a:gd name="T12" fmla="*/ 21 w 85"/>
              <a:gd name="T13" fmla="*/ 2 h 87"/>
              <a:gd name="T14" fmla="*/ 1 w 85"/>
              <a:gd name="T15" fmla="*/ 37 h 87"/>
              <a:gd name="T16" fmla="*/ 14 w 85"/>
              <a:gd name="T17" fmla="*/ 48 h 87"/>
              <a:gd name="T18" fmla="*/ 18 w 85"/>
              <a:gd name="T19" fmla="*/ 47 h 87"/>
              <a:gd name="T20" fmla="*/ 23 w 85"/>
              <a:gd name="T21" fmla="*/ 45 h 87"/>
              <a:gd name="T22" fmla="*/ 22 w 85"/>
              <a:gd name="T23" fmla="*/ 49 h 87"/>
              <a:gd name="T24" fmla="*/ 39 w 85"/>
              <a:gd name="T25" fmla="*/ 69 h 87"/>
              <a:gd name="T26" fmla="*/ 22 w 85"/>
              <a:gd name="T27" fmla="*/ 81 h 87"/>
              <a:gd name="T28" fmla="*/ 22 w 85"/>
              <a:gd name="T29" fmla="*/ 87 h 87"/>
              <a:gd name="T30" fmla="*/ 67 w 85"/>
              <a:gd name="T31" fmla="*/ 84 h 87"/>
              <a:gd name="T32" fmla="*/ 46 w 85"/>
              <a:gd name="T33" fmla="*/ 81 h 87"/>
              <a:gd name="T34" fmla="*/ 51 w 85"/>
              <a:gd name="T35" fmla="*/ 67 h 87"/>
              <a:gd name="T36" fmla="*/ 60 w 85"/>
              <a:gd name="T37" fmla="*/ 66 h 87"/>
              <a:gd name="T38" fmla="*/ 64 w 85"/>
              <a:gd name="T39" fmla="*/ 65 h 87"/>
              <a:gd name="T40" fmla="*/ 70 w 85"/>
              <a:gd name="T41" fmla="*/ 65 h 87"/>
              <a:gd name="T42" fmla="*/ 73 w 85"/>
              <a:gd name="T43" fmla="*/ 67 h 87"/>
              <a:gd name="T44" fmla="*/ 80 w 85"/>
              <a:gd name="T45" fmla="*/ 60 h 87"/>
              <a:gd name="T46" fmla="*/ 84 w 85"/>
              <a:gd name="T47" fmla="*/ 54 h 87"/>
              <a:gd name="T48" fmla="*/ 84 w 85"/>
              <a:gd name="T49" fmla="*/ 54 h 87"/>
              <a:gd name="T50" fmla="*/ 17 w 85"/>
              <a:gd name="T51" fmla="*/ 37 h 87"/>
              <a:gd name="T52" fmla="*/ 16 w 85"/>
              <a:gd name="T53" fmla="*/ 37 h 87"/>
              <a:gd name="T54" fmla="*/ 14 w 85"/>
              <a:gd name="T55" fmla="*/ 41 h 87"/>
              <a:gd name="T56" fmla="*/ 25 w 85"/>
              <a:gd name="T57" fmla="*/ 8 h 87"/>
              <a:gd name="T58" fmla="*/ 30 w 85"/>
              <a:gd name="T59" fmla="*/ 14 h 87"/>
              <a:gd name="T60" fmla="*/ 29 w 85"/>
              <a:gd name="T61" fmla="*/ 15 h 87"/>
              <a:gd name="T62" fmla="*/ 48 w 85"/>
              <a:gd name="T63" fmla="*/ 62 h 87"/>
              <a:gd name="T64" fmla="*/ 43 w 85"/>
              <a:gd name="T65" fmla="*/ 63 h 87"/>
              <a:gd name="T66" fmla="*/ 33 w 85"/>
              <a:gd name="T67" fmla="*/ 59 h 87"/>
              <a:gd name="T68" fmla="*/ 29 w 85"/>
              <a:gd name="T69" fmla="*/ 48 h 87"/>
              <a:gd name="T70" fmla="*/ 48 w 85"/>
              <a:gd name="T71" fmla="*/ 62 h 87"/>
              <a:gd name="T72" fmla="*/ 62 w 85"/>
              <a:gd name="T73" fmla="*/ 56 h 87"/>
              <a:gd name="T74" fmla="*/ 60 w 85"/>
              <a:gd name="T75" fmla="*/ 59 h 87"/>
              <a:gd name="T76" fmla="*/ 57 w 85"/>
              <a:gd name="T77" fmla="*/ 57 h 87"/>
              <a:gd name="T78" fmla="*/ 28 w 85"/>
              <a:gd name="T79" fmla="*/ 40 h 87"/>
              <a:gd name="T80" fmla="*/ 28 w 85"/>
              <a:gd name="T81" fmla="*/ 40 h 87"/>
              <a:gd name="T82" fmla="*/ 28 w 85"/>
              <a:gd name="T83" fmla="*/ 40 h 87"/>
              <a:gd name="T84" fmla="*/ 31 w 85"/>
              <a:gd name="T85" fmla="*/ 20 h 87"/>
              <a:gd name="T86" fmla="*/ 69 w 85"/>
              <a:gd name="T87" fmla="*/ 44 h 87"/>
              <a:gd name="T88" fmla="*/ 68 w 85"/>
              <a:gd name="T89" fmla="*/ 45 h 87"/>
              <a:gd name="T90" fmla="*/ 62 w 85"/>
              <a:gd name="T91" fmla="*/ 56 h 87"/>
              <a:gd name="T92" fmla="*/ 75 w 85"/>
              <a:gd name="T93" fmla="*/ 57 h 87"/>
              <a:gd name="T94" fmla="*/ 73 w 85"/>
              <a:gd name="T95" fmla="*/ 60 h 87"/>
              <a:gd name="T96" fmla="*/ 70 w 85"/>
              <a:gd name="T97" fmla="*/ 50 h 87"/>
              <a:gd name="T98" fmla="*/ 75 w 85"/>
              <a:gd name="T99" fmla="*/ 5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85" h="87">
                <a:moveTo>
                  <a:pt x="83" y="49"/>
                </a:moveTo>
                <a:cubicBezTo>
                  <a:pt x="80" y="48"/>
                  <a:pt x="80" y="48"/>
                  <a:pt x="80" y="48"/>
                </a:cubicBezTo>
                <a:cubicBezTo>
                  <a:pt x="80" y="48"/>
                  <a:pt x="80" y="48"/>
                  <a:pt x="80" y="48"/>
                </a:cubicBezTo>
                <a:cubicBezTo>
                  <a:pt x="76" y="45"/>
                  <a:pt x="76" y="45"/>
                  <a:pt x="76" y="45"/>
                </a:cubicBezTo>
                <a:cubicBezTo>
                  <a:pt x="77" y="43"/>
                  <a:pt x="77" y="43"/>
                  <a:pt x="77" y="43"/>
                </a:cubicBezTo>
                <a:cubicBezTo>
                  <a:pt x="77" y="43"/>
                  <a:pt x="77" y="43"/>
                  <a:pt x="77" y="43"/>
                </a:cubicBezTo>
                <a:cubicBezTo>
                  <a:pt x="78" y="41"/>
                  <a:pt x="77" y="39"/>
                  <a:pt x="76" y="39"/>
                </a:cubicBezTo>
                <a:cubicBezTo>
                  <a:pt x="36" y="16"/>
                  <a:pt x="36" y="16"/>
                  <a:pt x="36" y="16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0"/>
                  <a:pt x="39" y="8"/>
                  <a:pt x="37" y="8"/>
                </a:cubicBezTo>
                <a:cubicBezTo>
                  <a:pt x="26" y="1"/>
                  <a:pt x="26" y="1"/>
                  <a:pt x="26" y="1"/>
                </a:cubicBezTo>
                <a:cubicBezTo>
                  <a:pt x="26" y="1"/>
                  <a:pt x="26" y="1"/>
                  <a:pt x="26" y="1"/>
                </a:cubicBezTo>
                <a:cubicBezTo>
                  <a:pt x="24" y="0"/>
                  <a:pt x="22" y="1"/>
                  <a:pt x="21" y="2"/>
                </a:cubicBezTo>
                <a:cubicBezTo>
                  <a:pt x="1" y="37"/>
                  <a:pt x="1" y="37"/>
                  <a:pt x="1" y="37"/>
                </a:cubicBezTo>
                <a:cubicBezTo>
                  <a:pt x="1" y="37"/>
                  <a:pt x="1" y="37"/>
                  <a:pt x="1" y="37"/>
                </a:cubicBezTo>
                <a:cubicBezTo>
                  <a:pt x="0" y="39"/>
                  <a:pt x="1" y="41"/>
                  <a:pt x="2" y="42"/>
                </a:cubicBezTo>
                <a:cubicBezTo>
                  <a:pt x="14" y="48"/>
                  <a:pt x="14" y="48"/>
                  <a:pt x="14" y="48"/>
                </a:cubicBezTo>
                <a:cubicBezTo>
                  <a:pt x="14" y="48"/>
                  <a:pt x="14" y="48"/>
                  <a:pt x="14" y="48"/>
                </a:cubicBezTo>
                <a:cubicBezTo>
                  <a:pt x="15" y="49"/>
                  <a:pt x="17" y="49"/>
                  <a:pt x="18" y="47"/>
                </a:cubicBezTo>
                <a:cubicBezTo>
                  <a:pt x="20" y="43"/>
                  <a:pt x="20" y="43"/>
                  <a:pt x="20" y="43"/>
                </a:cubicBezTo>
                <a:cubicBezTo>
                  <a:pt x="23" y="45"/>
                  <a:pt x="23" y="45"/>
                  <a:pt x="23" y="45"/>
                </a:cubicBezTo>
                <a:cubicBezTo>
                  <a:pt x="22" y="45"/>
                  <a:pt x="22" y="45"/>
                  <a:pt x="22" y="45"/>
                </a:cubicBezTo>
                <a:cubicBezTo>
                  <a:pt x="22" y="46"/>
                  <a:pt x="22" y="48"/>
                  <a:pt x="22" y="49"/>
                </a:cubicBezTo>
                <a:cubicBezTo>
                  <a:pt x="22" y="54"/>
                  <a:pt x="24" y="60"/>
                  <a:pt x="28" y="63"/>
                </a:cubicBezTo>
                <a:cubicBezTo>
                  <a:pt x="31" y="66"/>
                  <a:pt x="35" y="68"/>
                  <a:pt x="39" y="69"/>
                </a:cubicBezTo>
                <a:cubicBezTo>
                  <a:pt x="39" y="81"/>
                  <a:pt x="39" y="81"/>
                  <a:pt x="39" y="81"/>
                </a:cubicBezTo>
                <a:cubicBezTo>
                  <a:pt x="22" y="81"/>
                  <a:pt x="22" y="81"/>
                  <a:pt x="22" y="81"/>
                </a:cubicBezTo>
                <a:cubicBezTo>
                  <a:pt x="20" y="81"/>
                  <a:pt x="19" y="82"/>
                  <a:pt x="19" y="84"/>
                </a:cubicBezTo>
                <a:cubicBezTo>
                  <a:pt x="19" y="86"/>
                  <a:pt x="20" y="87"/>
                  <a:pt x="22" y="87"/>
                </a:cubicBezTo>
                <a:cubicBezTo>
                  <a:pt x="63" y="87"/>
                  <a:pt x="63" y="87"/>
                  <a:pt x="63" y="87"/>
                </a:cubicBezTo>
                <a:cubicBezTo>
                  <a:pt x="65" y="87"/>
                  <a:pt x="67" y="86"/>
                  <a:pt x="67" y="84"/>
                </a:cubicBezTo>
                <a:cubicBezTo>
                  <a:pt x="67" y="82"/>
                  <a:pt x="65" y="81"/>
                  <a:pt x="63" y="81"/>
                </a:cubicBezTo>
                <a:cubicBezTo>
                  <a:pt x="46" y="81"/>
                  <a:pt x="46" y="81"/>
                  <a:pt x="46" y="81"/>
                </a:cubicBezTo>
                <a:cubicBezTo>
                  <a:pt x="46" y="69"/>
                  <a:pt x="46" y="69"/>
                  <a:pt x="46" y="69"/>
                </a:cubicBezTo>
                <a:cubicBezTo>
                  <a:pt x="48" y="69"/>
                  <a:pt x="49" y="68"/>
                  <a:pt x="51" y="67"/>
                </a:cubicBezTo>
                <a:cubicBezTo>
                  <a:pt x="53" y="66"/>
                  <a:pt x="55" y="65"/>
                  <a:pt x="56" y="64"/>
                </a:cubicBezTo>
                <a:cubicBezTo>
                  <a:pt x="60" y="66"/>
                  <a:pt x="60" y="66"/>
                  <a:pt x="60" y="66"/>
                </a:cubicBezTo>
                <a:cubicBezTo>
                  <a:pt x="60" y="66"/>
                  <a:pt x="60" y="66"/>
                  <a:pt x="60" y="66"/>
                </a:cubicBezTo>
                <a:cubicBezTo>
                  <a:pt x="61" y="67"/>
                  <a:pt x="63" y="67"/>
                  <a:pt x="64" y="65"/>
                </a:cubicBezTo>
                <a:cubicBezTo>
                  <a:pt x="66" y="63"/>
                  <a:pt x="66" y="63"/>
                  <a:pt x="66" y="63"/>
                </a:cubicBezTo>
                <a:cubicBezTo>
                  <a:pt x="70" y="65"/>
                  <a:pt x="70" y="65"/>
                  <a:pt x="70" y="65"/>
                </a:cubicBezTo>
                <a:cubicBezTo>
                  <a:pt x="73" y="67"/>
                  <a:pt x="73" y="67"/>
                  <a:pt x="73" y="67"/>
                </a:cubicBezTo>
                <a:cubicBezTo>
                  <a:pt x="73" y="67"/>
                  <a:pt x="73" y="67"/>
                  <a:pt x="73" y="67"/>
                </a:cubicBezTo>
                <a:cubicBezTo>
                  <a:pt x="74" y="68"/>
                  <a:pt x="76" y="67"/>
                  <a:pt x="77" y="66"/>
                </a:cubicBezTo>
                <a:cubicBezTo>
                  <a:pt x="80" y="60"/>
                  <a:pt x="80" y="60"/>
                  <a:pt x="80" y="60"/>
                </a:cubicBezTo>
                <a:cubicBezTo>
                  <a:pt x="81" y="60"/>
                  <a:pt x="81" y="60"/>
                  <a:pt x="81" y="60"/>
                </a:cubicBezTo>
                <a:cubicBezTo>
                  <a:pt x="84" y="54"/>
                  <a:pt x="84" y="54"/>
                  <a:pt x="84" y="54"/>
                </a:cubicBezTo>
                <a:cubicBezTo>
                  <a:pt x="84" y="54"/>
                  <a:pt x="84" y="54"/>
                  <a:pt x="84" y="54"/>
                </a:cubicBezTo>
                <a:cubicBezTo>
                  <a:pt x="84" y="54"/>
                  <a:pt x="84" y="54"/>
                  <a:pt x="84" y="54"/>
                </a:cubicBezTo>
                <a:cubicBezTo>
                  <a:pt x="85" y="52"/>
                  <a:pt x="84" y="50"/>
                  <a:pt x="83" y="49"/>
                </a:cubicBezTo>
                <a:close/>
                <a:moveTo>
                  <a:pt x="17" y="37"/>
                </a:moveTo>
                <a:cubicBezTo>
                  <a:pt x="17" y="37"/>
                  <a:pt x="17" y="37"/>
                  <a:pt x="17" y="37"/>
                </a:cubicBezTo>
                <a:cubicBezTo>
                  <a:pt x="16" y="37"/>
                  <a:pt x="16" y="37"/>
                  <a:pt x="16" y="37"/>
                </a:cubicBezTo>
                <a:cubicBezTo>
                  <a:pt x="16" y="38"/>
                  <a:pt x="16" y="38"/>
                  <a:pt x="16" y="38"/>
                </a:cubicBezTo>
                <a:cubicBezTo>
                  <a:pt x="14" y="41"/>
                  <a:pt x="14" y="41"/>
                  <a:pt x="14" y="41"/>
                </a:cubicBezTo>
                <a:cubicBezTo>
                  <a:pt x="8" y="38"/>
                  <a:pt x="8" y="38"/>
                  <a:pt x="8" y="38"/>
                </a:cubicBezTo>
                <a:cubicBezTo>
                  <a:pt x="25" y="8"/>
                  <a:pt x="25" y="8"/>
                  <a:pt x="25" y="8"/>
                </a:cubicBezTo>
                <a:cubicBezTo>
                  <a:pt x="31" y="12"/>
                  <a:pt x="31" y="12"/>
                  <a:pt x="31" y="12"/>
                </a:cubicBezTo>
                <a:cubicBezTo>
                  <a:pt x="30" y="14"/>
                  <a:pt x="30" y="14"/>
                  <a:pt x="30" y="14"/>
                </a:cubicBezTo>
                <a:cubicBezTo>
                  <a:pt x="29" y="15"/>
                  <a:pt x="29" y="15"/>
                  <a:pt x="29" y="15"/>
                </a:cubicBezTo>
                <a:cubicBezTo>
                  <a:pt x="29" y="15"/>
                  <a:pt x="29" y="15"/>
                  <a:pt x="29" y="15"/>
                </a:cubicBezTo>
                <a:cubicBezTo>
                  <a:pt x="17" y="37"/>
                  <a:pt x="17" y="37"/>
                  <a:pt x="17" y="37"/>
                </a:cubicBezTo>
                <a:close/>
                <a:moveTo>
                  <a:pt x="48" y="62"/>
                </a:moveTo>
                <a:cubicBezTo>
                  <a:pt x="48" y="62"/>
                  <a:pt x="48" y="62"/>
                  <a:pt x="48" y="62"/>
                </a:cubicBezTo>
                <a:cubicBezTo>
                  <a:pt x="47" y="62"/>
                  <a:pt x="45" y="63"/>
                  <a:pt x="43" y="63"/>
                </a:cubicBezTo>
                <a:cubicBezTo>
                  <a:pt x="43" y="63"/>
                  <a:pt x="43" y="63"/>
                  <a:pt x="43" y="63"/>
                </a:cubicBezTo>
                <a:cubicBezTo>
                  <a:pt x="39" y="63"/>
                  <a:pt x="35" y="61"/>
                  <a:pt x="33" y="59"/>
                </a:cubicBezTo>
                <a:cubicBezTo>
                  <a:pt x="30" y="56"/>
                  <a:pt x="29" y="53"/>
                  <a:pt x="29" y="49"/>
                </a:cubicBezTo>
                <a:cubicBezTo>
                  <a:pt x="29" y="48"/>
                  <a:pt x="29" y="48"/>
                  <a:pt x="29" y="48"/>
                </a:cubicBezTo>
                <a:cubicBezTo>
                  <a:pt x="50" y="61"/>
                  <a:pt x="50" y="61"/>
                  <a:pt x="50" y="61"/>
                </a:cubicBezTo>
                <a:cubicBezTo>
                  <a:pt x="50" y="61"/>
                  <a:pt x="49" y="61"/>
                  <a:pt x="48" y="62"/>
                </a:cubicBezTo>
                <a:close/>
                <a:moveTo>
                  <a:pt x="62" y="56"/>
                </a:moveTo>
                <a:cubicBezTo>
                  <a:pt x="62" y="56"/>
                  <a:pt x="62" y="56"/>
                  <a:pt x="62" y="56"/>
                </a:cubicBezTo>
                <a:cubicBezTo>
                  <a:pt x="62" y="57"/>
                  <a:pt x="62" y="57"/>
                  <a:pt x="62" y="57"/>
                </a:cubicBezTo>
                <a:cubicBezTo>
                  <a:pt x="60" y="59"/>
                  <a:pt x="60" y="59"/>
                  <a:pt x="60" y="59"/>
                </a:cubicBezTo>
                <a:cubicBezTo>
                  <a:pt x="57" y="57"/>
                  <a:pt x="57" y="57"/>
                  <a:pt x="57" y="57"/>
                </a:cubicBezTo>
                <a:cubicBezTo>
                  <a:pt x="57" y="57"/>
                  <a:pt x="57" y="57"/>
                  <a:pt x="57" y="57"/>
                </a:cubicBezTo>
                <a:cubicBezTo>
                  <a:pt x="28" y="40"/>
                  <a:pt x="28" y="40"/>
                  <a:pt x="28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21" y="37"/>
                  <a:pt x="21" y="37"/>
                  <a:pt x="21" y="37"/>
                </a:cubicBezTo>
                <a:cubicBezTo>
                  <a:pt x="31" y="20"/>
                  <a:pt x="31" y="20"/>
                  <a:pt x="31" y="20"/>
                </a:cubicBezTo>
                <a:cubicBezTo>
                  <a:pt x="70" y="43"/>
                  <a:pt x="70" y="43"/>
                  <a:pt x="70" y="43"/>
                </a:cubicBezTo>
                <a:cubicBezTo>
                  <a:pt x="69" y="44"/>
                  <a:pt x="69" y="44"/>
                  <a:pt x="69" y="44"/>
                </a:cubicBezTo>
                <a:cubicBezTo>
                  <a:pt x="69" y="44"/>
                  <a:pt x="69" y="44"/>
                  <a:pt x="69" y="44"/>
                </a:cubicBezTo>
                <a:cubicBezTo>
                  <a:pt x="68" y="45"/>
                  <a:pt x="68" y="45"/>
                  <a:pt x="68" y="45"/>
                </a:cubicBezTo>
                <a:cubicBezTo>
                  <a:pt x="68" y="45"/>
                  <a:pt x="68" y="45"/>
                  <a:pt x="68" y="45"/>
                </a:cubicBezTo>
                <a:cubicBezTo>
                  <a:pt x="62" y="56"/>
                  <a:pt x="62" y="56"/>
                  <a:pt x="62" y="56"/>
                </a:cubicBezTo>
                <a:close/>
                <a:moveTo>
                  <a:pt x="75" y="57"/>
                </a:moveTo>
                <a:cubicBezTo>
                  <a:pt x="75" y="57"/>
                  <a:pt x="75" y="57"/>
                  <a:pt x="75" y="57"/>
                </a:cubicBezTo>
                <a:cubicBezTo>
                  <a:pt x="75" y="57"/>
                  <a:pt x="75" y="57"/>
                  <a:pt x="75" y="57"/>
                </a:cubicBezTo>
                <a:cubicBezTo>
                  <a:pt x="73" y="60"/>
                  <a:pt x="73" y="60"/>
                  <a:pt x="73" y="60"/>
                </a:cubicBezTo>
                <a:cubicBezTo>
                  <a:pt x="67" y="56"/>
                  <a:pt x="67" y="56"/>
                  <a:pt x="67" y="56"/>
                </a:cubicBezTo>
                <a:cubicBezTo>
                  <a:pt x="70" y="50"/>
                  <a:pt x="70" y="50"/>
                  <a:pt x="70" y="50"/>
                </a:cubicBezTo>
                <a:cubicBezTo>
                  <a:pt x="77" y="53"/>
                  <a:pt x="77" y="53"/>
                  <a:pt x="77" y="53"/>
                </a:cubicBezTo>
                <a:cubicBezTo>
                  <a:pt x="75" y="57"/>
                  <a:pt x="75" y="57"/>
                  <a:pt x="75" y="5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任意多边形 28"/>
          <p:cNvSpPr/>
          <p:nvPr/>
        </p:nvSpPr>
        <p:spPr>
          <a:xfrm>
            <a:off x="5408585" y="1728167"/>
            <a:ext cx="652249" cy="154443"/>
          </a:xfrm>
          <a:custGeom>
            <a:avLst/>
            <a:gdLst>
              <a:gd name="connsiteX0" fmla="*/ 0 w 1059180"/>
              <a:gd name="connsiteY0" fmla="*/ 205740 h 205740"/>
              <a:gd name="connsiteX1" fmla="*/ 205740 w 1059180"/>
              <a:gd name="connsiteY1" fmla="*/ 0 h 205740"/>
              <a:gd name="connsiteX2" fmla="*/ 1059180 w 1059180"/>
              <a:gd name="connsiteY2" fmla="*/ 0 h 205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59180" h="205740">
                <a:moveTo>
                  <a:pt x="0" y="205740"/>
                </a:moveTo>
                <a:lnTo>
                  <a:pt x="205740" y="0"/>
                </a:lnTo>
                <a:lnTo>
                  <a:pt x="1059180" y="0"/>
                </a:lnTo>
              </a:path>
            </a:pathLst>
          </a:cu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任意多边形 33"/>
          <p:cNvSpPr/>
          <p:nvPr/>
        </p:nvSpPr>
        <p:spPr>
          <a:xfrm flipV="1">
            <a:off x="5408585" y="3636144"/>
            <a:ext cx="652249" cy="153172"/>
          </a:xfrm>
          <a:custGeom>
            <a:avLst/>
            <a:gdLst>
              <a:gd name="connsiteX0" fmla="*/ 0 w 1059180"/>
              <a:gd name="connsiteY0" fmla="*/ 205740 h 205740"/>
              <a:gd name="connsiteX1" fmla="*/ 205740 w 1059180"/>
              <a:gd name="connsiteY1" fmla="*/ 0 h 205740"/>
              <a:gd name="connsiteX2" fmla="*/ 1059180 w 1059180"/>
              <a:gd name="connsiteY2" fmla="*/ 0 h 205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59180" h="205740">
                <a:moveTo>
                  <a:pt x="0" y="205740"/>
                </a:moveTo>
                <a:lnTo>
                  <a:pt x="205740" y="0"/>
                </a:lnTo>
                <a:lnTo>
                  <a:pt x="1059180" y="0"/>
                </a:lnTo>
              </a:path>
            </a:pathLst>
          </a:cu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任意多边形 34"/>
          <p:cNvSpPr/>
          <p:nvPr/>
        </p:nvSpPr>
        <p:spPr>
          <a:xfrm flipH="1">
            <a:off x="2987716" y="1728167"/>
            <a:ext cx="717942" cy="154443"/>
          </a:xfrm>
          <a:custGeom>
            <a:avLst/>
            <a:gdLst>
              <a:gd name="connsiteX0" fmla="*/ 0 w 1059180"/>
              <a:gd name="connsiteY0" fmla="*/ 205740 h 205740"/>
              <a:gd name="connsiteX1" fmla="*/ 205740 w 1059180"/>
              <a:gd name="connsiteY1" fmla="*/ 0 h 205740"/>
              <a:gd name="connsiteX2" fmla="*/ 1059180 w 1059180"/>
              <a:gd name="connsiteY2" fmla="*/ 0 h 205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59180" h="205740">
                <a:moveTo>
                  <a:pt x="0" y="205740"/>
                </a:moveTo>
                <a:lnTo>
                  <a:pt x="205740" y="0"/>
                </a:lnTo>
                <a:lnTo>
                  <a:pt x="1059180" y="0"/>
                </a:lnTo>
              </a:path>
            </a:pathLst>
          </a:cu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任意多边形 35"/>
          <p:cNvSpPr/>
          <p:nvPr/>
        </p:nvSpPr>
        <p:spPr>
          <a:xfrm flipH="1" flipV="1">
            <a:off x="2987716" y="3636144"/>
            <a:ext cx="717942" cy="153172"/>
          </a:xfrm>
          <a:custGeom>
            <a:avLst/>
            <a:gdLst>
              <a:gd name="connsiteX0" fmla="*/ 0 w 1059180"/>
              <a:gd name="connsiteY0" fmla="*/ 205740 h 205740"/>
              <a:gd name="connsiteX1" fmla="*/ 205740 w 1059180"/>
              <a:gd name="connsiteY1" fmla="*/ 0 h 205740"/>
              <a:gd name="connsiteX2" fmla="*/ 1059180 w 1059180"/>
              <a:gd name="connsiteY2" fmla="*/ 0 h 205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59180" h="205740">
                <a:moveTo>
                  <a:pt x="0" y="205740"/>
                </a:moveTo>
                <a:lnTo>
                  <a:pt x="205740" y="0"/>
                </a:lnTo>
                <a:lnTo>
                  <a:pt x="1059180" y="0"/>
                </a:lnTo>
              </a:path>
            </a:pathLst>
          </a:cu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Rectangle 24"/>
          <p:cNvSpPr>
            <a:spLocks noChangeArrowheads="1"/>
          </p:cNvSpPr>
          <p:nvPr/>
        </p:nvSpPr>
        <p:spPr bwMode="auto">
          <a:xfrm>
            <a:off x="6114362" y="1662570"/>
            <a:ext cx="142229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1000" b="1" dirty="0" smtClean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请添加标题</a:t>
            </a:r>
            <a:endParaRPr lang="zh-CN" altLang="en-US" sz="1000" b="1" dirty="0">
              <a:solidFill>
                <a:srgbClr val="FFFFFF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6114362" y="1870053"/>
            <a:ext cx="1952515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。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1" name="Rectangle 24"/>
          <p:cNvSpPr>
            <a:spLocks noChangeArrowheads="1"/>
          </p:cNvSpPr>
          <p:nvPr/>
        </p:nvSpPr>
        <p:spPr bwMode="auto">
          <a:xfrm>
            <a:off x="6136458" y="3712372"/>
            <a:ext cx="142229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1000" b="1" dirty="0" smtClean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请添加标题</a:t>
            </a:r>
            <a:endParaRPr lang="zh-CN" altLang="en-US" sz="1000" b="1" dirty="0">
              <a:solidFill>
                <a:srgbClr val="FFFFFF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6136458" y="3919855"/>
            <a:ext cx="1952515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。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4" name="Rectangle 24"/>
          <p:cNvSpPr>
            <a:spLocks noChangeArrowheads="1"/>
          </p:cNvSpPr>
          <p:nvPr/>
        </p:nvSpPr>
        <p:spPr bwMode="auto">
          <a:xfrm>
            <a:off x="1463744" y="1662570"/>
            <a:ext cx="142229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/>
            <a:r>
              <a:rPr lang="zh-CN" altLang="en-US" sz="1000" b="1" dirty="0" smtClean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请添加标题</a:t>
            </a:r>
            <a:endParaRPr lang="zh-CN" altLang="en-US" sz="1000" b="1" dirty="0">
              <a:solidFill>
                <a:srgbClr val="FFFFFF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955622" y="1870053"/>
            <a:ext cx="1952515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。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6" name="Rectangle 24"/>
          <p:cNvSpPr>
            <a:spLocks noChangeArrowheads="1"/>
          </p:cNvSpPr>
          <p:nvPr/>
        </p:nvSpPr>
        <p:spPr bwMode="auto">
          <a:xfrm>
            <a:off x="1485840" y="3712372"/>
            <a:ext cx="142229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/>
            <a:r>
              <a:rPr lang="zh-CN" altLang="en-US" sz="1000" b="1" dirty="0" smtClean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请添加标题</a:t>
            </a:r>
            <a:endParaRPr lang="zh-CN" altLang="en-US" sz="1000" b="1" dirty="0">
              <a:solidFill>
                <a:srgbClr val="FFFFFF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977718" y="3919855"/>
            <a:ext cx="1952515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。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22708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0">
        <p:circle/>
      </p:transition>
    </mc:Choice>
    <mc:Fallback xmlns="">
      <p:transition spd="slow" advClick="0" advTm="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5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750"/>
                            </p:stCondLst>
                            <p:childTnLst>
                              <p:par>
                                <p:cTn id="7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25" grpId="0" animBg="1"/>
      <p:bldP spid="26" grpId="0" animBg="1"/>
      <p:bldP spid="27" grpId="0" animBg="1"/>
      <p:bldP spid="28" grpId="0" animBg="1"/>
      <p:bldP spid="29" grpId="0" animBg="1"/>
      <p:bldP spid="34" grpId="0" animBg="1"/>
      <p:bldP spid="35" grpId="0" animBg="1"/>
      <p:bldP spid="36" grpId="0" animBg="1"/>
      <p:bldP spid="38" grpId="0"/>
      <p:bldP spid="39" grpId="0"/>
      <p:bldP spid="41" grpId="0"/>
      <p:bldP spid="42" grpId="0"/>
      <p:bldP spid="44" grpId="0"/>
      <p:bldP spid="45" grpId="0"/>
      <p:bldP spid="46" grpId="0"/>
      <p:bldP spid="4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2"/>
          <p:cNvSpPr txBox="1">
            <a:spLocks noChangeArrowheads="1"/>
          </p:cNvSpPr>
          <p:nvPr/>
        </p:nvSpPr>
        <p:spPr bwMode="auto">
          <a:xfrm>
            <a:off x="3658929" y="454943"/>
            <a:ext cx="182614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此处添加</a:t>
            </a:r>
            <a:r>
              <a:rPr lang="zh-CN" altLang="en-US" sz="1600" dirty="0">
                <a:solidFill>
                  <a:schemeClr val="accent2"/>
                </a:solidFill>
                <a:cs typeface="+mn-ea"/>
                <a:sym typeface="+mn-lt"/>
              </a:rPr>
              <a:t>标题文本</a:t>
            </a:r>
            <a:endParaRPr lang="en-US" altLang="zh-CN" sz="16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3" name="Text Box 43"/>
          <p:cNvSpPr txBox="1">
            <a:spLocks noChangeArrowheads="1"/>
          </p:cNvSpPr>
          <p:nvPr/>
        </p:nvSpPr>
        <p:spPr bwMode="auto">
          <a:xfrm>
            <a:off x="3577075" y="732755"/>
            <a:ext cx="1981632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This is a good space for a short subtitle</a:t>
            </a:r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 flipV="1">
            <a:off x="1391295" y="1577340"/>
            <a:ext cx="0" cy="1133587"/>
          </a:xfrm>
          <a:prstGeom prst="line">
            <a:avLst/>
          </a:pr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Line 9"/>
          <p:cNvSpPr>
            <a:spLocks noChangeShapeType="1"/>
          </p:cNvSpPr>
          <p:nvPr/>
        </p:nvSpPr>
        <p:spPr bwMode="auto">
          <a:xfrm flipV="1">
            <a:off x="3063722" y="2710927"/>
            <a:ext cx="0" cy="1538015"/>
          </a:xfrm>
          <a:prstGeom prst="line">
            <a:avLst/>
          </a:pr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 flipV="1">
            <a:off x="4734961" y="1577340"/>
            <a:ext cx="0" cy="1133587"/>
          </a:xfrm>
          <a:prstGeom prst="line">
            <a:avLst/>
          </a:pr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Line 13"/>
          <p:cNvSpPr>
            <a:spLocks noChangeShapeType="1"/>
          </p:cNvSpPr>
          <p:nvPr/>
        </p:nvSpPr>
        <p:spPr bwMode="auto">
          <a:xfrm flipV="1">
            <a:off x="6407388" y="2710927"/>
            <a:ext cx="0" cy="1538015"/>
          </a:xfrm>
          <a:prstGeom prst="line">
            <a:avLst/>
          </a:pr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Freeform 14"/>
          <p:cNvSpPr>
            <a:spLocks noEditPoints="1"/>
          </p:cNvSpPr>
          <p:nvPr/>
        </p:nvSpPr>
        <p:spPr bwMode="auto">
          <a:xfrm>
            <a:off x="2805602" y="4069328"/>
            <a:ext cx="179614" cy="179614"/>
          </a:xfrm>
          <a:custGeom>
            <a:avLst/>
            <a:gdLst>
              <a:gd name="T0" fmla="*/ 64 w 75"/>
              <a:gd name="T1" fmla="*/ 11 h 75"/>
              <a:gd name="T2" fmla="*/ 64 w 75"/>
              <a:gd name="T3" fmla="*/ 64 h 75"/>
              <a:gd name="T4" fmla="*/ 11 w 75"/>
              <a:gd name="T5" fmla="*/ 64 h 75"/>
              <a:gd name="T6" fmla="*/ 11 w 75"/>
              <a:gd name="T7" fmla="*/ 11 h 75"/>
              <a:gd name="T8" fmla="*/ 36 w 75"/>
              <a:gd name="T9" fmla="*/ 69 h 75"/>
              <a:gd name="T10" fmla="*/ 36 w 75"/>
              <a:gd name="T11" fmla="*/ 57 h 75"/>
              <a:gd name="T12" fmla="*/ 25 w 75"/>
              <a:gd name="T13" fmla="*/ 60 h 75"/>
              <a:gd name="T14" fmla="*/ 33 w 75"/>
              <a:gd name="T15" fmla="*/ 69 h 75"/>
              <a:gd name="T16" fmla="*/ 60 w 75"/>
              <a:gd name="T17" fmla="*/ 15 h 75"/>
              <a:gd name="T18" fmla="*/ 60 w 75"/>
              <a:gd name="T19" fmla="*/ 14 h 75"/>
              <a:gd name="T20" fmla="*/ 59 w 75"/>
              <a:gd name="T21" fmla="*/ 36 h 75"/>
              <a:gd name="T22" fmla="*/ 60 w 75"/>
              <a:gd name="T23" fmla="*/ 15 h 75"/>
              <a:gd name="T24" fmla="*/ 57 w 75"/>
              <a:gd name="T25" fmla="*/ 12 h 75"/>
              <a:gd name="T26" fmla="*/ 53 w 75"/>
              <a:gd name="T27" fmla="*/ 12 h 75"/>
              <a:gd name="T28" fmla="*/ 57 w 75"/>
              <a:gd name="T29" fmla="*/ 12 h 75"/>
              <a:gd name="T30" fmla="*/ 43 w 75"/>
              <a:gd name="T31" fmla="*/ 6 h 75"/>
              <a:gd name="T32" fmla="*/ 40 w 75"/>
              <a:gd name="T33" fmla="*/ 18 h 75"/>
              <a:gd name="T34" fmla="*/ 51 w 75"/>
              <a:gd name="T35" fmla="*/ 15 h 75"/>
              <a:gd name="T36" fmla="*/ 43 w 75"/>
              <a:gd name="T37" fmla="*/ 6 h 75"/>
              <a:gd name="T38" fmla="*/ 36 w 75"/>
              <a:gd name="T39" fmla="*/ 6 h 75"/>
              <a:gd name="T40" fmla="*/ 26 w 75"/>
              <a:gd name="T41" fmla="*/ 14 h 75"/>
              <a:gd name="T42" fmla="*/ 26 w 75"/>
              <a:gd name="T43" fmla="*/ 16 h 75"/>
              <a:gd name="T44" fmla="*/ 36 w 75"/>
              <a:gd name="T45" fmla="*/ 6 h 75"/>
              <a:gd name="T46" fmla="*/ 25 w 75"/>
              <a:gd name="T47" fmla="*/ 8 h 75"/>
              <a:gd name="T48" fmla="*/ 22 w 75"/>
              <a:gd name="T49" fmla="*/ 14 h 75"/>
              <a:gd name="T50" fmla="*/ 25 w 75"/>
              <a:gd name="T51" fmla="*/ 8 h 75"/>
              <a:gd name="T52" fmla="*/ 16 w 75"/>
              <a:gd name="T53" fmla="*/ 14 h 75"/>
              <a:gd name="T54" fmla="*/ 6 w 75"/>
              <a:gd name="T55" fmla="*/ 36 h 75"/>
              <a:gd name="T56" fmla="*/ 21 w 75"/>
              <a:gd name="T57" fmla="*/ 17 h 75"/>
              <a:gd name="T58" fmla="*/ 6 w 75"/>
              <a:gd name="T59" fmla="*/ 39 h 75"/>
              <a:gd name="T60" fmla="*/ 15 w 75"/>
              <a:gd name="T61" fmla="*/ 60 h 75"/>
              <a:gd name="T62" fmla="*/ 21 w 75"/>
              <a:gd name="T63" fmla="*/ 58 h 75"/>
              <a:gd name="T64" fmla="*/ 6 w 75"/>
              <a:gd name="T65" fmla="*/ 39 h 75"/>
              <a:gd name="T66" fmla="*/ 19 w 75"/>
              <a:gd name="T67" fmla="*/ 63 h 75"/>
              <a:gd name="T68" fmla="*/ 23 w 75"/>
              <a:gd name="T69" fmla="*/ 63 h 75"/>
              <a:gd name="T70" fmla="*/ 19 w 75"/>
              <a:gd name="T71" fmla="*/ 63 h 75"/>
              <a:gd name="T72" fmla="*/ 40 w 75"/>
              <a:gd name="T73" fmla="*/ 69 h 75"/>
              <a:gd name="T74" fmla="*/ 50 w 75"/>
              <a:gd name="T75" fmla="*/ 61 h 75"/>
              <a:gd name="T76" fmla="*/ 49 w 75"/>
              <a:gd name="T77" fmla="*/ 59 h 75"/>
              <a:gd name="T78" fmla="*/ 40 w 75"/>
              <a:gd name="T79" fmla="*/ 69 h 75"/>
              <a:gd name="T80" fmla="*/ 50 w 75"/>
              <a:gd name="T81" fmla="*/ 67 h 75"/>
              <a:gd name="T82" fmla="*/ 54 w 75"/>
              <a:gd name="T83" fmla="*/ 61 h 75"/>
              <a:gd name="T84" fmla="*/ 50 w 75"/>
              <a:gd name="T85" fmla="*/ 67 h 75"/>
              <a:gd name="T86" fmla="*/ 60 w 75"/>
              <a:gd name="T87" fmla="*/ 61 h 75"/>
              <a:gd name="T88" fmla="*/ 70 w 75"/>
              <a:gd name="T89" fmla="*/ 39 h 75"/>
              <a:gd name="T90" fmla="*/ 55 w 75"/>
              <a:gd name="T91" fmla="*/ 58 h 75"/>
              <a:gd name="T92" fmla="*/ 52 w 75"/>
              <a:gd name="T93" fmla="*/ 19 h 75"/>
              <a:gd name="T94" fmla="*/ 51 w 75"/>
              <a:gd name="T95" fmla="*/ 19 h 75"/>
              <a:gd name="T96" fmla="*/ 40 w 75"/>
              <a:gd name="T97" fmla="*/ 36 h 75"/>
              <a:gd name="T98" fmla="*/ 52 w 75"/>
              <a:gd name="T99" fmla="*/ 19 h 75"/>
              <a:gd name="T100" fmla="*/ 36 w 75"/>
              <a:gd name="T101" fmla="*/ 21 h 75"/>
              <a:gd name="T102" fmla="*/ 24 w 75"/>
              <a:gd name="T103" fmla="*/ 19 h 75"/>
              <a:gd name="T104" fmla="*/ 36 w 75"/>
              <a:gd name="T105" fmla="*/ 36 h 75"/>
              <a:gd name="T106" fmla="*/ 36 w 75"/>
              <a:gd name="T107" fmla="*/ 54 h 75"/>
              <a:gd name="T108" fmla="*/ 36 w 75"/>
              <a:gd name="T109" fmla="*/ 39 h 75"/>
              <a:gd name="T110" fmla="*/ 24 w 75"/>
              <a:gd name="T111" fmla="*/ 56 h 75"/>
              <a:gd name="T112" fmla="*/ 36 w 75"/>
              <a:gd name="T113" fmla="*/ 54 h 75"/>
              <a:gd name="T114" fmla="*/ 40 w 75"/>
              <a:gd name="T115" fmla="*/ 54 h 75"/>
              <a:gd name="T116" fmla="*/ 52 w 75"/>
              <a:gd name="T117" fmla="*/ 56 h 75"/>
              <a:gd name="T118" fmla="*/ 40 w 75"/>
              <a:gd name="T119" fmla="*/ 39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5" h="75">
                <a:moveTo>
                  <a:pt x="38" y="0"/>
                </a:moveTo>
                <a:cubicBezTo>
                  <a:pt x="48" y="0"/>
                  <a:pt x="58" y="4"/>
                  <a:pt x="64" y="11"/>
                </a:cubicBezTo>
                <a:cubicBezTo>
                  <a:pt x="71" y="18"/>
                  <a:pt x="75" y="27"/>
                  <a:pt x="75" y="37"/>
                </a:cubicBezTo>
                <a:cubicBezTo>
                  <a:pt x="75" y="48"/>
                  <a:pt x="71" y="57"/>
                  <a:pt x="64" y="64"/>
                </a:cubicBezTo>
                <a:cubicBezTo>
                  <a:pt x="58" y="71"/>
                  <a:pt x="48" y="75"/>
                  <a:pt x="38" y="75"/>
                </a:cubicBezTo>
                <a:cubicBezTo>
                  <a:pt x="27" y="75"/>
                  <a:pt x="18" y="71"/>
                  <a:pt x="11" y="64"/>
                </a:cubicBezTo>
                <a:cubicBezTo>
                  <a:pt x="5" y="57"/>
                  <a:pt x="0" y="48"/>
                  <a:pt x="0" y="37"/>
                </a:cubicBezTo>
                <a:cubicBezTo>
                  <a:pt x="0" y="27"/>
                  <a:pt x="5" y="18"/>
                  <a:pt x="11" y="11"/>
                </a:cubicBezTo>
                <a:cubicBezTo>
                  <a:pt x="18" y="4"/>
                  <a:pt x="27" y="0"/>
                  <a:pt x="38" y="0"/>
                </a:cubicBezTo>
                <a:close/>
                <a:moveTo>
                  <a:pt x="36" y="69"/>
                </a:moveTo>
                <a:cubicBezTo>
                  <a:pt x="36" y="69"/>
                  <a:pt x="36" y="69"/>
                  <a:pt x="36" y="69"/>
                </a:cubicBezTo>
                <a:cubicBezTo>
                  <a:pt x="36" y="57"/>
                  <a:pt x="36" y="57"/>
                  <a:pt x="36" y="57"/>
                </a:cubicBezTo>
                <a:cubicBezTo>
                  <a:pt x="33" y="57"/>
                  <a:pt x="29" y="58"/>
                  <a:pt x="26" y="59"/>
                </a:cubicBezTo>
                <a:cubicBezTo>
                  <a:pt x="26" y="59"/>
                  <a:pt x="25" y="59"/>
                  <a:pt x="25" y="60"/>
                </a:cubicBezTo>
                <a:cubicBezTo>
                  <a:pt x="25" y="60"/>
                  <a:pt x="26" y="61"/>
                  <a:pt x="26" y="61"/>
                </a:cubicBezTo>
                <a:cubicBezTo>
                  <a:pt x="28" y="65"/>
                  <a:pt x="30" y="67"/>
                  <a:pt x="33" y="69"/>
                </a:cubicBezTo>
                <a:cubicBezTo>
                  <a:pt x="34" y="69"/>
                  <a:pt x="35" y="69"/>
                  <a:pt x="36" y="69"/>
                </a:cubicBezTo>
                <a:close/>
                <a:moveTo>
                  <a:pt x="60" y="15"/>
                </a:moveTo>
                <a:cubicBezTo>
                  <a:pt x="60" y="15"/>
                  <a:pt x="60" y="15"/>
                  <a:pt x="60" y="15"/>
                </a:cubicBezTo>
                <a:cubicBezTo>
                  <a:pt x="60" y="15"/>
                  <a:pt x="60" y="14"/>
                  <a:pt x="60" y="14"/>
                </a:cubicBezTo>
                <a:cubicBezTo>
                  <a:pt x="58" y="15"/>
                  <a:pt x="57" y="16"/>
                  <a:pt x="55" y="17"/>
                </a:cubicBezTo>
                <a:cubicBezTo>
                  <a:pt x="57" y="22"/>
                  <a:pt x="58" y="29"/>
                  <a:pt x="59" y="36"/>
                </a:cubicBezTo>
                <a:cubicBezTo>
                  <a:pt x="70" y="36"/>
                  <a:pt x="70" y="36"/>
                  <a:pt x="70" y="36"/>
                </a:cubicBezTo>
                <a:cubicBezTo>
                  <a:pt x="69" y="28"/>
                  <a:pt x="66" y="20"/>
                  <a:pt x="60" y="15"/>
                </a:cubicBezTo>
                <a:close/>
                <a:moveTo>
                  <a:pt x="57" y="12"/>
                </a:moveTo>
                <a:cubicBezTo>
                  <a:pt x="57" y="12"/>
                  <a:pt x="57" y="12"/>
                  <a:pt x="57" y="12"/>
                </a:cubicBezTo>
                <a:cubicBezTo>
                  <a:pt x="55" y="10"/>
                  <a:pt x="53" y="9"/>
                  <a:pt x="50" y="8"/>
                </a:cubicBezTo>
                <a:cubicBezTo>
                  <a:pt x="51" y="9"/>
                  <a:pt x="52" y="11"/>
                  <a:pt x="53" y="12"/>
                </a:cubicBezTo>
                <a:cubicBezTo>
                  <a:pt x="53" y="13"/>
                  <a:pt x="53" y="13"/>
                  <a:pt x="54" y="14"/>
                </a:cubicBezTo>
                <a:cubicBezTo>
                  <a:pt x="55" y="13"/>
                  <a:pt x="56" y="13"/>
                  <a:pt x="57" y="12"/>
                </a:cubicBezTo>
                <a:close/>
                <a:moveTo>
                  <a:pt x="43" y="6"/>
                </a:moveTo>
                <a:cubicBezTo>
                  <a:pt x="43" y="6"/>
                  <a:pt x="43" y="6"/>
                  <a:pt x="43" y="6"/>
                </a:cubicBezTo>
                <a:cubicBezTo>
                  <a:pt x="42" y="6"/>
                  <a:pt x="41" y="6"/>
                  <a:pt x="40" y="6"/>
                </a:cubicBezTo>
                <a:cubicBezTo>
                  <a:pt x="40" y="18"/>
                  <a:pt x="40" y="18"/>
                  <a:pt x="40" y="18"/>
                </a:cubicBezTo>
                <a:cubicBezTo>
                  <a:pt x="43" y="18"/>
                  <a:pt x="46" y="17"/>
                  <a:pt x="49" y="16"/>
                </a:cubicBezTo>
                <a:cubicBezTo>
                  <a:pt x="50" y="16"/>
                  <a:pt x="50" y="16"/>
                  <a:pt x="51" y="15"/>
                </a:cubicBezTo>
                <a:cubicBezTo>
                  <a:pt x="50" y="15"/>
                  <a:pt x="50" y="14"/>
                  <a:pt x="50" y="14"/>
                </a:cubicBezTo>
                <a:cubicBezTo>
                  <a:pt x="48" y="10"/>
                  <a:pt x="46" y="8"/>
                  <a:pt x="43" y="6"/>
                </a:cubicBezTo>
                <a:close/>
                <a:moveTo>
                  <a:pt x="36" y="6"/>
                </a:moveTo>
                <a:cubicBezTo>
                  <a:pt x="36" y="6"/>
                  <a:pt x="36" y="6"/>
                  <a:pt x="36" y="6"/>
                </a:cubicBezTo>
                <a:cubicBezTo>
                  <a:pt x="35" y="6"/>
                  <a:pt x="34" y="6"/>
                  <a:pt x="33" y="6"/>
                </a:cubicBezTo>
                <a:cubicBezTo>
                  <a:pt x="30" y="8"/>
                  <a:pt x="28" y="10"/>
                  <a:pt x="26" y="14"/>
                </a:cubicBezTo>
                <a:cubicBezTo>
                  <a:pt x="26" y="14"/>
                  <a:pt x="25" y="15"/>
                  <a:pt x="25" y="15"/>
                </a:cubicBezTo>
                <a:cubicBezTo>
                  <a:pt x="25" y="16"/>
                  <a:pt x="26" y="16"/>
                  <a:pt x="26" y="16"/>
                </a:cubicBezTo>
                <a:cubicBezTo>
                  <a:pt x="29" y="17"/>
                  <a:pt x="33" y="18"/>
                  <a:pt x="36" y="18"/>
                </a:cubicBezTo>
                <a:cubicBezTo>
                  <a:pt x="36" y="6"/>
                  <a:pt x="36" y="6"/>
                  <a:pt x="36" y="6"/>
                </a:cubicBezTo>
                <a:close/>
                <a:moveTo>
                  <a:pt x="25" y="8"/>
                </a:moveTo>
                <a:cubicBezTo>
                  <a:pt x="25" y="8"/>
                  <a:pt x="25" y="8"/>
                  <a:pt x="25" y="8"/>
                </a:cubicBezTo>
                <a:cubicBezTo>
                  <a:pt x="23" y="9"/>
                  <a:pt x="21" y="10"/>
                  <a:pt x="19" y="12"/>
                </a:cubicBezTo>
                <a:cubicBezTo>
                  <a:pt x="20" y="13"/>
                  <a:pt x="21" y="13"/>
                  <a:pt x="22" y="14"/>
                </a:cubicBezTo>
                <a:cubicBezTo>
                  <a:pt x="22" y="13"/>
                  <a:pt x="23" y="13"/>
                  <a:pt x="23" y="12"/>
                </a:cubicBezTo>
                <a:cubicBezTo>
                  <a:pt x="24" y="11"/>
                  <a:pt x="24" y="9"/>
                  <a:pt x="25" y="8"/>
                </a:cubicBezTo>
                <a:close/>
                <a:moveTo>
                  <a:pt x="16" y="14"/>
                </a:moveTo>
                <a:cubicBezTo>
                  <a:pt x="16" y="14"/>
                  <a:pt x="16" y="14"/>
                  <a:pt x="16" y="14"/>
                </a:cubicBezTo>
                <a:cubicBezTo>
                  <a:pt x="16" y="14"/>
                  <a:pt x="16" y="15"/>
                  <a:pt x="15" y="15"/>
                </a:cubicBezTo>
                <a:cubicBezTo>
                  <a:pt x="10" y="20"/>
                  <a:pt x="7" y="28"/>
                  <a:pt x="6" y="36"/>
                </a:cubicBezTo>
                <a:cubicBezTo>
                  <a:pt x="17" y="36"/>
                  <a:pt x="17" y="36"/>
                  <a:pt x="17" y="36"/>
                </a:cubicBezTo>
                <a:cubicBezTo>
                  <a:pt x="17" y="29"/>
                  <a:pt x="19" y="22"/>
                  <a:pt x="21" y="17"/>
                </a:cubicBezTo>
                <a:cubicBezTo>
                  <a:pt x="19" y="16"/>
                  <a:pt x="18" y="15"/>
                  <a:pt x="16" y="14"/>
                </a:cubicBezTo>
                <a:close/>
                <a:moveTo>
                  <a:pt x="6" y="39"/>
                </a:moveTo>
                <a:cubicBezTo>
                  <a:pt x="6" y="39"/>
                  <a:pt x="6" y="39"/>
                  <a:pt x="6" y="39"/>
                </a:cubicBezTo>
                <a:cubicBezTo>
                  <a:pt x="7" y="47"/>
                  <a:pt x="10" y="55"/>
                  <a:pt x="15" y="60"/>
                </a:cubicBezTo>
                <a:cubicBezTo>
                  <a:pt x="16" y="61"/>
                  <a:pt x="16" y="61"/>
                  <a:pt x="16" y="61"/>
                </a:cubicBezTo>
                <a:cubicBezTo>
                  <a:pt x="18" y="60"/>
                  <a:pt x="19" y="59"/>
                  <a:pt x="21" y="58"/>
                </a:cubicBezTo>
                <a:cubicBezTo>
                  <a:pt x="19" y="53"/>
                  <a:pt x="17" y="46"/>
                  <a:pt x="17" y="39"/>
                </a:cubicBezTo>
                <a:cubicBezTo>
                  <a:pt x="6" y="39"/>
                  <a:pt x="6" y="39"/>
                  <a:pt x="6" y="39"/>
                </a:cubicBezTo>
                <a:close/>
                <a:moveTo>
                  <a:pt x="19" y="63"/>
                </a:moveTo>
                <a:cubicBezTo>
                  <a:pt x="19" y="63"/>
                  <a:pt x="19" y="63"/>
                  <a:pt x="19" y="63"/>
                </a:cubicBezTo>
                <a:cubicBezTo>
                  <a:pt x="21" y="64"/>
                  <a:pt x="23" y="66"/>
                  <a:pt x="25" y="67"/>
                </a:cubicBezTo>
                <a:cubicBezTo>
                  <a:pt x="24" y="66"/>
                  <a:pt x="24" y="64"/>
                  <a:pt x="23" y="63"/>
                </a:cubicBezTo>
                <a:cubicBezTo>
                  <a:pt x="23" y="62"/>
                  <a:pt x="22" y="62"/>
                  <a:pt x="22" y="61"/>
                </a:cubicBezTo>
                <a:cubicBezTo>
                  <a:pt x="21" y="62"/>
                  <a:pt x="20" y="62"/>
                  <a:pt x="19" y="63"/>
                </a:cubicBezTo>
                <a:close/>
                <a:moveTo>
                  <a:pt x="40" y="69"/>
                </a:moveTo>
                <a:cubicBezTo>
                  <a:pt x="40" y="69"/>
                  <a:pt x="40" y="69"/>
                  <a:pt x="40" y="69"/>
                </a:cubicBezTo>
                <a:cubicBezTo>
                  <a:pt x="41" y="69"/>
                  <a:pt x="42" y="69"/>
                  <a:pt x="43" y="69"/>
                </a:cubicBezTo>
                <a:cubicBezTo>
                  <a:pt x="46" y="67"/>
                  <a:pt x="48" y="65"/>
                  <a:pt x="50" y="61"/>
                </a:cubicBezTo>
                <a:cubicBezTo>
                  <a:pt x="50" y="61"/>
                  <a:pt x="50" y="60"/>
                  <a:pt x="51" y="60"/>
                </a:cubicBezTo>
                <a:cubicBezTo>
                  <a:pt x="50" y="59"/>
                  <a:pt x="50" y="59"/>
                  <a:pt x="49" y="59"/>
                </a:cubicBezTo>
                <a:cubicBezTo>
                  <a:pt x="46" y="58"/>
                  <a:pt x="43" y="57"/>
                  <a:pt x="40" y="57"/>
                </a:cubicBezTo>
                <a:cubicBezTo>
                  <a:pt x="40" y="69"/>
                  <a:pt x="40" y="69"/>
                  <a:pt x="40" y="69"/>
                </a:cubicBezTo>
                <a:close/>
                <a:moveTo>
                  <a:pt x="50" y="67"/>
                </a:moveTo>
                <a:cubicBezTo>
                  <a:pt x="50" y="67"/>
                  <a:pt x="50" y="67"/>
                  <a:pt x="50" y="67"/>
                </a:cubicBezTo>
                <a:cubicBezTo>
                  <a:pt x="53" y="66"/>
                  <a:pt x="55" y="64"/>
                  <a:pt x="57" y="63"/>
                </a:cubicBezTo>
                <a:cubicBezTo>
                  <a:pt x="56" y="62"/>
                  <a:pt x="55" y="62"/>
                  <a:pt x="54" y="61"/>
                </a:cubicBezTo>
                <a:cubicBezTo>
                  <a:pt x="53" y="62"/>
                  <a:pt x="53" y="62"/>
                  <a:pt x="53" y="63"/>
                </a:cubicBezTo>
                <a:cubicBezTo>
                  <a:pt x="52" y="64"/>
                  <a:pt x="51" y="66"/>
                  <a:pt x="50" y="67"/>
                </a:cubicBezTo>
                <a:close/>
                <a:moveTo>
                  <a:pt x="60" y="61"/>
                </a:moveTo>
                <a:cubicBezTo>
                  <a:pt x="60" y="61"/>
                  <a:pt x="60" y="61"/>
                  <a:pt x="60" y="61"/>
                </a:cubicBezTo>
                <a:cubicBezTo>
                  <a:pt x="60" y="60"/>
                  <a:pt x="60" y="60"/>
                  <a:pt x="60" y="60"/>
                </a:cubicBezTo>
                <a:cubicBezTo>
                  <a:pt x="66" y="55"/>
                  <a:pt x="69" y="47"/>
                  <a:pt x="70" y="39"/>
                </a:cubicBezTo>
                <a:cubicBezTo>
                  <a:pt x="59" y="39"/>
                  <a:pt x="59" y="39"/>
                  <a:pt x="59" y="39"/>
                </a:cubicBezTo>
                <a:cubicBezTo>
                  <a:pt x="58" y="46"/>
                  <a:pt x="57" y="53"/>
                  <a:pt x="55" y="58"/>
                </a:cubicBezTo>
                <a:cubicBezTo>
                  <a:pt x="57" y="59"/>
                  <a:pt x="58" y="60"/>
                  <a:pt x="60" y="61"/>
                </a:cubicBezTo>
                <a:close/>
                <a:moveTo>
                  <a:pt x="52" y="19"/>
                </a:moveTo>
                <a:cubicBezTo>
                  <a:pt x="52" y="19"/>
                  <a:pt x="52" y="19"/>
                  <a:pt x="52" y="19"/>
                </a:cubicBezTo>
                <a:cubicBezTo>
                  <a:pt x="51" y="19"/>
                  <a:pt x="51" y="19"/>
                  <a:pt x="51" y="19"/>
                </a:cubicBezTo>
                <a:cubicBezTo>
                  <a:pt x="47" y="20"/>
                  <a:pt x="43" y="21"/>
                  <a:pt x="40" y="21"/>
                </a:cubicBezTo>
                <a:cubicBezTo>
                  <a:pt x="40" y="36"/>
                  <a:pt x="40" y="36"/>
                  <a:pt x="40" y="36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29"/>
                  <a:pt x="54" y="23"/>
                  <a:pt x="52" y="19"/>
                </a:cubicBezTo>
                <a:close/>
                <a:moveTo>
                  <a:pt x="36" y="21"/>
                </a:moveTo>
                <a:cubicBezTo>
                  <a:pt x="36" y="21"/>
                  <a:pt x="36" y="21"/>
                  <a:pt x="36" y="21"/>
                </a:cubicBezTo>
                <a:cubicBezTo>
                  <a:pt x="32" y="21"/>
                  <a:pt x="29" y="20"/>
                  <a:pt x="25" y="19"/>
                </a:cubicBezTo>
                <a:cubicBezTo>
                  <a:pt x="25" y="19"/>
                  <a:pt x="24" y="19"/>
                  <a:pt x="24" y="19"/>
                </a:cubicBezTo>
                <a:cubicBezTo>
                  <a:pt x="22" y="23"/>
                  <a:pt x="21" y="29"/>
                  <a:pt x="21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36" y="21"/>
                  <a:pt x="36" y="21"/>
                  <a:pt x="36" y="21"/>
                </a:cubicBezTo>
                <a:close/>
                <a:moveTo>
                  <a:pt x="36" y="54"/>
                </a:moveTo>
                <a:cubicBezTo>
                  <a:pt x="36" y="54"/>
                  <a:pt x="36" y="54"/>
                  <a:pt x="36" y="54"/>
                </a:cubicBezTo>
                <a:cubicBezTo>
                  <a:pt x="36" y="39"/>
                  <a:pt x="36" y="39"/>
                  <a:pt x="36" y="39"/>
                </a:cubicBezTo>
                <a:cubicBezTo>
                  <a:pt x="21" y="39"/>
                  <a:pt x="21" y="39"/>
                  <a:pt x="21" y="39"/>
                </a:cubicBezTo>
                <a:cubicBezTo>
                  <a:pt x="21" y="46"/>
                  <a:pt x="22" y="51"/>
                  <a:pt x="24" y="56"/>
                </a:cubicBezTo>
                <a:cubicBezTo>
                  <a:pt x="24" y="56"/>
                  <a:pt x="25" y="56"/>
                  <a:pt x="25" y="56"/>
                </a:cubicBezTo>
                <a:cubicBezTo>
                  <a:pt x="29" y="55"/>
                  <a:pt x="32" y="54"/>
                  <a:pt x="36" y="54"/>
                </a:cubicBezTo>
                <a:close/>
                <a:moveTo>
                  <a:pt x="40" y="54"/>
                </a:moveTo>
                <a:cubicBezTo>
                  <a:pt x="40" y="54"/>
                  <a:pt x="40" y="54"/>
                  <a:pt x="40" y="54"/>
                </a:cubicBezTo>
                <a:cubicBezTo>
                  <a:pt x="43" y="54"/>
                  <a:pt x="47" y="55"/>
                  <a:pt x="51" y="56"/>
                </a:cubicBezTo>
                <a:cubicBezTo>
                  <a:pt x="51" y="56"/>
                  <a:pt x="51" y="56"/>
                  <a:pt x="52" y="56"/>
                </a:cubicBezTo>
                <a:cubicBezTo>
                  <a:pt x="54" y="51"/>
                  <a:pt x="55" y="46"/>
                  <a:pt x="55" y="39"/>
                </a:cubicBezTo>
                <a:cubicBezTo>
                  <a:pt x="40" y="39"/>
                  <a:pt x="40" y="39"/>
                  <a:pt x="40" y="39"/>
                </a:cubicBezTo>
                <a:cubicBezTo>
                  <a:pt x="40" y="54"/>
                  <a:pt x="40" y="54"/>
                  <a:pt x="40" y="5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Freeform 15"/>
          <p:cNvSpPr>
            <a:spLocks noEditPoints="1"/>
          </p:cNvSpPr>
          <p:nvPr/>
        </p:nvSpPr>
        <p:spPr bwMode="auto">
          <a:xfrm>
            <a:off x="6208742" y="4069328"/>
            <a:ext cx="136792" cy="177235"/>
          </a:xfrm>
          <a:custGeom>
            <a:avLst/>
            <a:gdLst>
              <a:gd name="T0" fmla="*/ 38 w 57"/>
              <a:gd name="T1" fmla="*/ 27 h 74"/>
              <a:gd name="T2" fmla="*/ 29 w 57"/>
              <a:gd name="T3" fmla="*/ 31 h 74"/>
              <a:gd name="T4" fmla="*/ 24 w 57"/>
              <a:gd name="T5" fmla="*/ 30 h 74"/>
              <a:gd name="T6" fmla="*/ 19 w 57"/>
              <a:gd name="T7" fmla="*/ 27 h 74"/>
              <a:gd name="T8" fmla="*/ 17 w 57"/>
              <a:gd name="T9" fmla="*/ 27 h 74"/>
              <a:gd name="T10" fmla="*/ 17 w 57"/>
              <a:gd name="T11" fmla="*/ 30 h 74"/>
              <a:gd name="T12" fmla="*/ 22 w 57"/>
              <a:gd name="T13" fmla="*/ 33 h 74"/>
              <a:gd name="T14" fmla="*/ 29 w 57"/>
              <a:gd name="T15" fmla="*/ 35 h 74"/>
              <a:gd name="T16" fmla="*/ 40 w 57"/>
              <a:gd name="T17" fmla="*/ 30 h 74"/>
              <a:gd name="T18" fmla="*/ 40 w 57"/>
              <a:gd name="T19" fmla="*/ 27 h 74"/>
              <a:gd name="T20" fmla="*/ 38 w 57"/>
              <a:gd name="T21" fmla="*/ 27 h 74"/>
              <a:gd name="T22" fmla="*/ 42 w 57"/>
              <a:gd name="T23" fmla="*/ 65 h 74"/>
              <a:gd name="T24" fmla="*/ 42 w 57"/>
              <a:gd name="T25" fmla="*/ 65 h 74"/>
              <a:gd name="T26" fmla="*/ 15 w 57"/>
              <a:gd name="T27" fmla="*/ 65 h 74"/>
              <a:gd name="T28" fmla="*/ 14 w 57"/>
              <a:gd name="T29" fmla="*/ 67 h 74"/>
              <a:gd name="T30" fmla="*/ 15 w 57"/>
              <a:gd name="T31" fmla="*/ 68 h 74"/>
              <a:gd name="T32" fmla="*/ 42 w 57"/>
              <a:gd name="T33" fmla="*/ 68 h 74"/>
              <a:gd name="T34" fmla="*/ 44 w 57"/>
              <a:gd name="T35" fmla="*/ 67 h 74"/>
              <a:gd name="T36" fmla="*/ 42 w 57"/>
              <a:gd name="T37" fmla="*/ 65 h 74"/>
              <a:gd name="T38" fmla="*/ 57 w 57"/>
              <a:gd name="T39" fmla="*/ 29 h 74"/>
              <a:gd name="T40" fmla="*/ 57 w 57"/>
              <a:gd name="T41" fmla="*/ 29 h 74"/>
              <a:gd name="T42" fmla="*/ 49 w 57"/>
              <a:gd name="T43" fmla="*/ 9 h 74"/>
              <a:gd name="T44" fmla="*/ 29 w 57"/>
              <a:gd name="T45" fmla="*/ 0 h 74"/>
              <a:gd name="T46" fmla="*/ 9 w 57"/>
              <a:gd name="T47" fmla="*/ 9 h 74"/>
              <a:gd name="T48" fmla="*/ 0 w 57"/>
              <a:gd name="T49" fmla="*/ 29 h 74"/>
              <a:gd name="T50" fmla="*/ 4 w 57"/>
              <a:gd name="T51" fmla="*/ 43 h 74"/>
              <a:gd name="T52" fmla="*/ 13 w 57"/>
              <a:gd name="T53" fmla="*/ 52 h 74"/>
              <a:gd name="T54" fmla="*/ 13 w 57"/>
              <a:gd name="T55" fmla="*/ 60 h 74"/>
              <a:gd name="T56" fmla="*/ 15 w 57"/>
              <a:gd name="T57" fmla="*/ 63 h 74"/>
              <a:gd name="T58" fmla="*/ 42 w 57"/>
              <a:gd name="T59" fmla="*/ 63 h 74"/>
              <a:gd name="T60" fmla="*/ 45 w 57"/>
              <a:gd name="T61" fmla="*/ 60 h 74"/>
              <a:gd name="T62" fmla="*/ 45 w 57"/>
              <a:gd name="T63" fmla="*/ 52 h 74"/>
              <a:gd name="T64" fmla="*/ 54 w 57"/>
              <a:gd name="T65" fmla="*/ 43 h 74"/>
              <a:gd name="T66" fmla="*/ 57 w 57"/>
              <a:gd name="T67" fmla="*/ 29 h 74"/>
              <a:gd name="T68" fmla="*/ 49 w 57"/>
              <a:gd name="T69" fmla="*/ 40 h 74"/>
              <a:gd name="T70" fmla="*/ 49 w 57"/>
              <a:gd name="T71" fmla="*/ 40 h 74"/>
              <a:gd name="T72" fmla="*/ 48 w 57"/>
              <a:gd name="T73" fmla="*/ 40 h 74"/>
              <a:gd name="T74" fmla="*/ 40 w 57"/>
              <a:gd name="T75" fmla="*/ 48 h 74"/>
              <a:gd name="T76" fmla="*/ 39 w 57"/>
              <a:gd name="T77" fmla="*/ 51 h 74"/>
              <a:gd name="T78" fmla="*/ 39 w 57"/>
              <a:gd name="T79" fmla="*/ 51 h 74"/>
              <a:gd name="T80" fmla="*/ 39 w 57"/>
              <a:gd name="T81" fmla="*/ 58 h 74"/>
              <a:gd name="T82" fmla="*/ 18 w 57"/>
              <a:gd name="T83" fmla="*/ 58 h 74"/>
              <a:gd name="T84" fmla="*/ 18 w 57"/>
              <a:gd name="T85" fmla="*/ 51 h 74"/>
              <a:gd name="T86" fmla="*/ 17 w 57"/>
              <a:gd name="T87" fmla="*/ 48 h 74"/>
              <a:gd name="T88" fmla="*/ 9 w 57"/>
              <a:gd name="T89" fmla="*/ 40 h 74"/>
              <a:gd name="T90" fmla="*/ 6 w 57"/>
              <a:gd name="T91" fmla="*/ 29 h 74"/>
              <a:gd name="T92" fmla="*/ 13 w 57"/>
              <a:gd name="T93" fmla="*/ 13 h 74"/>
              <a:gd name="T94" fmla="*/ 29 w 57"/>
              <a:gd name="T95" fmla="*/ 6 h 74"/>
              <a:gd name="T96" fmla="*/ 45 w 57"/>
              <a:gd name="T97" fmla="*/ 13 h 74"/>
              <a:gd name="T98" fmla="*/ 51 w 57"/>
              <a:gd name="T99" fmla="*/ 29 h 74"/>
              <a:gd name="T100" fmla="*/ 49 w 57"/>
              <a:gd name="T101" fmla="*/ 40 h 74"/>
              <a:gd name="T102" fmla="*/ 36 w 57"/>
              <a:gd name="T103" fmla="*/ 71 h 74"/>
              <a:gd name="T104" fmla="*/ 36 w 57"/>
              <a:gd name="T105" fmla="*/ 71 h 74"/>
              <a:gd name="T106" fmla="*/ 21 w 57"/>
              <a:gd name="T107" fmla="*/ 71 h 74"/>
              <a:gd name="T108" fmla="*/ 19 w 57"/>
              <a:gd name="T109" fmla="*/ 73 h 74"/>
              <a:gd name="T110" fmla="*/ 21 w 57"/>
              <a:gd name="T111" fmla="*/ 74 h 74"/>
              <a:gd name="T112" fmla="*/ 36 w 57"/>
              <a:gd name="T113" fmla="*/ 74 h 74"/>
              <a:gd name="T114" fmla="*/ 38 w 57"/>
              <a:gd name="T115" fmla="*/ 73 h 74"/>
              <a:gd name="T116" fmla="*/ 36 w 57"/>
              <a:gd name="T117" fmla="*/ 71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7" h="74">
                <a:moveTo>
                  <a:pt x="38" y="27"/>
                </a:moveTo>
                <a:cubicBezTo>
                  <a:pt x="36" y="30"/>
                  <a:pt x="32" y="31"/>
                  <a:pt x="29" y="31"/>
                </a:cubicBezTo>
                <a:cubicBezTo>
                  <a:pt x="27" y="31"/>
                  <a:pt x="25" y="31"/>
                  <a:pt x="24" y="30"/>
                </a:cubicBezTo>
                <a:cubicBezTo>
                  <a:pt x="22" y="30"/>
                  <a:pt x="21" y="29"/>
                  <a:pt x="19" y="27"/>
                </a:cubicBezTo>
                <a:cubicBezTo>
                  <a:pt x="19" y="27"/>
                  <a:pt x="18" y="27"/>
                  <a:pt x="17" y="27"/>
                </a:cubicBezTo>
                <a:cubicBezTo>
                  <a:pt x="16" y="28"/>
                  <a:pt x="16" y="29"/>
                  <a:pt x="17" y="30"/>
                </a:cubicBezTo>
                <a:cubicBezTo>
                  <a:pt x="19" y="31"/>
                  <a:pt x="20" y="33"/>
                  <a:pt x="22" y="33"/>
                </a:cubicBezTo>
                <a:cubicBezTo>
                  <a:pt x="24" y="34"/>
                  <a:pt x="26" y="35"/>
                  <a:pt x="29" y="35"/>
                </a:cubicBezTo>
                <a:cubicBezTo>
                  <a:pt x="33" y="35"/>
                  <a:pt x="37" y="33"/>
                  <a:pt x="40" y="30"/>
                </a:cubicBezTo>
                <a:cubicBezTo>
                  <a:pt x="41" y="29"/>
                  <a:pt x="41" y="28"/>
                  <a:pt x="40" y="27"/>
                </a:cubicBezTo>
                <a:cubicBezTo>
                  <a:pt x="40" y="27"/>
                  <a:pt x="39" y="27"/>
                  <a:pt x="38" y="27"/>
                </a:cubicBezTo>
                <a:close/>
                <a:moveTo>
                  <a:pt x="42" y="65"/>
                </a:moveTo>
                <a:cubicBezTo>
                  <a:pt x="42" y="65"/>
                  <a:pt x="42" y="65"/>
                  <a:pt x="42" y="65"/>
                </a:cubicBezTo>
                <a:cubicBezTo>
                  <a:pt x="15" y="65"/>
                  <a:pt x="15" y="65"/>
                  <a:pt x="15" y="65"/>
                </a:cubicBezTo>
                <a:cubicBezTo>
                  <a:pt x="14" y="65"/>
                  <a:pt x="14" y="66"/>
                  <a:pt x="14" y="67"/>
                </a:cubicBezTo>
                <a:cubicBezTo>
                  <a:pt x="14" y="68"/>
                  <a:pt x="14" y="68"/>
                  <a:pt x="15" y="68"/>
                </a:cubicBezTo>
                <a:cubicBezTo>
                  <a:pt x="42" y="68"/>
                  <a:pt x="42" y="68"/>
                  <a:pt x="42" y="68"/>
                </a:cubicBezTo>
                <a:cubicBezTo>
                  <a:pt x="43" y="68"/>
                  <a:pt x="44" y="68"/>
                  <a:pt x="44" y="67"/>
                </a:cubicBezTo>
                <a:cubicBezTo>
                  <a:pt x="44" y="66"/>
                  <a:pt x="43" y="65"/>
                  <a:pt x="42" y="65"/>
                </a:cubicBezTo>
                <a:close/>
                <a:moveTo>
                  <a:pt x="57" y="29"/>
                </a:moveTo>
                <a:cubicBezTo>
                  <a:pt x="57" y="29"/>
                  <a:pt x="57" y="29"/>
                  <a:pt x="57" y="29"/>
                </a:cubicBezTo>
                <a:cubicBezTo>
                  <a:pt x="57" y="21"/>
                  <a:pt x="54" y="14"/>
                  <a:pt x="49" y="9"/>
                </a:cubicBezTo>
                <a:cubicBezTo>
                  <a:pt x="44" y="4"/>
                  <a:pt x="37" y="0"/>
                  <a:pt x="29" y="0"/>
                </a:cubicBezTo>
                <a:cubicBezTo>
                  <a:pt x="21" y="0"/>
                  <a:pt x="14" y="4"/>
                  <a:pt x="9" y="9"/>
                </a:cubicBezTo>
                <a:cubicBezTo>
                  <a:pt x="3" y="14"/>
                  <a:pt x="0" y="21"/>
                  <a:pt x="0" y="29"/>
                </a:cubicBezTo>
                <a:cubicBezTo>
                  <a:pt x="0" y="34"/>
                  <a:pt x="2" y="39"/>
                  <a:pt x="4" y="43"/>
                </a:cubicBezTo>
                <a:cubicBezTo>
                  <a:pt x="6" y="47"/>
                  <a:pt x="9" y="50"/>
                  <a:pt x="13" y="52"/>
                </a:cubicBezTo>
                <a:cubicBezTo>
                  <a:pt x="13" y="60"/>
                  <a:pt x="13" y="60"/>
                  <a:pt x="13" y="60"/>
                </a:cubicBezTo>
                <a:cubicBezTo>
                  <a:pt x="13" y="62"/>
                  <a:pt x="14" y="63"/>
                  <a:pt x="15" y="63"/>
                </a:cubicBezTo>
                <a:cubicBezTo>
                  <a:pt x="42" y="63"/>
                  <a:pt x="42" y="63"/>
                  <a:pt x="42" y="63"/>
                </a:cubicBezTo>
                <a:cubicBezTo>
                  <a:pt x="44" y="63"/>
                  <a:pt x="45" y="62"/>
                  <a:pt x="45" y="60"/>
                </a:cubicBezTo>
                <a:cubicBezTo>
                  <a:pt x="45" y="52"/>
                  <a:pt x="45" y="52"/>
                  <a:pt x="45" y="52"/>
                </a:cubicBezTo>
                <a:cubicBezTo>
                  <a:pt x="48" y="50"/>
                  <a:pt x="51" y="47"/>
                  <a:pt x="54" y="43"/>
                </a:cubicBezTo>
                <a:cubicBezTo>
                  <a:pt x="56" y="39"/>
                  <a:pt x="57" y="34"/>
                  <a:pt x="57" y="29"/>
                </a:cubicBezTo>
                <a:close/>
                <a:moveTo>
                  <a:pt x="49" y="40"/>
                </a:moveTo>
                <a:cubicBezTo>
                  <a:pt x="49" y="40"/>
                  <a:pt x="49" y="40"/>
                  <a:pt x="49" y="40"/>
                </a:cubicBezTo>
                <a:cubicBezTo>
                  <a:pt x="48" y="40"/>
                  <a:pt x="48" y="40"/>
                  <a:pt x="48" y="40"/>
                </a:cubicBezTo>
                <a:cubicBezTo>
                  <a:pt x="47" y="44"/>
                  <a:pt x="44" y="46"/>
                  <a:pt x="40" y="48"/>
                </a:cubicBezTo>
                <a:cubicBezTo>
                  <a:pt x="40" y="49"/>
                  <a:pt x="39" y="50"/>
                  <a:pt x="39" y="51"/>
                </a:cubicBezTo>
                <a:cubicBezTo>
                  <a:pt x="39" y="51"/>
                  <a:pt x="39" y="51"/>
                  <a:pt x="39" y="51"/>
                </a:cubicBezTo>
                <a:cubicBezTo>
                  <a:pt x="39" y="58"/>
                  <a:pt x="39" y="58"/>
                  <a:pt x="39" y="58"/>
                </a:cubicBezTo>
                <a:cubicBezTo>
                  <a:pt x="18" y="58"/>
                  <a:pt x="18" y="58"/>
                  <a:pt x="18" y="58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0"/>
                  <a:pt x="18" y="49"/>
                  <a:pt x="17" y="48"/>
                </a:cubicBezTo>
                <a:cubicBezTo>
                  <a:pt x="13" y="46"/>
                  <a:pt x="11" y="43"/>
                  <a:pt x="9" y="40"/>
                </a:cubicBezTo>
                <a:cubicBezTo>
                  <a:pt x="7" y="37"/>
                  <a:pt x="6" y="33"/>
                  <a:pt x="6" y="29"/>
                </a:cubicBezTo>
                <a:cubicBezTo>
                  <a:pt x="6" y="23"/>
                  <a:pt x="9" y="17"/>
                  <a:pt x="13" y="13"/>
                </a:cubicBezTo>
                <a:cubicBezTo>
                  <a:pt x="17" y="9"/>
                  <a:pt x="22" y="6"/>
                  <a:pt x="29" y="6"/>
                </a:cubicBezTo>
                <a:cubicBezTo>
                  <a:pt x="35" y="6"/>
                  <a:pt x="41" y="9"/>
                  <a:pt x="45" y="13"/>
                </a:cubicBezTo>
                <a:cubicBezTo>
                  <a:pt x="49" y="17"/>
                  <a:pt x="51" y="23"/>
                  <a:pt x="51" y="29"/>
                </a:cubicBezTo>
                <a:cubicBezTo>
                  <a:pt x="51" y="33"/>
                  <a:pt x="50" y="37"/>
                  <a:pt x="49" y="40"/>
                </a:cubicBezTo>
                <a:close/>
                <a:moveTo>
                  <a:pt x="36" y="71"/>
                </a:moveTo>
                <a:cubicBezTo>
                  <a:pt x="36" y="71"/>
                  <a:pt x="36" y="71"/>
                  <a:pt x="36" y="71"/>
                </a:cubicBezTo>
                <a:cubicBezTo>
                  <a:pt x="21" y="71"/>
                  <a:pt x="21" y="71"/>
                  <a:pt x="21" y="71"/>
                </a:cubicBezTo>
                <a:cubicBezTo>
                  <a:pt x="20" y="71"/>
                  <a:pt x="19" y="72"/>
                  <a:pt x="19" y="73"/>
                </a:cubicBezTo>
                <a:cubicBezTo>
                  <a:pt x="19" y="74"/>
                  <a:pt x="20" y="74"/>
                  <a:pt x="21" y="74"/>
                </a:cubicBezTo>
                <a:cubicBezTo>
                  <a:pt x="36" y="74"/>
                  <a:pt x="36" y="74"/>
                  <a:pt x="36" y="74"/>
                </a:cubicBezTo>
                <a:cubicBezTo>
                  <a:pt x="37" y="74"/>
                  <a:pt x="38" y="74"/>
                  <a:pt x="38" y="73"/>
                </a:cubicBezTo>
                <a:cubicBezTo>
                  <a:pt x="38" y="72"/>
                  <a:pt x="37" y="71"/>
                  <a:pt x="36" y="7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Freeform 16"/>
          <p:cNvSpPr>
            <a:spLocks noEditPoints="1"/>
          </p:cNvSpPr>
          <p:nvPr/>
        </p:nvSpPr>
        <p:spPr bwMode="auto">
          <a:xfrm>
            <a:off x="4532747" y="1577340"/>
            <a:ext cx="130844" cy="179614"/>
          </a:xfrm>
          <a:custGeom>
            <a:avLst/>
            <a:gdLst>
              <a:gd name="T0" fmla="*/ 40 w 55"/>
              <a:gd name="T1" fmla="*/ 5 h 75"/>
              <a:gd name="T2" fmla="*/ 46 w 55"/>
              <a:gd name="T3" fmla="*/ 34 h 75"/>
              <a:gd name="T4" fmla="*/ 40 w 55"/>
              <a:gd name="T5" fmla="*/ 47 h 75"/>
              <a:gd name="T6" fmla="*/ 15 w 55"/>
              <a:gd name="T7" fmla="*/ 47 h 75"/>
              <a:gd name="T8" fmla="*/ 9 w 55"/>
              <a:gd name="T9" fmla="*/ 34 h 75"/>
              <a:gd name="T10" fmla="*/ 15 w 55"/>
              <a:gd name="T11" fmla="*/ 5 h 75"/>
              <a:gd name="T12" fmla="*/ 15 w 55"/>
              <a:gd name="T13" fmla="*/ 24 h 75"/>
              <a:gd name="T14" fmla="*/ 40 w 55"/>
              <a:gd name="T15" fmla="*/ 24 h 75"/>
              <a:gd name="T16" fmla="*/ 36 w 55"/>
              <a:gd name="T17" fmla="*/ 9 h 75"/>
              <a:gd name="T18" fmla="*/ 19 w 55"/>
              <a:gd name="T19" fmla="*/ 9 h 75"/>
              <a:gd name="T20" fmla="*/ 15 w 55"/>
              <a:gd name="T21" fmla="*/ 24 h 75"/>
              <a:gd name="T22" fmla="*/ 40 w 55"/>
              <a:gd name="T23" fmla="*/ 28 h 75"/>
              <a:gd name="T24" fmla="*/ 15 w 55"/>
              <a:gd name="T25" fmla="*/ 34 h 75"/>
              <a:gd name="T26" fmla="*/ 19 w 55"/>
              <a:gd name="T27" fmla="*/ 43 h 75"/>
              <a:gd name="T28" fmla="*/ 36 w 55"/>
              <a:gd name="T29" fmla="*/ 43 h 75"/>
              <a:gd name="T30" fmla="*/ 40 w 55"/>
              <a:gd name="T31" fmla="*/ 28 h 75"/>
              <a:gd name="T32" fmla="*/ 10 w 55"/>
              <a:gd name="T33" fmla="*/ 75 h 75"/>
              <a:gd name="T34" fmla="*/ 27 w 55"/>
              <a:gd name="T35" fmla="*/ 75 h 75"/>
              <a:gd name="T36" fmla="*/ 44 w 55"/>
              <a:gd name="T37" fmla="*/ 75 h 75"/>
              <a:gd name="T38" fmla="*/ 44 w 55"/>
              <a:gd name="T39" fmla="*/ 69 h 75"/>
              <a:gd name="T40" fmla="*/ 30 w 55"/>
              <a:gd name="T41" fmla="*/ 62 h 75"/>
              <a:gd name="T42" fmla="*/ 53 w 55"/>
              <a:gd name="T43" fmla="*/ 45 h 75"/>
              <a:gd name="T44" fmla="*/ 55 w 55"/>
              <a:gd name="T45" fmla="*/ 26 h 75"/>
              <a:gd name="T46" fmla="*/ 49 w 55"/>
              <a:gd name="T47" fmla="*/ 26 h 75"/>
              <a:gd name="T48" fmla="*/ 48 w 55"/>
              <a:gd name="T49" fmla="*/ 43 h 75"/>
              <a:gd name="T50" fmla="*/ 27 w 55"/>
              <a:gd name="T51" fmla="*/ 56 h 75"/>
              <a:gd name="T52" fmla="*/ 12 w 55"/>
              <a:gd name="T53" fmla="*/ 50 h 75"/>
              <a:gd name="T54" fmla="*/ 5 w 55"/>
              <a:gd name="T55" fmla="*/ 34 h 75"/>
              <a:gd name="T56" fmla="*/ 2 w 55"/>
              <a:gd name="T57" fmla="*/ 23 h 75"/>
              <a:gd name="T58" fmla="*/ 0 w 55"/>
              <a:gd name="T59" fmla="*/ 34 h 75"/>
              <a:gd name="T60" fmla="*/ 8 w 55"/>
              <a:gd name="T61" fmla="*/ 54 h 75"/>
              <a:gd name="T62" fmla="*/ 24 w 55"/>
              <a:gd name="T63" fmla="*/ 62 h 75"/>
              <a:gd name="T64" fmla="*/ 10 w 55"/>
              <a:gd name="T65" fmla="*/ 69 h 75"/>
              <a:gd name="T66" fmla="*/ 10 w 55"/>
              <a:gd name="T67" fmla="*/ 7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5" h="75">
                <a:moveTo>
                  <a:pt x="27" y="0"/>
                </a:moveTo>
                <a:cubicBezTo>
                  <a:pt x="32" y="0"/>
                  <a:pt x="37" y="2"/>
                  <a:pt x="40" y="5"/>
                </a:cubicBezTo>
                <a:cubicBezTo>
                  <a:pt x="43" y="8"/>
                  <a:pt x="46" y="13"/>
                  <a:pt x="46" y="18"/>
                </a:cubicBezTo>
                <a:cubicBezTo>
                  <a:pt x="46" y="34"/>
                  <a:pt x="46" y="34"/>
                  <a:pt x="46" y="34"/>
                </a:cubicBezTo>
                <a:cubicBezTo>
                  <a:pt x="46" y="39"/>
                  <a:pt x="43" y="44"/>
                  <a:pt x="40" y="47"/>
                </a:cubicBezTo>
                <a:cubicBezTo>
                  <a:pt x="40" y="47"/>
                  <a:pt x="40" y="47"/>
                  <a:pt x="40" y="47"/>
                </a:cubicBezTo>
                <a:cubicBezTo>
                  <a:pt x="37" y="51"/>
                  <a:pt x="32" y="53"/>
                  <a:pt x="27" y="53"/>
                </a:cubicBezTo>
                <a:cubicBezTo>
                  <a:pt x="22" y="53"/>
                  <a:pt x="18" y="51"/>
                  <a:pt x="15" y="47"/>
                </a:cubicBezTo>
                <a:cubicBezTo>
                  <a:pt x="14" y="47"/>
                  <a:pt x="14" y="47"/>
                  <a:pt x="14" y="47"/>
                </a:cubicBezTo>
                <a:cubicBezTo>
                  <a:pt x="11" y="44"/>
                  <a:pt x="9" y="39"/>
                  <a:pt x="9" y="34"/>
                </a:cubicBezTo>
                <a:cubicBezTo>
                  <a:pt x="9" y="18"/>
                  <a:pt x="9" y="18"/>
                  <a:pt x="9" y="18"/>
                </a:cubicBezTo>
                <a:cubicBezTo>
                  <a:pt x="9" y="13"/>
                  <a:pt x="11" y="8"/>
                  <a:pt x="15" y="5"/>
                </a:cubicBezTo>
                <a:cubicBezTo>
                  <a:pt x="18" y="2"/>
                  <a:pt x="22" y="0"/>
                  <a:pt x="27" y="0"/>
                </a:cubicBezTo>
                <a:close/>
                <a:moveTo>
                  <a:pt x="15" y="24"/>
                </a:moveTo>
                <a:cubicBezTo>
                  <a:pt x="15" y="24"/>
                  <a:pt x="15" y="24"/>
                  <a:pt x="15" y="24"/>
                </a:cubicBezTo>
                <a:cubicBezTo>
                  <a:pt x="40" y="24"/>
                  <a:pt x="40" y="24"/>
                  <a:pt x="40" y="24"/>
                </a:cubicBezTo>
                <a:cubicBezTo>
                  <a:pt x="40" y="18"/>
                  <a:pt x="40" y="18"/>
                  <a:pt x="40" y="18"/>
                </a:cubicBezTo>
                <a:cubicBezTo>
                  <a:pt x="40" y="14"/>
                  <a:pt x="38" y="11"/>
                  <a:pt x="36" y="9"/>
                </a:cubicBezTo>
                <a:cubicBezTo>
                  <a:pt x="34" y="7"/>
                  <a:pt x="31" y="5"/>
                  <a:pt x="27" y="5"/>
                </a:cubicBezTo>
                <a:cubicBezTo>
                  <a:pt x="24" y="5"/>
                  <a:pt x="21" y="7"/>
                  <a:pt x="19" y="9"/>
                </a:cubicBezTo>
                <a:cubicBezTo>
                  <a:pt x="16" y="11"/>
                  <a:pt x="15" y="14"/>
                  <a:pt x="15" y="18"/>
                </a:cubicBezTo>
                <a:cubicBezTo>
                  <a:pt x="15" y="24"/>
                  <a:pt x="15" y="24"/>
                  <a:pt x="15" y="24"/>
                </a:cubicBezTo>
                <a:close/>
                <a:moveTo>
                  <a:pt x="40" y="28"/>
                </a:moveTo>
                <a:cubicBezTo>
                  <a:pt x="40" y="28"/>
                  <a:pt x="40" y="28"/>
                  <a:pt x="40" y="28"/>
                </a:cubicBezTo>
                <a:cubicBezTo>
                  <a:pt x="15" y="28"/>
                  <a:pt x="15" y="28"/>
                  <a:pt x="15" y="28"/>
                </a:cubicBezTo>
                <a:cubicBezTo>
                  <a:pt x="15" y="34"/>
                  <a:pt x="15" y="34"/>
                  <a:pt x="15" y="34"/>
                </a:cubicBezTo>
                <a:cubicBezTo>
                  <a:pt x="15" y="38"/>
                  <a:pt x="16" y="41"/>
                  <a:pt x="19" y="43"/>
                </a:cubicBezTo>
                <a:cubicBezTo>
                  <a:pt x="19" y="43"/>
                  <a:pt x="19" y="43"/>
                  <a:pt x="19" y="43"/>
                </a:cubicBezTo>
                <a:cubicBezTo>
                  <a:pt x="21" y="45"/>
                  <a:pt x="24" y="47"/>
                  <a:pt x="27" y="47"/>
                </a:cubicBezTo>
                <a:cubicBezTo>
                  <a:pt x="31" y="47"/>
                  <a:pt x="34" y="45"/>
                  <a:pt x="36" y="43"/>
                </a:cubicBezTo>
                <a:cubicBezTo>
                  <a:pt x="38" y="41"/>
                  <a:pt x="40" y="38"/>
                  <a:pt x="40" y="34"/>
                </a:cubicBezTo>
                <a:cubicBezTo>
                  <a:pt x="40" y="28"/>
                  <a:pt x="40" y="28"/>
                  <a:pt x="40" y="28"/>
                </a:cubicBezTo>
                <a:close/>
                <a:moveTo>
                  <a:pt x="10" y="75"/>
                </a:moveTo>
                <a:cubicBezTo>
                  <a:pt x="10" y="75"/>
                  <a:pt x="10" y="75"/>
                  <a:pt x="10" y="75"/>
                </a:cubicBezTo>
                <a:cubicBezTo>
                  <a:pt x="27" y="75"/>
                  <a:pt x="27" y="75"/>
                  <a:pt x="27" y="75"/>
                </a:cubicBezTo>
                <a:cubicBezTo>
                  <a:pt x="27" y="75"/>
                  <a:pt x="27" y="75"/>
                  <a:pt x="27" y="75"/>
                </a:cubicBezTo>
                <a:cubicBezTo>
                  <a:pt x="28" y="75"/>
                  <a:pt x="28" y="75"/>
                  <a:pt x="28" y="75"/>
                </a:cubicBezTo>
                <a:cubicBezTo>
                  <a:pt x="44" y="75"/>
                  <a:pt x="44" y="75"/>
                  <a:pt x="44" y="75"/>
                </a:cubicBezTo>
                <a:cubicBezTo>
                  <a:pt x="46" y="75"/>
                  <a:pt x="47" y="73"/>
                  <a:pt x="47" y="72"/>
                </a:cubicBezTo>
                <a:cubicBezTo>
                  <a:pt x="47" y="70"/>
                  <a:pt x="46" y="69"/>
                  <a:pt x="44" y="69"/>
                </a:cubicBezTo>
                <a:cubicBezTo>
                  <a:pt x="30" y="69"/>
                  <a:pt x="30" y="69"/>
                  <a:pt x="30" y="69"/>
                </a:cubicBezTo>
                <a:cubicBezTo>
                  <a:pt x="30" y="62"/>
                  <a:pt x="30" y="62"/>
                  <a:pt x="30" y="62"/>
                </a:cubicBezTo>
                <a:cubicBezTo>
                  <a:pt x="37" y="61"/>
                  <a:pt x="43" y="58"/>
                  <a:pt x="47" y="54"/>
                </a:cubicBezTo>
                <a:cubicBezTo>
                  <a:pt x="50" y="51"/>
                  <a:pt x="52" y="48"/>
                  <a:pt x="53" y="45"/>
                </a:cubicBezTo>
                <a:cubicBezTo>
                  <a:pt x="54" y="42"/>
                  <a:pt x="55" y="38"/>
                  <a:pt x="55" y="34"/>
                </a:cubicBezTo>
                <a:cubicBezTo>
                  <a:pt x="55" y="26"/>
                  <a:pt x="55" y="26"/>
                  <a:pt x="55" y="26"/>
                </a:cubicBezTo>
                <a:cubicBezTo>
                  <a:pt x="55" y="25"/>
                  <a:pt x="54" y="23"/>
                  <a:pt x="52" y="23"/>
                </a:cubicBezTo>
                <a:cubicBezTo>
                  <a:pt x="51" y="23"/>
                  <a:pt x="49" y="25"/>
                  <a:pt x="49" y="26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7"/>
                  <a:pt x="49" y="40"/>
                  <a:pt x="48" y="43"/>
                </a:cubicBezTo>
                <a:cubicBezTo>
                  <a:pt x="47" y="46"/>
                  <a:pt x="45" y="48"/>
                  <a:pt x="43" y="50"/>
                </a:cubicBezTo>
                <a:cubicBezTo>
                  <a:pt x="39" y="54"/>
                  <a:pt x="33" y="56"/>
                  <a:pt x="27" y="56"/>
                </a:cubicBezTo>
                <a:cubicBezTo>
                  <a:pt x="24" y="56"/>
                  <a:pt x="22" y="56"/>
                  <a:pt x="19" y="55"/>
                </a:cubicBezTo>
                <a:cubicBezTo>
                  <a:pt x="16" y="54"/>
                  <a:pt x="14" y="52"/>
                  <a:pt x="12" y="50"/>
                </a:cubicBezTo>
                <a:cubicBezTo>
                  <a:pt x="10" y="48"/>
                  <a:pt x="8" y="46"/>
                  <a:pt x="7" y="43"/>
                </a:cubicBezTo>
                <a:cubicBezTo>
                  <a:pt x="6" y="40"/>
                  <a:pt x="5" y="37"/>
                  <a:pt x="5" y="34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25"/>
                  <a:pt x="4" y="23"/>
                  <a:pt x="2" y="23"/>
                </a:cubicBezTo>
                <a:cubicBezTo>
                  <a:pt x="1" y="23"/>
                  <a:pt x="0" y="25"/>
                  <a:pt x="0" y="26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38"/>
                  <a:pt x="0" y="42"/>
                  <a:pt x="2" y="45"/>
                </a:cubicBezTo>
                <a:cubicBezTo>
                  <a:pt x="3" y="48"/>
                  <a:pt x="5" y="51"/>
                  <a:pt x="8" y="54"/>
                </a:cubicBezTo>
                <a:cubicBezTo>
                  <a:pt x="10" y="57"/>
                  <a:pt x="13" y="59"/>
                  <a:pt x="17" y="60"/>
                </a:cubicBezTo>
                <a:cubicBezTo>
                  <a:pt x="19" y="61"/>
                  <a:pt x="22" y="62"/>
                  <a:pt x="24" y="62"/>
                </a:cubicBezTo>
                <a:cubicBezTo>
                  <a:pt x="24" y="69"/>
                  <a:pt x="24" y="69"/>
                  <a:pt x="24" y="69"/>
                </a:cubicBezTo>
                <a:cubicBezTo>
                  <a:pt x="10" y="69"/>
                  <a:pt x="10" y="69"/>
                  <a:pt x="10" y="69"/>
                </a:cubicBezTo>
                <a:cubicBezTo>
                  <a:pt x="9" y="69"/>
                  <a:pt x="7" y="70"/>
                  <a:pt x="7" y="72"/>
                </a:cubicBezTo>
                <a:cubicBezTo>
                  <a:pt x="7" y="73"/>
                  <a:pt x="9" y="75"/>
                  <a:pt x="10" y="7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Freeform 17"/>
          <p:cNvSpPr>
            <a:spLocks noEditPoints="1"/>
          </p:cNvSpPr>
          <p:nvPr/>
        </p:nvSpPr>
        <p:spPr bwMode="auto">
          <a:xfrm>
            <a:off x="1127227" y="1584477"/>
            <a:ext cx="180803" cy="162961"/>
          </a:xfrm>
          <a:custGeom>
            <a:avLst/>
            <a:gdLst>
              <a:gd name="T0" fmla="*/ 36 w 76"/>
              <a:gd name="T1" fmla="*/ 67 h 68"/>
              <a:gd name="T2" fmla="*/ 8 w 76"/>
              <a:gd name="T3" fmla="*/ 38 h 68"/>
              <a:gd name="T4" fmla="*/ 1 w 76"/>
              <a:gd name="T5" fmla="*/ 28 h 68"/>
              <a:gd name="T6" fmla="*/ 2 w 76"/>
              <a:gd name="T7" fmla="*/ 16 h 68"/>
              <a:gd name="T8" fmla="*/ 8 w 76"/>
              <a:gd name="T9" fmla="*/ 7 h 68"/>
              <a:gd name="T10" fmla="*/ 17 w 76"/>
              <a:gd name="T11" fmla="*/ 1 h 68"/>
              <a:gd name="T12" fmla="*/ 29 w 76"/>
              <a:gd name="T13" fmla="*/ 1 h 68"/>
              <a:gd name="T14" fmla="*/ 38 w 76"/>
              <a:gd name="T15" fmla="*/ 6 h 68"/>
              <a:gd name="T16" fmla="*/ 48 w 76"/>
              <a:gd name="T17" fmla="*/ 1 h 68"/>
              <a:gd name="T18" fmla="*/ 60 w 76"/>
              <a:gd name="T19" fmla="*/ 1 h 68"/>
              <a:gd name="T20" fmla="*/ 69 w 76"/>
              <a:gd name="T21" fmla="*/ 7 h 68"/>
              <a:gd name="T22" fmla="*/ 75 w 76"/>
              <a:gd name="T23" fmla="*/ 16 h 68"/>
              <a:gd name="T24" fmla="*/ 75 w 76"/>
              <a:gd name="T25" fmla="*/ 16 h 68"/>
              <a:gd name="T26" fmla="*/ 75 w 76"/>
              <a:gd name="T27" fmla="*/ 28 h 68"/>
              <a:gd name="T28" fmla="*/ 69 w 76"/>
              <a:gd name="T29" fmla="*/ 38 h 68"/>
              <a:gd name="T30" fmla="*/ 69 w 76"/>
              <a:gd name="T31" fmla="*/ 38 h 68"/>
              <a:gd name="T32" fmla="*/ 40 w 76"/>
              <a:gd name="T33" fmla="*/ 67 h 68"/>
              <a:gd name="T34" fmla="*/ 36 w 76"/>
              <a:gd name="T35" fmla="*/ 67 h 68"/>
              <a:gd name="T36" fmla="*/ 36 w 76"/>
              <a:gd name="T37" fmla="*/ 67 h 68"/>
              <a:gd name="T38" fmla="*/ 42 w 76"/>
              <a:gd name="T39" fmla="*/ 11 h 68"/>
              <a:gd name="T40" fmla="*/ 42 w 76"/>
              <a:gd name="T41" fmla="*/ 11 h 68"/>
              <a:gd name="T42" fmla="*/ 42 w 76"/>
              <a:gd name="T43" fmla="*/ 11 h 68"/>
              <a:gd name="T44" fmla="*/ 32 w 76"/>
              <a:gd name="T45" fmla="*/ 20 h 68"/>
              <a:gd name="T46" fmla="*/ 30 w 76"/>
              <a:gd name="T47" fmla="*/ 20 h 68"/>
              <a:gd name="T48" fmla="*/ 30 w 76"/>
              <a:gd name="T49" fmla="*/ 17 h 68"/>
              <a:gd name="T50" fmla="*/ 36 w 76"/>
              <a:gd name="T51" fmla="*/ 11 h 68"/>
              <a:gd name="T52" fmla="*/ 36 w 76"/>
              <a:gd name="T53" fmla="*/ 11 h 68"/>
              <a:gd name="T54" fmla="*/ 27 w 76"/>
              <a:gd name="T55" fmla="*/ 7 h 68"/>
              <a:gd name="T56" fmla="*/ 19 w 76"/>
              <a:gd name="T57" fmla="*/ 7 h 68"/>
              <a:gd name="T58" fmla="*/ 12 w 76"/>
              <a:gd name="T59" fmla="*/ 11 h 68"/>
              <a:gd name="T60" fmla="*/ 7 w 76"/>
              <a:gd name="T61" fmla="*/ 18 h 68"/>
              <a:gd name="T62" fmla="*/ 7 w 76"/>
              <a:gd name="T63" fmla="*/ 26 h 68"/>
              <a:gd name="T64" fmla="*/ 12 w 76"/>
              <a:gd name="T65" fmla="*/ 34 h 68"/>
              <a:gd name="T66" fmla="*/ 38 w 76"/>
              <a:gd name="T67" fmla="*/ 61 h 68"/>
              <a:gd name="T68" fmla="*/ 65 w 76"/>
              <a:gd name="T69" fmla="*/ 34 h 68"/>
              <a:gd name="T70" fmla="*/ 65 w 76"/>
              <a:gd name="T71" fmla="*/ 34 h 68"/>
              <a:gd name="T72" fmla="*/ 70 w 76"/>
              <a:gd name="T73" fmla="*/ 26 h 68"/>
              <a:gd name="T74" fmla="*/ 69 w 76"/>
              <a:gd name="T75" fmla="*/ 18 h 68"/>
              <a:gd name="T76" fmla="*/ 65 w 76"/>
              <a:gd name="T77" fmla="*/ 11 h 68"/>
              <a:gd name="T78" fmla="*/ 58 w 76"/>
              <a:gd name="T79" fmla="*/ 7 h 68"/>
              <a:gd name="T80" fmla="*/ 49 w 76"/>
              <a:gd name="T81" fmla="*/ 7 h 68"/>
              <a:gd name="T82" fmla="*/ 42 w 76"/>
              <a:gd name="T83" fmla="*/ 11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6" h="68">
                <a:moveTo>
                  <a:pt x="36" y="67"/>
                </a:moveTo>
                <a:cubicBezTo>
                  <a:pt x="8" y="38"/>
                  <a:pt x="8" y="38"/>
                  <a:pt x="8" y="38"/>
                </a:cubicBezTo>
                <a:cubicBezTo>
                  <a:pt x="5" y="35"/>
                  <a:pt x="2" y="32"/>
                  <a:pt x="1" y="28"/>
                </a:cubicBezTo>
                <a:cubicBezTo>
                  <a:pt x="0" y="24"/>
                  <a:pt x="0" y="20"/>
                  <a:pt x="2" y="16"/>
                </a:cubicBezTo>
                <a:cubicBezTo>
                  <a:pt x="3" y="13"/>
                  <a:pt x="5" y="10"/>
                  <a:pt x="8" y="7"/>
                </a:cubicBezTo>
                <a:cubicBezTo>
                  <a:pt x="10" y="4"/>
                  <a:pt x="13" y="2"/>
                  <a:pt x="17" y="1"/>
                </a:cubicBezTo>
                <a:cubicBezTo>
                  <a:pt x="21" y="0"/>
                  <a:pt x="25" y="0"/>
                  <a:pt x="29" y="1"/>
                </a:cubicBezTo>
                <a:cubicBezTo>
                  <a:pt x="32" y="2"/>
                  <a:pt x="35" y="4"/>
                  <a:pt x="38" y="6"/>
                </a:cubicBezTo>
                <a:cubicBezTo>
                  <a:pt x="41" y="4"/>
                  <a:pt x="44" y="2"/>
                  <a:pt x="48" y="1"/>
                </a:cubicBezTo>
                <a:cubicBezTo>
                  <a:pt x="51" y="0"/>
                  <a:pt x="55" y="0"/>
                  <a:pt x="60" y="1"/>
                </a:cubicBezTo>
                <a:cubicBezTo>
                  <a:pt x="63" y="2"/>
                  <a:pt x="66" y="4"/>
                  <a:pt x="69" y="7"/>
                </a:cubicBezTo>
                <a:cubicBezTo>
                  <a:pt x="72" y="10"/>
                  <a:pt x="74" y="13"/>
                  <a:pt x="75" y="16"/>
                </a:cubicBezTo>
                <a:cubicBezTo>
                  <a:pt x="75" y="16"/>
                  <a:pt x="75" y="16"/>
                  <a:pt x="75" y="16"/>
                </a:cubicBezTo>
                <a:cubicBezTo>
                  <a:pt x="76" y="20"/>
                  <a:pt x="76" y="24"/>
                  <a:pt x="75" y="28"/>
                </a:cubicBezTo>
                <a:cubicBezTo>
                  <a:pt x="74" y="32"/>
                  <a:pt x="72" y="35"/>
                  <a:pt x="69" y="38"/>
                </a:cubicBezTo>
                <a:cubicBezTo>
                  <a:pt x="69" y="38"/>
                  <a:pt x="69" y="38"/>
                  <a:pt x="69" y="38"/>
                </a:cubicBezTo>
                <a:cubicBezTo>
                  <a:pt x="40" y="67"/>
                  <a:pt x="40" y="67"/>
                  <a:pt x="40" y="67"/>
                </a:cubicBezTo>
                <a:cubicBezTo>
                  <a:pt x="39" y="68"/>
                  <a:pt x="37" y="68"/>
                  <a:pt x="36" y="67"/>
                </a:cubicBezTo>
                <a:cubicBezTo>
                  <a:pt x="36" y="67"/>
                  <a:pt x="36" y="67"/>
                  <a:pt x="36" y="67"/>
                </a:cubicBezTo>
                <a:close/>
                <a:moveTo>
                  <a:pt x="42" y="11"/>
                </a:moveTo>
                <a:cubicBezTo>
                  <a:pt x="42" y="11"/>
                  <a:pt x="42" y="11"/>
                  <a:pt x="42" y="11"/>
                </a:cubicBezTo>
                <a:cubicBezTo>
                  <a:pt x="42" y="11"/>
                  <a:pt x="42" y="11"/>
                  <a:pt x="42" y="11"/>
                </a:cubicBezTo>
                <a:cubicBezTo>
                  <a:pt x="32" y="20"/>
                  <a:pt x="32" y="20"/>
                  <a:pt x="32" y="20"/>
                </a:cubicBezTo>
                <a:cubicBezTo>
                  <a:pt x="32" y="20"/>
                  <a:pt x="31" y="20"/>
                  <a:pt x="30" y="20"/>
                </a:cubicBezTo>
                <a:cubicBezTo>
                  <a:pt x="29" y="19"/>
                  <a:pt x="29" y="18"/>
                  <a:pt x="30" y="17"/>
                </a:cubicBezTo>
                <a:cubicBezTo>
                  <a:pt x="36" y="11"/>
                  <a:pt x="36" y="11"/>
                  <a:pt x="36" y="11"/>
                </a:cubicBezTo>
                <a:cubicBezTo>
                  <a:pt x="36" y="11"/>
                  <a:pt x="36" y="11"/>
                  <a:pt x="36" y="11"/>
                </a:cubicBezTo>
                <a:cubicBezTo>
                  <a:pt x="33" y="9"/>
                  <a:pt x="30" y="7"/>
                  <a:pt x="27" y="7"/>
                </a:cubicBezTo>
                <a:cubicBezTo>
                  <a:pt x="25" y="6"/>
                  <a:pt x="22" y="6"/>
                  <a:pt x="19" y="7"/>
                </a:cubicBezTo>
                <a:cubicBezTo>
                  <a:pt x="16" y="8"/>
                  <a:pt x="14" y="9"/>
                  <a:pt x="12" y="11"/>
                </a:cubicBezTo>
                <a:cubicBezTo>
                  <a:pt x="10" y="13"/>
                  <a:pt x="8" y="15"/>
                  <a:pt x="7" y="18"/>
                </a:cubicBezTo>
                <a:cubicBezTo>
                  <a:pt x="6" y="21"/>
                  <a:pt x="6" y="24"/>
                  <a:pt x="7" y="26"/>
                </a:cubicBezTo>
                <a:cubicBezTo>
                  <a:pt x="8" y="29"/>
                  <a:pt x="9" y="32"/>
                  <a:pt x="12" y="34"/>
                </a:cubicBezTo>
                <a:cubicBezTo>
                  <a:pt x="38" y="61"/>
                  <a:pt x="38" y="61"/>
                  <a:pt x="38" y="61"/>
                </a:cubicBezTo>
                <a:cubicBezTo>
                  <a:pt x="65" y="34"/>
                  <a:pt x="65" y="34"/>
                  <a:pt x="65" y="34"/>
                </a:cubicBezTo>
                <a:cubicBezTo>
                  <a:pt x="65" y="34"/>
                  <a:pt x="65" y="34"/>
                  <a:pt x="65" y="34"/>
                </a:cubicBezTo>
                <a:cubicBezTo>
                  <a:pt x="67" y="32"/>
                  <a:pt x="69" y="29"/>
                  <a:pt x="70" y="26"/>
                </a:cubicBezTo>
                <a:cubicBezTo>
                  <a:pt x="70" y="24"/>
                  <a:pt x="70" y="21"/>
                  <a:pt x="69" y="18"/>
                </a:cubicBezTo>
                <a:cubicBezTo>
                  <a:pt x="68" y="15"/>
                  <a:pt x="67" y="13"/>
                  <a:pt x="65" y="11"/>
                </a:cubicBezTo>
                <a:cubicBezTo>
                  <a:pt x="63" y="9"/>
                  <a:pt x="60" y="8"/>
                  <a:pt x="58" y="7"/>
                </a:cubicBezTo>
                <a:cubicBezTo>
                  <a:pt x="55" y="6"/>
                  <a:pt x="52" y="6"/>
                  <a:pt x="49" y="7"/>
                </a:cubicBezTo>
                <a:cubicBezTo>
                  <a:pt x="46" y="7"/>
                  <a:pt x="44" y="9"/>
                  <a:pt x="42" y="1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1391295" y="2710927"/>
            <a:ext cx="1610574" cy="402049"/>
          </a:xfrm>
          <a:custGeom>
            <a:avLst/>
            <a:gdLst>
              <a:gd name="T0" fmla="*/ 592 w 676"/>
              <a:gd name="T1" fmla="*/ 0 h 168"/>
              <a:gd name="T2" fmla="*/ 0 w 676"/>
              <a:gd name="T3" fmla="*/ 0 h 168"/>
              <a:gd name="T4" fmla="*/ 0 w 676"/>
              <a:gd name="T5" fmla="*/ 84 h 168"/>
              <a:gd name="T6" fmla="*/ 84 w 676"/>
              <a:gd name="T7" fmla="*/ 168 h 168"/>
              <a:gd name="T8" fmla="*/ 676 w 676"/>
              <a:gd name="T9" fmla="*/ 168 h 168"/>
              <a:gd name="T10" fmla="*/ 676 w 676"/>
              <a:gd name="T11" fmla="*/ 84 h 168"/>
              <a:gd name="T12" fmla="*/ 592 w 676"/>
              <a:gd name="T13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76" h="168">
                <a:moveTo>
                  <a:pt x="592" y="0"/>
                </a:moveTo>
                <a:cubicBezTo>
                  <a:pt x="0" y="0"/>
                  <a:pt x="0" y="0"/>
                  <a:pt x="0" y="0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131"/>
                  <a:pt x="38" y="168"/>
                  <a:pt x="84" y="168"/>
                </a:cubicBezTo>
                <a:cubicBezTo>
                  <a:pt x="676" y="168"/>
                  <a:pt x="676" y="168"/>
                  <a:pt x="676" y="168"/>
                </a:cubicBezTo>
                <a:cubicBezTo>
                  <a:pt x="676" y="84"/>
                  <a:pt x="676" y="84"/>
                  <a:pt x="676" y="84"/>
                </a:cubicBezTo>
                <a:cubicBezTo>
                  <a:pt x="676" y="38"/>
                  <a:pt x="638" y="0"/>
                  <a:pt x="592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PROCESS 01</a:t>
            </a:r>
            <a:endParaRPr lang="zh-CN" altLang="en-US"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4734961" y="2710927"/>
            <a:ext cx="1610574" cy="402049"/>
          </a:xfrm>
          <a:custGeom>
            <a:avLst/>
            <a:gdLst>
              <a:gd name="T0" fmla="*/ 592 w 676"/>
              <a:gd name="T1" fmla="*/ 0 h 168"/>
              <a:gd name="T2" fmla="*/ 0 w 676"/>
              <a:gd name="T3" fmla="*/ 0 h 168"/>
              <a:gd name="T4" fmla="*/ 0 w 676"/>
              <a:gd name="T5" fmla="*/ 84 h 168"/>
              <a:gd name="T6" fmla="*/ 84 w 676"/>
              <a:gd name="T7" fmla="*/ 168 h 168"/>
              <a:gd name="T8" fmla="*/ 676 w 676"/>
              <a:gd name="T9" fmla="*/ 168 h 168"/>
              <a:gd name="T10" fmla="*/ 676 w 676"/>
              <a:gd name="T11" fmla="*/ 84 h 168"/>
              <a:gd name="T12" fmla="*/ 592 w 676"/>
              <a:gd name="T13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76" h="168">
                <a:moveTo>
                  <a:pt x="592" y="0"/>
                </a:moveTo>
                <a:cubicBezTo>
                  <a:pt x="0" y="0"/>
                  <a:pt x="0" y="0"/>
                  <a:pt x="0" y="0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131"/>
                  <a:pt x="38" y="168"/>
                  <a:pt x="84" y="168"/>
                </a:cubicBezTo>
                <a:cubicBezTo>
                  <a:pt x="676" y="168"/>
                  <a:pt x="676" y="168"/>
                  <a:pt x="676" y="168"/>
                </a:cubicBezTo>
                <a:cubicBezTo>
                  <a:pt x="676" y="84"/>
                  <a:pt x="676" y="84"/>
                  <a:pt x="676" y="84"/>
                </a:cubicBezTo>
                <a:cubicBezTo>
                  <a:pt x="676" y="38"/>
                  <a:pt x="639" y="0"/>
                  <a:pt x="592" y="0"/>
                </a:cubicBezTo>
                <a:close/>
              </a:path>
            </a:pathLst>
          </a:custGeom>
          <a:solidFill>
            <a:schemeClr val="accent3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PROCESS 03</a:t>
            </a:r>
            <a:endParaRPr lang="zh-CN" altLang="en-US"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Rectangle 24"/>
          <p:cNvSpPr>
            <a:spLocks noChangeArrowheads="1"/>
          </p:cNvSpPr>
          <p:nvPr/>
        </p:nvSpPr>
        <p:spPr bwMode="auto">
          <a:xfrm>
            <a:off x="1473112" y="1577340"/>
            <a:ext cx="142229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1000" b="1" dirty="0" smtClean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请添加标题</a:t>
            </a:r>
            <a:endParaRPr lang="zh-CN" altLang="en-US" sz="1000" b="1" dirty="0">
              <a:solidFill>
                <a:srgbClr val="FFFFFF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473112" y="1784823"/>
            <a:ext cx="1952515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。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Rectangle 24"/>
          <p:cNvSpPr>
            <a:spLocks noChangeArrowheads="1"/>
          </p:cNvSpPr>
          <p:nvPr/>
        </p:nvSpPr>
        <p:spPr bwMode="auto">
          <a:xfrm>
            <a:off x="4832262" y="1577340"/>
            <a:ext cx="142229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1000" b="1" dirty="0" smtClean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请添加标题</a:t>
            </a:r>
            <a:endParaRPr lang="zh-CN" altLang="en-US" sz="1000" b="1" dirty="0">
              <a:solidFill>
                <a:srgbClr val="FFFFFF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832262" y="1784823"/>
            <a:ext cx="1952515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。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Rectangle 24"/>
          <p:cNvSpPr>
            <a:spLocks noChangeArrowheads="1"/>
          </p:cNvSpPr>
          <p:nvPr/>
        </p:nvSpPr>
        <p:spPr bwMode="auto">
          <a:xfrm>
            <a:off x="3155862" y="3495040"/>
            <a:ext cx="142229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1000" b="1" dirty="0" smtClean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请添加标题</a:t>
            </a:r>
            <a:endParaRPr lang="zh-CN" altLang="en-US" sz="1000" b="1" dirty="0">
              <a:solidFill>
                <a:srgbClr val="FFFFFF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155862" y="3702523"/>
            <a:ext cx="1952515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。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Rectangle 24"/>
          <p:cNvSpPr>
            <a:spLocks noChangeArrowheads="1"/>
          </p:cNvSpPr>
          <p:nvPr/>
        </p:nvSpPr>
        <p:spPr bwMode="auto">
          <a:xfrm>
            <a:off x="6515012" y="3495040"/>
            <a:ext cx="142229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1000" b="1" dirty="0" smtClean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请添加标题</a:t>
            </a:r>
            <a:endParaRPr lang="zh-CN" altLang="en-US" sz="1000" b="1" dirty="0">
              <a:solidFill>
                <a:srgbClr val="FFFFFF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515012" y="3702523"/>
            <a:ext cx="1952515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。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3063722" y="2710927"/>
            <a:ext cx="1609385" cy="402049"/>
          </a:xfrm>
          <a:custGeom>
            <a:avLst/>
            <a:gdLst>
              <a:gd name="T0" fmla="*/ 592 w 676"/>
              <a:gd name="T1" fmla="*/ 0 h 168"/>
              <a:gd name="T2" fmla="*/ 0 w 676"/>
              <a:gd name="T3" fmla="*/ 0 h 168"/>
              <a:gd name="T4" fmla="*/ 0 w 676"/>
              <a:gd name="T5" fmla="*/ 84 h 168"/>
              <a:gd name="T6" fmla="*/ 84 w 676"/>
              <a:gd name="T7" fmla="*/ 168 h 168"/>
              <a:gd name="T8" fmla="*/ 676 w 676"/>
              <a:gd name="T9" fmla="*/ 168 h 168"/>
              <a:gd name="T10" fmla="*/ 676 w 676"/>
              <a:gd name="T11" fmla="*/ 84 h 168"/>
              <a:gd name="T12" fmla="*/ 592 w 676"/>
              <a:gd name="T13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76" h="168">
                <a:moveTo>
                  <a:pt x="592" y="0"/>
                </a:moveTo>
                <a:cubicBezTo>
                  <a:pt x="0" y="0"/>
                  <a:pt x="0" y="0"/>
                  <a:pt x="0" y="0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131"/>
                  <a:pt x="38" y="168"/>
                  <a:pt x="84" y="168"/>
                </a:cubicBezTo>
                <a:cubicBezTo>
                  <a:pt x="676" y="168"/>
                  <a:pt x="676" y="168"/>
                  <a:pt x="676" y="168"/>
                </a:cubicBezTo>
                <a:cubicBezTo>
                  <a:pt x="676" y="84"/>
                  <a:pt x="676" y="84"/>
                  <a:pt x="676" y="84"/>
                </a:cubicBezTo>
                <a:cubicBezTo>
                  <a:pt x="676" y="38"/>
                  <a:pt x="638" y="0"/>
                  <a:pt x="592" y="0"/>
                </a:cubicBez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PROCESS 02</a:t>
            </a:r>
            <a:endParaRPr lang="zh-CN" altLang="en-US"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6407388" y="2710927"/>
            <a:ext cx="1609385" cy="402049"/>
          </a:xfrm>
          <a:custGeom>
            <a:avLst/>
            <a:gdLst>
              <a:gd name="T0" fmla="*/ 592 w 676"/>
              <a:gd name="T1" fmla="*/ 0 h 168"/>
              <a:gd name="T2" fmla="*/ 0 w 676"/>
              <a:gd name="T3" fmla="*/ 0 h 168"/>
              <a:gd name="T4" fmla="*/ 0 w 676"/>
              <a:gd name="T5" fmla="*/ 84 h 168"/>
              <a:gd name="T6" fmla="*/ 84 w 676"/>
              <a:gd name="T7" fmla="*/ 168 h 168"/>
              <a:gd name="T8" fmla="*/ 676 w 676"/>
              <a:gd name="T9" fmla="*/ 168 h 168"/>
              <a:gd name="T10" fmla="*/ 676 w 676"/>
              <a:gd name="T11" fmla="*/ 84 h 168"/>
              <a:gd name="T12" fmla="*/ 592 w 676"/>
              <a:gd name="T13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76" h="168">
                <a:moveTo>
                  <a:pt x="592" y="0"/>
                </a:moveTo>
                <a:cubicBezTo>
                  <a:pt x="0" y="0"/>
                  <a:pt x="0" y="0"/>
                  <a:pt x="0" y="0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131"/>
                  <a:pt x="38" y="168"/>
                  <a:pt x="84" y="168"/>
                </a:cubicBezTo>
                <a:cubicBezTo>
                  <a:pt x="676" y="168"/>
                  <a:pt x="676" y="168"/>
                  <a:pt x="676" y="168"/>
                </a:cubicBezTo>
                <a:cubicBezTo>
                  <a:pt x="676" y="84"/>
                  <a:pt x="676" y="84"/>
                  <a:pt x="676" y="84"/>
                </a:cubicBezTo>
                <a:cubicBezTo>
                  <a:pt x="676" y="38"/>
                  <a:pt x="639" y="0"/>
                  <a:pt x="592" y="0"/>
                </a:cubicBezTo>
                <a:close/>
              </a:path>
            </a:pathLst>
          </a:custGeom>
          <a:solidFill>
            <a:schemeClr val="accent4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PROCESS 04</a:t>
            </a:r>
            <a:endParaRPr lang="zh-CN" altLang="en-US"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3647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250"/>
                            </p:stCondLst>
                            <p:childTnLst>
                              <p:par>
                                <p:cTn id="36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25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75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500"/>
                            </p:stCondLst>
                            <p:childTnLst>
                              <p:par>
                                <p:cTn id="67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500"/>
                            </p:stCondLst>
                            <p:childTnLst>
                              <p:par>
                                <p:cTn id="7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000"/>
                            </p:stCondLst>
                            <p:childTnLst>
                              <p:par>
                                <p:cTn id="8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750"/>
                            </p:stCondLst>
                            <p:childTnLst>
                              <p:par>
                                <p:cTn id="98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7750"/>
                            </p:stCondLst>
                            <p:childTnLst>
                              <p:par>
                                <p:cTn id="10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25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6" grpId="0" animBg="1"/>
      <p:bldP spid="10" grpId="0" animBg="1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8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2"/>
          <p:cNvSpPr txBox="1">
            <a:spLocks noChangeArrowheads="1"/>
          </p:cNvSpPr>
          <p:nvPr/>
        </p:nvSpPr>
        <p:spPr bwMode="auto">
          <a:xfrm>
            <a:off x="3658929" y="454943"/>
            <a:ext cx="182614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此处添加</a:t>
            </a:r>
            <a:r>
              <a:rPr lang="zh-CN" altLang="en-US" sz="1600" dirty="0">
                <a:solidFill>
                  <a:schemeClr val="accent2"/>
                </a:solidFill>
                <a:cs typeface="+mn-ea"/>
                <a:sym typeface="+mn-lt"/>
              </a:rPr>
              <a:t>标题文本</a:t>
            </a:r>
            <a:endParaRPr lang="en-US" altLang="zh-CN" sz="16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3" name="Text Box 43"/>
          <p:cNvSpPr txBox="1">
            <a:spLocks noChangeArrowheads="1"/>
          </p:cNvSpPr>
          <p:nvPr/>
        </p:nvSpPr>
        <p:spPr bwMode="auto">
          <a:xfrm>
            <a:off x="3577075" y="732755"/>
            <a:ext cx="1981632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This is a good space for a short subtitle</a:t>
            </a:r>
          </a:p>
        </p:txBody>
      </p:sp>
      <p:sp>
        <p:nvSpPr>
          <p:cNvPr id="4" name="矩形 3"/>
          <p:cNvSpPr/>
          <p:nvPr/>
        </p:nvSpPr>
        <p:spPr>
          <a:xfrm>
            <a:off x="958630" y="1623596"/>
            <a:ext cx="1584176" cy="2736304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283968" y="1623596"/>
            <a:ext cx="1872208" cy="1379264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Rectangle 24"/>
          <p:cNvSpPr>
            <a:spLocks noChangeArrowheads="1"/>
          </p:cNvSpPr>
          <p:nvPr/>
        </p:nvSpPr>
        <p:spPr bwMode="auto">
          <a:xfrm>
            <a:off x="2877020" y="2941041"/>
            <a:ext cx="124881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1000" b="1" dirty="0" smtClean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请添加标题</a:t>
            </a:r>
            <a:endParaRPr lang="zh-CN" altLang="en-US" sz="1000" b="1" dirty="0">
              <a:solidFill>
                <a:srgbClr val="FFFFFF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877021" y="3141025"/>
            <a:ext cx="1248816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。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Rectangle 24"/>
          <p:cNvSpPr>
            <a:spLocks noChangeArrowheads="1"/>
          </p:cNvSpPr>
          <p:nvPr/>
        </p:nvSpPr>
        <p:spPr bwMode="auto">
          <a:xfrm>
            <a:off x="2703540" y="2066313"/>
            <a:ext cx="1422297" cy="407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WHAT MAKES US </a:t>
            </a:r>
            <a:r>
              <a:rPr lang="en-US" altLang="zh-CN" sz="1600" dirty="0">
                <a:solidFill>
                  <a:schemeClr val="accent1"/>
                </a:solidFill>
                <a:cs typeface="+mn-ea"/>
                <a:sym typeface="+mn-lt"/>
              </a:rPr>
              <a:t>DIFFERENT?</a:t>
            </a:r>
            <a:endParaRPr lang="zh-CN" altLang="en-US" sz="16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 flipV="1">
            <a:off x="2730063" y="2570369"/>
            <a:ext cx="0" cy="1457052"/>
          </a:xfrm>
          <a:prstGeom prst="line">
            <a:avLst/>
          </a:pr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225540" y="1623596"/>
            <a:ext cx="2018867" cy="1379264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。</a:t>
            </a: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endParaRPr lang="zh-CN" altLang="en-US" sz="10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283968" y="3063432"/>
            <a:ext cx="2808312" cy="1296467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6" r="6"/>
            </a:stretch>
          </a:blip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164288" y="3063432"/>
            <a:ext cx="1080120" cy="789318"/>
          </a:xfrm>
          <a:prstGeom prst="rect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164288" y="3925571"/>
            <a:ext cx="1080119" cy="434328"/>
          </a:xfrm>
          <a:prstGeom prst="rect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21788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0">
        <p14:flythrough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75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25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/>
      <p:bldP spid="9" grpId="0"/>
      <p:bldP spid="10" grpId="0"/>
      <p:bldP spid="11" grpId="0" animBg="1"/>
      <p:bldP spid="12" grpId="0" animBg="1"/>
      <p:bldP spid="6" grpId="0" animBg="1"/>
      <p:bldP spid="7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8317" y="0"/>
            <a:ext cx="9167388" cy="5119389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1272153" y="1604433"/>
            <a:ext cx="6599693" cy="1934634"/>
            <a:chOff x="225017" y="203200"/>
            <a:chExt cx="8693542" cy="4733664"/>
          </a:xfrm>
        </p:grpSpPr>
        <p:sp>
          <p:nvSpPr>
            <p:cNvPr id="3" name="矩形 2"/>
            <p:cNvSpPr/>
            <p:nvPr/>
          </p:nvSpPr>
          <p:spPr>
            <a:xfrm>
              <a:off x="225017" y="203200"/>
              <a:ext cx="8693542" cy="473366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335644" y="379289"/>
              <a:ext cx="8466099" cy="4374239"/>
            </a:xfrm>
            <a:prstGeom prst="rect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63097" y="2041775"/>
            <a:ext cx="1296144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7200" b="1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</a:p>
        </p:txBody>
      </p:sp>
      <p:sp>
        <p:nvSpPr>
          <p:cNvPr id="9" name="Rectangle 18"/>
          <p:cNvSpPr>
            <a:spLocks noChangeArrowheads="1"/>
          </p:cNvSpPr>
          <p:nvPr/>
        </p:nvSpPr>
        <p:spPr bwMode="auto">
          <a:xfrm>
            <a:off x="3919281" y="2236160"/>
            <a:ext cx="282658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>
            <a:spAutoFit/>
          </a:bodyPr>
          <a:lstStyle/>
          <a:p>
            <a:pPr algn="dist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此处添加标题文本</a:t>
            </a:r>
            <a:endParaRPr lang="en-US" altLang="zh-CN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Line 21"/>
          <p:cNvSpPr>
            <a:spLocks noChangeShapeType="1"/>
          </p:cNvSpPr>
          <p:nvPr/>
        </p:nvSpPr>
        <p:spPr bwMode="auto">
          <a:xfrm>
            <a:off x="3703257" y="2112188"/>
            <a:ext cx="0" cy="1005018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ln>
                <a:solidFill>
                  <a:schemeClr val="tx1">
                    <a:lumMod val="60000"/>
                    <a:lumOff val="40000"/>
                  </a:schemeClr>
                </a:solidFill>
              </a:ln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2" name="Rectangle 18"/>
          <p:cNvSpPr>
            <a:spLocks noChangeArrowheads="1"/>
          </p:cNvSpPr>
          <p:nvPr/>
        </p:nvSpPr>
        <p:spPr bwMode="auto">
          <a:xfrm>
            <a:off x="3919281" y="2749573"/>
            <a:ext cx="282658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>
            <a:spAutoFit/>
          </a:bodyPr>
          <a:lstStyle/>
          <a:p>
            <a:pPr algn="dist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write your great  title here</a:t>
            </a:r>
          </a:p>
        </p:txBody>
      </p:sp>
    </p:spTree>
    <p:extLst>
      <p:ext uri="{BB962C8B-B14F-4D97-AF65-F5344CB8AC3E}">
        <p14:creationId xmlns:p14="http://schemas.microsoft.com/office/powerpoint/2010/main" val="1450284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3000">
        <p14:reveal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6" presetClass="entr" presetSubtype="4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 animBg="1"/>
      <p:bldP spid="4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2"/>
          <p:cNvSpPr txBox="1">
            <a:spLocks noChangeArrowheads="1"/>
          </p:cNvSpPr>
          <p:nvPr/>
        </p:nvSpPr>
        <p:spPr bwMode="auto">
          <a:xfrm>
            <a:off x="3658929" y="454943"/>
            <a:ext cx="182614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此处添加</a:t>
            </a:r>
            <a:r>
              <a:rPr lang="zh-CN" altLang="en-US" sz="1600" dirty="0">
                <a:solidFill>
                  <a:schemeClr val="accent3"/>
                </a:solidFill>
                <a:cs typeface="+mn-ea"/>
                <a:sym typeface="+mn-lt"/>
              </a:rPr>
              <a:t>标题文本</a:t>
            </a:r>
            <a:endParaRPr lang="en-US" altLang="zh-CN" sz="1600" dirty="0">
              <a:solidFill>
                <a:schemeClr val="accent3"/>
              </a:solidFill>
              <a:cs typeface="+mn-ea"/>
              <a:sym typeface="+mn-lt"/>
            </a:endParaRPr>
          </a:p>
        </p:txBody>
      </p:sp>
      <p:sp>
        <p:nvSpPr>
          <p:cNvPr id="3" name="Text Box 43"/>
          <p:cNvSpPr txBox="1">
            <a:spLocks noChangeArrowheads="1"/>
          </p:cNvSpPr>
          <p:nvPr/>
        </p:nvSpPr>
        <p:spPr bwMode="auto">
          <a:xfrm>
            <a:off x="3577075" y="732755"/>
            <a:ext cx="1981632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This is a good space for a short subtitle</a:t>
            </a:r>
          </a:p>
        </p:txBody>
      </p:sp>
      <p:sp>
        <p:nvSpPr>
          <p:cNvPr id="4" name="Freeform 8"/>
          <p:cNvSpPr>
            <a:spLocks/>
          </p:cNvSpPr>
          <p:nvPr/>
        </p:nvSpPr>
        <p:spPr bwMode="auto">
          <a:xfrm>
            <a:off x="1581388" y="1577340"/>
            <a:ext cx="931961" cy="1074694"/>
          </a:xfrm>
          <a:custGeom>
            <a:avLst/>
            <a:gdLst>
              <a:gd name="T0" fmla="*/ 0 w 666"/>
              <a:gd name="T1" fmla="*/ 192 h 768"/>
              <a:gd name="T2" fmla="*/ 333 w 666"/>
              <a:gd name="T3" fmla="*/ 0 h 768"/>
              <a:gd name="T4" fmla="*/ 666 w 666"/>
              <a:gd name="T5" fmla="*/ 192 h 768"/>
              <a:gd name="T6" fmla="*/ 666 w 666"/>
              <a:gd name="T7" fmla="*/ 576 h 768"/>
              <a:gd name="T8" fmla="*/ 333 w 666"/>
              <a:gd name="T9" fmla="*/ 768 h 768"/>
              <a:gd name="T10" fmla="*/ 0 w 666"/>
              <a:gd name="T11" fmla="*/ 576 h 768"/>
              <a:gd name="T12" fmla="*/ 0 w 666"/>
              <a:gd name="T13" fmla="*/ 192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66" h="768">
                <a:moveTo>
                  <a:pt x="0" y="192"/>
                </a:moveTo>
                <a:lnTo>
                  <a:pt x="333" y="0"/>
                </a:lnTo>
                <a:lnTo>
                  <a:pt x="666" y="192"/>
                </a:lnTo>
                <a:lnTo>
                  <a:pt x="666" y="576"/>
                </a:lnTo>
                <a:lnTo>
                  <a:pt x="333" y="768"/>
                </a:lnTo>
                <a:lnTo>
                  <a:pt x="0" y="576"/>
                </a:lnTo>
                <a:lnTo>
                  <a:pt x="0" y="192"/>
                </a:lnTo>
                <a:close/>
              </a:path>
            </a:pathLst>
          </a:cu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Freeform 9"/>
          <p:cNvSpPr>
            <a:spLocks/>
          </p:cNvSpPr>
          <p:nvPr/>
        </p:nvSpPr>
        <p:spPr bwMode="auto">
          <a:xfrm>
            <a:off x="2612703" y="1577340"/>
            <a:ext cx="929163" cy="1074694"/>
          </a:xfrm>
          <a:custGeom>
            <a:avLst/>
            <a:gdLst>
              <a:gd name="T0" fmla="*/ 0 w 664"/>
              <a:gd name="T1" fmla="*/ 192 h 768"/>
              <a:gd name="T2" fmla="*/ 331 w 664"/>
              <a:gd name="T3" fmla="*/ 0 h 768"/>
              <a:gd name="T4" fmla="*/ 664 w 664"/>
              <a:gd name="T5" fmla="*/ 192 h 768"/>
              <a:gd name="T6" fmla="*/ 664 w 664"/>
              <a:gd name="T7" fmla="*/ 576 h 768"/>
              <a:gd name="T8" fmla="*/ 331 w 664"/>
              <a:gd name="T9" fmla="*/ 768 h 768"/>
              <a:gd name="T10" fmla="*/ 0 w 664"/>
              <a:gd name="T11" fmla="*/ 576 h 768"/>
              <a:gd name="T12" fmla="*/ 0 w 664"/>
              <a:gd name="T13" fmla="*/ 192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64" h="768">
                <a:moveTo>
                  <a:pt x="0" y="192"/>
                </a:moveTo>
                <a:lnTo>
                  <a:pt x="331" y="0"/>
                </a:lnTo>
                <a:lnTo>
                  <a:pt x="664" y="192"/>
                </a:lnTo>
                <a:lnTo>
                  <a:pt x="664" y="576"/>
                </a:lnTo>
                <a:lnTo>
                  <a:pt x="331" y="768"/>
                </a:lnTo>
                <a:lnTo>
                  <a:pt x="0" y="576"/>
                </a:lnTo>
                <a:lnTo>
                  <a:pt x="0" y="192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Freeform 10"/>
          <p:cNvSpPr>
            <a:spLocks/>
          </p:cNvSpPr>
          <p:nvPr/>
        </p:nvSpPr>
        <p:spPr bwMode="auto">
          <a:xfrm>
            <a:off x="1581388" y="3350304"/>
            <a:ext cx="931961" cy="1074694"/>
          </a:xfrm>
          <a:custGeom>
            <a:avLst/>
            <a:gdLst>
              <a:gd name="T0" fmla="*/ 0 w 666"/>
              <a:gd name="T1" fmla="*/ 192 h 768"/>
              <a:gd name="T2" fmla="*/ 333 w 666"/>
              <a:gd name="T3" fmla="*/ 0 h 768"/>
              <a:gd name="T4" fmla="*/ 666 w 666"/>
              <a:gd name="T5" fmla="*/ 192 h 768"/>
              <a:gd name="T6" fmla="*/ 666 w 666"/>
              <a:gd name="T7" fmla="*/ 576 h 768"/>
              <a:gd name="T8" fmla="*/ 333 w 666"/>
              <a:gd name="T9" fmla="*/ 768 h 768"/>
              <a:gd name="T10" fmla="*/ 0 w 666"/>
              <a:gd name="T11" fmla="*/ 576 h 768"/>
              <a:gd name="T12" fmla="*/ 0 w 666"/>
              <a:gd name="T13" fmla="*/ 192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66" h="768">
                <a:moveTo>
                  <a:pt x="0" y="192"/>
                </a:moveTo>
                <a:lnTo>
                  <a:pt x="333" y="0"/>
                </a:lnTo>
                <a:lnTo>
                  <a:pt x="666" y="192"/>
                </a:lnTo>
                <a:lnTo>
                  <a:pt x="666" y="576"/>
                </a:lnTo>
                <a:lnTo>
                  <a:pt x="333" y="768"/>
                </a:lnTo>
                <a:lnTo>
                  <a:pt x="0" y="576"/>
                </a:lnTo>
                <a:lnTo>
                  <a:pt x="0" y="192"/>
                </a:lnTo>
                <a:close/>
              </a:path>
            </a:pathLst>
          </a:cu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2612703" y="3350304"/>
            <a:ext cx="929163" cy="1074694"/>
          </a:xfrm>
          <a:custGeom>
            <a:avLst/>
            <a:gdLst>
              <a:gd name="T0" fmla="*/ 0 w 664"/>
              <a:gd name="T1" fmla="*/ 192 h 768"/>
              <a:gd name="T2" fmla="*/ 331 w 664"/>
              <a:gd name="T3" fmla="*/ 0 h 768"/>
              <a:gd name="T4" fmla="*/ 664 w 664"/>
              <a:gd name="T5" fmla="*/ 192 h 768"/>
              <a:gd name="T6" fmla="*/ 664 w 664"/>
              <a:gd name="T7" fmla="*/ 576 h 768"/>
              <a:gd name="T8" fmla="*/ 331 w 664"/>
              <a:gd name="T9" fmla="*/ 768 h 768"/>
              <a:gd name="T10" fmla="*/ 0 w 664"/>
              <a:gd name="T11" fmla="*/ 576 h 768"/>
              <a:gd name="T12" fmla="*/ 0 w 664"/>
              <a:gd name="T13" fmla="*/ 192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64" h="768">
                <a:moveTo>
                  <a:pt x="0" y="192"/>
                </a:moveTo>
                <a:lnTo>
                  <a:pt x="331" y="0"/>
                </a:lnTo>
                <a:lnTo>
                  <a:pt x="664" y="192"/>
                </a:lnTo>
                <a:lnTo>
                  <a:pt x="664" y="576"/>
                </a:lnTo>
                <a:lnTo>
                  <a:pt x="331" y="768"/>
                </a:lnTo>
                <a:lnTo>
                  <a:pt x="0" y="576"/>
                </a:lnTo>
                <a:lnTo>
                  <a:pt x="0" y="192"/>
                </a:lnTo>
                <a:close/>
              </a:path>
            </a:pathLst>
          </a:custGeom>
          <a:solidFill>
            <a:schemeClr val="accent3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Freeform 12"/>
          <p:cNvSpPr>
            <a:spLocks/>
          </p:cNvSpPr>
          <p:nvPr/>
        </p:nvSpPr>
        <p:spPr bwMode="auto">
          <a:xfrm>
            <a:off x="2096346" y="2463122"/>
            <a:ext cx="931961" cy="1076093"/>
          </a:xfrm>
          <a:custGeom>
            <a:avLst/>
            <a:gdLst>
              <a:gd name="T0" fmla="*/ 0 w 666"/>
              <a:gd name="T1" fmla="*/ 192 h 769"/>
              <a:gd name="T2" fmla="*/ 333 w 666"/>
              <a:gd name="T3" fmla="*/ 0 h 769"/>
              <a:gd name="T4" fmla="*/ 666 w 666"/>
              <a:gd name="T5" fmla="*/ 192 h 769"/>
              <a:gd name="T6" fmla="*/ 666 w 666"/>
              <a:gd name="T7" fmla="*/ 577 h 769"/>
              <a:gd name="T8" fmla="*/ 333 w 666"/>
              <a:gd name="T9" fmla="*/ 769 h 769"/>
              <a:gd name="T10" fmla="*/ 0 w 666"/>
              <a:gd name="T11" fmla="*/ 577 h 769"/>
              <a:gd name="T12" fmla="*/ 0 w 666"/>
              <a:gd name="T13" fmla="*/ 192 h 7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66" h="769">
                <a:moveTo>
                  <a:pt x="0" y="192"/>
                </a:moveTo>
                <a:lnTo>
                  <a:pt x="333" y="0"/>
                </a:lnTo>
                <a:lnTo>
                  <a:pt x="666" y="192"/>
                </a:lnTo>
                <a:lnTo>
                  <a:pt x="666" y="577"/>
                </a:lnTo>
                <a:lnTo>
                  <a:pt x="333" y="769"/>
                </a:lnTo>
                <a:lnTo>
                  <a:pt x="0" y="577"/>
                </a:lnTo>
                <a:lnTo>
                  <a:pt x="0" y="192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Freeform 13"/>
          <p:cNvSpPr>
            <a:spLocks/>
          </p:cNvSpPr>
          <p:nvPr/>
        </p:nvSpPr>
        <p:spPr bwMode="auto">
          <a:xfrm>
            <a:off x="3127661" y="2463122"/>
            <a:ext cx="931961" cy="1076093"/>
          </a:xfrm>
          <a:custGeom>
            <a:avLst/>
            <a:gdLst>
              <a:gd name="T0" fmla="*/ 0 w 666"/>
              <a:gd name="T1" fmla="*/ 192 h 769"/>
              <a:gd name="T2" fmla="*/ 333 w 666"/>
              <a:gd name="T3" fmla="*/ 0 h 769"/>
              <a:gd name="T4" fmla="*/ 666 w 666"/>
              <a:gd name="T5" fmla="*/ 192 h 769"/>
              <a:gd name="T6" fmla="*/ 666 w 666"/>
              <a:gd name="T7" fmla="*/ 577 h 769"/>
              <a:gd name="T8" fmla="*/ 333 w 666"/>
              <a:gd name="T9" fmla="*/ 769 h 769"/>
              <a:gd name="T10" fmla="*/ 0 w 666"/>
              <a:gd name="T11" fmla="*/ 577 h 769"/>
              <a:gd name="T12" fmla="*/ 0 w 666"/>
              <a:gd name="T13" fmla="*/ 192 h 7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66" h="769">
                <a:moveTo>
                  <a:pt x="0" y="192"/>
                </a:moveTo>
                <a:lnTo>
                  <a:pt x="333" y="0"/>
                </a:lnTo>
                <a:lnTo>
                  <a:pt x="666" y="192"/>
                </a:lnTo>
                <a:lnTo>
                  <a:pt x="666" y="577"/>
                </a:lnTo>
                <a:lnTo>
                  <a:pt x="333" y="769"/>
                </a:lnTo>
                <a:lnTo>
                  <a:pt x="0" y="577"/>
                </a:lnTo>
                <a:lnTo>
                  <a:pt x="0" y="192"/>
                </a:lnTo>
                <a:close/>
              </a:path>
            </a:pathLst>
          </a:cu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Freeform 14"/>
          <p:cNvSpPr>
            <a:spLocks noEditPoints="1"/>
          </p:cNvSpPr>
          <p:nvPr/>
        </p:nvSpPr>
        <p:spPr bwMode="auto">
          <a:xfrm>
            <a:off x="1922121" y="1989440"/>
            <a:ext cx="247698" cy="247696"/>
          </a:xfrm>
          <a:custGeom>
            <a:avLst/>
            <a:gdLst>
              <a:gd name="T0" fmla="*/ 76 w 105"/>
              <a:gd name="T1" fmla="*/ 51 h 105"/>
              <a:gd name="T2" fmla="*/ 41 w 105"/>
              <a:gd name="T3" fmla="*/ 24 h 105"/>
              <a:gd name="T4" fmla="*/ 24 w 105"/>
              <a:gd name="T5" fmla="*/ 41 h 105"/>
              <a:gd name="T6" fmla="*/ 51 w 105"/>
              <a:gd name="T7" fmla="*/ 76 h 105"/>
              <a:gd name="T8" fmla="*/ 76 w 105"/>
              <a:gd name="T9" fmla="*/ 51 h 105"/>
              <a:gd name="T10" fmla="*/ 40 w 105"/>
              <a:gd name="T11" fmla="*/ 18 h 105"/>
              <a:gd name="T12" fmla="*/ 40 w 105"/>
              <a:gd name="T13" fmla="*/ 18 h 105"/>
              <a:gd name="T14" fmla="*/ 43 w 105"/>
              <a:gd name="T15" fmla="*/ 15 h 105"/>
              <a:gd name="T16" fmla="*/ 45 w 105"/>
              <a:gd name="T17" fmla="*/ 14 h 105"/>
              <a:gd name="T18" fmla="*/ 41 w 105"/>
              <a:gd name="T19" fmla="*/ 10 h 105"/>
              <a:gd name="T20" fmla="*/ 10 w 105"/>
              <a:gd name="T21" fmla="*/ 41 h 105"/>
              <a:gd name="T22" fmla="*/ 14 w 105"/>
              <a:gd name="T23" fmla="*/ 45 h 105"/>
              <a:gd name="T24" fmla="*/ 18 w 105"/>
              <a:gd name="T25" fmla="*/ 40 h 105"/>
              <a:gd name="T26" fmla="*/ 18 w 105"/>
              <a:gd name="T27" fmla="*/ 40 h 105"/>
              <a:gd name="T28" fmla="*/ 40 w 105"/>
              <a:gd name="T29" fmla="*/ 18 h 105"/>
              <a:gd name="T30" fmla="*/ 52 w 105"/>
              <a:gd name="T31" fmla="*/ 82 h 105"/>
              <a:gd name="T32" fmla="*/ 52 w 105"/>
              <a:gd name="T33" fmla="*/ 82 h 105"/>
              <a:gd name="T34" fmla="*/ 52 w 105"/>
              <a:gd name="T35" fmla="*/ 82 h 105"/>
              <a:gd name="T36" fmla="*/ 49 w 105"/>
              <a:gd name="T37" fmla="*/ 84 h 105"/>
              <a:gd name="T38" fmla="*/ 53 w 105"/>
              <a:gd name="T39" fmla="*/ 88 h 105"/>
              <a:gd name="T40" fmla="*/ 88 w 105"/>
              <a:gd name="T41" fmla="*/ 53 h 105"/>
              <a:gd name="T42" fmla="*/ 84 w 105"/>
              <a:gd name="T43" fmla="*/ 49 h 105"/>
              <a:gd name="T44" fmla="*/ 83 w 105"/>
              <a:gd name="T45" fmla="*/ 50 h 105"/>
              <a:gd name="T46" fmla="*/ 83 w 105"/>
              <a:gd name="T47" fmla="*/ 50 h 105"/>
              <a:gd name="T48" fmla="*/ 83 w 105"/>
              <a:gd name="T49" fmla="*/ 50 h 105"/>
              <a:gd name="T50" fmla="*/ 82 w 105"/>
              <a:gd name="T51" fmla="*/ 51 h 105"/>
              <a:gd name="T52" fmla="*/ 82 w 105"/>
              <a:gd name="T53" fmla="*/ 51 h 105"/>
              <a:gd name="T54" fmla="*/ 52 w 105"/>
              <a:gd name="T55" fmla="*/ 82 h 105"/>
              <a:gd name="T56" fmla="*/ 49 w 105"/>
              <a:gd name="T57" fmla="*/ 20 h 105"/>
              <a:gd name="T58" fmla="*/ 49 w 105"/>
              <a:gd name="T59" fmla="*/ 20 h 105"/>
              <a:gd name="T60" fmla="*/ 79 w 105"/>
              <a:gd name="T61" fmla="*/ 43 h 105"/>
              <a:gd name="T62" fmla="*/ 81 w 105"/>
              <a:gd name="T63" fmla="*/ 41 h 105"/>
              <a:gd name="T64" fmla="*/ 82 w 105"/>
              <a:gd name="T65" fmla="*/ 41 h 105"/>
              <a:gd name="T66" fmla="*/ 87 w 105"/>
              <a:gd name="T67" fmla="*/ 41 h 105"/>
              <a:gd name="T68" fmla="*/ 96 w 105"/>
              <a:gd name="T69" fmla="*/ 50 h 105"/>
              <a:gd name="T70" fmla="*/ 96 w 105"/>
              <a:gd name="T71" fmla="*/ 50 h 105"/>
              <a:gd name="T72" fmla="*/ 96 w 105"/>
              <a:gd name="T73" fmla="*/ 56 h 105"/>
              <a:gd name="T74" fmla="*/ 79 w 105"/>
              <a:gd name="T75" fmla="*/ 73 h 105"/>
              <a:gd name="T76" fmla="*/ 104 w 105"/>
              <a:gd name="T77" fmla="*/ 98 h 105"/>
              <a:gd name="T78" fmla="*/ 104 w 105"/>
              <a:gd name="T79" fmla="*/ 104 h 105"/>
              <a:gd name="T80" fmla="*/ 98 w 105"/>
              <a:gd name="T81" fmla="*/ 104 h 105"/>
              <a:gd name="T82" fmla="*/ 73 w 105"/>
              <a:gd name="T83" fmla="*/ 79 h 105"/>
              <a:gd name="T84" fmla="*/ 56 w 105"/>
              <a:gd name="T85" fmla="*/ 96 h 105"/>
              <a:gd name="T86" fmla="*/ 56 w 105"/>
              <a:gd name="T87" fmla="*/ 96 h 105"/>
              <a:gd name="T88" fmla="*/ 50 w 105"/>
              <a:gd name="T89" fmla="*/ 96 h 105"/>
              <a:gd name="T90" fmla="*/ 41 w 105"/>
              <a:gd name="T91" fmla="*/ 87 h 105"/>
              <a:gd name="T92" fmla="*/ 41 w 105"/>
              <a:gd name="T93" fmla="*/ 87 h 105"/>
              <a:gd name="T94" fmla="*/ 41 w 105"/>
              <a:gd name="T95" fmla="*/ 81 h 105"/>
              <a:gd name="T96" fmla="*/ 43 w 105"/>
              <a:gd name="T97" fmla="*/ 79 h 105"/>
              <a:gd name="T98" fmla="*/ 20 w 105"/>
              <a:gd name="T99" fmla="*/ 49 h 105"/>
              <a:gd name="T100" fmla="*/ 17 w 105"/>
              <a:gd name="T101" fmla="*/ 53 h 105"/>
              <a:gd name="T102" fmla="*/ 17 w 105"/>
              <a:gd name="T103" fmla="*/ 53 h 105"/>
              <a:gd name="T104" fmla="*/ 17 w 105"/>
              <a:gd name="T105" fmla="*/ 53 h 105"/>
              <a:gd name="T106" fmla="*/ 11 w 105"/>
              <a:gd name="T107" fmla="*/ 53 h 105"/>
              <a:gd name="T108" fmla="*/ 2 w 105"/>
              <a:gd name="T109" fmla="*/ 44 h 105"/>
              <a:gd name="T110" fmla="*/ 2 w 105"/>
              <a:gd name="T111" fmla="*/ 44 h 105"/>
              <a:gd name="T112" fmla="*/ 2 w 105"/>
              <a:gd name="T113" fmla="*/ 38 h 105"/>
              <a:gd name="T114" fmla="*/ 38 w 105"/>
              <a:gd name="T115" fmla="*/ 2 h 105"/>
              <a:gd name="T116" fmla="*/ 44 w 105"/>
              <a:gd name="T117" fmla="*/ 2 h 105"/>
              <a:gd name="T118" fmla="*/ 53 w 105"/>
              <a:gd name="T119" fmla="*/ 11 h 105"/>
              <a:gd name="T120" fmla="*/ 53 w 105"/>
              <a:gd name="T121" fmla="*/ 11 h 105"/>
              <a:gd name="T122" fmla="*/ 53 w 105"/>
              <a:gd name="T123" fmla="*/ 17 h 105"/>
              <a:gd name="T124" fmla="*/ 49 w 105"/>
              <a:gd name="T125" fmla="*/ 2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5" h="105">
                <a:moveTo>
                  <a:pt x="76" y="51"/>
                </a:moveTo>
                <a:cubicBezTo>
                  <a:pt x="41" y="24"/>
                  <a:pt x="41" y="24"/>
                  <a:pt x="41" y="24"/>
                </a:cubicBezTo>
                <a:cubicBezTo>
                  <a:pt x="24" y="41"/>
                  <a:pt x="24" y="41"/>
                  <a:pt x="24" y="41"/>
                </a:cubicBezTo>
                <a:cubicBezTo>
                  <a:pt x="51" y="76"/>
                  <a:pt x="51" y="76"/>
                  <a:pt x="51" y="76"/>
                </a:cubicBezTo>
                <a:cubicBezTo>
                  <a:pt x="76" y="51"/>
                  <a:pt x="76" y="51"/>
                  <a:pt x="76" y="51"/>
                </a:cubicBezTo>
                <a:close/>
                <a:moveTo>
                  <a:pt x="40" y="18"/>
                </a:moveTo>
                <a:cubicBezTo>
                  <a:pt x="40" y="18"/>
                  <a:pt x="40" y="18"/>
                  <a:pt x="40" y="18"/>
                </a:cubicBezTo>
                <a:cubicBezTo>
                  <a:pt x="43" y="15"/>
                  <a:pt x="43" y="15"/>
                  <a:pt x="43" y="15"/>
                </a:cubicBezTo>
                <a:cubicBezTo>
                  <a:pt x="45" y="14"/>
                  <a:pt x="45" y="14"/>
                  <a:pt x="45" y="14"/>
                </a:cubicBezTo>
                <a:cubicBezTo>
                  <a:pt x="41" y="10"/>
                  <a:pt x="41" y="10"/>
                  <a:pt x="41" y="10"/>
                </a:cubicBezTo>
                <a:cubicBezTo>
                  <a:pt x="10" y="41"/>
                  <a:pt x="10" y="41"/>
                  <a:pt x="10" y="41"/>
                </a:cubicBezTo>
                <a:cubicBezTo>
                  <a:pt x="14" y="45"/>
                  <a:pt x="14" y="45"/>
                  <a:pt x="14" y="45"/>
                </a:cubicBezTo>
                <a:cubicBezTo>
                  <a:pt x="18" y="40"/>
                  <a:pt x="18" y="40"/>
                  <a:pt x="18" y="40"/>
                </a:cubicBezTo>
                <a:cubicBezTo>
                  <a:pt x="18" y="40"/>
                  <a:pt x="18" y="40"/>
                  <a:pt x="18" y="40"/>
                </a:cubicBezTo>
                <a:cubicBezTo>
                  <a:pt x="40" y="18"/>
                  <a:pt x="40" y="18"/>
                  <a:pt x="40" y="18"/>
                </a:cubicBezTo>
                <a:close/>
                <a:moveTo>
                  <a:pt x="52" y="82"/>
                </a:moveTo>
                <a:cubicBezTo>
                  <a:pt x="52" y="82"/>
                  <a:pt x="52" y="82"/>
                  <a:pt x="52" y="82"/>
                </a:cubicBezTo>
                <a:cubicBezTo>
                  <a:pt x="52" y="82"/>
                  <a:pt x="52" y="82"/>
                  <a:pt x="52" y="82"/>
                </a:cubicBezTo>
                <a:cubicBezTo>
                  <a:pt x="49" y="84"/>
                  <a:pt x="49" y="84"/>
                  <a:pt x="49" y="84"/>
                </a:cubicBezTo>
                <a:cubicBezTo>
                  <a:pt x="53" y="88"/>
                  <a:pt x="53" y="88"/>
                  <a:pt x="53" y="88"/>
                </a:cubicBezTo>
                <a:cubicBezTo>
                  <a:pt x="88" y="53"/>
                  <a:pt x="88" y="53"/>
                  <a:pt x="88" y="53"/>
                </a:cubicBezTo>
                <a:cubicBezTo>
                  <a:pt x="84" y="49"/>
                  <a:pt x="84" y="49"/>
                  <a:pt x="84" y="49"/>
                </a:cubicBezTo>
                <a:cubicBezTo>
                  <a:pt x="83" y="50"/>
                  <a:pt x="83" y="50"/>
                  <a:pt x="83" y="50"/>
                </a:cubicBezTo>
                <a:cubicBezTo>
                  <a:pt x="83" y="50"/>
                  <a:pt x="83" y="50"/>
                  <a:pt x="83" y="50"/>
                </a:cubicBezTo>
                <a:cubicBezTo>
                  <a:pt x="83" y="50"/>
                  <a:pt x="83" y="50"/>
                  <a:pt x="83" y="50"/>
                </a:cubicBezTo>
                <a:cubicBezTo>
                  <a:pt x="82" y="51"/>
                  <a:pt x="82" y="51"/>
                  <a:pt x="82" y="51"/>
                </a:cubicBezTo>
                <a:cubicBezTo>
                  <a:pt x="82" y="51"/>
                  <a:pt x="82" y="51"/>
                  <a:pt x="82" y="51"/>
                </a:cubicBezTo>
                <a:cubicBezTo>
                  <a:pt x="52" y="82"/>
                  <a:pt x="52" y="82"/>
                  <a:pt x="52" y="82"/>
                </a:cubicBezTo>
                <a:close/>
                <a:moveTo>
                  <a:pt x="49" y="20"/>
                </a:moveTo>
                <a:cubicBezTo>
                  <a:pt x="49" y="20"/>
                  <a:pt x="49" y="20"/>
                  <a:pt x="49" y="20"/>
                </a:cubicBezTo>
                <a:cubicBezTo>
                  <a:pt x="79" y="43"/>
                  <a:pt x="79" y="43"/>
                  <a:pt x="79" y="43"/>
                </a:cubicBezTo>
                <a:cubicBezTo>
                  <a:pt x="81" y="41"/>
                  <a:pt x="81" y="41"/>
                  <a:pt x="81" y="41"/>
                </a:cubicBezTo>
                <a:cubicBezTo>
                  <a:pt x="82" y="41"/>
                  <a:pt x="82" y="41"/>
                  <a:pt x="82" y="41"/>
                </a:cubicBezTo>
                <a:cubicBezTo>
                  <a:pt x="83" y="39"/>
                  <a:pt x="86" y="39"/>
                  <a:pt x="87" y="41"/>
                </a:cubicBezTo>
                <a:cubicBezTo>
                  <a:pt x="96" y="50"/>
                  <a:pt x="96" y="50"/>
                  <a:pt x="96" y="50"/>
                </a:cubicBezTo>
                <a:cubicBezTo>
                  <a:pt x="96" y="50"/>
                  <a:pt x="96" y="50"/>
                  <a:pt x="96" y="50"/>
                </a:cubicBezTo>
                <a:cubicBezTo>
                  <a:pt x="98" y="52"/>
                  <a:pt x="98" y="54"/>
                  <a:pt x="96" y="56"/>
                </a:cubicBezTo>
                <a:cubicBezTo>
                  <a:pt x="79" y="73"/>
                  <a:pt x="79" y="73"/>
                  <a:pt x="79" y="73"/>
                </a:cubicBezTo>
                <a:cubicBezTo>
                  <a:pt x="104" y="98"/>
                  <a:pt x="104" y="98"/>
                  <a:pt x="104" y="98"/>
                </a:cubicBezTo>
                <a:cubicBezTo>
                  <a:pt x="105" y="99"/>
                  <a:pt x="105" y="102"/>
                  <a:pt x="104" y="104"/>
                </a:cubicBezTo>
                <a:cubicBezTo>
                  <a:pt x="102" y="105"/>
                  <a:pt x="100" y="105"/>
                  <a:pt x="98" y="104"/>
                </a:cubicBezTo>
                <a:cubicBezTo>
                  <a:pt x="73" y="79"/>
                  <a:pt x="73" y="79"/>
                  <a:pt x="73" y="79"/>
                </a:cubicBezTo>
                <a:cubicBezTo>
                  <a:pt x="56" y="96"/>
                  <a:pt x="56" y="96"/>
                  <a:pt x="56" y="96"/>
                </a:cubicBezTo>
                <a:cubicBezTo>
                  <a:pt x="56" y="96"/>
                  <a:pt x="56" y="96"/>
                  <a:pt x="56" y="96"/>
                </a:cubicBezTo>
                <a:cubicBezTo>
                  <a:pt x="54" y="98"/>
                  <a:pt x="52" y="98"/>
                  <a:pt x="50" y="96"/>
                </a:cubicBezTo>
                <a:cubicBezTo>
                  <a:pt x="41" y="87"/>
                  <a:pt x="41" y="87"/>
                  <a:pt x="41" y="87"/>
                </a:cubicBezTo>
                <a:cubicBezTo>
                  <a:pt x="41" y="87"/>
                  <a:pt x="41" y="87"/>
                  <a:pt x="41" y="87"/>
                </a:cubicBezTo>
                <a:cubicBezTo>
                  <a:pt x="39" y="86"/>
                  <a:pt x="39" y="83"/>
                  <a:pt x="41" y="81"/>
                </a:cubicBezTo>
                <a:cubicBezTo>
                  <a:pt x="43" y="79"/>
                  <a:pt x="43" y="79"/>
                  <a:pt x="43" y="79"/>
                </a:cubicBezTo>
                <a:cubicBezTo>
                  <a:pt x="20" y="49"/>
                  <a:pt x="20" y="49"/>
                  <a:pt x="20" y="49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5" y="54"/>
                  <a:pt x="13" y="54"/>
                  <a:pt x="11" y="53"/>
                </a:cubicBezTo>
                <a:cubicBezTo>
                  <a:pt x="2" y="44"/>
                  <a:pt x="2" y="44"/>
                  <a:pt x="2" y="44"/>
                </a:cubicBezTo>
                <a:cubicBezTo>
                  <a:pt x="2" y="44"/>
                  <a:pt x="2" y="44"/>
                  <a:pt x="2" y="44"/>
                </a:cubicBezTo>
                <a:cubicBezTo>
                  <a:pt x="0" y="42"/>
                  <a:pt x="0" y="40"/>
                  <a:pt x="2" y="38"/>
                </a:cubicBezTo>
                <a:cubicBezTo>
                  <a:pt x="38" y="2"/>
                  <a:pt x="38" y="2"/>
                  <a:pt x="38" y="2"/>
                </a:cubicBezTo>
                <a:cubicBezTo>
                  <a:pt x="40" y="0"/>
                  <a:pt x="42" y="0"/>
                  <a:pt x="44" y="2"/>
                </a:cubicBezTo>
                <a:cubicBezTo>
                  <a:pt x="53" y="11"/>
                  <a:pt x="53" y="11"/>
                  <a:pt x="53" y="11"/>
                </a:cubicBezTo>
                <a:cubicBezTo>
                  <a:pt x="53" y="11"/>
                  <a:pt x="53" y="11"/>
                  <a:pt x="53" y="11"/>
                </a:cubicBezTo>
                <a:cubicBezTo>
                  <a:pt x="55" y="12"/>
                  <a:pt x="55" y="15"/>
                  <a:pt x="53" y="17"/>
                </a:cubicBezTo>
                <a:cubicBezTo>
                  <a:pt x="49" y="20"/>
                  <a:pt x="49" y="20"/>
                  <a:pt x="49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Freeform 15"/>
          <p:cNvSpPr>
            <a:spLocks noEditPoints="1"/>
          </p:cNvSpPr>
          <p:nvPr/>
        </p:nvSpPr>
        <p:spPr bwMode="auto">
          <a:xfrm>
            <a:off x="2962695" y="3764960"/>
            <a:ext cx="229178" cy="245382"/>
          </a:xfrm>
          <a:custGeom>
            <a:avLst/>
            <a:gdLst>
              <a:gd name="T0" fmla="*/ 79 w 97"/>
              <a:gd name="T1" fmla="*/ 68 h 104"/>
              <a:gd name="T2" fmla="*/ 92 w 97"/>
              <a:gd name="T3" fmla="*/ 73 h 104"/>
              <a:gd name="T4" fmla="*/ 92 w 97"/>
              <a:gd name="T5" fmla="*/ 73 h 104"/>
              <a:gd name="T6" fmla="*/ 97 w 97"/>
              <a:gd name="T7" fmla="*/ 86 h 104"/>
              <a:gd name="T8" fmla="*/ 79 w 97"/>
              <a:gd name="T9" fmla="*/ 104 h 104"/>
              <a:gd name="T10" fmla="*/ 61 w 97"/>
              <a:gd name="T11" fmla="*/ 86 h 104"/>
              <a:gd name="T12" fmla="*/ 62 w 97"/>
              <a:gd name="T13" fmla="*/ 80 h 104"/>
              <a:gd name="T14" fmla="*/ 43 w 97"/>
              <a:gd name="T15" fmla="*/ 68 h 104"/>
              <a:gd name="T16" fmla="*/ 42 w 97"/>
              <a:gd name="T17" fmla="*/ 69 h 104"/>
              <a:gd name="T18" fmla="*/ 42 w 97"/>
              <a:gd name="T19" fmla="*/ 69 h 104"/>
              <a:gd name="T20" fmla="*/ 24 w 97"/>
              <a:gd name="T21" fmla="*/ 76 h 104"/>
              <a:gd name="T22" fmla="*/ 0 w 97"/>
              <a:gd name="T23" fmla="*/ 52 h 104"/>
              <a:gd name="T24" fmla="*/ 24 w 97"/>
              <a:gd name="T25" fmla="*/ 27 h 104"/>
              <a:gd name="T26" fmla="*/ 42 w 97"/>
              <a:gd name="T27" fmla="*/ 34 h 104"/>
              <a:gd name="T28" fmla="*/ 42 w 97"/>
              <a:gd name="T29" fmla="*/ 34 h 104"/>
              <a:gd name="T30" fmla="*/ 42 w 97"/>
              <a:gd name="T31" fmla="*/ 34 h 104"/>
              <a:gd name="T32" fmla="*/ 43 w 97"/>
              <a:gd name="T33" fmla="*/ 35 h 104"/>
              <a:gd name="T34" fmla="*/ 62 w 97"/>
              <a:gd name="T35" fmla="*/ 24 h 104"/>
              <a:gd name="T36" fmla="*/ 61 w 97"/>
              <a:gd name="T37" fmla="*/ 18 h 104"/>
              <a:gd name="T38" fmla="*/ 79 w 97"/>
              <a:gd name="T39" fmla="*/ 0 h 104"/>
              <a:gd name="T40" fmla="*/ 97 w 97"/>
              <a:gd name="T41" fmla="*/ 18 h 104"/>
              <a:gd name="T42" fmla="*/ 79 w 97"/>
              <a:gd name="T43" fmla="*/ 36 h 104"/>
              <a:gd name="T44" fmla="*/ 66 w 97"/>
              <a:gd name="T45" fmla="*/ 31 h 104"/>
              <a:gd name="T46" fmla="*/ 66 w 97"/>
              <a:gd name="T47" fmla="*/ 30 h 104"/>
              <a:gd name="T48" fmla="*/ 47 w 97"/>
              <a:gd name="T49" fmla="*/ 42 h 104"/>
              <a:gd name="T50" fmla="*/ 49 w 97"/>
              <a:gd name="T51" fmla="*/ 52 h 104"/>
              <a:gd name="T52" fmla="*/ 47 w 97"/>
              <a:gd name="T53" fmla="*/ 61 h 104"/>
              <a:gd name="T54" fmla="*/ 66 w 97"/>
              <a:gd name="T55" fmla="*/ 73 h 104"/>
              <a:gd name="T56" fmla="*/ 66 w 97"/>
              <a:gd name="T57" fmla="*/ 73 h 104"/>
              <a:gd name="T58" fmla="*/ 66 w 97"/>
              <a:gd name="T59" fmla="*/ 73 h 104"/>
              <a:gd name="T60" fmla="*/ 66 w 97"/>
              <a:gd name="T61" fmla="*/ 73 h 104"/>
              <a:gd name="T62" fmla="*/ 79 w 97"/>
              <a:gd name="T63" fmla="*/ 68 h 104"/>
              <a:gd name="T64" fmla="*/ 86 w 97"/>
              <a:gd name="T65" fmla="*/ 78 h 104"/>
              <a:gd name="T66" fmla="*/ 86 w 97"/>
              <a:gd name="T67" fmla="*/ 78 h 104"/>
              <a:gd name="T68" fmla="*/ 79 w 97"/>
              <a:gd name="T69" fmla="*/ 76 h 104"/>
              <a:gd name="T70" fmla="*/ 72 w 97"/>
              <a:gd name="T71" fmla="*/ 78 h 104"/>
              <a:gd name="T72" fmla="*/ 72 w 97"/>
              <a:gd name="T73" fmla="*/ 79 h 104"/>
              <a:gd name="T74" fmla="*/ 69 w 97"/>
              <a:gd name="T75" fmla="*/ 86 h 104"/>
              <a:gd name="T76" fmla="*/ 79 w 97"/>
              <a:gd name="T77" fmla="*/ 96 h 104"/>
              <a:gd name="T78" fmla="*/ 89 w 97"/>
              <a:gd name="T79" fmla="*/ 86 h 104"/>
              <a:gd name="T80" fmla="*/ 86 w 97"/>
              <a:gd name="T81" fmla="*/ 79 h 104"/>
              <a:gd name="T82" fmla="*/ 86 w 97"/>
              <a:gd name="T83" fmla="*/ 78 h 104"/>
              <a:gd name="T84" fmla="*/ 36 w 97"/>
              <a:gd name="T85" fmla="*/ 40 h 104"/>
              <a:gd name="T86" fmla="*/ 36 w 97"/>
              <a:gd name="T87" fmla="*/ 40 h 104"/>
              <a:gd name="T88" fmla="*/ 24 w 97"/>
              <a:gd name="T89" fmla="*/ 35 h 104"/>
              <a:gd name="T90" fmla="*/ 8 w 97"/>
              <a:gd name="T91" fmla="*/ 52 h 104"/>
              <a:gd name="T92" fmla="*/ 24 w 97"/>
              <a:gd name="T93" fmla="*/ 68 h 104"/>
              <a:gd name="T94" fmla="*/ 36 w 97"/>
              <a:gd name="T95" fmla="*/ 64 h 104"/>
              <a:gd name="T96" fmla="*/ 36 w 97"/>
              <a:gd name="T97" fmla="*/ 63 h 104"/>
              <a:gd name="T98" fmla="*/ 41 w 97"/>
              <a:gd name="T99" fmla="*/ 52 h 104"/>
              <a:gd name="T100" fmla="*/ 36 w 97"/>
              <a:gd name="T101" fmla="*/ 40 h 104"/>
              <a:gd name="T102" fmla="*/ 36 w 97"/>
              <a:gd name="T103" fmla="*/ 40 h 104"/>
              <a:gd name="T104" fmla="*/ 79 w 97"/>
              <a:gd name="T105" fmla="*/ 8 h 104"/>
              <a:gd name="T106" fmla="*/ 79 w 97"/>
              <a:gd name="T107" fmla="*/ 8 h 104"/>
              <a:gd name="T108" fmla="*/ 69 w 97"/>
              <a:gd name="T109" fmla="*/ 18 h 104"/>
              <a:gd name="T110" fmla="*/ 71 w 97"/>
              <a:gd name="T111" fmla="*/ 23 h 104"/>
              <a:gd name="T112" fmla="*/ 71 w 97"/>
              <a:gd name="T113" fmla="*/ 23 h 104"/>
              <a:gd name="T114" fmla="*/ 72 w 97"/>
              <a:gd name="T115" fmla="*/ 25 h 104"/>
              <a:gd name="T116" fmla="*/ 72 w 97"/>
              <a:gd name="T117" fmla="*/ 25 h 104"/>
              <a:gd name="T118" fmla="*/ 79 w 97"/>
              <a:gd name="T119" fmla="*/ 28 h 104"/>
              <a:gd name="T120" fmla="*/ 89 w 97"/>
              <a:gd name="T121" fmla="*/ 18 h 104"/>
              <a:gd name="T122" fmla="*/ 79 w 97"/>
              <a:gd name="T123" fmla="*/ 8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7" h="104">
                <a:moveTo>
                  <a:pt x="79" y="68"/>
                </a:moveTo>
                <a:cubicBezTo>
                  <a:pt x="84" y="68"/>
                  <a:pt x="89" y="70"/>
                  <a:pt x="92" y="73"/>
                </a:cubicBezTo>
                <a:cubicBezTo>
                  <a:pt x="92" y="73"/>
                  <a:pt x="92" y="73"/>
                  <a:pt x="92" y="73"/>
                </a:cubicBezTo>
                <a:cubicBezTo>
                  <a:pt x="95" y="76"/>
                  <a:pt x="97" y="81"/>
                  <a:pt x="97" y="86"/>
                </a:cubicBezTo>
                <a:cubicBezTo>
                  <a:pt x="97" y="96"/>
                  <a:pt x="89" y="104"/>
                  <a:pt x="79" y="104"/>
                </a:cubicBezTo>
                <a:cubicBezTo>
                  <a:pt x="69" y="104"/>
                  <a:pt x="61" y="96"/>
                  <a:pt x="61" y="86"/>
                </a:cubicBezTo>
                <a:cubicBezTo>
                  <a:pt x="61" y="84"/>
                  <a:pt x="61" y="82"/>
                  <a:pt x="62" y="80"/>
                </a:cubicBezTo>
                <a:cubicBezTo>
                  <a:pt x="43" y="68"/>
                  <a:pt x="43" y="68"/>
                  <a:pt x="43" y="68"/>
                </a:cubicBezTo>
                <a:cubicBezTo>
                  <a:pt x="42" y="68"/>
                  <a:pt x="42" y="69"/>
                  <a:pt x="42" y="69"/>
                </a:cubicBezTo>
                <a:cubicBezTo>
                  <a:pt x="42" y="69"/>
                  <a:pt x="42" y="69"/>
                  <a:pt x="42" y="69"/>
                </a:cubicBezTo>
                <a:cubicBezTo>
                  <a:pt x="37" y="74"/>
                  <a:pt x="31" y="76"/>
                  <a:pt x="24" y="76"/>
                </a:cubicBezTo>
                <a:cubicBezTo>
                  <a:pt x="11" y="76"/>
                  <a:pt x="0" y="65"/>
                  <a:pt x="0" y="52"/>
                </a:cubicBezTo>
                <a:cubicBezTo>
                  <a:pt x="0" y="38"/>
                  <a:pt x="11" y="27"/>
                  <a:pt x="24" y="27"/>
                </a:cubicBezTo>
                <a:cubicBezTo>
                  <a:pt x="31" y="27"/>
                  <a:pt x="37" y="30"/>
                  <a:pt x="42" y="34"/>
                </a:cubicBezTo>
                <a:cubicBezTo>
                  <a:pt x="42" y="34"/>
                  <a:pt x="42" y="34"/>
                  <a:pt x="42" y="34"/>
                </a:cubicBezTo>
                <a:cubicBezTo>
                  <a:pt x="42" y="34"/>
                  <a:pt x="42" y="34"/>
                  <a:pt x="42" y="34"/>
                </a:cubicBezTo>
                <a:cubicBezTo>
                  <a:pt x="42" y="35"/>
                  <a:pt x="42" y="35"/>
                  <a:pt x="43" y="35"/>
                </a:cubicBezTo>
                <a:cubicBezTo>
                  <a:pt x="62" y="24"/>
                  <a:pt x="62" y="24"/>
                  <a:pt x="62" y="24"/>
                </a:cubicBezTo>
                <a:cubicBezTo>
                  <a:pt x="61" y="22"/>
                  <a:pt x="61" y="20"/>
                  <a:pt x="61" y="18"/>
                </a:cubicBezTo>
                <a:cubicBezTo>
                  <a:pt x="61" y="8"/>
                  <a:pt x="69" y="0"/>
                  <a:pt x="79" y="0"/>
                </a:cubicBezTo>
                <a:cubicBezTo>
                  <a:pt x="89" y="0"/>
                  <a:pt x="97" y="8"/>
                  <a:pt x="97" y="18"/>
                </a:cubicBezTo>
                <a:cubicBezTo>
                  <a:pt x="97" y="28"/>
                  <a:pt x="89" y="36"/>
                  <a:pt x="79" y="36"/>
                </a:cubicBezTo>
                <a:cubicBezTo>
                  <a:pt x="74" y="36"/>
                  <a:pt x="70" y="34"/>
                  <a:pt x="66" y="31"/>
                </a:cubicBezTo>
                <a:cubicBezTo>
                  <a:pt x="66" y="30"/>
                  <a:pt x="66" y="30"/>
                  <a:pt x="66" y="30"/>
                </a:cubicBezTo>
                <a:cubicBezTo>
                  <a:pt x="47" y="42"/>
                  <a:pt x="47" y="42"/>
                  <a:pt x="47" y="42"/>
                </a:cubicBezTo>
                <a:cubicBezTo>
                  <a:pt x="48" y="45"/>
                  <a:pt x="49" y="48"/>
                  <a:pt x="49" y="52"/>
                </a:cubicBezTo>
                <a:cubicBezTo>
                  <a:pt x="49" y="55"/>
                  <a:pt x="48" y="58"/>
                  <a:pt x="47" y="61"/>
                </a:cubicBezTo>
                <a:cubicBezTo>
                  <a:pt x="66" y="73"/>
                  <a:pt x="66" y="73"/>
                  <a:pt x="66" y="73"/>
                </a:cubicBezTo>
                <a:cubicBezTo>
                  <a:pt x="66" y="73"/>
                  <a:pt x="66" y="73"/>
                  <a:pt x="66" y="73"/>
                </a:cubicBezTo>
                <a:cubicBezTo>
                  <a:pt x="66" y="73"/>
                  <a:pt x="66" y="73"/>
                  <a:pt x="66" y="73"/>
                </a:cubicBezTo>
                <a:cubicBezTo>
                  <a:pt x="66" y="73"/>
                  <a:pt x="66" y="73"/>
                  <a:pt x="66" y="73"/>
                </a:cubicBezTo>
                <a:cubicBezTo>
                  <a:pt x="70" y="70"/>
                  <a:pt x="74" y="68"/>
                  <a:pt x="79" y="68"/>
                </a:cubicBezTo>
                <a:close/>
                <a:moveTo>
                  <a:pt x="86" y="78"/>
                </a:moveTo>
                <a:cubicBezTo>
                  <a:pt x="86" y="78"/>
                  <a:pt x="86" y="78"/>
                  <a:pt x="86" y="78"/>
                </a:cubicBezTo>
                <a:cubicBezTo>
                  <a:pt x="85" y="77"/>
                  <a:pt x="82" y="76"/>
                  <a:pt x="79" y="76"/>
                </a:cubicBezTo>
                <a:cubicBezTo>
                  <a:pt x="76" y="76"/>
                  <a:pt x="74" y="77"/>
                  <a:pt x="72" y="78"/>
                </a:cubicBezTo>
                <a:cubicBezTo>
                  <a:pt x="72" y="79"/>
                  <a:pt x="72" y="79"/>
                  <a:pt x="72" y="79"/>
                </a:cubicBezTo>
                <a:cubicBezTo>
                  <a:pt x="70" y="80"/>
                  <a:pt x="69" y="83"/>
                  <a:pt x="69" y="86"/>
                </a:cubicBezTo>
                <a:cubicBezTo>
                  <a:pt x="69" y="91"/>
                  <a:pt x="74" y="96"/>
                  <a:pt x="79" y="96"/>
                </a:cubicBezTo>
                <a:cubicBezTo>
                  <a:pt x="85" y="96"/>
                  <a:pt x="89" y="91"/>
                  <a:pt x="89" y="86"/>
                </a:cubicBezTo>
                <a:cubicBezTo>
                  <a:pt x="89" y="83"/>
                  <a:pt x="88" y="80"/>
                  <a:pt x="86" y="79"/>
                </a:cubicBezTo>
                <a:cubicBezTo>
                  <a:pt x="86" y="78"/>
                  <a:pt x="86" y="78"/>
                  <a:pt x="86" y="78"/>
                </a:cubicBezTo>
                <a:close/>
                <a:moveTo>
                  <a:pt x="36" y="40"/>
                </a:moveTo>
                <a:cubicBezTo>
                  <a:pt x="36" y="40"/>
                  <a:pt x="36" y="40"/>
                  <a:pt x="36" y="40"/>
                </a:cubicBezTo>
                <a:cubicBezTo>
                  <a:pt x="33" y="37"/>
                  <a:pt x="29" y="35"/>
                  <a:pt x="24" y="35"/>
                </a:cubicBezTo>
                <a:cubicBezTo>
                  <a:pt x="15" y="35"/>
                  <a:pt x="8" y="42"/>
                  <a:pt x="8" y="52"/>
                </a:cubicBezTo>
                <a:cubicBezTo>
                  <a:pt x="8" y="61"/>
                  <a:pt x="15" y="68"/>
                  <a:pt x="24" y="68"/>
                </a:cubicBezTo>
                <a:cubicBezTo>
                  <a:pt x="29" y="68"/>
                  <a:pt x="33" y="67"/>
                  <a:pt x="36" y="64"/>
                </a:cubicBezTo>
                <a:cubicBezTo>
                  <a:pt x="36" y="63"/>
                  <a:pt x="36" y="63"/>
                  <a:pt x="36" y="63"/>
                </a:cubicBezTo>
                <a:cubicBezTo>
                  <a:pt x="39" y="61"/>
                  <a:pt x="41" y="56"/>
                  <a:pt x="41" y="52"/>
                </a:cubicBezTo>
                <a:cubicBezTo>
                  <a:pt x="41" y="47"/>
                  <a:pt x="39" y="43"/>
                  <a:pt x="36" y="40"/>
                </a:cubicBezTo>
                <a:cubicBezTo>
                  <a:pt x="36" y="40"/>
                  <a:pt x="36" y="40"/>
                  <a:pt x="36" y="40"/>
                </a:cubicBezTo>
                <a:close/>
                <a:moveTo>
                  <a:pt x="79" y="8"/>
                </a:moveTo>
                <a:cubicBezTo>
                  <a:pt x="79" y="8"/>
                  <a:pt x="79" y="8"/>
                  <a:pt x="79" y="8"/>
                </a:cubicBezTo>
                <a:cubicBezTo>
                  <a:pt x="74" y="8"/>
                  <a:pt x="69" y="12"/>
                  <a:pt x="69" y="18"/>
                </a:cubicBezTo>
                <a:cubicBezTo>
                  <a:pt x="69" y="20"/>
                  <a:pt x="70" y="21"/>
                  <a:pt x="71" y="23"/>
                </a:cubicBezTo>
                <a:cubicBezTo>
                  <a:pt x="71" y="23"/>
                  <a:pt x="71" y="23"/>
                  <a:pt x="71" y="23"/>
                </a:cubicBezTo>
                <a:cubicBezTo>
                  <a:pt x="71" y="24"/>
                  <a:pt x="71" y="24"/>
                  <a:pt x="72" y="25"/>
                </a:cubicBezTo>
                <a:cubicBezTo>
                  <a:pt x="72" y="25"/>
                  <a:pt x="72" y="25"/>
                  <a:pt x="72" y="25"/>
                </a:cubicBezTo>
                <a:cubicBezTo>
                  <a:pt x="74" y="27"/>
                  <a:pt x="76" y="28"/>
                  <a:pt x="79" y="28"/>
                </a:cubicBezTo>
                <a:cubicBezTo>
                  <a:pt x="85" y="28"/>
                  <a:pt x="89" y="23"/>
                  <a:pt x="89" y="18"/>
                </a:cubicBezTo>
                <a:cubicBezTo>
                  <a:pt x="89" y="12"/>
                  <a:pt x="85" y="8"/>
                  <a:pt x="79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Freeform 16"/>
          <p:cNvSpPr>
            <a:spLocks noEditPoints="1"/>
          </p:cNvSpPr>
          <p:nvPr/>
        </p:nvSpPr>
        <p:spPr bwMode="auto">
          <a:xfrm>
            <a:off x="2955871" y="1991754"/>
            <a:ext cx="244226" cy="243068"/>
          </a:xfrm>
          <a:custGeom>
            <a:avLst/>
            <a:gdLst>
              <a:gd name="T0" fmla="*/ 85 w 103"/>
              <a:gd name="T1" fmla="*/ 1 h 103"/>
              <a:gd name="T2" fmla="*/ 89 w 103"/>
              <a:gd name="T3" fmla="*/ 2 h 103"/>
              <a:gd name="T4" fmla="*/ 89 w 103"/>
              <a:gd name="T5" fmla="*/ 2 h 103"/>
              <a:gd name="T6" fmla="*/ 101 w 103"/>
              <a:gd name="T7" fmla="*/ 14 h 103"/>
              <a:gd name="T8" fmla="*/ 101 w 103"/>
              <a:gd name="T9" fmla="*/ 14 h 103"/>
              <a:gd name="T10" fmla="*/ 102 w 103"/>
              <a:gd name="T11" fmla="*/ 18 h 103"/>
              <a:gd name="T12" fmla="*/ 87 w 103"/>
              <a:gd name="T13" fmla="*/ 32 h 103"/>
              <a:gd name="T14" fmla="*/ 76 w 103"/>
              <a:gd name="T15" fmla="*/ 33 h 103"/>
              <a:gd name="T16" fmla="*/ 73 w 103"/>
              <a:gd name="T17" fmla="*/ 75 h 103"/>
              <a:gd name="T18" fmla="*/ 51 w 103"/>
              <a:gd name="T19" fmla="*/ 84 h 103"/>
              <a:gd name="T20" fmla="*/ 19 w 103"/>
              <a:gd name="T21" fmla="*/ 53 h 103"/>
              <a:gd name="T22" fmla="*/ 51 w 103"/>
              <a:gd name="T23" fmla="*/ 21 h 103"/>
              <a:gd name="T24" fmla="*/ 74 w 103"/>
              <a:gd name="T25" fmla="*/ 24 h 103"/>
              <a:gd name="T26" fmla="*/ 72 w 103"/>
              <a:gd name="T27" fmla="*/ 14 h 103"/>
              <a:gd name="T28" fmla="*/ 91 w 103"/>
              <a:gd name="T29" fmla="*/ 40 h 103"/>
              <a:gd name="T30" fmla="*/ 99 w 103"/>
              <a:gd name="T31" fmla="*/ 38 h 103"/>
              <a:gd name="T32" fmla="*/ 101 w 103"/>
              <a:gd name="T33" fmla="*/ 53 h 103"/>
              <a:gd name="T34" fmla="*/ 51 w 103"/>
              <a:gd name="T35" fmla="*/ 103 h 103"/>
              <a:gd name="T36" fmla="*/ 0 w 103"/>
              <a:gd name="T37" fmla="*/ 53 h 103"/>
              <a:gd name="T38" fmla="*/ 51 w 103"/>
              <a:gd name="T39" fmla="*/ 2 h 103"/>
              <a:gd name="T40" fmla="*/ 65 w 103"/>
              <a:gd name="T41" fmla="*/ 4 h 103"/>
              <a:gd name="T42" fmla="*/ 63 w 103"/>
              <a:gd name="T43" fmla="*/ 12 h 103"/>
              <a:gd name="T44" fmla="*/ 51 w 103"/>
              <a:gd name="T45" fmla="*/ 10 h 103"/>
              <a:gd name="T46" fmla="*/ 8 w 103"/>
              <a:gd name="T47" fmla="*/ 53 h 103"/>
              <a:gd name="T48" fmla="*/ 51 w 103"/>
              <a:gd name="T49" fmla="*/ 95 h 103"/>
              <a:gd name="T50" fmla="*/ 93 w 103"/>
              <a:gd name="T51" fmla="*/ 53 h 103"/>
              <a:gd name="T52" fmla="*/ 91 w 103"/>
              <a:gd name="T53" fmla="*/ 40 h 103"/>
              <a:gd name="T54" fmla="*/ 51 w 103"/>
              <a:gd name="T55" fmla="*/ 38 h 103"/>
              <a:gd name="T56" fmla="*/ 66 w 103"/>
              <a:gd name="T57" fmla="*/ 31 h 103"/>
              <a:gd name="T58" fmla="*/ 32 w 103"/>
              <a:gd name="T59" fmla="*/ 34 h 103"/>
              <a:gd name="T60" fmla="*/ 32 w 103"/>
              <a:gd name="T61" fmla="*/ 34 h 103"/>
              <a:gd name="T62" fmla="*/ 32 w 103"/>
              <a:gd name="T63" fmla="*/ 71 h 103"/>
              <a:gd name="T64" fmla="*/ 69 w 103"/>
              <a:gd name="T65" fmla="*/ 71 h 103"/>
              <a:gd name="T66" fmla="*/ 77 w 103"/>
              <a:gd name="T67" fmla="*/ 53 h 103"/>
              <a:gd name="T68" fmla="*/ 63 w 103"/>
              <a:gd name="T69" fmla="*/ 45 h 103"/>
              <a:gd name="T70" fmla="*/ 61 w 103"/>
              <a:gd name="T71" fmla="*/ 63 h 103"/>
              <a:gd name="T72" fmla="*/ 51 w 103"/>
              <a:gd name="T73" fmla="*/ 67 h 103"/>
              <a:gd name="T74" fmla="*/ 40 w 103"/>
              <a:gd name="T75" fmla="*/ 63 h 103"/>
              <a:gd name="T76" fmla="*/ 40 w 103"/>
              <a:gd name="T77" fmla="*/ 42 h 103"/>
              <a:gd name="T78" fmla="*/ 51 w 103"/>
              <a:gd name="T79" fmla="*/ 38 h 103"/>
              <a:gd name="T80" fmla="*/ 54 w 103"/>
              <a:gd name="T81" fmla="*/ 43 h 103"/>
              <a:gd name="T82" fmla="*/ 44 w 103"/>
              <a:gd name="T83" fmla="*/ 46 h 103"/>
              <a:gd name="T84" fmla="*/ 41 w 103"/>
              <a:gd name="T85" fmla="*/ 53 h 103"/>
              <a:gd name="T86" fmla="*/ 51 w 103"/>
              <a:gd name="T87" fmla="*/ 62 h 103"/>
              <a:gd name="T88" fmla="*/ 57 w 103"/>
              <a:gd name="T89" fmla="*/ 59 h 103"/>
              <a:gd name="T90" fmla="*/ 60 w 103"/>
              <a:gd name="T91" fmla="*/ 49 h 103"/>
              <a:gd name="T92" fmla="*/ 48 w 103"/>
              <a:gd name="T93" fmla="*/ 55 h 103"/>
              <a:gd name="T94" fmla="*/ 54 w 103"/>
              <a:gd name="T95" fmla="*/ 43 h 103"/>
              <a:gd name="T96" fmla="*/ 86 w 103"/>
              <a:gd name="T97" fmla="*/ 7 h 103"/>
              <a:gd name="T98" fmla="*/ 78 w 103"/>
              <a:gd name="T99" fmla="*/ 22 h 103"/>
              <a:gd name="T100" fmla="*/ 86 w 103"/>
              <a:gd name="T101" fmla="*/ 7 h 103"/>
              <a:gd name="T102" fmla="*/ 91 w 103"/>
              <a:gd name="T103" fmla="*/ 16 h 103"/>
              <a:gd name="T104" fmla="*/ 87 w 103"/>
              <a:gd name="T105" fmla="*/ 27 h 103"/>
              <a:gd name="T106" fmla="*/ 91 w 103"/>
              <a:gd name="T107" fmla="*/ 16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3" h="103">
                <a:moveTo>
                  <a:pt x="72" y="14"/>
                </a:moveTo>
                <a:cubicBezTo>
                  <a:pt x="85" y="1"/>
                  <a:pt x="85" y="1"/>
                  <a:pt x="85" y="1"/>
                </a:cubicBezTo>
                <a:cubicBezTo>
                  <a:pt x="86" y="0"/>
                  <a:pt x="88" y="0"/>
                  <a:pt x="89" y="1"/>
                </a:cubicBezTo>
                <a:cubicBezTo>
                  <a:pt x="89" y="1"/>
                  <a:pt x="89" y="2"/>
                  <a:pt x="89" y="2"/>
                </a:cubicBezTo>
                <a:cubicBezTo>
                  <a:pt x="89" y="2"/>
                  <a:pt x="89" y="2"/>
                  <a:pt x="89" y="2"/>
                </a:cubicBezTo>
                <a:cubicBezTo>
                  <a:pt x="89" y="2"/>
                  <a:pt x="89" y="2"/>
                  <a:pt x="89" y="2"/>
                </a:cubicBezTo>
                <a:cubicBezTo>
                  <a:pt x="92" y="11"/>
                  <a:pt x="92" y="11"/>
                  <a:pt x="92" y="11"/>
                </a:cubicBezTo>
                <a:cubicBezTo>
                  <a:pt x="101" y="14"/>
                  <a:pt x="101" y="14"/>
                  <a:pt x="101" y="14"/>
                </a:cubicBezTo>
                <a:cubicBezTo>
                  <a:pt x="101" y="14"/>
                  <a:pt x="101" y="14"/>
                  <a:pt x="101" y="14"/>
                </a:cubicBezTo>
                <a:cubicBezTo>
                  <a:pt x="101" y="14"/>
                  <a:pt x="101" y="14"/>
                  <a:pt x="101" y="14"/>
                </a:cubicBezTo>
                <a:cubicBezTo>
                  <a:pt x="101" y="14"/>
                  <a:pt x="102" y="14"/>
                  <a:pt x="102" y="14"/>
                </a:cubicBezTo>
                <a:cubicBezTo>
                  <a:pt x="103" y="15"/>
                  <a:pt x="103" y="17"/>
                  <a:pt x="102" y="18"/>
                </a:cubicBezTo>
                <a:cubicBezTo>
                  <a:pt x="89" y="31"/>
                  <a:pt x="89" y="31"/>
                  <a:pt x="89" y="31"/>
                </a:cubicBezTo>
                <a:cubicBezTo>
                  <a:pt x="88" y="31"/>
                  <a:pt x="88" y="32"/>
                  <a:pt x="87" y="32"/>
                </a:cubicBezTo>
                <a:cubicBezTo>
                  <a:pt x="79" y="30"/>
                  <a:pt x="79" y="30"/>
                  <a:pt x="79" y="30"/>
                </a:cubicBezTo>
                <a:cubicBezTo>
                  <a:pt x="76" y="33"/>
                  <a:pt x="76" y="33"/>
                  <a:pt x="76" y="33"/>
                </a:cubicBezTo>
                <a:cubicBezTo>
                  <a:pt x="80" y="39"/>
                  <a:pt x="82" y="45"/>
                  <a:pt x="82" y="53"/>
                </a:cubicBezTo>
                <a:cubicBezTo>
                  <a:pt x="82" y="61"/>
                  <a:pt x="79" y="69"/>
                  <a:pt x="73" y="75"/>
                </a:cubicBezTo>
                <a:cubicBezTo>
                  <a:pt x="73" y="75"/>
                  <a:pt x="73" y="75"/>
                  <a:pt x="73" y="75"/>
                </a:cubicBezTo>
                <a:cubicBezTo>
                  <a:pt x="67" y="80"/>
                  <a:pt x="59" y="84"/>
                  <a:pt x="51" y="84"/>
                </a:cubicBezTo>
                <a:cubicBezTo>
                  <a:pt x="42" y="84"/>
                  <a:pt x="34" y="80"/>
                  <a:pt x="28" y="75"/>
                </a:cubicBezTo>
                <a:cubicBezTo>
                  <a:pt x="23" y="69"/>
                  <a:pt x="19" y="61"/>
                  <a:pt x="19" y="53"/>
                </a:cubicBezTo>
                <a:cubicBezTo>
                  <a:pt x="19" y="44"/>
                  <a:pt x="23" y="36"/>
                  <a:pt x="28" y="30"/>
                </a:cubicBezTo>
                <a:cubicBezTo>
                  <a:pt x="34" y="25"/>
                  <a:pt x="42" y="21"/>
                  <a:pt x="51" y="21"/>
                </a:cubicBezTo>
                <a:cubicBezTo>
                  <a:pt x="58" y="21"/>
                  <a:pt x="65" y="24"/>
                  <a:pt x="70" y="28"/>
                </a:cubicBezTo>
                <a:cubicBezTo>
                  <a:pt x="74" y="24"/>
                  <a:pt x="74" y="24"/>
                  <a:pt x="74" y="24"/>
                </a:cubicBezTo>
                <a:cubicBezTo>
                  <a:pt x="72" y="17"/>
                  <a:pt x="72" y="17"/>
                  <a:pt x="72" y="17"/>
                </a:cubicBezTo>
                <a:cubicBezTo>
                  <a:pt x="71" y="16"/>
                  <a:pt x="72" y="15"/>
                  <a:pt x="72" y="14"/>
                </a:cubicBezTo>
                <a:close/>
                <a:moveTo>
                  <a:pt x="91" y="40"/>
                </a:moveTo>
                <a:cubicBezTo>
                  <a:pt x="91" y="40"/>
                  <a:pt x="91" y="40"/>
                  <a:pt x="91" y="40"/>
                </a:cubicBezTo>
                <a:cubicBezTo>
                  <a:pt x="91" y="38"/>
                  <a:pt x="92" y="36"/>
                  <a:pt x="94" y="35"/>
                </a:cubicBezTo>
                <a:cubicBezTo>
                  <a:pt x="96" y="35"/>
                  <a:pt x="98" y="36"/>
                  <a:pt x="99" y="38"/>
                </a:cubicBezTo>
                <a:cubicBezTo>
                  <a:pt x="100" y="40"/>
                  <a:pt x="100" y="43"/>
                  <a:pt x="101" y="45"/>
                </a:cubicBezTo>
                <a:cubicBezTo>
                  <a:pt x="101" y="47"/>
                  <a:pt x="101" y="50"/>
                  <a:pt x="101" y="53"/>
                </a:cubicBezTo>
                <a:cubicBezTo>
                  <a:pt x="101" y="66"/>
                  <a:pt x="96" y="79"/>
                  <a:pt x="86" y="88"/>
                </a:cubicBezTo>
                <a:cubicBezTo>
                  <a:pt x="77" y="97"/>
                  <a:pt x="65" y="103"/>
                  <a:pt x="51" y="103"/>
                </a:cubicBezTo>
                <a:cubicBezTo>
                  <a:pt x="37" y="103"/>
                  <a:pt x="24" y="97"/>
                  <a:pt x="15" y="88"/>
                </a:cubicBezTo>
                <a:cubicBezTo>
                  <a:pt x="6" y="79"/>
                  <a:pt x="0" y="66"/>
                  <a:pt x="0" y="53"/>
                </a:cubicBezTo>
                <a:cubicBezTo>
                  <a:pt x="0" y="39"/>
                  <a:pt x="6" y="26"/>
                  <a:pt x="15" y="17"/>
                </a:cubicBezTo>
                <a:cubicBezTo>
                  <a:pt x="24" y="8"/>
                  <a:pt x="37" y="2"/>
                  <a:pt x="51" y="2"/>
                </a:cubicBezTo>
                <a:cubicBezTo>
                  <a:pt x="53" y="2"/>
                  <a:pt x="56" y="2"/>
                  <a:pt x="58" y="3"/>
                </a:cubicBezTo>
                <a:cubicBezTo>
                  <a:pt x="61" y="3"/>
                  <a:pt x="63" y="3"/>
                  <a:pt x="65" y="4"/>
                </a:cubicBezTo>
                <a:cubicBezTo>
                  <a:pt x="67" y="5"/>
                  <a:pt x="69" y="7"/>
                  <a:pt x="68" y="9"/>
                </a:cubicBezTo>
                <a:cubicBezTo>
                  <a:pt x="67" y="11"/>
                  <a:pt x="65" y="12"/>
                  <a:pt x="63" y="12"/>
                </a:cubicBezTo>
                <a:cubicBezTo>
                  <a:pt x="61" y="11"/>
                  <a:pt x="59" y="11"/>
                  <a:pt x="57" y="10"/>
                </a:cubicBezTo>
                <a:cubicBezTo>
                  <a:pt x="55" y="10"/>
                  <a:pt x="53" y="10"/>
                  <a:pt x="51" y="10"/>
                </a:cubicBezTo>
                <a:cubicBezTo>
                  <a:pt x="39" y="10"/>
                  <a:pt x="28" y="15"/>
                  <a:pt x="21" y="23"/>
                </a:cubicBezTo>
                <a:cubicBezTo>
                  <a:pt x="13" y="30"/>
                  <a:pt x="8" y="41"/>
                  <a:pt x="8" y="53"/>
                </a:cubicBezTo>
                <a:cubicBezTo>
                  <a:pt x="8" y="64"/>
                  <a:pt x="13" y="75"/>
                  <a:pt x="21" y="83"/>
                </a:cubicBezTo>
                <a:cubicBezTo>
                  <a:pt x="28" y="90"/>
                  <a:pt x="39" y="95"/>
                  <a:pt x="51" y="95"/>
                </a:cubicBezTo>
                <a:cubicBezTo>
                  <a:pt x="62" y="95"/>
                  <a:pt x="73" y="90"/>
                  <a:pt x="81" y="83"/>
                </a:cubicBezTo>
                <a:cubicBezTo>
                  <a:pt x="88" y="75"/>
                  <a:pt x="93" y="64"/>
                  <a:pt x="93" y="53"/>
                </a:cubicBezTo>
                <a:cubicBezTo>
                  <a:pt x="93" y="50"/>
                  <a:pt x="93" y="48"/>
                  <a:pt x="93" y="46"/>
                </a:cubicBezTo>
                <a:cubicBezTo>
                  <a:pt x="92" y="44"/>
                  <a:pt x="92" y="42"/>
                  <a:pt x="91" y="40"/>
                </a:cubicBezTo>
                <a:close/>
                <a:moveTo>
                  <a:pt x="51" y="38"/>
                </a:moveTo>
                <a:cubicBezTo>
                  <a:pt x="51" y="38"/>
                  <a:pt x="51" y="38"/>
                  <a:pt x="51" y="38"/>
                </a:cubicBezTo>
                <a:cubicBezTo>
                  <a:pt x="53" y="38"/>
                  <a:pt x="56" y="39"/>
                  <a:pt x="58" y="40"/>
                </a:cubicBezTo>
                <a:cubicBezTo>
                  <a:pt x="66" y="31"/>
                  <a:pt x="66" y="31"/>
                  <a:pt x="66" y="31"/>
                </a:cubicBezTo>
                <a:cubicBezTo>
                  <a:pt x="62" y="28"/>
                  <a:pt x="57" y="26"/>
                  <a:pt x="51" y="26"/>
                </a:cubicBezTo>
                <a:cubicBezTo>
                  <a:pt x="43" y="26"/>
                  <a:pt x="37" y="29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27" y="39"/>
                  <a:pt x="24" y="45"/>
                  <a:pt x="24" y="53"/>
                </a:cubicBezTo>
                <a:cubicBezTo>
                  <a:pt x="24" y="60"/>
                  <a:pt x="27" y="66"/>
                  <a:pt x="32" y="71"/>
                </a:cubicBezTo>
                <a:cubicBezTo>
                  <a:pt x="37" y="76"/>
                  <a:pt x="43" y="79"/>
                  <a:pt x="51" y="79"/>
                </a:cubicBezTo>
                <a:cubicBezTo>
                  <a:pt x="58" y="79"/>
                  <a:pt x="65" y="76"/>
                  <a:pt x="69" y="71"/>
                </a:cubicBezTo>
                <a:cubicBezTo>
                  <a:pt x="69" y="71"/>
                  <a:pt x="69" y="71"/>
                  <a:pt x="69" y="71"/>
                </a:cubicBezTo>
                <a:cubicBezTo>
                  <a:pt x="74" y="66"/>
                  <a:pt x="77" y="60"/>
                  <a:pt x="77" y="53"/>
                </a:cubicBezTo>
                <a:cubicBezTo>
                  <a:pt x="77" y="47"/>
                  <a:pt x="75" y="41"/>
                  <a:pt x="72" y="37"/>
                </a:cubicBezTo>
                <a:cubicBezTo>
                  <a:pt x="63" y="45"/>
                  <a:pt x="63" y="45"/>
                  <a:pt x="63" y="45"/>
                </a:cubicBezTo>
                <a:cubicBezTo>
                  <a:pt x="64" y="48"/>
                  <a:pt x="65" y="50"/>
                  <a:pt x="65" y="53"/>
                </a:cubicBezTo>
                <a:cubicBezTo>
                  <a:pt x="65" y="56"/>
                  <a:pt x="63" y="60"/>
                  <a:pt x="61" y="63"/>
                </a:cubicBezTo>
                <a:cubicBezTo>
                  <a:pt x="61" y="63"/>
                  <a:pt x="61" y="63"/>
                  <a:pt x="61" y="63"/>
                </a:cubicBezTo>
                <a:cubicBezTo>
                  <a:pt x="58" y="65"/>
                  <a:pt x="55" y="67"/>
                  <a:pt x="51" y="67"/>
                </a:cubicBezTo>
                <a:cubicBezTo>
                  <a:pt x="47" y="67"/>
                  <a:pt x="43" y="65"/>
                  <a:pt x="40" y="63"/>
                </a:cubicBezTo>
                <a:cubicBezTo>
                  <a:pt x="40" y="63"/>
                  <a:pt x="40" y="63"/>
                  <a:pt x="40" y="63"/>
                </a:cubicBezTo>
                <a:cubicBezTo>
                  <a:pt x="38" y="60"/>
                  <a:pt x="36" y="57"/>
                  <a:pt x="36" y="53"/>
                </a:cubicBezTo>
                <a:cubicBezTo>
                  <a:pt x="36" y="49"/>
                  <a:pt x="38" y="45"/>
                  <a:pt x="40" y="42"/>
                </a:cubicBezTo>
                <a:cubicBezTo>
                  <a:pt x="40" y="42"/>
                  <a:pt x="40" y="42"/>
                  <a:pt x="40" y="42"/>
                </a:cubicBezTo>
                <a:cubicBezTo>
                  <a:pt x="43" y="40"/>
                  <a:pt x="47" y="38"/>
                  <a:pt x="51" y="38"/>
                </a:cubicBezTo>
                <a:close/>
                <a:moveTo>
                  <a:pt x="54" y="43"/>
                </a:moveTo>
                <a:cubicBezTo>
                  <a:pt x="54" y="43"/>
                  <a:pt x="54" y="43"/>
                  <a:pt x="54" y="43"/>
                </a:cubicBezTo>
                <a:cubicBezTo>
                  <a:pt x="53" y="43"/>
                  <a:pt x="52" y="43"/>
                  <a:pt x="51" y="43"/>
                </a:cubicBezTo>
                <a:cubicBezTo>
                  <a:pt x="48" y="43"/>
                  <a:pt x="46" y="44"/>
                  <a:pt x="44" y="46"/>
                </a:cubicBezTo>
                <a:cubicBezTo>
                  <a:pt x="44" y="46"/>
                  <a:pt x="44" y="46"/>
                  <a:pt x="44" y="46"/>
                </a:cubicBezTo>
                <a:cubicBezTo>
                  <a:pt x="42" y="47"/>
                  <a:pt x="41" y="50"/>
                  <a:pt x="41" y="53"/>
                </a:cubicBezTo>
                <a:cubicBezTo>
                  <a:pt x="41" y="55"/>
                  <a:pt x="42" y="58"/>
                  <a:pt x="44" y="59"/>
                </a:cubicBezTo>
                <a:cubicBezTo>
                  <a:pt x="46" y="61"/>
                  <a:pt x="48" y="62"/>
                  <a:pt x="51" y="62"/>
                </a:cubicBezTo>
                <a:cubicBezTo>
                  <a:pt x="53" y="62"/>
                  <a:pt x="56" y="61"/>
                  <a:pt x="57" y="59"/>
                </a:cubicBezTo>
                <a:cubicBezTo>
                  <a:pt x="57" y="59"/>
                  <a:pt x="57" y="59"/>
                  <a:pt x="57" y="59"/>
                </a:cubicBezTo>
                <a:cubicBezTo>
                  <a:pt x="59" y="58"/>
                  <a:pt x="60" y="55"/>
                  <a:pt x="60" y="53"/>
                </a:cubicBezTo>
                <a:cubicBezTo>
                  <a:pt x="60" y="51"/>
                  <a:pt x="60" y="50"/>
                  <a:pt x="60" y="49"/>
                </a:cubicBezTo>
                <a:cubicBezTo>
                  <a:pt x="54" y="55"/>
                  <a:pt x="54" y="55"/>
                  <a:pt x="54" y="55"/>
                </a:cubicBezTo>
                <a:cubicBezTo>
                  <a:pt x="52" y="57"/>
                  <a:pt x="49" y="57"/>
                  <a:pt x="48" y="55"/>
                </a:cubicBezTo>
                <a:cubicBezTo>
                  <a:pt x="46" y="54"/>
                  <a:pt x="46" y="51"/>
                  <a:pt x="48" y="50"/>
                </a:cubicBezTo>
                <a:cubicBezTo>
                  <a:pt x="54" y="43"/>
                  <a:pt x="54" y="43"/>
                  <a:pt x="54" y="43"/>
                </a:cubicBezTo>
                <a:close/>
                <a:moveTo>
                  <a:pt x="86" y="7"/>
                </a:moveTo>
                <a:cubicBezTo>
                  <a:pt x="86" y="7"/>
                  <a:pt x="86" y="7"/>
                  <a:pt x="86" y="7"/>
                </a:cubicBezTo>
                <a:cubicBezTo>
                  <a:pt x="77" y="17"/>
                  <a:pt x="77" y="17"/>
                  <a:pt x="77" y="17"/>
                </a:cubicBezTo>
                <a:cubicBezTo>
                  <a:pt x="78" y="22"/>
                  <a:pt x="78" y="22"/>
                  <a:pt x="78" y="22"/>
                </a:cubicBezTo>
                <a:cubicBezTo>
                  <a:pt x="87" y="13"/>
                  <a:pt x="87" y="13"/>
                  <a:pt x="87" y="13"/>
                </a:cubicBezTo>
                <a:cubicBezTo>
                  <a:pt x="86" y="7"/>
                  <a:pt x="86" y="7"/>
                  <a:pt x="86" y="7"/>
                </a:cubicBezTo>
                <a:close/>
                <a:moveTo>
                  <a:pt x="91" y="16"/>
                </a:moveTo>
                <a:cubicBezTo>
                  <a:pt x="91" y="16"/>
                  <a:pt x="91" y="16"/>
                  <a:pt x="91" y="16"/>
                </a:cubicBezTo>
                <a:cubicBezTo>
                  <a:pt x="81" y="25"/>
                  <a:pt x="81" y="25"/>
                  <a:pt x="81" y="25"/>
                </a:cubicBezTo>
                <a:cubicBezTo>
                  <a:pt x="87" y="27"/>
                  <a:pt x="87" y="27"/>
                  <a:pt x="87" y="27"/>
                </a:cubicBezTo>
                <a:cubicBezTo>
                  <a:pt x="96" y="17"/>
                  <a:pt x="96" y="17"/>
                  <a:pt x="96" y="17"/>
                </a:cubicBezTo>
                <a:cubicBezTo>
                  <a:pt x="91" y="16"/>
                  <a:pt x="91" y="16"/>
                  <a:pt x="91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Freeform 17"/>
          <p:cNvSpPr>
            <a:spLocks noEditPoints="1"/>
          </p:cNvSpPr>
          <p:nvPr/>
        </p:nvSpPr>
        <p:spPr bwMode="auto">
          <a:xfrm>
            <a:off x="2438357" y="2873512"/>
            <a:ext cx="246540" cy="258114"/>
          </a:xfrm>
          <a:custGeom>
            <a:avLst/>
            <a:gdLst>
              <a:gd name="T0" fmla="*/ 89 w 104"/>
              <a:gd name="T1" fmla="*/ 15 h 109"/>
              <a:gd name="T2" fmla="*/ 92 w 104"/>
              <a:gd name="T3" fmla="*/ 86 h 109"/>
              <a:gd name="T4" fmla="*/ 96 w 104"/>
              <a:gd name="T5" fmla="*/ 54 h 109"/>
              <a:gd name="T6" fmla="*/ 78 w 104"/>
              <a:gd name="T7" fmla="*/ 73 h 109"/>
              <a:gd name="T8" fmla="*/ 76 w 104"/>
              <a:gd name="T9" fmla="*/ 54 h 109"/>
              <a:gd name="T10" fmla="*/ 31 w 104"/>
              <a:gd name="T11" fmla="*/ 72 h 109"/>
              <a:gd name="T12" fmla="*/ 23 w 104"/>
              <a:gd name="T13" fmla="*/ 54 h 109"/>
              <a:gd name="T14" fmla="*/ 18 w 104"/>
              <a:gd name="T15" fmla="*/ 80 h 109"/>
              <a:gd name="T16" fmla="*/ 0 w 104"/>
              <a:gd name="T17" fmla="*/ 52 h 109"/>
              <a:gd name="T18" fmla="*/ 52 w 104"/>
              <a:gd name="T19" fmla="*/ 0 h 109"/>
              <a:gd name="T20" fmla="*/ 68 w 104"/>
              <a:gd name="T21" fmla="*/ 94 h 109"/>
              <a:gd name="T22" fmla="*/ 64 w 104"/>
              <a:gd name="T23" fmla="*/ 109 h 109"/>
              <a:gd name="T24" fmla="*/ 40 w 104"/>
              <a:gd name="T25" fmla="*/ 109 h 109"/>
              <a:gd name="T26" fmla="*/ 36 w 104"/>
              <a:gd name="T27" fmla="*/ 105 h 109"/>
              <a:gd name="T28" fmla="*/ 24 w 104"/>
              <a:gd name="T29" fmla="*/ 94 h 109"/>
              <a:gd name="T30" fmla="*/ 21 w 104"/>
              <a:gd name="T31" fmla="*/ 87 h 109"/>
              <a:gd name="T32" fmla="*/ 55 w 104"/>
              <a:gd name="T33" fmla="*/ 59 h 109"/>
              <a:gd name="T34" fmla="*/ 83 w 104"/>
              <a:gd name="T35" fmla="*/ 87 h 109"/>
              <a:gd name="T36" fmla="*/ 80 w 104"/>
              <a:gd name="T37" fmla="*/ 94 h 109"/>
              <a:gd name="T38" fmla="*/ 68 w 104"/>
              <a:gd name="T39" fmla="*/ 94 h 109"/>
              <a:gd name="T40" fmla="*/ 60 w 104"/>
              <a:gd name="T41" fmla="*/ 101 h 109"/>
              <a:gd name="T42" fmla="*/ 60 w 104"/>
              <a:gd name="T43" fmla="*/ 90 h 109"/>
              <a:gd name="T44" fmla="*/ 70 w 104"/>
              <a:gd name="T45" fmla="*/ 86 h 109"/>
              <a:gd name="T46" fmla="*/ 34 w 104"/>
              <a:gd name="T47" fmla="*/ 86 h 109"/>
              <a:gd name="T48" fmla="*/ 40 w 104"/>
              <a:gd name="T49" fmla="*/ 86 h 109"/>
              <a:gd name="T50" fmla="*/ 44 w 104"/>
              <a:gd name="T51" fmla="*/ 101 h 109"/>
              <a:gd name="T52" fmla="*/ 83 w 104"/>
              <a:gd name="T53" fmla="*/ 21 h 109"/>
              <a:gd name="T54" fmla="*/ 82 w 104"/>
              <a:gd name="T55" fmla="*/ 20 h 109"/>
              <a:gd name="T56" fmla="*/ 81 w 104"/>
              <a:gd name="T57" fmla="*/ 49 h 109"/>
              <a:gd name="T58" fmla="*/ 83 w 104"/>
              <a:gd name="T59" fmla="*/ 21 h 109"/>
              <a:gd name="T60" fmla="*/ 78 w 104"/>
              <a:gd name="T61" fmla="*/ 16 h 109"/>
              <a:gd name="T62" fmla="*/ 73 w 104"/>
              <a:gd name="T63" fmla="*/ 17 h 109"/>
              <a:gd name="T64" fmla="*/ 78 w 104"/>
              <a:gd name="T65" fmla="*/ 16 h 109"/>
              <a:gd name="T66" fmla="*/ 59 w 104"/>
              <a:gd name="T67" fmla="*/ 8 h 109"/>
              <a:gd name="T68" fmla="*/ 55 w 104"/>
              <a:gd name="T69" fmla="*/ 25 h 109"/>
              <a:gd name="T70" fmla="*/ 70 w 104"/>
              <a:gd name="T71" fmla="*/ 21 h 109"/>
              <a:gd name="T72" fmla="*/ 59 w 104"/>
              <a:gd name="T73" fmla="*/ 8 h 109"/>
              <a:gd name="T74" fmla="*/ 50 w 104"/>
              <a:gd name="T75" fmla="*/ 8 h 109"/>
              <a:gd name="T76" fmla="*/ 36 w 104"/>
              <a:gd name="T77" fmla="*/ 19 h 109"/>
              <a:gd name="T78" fmla="*/ 36 w 104"/>
              <a:gd name="T79" fmla="*/ 22 h 109"/>
              <a:gd name="T80" fmla="*/ 50 w 104"/>
              <a:gd name="T81" fmla="*/ 8 h 109"/>
              <a:gd name="T82" fmla="*/ 35 w 104"/>
              <a:gd name="T83" fmla="*/ 11 h 109"/>
              <a:gd name="T84" fmla="*/ 30 w 104"/>
              <a:gd name="T85" fmla="*/ 19 h 109"/>
              <a:gd name="T86" fmla="*/ 35 w 104"/>
              <a:gd name="T87" fmla="*/ 11 h 109"/>
              <a:gd name="T88" fmla="*/ 22 w 104"/>
              <a:gd name="T89" fmla="*/ 20 h 109"/>
              <a:gd name="T90" fmla="*/ 8 w 104"/>
              <a:gd name="T91" fmla="*/ 49 h 109"/>
              <a:gd name="T92" fmla="*/ 28 w 104"/>
              <a:gd name="T93" fmla="*/ 24 h 109"/>
              <a:gd name="T94" fmla="*/ 72 w 104"/>
              <a:gd name="T95" fmla="*/ 26 h 109"/>
              <a:gd name="T96" fmla="*/ 70 w 104"/>
              <a:gd name="T97" fmla="*/ 26 h 109"/>
              <a:gd name="T98" fmla="*/ 55 w 104"/>
              <a:gd name="T99" fmla="*/ 49 h 109"/>
              <a:gd name="T100" fmla="*/ 72 w 104"/>
              <a:gd name="T101" fmla="*/ 26 h 109"/>
              <a:gd name="T102" fmla="*/ 50 w 104"/>
              <a:gd name="T103" fmla="*/ 30 h 109"/>
              <a:gd name="T104" fmla="*/ 33 w 104"/>
              <a:gd name="T105" fmla="*/ 26 h 109"/>
              <a:gd name="T106" fmla="*/ 50 w 104"/>
              <a:gd name="T107" fmla="*/ 4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4" h="109">
                <a:moveTo>
                  <a:pt x="52" y="0"/>
                </a:moveTo>
                <a:cubicBezTo>
                  <a:pt x="66" y="0"/>
                  <a:pt x="80" y="6"/>
                  <a:pt x="89" y="15"/>
                </a:cubicBezTo>
                <a:cubicBezTo>
                  <a:pt x="98" y="24"/>
                  <a:pt x="104" y="37"/>
                  <a:pt x="104" y="52"/>
                </a:cubicBezTo>
                <a:cubicBezTo>
                  <a:pt x="104" y="65"/>
                  <a:pt x="100" y="76"/>
                  <a:pt x="92" y="86"/>
                </a:cubicBezTo>
                <a:cubicBezTo>
                  <a:pt x="89" y="89"/>
                  <a:pt x="82" y="85"/>
                  <a:pt x="86" y="80"/>
                </a:cubicBezTo>
                <a:cubicBezTo>
                  <a:pt x="92" y="73"/>
                  <a:pt x="96" y="64"/>
                  <a:pt x="96" y="54"/>
                </a:cubicBezTo>
                <a:cubicBezTo>
                  <a:pt x="81" y="54"/>
                  <a:pt x="81" y="54"/>
                  <a:pt x="81" y="54"/>
                </a:cubicBezTo>
                <a:cubicBezTo>
                  <a:pt x="81" y="61"/>
                  <a:pt x="80" y="67"/>
                  <a:pt x="78" y="73"/>
                </a:cubicBezTo>
                <a:cubicBezTo>
                  <a:pt x="78" y="76"/>
                  <a:pt x="73" y="75"/>
                  <a:pt x="74" y="72"/>
                </a:cubicBezTo>
                <a:cubicBezTo>
                  <a:pt x="75" y="67"/>
                  <a:pt x="76" y="61"/>
                  <a:pt x="76" y="54"/>
                </a:cubicBezTo>
                <a:cubicBezTo>
                  <a:pt x="56" y="54"/>
                  <a:pt x="48" y="54"/>
                  <a:pt x="28" y="54"/>
                </a:cubicBezTo>
                <a:cubicBezTo>
                  <a:pt x="28" y="61"/>
                  <a:pt x="29" y="67"/>
                  <a:pt x="31" y="72"/>
                </a:cubicBezTo>
                <a:cubicBezTo>
                  <a:pt x="31" y="75"/>
                  <a:pt x="27" y="76"/>
                  <a:pt x="26" y="73"/>
                </a:cubicBezTo>
                <a:cubicBezTo>
                  <a:pt x="24" y="67"/>
                  <a:pt x="24" y="61"/>
                  <a:pt x="23" y="54"/>
                </a:cubicBezTo>
                <a:cubicBezTo>
                  <a:pt x="8" y="54"/>
                  <a:pt x="8" y="54"/>
                  <a:pt x="8" y="54"/>
                </a:cubicBezTo>
                <a:cubicBezTo>
                  <a:pt x="9" y="64"/>
                  <a:pt x="12" y="73"/>
                  <a:pt x="18" y="80"/>
                </a:cubicBezTo>
                <a:cubicBezTo>
                  <a:pt x="22" y="84"/>
                  <a:pt x="16" y="89"/>
                  <a:pt x="12" y="86"/>
                </a:cubicBezTo>
                <a:cubicBezTo>
                  <a:pt x="5" y="76"/>
                  <a:pt x="0" y="65"/>
                  <a:pt x="0" y="52"/>
                </a:cubicBezTo>
                <a:cubicBezTo>
                  <a:pt x="0" y="37"/>
                  <a:pt x="6" y="24"/>
                  <a:pt x="15" y="15"/>
                </a:cubicBezTo>
                <a:cubicBezTo>
                  <a:pt x="25" y="6"/>
                  <a:pt x="38" y="0"/>
                  <a:pt x="52" y="0"/>
                </a:cubicBezTo>
                <a:close/>
                <a:moveTo>
                  <a:pt x="68" y="94"/>
                </a:moveTo>
                <a:cubicBezTo>
                  <a:pt x="68" y="94"/>
                  <a:pt x="68" y="94"/>
                  <a:pt x="68" y="94"/>
                </a:cubicBezTo>
                <a:cubicBezTo>
                  <a:pt x="68" y="105"/>
                  <a:pt x="68" y="105"/>
                  <a:pt x="68" y="105"/>
                </a:cubicBezTo>
                <a:cubicBezTo>
                  <a:pt x="68" y="107"/>
                  <a:pt x="66" y="109"/>
                  <a:pt x="64" y="109"/>
                </a:cubicBezTo>
                <a:cubicBezTo>
                  <a:pt x="64" y="109"/>
                  <a:pt x="64" y="109"/>
                  <a:pt x="64" y="109"/>
                </a:cubicBezTo>
                <a:cubicBezTo>
                  <a:pt x="40" y="109"/>
                  <a:pt x="40" y="109"/>
                  <a:pt x="40" y="109"/>
                </a:cubicBezTo>
                <a:cubicBezTo>
                  <a:pt x="38" y="109"/>
                  <a:pt x="36" y="107"/>
                  <a:pt x="36" y="105"/>
                </a:cubicBezTo>
                <a:cubicBezTo>
                  <a:pt x="36" y="105"/>
                  <a:pt x="36" y="105"/>
                  <a:pt x="36" y="105"/>
                </a:cubicBezTo>
                <a:cubicBezTo>
                  <a:pt x="36" y="94"/>
                  <a:pt x="36" y="94"/>
                  <a:pt x="36" y="94"/>
                </a:cubicBezTo>
                <a:cubicBezTo>
                  <a:pt x="24" y="94"/>
                  <a:pt x="24" y="94"/>
                  <a:pt x="24" y="94"/>
                </a:cubicBezTo>
                <a:cubicBezTo>
                  <a:pt x="22" y="94"/>
                  <a:pt x="20" y="92"/>
                  <a:pt x="20" y="90"/>
                </a:cubicBezTo>
                <a:cubicBezTo>
                  <a:pt x="20" y="89"/>
                  <a:pt x="21" y="88"/>
                  <a:pt x="21" y="87"/>
                </a:cubicBezTo>
                <a:cubicBezTo>
                  <a:pt x="49" y="59"/>
                  <a:pt x="49" y="59"/>
                  <a:pt x="49" y="59"/>
                </a:cubicBezTo>
                <a:cubicBezTo>
                  <a:pt x="51" y="58"/>
                  <a:pt x="53" y="58"/>
                  <a:pt x="55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83" y="87"/>
                  <a:pt x="83" y="87"/>
                  <a:pt x="83" y="87"/>
                </a:cubicBezTo>
                <a:cubicBezTo>
                  <a:pt x="85" y="89"/>
                  <a:pt x="85" y="91"/>
                  <a:pt x="83" y="93"/>
                </a:cubicBezTo>
                <a:cubicBezTo>
                  <a:pt x="82" y="94"/>
                  <a:pt x="81" y="94"/>
                  <a:pt x="80" y="94"/>
                </a:cubicBezTo>
                <a:cubicBezTo>
                  <a:pt x="80" y="94"/>
                  <a:pt x="80" y="94"/>
                  <a:pt x="80" y="94"/>
                </a:cubicBezTo>
                <a:cubicBezTo>
                  <a:pt x="68" y="94"/>
                  <a:pt x="68" y="94"/>
                  <a:pt x="68" y="94"/>
                </a:cubicBezTo>
                <a:close/>
                <a:moveTo>
                  <a:pt x="60" y="101"/>
                </a:moveTo>
                <a:cubicBezTo>
                  <a:pt x="60" y="101"/>
                  <a:pt x="60" y="101"/>
                  <a:pt x="60" y="101"/>
                </a:cubicBezTo>
                <a:cubicBezTo>
                  <a:pt x="60" y="90"/>
                  <a:pt x="60" y="90"/>
                  <a:pt x="60" y="90"/>
                </a:cubicBezTo>
                <a:cubicBezTo>
                  <a:pt x="60" y="90"/>
                  <a:pt x="60" y="90"/>
                  <a:pt x="60" y="90"/>
                </a:cubicBezTo>
                <a:cubicBezTo>
                  <a:pt x="60" y="88"/>
                  <a:pt x="62" y="86"/>
                  <a:pt x="64" y="86"/>
                </a:cubicBezTo>
                <a:cubicBezTo>
                  <a:pt x="70" y="86"/>
                  <a:pt x="70" y="86"/>
                  <a:pt x="70" y="86"/>
                </a:cubicBezTo>
                <a:cubicBezTo>
                  <a:pt x="52" y="68"/>
                  <a:pt x="52" y="68"/>
                  <a:pt x="52" y="68"/>
                </a:cubicBezTo>
                <a:cubicBezTo>
                  <a:pt x="34" y="86"/>
                  <a:pt x="34" y="86"/>
                  <a:pt x="34" y="86"/>
                </a:cubicBezTo>
                <a:cubicBezTo>
                  <a:pt x="40" y="86"/>
                  <a:pt x="40" y="86"/>
                  <a:pt x="40" y="86"/>
                </a:cubicBezTo>
                <a:cubicBezTo>
                  <a:pt x="40" y="86"/>
                  <a:pt x="40" y="86"/>
                  <a:pt x="40" y="86"/>
                </a:cubicBezTo>
                <a:cubicBezTo>
                  <a:pt x="42" y="86"/>
                  <a:pt x="44" y="88"/>
                  <a:pt x="44" y="90"/>
                </a:cubicBezTo>
                <a:cubicBezTo>
                  <a:pt x="44" y="101"/>
                  <a:pt x="44" y="101"/>
                  <a:pt x="44" y="101"/>
                </a:cubicBezTo>
                <a:cubicBezTo>
                  <a:pt x="60" y="101"/>
                  <a:pt x="60" y="101"/>
                  <a:pt x="60" y="101"/>
                </a:cubicBezTo>
                <a:close/>
                <a:moveTo>
                  <a:pt x="83" y="21"/>
                </a:moveTo>
                <a:cubicBezTo>
                  <a:pt x="83" y="21"/>
                  <a:pt x="83" y="21"/>
                  <a:pt x="83" y="21"/>
                </a:cubicBezTo>
                <a:cubicBezTo>
                  <a:pt x="83" y="20"/>
                  <a:pt x="83" y="20"/>
                  <a:pt x="82" y="20"/>
                </a:cubicBezTo>
                <a:cubicBezTo>
                  <a:pt x="80" y="21"/>
                  <a:pt x="78" y="22"/>
                  <a:pt x="76" y="24"/>
                </a:cubicBezTo>
                <a:cubicBezTo>
                  <a:pt x="79" y="31"/>
                  <a:pt x="81" y="40"/>
                  <a:pt x="81" y="49"/>
                </a:cubicBezTo>
                <a:cubicBezTo>
                  <a:pt x="96" y="49"/>
                  <a:pt x="96" y="49"/>
                  <a:pt x="96" y="49"/>
                </a:cubicBezTo>
                <a:cubicBezTo>
                  <a:pt x="96" y="38"/>
                  <a:pt x="91" y="28"/>
                  <a:pt x="83" y="21"/>
                </a:cubicBezTo>
                <a:close/>
                <a:moveTo>
                  <a:pt x="78" y="16"/>
                </a:moveTo>
                <a:cubicBezTo>
                  <a:pt x="78" y="16"/>
                  <a:pt x="78" y="16"/>
                  <a:pt x="78" y="16"/>
                </a:cubicBezTo>
                <a:cubicBezTo>
                  <a:pt x="76" y="14"/>
                  <a:pt x="73" y="13"/>
                  <a:pt x="69" y="11"/>
                </a:cubicBezTo>
                <a:cubicBezTo>
                  <a:pt x="71" y="13"/>
                  <a:pt x="72" y="15"/>
                  <a:pt x="73" y="17"/>
                </a:cubicBezTo>
                <a:cubicBezTo>
                  <a:pt x="73" y="17"/>
                  <a:pt x="74" y="18"/>
                  <a:pt x="74" y="19"/>
                </a:cubicBezTo>
                <a:cubicBezTo>
                  <a:pt x="76" y="18"/>
                  <a:pt x="77" y="17"/>
                  <a:pt x="78" y="16"/>
                </a:cubicBezTo>
                <a:close/>
                <a:moveTo>
                  <a:pt x="59" y="8"/>
                </a:moveTo>
                <a:cubicBezTo>
                  <a:pt x="59" y="8"/>
                  <a:pt x="59" y="8"/>
                  <a:pt x="59" y="8"/>
                </a:cubicBezTo>
                <a:cubicBezTo>
                  <a:pt x="58" y="8"/>
                  <a:pt x="56" y="8"/>
                  <a:pt x="55" y="8"/>
                </a:cubicBezTo>
                <a:cubicBezTo>
                  <a:pt x="55" y="25"/>
                  <a:pt x="55" y="25"/>
                  <a:pt x="55" y="25"/>
                </a:cubicBezTo>
                <a:cubicBezTo>
                  <a:pt x="59" y="24"/>
                  <a:pt x="64" y="24"/>
                  <a:pt x="68" y="22"/>
                </a:cubicBezTo>
                <a:cubicBezTo>
                  <a:pt x="69" y="22"/>
                  <a:pt x="69" y="21"/>
                  <a:pt x="70" y="21"/>
                </a:cubicBezTo>
                <a:cubicBezTo>
                  <a:pt x="70" y="20"/>
                  <a:pt x="69" y="20"/>
                  <a:pt x="69" y="19"/>
                </a:cubicBezTo>
                <a:cubicBezTo>
                  <a:pt x="66" y="14"/>
                  <a:pt x="63" y="11"/>
                  <a:pt x="59" y="8"/>
                </a:cubicBezTo>
                <a:close/>
                <a:moveTo>
                  <a:pt x="50" y="8"/>
                </a:moveTo>
                <a:cubicBezTo>
                  <a:pt x="50" y="8"/>
                  <a:pt x="50" y="8"/>
                  <a:pt x="50" y="8"/>
                </a:cubicBezTo>
                <a:cubicBezTo>
                  <a:pt x="48" y="8"/>
                  <a:pt x="46" y="8"/>
                  <a:pt x="45" y="8"/>
                </a:cubicBezTo>
                <a:cubicBezTo>
                  <a:pt x="41" y="11"/>
                  <a:pt x="38" y="14"/>
                  <a:pt x="36" y="19"/>
                </a:cubicBezTo>
                <a:cubicBezTo>
                  <a:pt x="35" y="20"/>
                  <a:pt x="35" y="20"/>
                  <a:pt x="34" y="21"/>
                </a:cubicBezTo>
                <a:cubicBezTo>
                  <a:pt x="35" y="21"/>
                  <a:pt x="36" y="22"/>
                  <a:pt x="36" y="22"/>
                </a:cubicBezTo>
                <a:cubicBezTo>
                  <a:pt x="40" y="24"/>
                  <a:pt x="45" y="24"/>
                  <a:pt x="50" y="25"/>
                </a:cubicBezTo>
                <a:cubicBezTo>
                  <a:pt x="50" y="8"/>
                  <a:pt x="50" y="8"/>
                  <a:pt x="50" y="8"/>
                </a:cubicBezTo>
                <a:close/>
                <a:moveTo>
                  <a:pt x="35" y="11"/>
                </a:moveTo>
                <a:cubicBezTo>
                  <a:pt x="35" y="11"/>
                  <a:pt x="35" y="11"/>
                  <a:pt x="35" y="11"/>
                </a:cubicBezTo>
                <a:cubicBezTo>
                  <a:pt x="32" y="13"/>
                  <a:pt x="29" y="14"/>
                  <a:pt x="26" y="16"/>
                </a:cubicBezTo>
                <a:cubicBezTo>
                  <a:pt x="27" y="17"/>
                  <a:pt x="29" y="18"/>
                  <a:pt x="30" y="19"/>
                </a:cubicBezTo>
                <a:cubicBezTo>
                  <a:pt x="30" y="18"/>
                  <a:pt x="31" y="17"/>
                  <a:pt x="31" y="17"/>
                </a:cubicBezTo>
                <a:cubicBezTo>
                  <a:pt x="32" y="15"/>
                  <a:pt x="34" y="13"/>
                  <a:pt x="35" y="11"/>
                </a:cubicBezTo>
                <a:close/>
                <a:moveTo>
                  <a:pt x="22" y="20"/>
                </a:moveTo>
                <a:cubicBezTo>
                  <a:pt x="22" y="20"/>
                  <a:pt x="22" y="20"/>
                  <a:pt x="22" y="20"/>
                </a:cubicBezTo>
                <a:cubicBezTo>
                  <a:pt x="22" y="20"/>
                  <a:pt x="21" y="20"/>
                  <a:pt x="21" y="21"/>
                </a:cubicBezTo>
                <a:cubicBezTo>
                  <a:pt x="13" y="28"/>
                  <a:pt x="9" y="38"/>
                  <a:pt x="8" y="49"/>
                </a:cubicBezTo>
                <a:cubicBezTo>
                  <a:pt x="23" y="49"/>
                  <a:pt x="23" y="49"/>
                  <a:pt x="23" y="49"/>
                </a:cubicBezTo>
                <a:cubicBezTo>
                  <a:pt x="24" y="40"/>
                  <a:pt x="25" y="31"/>
                  <a:pt x="28" y="24"/>
                </a:cubicBezTo>
                <a:cubicBezTo>
                  <a:pt x="26" y="22"/>
                  <a:pt x="24" y="21"/>
                  <a:pt x="22" y="20"/>
                </a:cubicBezTo>
                <a:close/>
                <a:moveTo>
                  <a:pt x="72" y="26"/>
                </a:moveTo>
                <a:cubicBezTo>
                  <a:pt x="72" y="26"/>
                  <a:pt x="72" y="26"/>
                  <a:pt x="72" y="26"/>
                </a:cubicBezTo>
                <a:cubicBezTo>
                  <a:pt x="71" y="26"/>
                  <a:pt x="70" y="26"/>
                  <a:pt x="70" y="26"/>
                </a:cubicBezTo>
                <a:cubicBezTo>
                  <a:pt x="65" y="28"/>
                  <a:pt x="60" y="29"/>
                  <a:pt x="55" y="30"/>
                </a:cubicBezTo>
                <a:cubicBezTo>
                  <a:pt x="55" y="49"/>
                  <a:pt x="55" y="49"/>
                  <a:pt x="55" y="49"/>
                </a:cubicBezTo>
                <a:cubicBezTo>
                  <a:pt x="76" y="49"/>
                  <a:pt x="76" y="49"/>
                  <a:pt x="76" y="49"/>
                </a:cubicBezTo>
                <a:cubicBezTo>
                  <a:pt x="76" y="41"/>
                  <a:pt x="74" y="32"/>
                  <a:pt x="72" y="26"/>
                </a:cubicBezTo>
                <a:close/>
                <a:moveTo>
                  <a:pt x="50" y="30"/>
                </a:moveTo>
                <a:cubicBezTo>
                  <a:pt x="50" y="30"/>
                  <a:pt x="50" y="30"/>
                  <a:pt x="50" y="30"/>
                </a:cubicBezTo>
                <a:cubicBezTo>
                  <a:pt x="44" y="29"/>
                  <a:pt x="39" y="28"/>
                  <a:pt x="35" y="26"/>
                </a:cubicBezTo>
                <a:cubicBezTo>
                  <a:pt x="34" y="26"/>
                  <a:pt x="33" y="26"/>
                  <a:pt x="33" y="26"/>
                </a:cubicBezTo>
                <a:cubicBezTo>
                  <a:pt x="30" y="32"/>
                  <a:pt x="28" y="41"/>
                  <a:pt x="28" y="49"/>
                </a:cubicBezTo>
                <a:cubicBezTo>
                  <a:pt x="50" y="49"/>
                  <a:pt x="50" y="49"/>
                  <a:pt x="50" y="49"/>
                </a:cubicBezTo>
                <a:cubicBezTo>
                  <a:pt x="50" y="30"/>
                  <a:pt x="50" y="30"/>
                  <a:pt x="50" y="3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Freeform 18"/>
          <p:cNvSpPr>
            <a:spLocks noEditPoints="1"/>
          </p:cNvSpPr>
          <p:nvPr/>
        </p:nvSpPr>
        <p:spPr bwMode="auto">
          <a:xfrm>
            <a:off x="3442014" y="2923370"/>
            <a:ext cx="303256" cy="212972"/>
          </a:xfrm>
          <a:custGeom>
            <a:avLst/>
            <a:gdLst>
              <a:gd name="T0" fmla="*/ 16 w 128"/>
              <a:gd name="T1" fmla="*/ 0 h 90"/>
              <a:gd name="T2" fmla="*/ 116 w 128"/>
              <a:gd name="T3" fmla="*/ 4 h 90"/>
              <a:gd name="T4" fmla="*/ 116 w 128"/>
              <a:gd name="T5" fmla="*/ 74 h 90"/>
              <a:gd name="T6" fmla="*/ 112 w 128"/>
              <a:gd name="T7" fmla="*/ 78 h 90"/>
              <a:gd name="T8" fmla="*/ 12 w 128"/>
              <a:gd name="T9" fmla="*/ 74 h 90"/>
              <a:gd name="T10" fmla="*/ 12 w 128"/>
              <a:gd name="T11" fmla="*/ 4 h 90"/>
              <a:gd name="T12" fmla="*/ 30 w 128"/>
              <a:gd name="T13" fmla="*/ 51 h 90"/>
              <a:gd name="T14" fmla="*/ 30 w 128"/>
              <a:gd name="T15" fmla="*/ 51 h 90"/>
              <a:gd name="T16" fmla="*/ 43 w 128"/>
              <a:gd name="T17" fmla="*/ 53 h 90"/>
              <a:gd name="T18" fmla="*/ 43 w 128"/>
              <a:gd name="T19" fmla="*/ 64 h 90"/>
              <a:gd name="T20" fmla="*/ 41 w 128"/>
              <a:gd name="T21" fmla="*/ 66 h 90"/>
              <a:gd name="T22" fmla="*/ 28 w 128"/>
              <a:gd name="T23" fmla="*/ 64 h 90"/>
              <a:gd name="T24" fmla="*/ 28 w 128"/>
              <a:gd name="T25" fmla="*/ 53 h 90"/>
              <a:gd name="T26" fmla="*/ 49 w 128"/>
              <a:gd name="T27" fmla="*/ 40 h 90"/>
              <a:gd name="T28" fmla="*/ 49 w 128"/>
              <a:gd name="T29" fmla="*/ 40 h 90"/>
              <a:gd name="T30" fmla="*/ 62 w 128"/>
              <a:gd name="T31" fmla="*/ 43 h 90"/>
              <a:gd name="T32" fmla="*/ 62 w 128"/>
              <a:gd name="T33" fmla="*/ 64 h 90"/>
              <a:gd name="T34" fmla="*/ 59 w 128"/>
              <a:gd name="T35" fmla="*/ 66 h 90"/>
              <a:gd name="T36" fmla="*/ 47 w 128"/>
              <a:gd name="T37" fmla="*/ 64 h 90"/>
              <a:gd name="T38" fmla="*/ 47 w 128"/>
              <a:gd name="T39" fmla="*/ 43 h 90"/>
              <a:gd name="T40" fmla="*/ 57 w 128"/>
              <a:gd name="T41" fmla="*/ 45 h 90"/>
              <a:gd name="T42" fmla="*/ 52 w 128"/>
              <a:gd name="T43" fmla="*/ 45 h 90"/>
              <a:gd name="T44" fmla="*/ 57 w 128"/>
              <a:gd name="T45" fmla="*/ 61 h 90"/>
              <a:gd name="T46" fmla="*/ 68 w 128"/>
              <a:gd name="T47" fmla="*/ 30 h 90"/>
              <a:gd name="T48" fmla="*/ 68 w 128"/>
              <a:gd name="T49" fmla="*/ 30 h 90"/>
              <a:gd name="T50" fmla="*/ 81 w 128"/>
              <a:gd name="T51" fmla="*/ 32 h 90"/>
              <a:gd name="T52" fmla="*/ 81 w 128"/>
              <a:gd name="T53" fmla="*/ 64 h 90"/>
              <a:gd name="T54" fmla="*/ 78 w 128"/>
              <a:gd name="T55" fmla="*/ 66 h 90"/>
              <a:gd name="T56" fmla="*/ 66 w 128"/>
              <a:gd name="T57" fmla="*/ 64 h 90"/>
              <a:gd name="T58" fmla="*/ 66 w 128"/>
              <a:gd name="T59" fmla="*/ 32 h 90"/>
              <a:gd name="T60" fmla="*/ 76 w 128"/>
              <a:gd name="T61" fmla="*/ 35 h 90"/>
              <a:gd name="T62" fmla="*/ 71 w 128"/>
              <a:gd name="T63" fmla="*/ 35 h 90"/>
              <a:gd name="T64" fmla="*/ 76 w 128"/>
              <a:gd name="T65" fmla="*/ 61 h 90"/>
              <a:gd name="T66" fmla="*/ 87 w 128"/>
              <a:gd name="T67" fmla="*/ 19 h 90"/>
              <a:gd name="T68" fmla="*/ 87 w 128"/>
              <a:gd name="T69" fmla="*/ 19 h 90"/>
              <a:gd name="T70" fmla="*/ 100 w 128"/>
              <a:gd name="T71" fmla="*/ 22 h 90"/>
              <a:gd name="T72" fmla="*/ 100 w 128"/>
              <a:gd name="T73" fmla="*/ 64 h 90"/>
              <a:gd name="T74" fmla="*/ 97 w 128"/>
              <a:gd name="T75" fmla="*/ 66 h 90"/>
              <a:gd name="T76" fmla="*/ 85 w 128"/>
              <a:gd name="T77" fmla="*/ 64 h 90"/>
              <a:gd name="T78" fmla="*/ 85 w 128"/>
              <a:gd name="T79" fmla="*/ 22 h 90"/>
              <a:gd name="T80" fmla="*/ 95 w 128"/>
              <a:gd name="T81" fmla="*/ 24 h 90"/>
              <a:gd name="T82" fmla="*/ 89 w 128"/>
              <a:gd name="T83" fmla="*/ 24 h 90"/>
              <a:gd name="T84" fmla="*/ 95 w 128"/>
              <a:gd name="T85" fmla="*/ 61 h 90"/>
              <a:gd name="T86" fmla="*/ 38 w 128"/>
              <a:gd name="T87" fmla="*/ 55 h 90"/>
              <a:gd name="T88" fmla="*/ 33 w 128"/>
              <a:gd name="T89" fmla="*/ 55 h 90"/>
              <a:gd name="T90" fmla="*/ 38 w 128"/>
              <a:gd name="T91" fmla="*/ 61 h 90"/>
              <a:gd name="T92" fmla="*/ 4 w 128"/>
              <a:gd name="T93" fmla="*/ 90 h 90"/>
              <a:gd name="T94" fmla="*/ 0 w 128"/>
              <a:gd name="T95" fmla="*/ 86 h 90"/>
              <a:gd name="T96" fmla="*/ 124 w 128"/>
              <a:gd name="T97" fmla="*/ 82 h 90"/>
              <a:gd name="T98" fmla="*/ 124 w 128"/>
              <a:gd name="T99" fmla="*/ 90 h 90"/>
              <a:gd name="T100" fmla="*/ 108 w 128"/>
              <a:gd name="T101" fmla="*/ 8 h 90"/>
              <a:gd name="T102" fmla="*/ 20 w 128"/>
              <a:gd name="T103" fmla="*/ 8 h 90"/>
              <a:gd name="T104" fmla="*/ 108 w 128"/>
              <a:gd name="T105" fmla="*/ 7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28" h="90">
                <a:moveTo>
                  <a:pt x="16" y="0"/>
                </a:moveTo>
                <a:cubicBezTo>
                  <a:pt x="16" y="0"/>
                  <a:pt x="16" y="0"/>
                  <a:pt x="16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14" y="0"/>
                  <a:pt x="116" y="2"/>
                  <a:pt x="116" y="4"/>
                </a:cubicBezTo>
                <a:cubicBezTo>
                  <a:pt x="116" y="5"/>
                  <a:pt x="116" y="5"/>
                  <a:pt x="116" y="5"/>
                </a:cubicBezTo>
                <a:cubicBezTo>
                  <a:pt x="116" y="74"/>
                  <a:pt x="116" y="74"/>
                  <a:pt x="116" y="74"/>
                </a:cubicBezTo>
                <a:cubicBezTo>
                  <a:pt x="116" y="77"/>
                  <a:pt x="114" y="78"/>
                  <a:pt x="112" y="78"/>
                </a:cubicBezTo>
                <a:cubicBezTo>
                  <a:pt x="112" y="78"/>
                  <a:pt x="112" y="78"/>
                  <a:pt x="112" y="78"/>
                </a:cubicBezTo>
                <a:cubicBezTo>
                  <a:pt x="16" y="78"/>
                  <a:pt x="16" y="78"/>
                  <a:pt x="16" y="78"/>
                </a:cubicBezTo>
                <a:cubicBezTo>
                  <a:pt x="13" y="78"/>
                  <a:pt x="12" y="77"/>
                  <a:pt x="12" y="74"/>
                </a:cubicBezTo>
                <a:cubicBezTo>
                  <a:pt x="12" y="74"/>
                  <a:pt x="12" y="74"/>
                  <a:pt x="12" y="74"/>
                </a:cubicBezTo>
                <a:cubicBezTo>
                  <a:pt x="12" y="4"/>
                  <a:pt x="12" y="4"/>
                  <a:pt x="12" y="4"/>
                </a:cubicBezTo>
                <a:cubicBezTo>
                  <a:pt x="12" y="2"/>
                  <a:pt x="13" y="0"/>
                  <a:pt x="16" y="0"/>
                </a:cubicBezTo>
                <a:close/>
                <a:moveTo>
                  <a:pt x="30" y="51"/>
                </a:moveTo>
                <a:cubicBezTo>
                  <a:pt x="30" y="51"/>
                  <a:pt x="30" y="51"/>
                  <a:pt x="30" y="51"/>
                </a:cubicBezTo>
                <a:cubicBezTo>
                  <a:pt x="30" y="51"/>
                  <a:pt x="30" y="51"/>
                  <a:pt x="30" y="51"/>
                </a:cubicBezTo>
                <a:cubicBezTo>
                  <a:pt x="41" y="51"/>
                  <a:pt x="41" y="51"/>
                  <a:pt x="41" y="51"/>
                </a:cubicBezTo>
                <a:cubicBezTo>
                  <a:pt x="42" y="51"/>
                  <a:pt x="43" y="52"/>
                  <a:pt x="43" y="53"/>
                </a:cubicBezTo>
                <a:cubicBezTo>
                  <a:pt x="43" y="53"/>
                  <a:pt x="43" y="53"/>
                  <a:pt x="43" y="53"/>
                </a:cubicBezTo>
                <a:cubicBezTo>
                  <a:pt x="43" y="64"/>
                  <a:pt x="43" y="64"/>
                  <a:pt x="43" y="64"/>
                </a:cubicBezTo>
                <a:cubicBezTo>
                  <a:pt x="43" y="65"/>
                  <a:pt x="42" y="66"/>
                  <a:pt x="41" y="66"/>
                </a:cubicBezTo>
                <a:cubicBezTo>
                  <a:pt x="41" y="66"/>
                  <a:pt x="41" y="66"/>
                  <a:pt x="41" y="66"/>
                </a:cubicBezTo>
                <a:cubicBezTo>
                  <a:pt x="30" y="66"/>
                  <a:pt x="30" y="66"/>
                  <a:pt x="30" y="66"/>
                </a:cubicBezTo>
                <a:cubicBezTo>
                  <a:pt x="29" y="66"/>
                  <a:pt x="28" y="65"/>
                  <a:pt x="28" y="64"/>
                </a:cubicBezTo>
                <a:cubicBezTo>
                  <a:pt x="28" y="64"/>
                  <a:pt x="28" y="64"/>
                  <a:pt x="28" y="64"/>
                </a:cubicBezTo>
                <a:cubicBezTo>
                  <a:pt x="28" y="53"/>
                  <a:pt x="28" y="53"/>
                  <a:pt x="28" y="53"/>
                </a:cubicBezTo>
                <a:cubicBezTo>
                  <a:pt x="28" y="52"/>
                  <a:pt x="29" y="51"/>
                  <a:pt x="30" y="51"/>
                </a:cubicBezTo>
                <a:close/>
                <a:moveTo>
                  <a:pt x="49" y="40"/>
                </a:moveTo>
                <a:cubicBezTo>
                  <a:pt x="49" y="40"/>
                  <a:pt x="49" y="40"/>
                  <a:pt x="49" y="40"/>
                </a:cubicBezTo>
                <a:cubicBezTo>
                  <a:pt x="49" y="40"/>
                  <a:pt x="49" y="40"/>
                  <a:pt x="49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61" y="40"/>
                  <a:pt x="62" y="41"/>
                  <a:pt x="62" y="43"/>
                </a:cubicBezTo>
                <a:cubicBezTo>
                  <a:pt x="62" y="43"/>
                  <a:pt x="62" y="43"/>
                  <a:pt x="62" y="43"/>
                </a:cubicBezTo>
                <a:cubicBezTo>
                  <a:pt x="62" y="64"/>
                  <a:pt x="62" y="64"/>
                  <a:pt x="62" y="64"/>
                </a:cubicBezTo>
                <a:cubicBezTo>
                  <a:pt x="62" y="65"/>
                  <a:pt x="61" y="66"/>
                  <a:pt x="59" y="66"/>
                </a:cubicBezTo>
                <a:cubicBezTo>
                  <a:pt x="59" y="66"/>
                  <a:pt x="59" y="66"/>
                  <a:pt x="5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48" y="66"/>
                  <a:pt x="47" y="65"/>
                  <a:pt x="47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43"/>
                  <a:pt x="47" y="43"/>
                  <a:pt x="47" y="43"/>
                </a:cubicBezTo>
                <a:cubicBezTo>
                  <a:pt x="47" y="41"/>
                  <a:pt x="48" y="40"/>
                  <a:pt x="49" y="40"/>
                </a:cubicBezTo>
                <a:close/>
                <a:moveTo>
                  <a:pt x="57" y="45"/>
                </a:moveTo>
                <a:cubicBezTo>
                  <a:pt x="57" y="45"/>
                  <a:pt x="57" y="45"/>
                  <a:pt x="57" y="45"/>
                </a:cubicBezTo>
                <a:cubicBezTo>
                  <a:pt x="52" y="45"/>
                  <a:pt x="52" y="45"/>
                  <a:pt x="52" y="45"/>
                </a:cubicBezTo>
                <a:cubicBezTo>
                  <a:pt x="52" y="61"/>
                  <a:pt x="52" y="61"/>
                  <a:pt x="52" y="61"/>
                </a:cubicBezTo>
                <a:cubicBezTo>
                  <a:pt x="57" y="61"/>
                  <a:pt x="57" y="61"/>
                  <a:pt x="57" y="61"/>
                </a:cubicBezTo>
                <a:cubicBezTo>
                  <a:pt x="57" y="45"/>
                  <a:pt x="57" y="45"/>
                  <a:pt x="57" y="45"/>
                </a:cubicBezTo>
                <a:close/>
                <a:moveTo>
                  <a:pt x="68" y="30"/>
                </a:moveTo>
                <a:cubicBezTo>
                  <a:pt x="68" y="30"/>
                  <a:pt x="68" y="30"/>
                  <a:pt x="68" y="30"/>
                </a:cubicBezTo>
                <a:cubicBezTo>
                  <a:pt x="68" y="30"/>
                  <a:pt x="68" y="30"/>
                  <a:pt x="68" y="30"/>
                </a:cubicBezTo>
                <a:cubicBezTo>
                  <a:pt x="78" y="30"/>
                  <a:pt x="78" y="30"/>
                  <a:pt x="78" y="30"/>
                </a:cubicBezTo>
                <a:cubicBezTo>
                  <a:pt x="80" y="30"/>
                  <a:pt x="81" y="31"/>
                  <a:pt x="81" y="32"/>
                </a:cubicBezTo>
                <a:cubicBezTo>
                  <a:pt x="81" y="32"/>
                  <a:pt x="81" y="32"/>
                  <a:pt x="81" y="32"/>
                </a:cubicBezTo>
                <a:cubicBezTo>
                  <a:pt x="81" y="64"/>
                  <a:pt x="81" y="64"/>
                  <a:pt x="81" y="64"/>
                </a:cubicBezTo>
                <a:cubicBezTo>
                  <a:pt x="81" y="65"/>
                  <a:pt x="80" y="66"/>
                  <a:pt x="78" y="66"/>
                </a:cubicBezTo>
                <a:cubicBezTo>
                  <a:pt x="78" y="66"/>
                  <a:pt x="78" y="66"/>
                  <a:pt x="78" y="66"/>
                </a:cubicBezTo>
                <a:cubicBezTo>
                  <a:pt x="68" y="66"/>
                  <a:pt x="68" y="66"/>
                  <a:pt x="68" y="66"/>
                </a:cubicBezTo>
                <a:cubicBezTo>
                  <a:pt x="67" y="66"/>
                  <a:pt x="66" y="65"/>
                  <a:pt x="66" y="64"/>
                </a:cubicBezTo>
                <a:cubicBezTo>
                  <a:pt x="66" y="64"/>
                  <a:pt x="66" y="64"/>
                  <a:pt x="66" y="64"/>
                </a:cubicBezTo>
                <a:cubicBezTo>
                  <a:pt x="66" y="32"/>
                  <a:pt x="66" y="32"/>
                  <a:pt x="66" y="32"/>
                </a:cubicBezTo>
                <a:cubicBezTo>
                  <a:pt x="66" y="31"/>
                  <a:pt x="67" y="30"/>
                  <a:pt x="68" y="30"/>
                </a:cubicBezTo>
                <a:close/>
                <a:moveTo>
                  <a:pt x="76" y="35"/>
                </a:moveTo>
                <a:cubicBezTo>
                  <a:pt x="76" y="35"/>
                  <a:pt x="76" y="35"/>
                  <a:pt x="76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1" y="61"/>
                  <a:pt x="71" y="61"/>
                  <a:pt x="71" y="61"/>
                </a:cubicBezTo>
                <a:cubicBezTo>
                  <a:pt x="76" y="61"/>
                  <a:pt x="76" y="61"/>
                  <a:pt x="76" y="61"/>
                </a:cubicBezTo>
                <a:cubicBezTo>
                  <a:pt x="76" y="35"/>
                  <a:pt x="76" y="35"/>
                  <a:pt x="76" y="35"/>
                </a:cubicBezTo>
                <a:close/>
                <a:moveTo>
                  <a:pt x="87" y="19"/>
                </a:moveTo>
                <a:cubicBezTo>
                  <a:pt x="87" y="19"/>
                  <a:pt x="87" y="19"/>
                  <a:pt x="87" y="19"/>
                </a:cubicBezTo>
                <a:cubicBezTo>
                  <a:pt x="87" y="19"/>
                  <a:pt x="87" y="19"/>
                  <a:pt x="87" y="19"/>
                </a:cubicBezTo>
                <a:cubicBezTo>
                  <a:pt x="97" y="19"/>
                  <a:pt x="97" y="19"/>
                  <a:pt x="97" y="19"/>
                </a:cubicBezTo>
                <a:cubicBezTo>
                  <a:pt x="99" y="19"/>
                  <a:pt x="100" y="20"/>
                  <a:pt x="100" y="22"/>
                </a:cubicBezTo>
                <a:cubicBezTo>
                  <a:pt x="100" y="22"/>
                  <a:pt x="100" y="22"/>
                  <a:pt x="100" y="22"/>
                </a:cubicBezTo>
                <a:cubicBezTo>
                  <a:pt x="100" y="64"/>
                  <a:pt x="100" y="64"/>
                  <a:pt x="100" y="64"/>
                </a:cubicBezTo>
                <a:cubicBezTo>
                  <a:pt x="100" y="65"/>
                  <a:pt x="99" y="66"/>
                  <a:pt x="97" y="66"/>
                </a:cubicBezTo>
                <a:cubicBezTo>
                  <a:pt x="97" y="66"/>
                  <a:pt x="97" y="66"/>
                  <a:pt x="97" y="66"/>
                </a:cubicBezTo>
                <a:cubicBezTo>
                  <a:pt x="87" y="66"/>
                  <a:pt x="87" y="66"/>
                  <a:pt x="87" y="66"/>
                </a:cubicBezTo>
                <a:cubicBezTo>
                  <a:pt x="86" y="66"/>
                  <a:pt x="85" y="65"/>
                  <a:pt x="85" y="64"/>
                </a:cubicBezTo>
                <a:cubicBezTo>
                  <a:pt x="85" y="64"/>
                  <a:pt x="85" y="64"/>
                  <a:pt x="85" y="64"/>
                </a:cubicBezTo>
                <a:cubicBezTo>
                  <a:pt x="85" y="22"/>
                  <a:pt x="85" y="22"/>
                  <a:pt x="85" y="22"/>
                </a:cubicBezTo>
                <a:cubicBezTo>
                  <a:pt x="85" y="20"/>
                  <a:pt x="86" y="19"/>
                  <a:pt x="87" y="19"/>
                </a:cubicBezTo>
                <a:close/>
                <a:moveTo>
                  <a:pt x="95" y="24"/>
                </a:moveTo>
                <a:cubicBezTo>
                  <a:pt x="95" y="24"/>
                  <a:pt x="95" y="24"/>
                  <a:pt x="95" y="24"/>
                </a:cubicBezTo>
                <a:cubicBezTo>
                  <a:pt x="89" y="24"/>
                  <a:pt x="89" y="24"/>
                  <a:pt x="89" y="24"/>
                </a:cubicBezTo>
                <a:cubicBezTo>
                  <a:pt x="89" y="61"/>
                  <a:pt x="89" y="61"/>
                  <a:pt x="89" y="61"/>
                </a:cubicBezTo>
                <a:cubicBezTo>
                  <a:pt x="95" y="61"/>
                  <a:pt x="95" y="61"/>
                  <a:pt x="95" y="61"/>
                </a:cubicBezTo>
                <a:cubicBezTo>
                  <a:pt x="95" y="24"/>
                  <a:pt x="95" y="24"/>
                  <a:pt x="95" y="24"/>
                </a:cubicBezTo>
                <a:close/>
                <a:moveTo>
                  <a:pt x="38" y="55"/>
                </a:moveTo>
                <a:cubicBezTo>
                  <a:pt x="38" y="55"/>
                  <a:pt x="38" y="55"/>
                  <a:pt x="38" y="55"/>
                </a:cubicBezTo>
                <a:cubicBezTo>
                  <a:pt x="33" y="55"/>
                  <a:pt x="33" y="55"/>
                  <a:pt x="33" y="55"/>
                </a:cubicBezTo>
                <a:cubicBezTo>
                  <a:pt x="33" y="61"/>
                  <a:pt x="33" y="61"/>
                  <a:pt x="33" y="61"/>
                </a:cubicBezTo>
                <a:cubicBezTo>
                  <a:pt x="38" y="61"/>
                  <a:pt x="38" y="61"/>
                  <a:pt x="38" y="61"/>
                </a:cubicBezTo>
                <a:cubicBezTo>
                  <a:pt x="38" y="55"/>
                  <a:pt x="38" y="55"/>
                  <a:pt x="38" y="55"/>
                </a:cubicBezTo>
                <a:close/>
                <a:moveTo>
                  <a:pt x="4" y="90"/>
                </a:moveTo>
                <a:cubicBezTo>
                  <a:pt x="4" y="90"/>
                  <a:pt x="4" y="90"/>
                  <a:pt x="4" y="90"/>
                </a:cubicBezTo>
                <a:cubicBezTo>
                  <a:pt x="2" y="90"/>
                  <a:pt x="0" y="88"/>
                  <a:pt x="0" y="86"/>
                </a:cubicBezTo>
                <a:cubicBezTo>
                  <a:pt x="0" y="84"/>
                  <a:pt x="2" y="82"/>
                  <a:pt x="4" y="82"/>
                </a:cubicBezTo>
                <a:cubicBezTo>
                  <a:pt x="124" y="82"/>
                  <a:pt x="124" y="82"/>
                  <a:pt x="124" y="82"/>
                </a:cubicBezTo>
                <a:cubicBezTo>
                  <a:pt x="126" y="82"/>
                  <a:pt x="128" y="84"/>
                  <a:pt x="128" y="86"/>
                </a:cubicBezTo>
                <a:cubicBezTo>
                  <a:pt x="128" y="88"/>
                  <a:pt x="126" y="90"/>
                  <a:pt x="124" y="90"/>
                </a:cubicBezTo>
                <a:cubicBezTo>
                  <a:pt x="4" y="90"/>
                  <a:pt x="4" y="90"/>
                  <a:pt x="4" y="90"/>
                </a:cubicBezTo>
                <a:close/>
                <a:moveTo>
                  <a:pt x="108" y="8"/>
                </a:moveTo>
                <a:cubicBezTo>
                  <a:pt x="108" y="8"/>
                  <a:pt x="108" y="8"/>
                  <a:pt x="108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70"/>
                  <a:pt x="20" y="70"/>
                  <a:pt x="20" y="70"/>
                </a:cubicBezTo>
                <a:cubicBezTo>
                  <a:pt x="108" y="70"/>
                  <a:pt x="108" y="70"/>
                  <a:pt x="108" y="70"/>
                </a:cubicBezTo>
                <a:cubicBezTo>
                  <a:pt x="108" y="8"/>
                  <a:pt x="108" y="8"/>
                  <a:pt x="108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Freeform 19"/>
          <p:cNvSpPr>
            <a:spLocks noEditPoints="1"/>
          </p:cNvSpPr>
          <p:nvPr/>
        </p:nvSpPr>
        <p:spPr bwMode="auto">
          <a:xfrm>
            <a:off x="1915418" y="3751625"/>
            <a:ext cx="263902" cy="265058"/>
          </a:xfrm>
          <a:custGeom>
            <a:avLst/>
            <a:gdLst>
              <a:gd name="T0" fmla="*/ 27 w 112"/>
              <a:gd name="T1" fmla="*/ 25 h 112"/>
              <a:gd name="T2" fmla="*/ 34 w 112"/>
              <a:gd name="T3" fmla="*/ 15 h 112"/>
              <a:gd name="T4" fmla="*/ 10 w 112"/>
              <a:gd name="T5" fmla="*/ 31 h 112"/>
              <a:gd name="T6" fmla="*/ 50 w 112"/>
              <a:gd name="T7" fmla="*/ 31 h 112"/>
              <a:gd name="T8" fmla="*/ 43 w 112"/>
              <a:gd name="T9" fmla="*/ 31 h 112"/>
              <a:gd name="T10" fmla="*/ 39 w 112"/>
              <a:gd name="T11" fmla="*/ 28 h 112"/>
              <a:gd name="T12" fmla="*/ 37 w 112"/>
              <a:gd name="T13" fmla="*/ 18 h 112"/>
              <a:gd name="T14" fmla="*/ 87 w 112"/>
              <a:gd name="T15" fmla="*/ 57 h 112"/>
              <a:gd name="T16" fmla="*/ 110 w 112"/>
              <a:gd name="T17" fmla="*/ 80 h 112"/>
              <a:gd name="T18" fmla="*/ 84 w 112"/>
              <a:gd name="T19" fmla="*/ 111 h 112"/>
              <a:gd name="T20" fmla="*/ 79 w 112"/>
              <a:gd name="T21" fmla="*/ 111 h 112"/>
              <a:gd name="T22" fmla="*/ 34 w 112"/>
              <a:gd name="T23" fmla="*/ 111 h 112"/>
              <a:gd name="T24" fmla="*/ 5 w 112"/>
              <a:gd name="T25" fmla="*/ 112 h 112"/>
              <a:gd name="T26" fmla="*/ 1 w 112"/>
              <a:gd name="T27" fmla="*/ 82 h 112"/>
              <a:gd name="T28" fmla="*/ 24 w 112"/>
              <a:gd name="T29" fmla="*/ 56 h 112"/>
              <a:gd name="T30" fmla="*/ 2 w 112"/>
              <a:gd name="T31" fmla="*/ 28 h 112"/>
              <a:gd name="T32" fmla="*/ 33 w 112"/>
              <a:gd name="T33" fmla="*/ 3 h 112"/>
              <a:gd name="T34" fmla="*/ 76 w 112"/>
              <a:gd name="T35" fmla="*/ 5 h 112"/>
              <a:gd name="T36" fmla="*/ 110 w 112"/>
              <a:gd name="T37" fmla="*/ 24 h 112"/>
              <a:gd name="T38" fmla="*/ 87 w 112"/>
              <a:gd name="T39" fmla="*/ 57 h 112"/>
              <a:gd name="T40" fmla="*/ 62 w 112"/>
              <a:gd name="T41" fmla="*/ 82 h 112"/>
              <a:gd name="T42" fmla="*/ 101 w 112"/>
              <a:gd name="T43" fmla="*/ 82 h 112"/>
              <a:gd name="T44" fmla="*/ 91 w 112"/>
              <a:gd name="T45" fmla="*/ 86 h 112"/>
              <a:gd name="T46" fmla="*/ 87 w 112"/>
              <a:gd name="T47" fmla="*/ 83 h 112"/>
              <a:gd name="T48" fmla="*/ 89 w 112"/>
              <a:gd name="T49" fmla="*/ 70 h 112"/>
              <a:gd name="T50" fmla="*/ 82 w 112"/>
              <a:gd name="T51" fmla="*/ 73 h 112"/>
              <a:gd name="T52" fmla="*/ 85 w 112"/>
              <a:gd name="T53" fmla="*/ 67 h 112"/>
              <a:gd name="T54" fmla="*/ 62 w 112"/>
              <a:gd name="T55" fmla="*/ 82 h 112"/>
              <a:gd name="T56" fmla="*/ 23 w 112"/>
              <a:gd name="T57" fmla="*/ 97 h 112"/>
              <a:gd name="T58" fmla="*/ 77 w 112"/>
              <a:gd name="T59" fmla="*/ 27 h 112"/>
              <a:gd name="T60" fmla="*/ 23 w 112"/>
              <a:gd name="T61" fmla="*/ 97 h 112"/>
              <a:gd name="T62" fmla="*/ 90 w 112"/>
              <a:gd name="T63" fmla="*/ 33 h 112"/>
              <a:gd name="T64" fmla="*/ 90 w 112"/>
              <a:gd name="T65" fmla="*/ 34 h 112"/>
              <a:gd name="T66" fmla="*/ 90 w 112"/>
              <a:gd name="T67" fmla="*/ 34 h 112"/>
              <a:gd name="T68" fmla="*/ 102 w 112"/>
              <a:gd name="T69" fmla="*/ 31 h 112"/>
              <a:gd name="T70" fmla="*/ 86 w 112"/>
              <a:gd name="T71" fmla="*/ 11 h 112"/>
              <a:gd name="T72" fmla="*/ 74 w 112"/>
              <a:gd name="T73" fmla="*/ 18 h 112"/>
              <a:gd name="T74" fmla="*/ 79 w 112"/>
              <a:gd name="T75" fmla="*/ 22 h 112"/>
              <a:gd name="T76" fmla="*/ 79 w 112"/>
              <a:gd name="T77" fmla="*/ 22 h 112"/>
              <a:gd name="T78" fmla="*/ 79 w 112"/>
              <a:gd name="T79" fmla="*/ 22 h 112"/>
              <a:gd name="T80" fmla="*/ 90 w 112"/>
              <a:gd name="T81" fmla="*/ 33 h 112"/>
              <a:gd name="T82" fmla="*/ 90 w 112"/>
              <a:gd name="T83" fmla="*/ 33 h 112"/>
              <a:gd name="T84" fmla="*/ 88 w 112"/>
              <a:gd name="T85" fmla="*/ 39 h 112"/>
              <a:gd name="T86" fmla="*/ 30 w 112"/>
              <a:gd name="T87" fmla="*/ 103 h 112"/>
              <a:gd name="T88" fmla="*/ 88 w 112"/>
              <a:gd name="T89" fmla="*/ 39 h 112"/>
              <a:gd name="T90" fmla="*/ 12 w 112"/>
              <a:gd name="T91" fmla="*/ 86 h 112"/>
              <a:gd name="T92" fmla="*/ 71 w 112"/>
              <a:gd name="T93" fmla="*/ 21 h 112"/>
              <a:gd name="T94" fmla="*/ 12 w 112"/>
              <a:gd name="T95" fmla="*/ 86 h 112"/>
              <a:gd name="T96" fmla="*/ 9 w 112"/>
              <a:gd name="T97" fmla="*/ 89 h 112"/>
              <a:gd name="T98" fmla="*/ 23 w 112"/>
              <a:gd name="T99" fmla="*/ 10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12" h="112">
                <a:moveTo>
                  <a:pt x="30" y="25"/>
                </a:moveTo>
                <a:cubicBezTo>
                  <a:pt x="29" y="26"/>
                  <a:pt x="28" y="26"/>
                  <a:pt x="27" y="25"/>
                </a:cubicBezTo>
                <a:cubicBezTo>
                  <a:pt x="26" y="25"/>
                  <a:pt x="26" y="23"/>
                  <a:pt x="27" y="22"/>
                </a:cubicBezTo>
                <a:cubicBezTo>
                  <a:pt x="34" y="15"/>
                  <a:pt x="34" y="15"/>
                  <a:pt x="34" y="15"/>
                </a:cubicBezTo>
                <a:cubicBezTo>
                  <a:pt x="30" y="11"/>
                  <a:pt x="30" y="11"/>
                  <a:pt x="30" y="11"/>
                </a:cubicBezTo>
                <a:cubicBezTo>
                  <a:pt x="10" y="31"/>
                  <a:pt x="10" y="31"/>
                  <a:pt x="10" y="31"/>
                </a:cubicBezTo>
                <a:cubicBezTo>
                  <a:pt x="30" y="51"/>
                  <a:pt x="30" y="51"/>
                  <a:pt x="30" y="51"/>
                </a:cubicBezTo>
                <a:cubicBezTo>
                  <a:pt x="50" y="31"/>
                  <a:pt x="50" y="31"/>
                  <a:pt x="50" y="31"/>
                </a:cubicBezTo>
                <a:cubicBezTo>
                  <a:pt x="46" y="28"/>
                  <a:pt x="46" y="28"/>
                  <a:pt x="46" y="28"/>
                </a:cubicBezTo>
                <a:cubicBezTo>
                  <a:pt x="43" y="31"/>
                  <a:pt x="43" y="31"/>
                  <a:pt x="43" y="31"/>
                </a:cubicBezTo>
                <a:cubicBezTo>
                  <a:pt x="42" y="32"/>
                  <a:pt x="40" y="32"/>
                  <a:pt x="39" y="31"/>
                </a:cubicBezTo>
                <a:cubicBezTo>
                  <a:pt x="38" y="30"/>
                  <a:pt x="38" y="29"/>
                  <a:pt x="39" y="28"/>
                </a:cubicBezTo>
                <a:cubicBezTo>
                  <a:pt x="43" y="24"/>
                  <a:pt x="43" y="24"/>
                  <a:pt x="43" y="24"/>
                </a:cubicBezTo>
                <a:cubicBezTo>
                  <a:pt x="37" y="18"/>
                  <a:pt x="37" y="18"/>
                  <a:pt x="37" y="18"/>
                </a:cubicBezTo>
                <a:cubicBezTo>
                  <a:pt x="30" y="25"/>
                  <a:pt x="30" y="25"/>
                  <a:pt x="30" y="25"/>
                </a:cubicBezTo>
                <a:close/>
                <a:moveTo>
                  <a:pt x="87" y="57"/>
                </a:moveTo>
                <a:cubicBezTo>
                  <a:pt x="87" y="57"/>
                  <a:pt x="87" y="57"/>
                  <a:pt x="87" y="57"/>
                </a:cubicBezTo>
                <a:cubicBezTo>
                  <a:pt x="110" y="80"/>
                  <a:pt x="110" y="80"/>
                  <a:pt x="110" y="80"/>
                </a:cubicBezTo>
                <a:cubicBezTo>
                  <a:pt x="111" y="81"/>
                  <a:pt x="111" y="84"/>
                  <a:pt x="110" y="85"/>
                </a:cubicBezTo>
                <a:cubicBezTo>
                  <a:pt x="84" y="111"/>
                  <a:pt x="84" y="111"/>
                  <a:pt x="84" y="111"/>
                </a:cubicBezTo>
                <a:cubicBezTo>
                  <a:pt x="83" y="112"/>
                  <a:pt x="80" y="112"/>
                  <a:pt x="79" y="111"/>
                </a:cubicBezTo>
                <a:cubicBezTo>
                  <a:pt x="79" y="111"/>
                  <a:pt x="79" y="111"/>
                  <a:pt x="79" y="111"/>
                </a:cubicBezTo>
                <a:cubicBezTo>
                  <a:pt x="56" y="88"/>
                  <a:pt x="56" y="88"/>
                  <a:pt x="56" y="88"/>
                </a:cubicBezTo>
                <a:cubicBezTo>
                  <a:pt x="34" y="111"/>
                  <a:pt x="34" y="111"/>
                  <a:pt x="34" y="111"/>
                </a:cubicBezTo>
                <a:cubicBezTo>
                  <a:pt x="33" y="111"/>
                  <a:pt x="32" y="112"/>
                  <a:pt x="31" y="112"/>
                </a:cubicBezTo>
                <a:cubicBezTo>
                  <a:pt x="5" y="112"/>
                  <a:pt x="5" y="112"/>
                  <a:pt x="5" y="112"/>
                </a:cubicBezTo>
                <a:cubicBezTo>
                  <a:pt x="2" y="112"/>
                  <a:pt x="1" y="110"/>
                  <a:pt x="1" y="108"/>
                </a:cubicBezTo>
                <a:cubicBezTo>
                  <a:pt x="1" y="99"/>
                  <a:pt x="1" y="90"/>
                  <a:pt x="1" y="82"/>
                </a:cubicBezTo>
                <a:cubicBezTo>
                  <a:pt x="1" y="81"/>
                  <a:pt x="1" y="80"/>
                  <a:pt x="2" y="79"/>
                </a:cubicBezTo>
                <a:cubicBezTo>
                  <a:pt x="24" y="56"/>
                  <a:pt x="24" y="56"/>
                  <a:pt x="24" y="56"/>
                </a:cubicBezTo>
                <a:cubicBezTo>
                  <a:pt x="2" y="34"/>
                  <a:pt x="2" y="34"/>
                  <a:pt x="2" y="34"/>
                </a:cubicBezTo>
                <a:cubicBezTo>
                  <a:pt x="0" y="32"/>
                  <a:pt x="0" y="30"/>
                  <a:pt x="2" y="28"/>
                </a:cubicBezTo>
                <a:cubicBezTo>
                  <a:pt x="27" y="3"/>
                  <a:pt x="27" y="3"/>
                  <a:pt x="27" y="3"/>
                </a:cubicBezTo>
                <a:cubicBezTo>
                  <a:pt x="29" y="1"/>
                  <a:pt x="31" y="1"/>
                  <a:pt x="33" y="3"/>
                </a:cubicBezTo>
                <a:cubicBezTo>
                  <a:pt x="55" y="25"/>
                  <a:pt x="55" y="25"/>
                  <a:pt x="55" y="25"/>
                </a:cubicBezTo>
                <a:cubicBezTo>
                  <a:pt x="76" y="5"/>
                  <a:pt x="76" y="5"/>
                  <a:pt x="76" y="5"/>
                </a:cubicBezTo>
                <a:cubicBezTo>
                  <a:pt x="80" y="0"/>
                  <a:pt x="88" y="1"/>
                  <a:pt x="92" y="5"/>
                </a:cubicBezTo>
                <a:cubicBezTo>
                  <a:pt x="97" y="10"/>
                  <a:pt x="108" y="18"/>
                  <a:pt x="110" y="24"/>
                </a:cubicBezTo>
                <a:cubicBezTo>
                  <a:pt x="112" y="29"/>
                  <a:pt x="111" y="33"/>
                  <a:pt x="108" y="37"/>
                </a:cubicBezTo>
                <a:cubicBezTo>
                  <a:pt x="87" y="57"/>
                  <a:pt x="87" y="57"/>
                  <a:pt x="87" y="57"/>
                </a:cubicBezTo>
                <a:close/>
                <a:moveTo>
                  <a:pt x="62" y="82"/>
                </a:moveTo>
                <a:cubicBezTo>
                  <a:pt x="62" y="82"/>
                  <a:pt x="62" y="82"/>
                  <a:pt x="62" y="82"/>
                </a:cubicBezTo>
                <a:cubicBezTo>
                  <a:pt x="82" y="102"/>
                  <a:pt x="82" y="102"/>
                  <a:pt x="82" y="102"/>
                </a:cubicBezTo>
                <a:cubicBezTo>
                  <a:pt x="101" y="82"/>
                  <a:pt x="101" y="82"/>
                  <a:pt x="101" y="82"/>
                </a:cubicBezTo>
                <a:cubicBezTo>
                  <a:pt x="98" y="79"/>
                  <a:pt x="98" y="79"/>
                  <a:pt x="98" y="79"/>
                </a:cubicBezTo>
                <a:cubicBezTo>
                  <a:pt x="91" y="86"/>
                  <a:pt x="91" y="86"/>
                  <a:pt x="91" y="86"/>
                </a:cubicBezTo>
                <a:cubicBezTo>
                  <a:pt x="90" y="87"/>
                  <a:pt x="88" y="87"/>
                  <a:pt x="87" y="86"/>
                </a:cubicBezTo>
                <a:cubicBezTo>
                  <a:pt x="86" y="85"/>
                  <a:pt x="86" y="84"/>
                  <a:pt x="87" y="83"/>
                </a:cubicBezTo>
                <a:cubicBezTo>
                  <a:pt x="94" y="76"/>
                  <a:pt x="94" y="76"/>
                  <a:pt x="94" y="76"/>
                </a:cubicBezTo>
                <a:cubicBezTo>
                  <a:pt x="89" y="70"/>
                  <a:pt x="89" y="70"/>
                  <a:pt x="89" y="70"/>
                </a:cubicBezTo>
                <a:cubicBezTo>
                  <a:pt x="85" y="73"/>
                  <a:pt x="85" y="73"/>
                  <a:pt x="85" y="73"/>
                </a:cubicBezTo>
                <a:cubicBezTo>
                  <a:pt x="84" y="74"/>
                  <a:pt x="83" y="74"/>
                  <a:pt x="82" y="73"/>
                </a:cubicBezTo>
                <a:cubicBezTo>
                  <a:pt x="81" y="72"/>
                  <a:pt x="81" y="71"/>
                  <a:pt x="82" y="70"/>
                </a:cubicBezTo>
                <a:cubicBezTo>
                  <a:pt x="85" y="67"/>
                  <a:pt x="85" y="67"/>
                  <a:pt x="85" y="67"/>
                </a:cubicBezTo>
                <a:cubicBezTo>
                  <a:pt x="82" y="63"/>
                  <a:pt x="82" y="63"/>
                  <a:pt x="82" y="63"/>
                </a:cubicBezTo>
                <a:cubicBezTo>
                  <a:pt x="62" y="82"/>
                  <a:pt x="62" y="82"/>
                  <a:pt x="62" y="82"/>
                </a:cubicBezTo>
                <a:close/>
                <a:moveTo>
                  <a:pt x="23" y="97"/>
                </a:moveTo>
                <a:cubicBezTo>
                  <a:pt x="23" y="97"/>
                  <a:pt x="23" y="97"/>
                  <a:pt x="23" y="97"/>
                </a:cubicBezTo>
                <a:cubicBezTo>
                  <a:pt x="44" y="76"/>
                  <a:pt x="65" y="56"/>
                  <a:pt x="85" y="35"/>
                </a:cubicBezTo>
                <a:cubicBezTo>
                  <a:pt x="82" y="33"/>
                  <a:pt x="80" y="30"/>
                  <a:pt x="77" y="27"/>
                </a:cubicBezTo>
                <a:cubicBezTo>
                  <a:pt x="16" y="89"/>
                  <a:pt x="16" y="89"/>
                  <a:pt x="16" y="89"/>
                </a:cubicBezTo>
                <a:cubicBezTo>
                  <a:pt x="23" y="97"/>
                  <a:pt x="23" y="97"/>
                  <a:pt x="23" y="97"/>
                </a:cubicBezTo>
                <a:close/>
                <a:moveTo>
                  <a:pt x="90" y="33"/>
                </a:moveTo>
                <a:cubicBezTo>
                  <a:pt x="90" y="33"/>
                  <a:pt x="90" y="33"/>
                  <a:pt x="90" y="33"/>
                </a:cubicBezTo>
                <a:cubicBezTo>
                  <a:pt x="90" y="34"/>
                  <a:pt x="90" y="34"/>
                  <a:pt x="90" y="34"/>
                </a:cubicBezTo>
                <a:cubicBezTo>
                  <a:pt x="90" y="34"/>
                  <a:pt x="90" y="34"/>
                  <a:pt x="90" y="34"/>
                </a:cubicBezTo>
                <a:cubicBezTo>
                  <a:pt x="90" y="34"/>
                  <a:pt x="90" y="34"/>
                  <a:pt x="90" y="34"/>
                </a:cubicBezTo>
                <a:cubicBezTo>
                  <a:pt x="90" y="34"/>
                  <a:pt x="90" y="34"/>
                  <a:pt x="90" y="34"/>
                </a:cubicBezTo>
                <a:cubicBezTo>
                  <a:pt x="95" y="38"/>
                  <a:pt x="95" y="38"/>
                  <a:pt x="95" y="38"/>
                </a:cubicBezTo>
                <a:cubicBezTo>
                  <a:pt x="102" y="31"/>
                  <a:pt x="102" y="31"/>
                  <a:pt x="102" y="31"/>
                </a:cubicBezTo>
                <a:cubicBezTo>
                  <a:pt x="103" y="30"/>
                  <a:pt x="103" y="28"/>
                  <a:pt x="102" y="26"/>
                </a:cubicBezTo>
                <a:cubicBezTo>
                  <a:pt x="97" y="21"/>
                  <a:pt x="91" y="16"/>
                  <a:pt x="86" y="11"/>
                </a:cubicBezTo>
                <a:cubicBezTo>
                  <a:pt x="85" y="9"/>
                  <a:pt x="83" y="9"/>
                  <a:pt x="82" y="10"/>
                </a:cubicBezTo>
                <a:cubicBezTo>
                  <a:pt x="74" y="18"/>
                  <a:pt x="74" y="18"/>
                  <a:pt x="74" y="18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2"/>
                  <a:pt x="79" y="22"/>
                  <a:pt x="79" y="22"/>
                </a:cubicBezTo>
                <a:cubicBezTo>
                  <a:pt x="90" y="33"/>
                  <a:pt x="90" y="33"/>
                  <a:pt x="90" y="33"/>
                </a:cubicBezTo>
                <a:cubicBezTo>
                  <a:pt x="90" y="33"/>
                  <a:pt x="90" y="33"/>
                  <a:pt x="90" y="33"/>
                </a:cubicBezTo>
                <a:cubicBezTo>
                  <a:pt x="90" y="33"/>
                  <a:pt x="90" y="33"/>
                  <a:pt x="90" y="33"/>
                </a:cubicBezTo>
                <a:close/>
                <a:moveTo>
                  <a:pt x="88" y="39"/>
                </a:moveTo>
                <a:cubicBezTo>
                  <a:pt x="88" y="39"/>
                  <a:pt x="88" y="39"/>
                  <a:pt x="88" y="39"/>
                </a:cubicBezTo>
                <a:cubicBezTo>
                  <a:pt x="68" y="59"/>
                  <a:pt x="47" y="80"/>
                  <a:pt x="27" y="100"/>
                </a:cubicBezTo>
                <a:cubicBezTo>
                  <a:pt x="30" y="103"/>
                  <a:pt x="30" y="103"/>
                  <a:pt x="30" y="103"/>
                </a:cubicBezTo>
                <a:cubicBezTo>
                  <a:pt x="91" y="42"/>
                  <a:pt x="91" y="42"/>
                  <a:pt x="91" y="42"/>
                </a:cubicBezTo>
                <a:cubicBezTo>
                  <a:pt x="88" y="39"/>
                  <a:pt x="88" y="39"/>
                  <a:pt x="88" y="39"/>
                </a:cubicBezTo>
                <a:close/>
                <a:moveTo>
                  <a:pt x="12" y="86"/>
                </a:moveTo>
                <a:cubicBezTo>
                  <a:pt x="12" y="86"/>
                  <a:pt x="12" y="86"/>
                  <a:pt x="12" y="86"/>
                </a:cubicBezTo>
                <a:cubicBezTo>
                  <a:pt x="74" y="24"/>
                  <a:pt x="74" y="24"/>
                  <a:pt x="74" y="24"/>
                </a:cubicBezTo>
                <a:cubicBezTo>
                  <a:pt x="71" y="21"/>
                  <a:pt x="71" y="21"/>
                  <a:pt x="71" y="21"/>
                </a:cubicBezTo>
                <a:cubicBezTo>
                  <a:pt x="9" y="83"/>
                  <a:pt x="9" y="83"/>
                  <a:pt x="9" y="83"/>
                </a:cubicBezTo>
                <a:cubicBezTo>
                  <a:pt x="12" y="86"/>
                  <a:pt x="12" y="86"/>
                  <a:pt x="12" y="86"/>
                </a:cubicBezTo>
                <a:close/>
                <a:moveTo>
                  <a:pt x="9" y="89"/>
                </a:moveTo>
                <a:cubicBezTo>
                  <a:pt x="9" y="89"/>
                  <a:pt x="9" y="89"/>
                  <a:pt x="9" y="89"/>
                </a:cubicBezTo>
                <a:cubicBezTo>
                  <a:pt x="9" y="94"/>
                  <a:pt x="9" y="99"/>
                  <a:pt x="9" y="104"/>
                </a:cubicBezTo>
                <a:cubicBezTo>
                  <a:pt x="23" y="104"/>
                  <a:pt x="23" y="104"/>
                  <a:pt x="23" y="104"/>
                </a:cubicBezTo>
                <a:cubicBezTo>
                  <a:pt x="9" y="89"/>
                  <a:pt x="9" y="89"/>
                  <a:pt x="9" y="8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Rectangle 20"/>
          <p:cNvSpPr>
            <a:spLocks noChangeArrowheads="1"/>
          </p:cNvSpPr>
          <p:nvPr/>
        </p:nvSpPr>
        <p:spPr bwMode="auto">
          <a:xfrm>
            <a:off x="5624431" y="1652588"/>
            <a:ext cx="2736850" cy="64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TOPIC HEADER ONE</a:t>
            </a:r>
          </a:p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。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Rectangle 21"/>
          <p:cNvSpPr>
            <a:spLocks noChangeArrowheads="1"/>
          </p:cNvSpPr>
          <p:nvPr/>
        </p:nvSpPr>
        <p:spPr bwMode="auto">
          <a:xfrm>
            <a:off x="5624431" y="2719388"/>
            <a:ext cx="2736850" cy="64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TOPIC HEADER </a:t>
            </a:r>
            <a:r>
              <a:rPr lang="en-US" altLang="zh-CN" sz="8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TWO</a:t>
            </a:r>
            <a:endParaRPr lang="zh-CN" altLang="en-US" sz="8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。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Rectangle 22"/>
          <p:cNvSpPr>
            <a:spLocks noChangeArrowheads="1"/>
          </p:cNvSpPr>
          <p:nvPr/>
        </p:nvSpPr>
        <p:spPr bwMode="auto">
          <a:xfrm>
            <a:off x="5624431" y="3757613"/>
            <a:ext cx="2736850" cy="64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TOPIC HEADER </a:t>
            </a:r>
            <a:r>
              <a:rPr lang="en-US" altLang="zh-CN" sz="8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THREE</a:t>
            </a:r>
            <a:endParaRPr lang="zh-CN" altLang="en-US" sz="8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。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Rectangle 23"/>
          <p:cNvSpPr>
            <a:spLocks noChangeArrowheads="1"/>
          </p:cNvSpPr>
          <p:nvPr/>
        </p:nvSpPr>
        <p:spPr bwMode="auto">
          <a:xfrm>
            <a:off x="653697" y="2747963"/>
            <a:ext cx="1213619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buFont typeface="Arial" charset="0"/>
              <a:buNone/>
            </a:pPr>
            <a:r>
              <a:rPr lang="en-US" altLang="zh-CN" sz="10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Option 01</a:t>
            </a:r>
            <a:endParaRPr lang="zh-CN" altLang="en-US" sz="10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20" name="Rectangle 24"/>
          <p:cNvSpPr>
            <a:spLocks noChangeArrowheads="1"/>
          </p:cNvSpPr>
          <p:nvPr/>
        </p:nvSpPr>
        <p:spPr bwMode="auto">
          <a:xfrm>
            <a:off x="3768777" y="1853731"/>
            <a:ext cx="123373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Option 02</a:t>
            </a:r>
            <a:endParaRPr lang="zh-CN" altLang="en-US" sz="10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Rectangle 25"/>
          <p:cNvSpPr>
            <a:spLocks noChangeArrowheads="1"/>
          </p:cNvSpPr>
          <p:nvPr/>
        </p:nvSpPr>
        <p:spPr bwMode="auto">
          <a:xfrm>
            <a:off x="3768777" y="3628094"/>
            <a:ext cx="123373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Option 03</a:t>
            </a:r>
            <a:endParaRPr lang="zh-CN" altLang="en-US" sz="10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pPr>
              <a:buFont typeface="Arial" charset="0"/>
              <a:buNone/>
            </a:pP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.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Line 26"/>
          <p:cNvSpPr>
            <a:spLocks noChangeShapeType="1"/>
          </p:cNvSpPr>
          <p:nvPr/>
        </p:nvSpPr>
        <p:spPr bwMode="auto">
          <a:xfrm>
            <a:off x="5637131" y="2468563"/>
            <a:ext cx="2736850" cy="0"/>
          </a:xfrm>
          <a:prstGeom prst="line">
            <a:avLst/>
          </a:pr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Line 27"/>
          <p:cNvSpPr>
            <a:spLocks noChangeShapeType="1"/>
          </p:cNvSpPr>
          <p:nvPr/>
        </p:nvSpPr>
        <p:spPr bwMode="auto">
          <a:xfrm>
            <a:off x="5637131" y="3535363"/>
            <a:ext cx="2736850" cy="0"/>
          </a:xfrm>
          <a:prstGeom prst="line">
            <a:avLst/>
          </a:pr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46195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0">
        <p:checker/>
      </p:transition>
    </mc:Choice>
    <mc:Fallback xmlns="">
      <p:transition spd="slow" advClick="0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75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250"/>
                            </p:stCondLst>
                            <p:childTnLst>
                              <p:par>
                                <p:cTn id="9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40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500"/>
                            </p:stCondLst>
                            <p:childTnLst>
                              <p:par>
                                <p:cTn id="10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/>
      <p:bldP spid="17" grpId="0"/>
      <p:bldP spid="18" grpId="0"/>
      <p:bldP spid="19" grpId="0"/>
      <p:bldP spid="20" grpId="0"/>
      <p:bldP spid="21" grpId="0"/>
      <p:bldP spid="22" grpId="0" animBg="1"/>
      <p:bldP spid="2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2"/>
          <p:cNvSpPr txBox="1">
            <a:spLocks noChangeArrowheads="1"/>
          </p:cNvSpPr>
          <p:nvPr/>
        </p:nvSpPr>
        <p:spPr bwMode="auto">
          <a:xfrm>
            <a:off x="3658929" y="454943"/>
            <a:ext cx="182614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此处添加</a:t>
            </a:r>
            <a:r>
              <a:rPr lang="zh-CN" altLang="en-US" sz="1600" dirty="0">
                <a:solidFill>
                  <a:schemeClr val="accent3"/>
                </a:solidFill>
                <a:cs typeface="+mn-ea"/>
                <a:sym typeface="+mn-lt"/>
              </a:rPr>
              <a:t>标题文本</a:t>
            </a:r>
            <a:endParaRPr lang="en-US" altLang="zh-CN" sz="1600" dirty="0">
              <a:solidFill>
                <a:schemeClr val="accent3"/>
              </a:solidFill>
              <a:cs typeface="+mn-ea"/>
              <a:sym typeface="+mn-lt"/>
            </a:endParaRPr>
          </a:p>
        </p:txBody>
      </p:sp>
      <p:sp>
        <p:nvSpPr>
          <p:cNvPr id="3" name="Text Box 43"/>
          <p:cNvSpPr txBox="1">
            <a:spLocks noChangeArrowheads="1"/>
          </p:cNvSpPr>
          <p:nvPr/>
        </p:nvSpPr>
        <p:spPr bwMode="auto">
          <a:xfrm>
            <a:off x="3577075" y="732755"/>
            <a:ext cx="1981632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This is a good space for a short subtitle</a:t>
            </a:r>
          </a:p>
        </p:txBody>
      </p:sp>
      <p:sp>
        <p:nvSpPr>
          <p:cNvPr id="4" name="矩形 3"/>
          <p:cNvSpPr/>
          <p:nvPr/>
        </p:nvSpPr>
        <p:spPr>
          <a:xfrm>
            <a:off x="1115616" y="3076128"/>
            <a:ext cx="1295821" cy="1295821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411437" y="3076128"/>
            <a:ext cx="2160563" cy="1295821"/>
          </a:xfrm>
          <a:prstGeom prst="rect">
            <a:avLst/>
          </a:prstGeom>
          <a:solidFill>
            <a:schemeClr val="tx1">
              <a:lumMod val="10000"/>
              <a:lumOff val="90000"/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571999" y="3076128"/>
            <a:ext cx="1295821" cy="1295821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867820" y="3076128"/>
            <a:ext cx="2160563" cy="1295821"/>
          </a:xfrm>
          <a:prstGeom prst="rect">
            <a:avLst/>
          </a:prstGeom>
          <a:solidFill>
            <a:schemeClr val="tx1">
              <a:lumMod val="10000"/>
              <a:lumOff val="90000"/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15616" y="4371950"/>
            <a:ext cx="1295821" cy="72008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411437" y="4371950"/>
            <a:ext cx="2160563" cy="72008"/>
          </a:xfrm>
          <a:prstGeom prst="rect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571999" y="4371950"/>
            <a:ext cx="1295821" cy="72008"/>
          </a:xfrm>
          <a:prstGeom prst="rect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867820" y="4371950"/>
            <a:ext cx="2160563" cy="72008"/>
          </a:xfrm>
          <a:prstGeom prst="rect">
            <a:avLst/>
          </a:prstGeom>
          <a:solidFill>
            <a:schemeClr val="accent4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Rectangle 24"/>
          <p:cNvSpPr>
            <a:spLocks noChangeArrowheads="1"/>
          </p:cNvSpPr>
          <p:nvPr/>
        </p:nvSpPr>
        <p:spPr bwMode="auto">
          <a:xfrm>
            <a:off x="2517052" y="3367275"/>
            <a:ext cx="142229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1000" b="1" dirty="0" smtClean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请添加标题</a:t>
            </a:r>
            <a:endParaRPr lang="zh-CN" altLang="en-US" sz="1000" b="1" dirty="0">
              <a:solidFill>
                <a:srgbClr val="FFFFFF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517052" y="3574758"/>
            <a:ext cx="1952515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。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Rectangle 24"/>
          <p:cNvSpPr>
            <a:spLocks noChangeArrowheads="1"/>
          </p:cNvSpPr>
          <p:nvPr/>
        </p:nvSpPr>
        <p:spPr bwMode="auto">
          <a:xfrm>
            <a:off x="5968912" y="3367275"/>
            <a:ext cx="142229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1000" b="1" dirty="0" smtClean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请添加标题</a:t>
            </a:r>
            <a:endParaRPr lang="zh-CN" altLang="en-US" sz="1000" b="1" dirty="0">
              <a:solidFill>
                <a:srgbClr val="FFFFFF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968912" y="3574758"/>
            <a:ext cx="1952515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。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115616" y="1779661"/>
            <a:ext cx="3240360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。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Rectangle 24"/>
          <p:cNvSpPr>
            <a:spLocks noChangeArrowheads="1"/>
          </p:cNvSpPr>
          <p:nvPr/>
        </p:nvSpPr>
        <p:spPr bwMode="auto">
          <a:xfrm>
            <a:off x="1115616" y="1563637"/>
            <a:ext cx="142229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1000" b="1" dirty="0" smtClean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请添加标题</a:t>
            </a:r>
            <a:endParaRPr lang="zh-CN" altLang="en-US" sz="1000" b="1" dirty="0">
              <a:solidFill>
                <a:srgbClr val="FFFFFF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788456" y="1779661"/>
            <a:ext cx="3240360" cy="98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。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Rectangle 24"/>
          <p:cNvSpPr>
            <a:spLocks noChangeArrowheads="1"/>
          </p:cNvSpPr>
          <p:nvPr/>
        </p:nvSpPr>
        <p:spPr bwMode="auto">
          <a:xfrm>
            <a:off x="4788456" y="1563637"/>
            <a:ext cx="142229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1000" b="1" dirty="0" smtClean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请添加标题</a:t>
            </a:r>
            <a:endParaRPr lang="zh-CN" altLang="en-US" sz="1000" b="1" dirty="0">
              <a:solidFill>
                <a:srgbClr val="FFFFFF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20" name="Line 9"/>
          <p:cNvSpPr>
            <a:spLocks noChangeShapeType="1"/>
          </p:cNvSpPr>
          <p:nvPr/>
        </p:nvSpPr>
        <p:spPr bwMode="auto">
          <a:xfrm flipV="1">
            <a:off x="4572000" y="1478377"/>
            <a:ext cx="0" cy="1457052"/>
          </a:xfrm>
          <a:prstGeom prst="line">
            <a:avLst/>
          </a:pr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47809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"/>
                            </p:stCondLst>
                            <p:childTnLst>
                              <p:par>
                                <p:cTn id="2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5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50"/>
                            </p:stCondLst>
                            <p:childTnLst>
                              <p:par>
                                <p:cTn id="4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25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75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250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750"/>
                            </p:stCondLst>
                            <p:childTnLst>
                              <p:par>
                                <p:cTn id="8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250"/>
                            </p:stCondLst>
                            <p:childTnLst>
                              <p:par>
                                <p:cTn id="8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2"/>
          <p:cNvSpPr txBox="1">
            <a:spLocks noChangeArrowheads="1"/>
          </p:cNvSpPr>
          <p:nvPr/>
        </p:nvSpPr>
        <p:spPr bwMode="auto">
          <a:xfrm>
            <a:off x="3658929" y="454943"/>
            <a:ext cx="182614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此处添加</a:t>
            </a:r>
            <a:r>
              <a:rPr lang="zh-CN" altLang="en-US" sz="1600" dirty="0">
                <a:solidFill>
                  <a:schemeClr val="accent3"/>
                </a:solidFill>
                <a:cs typeface="+mn-ea"/>
                <a:sym typeface="+mn-lt"/>
              </a:rPr>
              <a:t>标题文本</a:t>
            </a:r>
            <a:endParaRPr lang="en-US" altLang="zh-CN" sz="1600" dirty="0">
              <a:solidFill>
                <a:schemeClr val="accent3"/>
              </a:solidFill>
              <a:cs typeface="+mn-ea"/>
              <a:sym typeface="+mn-lt"/>
            </a:endParaRPr>
          </a:p>
        </p:txBody>
      </p:sp>
      <p:sp>
        <p:nvSpPr>
          <p:cNvPr id="3" name="Text Box 43"/>
          <p:cNvSpPr txBox="1">
            <a:spLocks noChangeArrowheads="1"/>
          </p:cNvSpPr>
          <p:nvPr/>
        </p:nvSpPr>
        <p:spPr bwMode="auto">
          <a:xfrm>
            <a:off x="3577075" y="732755"/>
            <a:ext cx="1981632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This is a good space for a short subtitle</a:t>
            </a:r>
          </a:p>
        </p:txBody>
      </p:sp>
      <p:cxnSp>
        <p:nvCxnSpPr>
          <p:cNvPr id="4" name="直接连接符 3"/>
          <p:cNvCxnSpPr/>
          <p:nvPr/>
        </p:nvCxnSpPr>
        <p:spPr>
          <a:xfrm flipH="1">
            <a:off x="5085925" y="4040876"/>
            <a:ext cx="2582419" cy="0"/>
          </a:xfrm>
          <a:prstGeom prst="line">
            <a:avLst/>
          </a:pr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" name="直接连接符 4"/>
          <p:cNvCxnSpPr/>
          <p:nvPr/>
        </p:nvCxnSpPr>
        <p:spPr>
          <a:xfrm flipH="1">
            <a:off x="755576" y="3227169"/>
            <a:ext cx="2520281" cy="0"/>
          </a:xfrm>
          <a:prstGeom prst="line">
            <a:avLst/>
          </a:pr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" name="直接连接符 5"/>
          <p:cNvCxnSpPr/>
          <p:nvPr/>
        </p:nvCxnSpPr>
        <p:spPr>
          <a:xfrm flipH="1">
            <a:off x="5567021" y="2858922"/>
            <a:ext cx="2749395" cy="0"/>
          </a:xfrm>
          <a:prstGeom prst="line">
            <a:avLst/>
          </a:pr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" name="直接连接符 6"/>
          <p:cNvCxnSpPr/>
          <p:nvPr/>
        </p:nvCxnSpPr>
        <p:spPr>
          <a:xfrm flipH="1">
            <a:off x="5364089" y="1807637"/>
            <a:ext cx="2592287" cy="0"/>
          </a:xfrm>
          <a:prstGeom prst="line">
            <a:avLst/>
          </a:pr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直接连接符 7"/>
          <p:cNvCxnSpPr/>
          <p:nvPr/>
        </p:nvCxnSpPr>
        <p:spPr>
          <a:xfrm flipH="1">
            <a:off x="1187624" y="2039277"/>
            <a:ext cx="2564171" cy="0"/>
          </a:xfrm>
          <a:prstGeom prst="line">
            <a:avLst/>
          </a:pr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Freeform 4"/>
          <p:cNvSpPr>
            <a:spLocks noEditPoints="1"/>
          </p:cNvSpPr>
          <p:nvPr/>
        </p:nvSpPr>
        <p:spPr bwMode="auto">
          <a:xfrm>
            <a:off x="4210853" y="3538945"/>
            <a:ext cx="1053265" cy="1053265"/>
          </a:xfrm>
          <a:custGeom>
            <a:avLst/>
            <a:gdLst>
              <a:gd name="T0" fmla="*/ 1122518 w 971"/>
              <a:gd name="T1" fmla="*/ 639107 h 971"/>
              <a:gd name="T2" fmla="*/ 1216689 w 971"/>
              <a:gd name="T3" fmla="*/ 554981 h 971"/>
              <a:gd name="T4" fmla="*/ 1108706 w 971"/>
              <a:gd name="T5" fmla="*/ 489689 h 971"/>
              <a:gd name="T6" fmla="*/ 1177765 w 971"/>
              <a:gd name="T7" fmla="*/ 387984 h 971"/>
              <a:gd name="T8" fmla="*/ 1052204 w 971"/>
              <a:gd name="T9" fmla="*/ 350316 h 971"/>
              <a:gd name="T10" fmla="*/ 1007001 w 971"/>
              <a:gd name="T11" fmla="*/ 285024 h 971"/>
              <a:gd name="T12" fmla="*/ 1020813 w 971"/>
              <a:gd name="T13" fmla="*/ 159463 h 971"/>
              <a:gd name="T14" fmla="*/ 896508 w 971"/>
              <a:gd name="T15" fmla="*/ 183319 h 971"/>
              <a:gd name="T16" fmla="*/ 878929 w 971"/>
              <a:gd name="T17" fmla="*/ 62781 h 971"/>
              <a:gd name="T18" fmla="*/ 760901 w 971"/>
              <a:gd name="T19" fmla="*/ 119283 h 971"/>
              <a:gd name="T20" fmla="*/ 684309 w 971"/>
              <a:gd name="T21" fmla="*/ 101705 h 971"/>
              <a:gd name="T22" fmla="*/ 608972 w 971"/>
              <a:gd name="T23" fmla="*/ 0 h 971"/>
              <a:gd name="T24" fmla="*/ 533635 w 971"/>
              <a:gd name="T25" fmla="*/ 100449 h 971"/>
              <a:gd name="T26" fmla="*/ 439464 w 971"/>
              <a:gd name="T27" fmla="*/ 23857 h 971"/>
              <a:gd name="T28" fmla="*/ 390496 w 971"/>
              <a:gd name="T29" fmla="*/ 144395 h 971"/>
              <a:gd name="T30" fmla="*/ 321437 w 971"/>
              <a:gd name="T31" fmla="*/ 183319 h 971"/>
              <a:gd name="T32" fmla="*/ 197131 w 971"/>
              <a:gd name="T33" fmla="*/ 158207 h 971"/>
              <a:gd name="T34" fmla="*/ 209687 w 971"/>
              <a:gd name="T35" fmla="*/ 283768 h 971"/>
              <a:gd name="T36" fmla="*/ 87893 w 971"/>
              <a:gd name="T37" fmla="*/ 291302 h 971"/>
              <a:gd name="T38" fmla="*/ 133095 w 971"/>
              <a:gd name="T39" fmla="*/ 413097 h 971"/>
              <a:gd name="T40" fmla="*/ 107983 w 971"/>
              <a:gd name="T41" fmla="*/ 488433 h 971"/>
              <a:gd name="T42" fmla="*/ 0 w 971"/>
              <a:gd name="T43" fmla="*/ 553725 h 971"/>
              <a:gd name="T44" fmla="*/ 94171 w 971"/>
              <a:gd name="T45" fmla="*/ 637851 h 971"/>
              <a:gd name="T46" fmla="*/ 7534 w 971"/>
              <a:gd name="T47" fmla="*/ 724489 h 971"/>
              <a:gd name="T48" fmla="*/ 123050 w 971"/>
              <a:gd name="T49" fmla="*/ 784758 h 971"/>
              <a:gd name="T50" fmla="*/ 155696 w 971"/>
              <a:gd name="T51" fmla="*/ 857584 h 971"/>
              <a:gd name="T52" fmla="*/ 120539 w 971"/>
              <a:gd name="T53" fmla="*/ 978122 h 971"/>
              <a:gd name="T54" fmla="*/ 246100 w 971"/>
              <a:gd name="T55" fmla="*/ 976867 h 971"/>
              <a:gd name="T56" fmla="*/ 241078 w 971"/>
              <a:gd name="T57" fmla="*/ 1099917 h 971"/>
              <a:gd name="T58" fmla="*/ 367895 w 971"/>
              <a:gd name="T59" fmla="*/ 1066015 h 971"/>
              <a:gd name="T60" fmla="*/ 440720 w 971"/>
              <a:gd name="T61" fmla="*/ 1097406 h 971"/>
              <a:gd name="T62" fmla="*/ 494711 w 971"/>
              <a:gd name="T63" fmla="*/ 1211666 h 971"/>
              <a:gd name="T64" fmla="*/ 587627 w 971"/>
              <a:gd name="T65" fmla="*/ 1125029 h 971"/>
              <a:gd name="T66" fmla="*/ 666730 w 971"/>
              <a:gd name="T67" fmla="*/ 1219200 h 971"/>
              <a:gd name="T68" fmla="*/ 737045 w 971"/>
              <a:gd name="T69" fmla="*/ 1109962 h 971"/>
              <a:gd name="T70" fmla="*/ 812381 w 971"/>
              <a:gd name="T71" fmla="*/ 1083594 h 971"/>
              <a:gd name="T72" fmla="*/ 929153 w 971"/>
              <a:gd name="T73" fmla="*/ 1130051 h 971"/>
              <a:gd name="T74" fmla="*/ 939198 w 971"/>
              <a:gd name="T75" fmla="*/ 1004490 h 971"/>
              <a:gd name="T76" fmla="*/ 1060993 w 971"/>
              <a:gd name="T77" fmla="*/ 1020813 h 971"/>
              <a:gd name="T78" fmla="*/ 1039647 w 971"/>
              <a:gd name="T79" fmla="*/ 892741 h 971"/>
              <a:gd name="T80" fmla="*/ 1077316 w 971"/>
              <a:gd name="T81" fmla="*/ 822426 h 971"/>
              <a:gd name="T82" fmla="*/ 1195343 w 971"/>
              <a:gd name="T83" fmla="*/ 778480 h 971"/>
              <a:gd name="T84" fmla="*/ 1118751 w 971"/>
              <a:gd name="T85" fmla="*/ 679287 h 971"/>
              <a:gd name="T86" fmla="*/ 961799 w 971"/>
              <a:gd name="T87" fmla="*/ 804848 h 971"/>
              <a:gd name="T88" fmla="*/ 738300 w 971"/>
              <a:gd name="T89" fmla="*/ 991934 h 971"/>
              <a:gd name="T90" fmla="*/ 448254 w 971"/>
              <a:gd name="T91" fmla="*/ 980634 h 971"/>
              <a:gd name="T92" fmla="*/ 239822 w 971"/>
              <a:gd name="T93" fmla="*/ 775969 h 971"/>
              <a:gd name="T94" fmla="*/ 224755 w 971"/>
              <a:gd name="T95" fmla="*/ 484667 h 971"/>
              <a:gd name="T96" fmla="*/ 409330 w 971"/>
              <a:gd name="T97" fmla="*/ 259912 h 971"/>
              <a:gd name="T98" fmla="*/ 698121 w 971"/>
              <a:gd name="T99" fmla="*/ 217221 h 971"/>
              <a:gd name="T100" fmla="*/ 939198 w 971"/>
              <a:gd name="T101" fmla="*/ 380451 h 971"/>
              <a:gd name="T102" fmla="*/ 1008257 w 971"/>
              <a:gd name="T103" fmla="*/ 664219 h 971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971" h="971">
                <a:moveTo>
                  <a:pt x="891" y="541"/>
                </a:moveTo>
                <a:cubicBezTo>
                  <a:pt x="893" y="530"/>
                  <a:pt x="893" y="520"/>
                  <a:pt x="894" y="509"/>
                </a:cubicBezTo>
                <a:cubicBezTo>
                  <a:pt x="920" y="502"/>
                  <a:pt x="946" y="494"/>
                  <a:pt x="971" y="485"/>
                </a:cubicBezTo>
                <a:cubicBezTo>
                  <a:pt x="971" y="470"/>
                  <a:pt x="970" y="456"/>
                  <a:pt x="969" y="442"/>
                </a:cubicBezTo>
                <a:cubicBezTo>
                  <a:pt x="942" y="433"/>
                  <a:pt x="916" y="426"/>
                  <a:pt x="889" y="421"/>
                </a:cubicBezTo>
                <a:cubicBezTo>
                  <a:pt x="888" y="411"/>
                  <a:pt x="885" y="400"/>
                  <a:pt x="883" y="390"/>
                </a:cubicBezTo>
                <a:cubicBezTo>
                  <a:pt x="880" y="380"/>
                  <a:pt x="878" y="370"/>
                  <a:pt x="874" y="360"/>
                </a:cubicBezTo>
                <a:cubicBezTo>
                  <a:pt x="896" y="344"/>
                  <a:pt x="917" y="327"/>
                  <a:pt x="938" y="309"/>
                </a:cubicBezTo>
                <a:cubicBezTo>
                  <a:pt x="932" y="296"/>
                  <a:pt x="927" y="283"/>
                  <a:pt x="920" y="270"/>
                </a:cubicBezTo>
                <a:cubicBezTo>
                  <a:pt x="893" y="271"/>
                  <a:pt x="865" y="274"/>
                  <a:pt x="838" y="279"/>
                </a:cubicBezTo>
                <a:cubicBezTo>
                  <a:pt x="833" y="270"/>
                  <a:pt x="828" y="261"/>
                  <a:pt x="821" y="252"/>
                </a:cubicBezTo>
                <a:cubicBezTo>
                  <a:pt x="816" y="244"/>
                  <a:pt x="809" y="235"/>
                  <a:pt x="802" y="227"/>
                </a:cubicBezTo>
                <a:cubicBezTo>
                  <a:pt x="817" y="205"/>
                  <a:pt x="831" y="181"/>
                  <a:pt x="843" y="157"/>
                </a:cubicBezTo>
                <a:cubicBezTo>
                  <a:pt x="833" y="147"/>
                  <a:pt x="823" y="137"/>
                  <a:pt x="813" y="127"/>
                </a:cubicBezTo>
                <a:cubicBezTo>
                  <a:pt x="787" y="139"/>
                  <a:pt x="763" y="151"/>
                  <a:pt x="740" y="165"/>
                </a:cubicBezTo>
                <a:cubicBezTo>
                  <a:pt x="731" y="159"/>
                  <a:pt x="723" y="153"/>
                  <a:pt x="714" y="146"/>
                </a:cubicBezTo>
                <a:cubicBezTo>
                  <a:pt x="705" y="141"/>
                  <a:pt x="696" y="135"/>
                  <a:pt x="687" y="130"/>
                </a:cubicBezTo>
                <a:cubicBezTo>
                  <a:pt x="693" y="104"/>
                  <a:pt x="697" y="77"/>
                  <a:pt x="700" y="50"/>
                </a:cubicBezTo>
                <a:cubicBezTo>
                  <a:pt x="687" y="44"/>
                  <a:pt x="674" y="38"/>
                  <a:pt x="661" y="33"/>
                </a:cubicBezTo>
                <a:cubicBezTo>
                  <a:pt x="641" y="52"/>
                  <a:pt x="623" y="73"/>
                  <a:pt x="606" y="95"/>
                </a:cubicBezTo>
                <a:cubicBezTo>
                  <a:pt x="596" y="92"/>
                  <a:pt x="586" y="89"/>
                  <a:pt x="576" y="86"/>
                </a:cubicBezTo>
                <a:cubicBezTo>
                  <a:pt x="566" y="84"/>
                  <a:pt x="555" y="82"/>
                  <a:pt x="545" y="81"/>
                </a:cubicBezTo>
                <a:cubicBezTo>
                  <a:pt x="541" y="54"/>
                  <a:pt x="535" y="28"/>
                  <a:pt x="528" y="2"/>
                </a:cubicBezTo>
                <a:cubicBezTo>
                  <a:pt x="513" y="0"/>
                  <a:pt x="499" y="0"/>
                  <a:pt x="485" y="0"/>
                </a:cubicBezTo>
                <a:cubicBezTo>
                  <a:pt x="474" y="25"/>
                  <a:pt x="464" y="51"/>
                  <a:pt x="457" y="77"/>
                </a:cubicBezTo>
                <a:cubicBezTo>
                  <a:pt x="446" y="78"/>
                  <a:pt x="436" y="79"/>
                  <a:pt x="425" y="80"/>
                </a:cubicBezTo>
                <a:cubicBezTo>
                  <a:pt x="415" y="82"/>
                  <a:pt x="404" y="84"/>
                  <a:pt x="394" y="86"/>
                </a:cubicBezTo>
                <a:cubicBezTo>
                  <a:pt x="381" y="63"/>
                  <a:pt x="366" y="41"/>
                  <a:pt x="350" y="19"/>
                </a:cubicBezTo>
                <a:cubicBezTo>
                  <a:pt x="336" y="23"/>
                  <a:pt x="322" y="27"/>
                  <a:pt x="309" y="32"/>
                </a:cubicBezTo>
                <a:cubicBezTo>
                  <a:pt x="308" y="60"/>
                  <a:pt x="309" y="88"/>
                  <a:pt x="311" y="115"/>
                </a:cubicBezTo>
                <a:cubicBezTo>
                  <a:pt x="301" y="119"/>
                  <a:pt x="292" y="124"/>
                  <a:pt x="283" y="129"/>
                </a:cubicBezTo>
                <a:cubicBezTo>
                  <a:pt x="273" y="134"/>
                  <a:pt x="264" y="140"/>
                  <a:pt x="256" y="146"/>
                </a:cubicBezTo>
                <a:cubicBezTo>
                  <a:pt x="235" y="129"/>
                  <a:pt x="213" y="113"/>
                  <a:pt x="190" y="99"/>
                </a:cubicBezTo>
                <a:cubicBezTo>
                  <a:pt x="178" y="108"/>
                  <a:pt x="167" y="117"/>
                  <a:pt x="157" y="126"/>
                </a:cubicBezTo>
                <a:cubicBezTo>
                  <a:pt x="166" y="153"/>
                  <a:pt x="176" y="178"/>
                  <a:pt x="188" y="203"/>
                </a:cubicBezTo>
                <a:cubicBezTo>
                  <a:pt x="181" y="210"/>
                  <a:pt x="174" y="218"/>
                  <a:pt x="167" y="226"/>
                </a:cubicBezTo>
                <a:cubicBezTo>
                  <a:pt x="161" y="235"/>
                  <a:pt x="154" y="243"/>
                  <a:pt x="148" y="252"/>
                </a:cubicBezTo>
                <a:cubicBezTo>
                  <a:pt x="122" y="243"/>
                  <a:pt x="97" y="237"/>
                  <a:pt x="70" y="232"/>
                </a:cubicBezTo>
                <a:cubicBezTo>
                  <a:pt x="62" y="244"/>
                  <a:pt x="55" y="256"/>
                  <a:pt x="49" y="269"/>
                </a:cubicBezTo>
                <a:cubicBezTo>
                  <a:pt x="67" y="290"/>
                  <a:pt x="86" y="310"/>
                  <a:pt x="106" y="329"/>
                </a:cubicBezTo>
                <a:cubicBezTo>
                  <a:pt x="102" y="339"/>
                  <a:pt x="98" y="348"/>
                  <a:pt x="95" y="358"/>
                </a:cubicBezTo>
                <a:cubicBezTo>
                  <a:pt x="91" y="369"/>
                  <a:pt x="88" y="379"/>
                  <a:pt x="86" y="389"/>
                </a:cubicBezTo>
                <a:cubicBezTo>
                  <a:pt x="59" y="391"/>
                  <a:pt x="32" y="394"/>
                  <a:pt x="6" y="399"/>
                </a:cubicBezTo>
                <a:cubicBezTo>
                  <a:pt x="3" y="413"/>
                  <a:pt x="1" y="427"/>
                  <a:pt x="0" y="441"/>
                </a:cubicBezTo>
                <a:cubicBezTo>
                  <a:pt x="24" y="454"/>
                  <a:pt x="49" y="466"/>
                  <a:pt x="74" y="476"/>
                </a:cubicBezTo>
                <a:cubicBezTo>
                  <a:pt x="74" y="487"/>
                  <a:pt x="74" y="497"/>
                  <a:pt x="75" y="508"/>
                </a:cubicBezTo>
                <a:cubicBezTo>
                  <a:pt x="75" y="518"/>
                  <a:pt x="76" y="529"/>
                  <a:pt x="78" y="539"/>
                </a:cubicBezTo>
                <a:cubicBezTo>
                  <a:pt x="53" y="551"/>
                  <a:pt x="30" y="563"/>
                  <a:pt x="6" y="577"/>
                </a:cubicBezTo>
                <a:cubicBezTo>
                  <a:pt x="9" y="591"/>
                  <a:pt x="12" y="605"/>
                  <a:pt x="16" y="619"/>
                </a:cubicBezTo>
                <a:cubicBezTo>
                  <a:pt x="44" y="623"/>
                  <a:pt x="71" y="625"/>
                  <a:pt x="98" y="625"/>
                </a:cubicBezTo>
                <a:cubicBezTo>
                  <a:pt x="102" y="635"/>
                  <a:pt x="106" y="645"/>
                  <a:pt x="110" y="654"/>
                </a:cubicBezTo>
                <a:cubicBezTo>
                  <a:pt x="114" y="664"/>
                  <a:pt x="119" y="674"/>
                  <a:pt x="124" y="683"/>
                </a:cubicBezTo>
                <a:cubicBezTo>
                  <a:pt x="106" y="702"/>
                  <a:pt x="88" y="723"/>
                  <a:pt x="71" y="744"/>
                </a:cubicBezTo>
                <a:cubicBezTo>
                  <a:pt x="79" y="756"/>
                  <a:pt x="87" y="768"/>
                  <a:pt x="96" y="779"/>
                </a:cubicBezTo>
                <a:cubicBezTo>
                  <a:pt x="123" y="773"/>
                  <a:pt x="149" y="765"/>
                  <a:pt x="174" y="755"/>
                </a:cubicBezTo>
                <a:cubicBezTo>
                  <a:pt x="181" y="763"/>
                  <a:pt x="189" y="771"/>
                  <a:pt x="196" y="778"/>
                </a:cubicBezTo>
                <a:cubicBezTo>
                  <a:pt x="204" y="786"/>
                  <a:pt x="211" y="793"/>
                  <a:pt x="220" y="800"/>
                </a:cubicBezTo>
                <a:cubicBezTo>
                  <a:pt x="209" y="824"/>
                  <a:pt x="200" y="850"/>
                  <a:pt x="192" y="876"/>
                </a:cubicBezTo>
                <a:cubicBezTo>
                  <a:pt x="204" y="884"/>
                  <a:pt x="216" y="892"/>
                  <a:pt x="228" y="900"/>
                </a:cubicBezTo>
                <a:cubicBezTo>
                  <a:pt x="251" y="884"/>
                  <a:pt x="272" y="867"/>
                  <a:pt x="293" y="849"/>
                </a:cubicBezTo>
                <a:cubicBezTo>
                  <a:pt x="302" y="854"/>
                  <a:pt x="311" y="858"/>
                  <a:pt x="321" y="863"/>
                </a:cubicBezTo>
                <a:cubicBezTo>
                  <a:pt x="331" y="867"/>
                  <a:pt x="341" y="871"/>
                  <a:pt x="351" y="874"/>
                </a:cubicBezTo>
                <a:cubicBezTo>
                  <a:pt x="350" y="901"/>
                  <a:pt x="351" y="928"/>
                  <a:pt x="353" y="955"/>
                </a:cubicBezTo>
                <a:cubicBezTo>
                  <a:pt x="366" y="959"/>
                  <a:pt x="380" y="962"/>
                  <a:pt x="394" y="965"/>
                </a:cubicBezTo>
                <a:cubicBezTo>
                  <a:pt x="410" y="942"/>
                  <a:pt x="424" y="918"/>
                  <a:pt x="436" y="894"/>
                </a:cubicBezTo>
                <a:cubicBezTo>
                  <a:pt x="447" y="895"/>
                  <a:pt x="457" y="896"/>
                  <a:pt x="468" y="896"/>
                </a:cubicBezTo>
                <a:cubicBezTo>
                  <a:pt x="479" y="897"/>
                  <a:pt x="489" y="897"/>
                  <a:pt x="500" y="896"/>
                </a:cubicBezTo>
                <a:cubicBezTo>
                  <a:pt x="509" y="921"/>
                  <a:pt x="519" y="947"/>
                  <a:pt x="531" y="971"/>
                </a:cubicBezTo>
                <a:cubicBezTo>
                  <a:pt x="545" y="969"/>
                  <a:pt x="559" y="967"/>
                  <a:pt x="573" y="965"/>
                </a:cubicBezTo>
                <a:cubicBezTo>
                  <a:pt x="580" y="937"/>
                  <a:pt x="584" y="911"/>
                  <a:pt x="587" y="884"/>
                </a:cubicBezTo>
                <a:cubicBezTo>
                  <a:pt x="597" y="881"/>
                  <a:pt x="607" y="878"/>
                  <a:pt x="617" y="875"/>
                </a:cubicBezTo>
                <a:cubicBezTo>
                  <a:pt x="627" y="871"/>
                  <a:pt x="637" y="867"/>
                  <a:pt x="647" y="863"/>
                </a:cubicBezTo>
                <a:cubicBezTo>
                  <a:pt x="664" y="883"/>
                  <a:pt x="683" y="903"/>
                  <a:pt x="703" y="921"/>
                </a:cubicBezTo>
                <a:cubicBezTo>
                  <a:pt x="716" y="915"/>
                  <a:pt x="728" y="908"/>
                  <a:pt x="740" y="900"/>
                </a:cubicBezTo>
                <a:cubicBezTo>
                  <a:pt x="736" y="873"/>
                  <a:pt x="731" y="846"/>
                  <a:pt x="723" y="820"/>
                </a:cubicBezTo>
                <a:cubicBezTo>
                  <a:pt x="732" y="814"/>
                  <a:pt x="740" y="807"/>
                  <a:pt x="748" y="800"/>
                </a:cubicBezTo>
                <a:cubicBezTo>
                  <a:pt x="757" y="794"/>
                  <a:pt x="764" y="786"/>
                  <a:pt x="772" y="779"/>
                </a:cubicBezTo>
                <a:cubicBezTo>
                  <a:pt x="795" y="792"/>
                  <a:pt x="820" y="803"/>
                  <a:pt x="845" y="813"/>
                </a:cubicBezTo>
                <a:cubicBezTo>
                  <a:pt x="855" y="802"/>
                  <a:pt x="864" y="791"/>
                  <a:pt x="872" y="780"/>
                </a:cubicBezTo>
                <a:cubicBezTo>
                  <a:pt x="859" y="756"/>
                  <a:pt x="844" y="733"/>
                  <a:pt x="828" y="711"/>
                </a:cubicBezTo>
                <a:cubicBezTo>
                  <a:pt x="834" y="702"/>
                  <a:pt x="839" y="693"/>
                  <a:pt x="844" y="684"/>
                </a:cubicBezTo>
                <a:cubicBezTo>
                  <a:pt x="849" y="674"/>
                  <a:pt x="854" y="665"/>
                  <a:pt x="858" y="655"/>
                </a:cubicBezTo>
                <a:cubicBezTo>
                  <a:pt x="885" y="659"/>
                  <a:pt x="911" y="660"/>
                  <a:pt x="939" y="661"/>
                </a:cubicBezTo>
                <a:cubicBezTo>
                  <a:pt x="944" y="647"/>
                  <a:pt x="948" y="634"/>
                  <a:pt x="952" y="620"/>
                </a:cubicBezTo>
                <a:cubicBezTo>
                  <a:pt x="931" y="602"/>
                  <a:pt x="908" y="586"/>
                  <a:pt x="886" y="572"/>
                </a:cubicBezTo>
                <a:cubicBezTo>
                  <a:pt x="888" y="561"/>
                  <a:pt x="890" y="551"/>
                  <a:pt x="891" y="541"/>
                </a:cubicBezTo>
                <a:close/>
                <a:moveTo>
                  <a:pt x="803" y="529"/>
                </a:moveTo>
                <a:cubicBezTo>
                  <a:pt x="798" y="568"/>
                  <a:pt x="785" y="606"/>
                  <a:pt x="766" y="641"/>
                </a:cubicBezTo>
                <a:cubicBezTo>
                  <a:pt x="747" y="676"/>
                  <a:pt x="721" y="707"/>
                  <a:pt x="691" y="732"/>
                </a:cubicBezTo>
                <a:cubicBezTo>
                  <a:pt x="661" y="758"/>
                  <a:pt x="626" y="778"/>
                  <a:pt x="588" y="790"/>
                </a:cubicBezTo>
                <a:cubicBezTo>
                  <a:pt x="551" y="803"/>
                  <a:pt x="511" y="809"/>
                  <a:pt x="472" y="807"/>
                </a:cubicBezTo>
                <a:cubicBezTo>
                  <a:pt x="432" y="806"/>
                  <a:pt x="393" y="797"/>
                  <a:pt x="357" y="781"/>
                </a:cubicBezTo>
                <a:cubicBezTo>
                  <a:pt x="320" y="765"/>
                  <a:pt x="287" y="743"/>
                  <a:pt x="259" y="715"/>
                </a:cubicBezTo>
                <a:cubicBezTo>
                  <a:pt x="230" y="687"/>
                  <a:pt x="207" y="654"/>
                  <a:pt x="191" y="618"/>
                </a:cubicBezTo>
                <a:cubicBezTo>
                  <a:pt x="175" y="582"/>
                  <a:pt x="166" y="543"/>
                  <a:pt x="164" y="503"/>
                </a:cubicBezTo>
                <a:cubicBezTo>
                  <a:pt x="161" y="464"/>
                  <a:pt x="167" y="424"/>
                  <a:pt x="179" y="386"/>
                </a:cubicBezTo>
                <a:cubicBezTo>
                  <a:pt x="191" y="349"/>
                  <a:pt x="211" y="313"/>
                  <a:pt x="236" y="283"/>
                </a:cubicBezTo>
                <a:cubicBezTo>
                  <a:pt x="261" y="252"/>
                  <a:pt x="292" y="226"/>
                  <a:pt x="326" y="207"/>
                </a:cubicBezTo>
                <a:cubicBezTo>
                  <a:pt x="361" y="187"/>
                  <a:pt x="399" y="174"/>
                  <a:pt x="438" y="168"/>
                </a:cubicBezTo>
                <a:cubicBezTo>
                  <a:pt x="477" y="163"/>
                  <a:pt x="517" y="164"/>
                  <a:pt x="556" y="173"/>
                </a:cubicBezTo>
                <a:cubicBezTo>
                  <a:pt x="594" y="182"/>
                  <a:pt x="632" y="198"/>
                  <a:pt x="664" y="220"/>
                </a:cubicBezTo>
                <a:cubicBezTo>
                  <a:pt x="697" y="242"/>
                  <a:pt x="726" y="271"/>
                  <a:pt x="748" y="303"/>
                </a:cubicBezTo>
                <a:cubicBezTo>
                  <a:pt x="771" y="336"/>
                  <a:pt x="787" y="372"/>
                  <a:pt x="797" y="411"/>
                </a:cubicBezTo>
                <a:cubicBezTo>
                  <a:pt x="806" y="450"/>
                  <a:pt x="808" y="490"/>
                  <a:pt x="803" y="529"/>
                </a:cubicBezTo>
                <a:close/>
              </a:path>
            </a:pathLst>
          </a:cu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4418555" y="3746501"/>
            <a:ext cx="638158" cy="638154"/>
          </a:xfrm>
          <a:prstGeom prst="ellipse">
            <a:avLst/>
          </a:prstGeom>
          <a:solidFill>
            <a:schemeClr val="accent5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Freeform 2"/>
          <p:cNvSpPr>
            <a:spLocks noEditPoints="1"/>
          </p:cNvSpPr>
          <p:nvPr/>
        </p:nvSpPr>
        <p:spPr bwMode="auto">
          <a:xfrm>
            <a:off x="3145245" y="2663967"/>
            <a:ext cx="1298752" cy="1298753"/>
          </a:xfrm>
          <a:custGeom>
            <a:avLst/>
            <a:gdLst>
              <a:gd name="T0" fmla="*/ 1384777 w 971"/>
              <a:gd name="T1" fmla="*/ 788425 h 971"/>
              <a:gd name="T2" fmla="*/ 1500950 w 971"/>
              <a:gd name="T3" fmla="*/ 684644 h 971"/>
              <a:gd name="T4" fmla="*/ 1367739 w 971"/>
              <a:gd name="T5" fmla="*/ 604098 h 971"/>
              <a:gd name="T6" fmla="*/ 1452932 w 971"/>
              <a:gd name="T7" fmla="*/ 478631 h 971"/>
              <a:gd name="T8" fmla="*/ 1298035 w 971"/>
              <a:gd name="T9" fmla="*/ 432162 h 971"/>
              <a:gd name="T10" fmla="*/ 1242272 w 971"/>
              <a:gd name="T11" fmla="*/ 351616 h 971"/>
              <a:gd name="T12" fmla="*/ 1259311 w 971"/>
              <a:gd name="T13" fmla="*/ 196719 h 971"/>
              <a:gd name="T14" fmla="*/ 1105963 w 971"/>
              <a:gd name="T15" fmla="*/ 226149 h 971"/>
              <a:gd name="T16" fmla="*/ 1084278 w 971"/>
              <a:gd name="T17" fmla="*/ 77448 h 971"/>
              <a:gd name="T18" fmla="*/ 938675 w 971"/>
              <a:gd name="T19" fmla="*/ 147152 h 971"/>
              <a:gd name="T20" fmla="*/ 844188 w 971"/>
              <a:gd name="T21" fmla="*/ 125466 h 971"/>
              <a:gd name="T22" fmla="*/ 751250 w 971"/>
              <a:gd name="T23" fmla="*/ 0 h 971"/>
              <a:gd name="T24" fmla="*/ 658311 w 971"/>
              <a:gd name="T25" fmla="*/ 123917 h 971"/>
              <a:gd name="T26" fmla="*/ 542139 w 971"/>
              <a:gd name="T27" fmla="*/ 29430 h 971"/>
              <a:gd name="T28" fmla="*/ 481729 w 971"/>
              <a:gd name="T29" fmla="*/ 178131 h 971"/>
              <a:gd name="T30" fmla="*/ 396536 w 971"/>
              <a:gd name="T31" fmla="*/ 226149 h 971"/>
              <a:gd name="T32" fmla="*/ 243188 w 971"/>
              <a:gd name="T33" fmla="*/ 195170 h 971"/>
              <a:gd name="T34" fmla="*/ 258678 w 971"/>
              <a:gd name="T35" fmla="*/ 350067 h 971"/>
              <a:gd name="T36" fmla="*/ 108428 w 971"/>
              <a:gd name="T37" fmla="*/ 359361 h 971"/>
              <a:gd name="T38" fmla="*/ 164191 w 971"/>
              <a:gd name="T39" fmla="*/ 509610 h 971"/>
              <a:gd name="T40" fmla="*/ 133211 w 971"/>
              <a:gd name="T41" fmla="*/ 602549 h 971"/>
              <a:gd name="T42" fmla="*/ 0 w 971"/>
              <a:gd name="T43" fmla="*/ 683095 h 971"/>
              <a:gd name="T44" fmla="*/ 116173 w 971"/>
              <a:gd name="T45" fmla="*/ 786876 h 971"/>
              <a:gd name="T46" fmla="*/ 9294 w 971"/>
              <a:gd name="T47" fmla="*/ 893755 h 971"/>
              <a:gd name="T48" fmla="*/ 151799 w 971"/>
              <a:gd name="T49" fmla="*/ 968105 h 971"/>
              <a:gd name="T50" fmla="*/ 192072 w 971"/>
              <a:gd name="T51" fmla="*/ 1057945 h 971"/>
              <a:gd name="T52" fmla="*/ 148701 w 971"/>
              <a:gd name="T53" fmla="*/ 1206646 h 971"/>
              <a:gd name="T54" fmla="*/ 303598 w 971"/>
              <a:gd name="T55" fmla="*/ 1205097 h 971"/>
              <a:gd name="T56" fmla="*/ 297402 w 971"/>
              <a:gd name="T57" fmla="*/ 1356896 h 971"/>
              <a:gd name="T58" fmla="*/ 453848 w 971"/>
              <a:gd name="T59" fmla="*/ 1315074 h 971"/>
              <a:gd name="T60" fmla="*/ 543688 w 971"/>
              <a:gd name="T61" fmla="*/ 1353798 h 971"/>
              <a:gd name="T62" fmla="*/ 610293 w 971"/>
              <a:gd name="T63" fmla="*/ 1494754 h 971"/>
              <a:gd name="T64" fmla="*/ 724917 w 971"/>
              <a:gd name="T65" fmla="*/ 1387875 h 971"/>
              <a:gd name="T66" fmla="*/ 822502 w 971"/>
              <a:gd name="T67" fmla="*/ 1504048 h 971"/>
              <a:gd name="T68" fmla="*/ 909244 w 971"/>
              <a:gd name="T69" fmla="*/ 1369288 h 971"/>
              <a:gd name="T70" fmla="*/ 1002182 w 971"/>
              <a:gd name="T71" fmla="*/ 1336759 h 971"/>
              <a:gd name="T72" fmla="*/ 1146236 w 971"/>
              <a:gd name="T73" fmla="*/ 1394071 h 971"/>
              <a:gd name="T74" fmla="*/ 1158628 w 971"/>
              <a:gd name="T75" fmla="*/ 1239174 h 971"/>
              <a:gd name="T76" fmla="*/ 1308878 w 971"/>
              <a:gd name="T77" fmla="*/ 1259311 h 971"/>
              <a:gd name="T78" fmla="*/ 1282546 w 971"/>
              <a:gd name="T79" fmla="*/ 1101316 h 971"/>
              <a:gd name="T80" fmla="*/ 1329015 w 971"/>
              <a:gd name="T81" fmla="*/ 1014574 h 971"/>
              <a:gd name="T82" fmla="*/ 1474618 w 971"/>
              <a:gd name="T83" fmla="*/ 960360 h 971"/>
              <a:gd name="T84" fmla="*/ 1380131 w 971"/>
              <a:gd name="T85" fmla="*/ 837992 h 971"/>
              <a:gd name="T86" fmla="*/ 1186510 w 971"/>
              <a:gd name="T87" fmla="*/ 992889 h 971"/>
              <a:gd name="T88" fmla="*/ 910793 w 971"/>
              <a:gd name="T89" fmla="*/ 1223685 h 971"/>
              <a:gd name="T90" fmla="*/ 552982 w 971"/>
              <a:gd name="T91" fmla="*/ 1209744 h 971"/>
              <a:gd name="T92" fmla="*/ 295853 w 971"/>
              <a:gd name="T93" fmla="*/ 957262 h 971"/>
              <a:gd name="T94" fmla="*/ 277265 w 971"/>
              <a:gd name="T95" fmla="*/ 597902 h 971"/>
              <a:gd name="T96" fmla="*/ 504964 w 971"/>
              <a:gd name="T97" fmla="*/ 320636 h 971"/>
              <a:gd name="T98" fmla="*/ 861226 w 971"/>
              <a:gd name="T99" fmla="*/ 267971 h 971"/>
              <a:gd name="T100" fmla="*/ 1158628 w 971"/>
              <a:gd name="T101" fmla="*/ 469337 h 971"/>
              <a:gd name="T102" fmla="*/ 1243821 w 971"/>
              <a:gd name="T103" fmla="*/ 819404 h 971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971" h="971">
                <a:moveTo>
                  <a:pt x="891" y="541"/>
                </a:moveTo>
                <a:cubicBezTo>
                  <a:pt x="893" y="530"/>
                  <a:pt x="893" y="520"/>
                  <a:pt x="894" y="509"/>
                </a:cubicBezTo>
                <a:cubicBezTo>
                  <a:pt x="920" y="502"/>
                  <a:pt x="946" y="494"/>
                  <a:pt x="971" y="485"/>
                </a:cubicBezTo>
                <a:cubicBezTo>
                  <a:pt x="971" y="470"/>
                  <a:pt x="970" y="456"/>
                  <a:pt x="969" y="442"/>
                </a:cubicBezTo>
                <a:cubicBezTo>
                  <a:pt x="942" y="433"/>
                  <a:pt x="916" y="426"/>
                  <a:pt x="889" y="421"/>
                </a:cubicBezTo>
                <a:cubicBezTo>
                  <a:pt x="888" y="411"/>
                  <a:pt x="885" y="400"/>
                  <a:pt x="883" y="390"/>
                </a:cubicBezTo>
                <a:cubicBezTo>
                  <a:pt x="880" y="380"/>
                  <a:pt x="878" y="370"/>
                  <a:pt x="874" y="360"/>
                </a:cubicBezTo>
                <a:cubicBezTo>
                  <a:pt x="896" y="344"/>
                  <a:pt x="917" y="327"/>
                  <a:pt x="938" y="309"/>
                </a:cubicBezTo>
                <a:cubicBezTo>
                  <a:pt x="932" y="296"/>
                  <a:pt x="927" y="283"/>
                  <a:pt x="920" y="270"/>
                </a:cubicBezTo>
                <a:cubicBezTo>
                  <a:pt x="893" y="271"/>
                  <a:pt x="865" y="274"/>
                  <a:pt x="838" y="279"/>
                </a:cubicBezTo>
                <a:cubicBezTo>
                  <a:pt x="833" y="270"/>
                  <a:pt x="828" y="261"/>
                  <a:pt x="821" y="252"/>
                </a:cubicBezTo>
                <a:cubicBezTo>
                  <a:pt x="816" y="244"/>
                  <a:pt x="809" y="235"/>
                  <a:pt x="802" y="227"/>
                </a:cubicBezTo>
                <a:cubicBezTo>
                  <a:pt x="817" y="205"/>
                  <a:pt x="831" y="181"/>
                  <a:pt x="843" y="157"/>
                </a:cubicBezTo>
                <a:cubicBezTo>
                  <a:pt x="833" y="147"/>
                  <a:pt x="823" y="137"/>
                  <a:pt x="813" y="127"/>
                </a:cubicBezTo>
                <a:cubicBezTo>
                  <a:pt x="787" y="139"/>
                  <a:pt x="763" y="151"/>
                  <a:pt x="740" y="165"/>
                </a:cubicBezTo>
                <a:cubicBezTo>
                  <a:pt x="731" y="159"/>
                  <a:pt x="723" y="153"/>
                  <a:pt x="714" y="146"/>
                </a:cubicBezTo>
                <a:cubicBezTo>
                  <a:pt x="705" y="141"/>
                  <a:pt x="696" y="135"/>
                  <a:pt x="687" y="130"/>
                </a:cubicBezTo>
                <a:cubicBezTo>
                  <a:pt x="693" y="104"/>
                  <a:pt x="697" y="77"/>
                  <a:pt x="700" y="50"/>
                </a:cubicBezTo>
                <a:cubicBezTo>
                  <a:pt x="687" y="44"/>
                  <a:pt x="674" y="38"/>
                  <a:pt x="661" y="33"/>
                </a:cubicBezTo>
                <a:cubicBezTo>
                  <a:pt x="641" y="52"/>
                  <a:pt x="623" y="73"/>
                  <a:pt x="606" y="95"/>
                </a:cubicBezTo>
                <a:cubicBezTo>
                  <a:pt x="596" y="92"/>
                  <a:pt x="586" y="89"/>
                  <a:pt x="576" y="86"/>
                </a:cubicBezTo>
                <a:cubicBezTo>
                  <a:pt x="566" y="84"/>
                  <a:pt x="555" y="82"/>
                  <a:pt x="545" y="81"/>
                </a:cubicBezTo>
                <a:cubicBezTo>
                  <a:pt x="541" y="54"/>
                  <a:pt x="535" y="28"/>
                  <a:pt x="528" y="2"/>
                </a:cubicBezTo>
                <a:cubicBezTo>
                  <a:pt x="513" y="0"/>
                  <a:pt x="499" y="0"/>
                  <a:pt x="485" y="0"/>
                </a:cubicBezTo>
                <a:cubicBezTo>
                  <a:pt x="474" y="25"/>
                  <a:pt x="464" y="51"/>
                  <a:pt x="457" y="77"/>
                </a:cubicBezTo>
                <a:cubicBezTo>
                  <a:pt x="446" y="78"/>
                  <a:pt x="436" y="79"/>
                  <a:pt x="425" y="80"/>
                </a:cubicBezTo>
                <a:cubicBezTo>
                  <a:pt x="415" y="82"/>
                  <a:pt x="404" y="84"/>
                  <a:pt x="394" y="86"/>
                </a:cubicBezTo>
                <a:cubicBezTo>
                  <a:pt x="381" y="63"/>
                  <a:pt x="366" y="41"/>
                  <a:pt x="350" y="19"/>
                </a:cubicBezTo>
                <a:cubicBezTo>
                  <a:pt x="336" y="23"/>
                  <a:pt x="322" y="27"/>
                  <a:pt x="309" y="32"/>
                </a:cubicBezTo>
                <a:cubicBezTo>
                  <a:pt x="308" y="60"/>
                  <a:pt x="309" y="88"/>
                  <a:pt x="311" y="115"/>
                </a:cubicBezTo>
                <a:cubicBezTo>
                  <a:pt x="301" y="119"/>
                  <a:pt x="292" y="124"/>
                  <a:pt x="283" y="129"/>
                </a:cubicBezTo>
                <a:cubicBezTo>
                  <a:pt x="273" y="134"/>
                  <a:pt x="264" y="140"/>
                  <a:pt x="256" y="146"/>
                </a:cubicBezTo>
                <a:cubicBezTo>
                  <a:pt x="235" y="129"/>
                  <a:pt x="213" y="113"/>
                  <a:pt x="190" y="99"/>
                </a:cubicBezTo>
                <a:cubicBezTo>
                  <a:pt x="178" y="108"/>
                  <a:pt x="167" y="117"/>
                  <a:pt x="157" y="126"/>
                </a:cubicBezTo>
                <a:cubicBezTo>
                  <a:pt x="166" y="153"/>
                  <a:pt x="176" y="178"/>
                  <a:pt x="188" y="203"/>
                </a:cubicBezTo>
                <a:cubicBezTo>
                  <a:pt x="181" y="210"/>
                  <a:pt x="174" y="218"/>
                  <a:pt x="167" y="226"/>
                </a:cubicBezTo>
                <a:cubicBezTo>
                  <a:pt x="161" y="235"/>
                  <a:pt x="154" y="243"/>
                  <a:pt x="148" y="252"/>
                </a:cubicBezTo>
                <a:cubicBezTo>
                  <a:pt x="122" y="243"/>
                  <a:pt x="97" y="237"/>
                  <a:pt x="70" y="232"/>
                </a:cubicBezTo>
                <a:cubicBezTo>
                  <a:pt x="62" y="244"/>
                  <a:pt x="55" y="256"/>
                  <a:pt x="49" y="269"/>
                </a:cubicBezTo>
                <a:cubicBezTo>
                  <a:pt x="67" y="290"/>
                  <a:pt x="86" y="310"/>
                  <a:pt x="106" y="329"/>
                </a:cubicBezTo>
                <a:cubicBezTo>
                  <a:pt x="102" y="339"/>
                  <a:pt x="98" y="348"/>
                  <a:pt x="95" y="358"/>
                </a:cubicBezTo>
                <a:cubicBezTo>
                  <a:pt x="91" y="369"/>
                  <a:pt x="88" y="379"/>
                  <a:pt x="86" y="389"/>
                </a:cubicBezTo>
                <a:cubicBezTo>
                  <a:pt x="59" y="391"/>
                  <a:pt x="32" y="394"/>
                  <a:pt x="6" y="399"/>
                </a:cubicBezTo>
                <a:cubicBezTo>
                  <a:pt x="3" y="413"/>
                  <a:pt x="1" y="427"/>
                  <a:pt x="0" y="441"/>
                </a:cubicBezTo>
                <a:cubicBezTo>
                  <a:pt x="24" y="454"/>
                  <a:pt x="49" y="466"/>
                  <a:pt x="74" y="476"/>
                </a:cubicBezTo>
                <a:cubicBezTo>
                  <a:pt x="74" y="487"/>
                  <a:pt x="74" y="497"/>
                  <a:pt x="75" y="508"/>
                </a:cubicBezTo>
                <a:cubicBezTo>
                  <a:pt x="75" y="518"/>
                  <a:pt x="76" y="529"/>
                  <a:pt x="78" y="539"/>
                </a:cubicBezTo>
                <a:cubicBezTo>
                  <a:pt x="53" y="551"/>
                  <a:pt x="30" y="563"/>
                  <a:pt x="6" y="577"/>
                </a:cubicBezTo>
                <a:cubicBezTo>
                  <a:pt x="9" y="591"/>
                  <a:pt x="12" y="605"/>
                  <a:pt x="16" y="619"/>
                </a:cubicBezTo>
                <a:cubicBezTo>
                  <a:pt x="44" y="623"/>
                  <a:pt x="71" y="625"/>
                  <a:pt x="98" y="625"/>
                </a:cubicBezTo>
                <a:cubicBezTo>
                  <a:pt x="102" y="635"/>
                  <a:pt x="106" y="645"/>
                  <a:pt x="110" y="654"/>
                </a:cubicBezTo>
                <a:cubicBezTo>
                  <a:pt x="114" y="664"/>
                  <a:pt x="119" y="674"/>
                  <a:pt x="124" y="683"/>
                </a:cubicBezTo>
                <a:cubicBezTo>
                  <a:pt x="106" y="702"/>
                  <a:pt x="88" y="723"/>
                  <a:pt x="71" y="744"/>
                </a:cubicBezTo>
                <a:cubicBezTo>
                  <a:pt x="79" y="756"/>
                  <a:pt x="87" y="768"/>
                  <a:pt x="96" y="779"/>
                </a:cubicBezTo>
                <a:cubicBezTo>
                  <a:pt x="123" y="773"/>
                  <a:pt x="149" y="765"/>
                  <a:pt x="174" y="755"/>
                </a:cubicBezTo>
                <a:cubicBezTo>
                  <a:pt x="181" y="763"/>
                  <a:pt x="189" y="771"/>
                  <a:pt x="196" y="778"/>
                </a:cubicBezTo>
                <a:cubicBezTo>
                  <a:pt x="204" y="786"/>
                  <a:pt x="211" y="793"/>
                  <a:pt x="220" y="800"/>
                </a:cubicBezTo>
                <a:cubicBezTo>
                  <a:pt x="209" y="824"/>
                  <a:pt x="200" y="850"/>
                  <a:pt x="192" y="876"/>
                </a:cubicBezTo>
                <a:cubicBezTo>
                  <a:pt x="204" y="884"/>
                  <a:pt x="216" y="892"/>
                  <a:pt x="228" y="900"/>
                </a:cubicBezTo>
                <a:cubicBezTo>
                  <a:pt x="251" y="884"/>
                  <a:pt x="272" y="867"/>
                  <a:pt x="293" y="849"/>
                </a:cubicBezTo>
                <a:cubicBezTo>
                  <a:pt x="302" y="854"/>
                  <a:pt x="311" y="858"/>
                  <a:pt x="321" y="863"/>
                </a:cubicBezTo>
                <a:cubicBezTo>
                  <a:pt x="331" y="867"/>
                  <a:pt x="341" y="871"/>
                  <a:pt x="351" y="874"/>
                </a:cubicBezTo>
                <a:cubicBezTo>
                  <a:pt x="350" y="901"/>
                  <a:pt x="351" y="928"/>
                  <a:pt x="353" y="955"/>
                </a:cubicBezTo>
                <a:cubicBezTo>
                  <a:pt x="366" y="959"/>
                  <a:pt x="380" y="962"/>
                  <a:pt x="394" y="965"/>
                </a:cubicBezTo>
                <a:cubicBezTo>
                  <a:pt x="410" y="942"/>
                  <a:pt x="424" y="918"/>
                  <a:pt x="436" y="894"/>
                </a:cubicBezTo>
                <a:cubicBezTo>
                  <a:pt x="447" y="895"/>
                  <a:pt x="457" y="896"/>
                  <a:pt x="468" y="896"/>
                </a:cubicBezTo>
                <a:cubicBezTo>
                  <a:pt x="479" y="897"/>
                  <a:pt x="489" y="897"/>
                  <a:pt x="500" y="896"/>
                </a:cubicBezTo>
                <a:cubicBezTo>
                  <a:pt x="509" y="921"/>
                  <a:pt x="519" y="947"/>
                  <a:pt x="531" y="971"/>
                </a:cubicBezTo>
                <a:cubicBezTo>
                  <a:pt x="545" y="969"/>
                  <a:pt x="559" y="967"/>
                  <a:pt x="573" y="965"/>
                </a:cubicBezTo>
                <a:cubicBezTo>
                  <a:pt x="580" y="937"/>
                  <a:pt x="584" y="911"/>
                  <a:pt x="587" y="884"/>
                </a:cubicBezTo>
                <a:cubicBezTo>
                  <a:pt x="597" y="881"/>
                  <a:pt x="607" y="878"/>
                  <a:pt x="617" y="875"/>
                </a:cubicBezTo>
                <a:cubicBezTo>
                  <a:pt x="627" y="871"/>
                  <a:pt x="637" y="867"/>
                  <a:pt x="647" y="863"/>
                </a:cubicBezTo>
                <a:cubicBezTo>
                  <a:pt x="664" y="883"/>
                  <a:pt x="683" y="903"/>
                  <a:pt x="703" y="921"/>
                </a:cubicBezTo>
                <a:cubicBezTo>
                  <a:pt x="716" y="915"/>
                  <a:pt x="728" y="908"/>
                  <a:pt x="740" y="900"/>
                </a:cubicBezTo>
                <a:cubicBezTo>
                  <a:pt x="736" y="873"/>
                  <a:pt x="731" y="846"/>
                  <a:pt x="723" y="820"/>
                </a:cubicBezTo>
                <a:cubicBezTo>
                  <a:pt x="732" y="814"/>
                  <a:pt x="740" y="807"/>
                  <a:pt x="748" y="800"/>
                </a:cubicBezTo>
                <a:cubicBezTo>
                  <a:pt x="757" y="794"/>
                  <a:pt x="764" y="786"/>
                  <a:pt x="772" y="779"/>
                </a:cubicBezTo>
                <a:cubicBezTo>
                  <a:pt x="795" y="792"/>
                  <a:pt x="820" y="803"/>
                  <a:pt x="845" y="813"/>
                </a:cubicBezTo>
                <a:cubicBezTo>
                  <a:pt x="855" y="802"/>
                  <a:pt x="864" y="791"/>
                  <a:pt x="872" y="780"/>
                </a:cubicBezTo>
                <a:cubicBezTo>
                  <a:pt x="859" y="756"/>
                  <a:pt x="844" y="733"/>
                  <a:pt x="828" y="711"/>
                </a:cubicBezTo>
                <a:cubicBezTo>
                  <a:pt x="834" y="702"/>
                  <a:pt x="839" y="693"/>
                  <a:pt x="844" y="684"/>
                </a:cubicBezTo>
                <a:cubicBezTo>
                  <a:pt x="849" y="674"/>
                  <a:pt x="854" y="665"/>
                  <a:pt x="858" y="655"/>
                </a:cubicBezTo>
                <a:cubicBezTo>
                  <a:pt x="885" y="659"/>
                  <a:pt x="911" y="660"/>
                  <a:pt x="939" y="661"/>
                </a:cubicBezTo>
                <a:cubicBezTo>
                  <a:pt x="944" y="647"/>
                  <a:pt x="948" y="634"/>
                  <a:pt x="952" y="620"/>
                </a:cubicBezTo>
                <a:cubicBezTo>
                  <a:pt x="931" y="602"/>
                  <a:pt x="908" y="586"/>
                  <a:pt x="886" y="572"/>
                </a:cubicBezTo>
                <a:cubicBezTo>
                  <a:pt x="888" y="561"/>
                  <a:pt x="890" y="551"/>
                  <a:pt x="891" y="541"/>
                </a:cubicBezTo>
                <a:close/>
                <a:moveTo>
                  <a:pt x="803" y="529"/>
                </a:moveTo>
                <a:cubicBezTo>
                  <a:pt x="798" y="568"/>
                  <a:pt x="785" y="606"/>
                  <a:pt x="766" y="641"/>
                </a:cubicBezTo>
                <a:cubicBezTo>
                  <a:pt x="747" y="676"/>
                  <a:pt x="721" y="707"/>
                  <a:pt x="691" y="732"/>
                </a:cubicBezTo>
                <a:cubicBezTo>
                  <a:pt x="661" y="758"/>
                  <a:pt x="626" y="778"/>
                  <a:pt x="588" y="790"/>
                </a:cubicBezTo>
                <a:cubicBezTo>
                  <a:pt x="551" y="803"/>
                  <a:pt x="511" y="809"/>
                  <a:pt x="472" y="807"/>
                </a:cubicBezTo>
                <a:cubicBezTo>
                  <a:pt x="432" y="806"/>
                  <a:pt x="393" y="797"/>
                  <a:pt x="357" y="781"/>
                </a:cubicBezTo>
                <a:cubicBezTo>
                  <a:pt x="320" y="765"/>
                  <a:pt x="287" y="743"/>
                  <a:pt x="259" y="715"/>
                </a:cubicBezTo>
                <a:cubicBezTo>
                  <a:pt x="230" y="687"/>
                  <a:pt x="207" y="654"/>
                  <a:pt x="191" y="618"/>
                </a:cubicBezTo>
                <a:cubicBezTo>
                  <a:pt x="175" y="582"/>
                  <a:pt x="166" y="543"/>
                  <a:pt x="164" y="503"/>
                </a:cubicBezTo>
                <a:cubicBezTo>
                  <a:pt x="161" y="464"/>
                  <a:pt x="167" y="424"/>
                  <a:pt x="179" y="386"/>
                </a:cubicBezTo>
                <a:cubicBezTo>
                  <a:pt x="191" y="349"/>
                  <a:pt x="211" y="313"/>
                  <a:pt x="236" y="283"/>
                </a:cubicBezTo>
                <a:cubicBezTo>
                  <a:pt x="261" y="252"/>
                  <a:pt x="292" y="226"/>
                  <a:pt x="326" y="207"/>
                </a:cubicBezTo>
                <a:cubicBezTo>
                  <a:pt x="361" y="187"/>
                  <a:pt x="399" y="174"/>
                  <a:pt x="438" y="168"/>
                </a:cubicBezTo>
                <a:cubicBezTo>
                  <a:pt x="477" y="163"/>
                  <a:pt x="517" y="164"/>
                  <a:pt x="556" y="173"/>
                </a:cubicBezTo>
                <a:cubicBezTo>
                  <a:pt x="594" y="182"/>
                  <a:pt x="632" y="198"/>
                  <a:pt x="664" y="220"/>
                </a:cubicBezTo>
                <a:cubicBezTo>
                  <a:pt x="697" y="242"/>
                  <a:pt x="726" y="271"/>
                  <a:pt x="748" y="303"/>
                </a:cubicBezTo>
                <a:cubicBezTo>
                  <a:pt x="771" y="336"/>
                  <a:pt x="787" y="372"/>
                  <a:pt x="797" y="411"/>
                </a:cubicBezTo>
                <a:cubicBezTo>
                  <a:pt x="806" y="450"/>
                  <a:pt x="808" y="490"/>
                  <a:pt x="803" y="529"/>
                </a:cubicBezTo>
                <a:close/>
              </a:path>
            </a:pathLst>
          </a:cu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3398101" y="2916825"/>
            <a:ext cx="793040" cy="793036"/>
          </a:xfrm>
          <a:prstGeom prst="ellipse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Freeform 3"/>
          <p:cNvSpPr>
            <a:spLocks noEditPoints="1"/>
          </p:cNvSpPr>
          <p:nvPr/>
        </p:nvSpPr>
        <p:spPr bwMode="auto">
          <a:xfrm>
            <a:off x="4443997" y="2240193"/>
            <a:ext cx="1300124" cy="1298752"/>
          </a:xfrm>
          <a:custGeom>
            <a:avLst/>
            <a:gdLst>
              <a:gd name="T0" fmla="*/ 1384777 w 971"/>
              <a:gd name="T1" fmla="*/ 788425 h 971"/>
              <a:gd name="T2" fmla="*/ 1500950 w 971"/>
              <a:gd name="T3" fmla="*/ 684644 h 971"/>
              <a:gd name="T4" fmla="*/ 1367739 w 971"/>
              <a:gd name="T5" fmla="*/ 604098 h 971"/>
              <a:gd name="T6" fmla="*/ 1452932 w 971"/>
              <a:gd name="T7" fmla="*/ 478631 h 971"/>
              <a:gd name="T8" fmla="*/ 1298035 w 971"/>
              <a:gd name="T9" fmla="*/ 432162 h 971"/>
              <a:gd name="T10" fmla="*/ 1242272 w 971"/>
              <a:gd name="T11" fmla="*/ 351616 h 971"/>
              <a:gd name="T12" fmla="*/ 1259311 w 971"/>
              <a:gd name="T13" fmla="*/ 196719 h 971"/>
              <a:gd name="T14" fmla="*/ 1105963 w 971"/>
              <a:gd name="T15" fmla="*/ 226149 h 971"/>
              <a:gd name="T16" fmla="*/ 1084278 w 971"/>
              <a:gd name="T17" fmla="*/ 77448 h 971"/>
              <a:gd name="T18" fmla="*/ 938675 w 971"/>
              <a:gd name="T19" fmla="*/ 147152 h 971"/>
              <a:gd name="T20" fmla="*/ 844188 w 971"/>
              <a:gd name="T21" fmla="*/ 125466 h 971"/>
              <a:gd name="T22" fmla="*/ 751250 w 971"/>
              <a:gd name="T23" fmla="*/ 0 h 971"/>
              <a:gd name="T24" fmla="*/ 658311 w 971"/>
              <a:gd name="T25" fmla="*/ 123917 h 971"/>
              <a:gd name="T26" fmla="*/ 542139 w 971"/>
              <a:gd name="T27" fmla="*/ 29430 h 971"/>
              <a:gd name="T28" fmla="*/ 481729 w 971"/>
              <a:gd name="T29" fmla="*/ 178131 h 971"/>
              <a:gd name="T30" fmla="*/ 396536 w 971"/>
              <a:gd name="T31" fmla="*/ 226149 h 971"/>
              <a:gd name="T32" fmla="*/ 243188 w 971"/>
              <a:gd name="T33" fmla="*/ 195170 h 971"/>
              <a:gd name="T34" fmla="*/ 258678 w 971"/>
              <a:gd name="T35" fmla="*/ 350067 h 971"/>
              <a:gd name="T36" fmla="*/ 108428 w 971"/>
              <a:gd name="T37" fmla="*/ 359361 h 971"/>
              <a:gd name="T38" fmla="*/ 164191 w 971"/>
              <a:gd name="T39" fmla="*/ 509610 h 971"/>
              <a:gd name="T40" fmla="*/ 133211 w 971"/>
              <a:gd name="T41" fmla="*/ 602549 h 971"/>
              <a:gd name="T42" fmla="*/ 0 w 971"/>
              <a:gd name="T43" fmla="*/ 683095 h 971"/>
              <a:gd name="T44" fmla="*/ 116173 w 971"/>
              <a:gd name="T45" fmla="*/ 786876 h 971"/>
              <a:gd name="T46" fmla="*/ 9294 w 971"/>
              <a:gd name="T47" fmla="*/ 893755 h 971"/>
              <a:gd name="T48" fmla="*/ 151799 w 971"/>
              <a:gd name="T49" fmla="*/ 968105 h 971"/>
              <a:gd name="T50" fmla="*/ 192072 w 971"/>
              <a:gd name="T51" fmla="*/ 1057945 h 971"/>
              <a:gd name="T52" fmla="*/ 148701 w 971"/>
              <a:gd name="T53" fmla="*/ 1206646 h 971"/>
              <a:gd name="T54" fmla="*/ 303598 w 971"/>
              <a:gd name="T55" fmla="*/ 1205097 h 971"/>
              <a:gd name="T56" fmla="*/ 297402 w 971"/>
              <a:gd name="T57" fmla="*/ 1356896 h 971"/>
              <a:gd name="T58" fmla="*/ 453848 w 971"/>
              <a:gd name="T59" fmla="*/ 1315074 h 971"/>
              <a:gd name="T60" fmla="*/ 543688 w 971"/>
              <a:gd name="T61" fmla="*/ 1353798 h 971"/>
              <a:gd name="T62" fmla="*/ 610293 w 971"/>
              <a:gd name="T63" fmla="*/ 1494754 h 971"/>
              <a:gd name="T64" fmla="*/ 724917 w 971"/>
              <a:gd name="T65" fmla="*/ 1387875 h 971"/>
              <a:gd name="T66" fmla="*/ 822502 w 971"/>
              <a:gd name="T67" fmla="*/ 1504048 h 971"/>
              <a:gd name="T68" fmla="*/ 909244 w 971"/>
              <a:gd name="T69" fmla="*/ 1369288 h 971"/>
              <a:gd name="T70" fmla="*/ 1002182 w 971"/>
              <a:gd name="T71" fmla="*/ 1336759 h 971"/>
              <a:gd name="T72" fmla="*/ 1146236 w 971"/>
              <a:gd name="T73" fmla="*/ 1394071 h 971"/>
              <a:gd name="T74" fmla="*/ 1158628 w 971"/>
              <a:gd name="T75" fmla="*/ 1239174 h 971"/>
              <a:gd name="T76" fmla="*/ 1308878 w 971"/>
              <a:gd name="T77" fmla="*/ 1259311 h 971"/>
              <a:gd name="T78" fmla="*/ 1282546 w 971"/>
              <a:gd name="T79" fmla="*/ 1101316 h 971"/>
              <a:gd name="T80" fmla="*/ 1329015 w 971"/>
              <a:gd name="T81" fmla="*/ 1014574 h 971"/>
              <a:gd name="T82" fmla="*/ 1474618 w 971"/>
              <a:gd name="T83" fmla="*/ 960360 h 971"/>
              <a:gd name="T84" fmla="*/ 1380131 w 971"/>
              <a:gd name="T85" fmla="*/ 837992 h 971"/>
              <a:gd name="T86" fmla="*/ 1186510 w 971"/>
              <a:gd name="T87" fmla="*/ 992889 h 971"/>
              <a:gd name="T88" fmla="*/ 910793 w 971"/>
              <a:gd name="T89" fmla="*/ 1223685 h 971"/>
              <a:gd name="T90" fmla="*/ 552982 w 971"/>
              <a:gd name="T91" fmla="*/ 1209744 h 971"/>
              <a:gd name="T92" fmla="*/ 295853 w 971"/>
              <a:gd name="T93" fmla="*/ 957262 h 971"/>
              <a:gd name="T94" fmla="*/ 277265 w 971"/>
              <a:gd name="T95" fmla="*/ 597902 h 971"/>
              <a:gd name="T96" fmla="*/ 504964 w 971"/>
              <a:gd name="T97" fmla="*/ 320636 h 971"/>
              <a:gd name="T98" fmla="*/ 861226 w 971"/>
              <a:gd name="T99" fmla="*/ 267971 h 971"/>
              <a:gd name="T100" fmla="*/ 1158628 w 971"/>
              <a:gd name="T101" fmla="*/ 469337 h 971"/>
              <a:gd name="T102" fmla="*/ 1243821 w 971"/>
              <a:gd name="T103" fmla="*/ 819404 h 971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971" h="971">
                <a:moveTo>
                  <a:pt x="891" y="541"/>
                </a:moveTo>
                <a:cubicBezTo>
                  <a:pt x="893" y="530"/>
                  <a:pt x="893" y="520"/>
                  <a:pt x="894" y="509"/>
                </a:cubicBezTo>
                <a:cubicBezTo>
                  <a:pt x="920" y="502"/>
                  <a:pt x="946" y="494"/>
                  <a:pt x="971" y="485"/>
                </a:cubicBezTo>
                <a:cubicBezTo>
                  <a:pt x="971" y="470"/>
                  <a:pt x="970" y="456"/>
                  <a:pt x="969" y="442"/>
                </a:cubicBezTo>
                <a:cubicBezTo>
                  <a:pt x="942" y="433"/>
                  <a:pt x="916" y="426"/>
                  <a:pt x="889" y="421"/>
                </a:cubicBezTo>
                <a:cubicBezTo>
                  <a:pt x="888" y="411"/>
                  <a:pt x="885" y="400"/>
                  <a:pt x="883" y="390"/>
                </a:cubicBezTo>
                <a:cubicBezTo>
                  <a:pt x="880" y="380"/>
                  <a:pt x="878" y="370"/>
                  <a:pt x="874" y="360"/>
                </a:cubicBezTo>
                <a:cubicBezTo>
                  <a:pt x="896" y="344"/>
                  <a:pt x="917" y="327"/>
                  <a:pt x="938" y="309"/>
                </a:cubicBezTo>
                <a:cubicBezTo>
                  <a:pt x="932" y="296"/>
                  <a:pt x="927" y="283"/>
                  <a:pt x="920" y="270"/>
                </a:cubicBezTo>
                <a:cubicBezTo>
                  <a:pt x="893" y="271"/>
                  <a:pt x="865" y="274"/>
                  <a:pt x="838" y="279"/>
                </a:cubicBezTo>
                <a:cubicBezTo>
                  <a:pt x="833" y="270"/>
                  <a:pt x="828" y="261"/>
                  <a:pt x="821" y="252"/>
                </a:cubicBezTo>
                <a:cubicBezTo>
                  <a:pt x="816" y="244"/>
                  <a:pt x="809" y="235"/>
                  <a:pt x="802" y="227"/>
                </a:cubicBezTo>
                <a:cubicBezTo>
                  <a:pt x="817" y="205"/>
                  <a:pt x="831" y="181"/>
                  <a:pt x="843" y="157"/>
                </a:cubicBezTo>
                <a:cubicBezTo>
                  <a:pt x="833" y="147"/>
                  <a:pt x="823" y="137"/>
                  <a:pt x="813" y="127"/>
                </a:cubicBezTo>
                <a:cubicBezTo>
                  <a:pt x="787" y="139"/>
                  <a:pt x="763" y="151"/>
                  <a:pt x="740" y="165"/>
                </a:cubicBezTo>
                <a:cubicBezTo>
                  <a:pt x="731" y="159"/>
                  <a:pt x="723" y="153"/>
                  <a:pt x="714" y="146"/>
                </a:cubicBezTo>
                <a:cubicBezTo>
                  <a:pt x="705" y="141"/>
                  <a:pt x="696" y="135"/>
                  <a:pt x="687" y="130"/>
                </a:cubicBezTo>
                <a:cubicBezTo>
                  <a:pt x="693" y="104"/>
                  <a:pt x="697" y="77"/>
                  <a:pt x="700" y="50"/>
                </a:cubicBezTo>
                <a:cubicBezTo>
                  <a:pt x="687" y="44"/>
                  <a:pt x="674" y="38"/>
                  <a:pt x="661" y="33"/>
                </a:cubicBezTo>
                <a:cubicBezTo>
                  <a:pt x="641" y="52"/>
                  <a:pt x="623" y="73"/>
                  <a:pt x="606" y="95"/>
                </a:cubicBezTo>
                <a:cubicBezTo>
                  <a:pt x="596" y="92"/>
                  <a:pt x="586" y="89"/>
                  <a:pt x="576" y="86"/>
                </a:cubicBezTo>
                <a:cubicBezTo>
                  <a:pt x="566" y="84"/>
                  <a:pt x="555" y="82"/>
                  <a:pt x="545" y="81"/>
                </a:cubicBezTo>
                <a:cubicBezTo>
                  <a:pt x="541" y="54"/>
                  <a:pt x="535" y="28"/>
                  <a:pt x="528" y="2"/>
                </a:cubicBezTo>
                <a:cubicBezTo>
                  <a:pt x="513" y="0"/>
                  <a:pt x="499" y="0"/>
                  <a:pt x="485" y="0"/>
                </a:cubicBezTo>
                <a:cubicBezTo>
                  <a:pt x="474" y="25"/>
                  <a:pt x="464" y="51"/>
                  <a:pt x="457" y="77"/>
                </a:cubicBezTo>
                <a:cubicBezTo>
                  <a:pt x="446" y="78"/>
                  <a:pt x="436" y="79"/>
                  <a:pt x="425" y="80"/>
                </a:cubicBezTo>
                <a:cubicBezTo>
                  <a:pt x="415" y="82"/>
                  <a:pt x="404" y="84"/>
                  <a:pt x="394" y="86"/>
                </a:cubicBezTo>
                <a:cubicBezTo>
                  <a:pt x="381" y="63"/>
                  <a:pt x="366" y="41"/>
                  <a:pt x="350" y="19"/>
                </a:cubicBezTo>
                <a:cubicBezTo>
                  <a:pt x="336" y="23"/>
                  <a:pt x="322" y="27"/>
                  <a:pt x="309" y="32"/>
                </a:cubicBezTo>
                <a:cubicBezTo>
                  <a:pt x="308" y="60"/>
                  <a:pt x="309" y="88"/>
                  <a:pt x="311" y="115"/>
                </a:cubicBezTo>
                <a:cubicBezTo>
                  <a:pt x="301" y="119"/>
                  <a:pt x="292" y="124"/>
                  <a:pt x="283" y="129"/>
                </a:cubicBezTo>
                <a:cubicBezTo>
                  <a:pt x="273" y="134"/>
                  <a:pt x="264" y="140"/>
                  <a:pt x="256" y="146"/>
                </a:cubicBezTo>
                <a:cubicBezTo>
                  <a:pt x="235" y="129"/>
                  <a:pt x="213" y="113"/>
                  <a:pt x="190" y="99"/>
                </a:cubicBezTo>
                <a:cubicBezTo>
                  <a:pt x="178" y="108"/>
                  <a:pt x="167" y="117"/>
                  <a:pt x="157" y="126"/>
                </a:cubicBezTo>
                <a:cubicBezTo>
                  <a:pt x="166" y="153"/>
                  <a:pt x="176" y="178"/>
                  <a:pt x="188" y="203"/>
                </a:cubicBezTo>
                <a:cubicBezTo>
                  <a:pt x="181" y="210"/>
                  <a:pt x="174" y="218"/>
                  <a:pt x="167" y="226"/>
                </a:cubicBezTo>
                <a:cubicBezTo>
                  <a:pt x="161" y="235"/>
                  <a:pt x="154" y="243"/>
                  <a:pt x="148" y="252"/>
                </a:cubicBezTo>
                <a:cubicBezTo>
                  <a:pt x="122" y="243"/>
                  <a:pt x="97" y="237"/>
                  <a:pt x="70" y="232"/>
                </a:cubicBezTo>
                <a:cubicBezTo>
                  <a:pt x="62" y="244"/>
                  <a:pt x="55" y="256"/>
                  <a:pt x="49" y="269"/>
                </a:cubicBezTo>
                <a:cubicBezTo>
                  <a:pt x="67" y="290"/>
                  <a:pt x="86" y="310"/>
                  <a:pt x="106" y="329"/>
                </a:cubicBezTo>
                <a:cubicBezTo>
                  <a:pt x="102" y="339"/>
                  <a:pt x="98" y="348"/>
                  <a:pt x="95" y="358"/>
                </a:cubicBezTo>
                <a:cubicBezTo>
                  <a:pt x="91" y="369"/>
                  <a:pt x="88" y="379"/>
                  <a:pt x="86" y="389"/>
                </a:cubicBezTo>
                <a:cubicBezTo>
                  <a:pt x="59" y="391"/>
                  <a:pt x="32" y="394"/>
                  <a:pt x="6" y="399"/>
                </a:cubicBezTo>
                <a:cubicBezTo>
                  <a:pt x="3" y="413"/>
                  <a:pt x="1" y="427"/>
                  <a:pt x="0" y="441"/>
                </a:cubicBezTo>
                <a:cubicBezTo>
                  <a:pt x="24" y="454"/>
                  <a:pt x="49" y="466"/>
                  <a:pt x="74" y="476"/>
                </a:cubicBezTo>
                <a:cubicBezTo>
                  <a:pt x="74" y="487"/>
                  <a:pt x="74" y="497"/>
                  <a:pt x="75" y="508"/>
                </a:cubicBezTo>
                <a:cubicBezTo>
                  <a:pt x="75" y="518"/>
                  <a:pt x="76" y="529"/>
                  <a:pt x="78" y="539"/>
                </a:cubicBezTo>
                <a:cubicBezTo>
                  <a:pt x="53" y="551"/>
                  <a:pt x="30" y="563"/>
                  <a:pt x="6" y="577"/>
                </a:cubicBezTo>
                <a:cubicBezTo>
                  <a:pt x="9" y="591"/>
                  <a:pt x="12" y="605"/>
                  <a:pt x="16" y="619"/>
                </a:cubicBezTo>
                <a:cubicBezTo>
                  <a:pt x="44" y="623"/>
                  <a:pt x="71" y="625"/>
                  <a:pt x="98" y="625"/>
                </a:cubicBezTo>
                <a:cubicBezTo>
                  <a:pt x="102" y="635"/>
                  <a:pt x="106" y="645"/>
                  <a:pt x="110" y="654"/>
                </a:cubicBezTo>
                <a:cubicBezTo>
                  <a:pt x="114" y="664"/>
                  <a:pt x="119" y="674"/>
                  <a:pt x="124" y="683"/>
                </a:cubicBezTo>
                <a:cubicBezTo>
                  <a:pt x="106" y="702"/>
                  <a:pt x="88" y="723"/>
                  <a:pt x="71" y="744"/>
                </a:cubicBezTo>
                <a:cubicBezTo>
                  <a:pt x="79" y="756"/>
                  <a:pt x="87" y="768"/>
                  <a:pt x="96" y="779"/>
                </a:cubicBezTo>
                <a:cubicBezTo>
                  <a:pt x="123" y="773"/>
                  <a:pt x="149" y="765"/>
                  <a:pt x="174" y="755"/>
                </a:cubicBezTo>
                <a:cubicBezTo>
                  <a:pt x="181" y="763"/>
                  <a:pt x="189" y="771"/>
                  <a:pt x="196" y="778"/>
                </a:cubicBezTo>
                <a:cubicBezTo>
                  <a:pt x="204" y="786"/>
                  <a:pt x="211" y="793"/>
                  <a:pt x="220" y="800"/>
                </a:cubicBezTo>
                <a:cubicBezTo>
                  <a:pt x="209" y="824"/>
                  <a:pt x="200" y="850"/>
                  <a:pt x="192" y="876"/>
                </a:cubicBezTo>
                <a:cubicBezTo>
                  <a:pt x="204" y="884"/>
                  <a:pt x="216" y="892"/>
                  <a:pt x="228" y="900"/>
                </a:cubicBezTo>
                <a:cubicBezTo>
                  <a:pt x="251" y="884"/>
                  <a:pt x="272" y="867"/>
                  <a:pt x="293" y="849"/>
                </a:cubicBezTo>
                <a:cubicBezTo>
                  <a:pt x="302" y="854"/>
                  <a:pt x="311" y="858"/>
                  <a:pt x="321" y="863"/>
                </a:cubicBezTo>
                <a:cubicBezTo>
                  <a:pt x="331" y="867"/>
                  <a:pt x="341" y="871"/>
                  <a:pt x="351" y="874"/>
                </a:cubicBezTo>
                <a:cubicBezTo>
                  <a:pt x="350" y="901"/>
                  <a:pt x="351" y="928"/>
                  <a:pt x="353" y="955"/>
                </a:cubicBezTo>
                <a:cubicBezTo>
                  <a:pt x="366" y="959"/>
                  <a:pt x="380" y="962"/>
                  <a:pt x="394" y="965"/>
                </a:cubicBezTo>
                <a:cubicBezTo>
                  <a:pt x="410" y="942"/>
                  <a:pt x="424" y="918"/>
                  <a:pt x="436" y="894"/>
                </a:cubicBezTo>
                <a:cubicBezTo>
                  <a:pt x="447" y="895"/>
                  <a:pt x="457" y="896"/>
                  <a:pt x="468" y="896"/>
                </a:cubicBezTo>
                <a:cubicBezTo>
                  <a:pt x="479" y="897"/>
                  <a:pt x="489" y="897"/>
                  <a:pt x="500" y="896"/>
                </a:cubicBezTo>
                <a:cubicBezTo>
                  <a:pt x="509" y="921"/>
                  <a:pt x="519" y="947"/>
                  <a:pt x="531" y="971"/>
                </a:cubicBezTo>
                <a:cubicBezTo>
                  <a:pt x="545" y="969"/>
                  <a:pt x="559" y="967"/>
                  <a:pt x="573" y="965"/>
                </a:cubicBezTo>
                <a:cubicBezTo>
                  <a:pt x="580" y="937"/>
                  <a:pt x="584" y="911"/>
                  <a:pt x="587" y="884"/>
                </a:cubicBezTo>
                <a:cubicBezTo>
                  <a:pt x="597" y="881"/>
                  <a:pt x="607" y="878"/>
                  <a:pt x="617" y="875"/>
                </a:cubicBezTo>
                <a:cubicBezTo>
                  <a:pt x="627" y="871"/>
                  <a:pt x="637" y="867"/>
                  <a:pt x="647" y="863"/>
                </a:cubicBezTo>
                <a:cubicBezTo>
                  <a:pt x="664" y="883"/>
                  <a:pt x="683" y="903"/>
                  <a:pt x="703" y="921"/>
                </a:cubicBezTo>
                <a:cubicBezTo>
                  <a:pt x="716" y="915"/>
                  <a:pt x="728" y="908"/>
                  <a:pt x="740" y="900"/>
                </a:cubicBezTo>
                <a:cubicBezTo>
                  <a:pt x="736" y="873"/>
                  <a:pt x="731" y="846"/>
                  <a:pt x="723" y="820"/>
                </a:cubicBezTo>
                <a:cubicBezTo>
                  <a:pt x="732" y="814"/>
                  <a:pt x="740" y="807"/>
                  <a:pt x="748" y="800"/>
                </a:cubicBezTo>
                <a:cubicBezTo>
                  <a:pt x="757" y="794"/>
                  <a:pt x="764" y="786"/>
                  <a:pt x="772" y="779"/>
                </a:cubicBezTo>
                <a:cubicBezTo>
                  <a:pt x="795" y="792"/>
                  <a:pt x="820" y="803"/>
                  <a:pt x="845" y="813"/>
                </a:cubicBezTo>
                <a:cubicBezTo>
                  <a:pt x="855" y="802"/>
                  <a:pt x="864" y="791"/>
                  <a:pt x="872" y="780"/>
                </a:cubicBezTo>
                <a:cubicBezTo>
                  <a:pt x="859" y="756"/>
                  <a:pt x="844" y="733"/>
                  <a:pt x="828" y="711"/>
                </a:cubicBezTo>
                <a:cubicBezTo>
                  <a:pt x="834" y="702"/>
                  <a:pt x="839" y="693"/>
                  <a:pt x="844" y="684"/>
                </a:cubicBezTo>
                <a:cubicBezTo>
                  <a:pt x="849" y="674"/>
                  <a:pt x="854" y="665"/>
                  <a:pt x="858" y="655"/>
                </a:cubicBezTo>
                <a:cubicBezTo>
                  <a:pt x="885" y="659"/>
                  <a:pt x="911" y="660"/>
                  <a:pt x="939" y="661"/>
                </a:cubicBezTo>
                <a:cubicBezTo>
                  <a:pt x="944" y="647"/>
                  <a:pt x="948" y="634"/>
                  <a:pt x="952" y="620"/>
                </a:cubicBezTo>
                <a:cubicBezTo>
                  <a:pt x="931" y="602"/>
                  <a:pt x="908" y="586"/>
                  <a:pt x="886" y="572"/>
                </a:cubicBezTo>
                <a:cubicBezTo>
                  <a:pt x="888" y="561"/>
                  <a:pt x="890" y="551"/>
                  <a:pt x="891" y="541"/>
                </a:cubicBezTo>
                <a:close/>
                <a:moveTo>
                  <a:pt x="803" y="529"/>
                </a:moveTo>
                <a:cubicBezTo>
                  <a:pt x="798" y="568"/>
                  <a:pt x="785" y="606"/>
                  <a:pt x="766" y="641"/>
                </a:cubicBezTo>
                <a:cubicBezTo>
                  <a:pt x="747" y="676"/>
                  <a:pt x="721" y="707"/>
                  <a:pt x="691" y="732"/>
                </a:cubicBezTo>
                <a:cubicBezTo>
                  <a:pt x="661" y="758"/>
                  <a:pt x="626" y="778"/>
                  <a:pt x="588" y="790"/>
                </a:cubicBezTo>
                <a:cubicBezTo>
                  <a:pt x="551" y="803"/>
                  <a:pt x="511" y="809"/>
                  <a:pt x="472" y="807"/>
                </a:cubicBezTo>
                <a:cubicBezTo>
                  <a:pt x="432" y="806"/>
                  <a:pt x="393" y="797"/>
                  <a:pt x="357" y="781"/>
                </a:cubicBezTo>
                <a:cubicBezTo>
                  <a:pt x="320" y="765"/>
                  <a:pt x="287" y="743"/>
                  <a:pt x="259" y="715"/>
                </a:cubicBezTo>
                <a:cubicBezTo>
                  <a:pt x="230" y="687"/>
                  <a:pt x="207" y="654"/>
                  <a:pt x="191" y="618"/>
                </a:cubicBezTo>
                <a:cubicBezTo>
                  <a:pt x="175" y="582"/>
                  <a:pt x="166" y="543"/>
                  <a:pt x="164" y="503"/>
                </a:cubicBezTo>
                <a:cubicBezTo>
                  <a:pt x="161" y="464"/>
                  <a:pt x="167" y="424"/>
                  <a:pt x="179" y="386"/>
                </a:cubicBezTo>
                <a:cubicBezTo>
                  <a:pt x="191" y="349"/>
                  <a:pt x="211" y="313"/>
                  <a:pt x="236" y="283"/>
                </a:cubicBezTo>
                <a:cubicBezTo>
                  <a:pt x="261" y="252"/>
                  <a:pt x="292" y="226"/>
                  <a:pt x="326" y="207"/>
                </a:cubicBezTo>
                <a:cubicBezTo>
                  <a:pt x="361" y="187"/>
                  <a:pt x="399" y="174"/>
                  <a:pt x="438" y="168"/>
                </a:cubicBezTo>
                <a:cubicBezTo>
                  <a:pt x="477" y="163"/>
                  <a:pt x="517" y="164"/>
                  <a:pt x="556" y="173"/>
                </a:cubicBezTo>
                <a:cubicBezTo>
                  <a:pt x="594" y="182"/>
                  <a:pt x="632" y="198"/>
                  <a:pt x="664" y="220"/>
                </a:cubicBezTo>
                <a:cubicBezTo>
                  <a:pt x="697" y="242"/>
                  <a:pt x="726" y="271"/>
                  <a:pt x="748" y="303"/>
                </a:cubicBezTo>
                <a:cubicBezTo>
                  <a:pt x="771" y="336"/>
                  <a:pt x="787" y="372"/>
                  <a:pt x="797" y="411"/>
                </a:cubicBezTo>
                <a:cubicBezTo>
                  <a:pt x="806" y="450"/>
                  <a:pt x="808" y="490"/>
                  <a:pt x="803" y="529"/>
                </a:cubicBezTo>
                <a:close/>
              </a:path>
            </a:pathLst>
          </a:cu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4696853" y="2493051"/>
            <a:ext cx="793040" cy="793036"/>
          </a:xfrm>
          <a:prstGeom prst="ellipse">
            <a:avLst/>
          </a:prstGeom>
          <a:solidFill>
            <a:schemeClr val="accent4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Freeform 6"/>
          <p:cNvSpPr>
            <a:spLocks noEditPoints="1"/>
          </p:cNvSpPr>
          <p:nvPr/>
        </p:nvSpPr>
        <p:spPr bwMode="auto">
          <a:xfrm>
            <a:off x="4715996" y="1463040"/>
            <a:ext cx="724120" cy="724120"/>
          </a:xfrm>
          <a:custGeom>
            <a:avLst/>
            <a:gdLst>
              <a:gd name="T0" fmla="*/ 771731 w 971"/>
              <a:gd name="T1" fmla="*/ 439386 h 971"/>
              <a:gd name="T2" fmla="*/ 836474 w 971"/>
              <a:gd name="T3" fmla="*/ 381549 h 971"/>
              <a:gd name="T4" fmla="*/ 762235 w 971"/>
              <a:gd name="T5" fmla="*/ 336661 h 971"/>
              <a:gd name="T6" fmla="*/ 809713 w 971"/>
              <a:gd name="T7" fmla="*/ 266739 h 971"/>
              <a:gd name="T8" fmla="*/ 723390 w 971"/>
              <a:gd name="T9" fmla="*/ 240842 h 971"/>
              <a:gd name="T10" fmla="*/ 692313 w 971"/>
              <a:gd name="T11" fmla="*/ 195954 h 971"/>
              <a:gd name="T12" fmla="*/ 701809 w 971"/>
              <a:gd name="T13" fmla="*/ 109631 h 971"/>
              <a:gd name="T14" fmla="*/ 616349 w 971"/>
              <a:gd name="T15" fmla="*/ 126032 h 971"/>
              <a:gd name="T16" fmla="*/ 604264 w 971"/>
              <a:gd name="T17" fmla="*/ 43162 h 971"/>
              <a:gd name="T18" fmla="*/ 523120 w 971"/>
              <a:gd name="T19" fmla="*/ 82007 h 971"/>
              <a:gd name="T20" fmla="*/ 470462 w 971"/>
              <a:gd name="T21" fmla="*/ 69922 h 971"/>
              <a:gd name="T22" fmla="*/ 418668 w 971"/>
              <a:gd name="T23" fmla="*/ 0 h 971"/>
              <a:gd name="T24" fmla="*/ 366874 w 971"/>
              <a:gd name="T25" fmla="*/ 69059 h 971"/>
              <a:gd name="T26" fmla="*/ 302132 w 971"/>
              <a:gd name="T27" fmla="*/ 16401 h 971"/>
              <a:gd name="T28" fmla="*/ 268466 w 971"/>
              <a:gd name="T29" fmla="*/ 99272 h 971"/>
              <a:gd name="T30" fmla="*/ 220988 w 971"/>
              <a:gd name="T31" fmla="*/ 126032 h 971"/>
              <a:gd name="T32" fmla="*/ 135528 w 971"/>
              <a:gd name="T33" fmla="*/ 108767 h 971"/>
              <a:gd name="T34" fmla="*/ 144160 w 971"/>
              <a:gd name="T35" fmla="*/ 195091 h 971"/>
              <a:gd name="T36" fmla="*/ 60426 w 971"/>
              <a:gd name="T37" fmla="*/ 200270 h 971"/>
              <a:gd name="T38" fmla="*/ 91503 w 971"/>
              <a:gd name="T39" fmla="*/ 284004 h 971"/>
              <a:gd name="T40" fmla="*/ 74238 w 971"/>
              <a:gd name="T41" fmla="*/ 335798 h 971"/>
              <a:gd name="T42" fmla="*/ 0 w 971"/>
              <a:gd name="T43" fmla="*/ 380686 h 971"/>
              <a:gd name="T44" fmla="*/ 64743 w 971"/>
              <a:gd name="T45" fmla="*/ 438523 h 971"/>
              <a:gd name="T46" fmla="*/ 5179 w 971"/>
              <a:gd name="T47" fmla="*/ 498086 h 971"/>
              <a:gd name="T48" fmla="*/ 84597 w 971"/>
              <a:gd name="T49" fmla="*/ 539521 h 971"/>
              <a:gd name="T50" fmla="*/ 107041 w 971"/>
              <a:gd name="T51" fmla="*/ 589589 h 971"/>
              <a:gd name="T52" fmla="*/ 82870 w 971"/>
              <a:gd name="T53" fmla="*/ 672459 h 971"/>
              <a:gd name="T54" fmla="*/ 169194 w 971"/>
              <a:gd name="T55" fmla="*/ 671596 h 971"/>
              <a:gd name="T56" fmla="*/ 165741 w 971"/>
              <a:gd name="T57" fmla="*/ 756193 h 971"/>
              <a:gd name="T58" fmla="*/ 252927 w 971"/>
              <a:gd name="T59" fmla="*/ 732885 h 971"/>
              <a:gd name="T60" fmla="*/ 302995 w 971"/>
              <a:gd name="T61" fmla="*/ 754466 h 971"/>
              <a:gd name="T62" fmla="*/ 340114 w 971"/>
              <a:gd name="T63" fmla="*/ 833021 h 971"/>
              <a:gd name="T64" fmla="*/ 403993 w 971"/>
              <a:gd name="T65" fmla="*/ 773457 h 971"/>
              <a:gd name="T66" fmla="*/ 458377 w 971"/>
              <a:gd name="T67" fmla="*/ 838200 h 971"/>
              <a:gd name="T68" fmla="*/ 506718 w 971"/>
              <a:gd name="T69" fmla="*/ 763099 h 971"/>
              <a:gd name="T70" fmla="*/ 558512 w 971"/>
              <a:gd name="T71" fmla="*/ 744971 h 971"/>
              <a:gd name="T72" fmla="*/ 638793 w 971"/>
              <a:gd name="T73" fmla="*/ 776910 h 971"/>
              <a:gd name="T74" fmla="*/ 645699 w 971"/>
              <a:gd name="T75" fmla="*/ 690587 h 971"/>
              <a:gd name="T76" fmla="*/ 729433 w 971"/>
              <a:gd name="T77" fmla="*/ 701809 h 971"/>
              <a:gd name="T78" fmla="*/ 714758 w 971"/>
              <a:gd name="T79" fmla="*/ 613759 h 971"/>
              <a:gd name="T80" fmla="*/ 740655 w 971"/>
              <a:gd name="T81" fmla="*/ 565418 h 971"/>
              <a:gd name="T82" fmla="*/ 821799 w 971"/>
              <a:gd name="T83" fmla="*/ 535205 h 971"/>
              <a:gd name="T84" fmla="*/ 769141 w 971"/>
              <a:gd name="T85" fmla="*/ 467009 h 971"/>
              <a:gd name="T86" fmla="*/ 661237 w 971"/>
              <a:gd name="T87" fmla="*/ 553333 h 971"/>
              <a:gd name="T88" fmla="*/ 507581 w 971"/>
              <a:gd name="T89" fmla="*/ 681955 h 971"/>
              <a:gd name="T90" fmla="*/ 308174 w 971"/>
              <a:gd name="T91" fmla="*/ 674186 h 971"/>
              <a:gd name="T92" fmla="*/ 164878 w 971"/>
              <a:gd name="T93" fmla="*/ 533478 h 971"/>
              <a:gd name="T94" fmla="*/ 154519 w 971"/>
              <a:gd name="T95" fmla="*/ 333208 h 971"/>
              <a:gd name="T96" fmla="*/ 281414 w 971"/>
              <a:gd name="T97" fmla="*/ 178689 h 971"/>
              <a:gd name="T98" fmla="*/ 479958 w 971"/>
              <a:gd name="T99" fmla="*/ 149339 h 971"/>
              <a:gd name="T100" fmla="*/ 645699 w 971"/>
              <a:gd name="T101" fmla="*/ 261560 h 971"/>
              <a:gd name="T102" fmla="*/ 693177 w 971"/>
              <a:gd name="T103" fmla="*/ 456651 h 971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971" h="971">
                <a:moveTo>
                  <a:pt x="891" y="541"/>
                </a:moveTo>
                <a:cubicBezTo>
                  <a:pt x="893" y="530"/>
                  <a:pt x="893" y="520"/>
                  <a:pt x="894" y="509"/>
                </a:cubicBezTo>
                <a:cubicBezTo>
                  <a:pt x="920" y="502"/>
                  <a:pt x="946" y="494"/>
                  <a:pt x="971" y="485"/>
                </a:cubicBezTo>
                <a:cubicBezTo>
                  <a:pt x="971" y="470"/>
                  <a:pt x="970" y="456"/>
                  <a:pt x="969" y="442"/>
                </a:cubicBezTo>
                <a:cubicBezTo>
                  <a:pt x="942" y="433"/>
                  <a:pt x="916" y="426"/>
                  <a:pt x="889" y="421"/>
                </a:cubicBezTo>
                <a:cubicBezTo>
                  <a:pt x="888" y="411"/>
                  <a:pt x="885" y="400"/>
                  <a:pt x="883" y="390"/>
                </a:cubicBezTo>
                <a:cubicBezTo>
                  <a:pt x="880" y="380"/>
                  <a:pt x="878" y="370"/>
                  <a:pt x="874" y="360"/>
                </a:cubicBezTo>
                <a:cubicBezTo>
                  <a:pt x="896" y="344"/>
                  <a:pt x="917" y="327"/>
                  <a:pt x="938" y="309"/>
                </a:cubicBezTo>
                <a:cubicBezTo>
                  <a:pt x="932" y="296"/>
                  <a:pt x="927" y="283"/>
                  <a:pt x="920" y="270"/>
                </a:cubicBezTo>
                <a:cubicBezTo>
                  <a:pt x="893" y="271"/>
                  <a:pt x="865" y="274"/>
                  <a:pt x="838" y="279"/>
                </a:cubicBezTo>
                <a:cubicBezTo>
                  <a:pt x="833" y="270"/>
                  <a:pt x="828" y="261"/>
                  <a:pt x="821" y="252"/>
                </a:cubicBezTo>
                <a:cubicBezTo>
                  <a:pt x="816" y="244"/>
                  <a:pt x="809" y="235"/>
                  <a:pt x="802" y="227"/>
                </a:cubicBezTo>
                <a:cubicBezTo>
                  <a:pt x="817" y="205"/>
                  <a:pt x="831" y="181"/>
                  <a:pt x="843" y="157"/>
                </a:cubicBezTo>
                <a:cubicBezTo>
                  <a:pt x="833" y="147"/>
                  <a:pt x="823" y="137"/>
                  <a:pt x="813" y="127"/>
                </a:cubicBezTo>
                <a:cubicBezTo>
                  <a:pt x="787" y="139"/>
                  <a:pt x="763" y="151"/>
                  <a:pt x="740" y="165"/>
                </a:cubicBezTo>
                <a:cubicBezTo>
                  <a:pt x="731" y="159"/>
                  <a:pt x="723" y="153"/>
                  <a:pt x="714" y="146"/>
                </a:cubicBezTo>
                <a:cubicBezTo>
                  <a:pt x="705" y="141"/>
                  <a:pt x="696" y="135"/>
                  <a:pt x="687" y="130"/>
                </a:cubicBezTo>
                <a:cubicBezTo>
                  <a:pt x="693" y="104"/>
                  <a:pt x="697" y="77"/>
                  <a:pt x="700" y="50"/>
                </a:cubicBezTo>
                <a:cubicBezTo>
                  <a:pt x="687" y="44"/>
                  <a:pt x="674" y="38"/>
                  <a:pt x="661" y="33"/>
                </a:cubicBezTo>
                <a:cubicBezTo>
                  <a:pt x="641" y="52"/>
                  <a:pt x="623" y="73"/>
                  <a:pt x="606" y="95"/>
                </a:cubicBezTo>
                <a:cubicBezTo>
                  <a:pt x="596" y="92"/>
                  <a:pt x="586" y="89"/>
                  <a:pt x="576" y="86"/>
                </a:cubicBezTo>
                <a:cubicBezTo>
                  <a:pt x="566" y="84"/>
                  <a:pt x="555" y="82"/>
                  <a:pt x="545" y="81"/>
                </a:cubicBezTo>
                <a:cubicBezTo>
                  <a:pt x="541" y="54"/>
                  <a:pt x="535" y="28"/>
                  <a:pt x="528" y="2"/>
                </a:cubicBezTo>
                <a:cubicBezTo>
                  <a:pt x="513" y="0"/>
                  <a:pt x="499" y="0"/>
                  <a:pt x="485" y="0"/>
                </a:cubicBezTo>
                <a:cubicBezTo>
                  <a:pt x="474" y="25"/>
                  <a:pt x="464" y="51"/>
                  <a:pt x="457" y="77"/>
                </a:cubicBezTo>
                <a:cubicBezTo>
                  <a:pt x="446" y="78"/>
                  <a:pt x="436" y="79"/>
                  <a:pt x="425" y="80"/>
                </a:cubicBezTo>
                <a:cubicBezTo>
                  <a:pt x="415" y="82"/>
                  <a:pt x="404" y="84"/>
                  <a:pt x="394" y="86"/>
                </a:cubicBezTo>
                <a:cubicBezTo>
                  <a:pt x="381" y="63"/>
                  <a:pt x="366" y="41"/>
                  <a:pt x="350" y="19"/>
                </a:cubicBezTo>
                <a:cubicBezTo>
                  <a:pt x="336" y="23"/>
                  <a:pt x="322" y="27"/>
                  <a:pt x="309" y="32"/>
                </a:cubicBezTo>
                <a:cubicBezTo>
                  <a:pt x="308" y="60"/>
                  <a:pt x="309" y="88"/>
                  <a:pt x="311" y="115"/>
                </a:cubicBezTo>
                <a:cubicBezTo>
                  <a:pt x="301" y="119"/>
                  <a:pt x="292" y="124"/>
                  <a:pt x="283" y="129"/>
                </a:cubicBezTo>
                <a:cubicBezTo>
                  <a:pt x="273" y="134"/>
                  <a:pt x="264" y="140"/>
                  <a:pt x="256" y="146"/>
                </a:cubicBezTo>
                <a:cubicBezTo>
                  <a:pt x="235" y="129"/>
                  <a:pt x="213" y="113"/>
                  <a:pt x="190" y="99"/>
                </a:cubicBezTo>
                <a:cubicBezTo>
                  <a:pt x="178" y="108"/>
                  <a:pt x="167" y="117"/>
                  <a:pt x="157" y="126"/>
                </a:cubicBezTo>
                <a:cubicBezTo>
                  <a:pt x="166" y="153"/>
                  <a:pt x="176" y="178"/>
                  <a:pt x="188" y="203"/>
                </a:cubicBezTo>
                <a:cubicBezTo>
                  <a:pt x="181" y="210"/>
                  <a:pt x="174" y="218"/>
                  <a:pt x="167" y="226"/>
                </a:cubicBezTo>
                <a:cubicBezTo>
                  <a:pt x="161" y="235"/>
                  <a:pt x="154" y="243"/>
                  <a:pt x="148" y="252"/>
                </a:cubicBezTo>
                <a:cubicBezTo>
                  <a:pt x="122" y="243"/>
                  <a:pt x="97" y="237"/>
                  <a:pt x="70" y="232"/>
                </a:cubicBezTo>
                <a:cubicBezTo>
                  <a:pt x="62" y="244"/>
                  <a:pt x="55" y="256"/>
                  <a:pt x="49" y="269"/>
                </a:cubicBezTo>
                <a:cubicBezTo>
                  <a:pt x="67" y="290"/>
                  <a:pt x="86" y="310"/>
                  <a:pt x="106" y="329"/>
                </a:cubicBezTo>
                <a:cubicBezTo>
                  <a:pt x="102" y="339"/>
                  <a:pt x="98" y="348"/>
                  <a:pt x="95" y="358"/>
                </a:cubicBezTo>
                <a:cubicBezTo>
                  <a:pt x="91" y="369"/>
                  <a:pt x="88" y="379"/>
                  <a:pt x="86" y="389"/>
                </a:cubicBezTo>
                <a:cubicBezTo>
                  <a:pt x="59" y="391"/>
                  <a:pt x="32" y="394"/>
                  <a:pt x="6" y="399"/>
                </a:cubicBezTo>
                <a:cubicBezTo>
                  <a:pt x="3" y="413"/>
                  <a:pt x="1" y="427"/>
                  <a:pt x="0" y="441"/>
                </a:cubicBezTo>
                <a:cubicBezTo>
                  <a:pt x="24" y="454"/>
                  <a:pt x="49" y="466"/>
                  <a:pt x="74" y="476"/>
                </a:cubicBezTo>
                <a:cubicBezTo>
                  <a:pt x="74" y="487"/>
                  <a:pt x="74" y="497"/>
                  <a:pt x="75" y="508"/>
                </a:cubicBezTo>
                <a:cubicBezTo>
                  <a:pt x="75" y="518"/>
                  <a:pt x="76" y="529"/>
                  <a:pt x="78" y="539"/>
                </a:cubicBezTo>
                <a:cubicBezTo>
                  <a:pt x="53" y="551"/>
                  <a:pt x="30" y="563"/>
                  <a:pt x="6" y="577"/>
                </a:cubicBezTo>
                <a:cubicBezTo>
                  <a:pt x="9" y="591"/>
                  <a:pt x="12" y="605"/>
                  <a:pt x="16" y="619"/>
                </a:cubicBezTo>
                <a:cubicBezTo>
                  <a:pt x="44" y="623"/>
                  <a:pt x="71" y="625"/>
                  <a:pt x="98" y="625"/>
                </a:cubicBezTo>
                <a:cubicBezTo>
                  <a:pt x="102" y="635"/>
                  <a:pt x="106" y="645"/>
                  <a:pt x="110" y="654"/>
                </a:cubicBezTo>
                <a:cubicBezTo>
                  <a:pt x="114" y="664"/>
                  <a:pt x="119" y="674"/>
                  <a:pt x="124" y="683"/>
                </a:cubicBezTo>
                <a:cubicBezTo>
                  <a:pt x="106" y="702"/>
                  <a:pt x="88" y="723"/>
                  <a:pt x="71" y="744"/>
                </a:cubicBezTo>
                <a:cubicBezTo>
                  <a:pt x="79" y="756"/>
                  <a:pt x="87" y="768"/>
                  <a:pt x="96" y="779"/>
                </a:cubicBezTo>
                <a:cubicBezTo>
                  <a:pt x="123" y="773"/>
                  <a:pt x="149" y="765"/>
                  <a:pt x="174" y="755"/>
                </a:cubicBezTo>
                <a:cubicBezTo>
                  <a:pt x="181" y="763"/>
                  <a:pt x="189" y="771"/>
                  <a:pt x="196" y="778"/>
                </a:cubicBezTo>
                <a:cubicBezTo>
                  <a:pt x="204" y="786"/>
                  <a:pt x="211" y="793"/>
                  <a:pt x="220" y="800"/>
                </a:cubicBezTo>
                <a:cubicBezTo>
                  <a:pt x="209" y="824"/>
                  <a:pt x="200" y="850"/>
                  <a:pt x="192" y="876"/>
                </a:cubicBezTo>
                <a:cubicBezTo>
                  <a:pt x="204" y="884"/>
                  <a:pt x="216" y="892"/>
                  <a:pt x="228" y="900"/>
                </a:cubicBezTo>
                <a:cubicBezTo>
                  <a:pt x="251" y="884"/>
                  <a:pt x="272" y="867"/>
                  <a:pt x="293" y="849"/>
                </a:cubicBezTo>
                <a:cubicBezTo>
                  <a:pt x="302" y="854"/>
                  <a:pt x="311" y="858"/>
                  <a:pt x="321" y="863"/>
                </a:cubicBezTo>
                <a:cubicBezTo>
                  <a:pt x="331" y="867"/>
                  <a:pt x="341" y="871"/>
                  <a:pt x="351" y="874"/>
                </a:cubicBezTo>
                <a:cubicBezTo>
                  <a:pt x="350" y="901"/>
                  <a:pt x="351" y="928"/>
                  <a:pt x="353" y="955"/>
                </a:cubicBezTo>
                <a:cubicBezTo>
                  <a:pt x="366" y="959"/>
                  <a:pt x="380" y="962"/>
                  <a:pt x="394" y="965"/>
                </a:cubicBezTo>
                <a:cubicBezTo>
                  <a:pt x="410" y="942"/>
                  <a:pt x="424" y="918"/>
                  <a:pt x="436" y="894"/>
                </a:cubicBezTo>
                <a:cubicBezTo>
                  <a:pt x="447" y="895"/>
                  <a:pt x="457" y="896"/>
                  <a:pt x="468" y="896"/>
                </a:cubicBezTo>
                <a:cubicBezTo>
                  <a:pt x="479" y="897"/>
                  <a:pt x="489" y="897"/>
                  <a:pt x="500" y="896"/>
                </a:cubicBezTo>
                <a:cubicBezTo>
                  <a:pt x="509" y="921"/>
                  <a:pt x="519" y="947"/>
                  <a:pt x="531" y="971"/>
                </a:cubicBezTo>
                <a:cubicBezTo>
                  <a:pt x="545" y="969"/>
                  <a:pt x="559" y="967"/>
                  <a:pt x="573" y="965"/>
                </a:cubicBezTo>
                <a:cubicBezTo>
                  <a:pt x="580" y="937"/>
                  <a:pt x="584" y="911"/>
                  <a:pt x="587" y="884"/>
                </a:cubicBezTo>
                <a:cubicBezTo>
                  <a:pt x="597" y="881"/>
                  <a:pt x="607" y="878"/>
                  <a:pt x="617" y="875"/>
                </a:cubicBezTo>
                <a:cubicBezTo>
                  <a:pt x="627" y="871"/>
                  <a:pt x="637" y="867"/>
                  <a:pt x="647" y="863"/>
                </a:cubicBezTo>
                <a:cubicBezTo>
                  <a:pt x="664" y="883"/>
                  <a:pt x="683" y="903"/>
                  <a:pt x="703" y="921"/>
                </a:cubicBezTo>
                <a:cubicBezTo>
                  <a:pt x="716" y="915"/>
                  <a:pt x="728" y="908"/>
                  <a:pt x="740" y="900"/>
                </a:cubicBezTo>
                <a:cubicBezTo>
                  <a:pt x="736" y="873"/>
                  <a:pt x="731" y="846"/>
                  <a:pt x="723" y="820"/>
                </a:cubicBezTo>
                <a:cubicBezTo>
                  <a:pt x="732" y="814"/>
                  <a:pt x="740" y="807"/>
                  <a:pt x="748" y="800"/>
                </a:cubicBezTo>
                <a:cubicBezTo>
                  <a:pt x="757" y="794"/>
                  <a:pt x="764" y="786"/>
                  <a:pt x="772" y="779"/>
                </a:cubicBezTo>
                <a:cubicBezTo>
                  <a:pt x="795" y="792"/>
                  <a:pt x="820" y="803"/>
                  <a:pt x="845" y="813"/>
                </a:cubicBezTo>
                <a:cubicBezTo>
                  <a:pt x="855" y="802"/>
                  <a:pt x="864" y="791"/>
                  <a:pt x="872" y="780"/>
                </a:cubicBezTo>
                <a:cubicBezTo>
                  <a:pt x="859" y="756"/>
                  <a:pt x="844" y="733"/>
                  <a:pt x="828" y="711"/>
                </a:cubicBezTo>
                <a:cubicBezTo>
                  <a:pt x="834" y="702"/>
                  <a:pt x="839" y="693"/>
                  <a:pt x="844" y="684"/>
                </a:cubicBezTo>
                <a:cubicBezTo>
                  <a:pt x="849" y="674"/>
                  <a:pt x="854" y="665"/>
                  <a:pt x="858" y="655"/>
                </a:cubicBezTo>
                <a:cubicBezTo>
                  <a:pt x="885" y="659"/>
                  <a:pt x="911" y="660"/>
                  <a:pt x="939" y="661"/>
                </a:cubicBezTo>
                <a:cubicBezTo>
                  <a:pt x="944" y="647"/>
                  <a:pt x="948" y="634"/>
                  <a:pt x="952" y="620"/>
                </a:cubicBezTo>
                <a:cubicBezTo>
                  <a:pt x="931" y="602"/>
                  <a:pt x="908" y="586"/>
                  <a:pt x="886" y="572"/>
                </a:cubicBezTo>
                <a:cubicBezTo>
                  <a:pt x="888" y="561"/>
                  <a:pt x="890" y="551"/>
                  <a:pt x="891" y="541"/>
                </a:cubicBezTo>
                <a:close/>
                <a:moveTo>
                  <a:pt x="803" y="529"/>
                </a:moveTo>
                <a:cubicBezTo>
                  <a:pt x="798" y="568"/>
                  <a:pt x="785" y="606"/>
                  <a:pt x="766" y="641"/>
                </a:cubicBezTo>
                <a:cubicBezTo>
                  <a:pt x="747" y="676"/>
                  <a:pt x="721" y="707"/>
                  <a:pt x="691" y="732"/>
                </a:cubicBezTo>
                <a:cubicBezTo>
                  <a:pt x="661" y="758"/>
                  <a:pt x="626" y="778"/>
                  <a:pt x="588" y="790"/>
                </a:cubicBezTo>
                <a:cubicBezTo>
                  <a:pt x="551" y="803"/>
                  <a:pt x="511" y="809"/>
                  <a:pt x="472" y="807"/>
                </a:cubicBezTo>
                <a:cubicBezTo>
                  <a:pt x="432" y="806"/>
                  <a:pt x="393" y="797"/>
                  <a:pt x="357" y="781"/>
                </a:cubicBezTo>
                <a:cubicBezTo>
                  <a:pt x="320" y="765"/>
                  <a:pt x="287" y="743"/>
                  <a:pt x="259" y="715"/>
                </a:cubicBezTo>
                <a:cubicBezTo>
                  <a:pt x="230" y="687"/>
                  <a:pt x="207" y="654"/>
                  <a:pt x="191" y="618"/>
                </a:cubicBezTo>
                <a:cubicBezTo>
                  <a:pt x="175" y="582"/>
                  <a:pt x="166" y="543"/>
                  <a:pt x="164" y="503"/>
                </a:cubicBezTo>
                <a:cubicBezTo>
                  <a:pt x="161" y="464"/>
                  <a:pt x="167" y="424"/>
                  <a:pt x="179" y="386"/>
                </a:cubicBezTo>
                <a:cubicBezTo>
                  <a:pt x="191" y="349"/>
                  <a:pt x="211" y="313"/>
                  <a:pt x="236" y="283"/>
                </a:cubicBezTo>
                <a:cubicBezTo>
                  <a:pt x="261" y="252"/>
                  <a:pt x="292" y="226"/>
                  <a:pt x="326" y="207"/>
                </a:cubicBezTo>
                <a:cubicBezTo>
                  <a:pt x="361" y="187"/>
                  <a:pt x="399" y="174"/>
                  <a:pt x="438" y="168"/>
                </a:cubicBezTo>
                <a:cubicBezTo>
                  <a:pt x="477" y="163"/>
                  <a:pt x="517" y="164"/>
                  <a:pt x="556" y="173"/>
                </a:cubicBezTo>
                <a:cubicBezTo>
                  <a:pt x="594" y="182"/>
                  <a:pt x="632" y="198"/>
                  <a:pt x="664" y="220"/>
                </a:cubicBezTo>
                <a:cubicBezTo>
                  <a:pt x="697" y="242"/>
                  <a:pt x="726" y="271"/>
                  <a:pt x="748" y="303"/>
                </a:cubicBezTo>
                <a:cubicBezTo>
                  <a:pt x="771" y="336"/>
                  <a:pt x="787" y="372"/>
                  <a:pt x="797" y="411"/>
                </a:cubicBezTo>
                <a:cubicBezTo>
                  <a:pt x="806" y="450"/>
                  <a:pt x="808" y="490"/>
                  <a:pt x="803" y="529"/>
                </a:cubicBezTo>
                <a:close/>
              </a:path>
            </a:pathLst>
          </a:cu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4862304" y="1609725"/>
            <a:ext cx="431504" cy="431502"/>
          </a:xfrm>
          <a:prstGeom prst="ellipse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Freeform 5"/>
          <p:cNvSpPr>
            <a:spLocks noEditPoints="1"/>
          </p:cNvSpPr>
          <p:nvPr/>
        </p:nvSpPr>
        <p:spPr bwMode="auto">
          <a:xfrm>
            <a:off x="3631227" y="1590131"/>
            <a:ext cx="1053265" cy="1053265"/>
          </a:xfrm>
          <a:custGeom>
            <a:avLst/>
            <a:gdLst>
              <a:gd name="T0" fmla="*/ 1122518 w 971"/>
              <a:gd name="T1" fmla="*/ 639107 h 971"/>
              <a:gd name="T2" fmla="*/ 1216689 w 971"/>
              <a:gd name="T3" fmla="*/ 554981 h 971"/>
              <a:gd name="T4" fmla="*/ 1108706 w 971"/>
              <a:gd name="T5" fmla="*/ 489689 h 971"/>
              <a:gd name="T6" fmla="*/ 1177765 w 971"/>
              <a:gd name="T7" fmla="*/ 387984 h 971"/>
              <a:gd name="T8" fmla="*/ 1052204 w 971"/>
              <a:gd name="T9" fmla="*/ 350316 h 971"/>
              <a:gd name="T10" fmla="*/ 1007001 w 971"/>
              <a:gd name="T11" fmla="*/ 285024 h 971"/>
              <a:gd name="T12" fmla="*/ 1020813 w 971"/>
              <a:gd name="T13" fmla="*/ 159463 h 971"/>
              <a:gd name="T14" fmla="*/ 896508 w 971"/>
              <a:gd name="T15" fmla="*/ 183319 h 971"/>
              <a:gd name="T16" fmla="*/ 878929 w 971"/>
              <a:gd name="T17" fmla="*/ 62781 h 971"/>
              <a:gd name="T18" fmla="*/ 760901 w 971"/>
              <a:gd name="T19" fmla="*/ 119283 h 971"/>
              <a:gd name="T20" fmla="*/ 684309 w 971"/>
              <a:gd name="T21" fmla="*/ 101705 h 971"/>
              <a:gd name="T22" fmla="*/ 608972 w 971"/>
              <a:gd name="T23" fmla="*/ 0 h 971"/>
              <a:gd name="T24" fmla="*/ 533635 w 971"/>
              <a:gd name="T25" fmla="*/ 100449 h 971"/>
              <a:gd name="T26" fmla="*/ 439464 w 971"/>
              <a:gd name="T27" fmla="*/ 23857 h 971"/>
              <a:gd name="T28" fmla="*/ 390496 w 971"/>
              <a:gd name="T29" fmla="*/ 144395 h 971"/>
              <a:gd name="T30" fmla="*/ 321437 w 971"/>
              <a:gd name="T31" fmla="*/ 183319 h 971"/>
              <a:gd name="T32" fmla="*/ 197131 w 971"/>
              <a:gd name="T33" fmla="*/ 158207 h 971"/>
              <a:gd name="T34" fmla="*/ 209687 w 971"/>
              <a:gd name="T35" fmla="*/ 283768 h 971"/>
              <a:gd name="T36" fmla="*/ 87893 w 971"/>
              <a:gd name="T37" fmla="*/ 291302 h 971"/>
              <a:gd name="T38" fmla="*/ 133095 w 971"/>
              <a:gd name="T39" fmla="*/ 413097 h 971"/>
              <a:gd name="T40" fmla="*/ 107983 w 971"/>
              <a:gd name="T41" fmla="*/ 488433 h 971"/>
              <a:gd name="T42" fmla="*/ 0 w 971"/>
              <a:gd name="T43" fmla="*/ 553725 h 971"/>
              <a:gd name="T44" fmla="*/ 94171 w 971"/>
              <a:gd name="T45" fmla="*/ 637851 h 971"/>
              <a:gd name="T46" fmla="*/ 7534 w 971"/>
              <a:gd name="T47" fmla="*/ 724489 h 971"/>
              <a:gd name="T48" fmla="*/ 123050 w 971"/>
              <a:gd name="T49" fmla="*/ 784758 h 971"/>
              <a:gd name="T50" fmla="*/ 155696 w 971"/>
              <a:gd name="T51" fmla="*/ 857584 h 971"/>
              <a:gd name="T52" fmla="*/ 120539 w 971"/>
              <a:gd name="T53" fmla="*/ 978122 h 971"/>
              <a:gd name="T54" fmla="*/ 246100 w 971"/>
              <a:gd name="T55" fmla="*/ 976867 h 971"/>
              <a:gd name="T56" fmla="*/ 241078 w 971"/>
              <a:gd name="T57" fmla="*/ 1099917 h 971"/>
              <a:gd name="T58" fmla="*/ 367895 w 971"/>
              <a:gd name="T59" fmla="*/ 1066015 h 971"/>
              <a:gd name="T60" fmla="*/ 440720 w 971"/>
              <a:gd name="T61" fmla="*/ 1097406 h 971"/>
              <a:gd name="T62" fmla="*/ 494711 w 971"/>
              <a:gd name="T63" fmla="*/ 1211666 h 971"/>
              <a:gd name="T64" fmla="*/ 587627 w 971"/>
              <a:gd name="T65" fmla="*/ 1125029 h 971"/>
              <a:gd name="T66" fmla="*/ 666730 w 971"/>
              <a:gd name="T67" fmla="*/ 1219200 h 971"/>
              <a:gd name="T68" fmla="*/ 737045 w 971"/>
              <a:gd name="T69" fmla="*/ 1109962 h 971"/>
              <a:gd name="T70" fmla="*/ 812381 w 971"/>
              <a:gd name="T71" fmla="*/ 1083594 h 971"/>
              <a:gd name="T72" fmla="*/ 929153 w 971"/>
              <a:gd name="T73" fmla="*/ 1130051 h 971"/>
              <a:gd name="T74" fmla="*/ 939198 w 971"/>
              <a:gd name="T75" fmla="*/ 1004490 h 971"/>
              <a:gd name="T76" fmla="*/ 1060993 w 971"/>
              <a:gd name="T77" fmla="*/ 1020813 h 971"/>
              <a:gd name="T78" fmla="*/ 1039647 w 971"/>
              <a:gd name="T79" fmla="*/ 892741 h 971"/>
              <a:gd name="T80" fmla="*/ 1077316 w 971"/>
              <a:gd name="T81" fmla="*/ 822426 h 971"/>
              <a:gd name="T82" fmla="*/ 1195343 w 971"/>
              <a:gd name="T83" fmla="*/ 778480 h 971"/>
              <a:gd name="T84" fmla="*/ 1118751 w 971"/>
              <a:gd name="T85" fmla="*/ 679287 h 971"/>
              <a:gd name="T86" fmla="*/ 961799 w 971"/>
              <a:gd name="T87" fmla="*/ 804848 h 971"/>
              <a:gd name="T88" fmla="*/ 738300 w 971"/>
              <a:gd name="T89" fmla="*/ 991934 h 971"/>
              <a:gd name="T90" fmla="*/ 448254 w 971"/>
              <a:gd name="T91" fmla="*/ 980634 h 971"/>
              <a:gd name="T92" fmla="*/ 239822 w 971"/>
              <a:gd name="T93" fmla="*/ 775969 h 971"/>
              <a:gd name="T94" fmla="*/ 224755 w 971"/>
              <a:gd name="T95" fmla="*/ 484667 h 971"/>
              <a:gd name="T96" fmla="*/ 409330 w 971"/>
              <a:gd name="T97" fmla="*/ 259912 h 971"/>
              <a:gd name="T98" fmla="*/ 698121 w 971"/>
              <a:gd name="T99" fmla="*/ 217221 h 971"/>
              <a:gd name="T100" fmla="*/ 939198 w 971"/>
              <a:gd name="T101" fmla="*/ 380451 h 971"/>
              <a:gd name="T102" fmla="*/ 1008257 w 971"/>
              <a:gd name="T103" fmla="*/ 664219 h 971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971" h="971">
                <a:moveTo>
                  <a:pt x="891" y="541"/>
                </a:moveTo>
                <a:cubicBezTo>
                  <a:pt x="893" y="530"/>
                  <a:pt x="893" y="520"/>
                  <a:pt x="894" y="509"/>
                </a:cubicBezTo>
                <a:cubicBezTo>
                  <a:pt x="920" y="502"/>
                  <a:pt x="946" y="494"/>
                  <a:pt x="971" y="485"/>
                </a:cubicBezTo>
                <a:cubicBezTo>
                  <a:pt x="971" y="470"/>
                  <a:pt x="970" y="456"/>
                  <a:pt x="969" y="442"/>
                </a:cubicBezTo>
                <a:cubicBezTo>
                  <a:pt x="942" y="433"/>
                  <a:pt x="916" y="426"/>
                  <a:pt x="889" y="421"/>
                </a:cubicBezTo>
                <a:cubicBezTo>
                  <a:pt x="888" y="411"/>
                  <a:pt x="885" y="400"/>
                  <a:pt x="883" y="390"/>
                </a:cubicBezTo>
                <a:cubicBezTo>
                  <a:pt x="880" y="380"/>
                  <a:pt x="878" y="370"/>
                  <a:pt x="874" y="360"/>
                </a:cubicBezTo>
                <a:cubicBezTo>
                  <a:pt x="896" y="344"/>
                  <a:pt x="917" y="327"/>
                  <a:pt x="938" y="309"/>
                </a:cubicBezTo>
                <a:cubicBezTo>
                  <a:pt x="932" y="296"/>
                  <a:pt x="927" y="283"/>
                  <a:pt x="920" y="270"/>
                </a:cubicBezTo>
                <a:cubicBezTo>
                  <a:pt x="893" y="271"/>
                  <a:pt x="865" y="274"/>
                  <a:pt x="838" y="279"/>
                </a:cubicBezTo>
                <a:cubicBezTo>
                  <a:pt x="833" y="270"/>
                  <a:pt x="828" y="261"/>
                  <a:pt x="821" y="252"/>
                </a:cubicBezTo>
                <a:cubicBezTo>
                  <a:pt x="816" y="244"/>
                  <a:pt x="809" y="235"/>
                  <a:pt x="802" y="227"/>
                </a:cubicBezTo>
                <a:cubicBezTo>
                  <a:pt x="817" y="205"/>
                  <a:pt x="831" y="181"/>
                  <a:pt x="843" y="157"/>
                </a:cubicBezTo>
                <a:cubicBezTo>
                  <a:pt x="833" y="147"/>
                  <a:pt x="823" y="137"/>
                  <a:pt x="813" y="127"/>
                </a:cubicBezTo>
                <a:cubicBezTo>
                  <a:pt x="787" y="139"/>
                  <a:pt x="763" y="151"/>
                  <a:pt x="740" y="165"/>
                </a:cubicBezTo>
                <a:cubicBezTo>
                  <a:pt x="731" y="159"/>
                  <a:pt x="723" y="153"/>
                  <a:pt x="714" y="146"/>
                </a:cubicBezTo>
                <a:cubicBezTo>
                  <a:pt x="705" y="141"/>
                  <a:pt x="696" y="135"/>
                  <a:pt x="687" y="130"/>
                </a:cubicBezTo>
                <a:cubicBezTo>
                  <a:pt x="693" y="104"/>
                  <a:pt x="697" y="77"/>
                  <a:pt x="700" y="50"/>
                </a:cubicBezTo>
                <a:cubicBezTo>
                  <a:pt x="687" y="44"/>
                  <a:pt x="674" y="38"/>
                  <a:pt x="661" y="33"/>
                </a:cubicBezTo>
                <a:cubicBezTo>
                  <a:pt x="641" y="52"/>
                  <a:pt x="623" y="73"/>
                  <a:pt x="606" y="95"/>
                </a:cubicBezTo>
                <a:cubicBezTo>
                  <a:pt x="596" y="92"/>
                  <a:pt x="586" y="89"/>
                  <a:pt x="576" y="86"/>
                </a:cubicBezTo>
                <a:cubicBezTo>
                  <a:pt x="566" y="84"/>
                  <a:pt x="555" y="82"/>
                  <a:pt x="545" y="81"/>
                </a:cubicBezTo>
                <a:cubicBezTo>
                  <a:pt x="541" y="54"/>
                  <a:pt x="535" y="28"/>
                  <a:pt x="528" y="2"/>
                </a:cubicBezTo>
                <a:cubicBezTo>
                  <a:pt x="513" y="0"/>
                  <a:pt x="499" y="0"/>
                  <a:pt x="485" y="0"/>
                </a:cubicBezTo>
                <a:cubicBezTo>
                  <a:pt x="474" y="25"/>
                  <a:pt x="464" y="51"/>
                  <a:pt x="457" y="77"/>
                </a:cubicBezTo>
                <a:cubicBezTo>
                  <a:pt x="446" y="78"/>
                  <a:pt x="436" y="79"/>
                  <a:pt x="425" y="80"/>
                </a:cubicBezTo>
                <a:cubicBezTo>
                  <a:pt x="415" y="82"/>
                  <a:pt x="404" y="84"/>
                  <a:pt x="394" y="86"/>
                </a:cubicBezTo>
                <a:cubicBezTo>
                  <a:pt x="381" y="63"/>
                  <a:pt x="366" y="41"/>
                  <a:pt x="350" y="19"/>
                </a:cubicBezTo>
                <a:cubicBezTo>
                  <a:pt x="336" y="23"/>
                  <a:pt x="322" y="27"/>
                  <a:pt x="309" y="32"/>
                </a:cubicBezTo>
                <a:cubicBezTo>
                  <a:pt x="308" y="60"/>
                  <a:pt x="309" y="88"/>
                  <a:pt x="311" y="115"/>
                </a:cubicBezTo>
                <a:cubicBezTo>
                  <a:pt x="301" y="119"/>
                  <a:pt x="292" y="124"/>
                  <a:pt x="283" y="129"/>
                </a:cubicBezTo>
                <a:cubicBezTo>
                  <a:pt x="273" y="134"/>
                  <a:pt x="264" y="140"/>
                  <a:pt x="256" y="146"/>
                </a:cubicBezTo>
                <a:cubicBezTo>
                  <a:pt x="235" y="129"/>
                  <a:pt x="213" y="113"/>
                  <a:pt x="190" y="99"/>
                </a:cubicBezTo>
                <a:cubicBezTo>
                  <a:pt x="178" y="108"/>
                  <a:pt x="167" y="117"/>
                  <a:pt x="157" y="126"/>
                </a:cubicBezTo>
                <a:cubicBezTo>
                  <a:pt x="166" y="153"/>
                  <a:pt x="176" y="178"/>
                  <a:pt x="188" y="203"/>
                </a:cubicBezTo>
                <a:cubicBezTo>
                  <a:pt x="181" y="210"/>
                  <a:pt x="174" y="218"/>
                  <a:pt x="167" y="226"/>
                </a:cubicBezTo>
                <a:cubicBezTo>
                  <a:pt x="161" y="235"/>
                  <a:pt x="154" y="243"/>
                  <a:pt x="148" y="252"/>
                </a:cubicBezTo>
                <a:cubicBezTo>
                  <a:pt x="122" y="243"/>
                  <a:pt x="97" y="237"/>
                  <a:pt x="70" y="232"/>
                </a:cubicBezTo>
                <a:cubicBezTo>
                  <a:pt x="62" y="244"/>
                  <a:pt x="55" y="256"/>
                  <a:pt x="49" y="269"/>
                </a:cubicBezTo>
                <a:cubicBezTo>
                  <a:pt x="67" y="290"/>
                  <a:pt x="86" y="310"/>
                  <a:pt x="106" y="329"/>
                </a:cubicBezTo>
                <a:cubicBezTo>
                  <a:pt x="102" y="339"/>
                  <a:pt x="98" y="348"/>
                  <a:pt x="95" y="358"/>
                </a:cubicBezTo>
                <a:cubicBezTo>
                  <a:pt x="91" y="369"/>
                  <a:pt x="88" y="379"/>
                  <a:pt x="86" y="389"/>
                </a:cubicBezTo>
                <a:cubicBezTo>
                  <a:pt x="59" y="391"/>
                  <a:pt x="32" y="394"/>
                  <a:pt x="6" y="399"/>
                </a:cubicBezTo>
                <a:cubicBezTo>
                  <a:pt x="3" y="413"/>
                  <a:pt x="1" y="427"/>
                  <a:pt x="0" y="441"/>
                </a:cubicBezTo>
                <a:cubicBezTo>
                  <a:pt x="24" y="454"/>
                  <a:pt x="49" y="466"/>
                  <a:pt x="74" y="476"/>
                </a:cubicBezTo>
                <a:cubicBezTo>
                  <a:pt x="74" y="487"/>
                  <a:pt x="74" y="497"/>
                  <a:pt x="75" y="508"/>
                </a:cubicBezTo>
                <a:cubicBezTo>
                  <a:pt x="75" y="518"/>
                  <a:pt x="76" y="529"/>
                  <a:pt x="78" y="539"/>
                </a:cubicBezTo>
                <a:cubicBezTo>
                  <a:pt x="53" y="551"/>
                  <a:pt x="30" y="563"/>
                  <a:pt x="6" y="577"/>
                </a:cubicBezTo>
                <a:cubicBezTo>
                  <a:pt x="9" y="591"/>
                  <a:pt x="12" y="605"/>
                  <a:pt x="16" y="619"/>
                </a:cubicBezTo>
                <a:cubicBezTo>
                  <a:pt x="44" y="623"/>
                  <a:pt x="71" y="625"/>
                  <a:pt x="98" y="625"/>
                </a:cubicBezTo>
                <a:cubicBezTo>
                  <a:pt x="102" y="635"/>
                  <a:pt x="106" y="645"/>
                  <a:pt x="110" y="654"/>
                </a:cubicBezTo>
                <a:cubicBezTo>
                  <a:pt x="114" y="664"/>
                  <a:pt x="119" y="674"/>
                  <a:pt x="124" y="683"/>
                </a:cubicBezTo>
                <a:cubicBezTo>
                  <a:pt x="106" y="702"/>
                  <a:pt x="88" y="723"/>
                  <a:pt x="71" y="744"/>
                </a:cubicBezTo>
                <a:cubicBezTo>
                  <a:pt x="79" y="756"/>
                  <a:pt x="87" y="768"/>
                  <a:pt x="96" y="779"/>
                </a:cubicBezTo>
                <a:cubicBezTo>
                  <a:pt x="123" y="773"/>
                  <a:pt x="149" y="765"/>
                  <a:pt x="174" y="755"/>
                </a:cubicBezTo>
                <a:cubicBezTo>
                  <a:pt x="181" y="763"/>
                  <a:pt x="189" y="771"/>
                  <a:pt x="196" y="778"/>
                </a:cubicBezTo>
                <a:cubicBezTo>
                  <a:pt x="204" y="786"/>
                  <a:pt x="211" y="793"/>
                  <a:pt x="220" y="800"/>
                </a:cubicBezTo>
                <a:cubicBezTo>
                  <a:pt x="209" y="824"/>
                  <a:pt x="200" y="850"/>
                  <a:pt x="192" y="876"/>
                </a:cubicBezTo>
                <a:cubicBezTo>
                  <a:pt x="204" y="884"/>
                  <a:pt x="216" y="892"/>
                  <a:pt x="228" y="900"/>
                </a:cubicBezTo>
                <a:cubicBezTo>
                  <a:pt x="251" y="884"/>
                  <a:pt x="272" y="867"/>
                  <a:pt x="293" y="849"/>
                </a:cubicBezTo>
                <a:cubicBezTo>
                  <a:pt x="302" y="854"/>
                  <a:pt x="311" y="858"/>
                  <a:pt x="321" y="863"/>
                </a:cubicBezTo>
                <a:cubicBezTo>
                  <a:pt x="331" y="867"/>
                  <a:pt x="341" y="871"/>
                  <a:pt x="351" y="874"/>
                </a:cubicBezTo>
                <a:cubicBezTo>
                  <a:pt x="350" y="901"/>
                  <a:pt x="351" y="928"/>
                  <a:pt x="353" y="955"/>
                </a:cubicBezTo>
                <a:cubicBezTo>
                  <a:pt x="366" y="959"/>
                  <a:pt x="380" y="962"/>
                  <a:pt x="394" y="965"/>
                </a:cubicBezTo>
                <a:cubicBezTo>
                  <a:pt x="410" y="942"/>
                  <a:pt x="424" y="918"/>
                  <a:pt x="436" y="894"/>
                </a:cubicBezTo>
                <a:cubicBezTo>
                  <a:pt x="447" y="895"/>
                  <a:pt x="457" y="896"/>
                  <a:pt x="468" y="896"/>
                </a:cubicBezTo>
                <a:cubicBezTo>
                  <a:pt x="479" y="897"/>
                  <a:pt x="489" y="897"/>
                  <a:pt x="500" y="896"/>
                </a:cubicBezTo>
                <a:cubicBezTo>
                  <a:pt x="509" y="921"/>
                  <a:pt x="519" y="947"/>
                  <a:pt x="531" y="971"/>
                </a:cubicBezTo>
                <a:cubicBezTo>
                  <a:pt x="545" y="969"/>
                  <a:pt x="559" y="967"/>
                  <a:pt x="573" y="965"/>
                </a:cubicBezTo>
                <a:cubicBezTo>
                  <a:pt x="580" y="937"/>
                  <a:pt x="584" y="911"/>
                  <a:pt x="587" y="884"/>
                </a:cubicBezTo>
                <a:cubicBezTo>
                  <a:pt x="597" y="881"/>
                  <a:pt x="607" y="878"/>
                  <a:pt x="617" y="875"/>
                </a:cubicBezTo>
                <a:cubicBezTo>
                  <a:pt x="627" y="871"/>
                  <a:pt x="637" y="867"/>
                  <a:pt x="647" y="863"/>
                </a:cubicBezTo>
                <a:cubicBezTo>
                  <a:pt x="664" y="883"/>
                  <a:pt x="683" y="903"/>
                  <a:pt x="703" y="921"/>
                </a:cubicBezTo>
                <a:cubicBezTo>
                  <a:pt x="716" y="915"/>
                  <a:pt x="728" y="908"/>
                  <a:pt x="740" y="900"/>
                </a:cubicBezTo>
                <a:cubicBezTo>
                  <a:pt x="736" y="873"/>
                  <a:pt x="731" y="846"/>
                  <a:pt x="723" y="820"/>
                </a:cubicBezTo>
                <a:cubicBezTo>
                  <a:pt x="732" y="814"/>
                  <a:pt x="740" y="807"/>
                  <a:pt x="748" y="800"/>
                </a:cubicBezTo>
                <a:cubicBezTo>
                  <a:pt x="757" y="794"/>
                  <a:pt x="764" y="786"/>
                  <a:pt x="772" y="779"/>
                </a:cubicBezTo>
                <a:cubicBezTo>
                  <a:pt x="795" y="792"/>
                  <a:pt x="820" y="803"/>
                  <a:pt x="845" y="813"/>
                </a:cubicBezTo>
                <a:cubicBezTo>
                  <a:pt x="855" y="802"/>
                  <a:pt x="864" y="791"/>
                  <a:pt x="872" y="780"/>
                </a:cubicBezTo>
                <a:cubicBezTo>
                  <a:pt x="859" y="756"/>
                  <a:pt x="844" y="733"/>
                  <a:pt x="828" y="711"/>
                </a:cubicBezTo>
                <a:cubicBezTo>
                  <a:pt x="834" y="702"/>
                  <a:pt x="839" y="693"/>
                  <a:pt x="844" y="684"/>
                </a:cubicBezTo>
                <a:cubicBezTo>
                  <a:pt x="849" y="674"/>
                  <a:pt x="854" y="665"/>
                  <a:pt x="858" y="655"/>
                </a:cubicBezTo>
                <a:cubicBezTo>
                  <a:pt x="885" y="659"/>
                  <a:pt x="911" y="660"/>
                  <a:pt x="939" y="661"/>
                </a:cubicBezTo>
                <a:cubicBezTo>
                  <a:pt x="944" y="647"/>
                  <a:pt x="948" y="634"/>
                  <a:pt x="952" y="620"/>
                </a:cubicBezTo>
                <a:cubicBezTo>
                  <a:pt x="931" y="602"/>
                  <a:pt x="908" y="586"/>
                  <a:pt x="886" y="572"/>
                </a:cubicBezTo>
                <a:cubicBezTo>
                  <a:pt x="888" y="561"/>
                  <a:pt x="890" y="551"/>
                  <a:pt x="891" y="541"/>
                </a:cubicBezTo>
                <a:close/>
                <a:moveTo>
                  <a:pt x="803" y="529"/>
                </a:moveTo>
                <a:cubicBezTo>
                  <a:pt x="798" y="568"/>
                  <a:pt x="785" y="606"/>
                  <a:pt x="766" y="641"/>
                </a:cubicBezTo>
                <a:cubicBezTo>
                  <a:pt x="747" y="676"/>
                  <a:pt x="721" y="707"/>
                  <a:pt x="691" y="732"/>
                </a:cubicBezTo>
                <a:cubicBezTo>
                  <a:pt x="661" y="758"/>
                  <a:pt x="626" y="778"/>
                  <a:pt x="588" y="790"/>
                </a:cubicBezTo>
                <a:cubicBezTo>
                  <a:pt x="551" y="803"/>
                  <a:pt x="511" y="809"/>
                  <a:pt x="472" y="807"/>
                </a:cubicBezTo>
                <a:cubicBezTo>
                  <a:pt x="432" y="806"/>
                  <a:pt x="393" y="797"/>
                  <a:pt x="357" y="781"/>
                </a:cubicBezTo>
                <a:cubicBezTo>
                  <a:pt x="320" y="765"/>
                  <a:pt x="287" y="743"/>
                  <a:pt x="259" y="715"/>
                </a:cubicBezTo>
                <a:cubicBezTo>
                  <a:pt x="230" y="687"/>
                  <a:pt x="207" y="654"/>
                  <a:pt x="191" y="618"/>
                </a:cubicBezTo>
                <a:cubicBezTo>
                  <a:pt x="175" y="582"/>
                  <a:pt x="166" y="543"/>
                  <a:pt x="164" y="503"/>
                </a:cubicBezTo>
                <a:cubicBezTo>
                  <a:pt x="161" y="464"/>
                  <a:pt x="167" y="424"/>
                  <a:pt x="179" y="386"/>
                </a:cubicBezTo>
                <a:cubicBezTo>
                  <a:pt x="191" y="349"/>
                  <a:pt x="211" y="313"/>
                  <a:pt x="236" y="283"/>
                </a:cubicBezTo>
                <a:cubicBezTo>
                  <a:pt x="261" y="252"/>
                  <a:pt x="292" y="226"/>
                  <a:pt x="326" y="207"/>
                </a:cubicBezTo>
                <a:cubicBezTo>
                  <a:pt x="361" y="187"/>
                  <a:pt x="399" y="174"/>
                  <a:pt x="438" y="168"/>
                </a:cubicBezTo>
                <a:cubicBezTo>
                  <a:pt x="477" y="163"/>
                  <a:pt x="517" y="164"/>
                  <a:pt x="556" y="173"/>
                </a:cubicBezTo>
                <a:cubicBezTo>
                  <a:pt x="594" y="182"/>
                  <a:pt x="632" y="198"/>
                  <a:pt x="664" y="220"/>
                </a:cubicBezTo>
                <a:cubicBezTo>
                  <a:pt x="697" y="242"/>
                  <a:pt x="726" y="271"/>
                  <a:pt x="748" y="303"/>
                </a:cubicBezTo>
                <a:cubicBezTo>
                  <a:pt x="771" y="336"/>
                  <a:pt x="787" y="372"/>
                  <a:pt x="797" y="411"/>
                </a:cubicBezTo>
                <a:cubicBezTo>
                  <a:pt x="806" y="450"/>
                  <a:pt x="808" y="490"/>
                  <a:pt x="803" y="529"/>
                </a:cubicBezTo>
                <a:close/>
              </a:path>
            </a:pathLst>
          </a:cu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8" name="Group 39"/>
          <p:cNvGrpSpPr/>
          <p:nvPr/>
        </p:nvGrpSpPr>
        <p:grpSpPr>
          <a:xfrm>
            <a:off x="4603379" y="3955542"/>
            <a:ext cx="270448" cy="220070"/>
            <a:chOff x="1550139" y="1314466"/>
            <a:chExt cx="509139" cy="414300"/>
          </a:xfrm>
          <a:solidFill>
            <a:schemeClr val="bg1"/>
          </a:solidFill>
        </p:grpSpPr>
        <p:sp>
          <p:nvSpPr>
            <p:cNvPr id="19" name="Freeform 5"/>
            <p:cNvSpPr>
              <a:spLocks noEditPoints="1"/>
            </p:cNvSpPr>
            <p:nvPr/>
          </p:nvSpPr>
          <p:spPr bwMode="auto">
            <a:xfrm>
              <a:off x="1550139" y="1314466"/>
              <a:ext cx="509139" cy="414300"/>
            </a:xfrm>
            <a:custGeom>
              <a:avLst/>
              <a:gdLst>
                <a:gd name="T0" fmla="*/ 78 w 153"/>
                <a:gd name="T1" fmla="*/ 0 h 125"/>
                <a:gd name="T2" fmla="*/ 0 w 153"/>
                <a:gd name="T3" fmla="*/ 69 h 125"/>
                <a:gd name="T4" fmla="*/ 15 w 153"/>
                <a:gd name="T5" fmla="*/ 69 h 125"/>
                <a:gd name="T6" fmla="*/ 21 w 153"/>
                <a:gd name="T7" fmla="*/ 64 h 125"/>
                <a:gd name="T8" fmla="*/ 21 w 153"/>
                <a:gd name="T9" fmla="*/ 121 h 125"/>
                <a:gd name="T10" fmla="*/ 24 w 153"/>
                <a:gd name="T11" fmla="*/ 125 h 125"/>
                <a:gd name="T12" fmla="*/ 62 w 153"/>
                <a:gd name="T13" fmla="*/ 125 h 125"/>
                <a:gd name="T14" fmla="*/ 63 w 153"/>
                <a:gd name="T15" fmla="*/ 93 h 125"/>
                <a:gd name="T16" fmla="*/ 67 w 153"/>
                <a:gd name="T17" fmla="*/ 88 h 125"/>
                <a:gd name="T18" fmla="*/ 83 w 153"/>
                <a:gd name="T19" fmla="*/ 88 h 125"/>
                <a:gd name="T20" fmla="*/ 89 w 153"/>
                <a:gd name="T21" fmla="*/ 93 h 125"/>
                <a:gd name="T22" fmla="*/ 89 w 153"/>
                <a:gd name="T23" fmla="*/ 125 h 125"/>
                <a:gd name="T24" fmla="*/ 126 w 153"/>
                <a:gd name="T25" fmla="*/ 125 h 125"/>
                <a:gd name="T26" fmla="*/ 130 w 153"/>
                <a:gd name="T27" fmla="*/ 120 h 125"/>
                <a:gd name="T28" fmla="*/ 130 w 153"/>
                <a:gd name="T29" fmla="*/ 63 h 125"/>
                <a:gd name="T30" fmla="*/ 136 w 153"/>
                <a:gd name="T31" fmla="*/ 69 h 125"/>
                <a:gd name="T32" fmla="*/ 153 w 153"/>
                <a:gd name="T33" fmla="*/ 69 h 125"/>
                <a:gd name="T34" fmla="*/ 78 w 153"/>
                <a:gd name="T35" fmla="*/ 0 h 125"/>
                <a:gd name="T36" fmla="*/ 76 w 153"/>
                <a:gd name="T37" fmla="*/ 76 h 125"/>
                <a:gd name="T38" fmla="*/ 60 w 153"/>
                <a:gd name="T39" fmla="*/ 60 h 125"/>
                <a:gd name="T40" fmla="*/ 76 w 153"/>
                <a:gd name="T41" fmla="*/ 43 h 125"/>
                <a:gd name="T42" fmla="*/ 92 w 153"/>
                <a:gd name="T43" fmla="*/ 60 h 125"/>
                <a:gd name="T44" fmla="*/ 76 w 153"/>
                <a:gd name="T45" fmla="*/ 76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3" h="125">
                  <a:moveTo>
                    <a:pt x="78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69"/>
                    <a:pt x="5" y="78"/>
                    <a:pt x="15" y="69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21" y="121"/>
                    <a:pt x="21" y="121"/>
                    <a:pt x="21" y="121"/>
                  </a:cubicBezTo>
                  <a:cubicBezTo>
                    <a:pt x="21" y="121"/>
                    <a:pt x="21" y="125"/>
                    <a:pt x="24" y="125"/>
                  </a:cubicBezTo>
                  <a:cubicBezTo>
                    <a:pt x="28" y="125"/>
                    <a:pt x="62" y="125"/>
                    <a:pt x="62" y="125"/>
                  </a:cubicBezTo>
                  <a:cubicBezTo>
                    <a:pt x="63" y="93"/>
                    <a:pt x="63" y="93"/>
                    <a:pt x="63" y="93"/>
                  </a:cubicBezTo>
                  <a:cubicBezTo>
                    <a:pt x="63" y="93"/>
                    <a:pt x="62" y="88"/>
                    <a:pt x="67" y="88"/>
                  </a:cubicBezTo>
                  <a:cubicBezTo>
                    <a:pt x="83" y="88"/>
                    <a:pt x="83" y="88"/>
                    <a:pt x="83" y="88"/>
                  </a:cubicBezTo>
                  <a:cubicBezTo>
                    <a:pt x="89" y="88"/>
                    <a:pt x="89" y="93"/>
                    <a:pt x="89" y="93"/>
                  </a:cubicBezTo>
                  <a:cubicBezTo>
                    <a:pt x="89" y="125"/>
                    <a:pt x="89" y="125"/>
                    <a:pt x="89" y="125"/>
                  </a:cubicBezTo>
                  <a:cubicBezTo>
                    <a:pt x="89" y="125"/>
                    <a:pt x="121" y="125"/>
                    <a:pt x="126" y="125"/>
                  </a:cubicBezTo>
                  <a:cubicBezTo>
                    <a:pt x="131" y="125"/>
                    <a:pt x="130" y="120"/>
                    <a:pt x="130" y="120"/>
                  </a:cubicBezTo>
                  <a:cubicBezTo>
                    <a:pt x="130" y="63"/>
                    <a:pt x="130" y="63"/>
                    <a:pt x="130" y="63"/>
                  </a:cubicBezTo>
                  <a:cubicBezTo>
                    <a:pt x="136" y="69"/>
                    <a:pt x="136" y="69"/>
                    <a:pt x="136" y="69"/>
                  </a:cubicBezTo>
                  <a:cubicBezTo>
                    <a:pt x="148" y="77"/>
                    <a:pt x="153" y="69"/>
                    <a:pt x="153" y="69"/>
                  </a:cubicBezTo>
                  <a:lnTo>
                    <a:pt x="78" y="0"/>
                  </a:lnTo>
                  <a:close/>
                  <a:moveTo>
                    <a:pt x="76" y="76"/>
                  </a:moveTo>
                  <a:cubicBezTo>
                    <a:pt x="67" y="76"/>
                    <a:pt x="60" y="69"/>
                    <a:pt x="60" y="60"/>
                  </a:cubicBezTo>
                  <a:cubicBezTo>
                    <a:pt x="60" y="50"/>
                    <a:pt x="67" y="43"/>
                    <a:pt x="76" y="43"/>
                  </a:cubicBezTo>
                  <a:cubicBezTo>
                    <a:pt x="85" y="43"/>
                    <a:pt x="92" y="50"/>
                    <a:pt x="92" y="60"/>
                  </a:cubicBezTo>
                  <a:cubicBezTo>
                    <a:pt x="92" y="69"/>
                    <a:pt x="85" y="76"/>
                    <a:pt x="76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" name="Freeform 6"/>
            <p:cNvSpPr>
              <a:spLocks/>
            </p:cNvSpPr>
            <p:nvPr/>
          </p:nvSpPr>
          <p:spPr bwMode="auto">
            <a:xfrm>
              <a:off x="1949464" y="1366877"/>
              <a:ext cx="49916" cy="102328"/>
            </a:xfrm>
            <a:custGeom>
              <a:avLst/>
              <a:gdLst>
                <a:gd name="T0" fmla="*/ 20 w 20"/>
                <a:gd name="T1" fmla="*/ 41 h 41"/>
                <a:gd name="T2" fmla="*/ 20 w 20"/>
                <a:gd name="T3" fmla="*/ 0 h 41"/>
                <a:gd name="T4" fmla="*/ 0 w 20"/>
                <a:gd name="T5" fmla="*/ 0 h 41"/>
                <a:gd name="T6" fmla="*/ 0 w 20"/>
                <a:gd name="T7" fmla="*/ 24 h 41"/>
                <a:gd name="T8" fmla="*/ 20 w 20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1">
                  <a:moveTo>
                    <a:pt x="20" y="41"/>
                  </a:moveTo>
                  <a:lnTo>
                    <a:pt x="2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" name="Oval 7"/>
            <p:cNvSpPr>
              <a:spLocks noChangeArrowheads="1"/>
            </p:cNvSpPr>
            <p:nvPr/>
          </p:nvSpPr>
          <p:spPr bwMode="auto">
            <a:xfrm>
              <a:off x="1777255" y="1484179"/>
              <a:ext cx="52412" cy="5490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2" name="Freeform 34"/>
          <p:cNvSpPr>
            <a:spLocks/>
          </p:cNvSpPr>
          <p:nvPr/>
        </p:nvSpPr>
        <p:spPr bwMode="auto">
          <a:xfrm>
            <a:off x="4987593" y="1733550"/>
            <a:ext cx="196010" cy="173502"/>
          </a:xfrm>
          <a:custGeom>
            <a:avLst/>
            <a:gdLst>
              <a:gd name="T0" fmla="*/ 331787 w 136"/>
              <a:gd name="T1" fmla="*/ 117317 h 120"/>
              <a:gd name="T2" fmla="*/ 165894 w 136"/>
              <a:gd name="T3" fmla="*/ 0 h 120"/>
              <a:gd name="T4" fmla="*/ 0 w 136"/>
              <a:gd name="T5" fmla="*/ 117317 h 120"/>
              <a:gd name="T6" fmla="*/ 90266 w 136"/>
              <a:gd name="T7" fmla="*/ 222413 h 120"/>
              <a:gd name="T8" fmla="*/ 53671 w 136"/>
              <a:gd name="T9" fmla="*/ 293292 h 120"/>
              <a:gd name="T10" fmla="*/ 178092 w 136"/>
              <a:gd name="T11" fmla="*/ 234634 h 120"/>
              <a:gd name="T12" fmla="*/ 331787 w 136"/>
              <a:gd name="T13" fmla="*/ 117317 h 12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36" h="120">
                <a:moveTo>
                  <a:pt x="136" y="48"/>
                </a:moveTo>
                <a:cubicBezTo>
                  <a:pt x="136" y="22"/>
                  <a:pt x="106" y="0"/>
                  <a:pt x="68" y="0"/>
                </a:cubicBezTo>
                <a:cubicBezTo>
                  <a:pt x="31" y="0"/>
                  <a:pt x="0" y="22"/>
                  <a:pt x="0" y="48"/>
                </a:cubicBezTo>
                <a:cubicBezTo>
                  <a:pt x="0" y="67"/>
                  <a:pt x="15" y="83"/>
                  <a:pt x="37" y="91"/>
                </a:cubicBezTo>
                <a:cubicBezTo>
                  <a:pt x="38" y="96"/>
                  <a:pt x="37" y="106"/>
                  <a:pt x="22" y="120"/>
                </a:cubicBezTo>
                <a:cubicBezTo>
                  <a:pt x="22" y="120"/>
                  <a:pt x="54" y="111"/>
                  <a:pt x="73" y="96"/>
                </a:cubicBezTo>
                <a:cubicBezTo>
                  <a:pt x="108" y="94"/>
                  <a:pt x="136" y="73"/>
                  <a:pt x="136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Freeform 55"/>
          <p:cNvSpPr>
            <a:spLocks noEditPoints="1"/>
          </p:cNvSpPr>
          <p:nvPr/>
        </p:nvSpPr>
        <p:spPr bwMode="auto">
          <a:xfrm>
            <a:off x="4939098" y="2761860"/>
            <a:ext cx="308552" cy="322620"/>
          </a:xfrm>
          <a:custGeom>
            <a:avLst/>
            <a:gdLst>
              <a:gd name="T0" fmla="*/ 335960 w 129"/>
              <a:gd name="T1" fmla="*/ 372391 h 135"/>
              <a:gd name="T2" fmla="*/ 514060 w 129"/>
              <a:gd name="T3" fmla="*/ 105241 h 135"/>
              <a:gd name="T4" fmla="*/ 514060 w 129"/>
              <a:gd name="T5" fmla="*/ 85002 h 135"/>
              <a:gd name="T6" fmla="*/ 473582 w 129"/>
              <a:gd name="T7" fmla="*/ 40477 h 135"/>
              <a:gd name="T8" fmla="*/ 453344 w 129"/>
              <a:gd name="T9" fmla="*/ 40477 h 135"/>
              <a:gd name="T10" fmla="*/ 433105 w 129"/>
              <a:gd name="T11" fmla="*/ 64764 h 135"/>
              <a:gd name="T12" fmla="*/ 408819 w 129"/>
              <a:gd name="T13" fmla="*/ 64764 h 135"/>
              <a:gd name="T14" fmla="*/ 408819 w 129"/>
              <a:gd name="T15" fmla="*/ 0 h 135"/>
              <a:gd name="T16" fmla="*/ 109288 w 129"/>
              <a:gd name="T17" fmla="*/ 0 h 135"/>
              <a:gd name="T18" fmla="*/ 109288 w 129"/>
              <a:gd name="T19" fmla="*/ 64764 h 135"/>
              <a:gd name="T20" fmla="*/ 89050 w 129"/>
              <a:gd name="T21" fmla="*/ 64764 h 135"/>
              <a:gd name="T22" fmla="*/ 68811 w 129"/>
              <a:gd name="T23" fmla="*/ 40477 h 135"/>
              <a:gd name="T24" fmla="*/ 48573 w 129"/>
              <a:gd name="T25" fmla="*/ 40477 h 135"/>
              <a:gd name="T26" fmla="*/ 4048 w 129"/>
              <a:gd name="T27" fmla="*/ 85002 h 135"/>
              <a:gd name="T28" fmla="*/ 4048 w 129"/>
              <a:gd name="T29" fmla="*/ 105241 h 135"/>
              <a:gd name="T30" fmla="*/ 186195 w 129"/>
              <a:gd name="T31" fmla="*/ 372391 h 135"/>
              <a:gd name="T32" fmla="*/ 238815 w 129"/>
              <a:gd name="T33" fmla="*/ 396677 h 135"/>
              <a:gd name="T34" fmla="*/ 238815 w 129"/>
              <a:gd name="T35" fmla="*/ 416916 h 135"/>
              <a:gd name="T36" fmla="*/ 218577 w 129"/>
              <a:gd name="T37" fmla="*/ 429059 h 135"/>
              <a:gd name="T38" fmla="*/ 238815 w 129"/>
              <a:gd name="T39" fmla="*/ 437154 h 135"/>
              <a:gd name="T40" fmla="*/ 238815 w 129"/>
              <a:gd name="T41" fmla="*/ 461441 h 135"/>
              <a:gd name="T42" fmla="*/ 218577 w 129"/>
              <a:gd name="T43" fmla="*/ 481679 h 135"/>
              <a:gd name="T44" fmla="*/ 194290 w 129"/>
              <a:gd name="T45" fmla="*/ 501918 h 135"/>
              <a:gd name="T46" fmla="*/ 174052 w 129"/>
              <a:gd name="T47" fmla="*/ 522157 h 135"/>
              <a:gd name="T48" fmla="*/ 198338 w 129"/>
              <a:gd name="T49" fmla="*/ 546443 h 135"/>
              <a:gd name="T50" fmla="*/ 323817 w 129"/>
              <a:gd name="T51" fmla="*/ 546443 h 135"/>
              <a:gd name="T52" fmla="*/ 344056 w 129"/>
              <a:gd name="T53" fmla="*/ 522157 h 135"/>
              <a:gd name="T54" fmla="*/ 323817 w 129"/>
              <a:gd name="T55" fmla="*/ 501918 h 135"/>
              <a:gd name="T56" fmla="*/ 299531 w 129"/>
              <a:gd name="T57" fmla="*/ 481679 h 135"/>
              <a:gd name="T58" fmla="*/ 279292 w 129"/>
              <a:gd name="T59" fmla="*/ 461441 h 135"/>
              <a:gd name="T60" fmla="*/ 279292 w 129"/>
              <a:gd name="T61" fmla="*/ 437154 h 135"/>
              <a:gd name="T62" fmla="*/ 303578 w 129"/>
              <a:gd name="T63" fmla="*/ 429059 h 135"/>
              <a:gd name="T64" fmla="*/ 279292 w 129"/>
              <a:gd name="T65" fmla="*/ 416916 h 135"/>
              <a:gd name="T66" fmla="*/ 279292 w 129"/>
              <a:gd name="T67" fmla="*/ 396677 h 135"/>
              <a:gd name="T68" fmla="*/ 335960 w 129"/>
              <a:gd name="T69" fmla="*/ 372391 h 135"/>
              <a:gd name="T70" fmla="*/ 408819 w 129"/>
              <a:gd name="T71" fmla="*/ 85002 h 135"/>
              <a:gd name="T72" fmla="*/ 433105 w 129"/>
              <a:gd name="T73" fmla="*/ 85002 h 135"/>
              <a:gd name="T74" fmla="*/ 453344 w 129"/>
              <a:gd name="T75" fmla="*/ 64764 h 135"/>
              <a:gd name="T76" fmla="*/ 473582 w 129"/>
              <a:gd name="T77" fmla="*/ 85002 h 135"/>
              <a:gd name="T78" fmla="*/ 473582 w 129"/>
              <a:gd name="T79" fmla="*/ 105241 h 135"/>
              <a:gd name="T80" fmla="*/ 368342 w 129"/>
              <a:gd name="T81" fmla="*/ 287389 h 135"/>
              <a:gd name="T82" fmla="*/ 408819 w 129"/>
              <a:gd name="T83" fmla="*/ 85002 h 135"/>
              <a:gd name="T84" fmla="*/ 145718 w 129"/>
              <a:gd name="T85" fmla="*/ 291436 h 135"/>
              <a:gd name="T86" fmla="*/ 40477 w 129"/>
              <a:gd name="T87" fmla="*/ 109289 h 135"/>
              <a:gd name="T88" fmla="*/ 40477 w 129"/>
              <a:gd name="T89" fmla="*/ 89050 h 135"/>
              <a:gd name="T90" fmla="*/ 60716 w 129"/>
              <a:gd name="T91" fmla="*/ 68811 h 135"/>
              <a:gd name="T92" fmla="*/ 80954 w 129"/>
              <a:gd name="T93" fmla="*/ 89050 h 135"/>
              <a:gd name="T94" fmla="*/ 105241 w 129"/>
              <a:gd name="T95" fmla="*/ 89050 h 135"/>
              <a:gd name="T96" fmla="*/ 145718 w 129"/>
              <a:gd name="T97" fmla="*/ 291436 h 13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29" h="135">
                <a:moveTo>
                  <a:pt x="83" y="92"/>
                </a:moveTo>
                <a:cubicBezTo>
                  <a:pt x="129" y="63"/>
                  <a:pt x="127" y="26"/>
                  <a:pt x="127" y="26"/>
                </a:cubicBezTo>
                <a:cubicBezTo>
                  <a:pt x="127" y="21"/>
                  <a:pt x="127" y="21"/>
                  <a:pt x="127" y="21"/>
                </a:cubicBezTo>
                <a:cubicBezTo>
                  <a:pt x="127" y="21"/>
                  <a:pt x="128" y="10"/>
                  <a:pt x="117" y="10"/>
                </a:cubicBezTo>
                <a:cubicBezTo>
                  <a:pt x="114" y="10"/>
                  <a:pt x="112" y="10"/>
                  <a:pt x="112" y="10"/>
                </a:cubicBezTo>
                <a:cubicBezTo>
                  <a:pt x="107" y="10"/>
                  <a:pt x="107" y="16"/>
                  <a:pt x="107" y="16"/>
                </a:cubicBezTo>
                <a:cubicBezTo>
                  <a:pt x="107" y="16"/>
                  <a:pt x="104" y="16"/>
                  <a:pt x="101" y="16"/>
                </a:cubicBezTo>
                <a:cubicBezTo>
                  <a:pt x="101" y="12"/>
                  <a:pt x="101" y="0"/>
                  <a:pt x="101" y="0"/>
                </a:cubicBezTo>
                <a:cubicBezTo>
                  <a:pt x="56" y="7"/>
                  <a:pt x="27" y="0"/>
                  <a:pt x="27" y="0"/>
                </a:cubicBezTo>
                <a:cubicBezTo>
                  <a:pt x="27" y="16"/>
                  <a:pt x="27" y="16"/>
                  <a:pt x="27" y="16"/>
                </a:cubicBezTo>
                <a:cubicBezTo>
                  <a:pt x="23" y="16"/>
                  <a:pt x="22" y="16"/>
                  <a:pt x="22" y="16"/>
                </a:cubicBezTo>
                <a:cubicBezTo>
                  <a:pt x="22" y="16"/>
                  <a:pt x="22" y="10"/>
                  <a:pt x="17" y="10"/>
                </a:cubicBezTo>
                <a:cubicBezTo>
                  <a:pt x="17" y="10"/>
                  <a:pt x="15" y="10"/>
                  <a:pt x="12" y="10"/>
                </a:cubicBezTo>
                <a:cubicBezTo>
                  <a:pt x="1" y="10"/>
                  <a:pt x="1" y="21"/>
                  <a:pt x="1" y="2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63"/>
                  <a:pt x="46" y="92"/>
                </a:cubicBezTo>
                <a:cubicBezTo>
                  <a:pt x="46" y="92"/>
                  <a:pt x="52" y="98"/>
                  <a:pt x="59" y="98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4" y="103"/>
                  <a:pt x="54" y="106"/>
                </a:cubicBezTo>
                <a:cubicBezTo>
                  <a:pt x="54" y="109"/>
                  <a:pt x="59" y="108"/>
                  <a:pt x="59" y="108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4"/>
                  <a:pt x="58" y="119"/>
                  <a:pt x="54" y="119"/>
                </a:cubicBezTo>
                <a:cubicBezTo>
                  <a:pt x="54" y="124"/>
                  <a:pt x="48" y="124"/>
                  <a:pt x="48" y="124"/>
                </a:cubicBezTo>
                <a:cubicBezTo>
                  <a:pt x="48" y="124"/>
                  <a:pt x="43" y="125"/>
                  <a:pt x="43" y="129"/>
                </a:cubicBezTo>
                <a:cubicBezTo>
                  <a:pt x="43" y="129"/>
                  <a:pt x="42" y="135"/>
                  <a:pt x="49" y="135"/>
                </a:cubicBezTo>
                <a:cubicBezTo>
                  <a:pt x="56" y="135"/>
                  <a:pt x="80" y="135"/>
                  <a:pt x="80" y="135"/>
                </a:cubicBezTo>
                <a:cubicBezTo>
                  <a:pt x="85" y="135"/>
                  <a:pt x="85" y="129"/>
                  <a:pt x="85" y="129"/>
                </a:cubicBezTo>
                <a:cubicBezTo>
                  <a:pt x="85" y="129"/>
                  <a:pt x="85" y="124"/>
                  <a:pt x="80" y="124"/>
                </a:cubicBezTo>
                <a:cubicBezTo>
                  <a:pt x="74" y="124"/>
                  <a:pt x="74" y="119"/>
                  <a:pt x="74" y="119"/>
                </a:cubicBezTo>
                <a:cubicBezTo>
                  <a:pt x="74" y="119"/>
                  <a:pt x="69" y="119"/>
                  <a:pt x="69" y="114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08"/>
                  <a:pt x="75" y="109"/>
                  <a:pt x="75" y="106"/>
                </a:cubicBezTo>
                <a:cubicBezTo>
                  <a:pt x="75" y="103"/>
                  <a:pt x="69" y="103"/>
                  <a:pt x="69" y="103"/>
                </a:cubicBezTo>
                <a:cubicBezTo>
                  <a:pt x="69" y="98"/>
                  <a:pt x="69" y="98"/>
                  <a:pt x="69" y="98"/>
                </a:cubicBezTo>
                <a:cubicBezTo>
                  <a:pt x="75" y="98"/>
                  <a:pt x="79" y="96"/>
                  <a:pt x="83" y="92"/>
                </a:cubicBezTo>
                <a:close/>
                <a:moveTo>
                  <a:pt x="101" y="21"/>
                </a:moveTo>
                <a:cubicBezTo>
                  <a:pt x="103" y="21"/>
                  <a:pt x="107" y="21"/>
                  <a:pt x="107" y="21"/>
                </a:cubicBezTo>
                <a:cubicBezTo>
                  <a:pt x="112" y="21"/>
                  <a:pt x="112" y="16"/>
                  <a:pt x="112" y="16"/>
                </a:cubicBezTo>
                <a:cubicBezTo>
                  <a:pt x="117" y="16"/>
                  <a:pt x="117" y="21"/>
                  <a:pt x="117" y="21"/>
                </a:cubicBezTo>
                <a:cubicBezTo>
                  <a:pt x="117" y="26"/>
                  <a:pt x="117" y="26"/>
                  <a:pt x="117" y="26"/>
                </a:cubicBezTo>
                <a:cubicBezTo>
                  <a:pt x="117" y="26"/>
                  <a:pt x="116" y="47"/>
                  <a:pt x="91" y="71"/>
                </a:cubicBezTo>
                <a:cubicBezTo>
                  <a:pt x="96" y="61"/>
                  <a:pt x="101" y="38"/>
                  <a:pt x="101" y="21"/>
                </a:cubicBezTo>
                <a:close/>
                <a:moveTo>
                  <a:pt x="36" y="72"/>
                </a:moveTo>
                <a:cubicBezTo>
                  <a:pt x="11" y="4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17"/>
                  <a:pt x="15" y="17"/>
                </a:cubicBezTo>
                <a:cubicBezTo>
                  <a:pt x="15" y="17"/>
                  <a:pt x="15" y="22"/>
                  <a:pt x="20" y="22"/>
                </a:cubicBezTo>
                <a:cubicBezTo>
                  <a:pt x="20" y="22"/>
                  <a:pt x="24" y="22"/>
                  <a:pt x="26" y="22"/>
                </a:cubicBezTo>
                <a:cubicBezTo>
                  <a:pt x="26" y="39"/>
                  <a:pt x="30" y="62"/>
                  <a:pt x="36" y="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4" name="Group 48"/>
          <p:cNvGrpSpPr/>
          <p:nvPr/>
        </p:nvGrpSpPr>
        <p:grpSpPr>
          <a:xfrm>
            <a:off x="3638552" y="3136900"/>
            <a:ext cx="312138" cy="352066"/>
            <a:chOff x="5513440" y="1766202"/>
            <a:chExt cx="429274" cy="484183"/>
          </a:xfrm>
          <a:solidFill>
            <a:schemeClr val="bg1"/>
          </a:solidFill>
        </p:grpSpPr>
        <p:sp>
          <p:nvSpPr>
            <p:cNvPr id="25" name="Freeform 147"/>
            <p:cNvSpPr>
              <a:spLocks/>
            </p:cNvSpPr>
            <p:nvPr/>
          </p:nvSpPr>
          <p:spPr bwMode="auto">
            <a:xfrm>
              <a:off x="5513440" y="1766202"/>
              <a:ext cx="429274" cy="87353"/>
            </a:xfrm>
            <a:custGeom>
              <a:avLst/>
              <a:gdLst>
                <a:gd name="T0" fmla="*/ 68 w 129"/>
                <a:gd name="T1" fmla="*/ 8 h 26"/>
                <a:gd name="T2" fmla="*/ 68 w 129"/>
                <a:gd name="T3" fmla="*/ 4 h 26"/>
                <a:gd name="T4" fmla="*/ 64 w 129"/>
                <a:gd name="T5" fmla="*/ 0 h 26"/>
                <a:gd name="T6" fmla="*/ 61 w 129"/>
                <a:gd name="T7" fmla="*/ 4 h 26"/>
                <a:gd name="T8" fmla="*/ 61 w 129"/>
                <a:gd name="T9" fmla="*/ 8 h 26"/>
                <a:gd name="T10" fmla="*/ 0 w 129"/>
                <a:gd name="T11" fmla="*/ 8 h 26"/>
                <a:gd name="T12" fmla="*/ 0 w 129"/>
                <a:gd name="T13" fmla="*/ 26 h 26"/>
                <a:gd name="T14" fmla="*/ 129 w 129"/>
                <a:gd name="T15" fmla="*/ 26 h 26"/>
                <a:gd name="T16" fmla="*/ 129 w 129"/>
                <a:gd name="T17" fmla="*/ 8 h 26"/>
                <a:gd name="T18" fmla="*/ 68 w 129"/>
                <a:gd name="T19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26">
                  <a:moveTo>
                    <a:pt x="68" y="8"/>
                  </a:moveTo>
                  <a:cubicBezTo>
                    <a:pt x="68" y="4"/>
                    <a:pt x="68" y="4"/>
                    <a:pt x="68" y="4"/>
                  </a:cubicBezTo>
                  <a:cubicBezTo>
                    <a:pt x="68" y="2"/>
                    <a:pt x="66" y="0"/>
                    <a:pt x="64" y="0"/>
                  </a:cubicBezTo>
                  <a:cubicBezTo>
                    <a:pt x="63" y="0"/>
                    <a:pt x="61" y="2"/>
                    <a:pt x="61" y="4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129" y="26"/>
                    <a:pt x="129" y="26"/>
                    <a:pt x="129" y="26"/>
                  </a:cubicBezTo>
                  <a:cubicBezTo>
                    <a:pt x="129" y="8"/>
                    <a:pt x="129" y="8"/>
                    <a:pt x="129" y="8"/>
                  </a:cubicBezTo>
                  <a:lnTo>
                    <a:pt x="68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" name="Freeform 148"/>
            <p:cNvSpPr>
              <a:spLocks noEditPoints="1"/>
            </p:cNvSpPr>
            <p:nvPr/>
          </p:nvSpPr>
          <p:spPr bwMode="auto">
            <a:xfrm>
              <a:off x="5550876" y="1873521"/>
              <a:ext cx="356897" cy="376864"/>
            </a:xfrm>
            <a:custGeom>
              <a:avLst/>
              <a:gdLst>
                <a:gd name="T0" fmla="*/ 143 w 143"/>
                <a:gd name="T1" fmla="*/ 95 h 151"/>
                <a:gd name="T2" fmla="*/ 143 w 143"/>
                <a:gd name="T3" fmla="*/ 0 h 151"/>
                <a:gd name="T4" fmla="*/ 0 w 143"/>
                <a:gd name="T5" fmla="*/ 0 h 151"/>
                <a:gd name="T6" fmla="*/ 0 w 143"/>
                <a:gd name="T7" fmla="*/ 95 h 151"/>
                <a:gd name="T8" fmla="*/ 63 w 143"/>
                <a:gd name="T9" fmla="*/ 95 h 151"/>
                <a:gd name="T10" fmla="*/ 63 w 143"/>
                <a:gd name="T11" fmla="*/ 125 h 151"/>
                <a:gd name="T12" fmla="*/ 45 w 143"/>
                <a:gd name="T13" fmla="*/ 125 h 151"/>
                <a:gd name="T14" fmla="*/ 45 w 143"/>
                <a:gd name="T15" fmla="*/ 121 h 151"/>
                <a:gd name="T16" fmla="*/ 37 w 143"/>
                <a:gd name="T17" fmla="*/ 121 h 151"/>
                <a:gd name="T18" fmla="*/ 25 w 143"/>
                <a:gd name="T19" fmla="*/ 151 h 151"/>
                <a:gd name="T20" fmla="*/ 33 w 143"/>
                <a:gd name="T21" fmla="*/ 151 h 151"/>
                <a:gd name="T22" fmla="*/ 40 w 143"/>
                <a:gd name="T23" fmla="*/ 137 h 151"/>
                <a:gd name="T24" fmla="*/ 104 w 143"/>
                <a:gd name="T25" fmla="*/ 137 h 151"/>
                <a:gd name="T26" fmla="*/ 109 w 143"/>
                <a:gd name="T27" fmla="*/ 151 h 151"/>
                <a:gd name="T28" fmla="*/ 119 w 143"/>
                <a:gd name="T29" fmla="*/ 151 h 151"/>
                <a:gd name="T30" fmla="*/ 107 w 143"/>
                <a:gd name="T31" fmla="*/ 121 h 151"/>
                <a:gd name="T32" fmla="*/ 97 w 143"/>
                <a:gd name="T33" fmla="*/ 121 h 151"/>
                <a:gd name="T34" fmla="*/ 97 w 143"/>
                <a:gd name="T35" fmla="*/ 125 h 151"/>
                <a:gd name="T36" fmla="*/ 80 w 143"/>
                <a:gd name="T37" fmla="*/ 125 h 151"/>
                <a:gd name="T38" fmla="*/ 80 w 143"/>
                <a:gd name="T39" fmla="*/ 95 h 151"/>
                <a:gd name="T40" fmla="*/ 143 w 143"/>
                <a:gd name="T41" fmla="*/ 95 h 151"/>
                <a:gd name="T42" fmla="*/ 92 w 143"/>
                <a:gd name="T43" fmla="*/ 28 h 151"/>
                <a:gd name="T44" fmla="*/ 133 w 143"/>
                <a:gd name="T45" fmla="*/ 28 h 151"/>
                <a:gd name="T46" fmla="*/ 133 w 143"/>
                <a:gd name="T47" fmla="*/ 37 h 151"/>
                <a:gd name="T48" fmla="*/ 92 w 143"/>
                <a:gd name="T49" fmla="*/ 37 h 151"/>
                <a:gd name="T50" fmla="*/ 92 w 143"/>
                <a:gd name="T51" fmla="*/ 28 h 151"/>
                <a:gd name="T52" fmla="*/ 92 w 143"/>
                <a:gd name="T53" fmla="*/ 46 h 151"/>
                <a:gd name="T54" fmla="*/ 133 w 143"/>
                <a:gd name="T55" fmla="*/ 46 h 151"/>
                <a:gd name="T56" fmla="*/ 133 w 143"/>
                <a:gd name="T57" fmla="*/ 56 h 151"/>
                <a:gd name="T58" fmla="*/ 92 w 143"/>
                <a:gd name="T59" fmla="*/ 56 h 151"/>
                <a:gd name="T60" fmla="*/ 92 w 143"/>
                <a:gd name="T61" fmla="*/ 46 h 151"/>
                <a:gd name="T62" fmla="*/ 92 w 143"/>
                <a:gd name="T63" fmla="*/ 63 h 151"/>
                <a:gd name="T64" fmla="*/ 133 w 143"/>
                <a:gd name="T65" fmla="*/ 63 h 151"/>
                <a:gd name="T66" fmla="*/ 133 w 143"/>
                <a:gd name="T67" fmla="*/ 74 h 151"/>
                <a:gd name="T68" fmla="*/ 92 w 143"/>
                <a:gd name="T69" fmla="*/ 74 h 151"/>
                <a:gd name="T70" fmla="*/ 92 w 143"/>
                <a:gd name="T71" fmla="*/ 63 h 151"/>
                <a:gd name="T72" fmla="*/ 8 w 143"/>
                <a:gd name="T73" fmla="*/ 75 h 151"/>
                <a:gd name="T74" fmla="*/ 8 w 143"/>
                <a:gd name="T75" fmla="*/ 24 h 151"/>
                <a:gd name="T76" fmla="*/ 83 w 143"/>
                <a:gd name="T77" fmla="*/ 24 h 151"/>
                <a:gd name="T78" fmla="*/ 83 w 143"/>
                <a:gd name="T79" fmla="*/ 75 h 151"/>
                <a:gd name="T80" fmla="*/ 8 w 143"/>
                <a:gd name="T81" fmla="*/ 7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3" h="151">
                  <a:moveTo>
                    <a:pt x="143" y="95"/>
                  </a:moveTo>
                  <a:lnTo>
                    <a:pt x="14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63" y="95"/>
                  </a:lnTo>
                  <a:lnTo>
                    <a:pt x="63" y="125"/>
                  </a:lnTo>
                  <a:lnTo>
                    <a:pt x="45" y="125"/>
                  </a:lnTo>
                  <a:lnTo>
                    <a:pt x="45" y="121"/>
                  </a:lnTo>
                  <a:lnTo>
                    <a:pt x="37" y="121"/>
                  </a:lnTo>
                  <a:lnTo>
                    <a:pt x="25" y="151"/>
                  </a:lnTo>
                  <a:lnTo>
                    <a:pt x="33" y="151"/>
                  </a:lnTo>
                  <a:lnTo>
                    <a:pt x="40" y="137"/>
                  </a:lnTo>
                  <a:lnTo>
                    <a:pt x="104" y="137"/>
                  </a:lnTo>
                  <a:lnTo>
                    <a:pt x="109" y="151"/>
                  </a:lnTo>
                  <a:lnTo>
                    <a:pt x="119" y="151"/>
                  </a:lnTo>
                  <a:lnTo>
                    <a:pt x="107" y="121"/>
                  </a:lnTo>
                  <a:lnTo>
                    <a:pt x="97" y="121"/>
                  </a:lnTo>
                  <a:lnTo>
                    <a:pt x="97" y="125"/>
                  </a:lnTo>
                  <a:lnTo>
                    <a:pt x="80" y="125"/>
                  </a:lnTo>
                  <a:lnTo>
                    <a:pt x="80" y="95"/>
                  </a:lnTo>
                  <a:lnTo>
                    <a:pt x="143" y="95"/>
                  </a:lnTo>
                  <a:close/>
                  <a:moveTo>
                    <a:pt x="92" y="28"/>
                  </a:moveTo>
                  <a:lnTo>
                    <a:pt x="133" y="28"/>
                  </a:lnTo>
                  <a:lnTo>
                    <a:pt x="133" y="37"/>
                  </a:lnTo>
                  <a:lnTo>
                    <a:pt x="92" y="37"/>
                  </a:lnTo>
                  <a:lnTo>
                    <a:pt x="92" y="28"/>
                  </a:lnTo>
                  <a:close/>
                  <a:moveTo>
                    <a:pt x="92" y="46"/>
                  </a:moveTo>
                  <a:lnTo>
                    <a:pt x="133" y="46"/>
                  </a:lnTo>
                  <a:lnTo>
                    <a:pt x="133" y="56"/>
                  </a:lnTo>
                  <a:lnTo>
                    <a:pt x="92" y="56"/>
                  </a:lnTo>
                  <a:lnTo>
                    <a:pt x="92" y="46"/>
                  </a:lnTo>
                  <a:close/>
                  <a:moveTo>
                    <a:pt x="92" y="63"/>
                  </a:moveTo>
                  <a:lnTo>
                    <a:pt x="133" y="63"/>
                  </a:lnTo>
                  <a:lnTo>
                    <a:pt x="133" y="74"/>
                  </a:lnTo>
                  <a:lnTo>
                    <a:pt x="92" y="74"/>
                  </a:lnTo>
                  <a:lnTo>
                    <a:pt x="92" y="63"/>
                  </a:lnTo>
                  <a:close/>
                  <a:moveTo>
                    <a:pt x="8" y="75"/>
                  </a:moveTo>
                  <a:lnTo>
                    <a:pt x="8" y="24"/>
                  </a:lnTo>
                  <a:lnTo>
                    <a:pt x="83" y="24"/>
                  </a:lnTo>
                  <a:lnTo>
                    <a:pt x="83" y="75"/>
                  </a:lnTo>
                  <a:lnTo>
                    <a:pt x="8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7" name="Freeform 149"/>
            <p:cNvSpPr>
              <a:spLocks/>
            </p:cNvSpPr>
            <p:nvPr/>
          </p:nvSpPr>
          <p:spPr bwMode="auto">
            <a:xfrm>
              <a:off x="5578330" y="1945898"/>
              <a:ext cx="174705" cy="102328"/>
            </a:xfrm>
            <a:custGeom>
              <a:avLst/>
              <a:gdLst>
                <a:gd name="T0" fmla="*/ 58 w 70"/>
                <a:gd name="T1" fmla="*/ 12 h 41"/>
                <a:gd name="T2" fmla="*/ 54 w 70"/>
                <a:gd name="T3" fmla="*/ 20 h 41"/>
                <a:gd name="T4" fmla="*/ 48 w 70"/>
                <a:gd name="T5" fmla="*/ 16 h 41"/>
                <a:gd name="T6" fmla="*/ 48 w 70"/>
                <a:gd name="T7" fmla="*/ 16 h 41"/>
                <a:gd name="T8" fmla="*/ 34 w 70"/>
                <a:gd name="T9" fmla="*/ 8 h 41"/>
                <a:gd name="T10" fmla="*/ 32 w 70"/>
                <a:gd name="T11" fmla="*/ 12 h 41"/>
                <a:gd name="T12" fmla="*/ 28 w 70"/>
                <a:gd name="T13" fmla="*/ 20 h 41"/>
                <a:gd name="T14" fmla="*/ 16 w 70"/>
                <a:gd name="T15" fmla="*/ 12 h 41"/>
                <a:gd name="T16" fmla="*/ 12 w 70"/>
                <a:gd name="T17" fmla="*/ 17 h 41"/>
                <a:gd name="T18" fmla="*/ 12 w 70"/>
                <a:gd name="T19" fmla="*/ 17 h 41"/>
                <a:gd name="T20" fmla="*/ 0 w 70"/>
                <a:gd name="T21" fmla="*/ 37 h 41"/>
                <a:gd name="T22" fmla="*/ 5 w 70"/>
                <a:gd name="T23" fmla="*/ 41 h 41"/>
                <a:gd name="T24" fmla="*/ 17 w 70"/>
                <a:gd name="T25" fmla="*/ 21 h 41"/>
                <a:gd name="T26" fmla="*/ 24 w 70"/>
                <a:gd name="T27" fmla="*/ 25 h 41"/>
                <a:gd name="T28" fmla="*/ 24 w 70"/>
                <a:gd name="T29" fmla="*/ 25 h 41"/>
                <a:gd name="T30" fmla="*/ 30 w 70"/>
                <a:gd name="T31" fmla="*/ 29 h 41"/>
                <a:gd name="T32" fmla="*/ 37 w 70"/>
                <a:gd name="T33" fmla="*/ 17 h 41"/>
                <a:gd name="T34" fmla="*/ 42 w 70"/>
                <a:gd name="T35" fmla="*/ 21 h 41"/>
                <a:gd name="T36" fmla="*/ 42 w 70"/>
                <a:gd name="T37" fmla="*/ 21 h 41"/>
                <a:gd name="T38" fmla="*/ 56 w 70"/>
                <a:gd name="T39" fmla="*/ 28 h 41"/>
                <a:gd name="T40" fmla="*/ 57 w 70"/>
                <a:gd name="T41" fmla="*/ 28 h 41"/>
                <a:gd name="T42" fmla="*/ 57 w 70"/>
                <a:gd name="T43" fmla="*/ 28 h 41"/>
                <a:gd name="T44" fmla="*/ 64 w 70"/>
                <a:gd name="T45" fmla="*/ 17 h 41"/>
                <a:gd name="T46" fmla="*/ 64 w 70"/>
                <a:gd name="T47" fmla="*/ 17 h 41"/>
                <a:gd name="T48" fmla="*/ 70 w 70"/>
                <a:gd name="T49" fmla="*/ 4 h 41"/>
                <a:gd name="T50" fmla="*/ 65 w 70"/>
                <a:gd name="T51" fmla="*/ 0 h 41"/>
                <a:gd name="T52" fmla="*/ 58 w 70"/>
                <a:gd name="T53" fmla="*/ 1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0" h="41">
                  <a:moveTo>
                    <a:pt x="58" y="12"/>
                  </a:moveTo>
                  <a:lnTo>
                    <a:pt x="54" y="20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34" y="8"/>
                  </a:lnTo>
                  <a:lnTo>
                    <a:pt x="32" y="12"/>
                  </a:lnTo>
                  <a:lnTo>
                    <a:pt x="28" y="20"/>
                  </a:lnTo>
                  <a:lnTo>
                    <a:pt x="16" y="12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0" y="37"/>
                  </a:lnTo>
                  <a:lnTo>
                    <a:pt x="5" y="41"/>
                  </a:lnTo>
                  <a:lnTo>
                    <a:pt x="17" y="21"/>
                  </a:lnTo>
                  <a:lnTo>
                    <a:pt x="24" y="25"/>
                  </a:lnTo>
                  <a:lnTo>
                    <a:pt x="24" y="25"/>
                  </a:lnTo>
                  <a:lnTo>
                    <a:pt x="30" y="29"/>
                  </a:lnTo>
                  <a:lnTo>
                    <a:pt x="37" y="17"/>
                  </a:lnTo>
                  <a:lnTo>
                    <a:pt x="42" y="21"/>
                  </a:lnTo>
                  <a:lnTo>
                    <a:pt x="42" y="21"/>
                  </a:lnTo>
                  <a:lnTo>
                    <a:pt x="56" y="28"/>
                  </a:lnTo>
                  <a:lnTo>
                    <a:pt x="57" y="28"/>
                  </a:lnTo>
                  <a:lnTo>
                    <a:pt x="57" y="28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70" y="4"/>
                  </a:lnTo>
                  <a:lnTo>
                    <a:pt x="65" y="0"/>
                  </a:lnTo>
                  <a:lnTo>
                    <a:pt x="58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8" name="椭圆 27"/>
          <p:cNvSpPr/>
          <p:nvPr/>
        </p:nvSpPr>
        <p:spPr>
          <a:xfrm>
            <a:off x="3835288" y="1794193"/>
            <a:ext cx="645142" cy="645140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9" name="Group 45"/>
          <p:cNvGrpSpPr/>
          <p:nvPr/>
        </p:nvGrpSpPr>
        <p:grpSpPr>
          <a:xfrm>
            <a:off x="4006073" y="1967386"/>
            <a:ext cx="303572" cy="298754"/>
            <a:chOff x="1587575" y="2265358"/>
            <a:chExt cx="314468" cy="309477"/>
          </a:xfrm>
          <a:solidFill>
            <a:schemeClr val="bg1"/>
          </a:solidFill>
        </p:grpSpPr>
        <p:sp>
          <p:nvSpPr>
            <p:cNvPr id="30" name="Freeform 59"/>
            <p:cNvSpPr>
              <a:spLocks noEditPoints="1"/>
            </p:cNvSpPr>
            <p:nvPr/>
          </p:nvSpPr>
          <p:spPr bwMode="auto">
            <a:xfrm>
              <a:off x="1587575" y="2265358"/>
              <a:ext cx="314468" cy="309477"/>
            </a:xfrm>
            <a:custGeom>
              <a:avLst/>
              <a:gdLst>
                <a:gd name="T0" fmla="*/ 82 w 95"/>
                <a:gd name="T1" fmla="*/ 57 h 93"/>
                <a:gd name="T2" fmla="*/ 95 w 95"/>
                <a:gd name="T3" fmla="*/ 51 h 93"/>
                <a:gd name="T4" fmla="*/ 95 w 95"/>
                <a:gd name="T5" fmla="*/ 41 h 93"/>
                <a:gd name="T6" fmla="*/ 82 w 95"/>
                <a:gd name="T7" fmla="*/ 36 h 93"/>
                <a:gd name="T8" fmla="*/ 80 w 95"/>
                <a:gd name="T9" fmla="*/ 30 h 93"/>
                <a:gd name="T10" fmla="*/ 85 w 95"/>
                <a:gd name="T11" fmla="*/ 17 h 93"/>
                <a:gd name="T12" fmla="*/ 77 w 95"/>
                <a:gd name="T13" fmla="*/ 10 h 93"/>
                <a:gd name="T14" fmla="*/ 64 w 95"/>
                <a:gd name="T15" fmla="*/ 15 h 93"/>
                <a:gd name="T16" fmla="*/ 59 w 95"/>
                <a:gd name="T17" fmla="*/ 13 h 93"/>
                <a:gd name="T18" fmla="*/ 53 w 95"/>
                <a:gd name="T19" fmla="*/ 0 h 93"/>
                <a:gd name="T20" fmla="*/ 42 w 95"/>
                <a:gd name="T21" fmla="*/ 0 h 93"/>
                <a:gd name="T22" fmla="*/ 37 w 95"/>
                <a:gd name="T23" fmla="*/ 13 h 93"/>
                <a:gd name="T24" fmla="*/ 31 w 95"/>
                <a:gd name="T25" fmla="*/ 15 h 93"/>
                <a:gd name="T26" fmla="*/ 18 w 95"/>
                <a:gd name="T27" fmla="*/ 10 h 93"/>
                <a:gd name="T28" fmla="*/ 10 w 95"/>
                <a:gd name="T29" fmla="*/ 17 h 93"/>
                <a:gd name="T30" fmla="*/ 16 w 95"/>
                <a:gd name="T31" fmla="*/ 30 h 93"/>
                <a:gd name="T32" fmla="*/ 13 w 95"/>
                <a:gd name="T33" fmla="*/ 36 h 93"/>
                <a:gd name="T34" fmla="*/ 0 w 95"/>
                <a:gd name="T35" fmla="*/ 41 h 93"/>
                <a:gd name="T36" fmla="*/ 0 w 95"/>
                <a:gd name="T37" fmla="*/ 52 h 93"/>
                <a:gd name="T38" fmla="*/ 13 w 95"/>
                <a:gd name="T39" fmla="*/ 57 h 93"/>
                <a:gd name="T40" fmla="*/ 16 w 95"/>
                <a:gd name="T41" fmla="*/ 63 h 93"/>
                <a:gd name="T42" fmla="*/ 11 w 95"/>
                <a:gd name="T43" fmla="*/ 76 h 93"/>
                <a:gd name="T44" fmla="*/ 18 w 95"/>
                <a:gd name="T45" fmla="*/ 83 h 93"/>
                <a:gd name="T46" fmla="*/ 31 w 95"/>
                <a:gd name="T47" fmla="*/ 78 h 93"/>
                <a:gd name="T48" fmla="*/ 37 w 95"/>
                <a:gd name="T49" fmla="*/ 80 h 93"/>
                <a:gd name="T50" fmla="*/ 43 w 95"/>
                <a:gd name="T51" fmla="*/ 93 h 93"/>
                <a:gd name="T52" fmla="*/ 53 w 95"/>
                <a:gd name="T53" fmla="*/ 93 h 93"/>
                <a:gd name="T54" fmla="*/ 59 w 95"/>
                <a:gd name="T55" fmla="*/ 80 h 93"/>
                <a:gd name="T56" fmla="*/ 64 w 95"/>
                <a:gd name="T57" fmla="*/ 78 h 93"/>
                <a:gd name="T58" fmla="*/ 78 w 95"/>
                <a:gd name="T59" fmla="*/ 83 h 93"/>
                <a:gd name="T60" fmla="*/ 85 w 95"/>
                <a:gd name="T61" fmla="*/ 75 h 93"/>
                <a:gd name="T62" fmla="*/ 80 w 95"/>
                <a:gd name="T63" fmla="*/ 63 h 93"/>
                <a:gd name="T64" fmla="*/ 82 w 95"/>
                <a:gd name="T65" fmla="*/ 57 h 93"/>
                <a:gd name="T66" fmla="*/ 48 w 95"/>
                <a:gd name="T67" fmla="*/ 61 h 93"/>
                <a:gd name="T68" fmla="*/ 33 w 95"/>
                <a:gd name="T69" fmla="*/ 46 h 93"/>
                <a:gd name="T70" fmla="*/ 48 w 95"/>
                <a:gd name="T71" fmla="*/ 32 h 93"/>
                <a:gd name="T72" fmla="*/ 63 w 95"/>
                <a:gd name="T73" fmla="*/ 46 h 93"/>
                <a:gd name="T74" fmla="*/ 48 w 95"/>
                <a:gd name="T75" fmla="*/ 6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5" h="93">
                  <a:moveTo>
                    <a:pt x="82" y="57"/>
                  </a:moveTo>
                  <a:cubicBezTo>
                    <a:pt x="82" y="57"/>
                    <a:pt x="95" y="52"/>
                    <a:pt x="95" y="5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0"/>
                    <a:pt x="82" y="36"/>
                    <a:pt x="82" y="36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80" y="30"/>
                    <a:pt x="85" y="17"/>
                    <a:pt x="85" y="17"/>
                  </a:cubicBezTo>
                  <a:cubicBezTo>
                    <a:pt x="77" y="10"/>
                    <a:pt x="77" y="10"/>
                    <a:pt x="77" y="10"/>
                  </a:cubicBezTo>
                  <a:cubicBezTo>
                    <a:pt x="77" y="9"/>
                    <a:pt x="64" y="15"/>
                    <a:pt x="64" y="15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9" y="13"/>
                    <a:pt x="53" y="0"/>
                    <a:pt x="5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37" y="13"/>
                    <a:pt x="37" y="13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18" y="10"/>
                    <a:pt x="18" y="10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8"/>
                    <a:pt x="16" y="30"/>
                    <a:pt x="16" y="30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6"/>
                    <a:pt x="0" y="41"/>
                    <a:pt x="0" y="41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13" y="57"/>
                    <a:pt x="13" y="57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6" y="63"/>
                    <a:pt x="10" y="75"/>
                    <a:pt x="11" y="76"/>
                  </a:cubicBezTo>
                  <a:cubicBezTo>
                    <a:pt x="18" y="83"/>
                    <a:pt x="18" y="83"/>
                    <a:pt x="18" y="83"/>
                  </a:cubicBezTo>
                  <a:cubicBezTo>
                    <a:pt x="19" y="84"/>
                    <a:pt x="31" y="78"/>
                    <a:pt x="31" y="78"/>
                  </a:cubicBezTo>
                  <a:cubicBezTo>
                    <a:pt x="37" y="80"/>
                    <a:pt x="37" y="80"/>
                    <a:pt x="37" y="80"/>
                  </a:cubicBezTo>
                  <a:cubicBezTo>
                    <a:pt x="37" y="80"/>
                    <a:pt x="42" y="93"/>
                    <a:pt x="43" y="93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4" y="93"/>
                    <a:pt x="59" y="80"/>
                    <a:pt x="59" y="80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77" y="83"/>
                    <a:pt x="78" y="83"/>
                  </a:cubicBezTo>
                  <a:cubicBezTo>
                    <a:pt x="85" y="75"/>
                    <a:pt x="85" y="75"/>
                    <a:pt x="85" y="75"/>
                  </a:cubicBezTo>
                  <a:cubicBezTo>
                    <a:pt x="86" y="75"/>
                    <a:pt x="80" y="63"/>
                    <a:pt x="80" y="63"/>
                  </a:cubicBezTo>
                  <a:lnTo>
                    <a:pt x="82" y="57"/>
                  </a:lnTo>
                  <a:close/>
                  <a:moveTo>
                    <a:pt x="48" y="61"/>
                  </a:moveTo>
                  <a:cubicBezTo>
                    <a:pt x="39" y="61"/>
                    <a:pt x="33" y="55"/>
                    <a:pt x="33" y="46"/>
                  </a:cubicBezTo>
                  <a:cubicBezTo>
                    <a:pt x="33" y="38"/>
                    <a:pt x="39" y="32"/>
                    <a:pt x="48" y="32"/>
                  </a:cubicBezTo>
                  <a:cubicBezTo>
                    <a:pt x="56" y="32"/>
                    <a:pt x="63" y="38"/>
                    <a:pt x="63" y="46"/>
                  </a:cubicBezTo>
                  <a:cubicBezTo>
                    <a:pt x="63" y="55"/>
                    <a:pt x="56" y="61"/>
                    <a:pt x="48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1" name="Oval 60"/>
            <p:cNvSpPr>
              <a:spLocks noChangeArrowheads="1"/>
            </p:cNvSpPr>
            <p:nvPr/>
          </p:nvSpPr>
          <p:spPr bwMode="auto">
            <a:xfrm>
              <a:off x="1712364" y="2387652"/>
              <a:ext cx="64890" cy="6239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>
            <a:off x="6174046" y="1841797"/>
            <a:ext cx="1800200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。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6" name="Rectangle 24"/>
          <p:cNvSpPr>
            <a:spLocks noChangeArrowheads="1"/>
          </p:cNvSpPr>
          <p:nvPr/>
        </p:nvSpPr>
        <p:spPr bwMode="auto">
          <a:xfrm>
            <a:off x="6174046" y="1625773"/>
            <a:ext cx="142229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1000" b="1" dirty="0" smtClean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请添加标题</a:t>
            </a:r>
            <a:endParaRPr lang="zh-CN" altLang="en-US" sz="1000" b="1" dirty="0">
              <a:solidFill>
                <a:srgbClr val="FFFFFF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531701" y="2879991"/>
            <a:ext cx="1800200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。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" name="Rectangle 24"/>
          <p:cNvSpPr>
            <a:spLocks noChangeArrowheads="1"/>
          </p:cNvSpPr>
          <p:nvPr/>
        </p:nvSpPr>
        <p:spPr bwMode="auto">
          <a:xfrm>
            <a:off x="6531701" y="2663967"/>
            <a:ext cx="142229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1000" b="1" dirty="0" smtClean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请添加标题</a:t>
            </a:r>
            <a:endParaRPr lang="zh-CN" altLang="en-US" sz="1000" b="1" dirty="0">
              <a:solidFill>
                <a:srgbClr val="FFFFFF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5868144" y="4072974"/>
            <a:ext cx="1800200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。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3" name="Rectangle 24"/>
          <p:cNvSpPr>
            <a:spLocks noChangeArrowheads="1"/>
          </p:cNvSpPr>
          <p:nvPr/>
        </p:nvSpPr>
        <p:spPr bwMode="auto">
          <a:xfrm>
            <a:off x="5868144" y="3856950"/>
            <a:ext cx="142229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1000" b="1" dirty="0" smtClean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请添加标题</a:t>
            </a:r>
            <a:endParaRPr lang="zh-CN" altLang="en-US" sz="1000" b="1" dirty="0">
              <a:solidFill>
                <a:srgbClr val="FFFFFF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1187624" y="2073209"/>
            <a:ext cx="1800200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。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6" name="Rectangle 24"/>
          <p:cNvSpPr>
            <a:spLocks noChangeArrowheads="1"/>
          </p:cNvSpPr>
          <p:nvPr/>
        </p:nvSpPr>
        <p:spPr bwMode="auto">
          <a:xfrm>
            <a:off x="1187624" y="1857185"/>
            <a:ext cx="142229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1000" b="1" dirty="0" smtClean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请添加标题</a:t>
            </a:r>
            <a:endParaRPr lang="zh-CN" altLang="en-US" sz="1000" b="1" dirty="0">
              <a:solidFill>
                <a:srgbClr val="FFFFFF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760760" y="3262553"/>
            <a:ext cx="1800200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。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0" name="Rectangle 24"/>
          <p:cNvSpPr>
            <a:spLocks noChangeArrowheads="1"/>
          </p:cNvSpPr>
          <p:nvPr/>
        </p:nvSpPr>
        <p:spPr bwMode="auto">
          <a:xfrm>
            <a:off x="760760" y="3046529"/>
            <a:ext cx="142229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1000" b="1" dirty="0" smtClean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请添加标题</a:t>
            </a:r>
            <a:endParaRPr lang="zh-CN" altLang="en-US" sz="1000" b="1" dirty="0">
              <a:solidFill>
                <a:srgbClr val="FFFFFF">
                  <a:lumMod val="50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07722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14:prism isContent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8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3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8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5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7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8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9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1" grpId="0" animBg="1"/>
      <p:bldP spid="11" grpId="1" animBg="1"/>
      <p:bldP spid="12" grpId="0" animBg="1"/>
      <p:bldP spid="13" grpId="0" animBg="1"/>
      <p:bldP spid="13" grpId="1" animBg="1"/>
      <p:bldP spid="14" grpId="0" animBg="1"/>
      <p:bldP spid="15" grpId="0" animBg="1"/>
      <p:bldP spid="15" grpId="1" animBg="1"/>
      <p:bldP spid="16" grpId="0" animBg="1"/>
      <p:bldP spid="17" grpId="0" animBg="1"/>
      <p:bldP spid="17" grpId="1" animBg="1"/>
      <p:bldP spid="22" grpId="0" animBg="1"/>
      <p:bldP spid="23" grpId="0" animBg="1"/>
      <p:bldP spid="28" grpId="0" animBg="1"/>
      <p:bldP spid="35" grpId="0"/>
      <p:bldP spid="36" grpId="0"/>
      <p:bldP spid="37" grpId="0"/>
      <p:bldP spid="38" grpId="0"/>
      <p:bldP spid="42" grpId="0"/>
      <p:bldP spid="43" grpId="0"/>
      <p:bldP spid="45" grpId="0"/>
      <p:bldP spid="46" grpId="0"/>
      <p:bldP spid="49" grpId="0"/>
      <p:bldP spid="5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8317" y="0"/>
            <a:ext cx="9167388" cy="5119389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1272153" y="1604433"/>
            <a:ext cx="6599693" cy="1934634"/>
            <a:chOff x="225017" y="203200"/>
            <a:chExt cx="8693542" cy="4733664"/>
          </a:xfrm>
        </p:grpSpPr>
        <p:sp>
          <p:nvSpPr>
            <p:cNvPr id="3" name="矩形 2"/>
            <p:cNvSpPr/>
            <p:nvPr/>
          </p:nvSpPr>
          <p:spPr>
            <a:xfrm>
              <a:off x="225017" y="203200"/>
              <a:ext cx="8693542" cy="473366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335644" y="379289"/>
              <a:ext cx="8466099" cy="4374239"/>
            </a:xfrm>
            <a:prstGeom prst="rect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63097" y="2041775"/>
            <a:ext cx="1296144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7200" b="1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</a:p>
        </p:txBody>
      </p:sp>
      <p:sp>
        <p:nvSpPr>
          <p:cNvPr id="9" name="Rectangle 18"/>
          <p:cNvSpPr>
            <a:spLocks noChangeArrowheads="1"/>
          </p:cNvSpPr>
          <p:nvPr/>
        </p:nvSpPr>
        <p:spPr bwMode="auto">
          <a:xfrm>
            <a:off x="3919281" y="2236160"/>
            <a:ext cx="282658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>
            <a:spAutoFit/>
          </a:bodyPr>
          <a:lstStyle/>
          <a:p>
            <a:pPr algn="dist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此处添加标题文本</a:t>
            </a:r>
            <a:endParaRPr lang="en-US" altLang="zh-CN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Line 21"/>
          <p:cNvSpPr>
            <a:spLocks noChangeShapeType="1"/>
          </p:cNvSpPr>
          <p:nvPr/>
        </p:nvSpPr>
        <p:spPr bwMode="auto">
          <a:xfrm>
            <a:off x="3703257" y="2112188"/>
            <a:ext cx="0" cy="1005018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ln>
                <a:solidFill>
                  <a:schemeClr val="tx1">
                    <a:lumMod val="60000"/>
                    <a:lumOff val="40000"/>
                  </a:schemeClr>
                </a:solidFill>
              </a:ln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2" name="Rectangle 18"/>
          <p:cNvSpPr>
            <a:spLocks noChangeArrowheads="1"/>
          </p:cNvSpPr>
          <p:nvPr/>
        </p:nvSpPr>
        <p:spPr bwMode="auto">
          <a:xfrm>
            <a:off x="3919281" y="2749573"/>
            <a:ext cx="282658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>
            <a:spAutoFit/>
          </a:bodyPr>
          <a:lstStyle/>
          <a:p>
            <a:pPr algn="dist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write your great  title here</a:t>
            </a:r>
          </a:p>
        </p:txBody>
      </p:sp>
    </p:spTree>
    <p:extLst>
      <p:ext uri="{BB962C8B-B14F-4D97-AF65-F5344CB8AC3E}">
        <p14:creationId xmlns:p14="http://schemas.microsoft.com/office/powerpoint/2010/main" val="1450284189"/>
      </p:ext>
    </p:extLst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6" presetClass="entr" presetSubtype="4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 animBg="1"/>
      <p:bldP spid="4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2"/>
          <p:cNvSpPr txBox="1">
            <a:spLocks noChangeArrowheads="1"/>
          </p:cNvSpPr>
          <p:nvPr/>
        </p:nvSpPr>
        <p:spPr bwMode="auto">
          <a:xfrm>
            <a:off x="3658929" y="454943"/>
            <a:ext cx="182614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此处添加</a:t>
            </a:r>
            <a:r>
              <a:rPr lang="zh-CN" altLang="en-US" sz="1600" dirty="0">
                <a:solidFill>
                  <a:schemeClr val="accent4"/>
                </a:solidFill>
                <a:cs typeface="+mn-ea"/>
                <a:sym typeface="+mn-lt"/>
              </a:rPr>
              <a:t>标题文本</a:t>
            </a:r>
            <a:endParaRPr lang="en-US" altLang="zh-CN" sz="1600" dirty="0">
              <a:solidFill>
                <a:schemeClr val="accent4"/>
              </a:solidFill>
              <a:cs typeface="+mn-ea"/>
              <a:sym typeface="+mn-lt"/>
            </a:endParaRPr>
          </a:p>
        </p:txBody>
      </p:sp>
      <p:sp>
        <p:nvSpPr>
          <p:cNvPr id="3" name="Text Box 43"/>
          <p:cNvSpPr txBox="1">
            <a:spLocks noChangeArrowheads="1"/>
          </p:cNvSpPr>
          <p:nvPr/>
        </p:nvSpPr>
        <p:spPr bwMode="auto">
          <a:xfrm>
            <a:off x="3577075" y="732755"/>
            <a:ext cx="1981632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This is a good space for a short subtitle</a:t>
            </a:r>
          </a:p>
        </p:txBody>
      </p:sp>
      <p:sp>
        <p:nvSpPr>
          <p:cNvPr id="4" name="Freeform 8"/>
          <p:cNvSpPr>
            <a:spLocks/>
          </p:cNvSpPr>
          <p:nvPr/>
        </p:nvSpPr>
        <p:spPr bwMode="auto">
          <a:xfrm>
            <a:off x="635000" y="2367925"/>
            <a:ext cx="1728788" cy="741362"/>
          </a:xfrm>
          <a:custGeom>
            <a:avLst/>
            <a:gdLst>
              <a:gd name="T0" fmla="*/ 265 w 492"/>
              <a:gd name="T1" fmla="*/ 33 h 211"/>
              <a:gd name="T2" fmla="*/ 246 w 492"/>
              <a:gd name="T3" fmla="*/ 0 h 211"/>
              <a:gd name="T4" fmla="*/ 227 w 492"/>
              <a:gd name="T5" fmla="*/ 33 h 211"/>
              <a:gd name="T6" fmla="*/ 0 w 492"/>
              <a:gd name="T7" fmla="*/ 169 h 211"/>
              <a:gd name="T8" fmla="*/ 67 w 492"/>
              <a:gd name="T9" fmla="*/ 211 h 211"/>
              <a:gd name="T10" fmla="*/ 246 w 492"/>
              <a:gd name="T11" fmla="*/ 113 h 211"/>
              <a:gd name="T12" fmla="*/ 425 w 492"/>
              <a:gd name="T13" fmla="*/ 211 h 211"/>
              <a:gd name="T14" fmla="*/ 492 w 492"/>
              <a:gd name="T15" fmla="*/ 169 h 211"/>
              <a:gd name="T16" fmla="*/ 265 w 492"/>
              <a:gd name="T17" fmla="*/ 33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92" h="211">
                <a:moveTo>
                  <a:pt x="265" y="33"/>
                </a:moveTo>
                <a:cubicBezTo>
                  <a:pt x="246" y="0"/>
                  <a:pt x="246" y="0"/>
                  <a:pt x="246" y="0"/>
                </a:cubicBezTo>
                <a:cubicBezTo>
                  <a:pt x="227" y="33"/>
                  <a:pt x="227" y="33"/>
                  <a:pt x="227" y="33"/>
                </a:cubicBezTo>
                <a:cubicBezTo>
                  <a:pt x="131" y="39"/>
                  <a:pt x="48" y="92"/>
                  <a:pt x="0" y="169"/>
                </a:cubicBezTo>
                <a:cubicBezTo>
                  <a:pt x="67" y="211"/>
                  <a:pt x="67" y="211"/>
                  <a:pt x="67" y="211"/>
                </a:cubicBezTo>
                <a:cubicBezTo>
                  <a:pt x="105" y="152"/>
                  <a:pt x="171" y="113"/>
                  <a:pt x="246" y="113"/>
                </a:cubicBezTo>
                <a:cubicBezTo>
                  <a:pt x="321" y="113"/>
                  <a:pt x="387" y="152"/>
                  <a:pt x="425" y="211"/>
                </a:cubicBezTo>
                <a:cubicBezTo>
                  <a:pt x="492" y="169"/>
                  <a:pt x="492" y="169"/>
                  <a:pt x="492" y="169"/>
                </a:cubicBezTo>
                <a:cubicBezTo>
                  <a:pt x="444" y="92"/>
                  <a:pt x="361" y="39"/>
                  <a:pt x="265" y="33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Freeform 9"/>
          <p:cNvSpPr>
            <a:spLocks/>
          </p:cNvSpPr>
          <p:nvPr/>
        </p:nvSpPr>
        <p:spPr bwMode="auto">
          <a:xfrm>
            <a:off x="2173288" y="3031500"/>
            <a:ext cx="1728787" cy="738187"/>
          </a:xfrm>
          <a:custGeom>
            <a:avLst/>
            <a:gdLst>
              <a:gd name="T0" fmla="*/ 492 w 492"/>
              <a:gd name="T1" fmla="*/ 42 h 210"/>
              <a:gd name="T2" fmla="*/ 425 w 492"/>
              <a:gd name="T3" fmla="*/ 0 h 210"/>
              <a:gd name="T4" fmla="*/ 246 w 492"/>
              <a:gd name="T5" fmla="*/ 98 h 210"/>
              <a:gd name="T6" fmla="*/ 67 w 492"/>
              <a:gd name="T7" fmla="*/ 0 h 210"/>
              <a:gd name="T8" fmla="*/ 0 w 492"/>
              <a:gd name="T9" fmla="*/ 42 h 210"/>
              <a:gd name="T10" fmla="*/ 227 w 492"/>
              <a:gd name="T11" fmla="*/ 178 h 210"/>
              <a:gd name="T12" fmla="*/ 246 w 492"/>
              <a:gd name="T13" fmla="*/ 210 h 210"/>
              <a:gd name="T14" fmla="*/ 265 w 492"/>
              <a:gd name="T15" fmla="*/ 178 h 210"/>
              <a:gd name="T16" fmla="*/ 492 w 492"/>
              <a:gd name="T17" fmla="*/ 42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92" h="210">
                <a:moveTo>
                  <a:pt x="492" y="42"/>
                </a:moveTo>
                <a:cubicBezTo>
                  <a:pt x="425" y="0"/>
                  <a:pt x="425" y="0"/>
                  <a:pt x="425" y="0"/>
                </a:cubicBezTo>
                <a:cubicBezTo>
                  <a:pt x="387" y="59"/>
                  <a:pt x="321" y="98"/>
                  <a:pt x="246" y="98"/>
                </a:cubicBezTo>
                <a:cubicBezTo>
                  <a:pt x="171" y="98"/>
                  <a:pt x="105" y="59"/>
                  <a:pt x="67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48" y="119"/>
                  <a:pt x="131" y="171"/>
                  <a:pt x="227" y="178"/>
                </a:cubicBezTo>
                <a:cubicBezTo>
                  <a:pt x="246" y="210"/>
                  <a:pt x="246" y="210"/>
                  <a:pt x="246" y="210"/>
                </a:cubicBezTo>
                <a:cubicBezTo>
                  <a:pt x="265" y="178"/>
                  <a:pt x="265" y="178"/>
                  <a:pt x="265" y="178"/>
                </a:cubicBezTo>
                <a:cubicBezTo>
                  <a:pt x="361" y="171"/>
                  <a:pt x="444" y="119"/>
                  <a:pt x="492" y="42"/>
                </a:cubicBez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Freeform 10"/>
          <p:cNvSpPr>
            <a:spLocks/>
          </p:cNvSpPr>
          <p:nvPr/>
        </p:nvSpPr>
        <p:spPr bwMode="auto">
          <a:xfrm>
            <a:off x="5245100" y="3031500"/>
            <a:ext cx="1731963" cy="738187"/>
          </a:xfrm>
          <a:custGeom>
            <a:avLst/>
            <a:gdLst>
              <a:gd name="T0" fmla="*/ 493 w 493"/>
              <a:gd name="T1" fmla="*/ 42 h 210"/>
              <a:gd name="T2" fmla="*/ 425 w 493"/>
              <a:gd name="T3" fmla="*/ 0 h 210"/>
              <a:gd name="T4" fmla="*/ 247 w 493"/>
              <a:gd name="T5" fmla="*/ 98 h 210"/>
              <a:gd name="T6" fmla="*/ 68 w 493"/>
              <a:gd name="T7" fmla="*/ 0 h 210"/>
              <a:gd name="T8" fmla="*/ 0 w 493"/>
              <a:gd name="T9" fmla="*/ 42 h 210"/>
              <a:gd name="T10" fmla="*/ 228 w 493"/>
              <a:gd name="T11" fmla="*/ 178 h 210"/>
              <a:gd name="T12" fmla="*/ 247 w 493"/>
              <a:gd name="T13" fmla="*/ 210 h 210"/>
              <a:gd name="T14" fmla="*/ 266 w 493"/>
              <a:gd name="T15" fmla="*/ 178 h 210"/>
              <a:gd name="T16" fmla="*/ 493 w 493"/>
              <a:gd name="T17" fmla="*/ 42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93" h="210">
                <a:moveTo>
                  <a:pt x="493" y="42"/>
                </a:moveTo>
                <a:cubicBezTo>
                  <a:pt x="425" y="0"/>
                  <a:pt x="425" y="0"/>
                  <a:pt x="425" y="0"/>
                </a:cubicBezTo>
                <a:cubicBezTo>
                  <a:pt x="388" y="59"/>
                  <a:pt x="322" y="98"/>
                  <a:pt x="247" y="98"/>
                </a:cubicBezTo>
                <a:cubicBezTo>
                  <a:pt x="171" y="98"/>
                  <a:pt x="105" y="59"/>
                  <a:pt x="68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49" y="119"/>
                  <a:pt x="132" y="171"/>
                  <a:pt x="228" y="178"/>
                </a:cubicBezTo>
                <a:cubicBezTo>
                  <a:pt x="247" y="210"/>
                  <a:pt x="247" y="210"/>
                  <a:pt x="247" y="210"/>
                </a:cubicBezTo>
                <a:cubicBezTo>
                  <a:pt x="266" y="178"/>
                  <a:pt x="266" y="178"/>
                  <a:pt x="266" y="178"/>
                </a:cubicBezTo>
                <a:cubicBezTo>
                  <a:pt x="361" y="171"/>
                  <a:pt x="445" y="119"/>
                  <a:pt x="493" y="42"/>
                </a:cubicBezTo>
                <a:close/>
              </a:path>
            </a:pathLst>
          </a:custGeom>
          <a:solidFill>
            <a:schemeClr val="accent4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3705225" y="2367925"/>
            <a:ext cx="1733550" cy="741362"/>
          </a:xfrm>
          <a:custGeom>
            <a:avLst/>
            <a:gdLst>
              <a:gd name="T0" fmla="*/ 266 w 493"/>
              <a:gd name="T1" fmla="*/ 33 h 211"/>
              <a:gd name="T2" fmla="*/ 247 w 493"/>
              <a:gd name="T3" fmla="*/ 0 h 211"/>
              <a:gd name="T4" fmla="*/ 227 w 493"/>
              <a:gd name="T5" fmla="*/ 33 h 211"/>
              <a:gd name="T6" fmla="*/ 0 w 493"/>
              <a:gd name="T7" fmla="*/ 169 h 211"/>
              <a:gd name="T8" fmla="*/ 68 w 493"/>
              <a:gd name="T9" fmla="*/ 211 h 211"/>
              <a:gd name="T10" fmla="*/ 247 w 493"/>
              <a:gd name="T11" fmla="*/ 113 h 211"/>
              <a:gd name="T12" fmla="*/ 425 w 493"/>
              <a:gd name="T13" fmla="*/ 211 h 211"/>
              <a:gd name="T14" fmla="*/ 493 w 493"/>
              <a:gd name="T15" fmla="*/ 169 h 211"/>
              <a:gd name="T16" fmla="*/ 266 w 493"/>
              <a:gd name="T17" fmla="*/ 33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93" h="211">
                <a:moveTo>
                  <a:pt x="266" y="33"/>
                </a:moveTo>
                <a:cubicBezTo>
                  <a:pt x="247" y="0"/>
                  <a:pt x="247" y="0"/>
                  <a:pt x="247" y="0"/>
                </a:cubicBezTo>
                <a:cubicBezTo>
                  <a:pt x="227" y="33"/>
                  <a:pt x="227" y="33"/>
                  <a:pt x="227" y="33"/>
                </a:cubicBezTo>
                <a:cubicBezTo>
                  <a:pt x="132" y="39"/>
                  <a:pt x="49" y="92"/>
                  <a:pt x="0" y="169"/>
                </a:cubicBezTo>
                <a:cubicBezTo>
                  <a:pt x="68" y="211"/>
                  <a:pt x="68" y="211"/>
                  <a:pt x="68" y="211"/>
                </a:cubicBezTo>
                <a:cubicBezTo>
                  <a:pt x="105" y="152"/>
                  <a:pt x="171" y="113"/>
                  <a:pt x="247" y="113"/>
                </a:cubicBezTo>
                <a:cubicBezTo>
                  <a:pt x="322" y="113"/>
                  <a:pt x="388" y="152"/>
                  <a:pt x="425" y="211"/>
                </a:cubicBezTo>
                <a:cubicBezTo>
                  <a:pt x="493" y="169"/>
                  <a:pt x="493" y="169"/>
                  <a:pt x="493" y="169"/>
                </a:cubicBezTo>
                <a:cubicBezTo>
                  <a:pt x="445" y="92"/>
                  <a:pt x="362" y="39"/>
                  <a:pt x="266" y="33"/>
                </a:cubicBezTo>
                <a:close/>
              </a:path>
            </a:pathLst>
          </a:custGeom>
          <a:solidFill>
            <a:schemeClr val="accent3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Freeform 12"/>
          <p:cNvSpPr>
            <a:spLocks/>
          </p:cNvSpPr>
          <p:nvPr/>
        </p:nvSpPr>
        <p:spPr bwMode="auto">
          <a:xfrm>
            <a:off x="6780213" y="2367925"/>
            <a:ext cx="1731962" cy="741362"/>
          </a:xfrm>
          <a:custGeom>
            <a:avLst/>
            <a:gdLst>
              <a:gd name="T0" fmla="*/ 266 w 493"/>
              <a:gd name="T1" fmla="*/ 33 h 211"/>
              <a:gd name="T2" fmla="*/ 246 w 493"/>
              <a:gd name="T3" fmla="*/ 0 h 211"/>
              <a:gd name="T4" fmla="*/ 227 w 493"/>
              <a:gd name="T5" fmla="*/ 33 h 211"/>
              <a:gd name="T6" fmla="*/ 0 w 493"/>
              <a:gd name="T7" fmla="*/ 169 h 211"/>
              <a:gd name="T8" fmla="*/ 68 w 493"/>
              <a:gd name="T9" fmla="*/ 211 h 211"/>
              <a:gd name="T10" fmla="*/ 246 w 493"/>
              <a:gd name="T11" fmla="*/ 113 h 211"/>
              <a:gd name="T12" fmla="*/ 425 w 493"/>
              <a:gd name="T13" fmla="*/ 211 h 211"/>
              <a:gd name="T14" fmla="*/ 493 w 493"/>
              <a:gd name="T15" fmla="*/ 169 h 211"/>
              <a:gd name="T16" fmla="*/ 266 w 493"/>
              <a:gd name="T17" fmla="*/ 33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93" h="211">
                <a:moveTo>
                  <a:pt x="266" y="33"/>
                </a:moveTo>
                <a:cubicBezTo>
                  <a:pt x="246" y="0"/>
                  <a:pt x="246" y="0"/>
                  <a:pt x="246" y="0"/>
                </a:cubicBezTo>
                <a:cubicBezTo>
                  <a:pt x="227" y="33"/>
                  <a:pt x="227" y="33"/>
                  <a:pt x="227" y="33"/>
                </a:cubicBezTo>
                <a:cubicBezTo>
                  <a:pt x="131" y="39"/>
                  <a:pt x="48" y="92"/>
                  <a:pt x="0" y="169"/>
                </a:cubicBezTo>
                <a:cubicBezTo>
                  <a:pt x="68" y="211"/>
                  <a:pt x="68" y="211"/>
                  <a:pt x="68" y="211"/>
                </a:cubicBezTo>
                <a:cubicBezTo>
                  <a:pt x="105" y="152"/>
                  <a:pt x="171" y="113"/>
                  <a:pt x="246" y="113"/>
                </a:cubicBezTo>
                <a:cubicBezTo>
                  <a:pt x="322" y="113"/>
                  <a:pt x="388" y="152"/>
                  <a:pt x="425" y="211"/>
                </a:cubicBezTo>
                <a:cubicBezTo>
                  <a:pt x="493" y="169"/>
                  <a:pt x="493" y="169"/>
                  <a:pt x="493" y="169"/>
                </a:cubicBezTo>
                <a:cubicBezTo>
                  <a:pt x="444" y="92"/>
                  <a:pt x="361" y="39"/>
                  <a:pt x="266" y="33"/>
                </a:cubicBezTo>
                <a:close/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Freeform 13"/>
          <p:cNvSpPr>
            <a:spLocks noEditPoints="1"/>
          </p:cNvSpPr>
          <p:nvPr/>
        </p:nvSpPr>
        <p:spPr bwMode="auto">
          <a:xfrm>
            <a:off x="7516777" y="1851670"/>
            <a:ext cx="260422" cy="275272"/>
          </a:xfrm>
          <a:custGeom>
            <a:avLst/>
            <a:gdLst>
              <a:gd name="T0" fmla="*/ 96 w 103"/>
              <a:gd name="T1" fmla="*/ 14 h 109"/>
              <a:gd name="T2" fmla="*/ 96 w 103"/>
              <a:gd name="T3" fmla="*/ 103 h 109"/>
              <a:gd name="T4" fmla="*/ 14 w 103"/>
              <a:gd name="T5" fmla="*/ 103 h 109"/>
              <a:gd name="T6" fmla="*/ 7 w 103"/>
              <a:gd name="T7" fmla="*/ 96 h 109"/>
              <a:gd name="T8" fmla="*/ 14 w 103"/>
              <a:gd name="T9" fmla="*/ 89 h 109"/>
              <a:gd name="T10" fmla="*/ 89 w 103"/>
              <a:gd name="T11" fmla="*/ 89 h 109"/>
              <a:gd name="T12" fmla="*/ 89 w 103"/>
              <a:gd name="T13" fmla="*/ 0 h 109"/>
              <a:gd name="T14" fmla="*/ 14 w 103"/>
              <a:gd name="T15" fmla="*/ 0 h 109"/>
              <a:gd name="T16" fmla="*/ 0 w 103"/>
              <a:gd name="T17" fmla="*/ 14 h 109"/>
              <a:gd name="T18" fmla="*/ 0 w 103"/>
              <a:gd name="T19" fmla="*/ 96 h 109"/>
              <a:gd name="T20" fmla="*/ 14 w 103"/>
              <a:gd name="T21" fmla="*/ 109 h 109"/>
              <a:gd name="T22" fmla="*/ 103 w 103"/>
              <a:gd name="T23" fmla="*/ 109 h 109"/>
              <a:gd name="T24" fmla="*/ 103 w 103"/>
              <a:gd name="T25" fmla="*/ 14 h 109"/>
              <a:gd name="T26" fmla="*/ 96 w 103"/>
              <a:gd name="T27" fmla="*/ 14 h 109"/>
              <a:gd name="T28" fmla="*/ 14 w 103"/>
              <a:gd name="T29" fmla="*/ 27 h 109"/>
              <a:gd name="T30" fmla="*/ 14 w 103"/>
              <a:gd name="T31" fmla="*/ 7 h 109"/>
              <a:gd name="T32" fmla="*/ 82 w 103"/>
              <a:gd name="T33" fmla="*/ 7 h 109"/>
              <a:gd name="T34" fmla="*/ 82 w 103"/>
              <a:gd name="T35" fmla="*/ 82 h 109"/>
              <a:gd name="T36" fmla="*/ 14 w 103"/>
              <a:gd name="T37" fmla="*/ 82 h 109"/>
              <a:gd name="T38" fmla="*/ 14 w 103"/>
              <a:gd name="T39" fmla="*/ 27 h 109"/>
              <a:gd name="T40" fmla="*/ 68 w 103"/>
              <a:gd name="T41" fmla="*/ 21 h 109"/>
              <a:gd name="T42" fmla="*/ 27 w 103"/>
              <a:gd name="T43" fmla="*/ 21 h 109"/>
              <a:gd name="T44" fmla="*/ 27 w 103"/>
              <a:gd name="T45" fmla="*/ 14 h 109"/>
              <a:gd name="T46" fmla="*/ 68 w 103"/>
              <a:gd name="T47" fmla="*/ 14 h 109"/>
              <a:gd name="T48" fmla="*/ 68 w 103"/>
              <a:gd name="T49" fmla="*/ 21 h 109"/>
              <a:gd name="T50" fmla="*/ 55 w 103"/>
              <a:gd name="T51" fmla="*/ 34 h 109"/>
              <a:gd name="T52" fmla="*/ 27 w 103"/>
              <a:gd name="T53" fmla="*/ 34 h 109"/>
              <a:gd name="T54" fmla="*/ 27 w 103"/>
              <a:gd name="T55" fmla="*/ 27 h 109"/>
              <a:gd name="T56" fmla="*/ 55 w 103"/>
              <a:gd name="T57" fmla="*/ 27 h 109"/>
              <a:gd name="T58" fmla="*/ 55 w 103"/>
              <a:gd name="T59" fmla="*/ 34 h 109"/>
              <a:gd name="T60" fmla="*/ 41 w 103"/>
              <a:gd name="T61" fmla="*/ 48 h 109"/>
              <a:gd name="T62" fmla="*/ 27 w 103"/>
              <a:gd name="T63" fmla="*/ 48 h 109"/>
              <a:gd name="T64" fmla="*/ 27 w 103"/>
              <a:gd name="T65" fmla="*/ 41 h 109"/>
              <a:gd name="T66" fmla="*/ 41 w 103"/>
              <a:gd name="T67" fmla="*/ 41 h 109"/>
              <a:gd name="T68" fmla="*/ 41 w 103"/>
              <a:gd name="T69" fmla="*/ 48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3" h="109">
                <a:moveTo>
                  <a:pt x="96" y="14"/>
                </a:moveTo>
                <a:cubicBezTo>
                  <a:pt x="96" y="103"/>
                  <a:pt x="96" y="103"/>
                  <a:pt x="96" y="103"/>
                </a:cubicBezTo>
                <a:cubicBezTo>
                  <a:pt x="14" y="103"/>
                  <a:pt x="14" y="103"/>
                  <a:pt x="14" y="103"/>
                </a:cubicBezTo>
                <a:cubicBezTo>
                  <a:pt x="10" y="103"/>
                  <a:pt x="7" y="100"/>
                  <a:pt x="7" y="96"/>
                </a:cubicBezTo>
                <a:cubicBezTo>
                  <a:pt x="7" y="92"/>
                  <a:pt x="10" y="89"/>
                  <a:pt x="14" y="89"/>
                </a:cubicBezTo>
                <a:cubicBezTo>
                  <a:pt x="89" y="89"/>
                  <a:pt x="89" y="89"/>
                  <a:pt x="89" y="89"/>
                </a:cubicBezTo>
                <a:cubicBezTo>
                  <a:pt x="89" y="0"/>
                  <a:pt x="89" y="0"/>
                  <a:pt x="89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6"/>
                  <a:pt x="0" y="14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3"/>
                  <a:pt x="6" y="109"/>
                  <a:pt x="14" y="109"/>
                </a:cubicBezTo>
                <a:cubicBezTo>
                  <a:pt x="103" y="109"/>
                  <a:pt x="103" y="109"/>
                  <a:pt x="103" y="109"/>
                </a:cubicBezTo>
                <a:cubicBezTo>
                  <a:pt x="103" y="14"/>
                  <a:pt x="103" y="14"/>
                  <a:pt x="103" y="14"/>
                </a:cubicBezTo>
                <a:lnTo>
                  <a:pt x="96" y="14"/>
                </a:lnTo>
                <a:close/>
                <a:moveTo>
                  <a:pt x="14" y="27"/>
                </a:moveTo>
                <a:cubicBezTo>
                  <a:pt x="14" y="7"/>
                  <a:pt x="14" y="7"/>
                  <a:pt x="14" y="7"/>
                </a:cubicBezTo>
                <a:cubicBezTo>
                  <a:pt x="82" y="7"/>
                  <a:pt x="82" y="7"/>
                  <a:pt x="82" y="7"/>
                </a:cubicBezTo>
                <a:cubicBezTo>
                  <a:pt x="82" y="82"/>
                  <a:pt x="82" y="82"/>
                  <a:pt x="82" y="82"/>
                </a:cubicBezTo>
                <a:cubicBezTo>
                  <a:pt x="14" y="82"/>
                  <a:pt x="14" y="82"/>
                  <a:pt x="14" y="82"/>
                </a:cubicBezTo>
                <a:lnTo>
                  <a:pt x="14" y="27"/>
                </a:lnTo>
                <a:close/>
                <a:moveTo>
                  <a:pt x="68" y="21"/>
                </a:moveTo>
                <a:cubicBezTo>
                  <a:pt x="27" y="21"/>
                  <a:pt x="27" y="21"/>
                  <a:pt x="27" y="21"/>
                </a:cubicBezTo>
                <a:cubicBezTo>
                  <a:pt x="27" y="14"/>
                  <a:pt x="27" y="14"/>
                  <a:pt x="27" y="14"/>
                </a:cubicBezTo>
                <a:cubicBezTo>
                  <a:pt x="68" y="14"/>
                  <a:pt x="68" y="14"/>
                  <a:pt x="68" y="14"/>
                </a:cubicBezTo>
                <a:lnTo>
                  <a:pt x="68" y="21"/>
                </a:lnTo>
                <a:close/>
                <a:moveTo>
                  <a:pt x="55" y="34"/>
                </a:moveTo>
                <a:cubicBezTo>
                  <a:pt x="27" y="34"/>
                  <a:pt x="27" y="34"/>
                  <a:pt x="27" y="34"/>
                </a:cubicBezTo>
                <a:cubicBezTo>
                  <a:pt x="27" y="27"/>
                  <a:pt x="27" y="27"/>
                  <a:pt x="27" y="27"/>
                </a:cubicBezTo>
                <a:cubicBezTo>
                  <a:pt x="55" y="27"/>
                  <a:pt x="55" y="27"/>
                  <a:pt x="55" y="27"/>
                </a:cubicBezTo>
                <a:lnTo>
                  <a:pt x="55" y="34"/>
                </a:lnTo>
                <a:close/>
                <a:moveTo>
                  <a:pt x="41" y="48"/>
                </a:moveTo>
                <a:cubicBezTo>
                  <a:pt x="27" y="48"/>
                  <a:pt x="27" y="48"/>
                  <a:pt x="27" y="48"/>
                </a:cubicBezTo>
                <a:cubicBezTo>
                  <a:pt x="27" y="41"/>
                  <a:pt x="27" y="41"/>
                  <a:pt x="27" y="41"/>
                </a:cubicBezTo>
                <a:cubicBezTo>
                  <a:pt x="41" y="41"/>
                  <a:pt x="41" y="41"/>
                  <a:pt x="41" y="41"/>
                </a:cubicBezTo>
                <a:lnTo>
                  <a:pt x="41" y="4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Freeform 14"/>
          <p:cNvSpPr>
            <a:spLocks noEditPoints="1"/>
          </p:cNvSpPr>
          <p:nvPr/>
        </p:nvSpPr>
        <p:spPr bwMode="auto">
          <a:xfrm>
            <a:off x="1370896" y="1851670"/>
            <a:ext cx="256996" cy="275272"/>
          </a:xfrm>
          <a:custGeom>
            <a:avLst/>
            <a:gdLst>
              <a:gd name="T0" fmla="*/ 58 w 102"/>
              <a:gd name="T1" fmla="*/ 7 h 109"/>
              <a:gd name="T2" fmla="*/ 58 w 102"/>
              <a:gd name="T3" fmla="*/ 0 h 109"/>
              <a:gd name="T4" fmla="*/ 44 w 102"/>
              <a:gd name="T5" fmla="*/ 0 h 109"/>
              <a:gd name="T6" fmla="*/ 44 w 102"/>
              <a:gd name="T7" fmla="*/ 7 h 109"/>
              <a:gd name="T8" fmla="*/ 0 w 102"/>
              <a:gd name="T9" fmla="*/ 58 h 109"/>
              <a:gd name="T10" fmla="*/ 51 w 102"/>
              <a:gd name="T11" fmla="*/ 109 h 109"/>
              <a:gd name="T12" fmla="*/ 102 w 102"/>
              <a:gd name="T13" fmla="*/ 58 h 109"/>
              <a:gd name="T14" fmla="*/ 58 w 102"/>
              <a:gd name="T15" fmla="*/ 7 h 109"/>
              <a:gd name="T16" fmla="*/ 54 w 102"/>
              <a:gd name="T17" fmla="*/ 102 h 109"/>
              <a:gd name="T18" fmla="*/ 54 w 102"/>
              <a:gd name="T19" fmla="*/ 96 h 109"/>
              <a:gd name="T20" fmla="*/ 48 w 102"/>
              <a:gd name="T21" fmla="*/ 96 h 109"/>
              <a:gd name="T22" fmla="*/ 48 w 102"/>
              <a:gd name="T23" fmla="*/ 102 h 109"/>
              <a:gd name="T24" fmla="*/ 7 w 102"/>
              <a:gd name="T25" fmla="*/ 62 h 109"/>
              <a:gd name="T26" fmla="*/ 13 w 102"/>
              <a:gd name="T27" fmla="*/ 62 h 109"/>
              <a:gd name="T28" fmla="*/ 13 w 102"/>
              <a:gd name="T29" fmla="*/ 55 h 109"/>
              <a:gd name="T30" fmla="*/ 7 w 102"/>
              <a:gd name="T31" fmla="*/ 55 h 109"/>
              <a:gd name="T32" fmla="*/ 51 w 102"/>
              <a:gd name="T33" fmla="*/ 14 h 109"/>
              <a:gd name="T34" fmla="*/ 95 w 102"/>
              <a:gd name="T35" fmla="*/ 55 h 109"/>
              <a:gd name="T36" fmla="*/ 89 w 102"/>
              <a:gd name="T37" fmla="*/ 55 h 109"/>
              <a:gd name="T38" fmla="*/ 89 w 102"/>
              <a:gd name="T39" fmla="*/ 62 h 109"/>
              <a:gd name="T40" fmla="*/ 95 w 102"/>
              <a:gd name="T41" fmla="*/ 62 h 109"/>
              <a:gd name="T42" fmla="*/ 54 w 102"/>
              <a:gd name="T43" fmla="*/ 102 h 109"/>
              <a:gd name="T44" fmla="*/ 48 w 102"/>
              <a:gd name="T45" fmla="*/ 34 h 109"/>
              <a:gd name="T46" fmla="*/ 44 w 102"/>
              <a:gd name="T47" fmla="*/ 34 h 109"/>
              <a:gd name="T48" fmla="*/ 44 w 102"/>
              <a:gd name="T49" fmla="*/ 17 h 109"/>
              <a:gd name="T50" fmla="*/ 49 w 102"/>
              <a:gd name="T51" fmla="*/ 17 h 109"/>
              <a:gd name="T52" fmla="*/ 55 w 102"/>
              <a:gd name="T53" fmla="*/ 29 h 109"/>
              <a:gd name="T54" fmla="*/ 55 w 102"/>
              <a:gd name="T55" fmla="*/ 17 h 109"/>
              <a:gd name="T56" fmla="*/ 58 w 102"/>
              <a:gd name="T57" fmla="*/ 17 h 109"/>
              <a:gd name="T58" fmla="*/ 58 w 102"/>
              <a:gd name="T59" fmla="*/ 34 h 109"/>
              <a:gd name="T60" fmla="*/ 54 w 102"/>
              <a:gd name="T61" fmla="*/ 34 h 109"/>
              <a:gd name="T62" fmla="*/ 48 w 102"/>
              <a:gd name="T63" fmla="*/ 22 h 109"/>
              <a:gd name="T64" fmla="*/ 48 w 102"/>
              <a:gd name="T65" fmla="*/ 34 h 109"/>
              <a:gd name="T66" fmla="*/ 57 w 102"/>
              <a:gd name="T67" fmla="*/ 60 h 109"/>
              <a:gd name="T68" fmla="*/ 73 w 102"/>
              <a:gd name="T69" fmla="*/ 80 h 109"/>
              <a:gd name="T70" fmla="*/ 53 w 102"/>
              <a:gd name="T71" fmla="*/ 65 h 109"/>
              <a:gd name="T72" fmla="*/ 46 w 102"/>
              <a:gd name="T73" fmla="*/ 63 h 109"/>
              <a:gd name="T74" fmla="*/ 45 w 102"/>
              <a:gd name="T75" fmla="*/ 56 h 109"/>
              <a:gd name="T76" fmla="*/ 29 w 102"/>
              <a:gd name="T77" fmla="*/ 36 h 109"/>
              <a:gd name="T78" fmla="*/ 49 w 102"/>
              <a:gd name="T79" fmla="*/ 52 h 109"/>
              <a:gd name="T80" fmla="*/ 56 w 102"/>
              <a:gd name="T81" fmla="*/ 53 h 109"/>
              <a:gd name="T82" fmla="*/ 57 w 102"/>
              <a:gd name="T83" fmla="*/ 60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2" h="109">
                <a:moveTo>
                  <a:pt x="58" y="7"/>
                </a:moveTo>
                <a:cubicBezTo>
                  <a:pt x="58" y="0"/>
                  <a:pt x="58" y="0"/>
                  <a:pt x="58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4" y="7"/>
                  <a:pt x="44" y="7"/>
                  <a:pt x="44" y="7"/>
                </a:cubicBezTo>
                <a:cubicBezTo>
                  <a:pt x="19" y="11"/>
                  <a:pt x="0" y="32"/>
                  <a:pt x="0" y="58"/>
                </a:cubicBezTo>
                <a:cubicBezTo>
                  <a:pt x="0" y="86"/>
                  <a:pt x="23" y="109"/>
                  <a:pt x="51" y="109"/>
                </a:cubicBezTo>
                <a:cubicBezTo>
                  <a:pt x="79" y="109"/>
                  <a:pt x="102" y="86"/>
                  <a:pt x="102" y="58"/>
                </a:cubicBezTo>
                <a:cubicBezTo>
                  <a:pt x="102" y="32"/>
                  <a:pt x="83" y="11"/>
                  <a:pt x="58" y="7"/>
                </a:cubicBezTo>
                <a:close/>
                <a:moveTo>
                  <a:pt x="54" y="102"/>
                </a:moveTo>
                <a:cubicBezTo>
                  <a:pt x="54" y="96"/>
                  <a:pt x="54" y="96"/>
                  <a:pt x="54" y="96"/>
                </a:cubicBezTo>
                <a:cubicBezTo>
                  <a:pt x="48" y="96"/>
                  <a:pt x="48" y="96"/>
                  <a:pt x="48" y="96"/>
                </a:cubicBezTo>
                <a:cubicBezTo>
                  <a:pt x="48" y="102"/>
                  <a:pt x="48" y="102"/>
                  <a:pt x="48" y="102"/>
                </a:cubicBezTo>
                <a:cubicBezTo>
                  <a:pt x="26" y="101"/>
                  <a:pt x="8" y="83"/>
                  <a:pt x="7" y="62"/>
                </a:cubicBezTo>
                <a:cubicBezTo>
                  <a:pt x="13" y="62"/>
                  <a:pt x="13" y="62"/>
                  <a:pt x="13" y="62"/>
                </a:cubicBezTo>
                <a:cubicBezTo>
                  <a:pt x="13" y="55"/>
                  <a:pt x="13" y="55"/>
                  <a:pt x="13" y="55"/>
                </a:cubicBezTo>
                <a:cubicBezTo>
                  <a:pt x="7" y="55"/>
                  <a:pt x="7" y="55"/>
                  <a:pt x="7" y="55"/>
                </a:cubicBezTo>
                <a:cubicBezTo>
                  <a:pt x="8" y="32"/>
                  <a:pt x="28" y="14"/>
                  <a:pt x="51" y="14"/>
                </a:cubicBezTo>
                <a:cubicBezTo>
                  <a:pt x="74" y="14"/>
                  <a:pt x="94" y="32"/>
                  <a:pt x="95" y="55"/>
                </a:cubicBezTo>
                <a:cubicBezTo>
                  <a:pt x="89" y="55"/>
                  <a:pt x="89" y="55"/>
                  <a:pt x="89" y="55"/>
                </a:cubicBezTo>
                <a:cubicBezTo>
                  <a:pt x="89" y="62"/>
                  <a:pt x="89" y="62"/>
                  <a:pt x="89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94" y="83"/>
                  <a:pt x="76" y="101"/>
                  <a:pt x="54" y="102"/>
                </a:cubicBezTo>
                <a:close/>
                <a:moveTo>
                  <a:pt x="48" y="34"/>
                </a:moveTo>
                <a:cubicBezTo>
                  <a:pt x="44" y="34"/>
                  <a:pt x="44" y="34"/>
                  <a:pt x="44" y="34"/>
                </a:cubicBezTo>
                <a:cubicBezTo>
                  <a:pt x="44" y="17"/>
                  <a:pt x="44" y="17"/>
                  <a:pt x="44" y="17"/>
                </a:cubicBezTo>
                <a:cubicBezTo>
                  <a:pt x="49" y="17"/>
                  <a:pt x="49" y="17"/>
                  <a:pt x="49" y="17"/>
                </a:cubicBezTo>
                <a:cubicBezTo>
                  <a:pt x="49" y="17"/>
                  <a:pt x="54" y="27"/>
                  <a:pt x="55" y="29"/>
                </a:cubicBezTo>
                <a:cubicBezTo>
                  <a:pt x="55" y="17"/>
                  <a:pt x="55" y="17"/>
                  <a:pt x="55" y="17"/>
                </a:cubicBezTo>
                <a:cubicBezTo>
                  <a:pt x="58" y="17"/>
                  <a:pt x="58" y="17"/>
                  <a:pt x="58" y="17"/>
                </a:cubicBezTo>
                <a:cubicBezTo>
                  <a:pt x="58" y="34"/>
                  <a:pt x="58" y="34"/>
                  <a:pt x="58" y="34"/>
                </a:cubicBezTo>
                <a:cubicBezTo>
                  <a:pt x="54" y="34"/>
                  <a:pt x="54" y="34"/>
                  <a:pt x="54" y="34"/>
                </a:cubicBezTo>
                <a:cubicBezTo>
                  <a:pt x="54" y="34"/>
                  <a:pt x="48" y="24"/>
                  <a:pt x="48" y="22"/>
                </a:cubicBezTo>
                <a:cubicBezTo>
                  <a:pt x="48" y="34"/>
                  <a:pt x="48" y="34"/>
                  <a:pt x="48" y="34"/>
                </a:cubicBezTo>
                <a:close/>
                <a:moveTo>
                  <a:pt x="57" y="60"/>
                </a:moveTo>
                <a:cubicBezTo>
                  <a:pt x="73" y="80"/>
                  <a:pt x="73" y="80"/>
                  <a:pt x="73" y="80"/>
                </a:cubicBezTo>
                <a:cubicBezTo>
                  <a:pt x="53" y="65"/>
                  <a:pt x="53" y="65"/>
                  <a:pt x="53" y="65"/>
                </a:cubicBezTo>
                <a:cubicBezTo>
                  <a:pt x="51" y="65"/>
                  <a:pt x="48" y="65"/>
                  <a:pt x="46" y="63"/>
                </a:cubicBezTo>
                <a:cubicBezTo>
                  <a:pt x="44" y="61"/>
                  <a:pt x="44" y="58"/>
                  <a:pt x="45" y="56"/>
                </a:cubicBezTo>
                <a:cubicBezTo>
                  <a:pt x="29" y="36"/>
                  <a:pt x="29" y="36"/>
                  <a:pt x="29" y="36"/>
                </a:cubicBezTo>
                <a:cubicBezTo>
                  <a:pt x="49" y="52"/>
                  <a:pt x="49" y="52"/>
                  <a:pt x="49" y="52"/>
                </a:cubicBezTo>
                <a:cubicBezTo>
                  <a:pt x="51" y="51"/>
                  <a:pt x="54" y="51"/>
                  <a:pt x="56" y="53"/>
                </a:cubicBezTo>
                <a:cubicBezTo>
                  <a:pt x="58" y="55"/>
                  <a:pt x="58" y="58"/>
                  <a:pt x="57" y="6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1" name="Group 21"/>
          <p:cNvGrpSpPr>
            <a:grpSpLocks/>
          </p:cNvGrpSpPr>
          <p:nvPr/>
        </p:nvGrpSpPr>
        <p:grpSpPr bwMode="auto">
          <a:xfrm>
            <a:off x="4449784" y="1872453"/>
            <a:ext cx="244434" cy="235294"/>
            <a:chOff x="2773" y="1004"/>
            <a:chExt cx="214" cy="206"/>
          </a:xfrm>
          <a:solidFill>
            <a:schemeClr val="bg1">
              <a:lumMod val="50000"/>
            </a:schemeClr>
          </a:solidFill>
        </p:grpSpPr>
        <p:sp>
          <p:nvSpPr>
            <p:cNvPr id="12" name="Freeform 15"/>
            <p:cNvSpPr>
              <a:spLocks/>
            </p:cNvSpPr>
            <p:nvPr/>
          </p:nvSpPr>
          <p:spPr bwMode="auto">
            <a:xfrm>
              <a:off x="2773" y="1004"/>
              <a:ext cx="152" cy="206"/>
            </a:xfrm>
            <a:custGeom>
              <a:avLst/>
              <a:gdLst>
                <a:gd name="T0" fmla="*/ 46 w 69"/>
                <a:gd name="T1" fmla="*/ 91 h 93"/>
                <a:gd name="T2" fmla="*/ 15 w 69"/>
                <a:gd name="T3" fmla="*/ 91 h 93"/>
                <a:gd name="T4" fmla="*/ 6 w 69"/>
                <a:gd name="T5" fmla="*/ 84 h 93"/>
                <a:gd name="T6" fmla="*/ 1 w 69"/>
                <a:gd name="T7" fmla="*/ 66 h 93"/>
                <a:gd name="T8" fmla="*/ 3 w 69"/>
                <a:gd name="T9" fmla="*/ 44 h 93"/>
                <a:gd name="T10" fmla="*/ 7 w 69"/>
                <a:gd name="T11" fmla="*/ 38 h 93"/>
                <a:gd name="T12" fmla="*/ 17 w 69"/>
                <a:gd name="T13" fmla="*/ 35 h 93"/>
                <a:gd name="T14" fmla="*/ 33 w 69"/>
                <a:gd name="T15" fmla="*/ 38 h 93"/>
                <a:gd name="T16" fmla="*/ 28 w 69"/>
                <a:gd name="T17" fmla="*/ 24 h 93"/>
                <a:gd name="T18" fmla="*/ 28 w 69"/>
                <a:gd name="T19" fmla="*/ 10 h 93"/>
                <a:gd name="T20" fmla="*/ 29 w 69"/>
                <a:gd name="T21" fmla="*/ 5 h 93"/>
                <a:gd name="T22" fmla="*/ 40 w 69"/>
                <a:gd name="T23" fmla="*/ 1 h 93"/>
                <a:gd name="T24" fmla="*/ 55 w 69"/>
                <a:gd name="T25" fmla="*/ 32 h 93"/>
                <a:gd name="T26" fmla="*/ 67 w 69"/>
                <a:gd name="T27" fmla="*/ 42 h 93"/>
                <a:gd name="T28" fmla="*/ 67 w 69"/>
                <a:gd name="T29" fmla="*/ 69 h 93"/>
                <a:gd name="T30" fmla="*/ 64 w 69"/>
                <a:gd name="T31" fmla="*/ 81 h 93"/>
                <a:gd name="T32" fmla="*/ 57 w 69"/>
                <a:gd name="T33" fmla="*/ 88 h 93"/>
                <a:gd name="T34" fmla="*/ 46 w 69"/>
                <a:gd name="T35" fmla="*/ 9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93">
                  <a:moveTo>
                    <a:pt x="46" y="91"/>
                  </a:moveTo>
                  <a:cubicBezTo>
                    <a:pt x="37" y="93"/>
                    <a:pt x="20" y="93"/>
                    <a:pt x="15" y="91"/>
                  </a:cubicBezTo>
                  <a:cubicBezTo>
                    <a:pt x="11" y="90"/>
                    <a:pt x="8" y="87"/>
                    <a:pt x="6" y="84"/>
                  </a:cubicBezTo>
                  <a:cubicBezTo>
                    <a:pt x="3" y="79"/>
                    <a:pt x="1" y="72"/>
                    <a:pt x="1" y="66"/>
                  </a:cubicBezTo>
                  <a:cubicBezTo>
                    <a:pt x="0" y="59"/>
                    <a:pt x="1" y="51"/>
                    <a:pt x="3" y="44"/>
                  </a:cubicBezTo>
                  <a:cubicBezTo>
                    <a:pt x="4" y="41"/>
                    <a:pt x="5" y="39"/>
                    <a:pt x="7" y="38"/>
                  </a:cubicBezTo>
                  <a:cubicBezTo>
                    <a:pt x="10" y="36"/>
                    <a:pt x="14" y="36"/>
                    <a:pt x="17" y="35"/>
                  </a:cubicBezTo>
                  <a:cubicBezTo>
                    <a:pt x="23" y="35"/>
                    <a:pt x="28" y="36"/>
                    <a:pt x="33" y="38"/>
                  </a:cubicBezTo>
                  <a:cubicBezTo>
                    <a:pt x="30" y="34"/>
                    <a:pt x="29" y="29"/>
                    <a:pt x="28" y="24"/>
                  </a:cubicBezTo>
                  <a:cubicBezTo>
                    <a:pt x="27" y="19"/>
                    <a:pt x="27" y="14"/>
                    <a:pt x="28" y="10"/>
                  </a:cubicBezTo>
                  <a:cubicBezTo>
                    <a:pt x="28" y="8"/>
                    <a:pt x="28" y="6"/>
                    <a:pt x="29" y="5"/>
                  </a:cubicBezTo>
                  <a:cubicBezTo>
                    <a:pt x="32" y="2"/>
                    <a:pt x="37" y="0"/>
                    <a:pt x="40" y="1"/>
                  </a:cubicBezTo>
                  <a:cubicBezTo>
                    <a:pt x="43" y="3"/>
                    <a:pt x="45" y="22"/>
                    <a:pt x="55" y="32"/>
                  </a:cubicBezTo>
                  <a:cubicBezTo>
                    <a:pt x="59" y="35"/>
                    <a:pt x="63" y="39"/>
                    <a:pt x="67" y="42"/>
                  </a:cubicBezTo>
                  <a:cubicBezTo>
                    <a:pt x="69" y="51"/>
                    <a:pt x="69" y="60"/>
                    <a:pt x="67" y="69"/>
                  </a:cubicBezTo>
                  <a:cubicBezTo>
                    <a:pt x="67" y="74"/>
                    <a:pt x="66" y="78"/>
                    <a:pt x="64" y="81"/>
                  </a:cubicBezTo>
                  <a:cubicBezTo>
                    <a:pt x="63" y="84"/>
                    <a:pt x="60" y="86"/>
                    <a:pt x="57" y="88"/>
                  </a:cubicBezTo>
                  <a:cubicBezTo>
                    <a:pt x="54" y="89"/>
                    <a:pt x="50" y="90"/>
                    <a:pt x="46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" name="Freeform 16"/>
            <p:cNvSpPr>
              <a:spLocks/>
            </p:cNvSpPr>
            <p:nvPr/>
          </p:nvSpPr>
          <p:spPr bwMode="auto">
            <a:xfrm>
              <a:off x="2930" y="1088"/>
              <a:ext cx="57" cy="115"/>
            </a:xfrm>
            <a:custGeom>
              <a:avLst/>
              <a:gdLst>
                <a:gd name="T0" fmla="*/ 26 w 26"/>
                <a:gd name="T1" fmla="*/ 0 h 52"/>
                <a:gd name="T2" fmla="*/ 13 w 26"/>
                <a:gd name="T3" fmla="*/ 0 h 52"/>
                <a:gd name="T4" fmla="*/ 0 w 26"/>
                <a:gd name="T5" fmla="*/ 13 h 52"/>
                <a:gd name="T6" fmla="*/ 0 w 26"/>
                <a:gd name="T7" fmla="*/ 39 h 52"/>
                <a:gd name="T8" fmla="*/ 13 w 26"/>
                <a:gd name="T9" fmla="*/ 52 h 52"/>
                <a:gd name="T10" fmla="*/ 26 w 26"/>
                <a:gd name="T11" fmla="*/ 52 h 52"/>
                <a:gd name="T12" fmla="*/ 26 w 26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52">
                  <a:moveTo>
                    <a:pt x="26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6"/>
                    <a:pt x="6" y="52"/>
                    <a:pt x="13" y="52"/>
                  </a:cubicBezTo>
                  <a:cubicBezTo>
                    <a:pt x="26" y="52"/>
                    <a:pt x="26" y="52"/>
                    <a:pt x="26" y="52"/>
                  </a:cubicBez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4" name="Freeform 17"/>
          <p:cNvSpPr>
            <a:spLocks/>
          </p:cNvSpPr>
          <p:nvPr/>
        </p:nvSpPr>
        <p:spPr bwMode="auto">
          <a:xfrm>
            <a:off x="5973445" y="4016864"/>
            <a:ext cx="275274" cy="193034"/>
          </a:xfrm>
          <a:custGeom>
            <a:avLst/>
            <a:gdLst>
              <a:gd name="T0" fmla="*/ 103 w 109"/>
              <a:gd name="T1" fmla="*/ 0 h 76"/>
              <a:gd name="T2" fmla="*/ 82 w 109"/>
              <a:gd name="T3" fmla="*/ 0 h 76"/>
              <a:gd name="T4" fmla="*/ 75 w 109"/>
              <a:gd name="T5" fmla="*/ 7 h 76"/>
              <a:gd name="T6" fmla="*/ 20 w 109"/>
              <a:gd name="T7" fmla="*/ 7 h 76"/>
              <a:gd name="T8" fmla="*/ 20 w 109"/>
              <a:gd name="T9" fmla="*/ 14 h 76"/>
              <a:gd name="T10" fmla="*/ 101 w 109"/>
              <a:gd name="T11" fmla="*/ 14 h 76"/>
              <a:gd name="T12" fmla="*/ 92 w 109"/>
              <a:gd name="T13" fmla="*/ 60 h 76"/>
              <a:gd name="T14" fmla="*/ 82 w 109"/>
              <a:gd name="T15" fmla="*/ 21 h 76"/>
              <a:gd name="T16" fmla="*/ 0 w 109"/>
              <a:gd name="T17" fmla="*/ 21 h 76"/>
              <a:gd name="T18" fmla="*/ 14 w 109"/>
              <a:gd name="T19" fmla="*/ 76 h 76"/>
              <a:gd name="T20" fmla="*/ 96 w 109"/>
              <a:gd name="T21" fmla="*/ 76 h 76"/>
              <a:gd name="T22" fmla="*/ 109 w 109"/>
              <a:gd name="T23" fmla="*/ 7 h 76"/>
              <a:gd name="T24" fmla="*/ 103 w 109"/>
              <a:gd name="T25" fmla="*/ 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" h="76">
                <a:moveTo>
                  <a:pt x="103" y="0"/>
                </a:moveTo>
                <a:cubicBezTo>
                  <a:pt x="82" y="0"/>
                  <a:pt x="82" y="0"/>
                  <a:pt x="82" y="0"/>
                </a:cubicBezTo>
                <a:cubicBezTo>
                  <a:pt x="78" y="0"/>
                  <a:pt x="75" y="4"/>
                  <a:pt x="75" y="7"/>
                </a:cubicBezTo>
                <a:cubicBezTo>
                  <a:pt x="20" y="7"/>
                  <a:pt x="20" y="7"/>
                  <a:pt x="20" y="7"/>
                </a:cubicBezTo>
                <a:cubicBezTo>
                  <a:pt x="20" y="14"/>
                  <a:pt x="20" y="14"/>
                  <a:pt x="20" y="14"/>
                </a:cubicBezTo>
                <a:cubicBezTo>
                  <a:pt x="101" y="14"/>
                  <a:pt x="101" y="14"/>
                  <a:pt x="101" y="14"/>
                </a:cubicBezTo>
                <a:cubicBezTo>
                  <a:pt x="92" y="60"/>
                  <a:pt x="92" y="60"/>
                  <a:pt x="92" y="60"/>
                </a:cubicBezTo>
                <a:cubicBezTo>
                  <a:pt x="82" y="21"/>
                  <a:pt x="82" y="21"/>
                  <a:pt x="82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14" y="76"/>
                  <a:pt x="14" y="76"/>
                  <a:pt x="14" y="76"/>
                </a:cubicBezTo>
                <a:cubicBezTo>
                  <a:pt x="96" y="76"/>
                  <a:pt x="96" y="76"/>
                  <a:pt x="96" y="76"/>
                </a:cubicBezTo>
                <a:cubicBezTo>
                  <a:pt x="109" y="7"/>
                  <a:pt x="109" y="7"/>
                  <a:pt x="109" y="7"/>
                </a:cubicBezTo>
                <a:cubicBezTo>
                  <a:pt x="109" y="4"/>
                  <a:pt x="106" y="0"/>
                  <a:pt x="103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5" name="Group 22"/>
          <p:cNvGrpSpPr>
            <a:grpSpLocks/>
          </p:cNvGrpSpPr>
          <p:nvPr/>
        </p:nvGrpSpPr>
        <p:grpSpPr bwMode="auto">
          <a:xfrm>
            <a:off x="2899571" y="3975049"/>
            <a:ext cx="280984" cy="279840"/>
            <a:chOff x="1792" y="2323"/>
            <a:chExt cx="246" cy="245"/>
          </a:xfrm>
          <a:solidFill>
            <a:schemeClr val="bg1">
              <a:lumMod val="50000"/>
            </a:schemeClr>
          </a:solidFill>
        </p:grpSpPr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1941" y="2471"/>
              <a:ext cx="97" cy="97"/>
            </a:xfrm>
            <a:custGeom>
              <a:avLst/>
              <a:gdLst>
                <a:gd name="T0" fmla="*/ 40 w 44"/>
                <a:gd name="T1" fmla="*/ 25 h 44"/>
                <a:gd name="T2" fmla="*/ 15 w 44"/>
                <a:gd name="T3" fmla="*/ 0 h 44"/>
                <a:gd name="T4" fmla="*/ 0 w 44"/>
                <a:gd name="T5" fmla="*/ 15 h 44"/>
                <a:gd name="T6" fmla="*/ 25 w 44"/>
                <a:gd name="T7" fmla="*/ 40 h 44"/>
                <a:gd name="T8" fmla="*/ 40 w 44"/>
                <a:gd name="T9" fmla="*/ 40 h 44"/>
                <a:gd name="T10" fmla="*/ 40 w 44"/>
                <a:gd name="T11" fmla="*/ 2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44">
                  <a:moveTo>
                    <a:pt x="40" y="25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1" y="6"/>
                    <a:pt x="6" y="11"/>
                    <a:pt x="0" y="15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9" y="44"/>
                    <a:pt x="36" y="44"/>
                    <a:pt x="40" y="40"/>
                  </a:cubicBezTo>
                  <a:cubicBezTo>
                    <a:pt x="44" y="36"/>
                    <a:pt x="44" y="29"/>
                    <a:pt x="4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" name="Freeform 19"/>
            <p:cNvSpPr>
              <a:spLocks noEditPoints="1"/>
            </p:cNvSpPr>
            <p:nvPr/>
          </p:nvSpPr>
          <p:spPr bwMode="auto">
            <a:xfrm>
              <a:off x="1792" y="2323"/>
              <a:ext cx="182" cy="181"/>
            </a:xfrm>
            <a:custGeom>
              <a:avLst/>
              <a:gdLst>
                <a:gd name="T0" fmla="*/ 82 w 82"/>
                <a:gd name="T1" fmla="*/ 41 h 82"/>
                <a:gd name="T2" fmla="*/ 41 w 82"/>
                <a:gd name="T3" fmla="*/ 0 h 82"/>
                <a:gd name="T4" fmla="*/ 0 w 82"/>
                <a:gd name="T5" fmla="*/ 41 h 82"/>
                <a:gd name="T6" fmla="*/ 41 w 82"/>
                <a:gd name="T7" fmla="*/ 82 h 82"/>
                <a:gd name="T8" fmla="*/ 82 w 82"/>
                <a:gd name="T9" fmla="*/ 41 h 82"/>
                <a:gd name="T10" fmla="*/ 41 w 82"/>
                <a:gd name="T11" fmla="*/ 72 h 82"/>
                <a:gd name="T12" fmla="*/ 11 w 82"/>
                <a:gd name="T13" fmla="*/ 41 h 82"/>
                <a:gd name="T14" fmla="*/ 41 w 82"/>
                <a:gd name="T15" fmla="*/ 11 h 82"/>
                <a:gd name="T16" fmla="*/ 72 w 82"/>
                <a:gd name="T17" fmla="*/ 41 h 82"/>
                <a:gd name="T18" fmla="*/ 41 w 82"/>
                <a:gd name="T19" fmla="*/ 7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82" y="41"/>
                  </a:moveTo>
                  <a:cubicBezTo>
                    <a:pt x="82" y="19"/>
                    <a:pt x="64" y="0"/>
                    <a:pt x="41" y="0"/>
                  </a:cubicBezTo>
                  <a:cubicBezTo>
                    <a:pt x="19" y="0"/>
                    <a:pt x="0" y="19"/>
                    <a:pt x="0" y="41"/>
                  </a:cubicBezTo>
                  <a:cubicBezTo>
                    <a:pt x="0" y="64"/>
                    <a:pt x="19" y="82"/>
                    <a:pt x="41" y="82"/>
                  </a:cubicBezTo>
                  <a:cubicBezTo>
                    <a:pt x="64" y="82"/>
                    <a:pt x="82" y="64"/>
                    <a:pt x="82" y="41"/>
                  </a:cubicBezTo>
                  <a:close/>
                  <a:moveTo>
                    <a:pt x="41" y="72"/>
                  </a:moveTo>
                  <a:cubicBezTo>
                    <a:pt x="24" y="72"/>
                    <a:pt x="11" y="58"/>
                    <a:pt x="11" y="41"/>
                  </a:cubicBezTo>
                  <a:cubicBezTo>
                    <a:pt x="11" y="24"/>
                    <a:pt x="24" y="11"/>
                    <a:pt x="41" y="11"/>
                  </a:cubicBezTo>
                  <a:cubicBezTo>
                    <a:pt x="58" y="11"/>
                    <a:pt x="72" y="24"/>
                    <a:pt x="72" y="41"/>
                  </a:cubicBezTo>
                  <a:cubicBezTo>
                    <a:pt x="72" y="58"/>
                    <a:pt x="58" y="72"/>
                    <a:pt x="41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1830" y="2360"/>
              <a:ext cx="53" cy="54"/>
            </a:xfrm>
            <a:custGeom>
              <a:avLst/>
              <a:gdLst>
                <a:gd name="T0" fmla="*/ 0 w 24"/>
                <a:gd name="T1" fmla="*/ 24 h 24"/>
                <a:gd name="T2" fmla="*/ 7 w 24"/>
                <a:gd name="T3" fmla="*/ 24 h 24"/>
                <a:gd name="T4" fmla="*/ 24 w 24"/>
                <a:gd name="T5" fmla="*/ 7 h 24"/>
                <a:gd name="T6" fmla="*/ 24 w 24"/>
                <a:gd name="T7" fmla="*/ 0 h 24"/>
                <a:gd name="T8" fmla="*/ 0 w 24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4">
                  <a:moveTo>
                    <a:pt x="0" y="24"/>
                  </a:moveTo>
                  <a:cubicBezTo>
                    <a:pt x="7" y="24"/>
                    <a:pt x="7" y="24"/>
                    <a:pt x="7" y="24"/>
                  </a:cubicBezTo>
                  <a:cubicBezTo>
                    <a:pt x="7" y="15"/>
                    <a:pt x="15" y="7"/>
                    <a:pt x="24" y="7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9" name="Rectangle 23"/>
          <p:cNvSpPr>
            <a:spLocks noChangeArrowheads="1"/>
          </p:cNvSpPr>
          <p:nvPr/>
        </p:nvSpPr>
        <p:spPr bwMode="auto">
          <a:xfrm>
            <a:off x="2484438" y="2155200"/>
            <a:ext cx="11493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20" name="Rectangle 24"/>
          <p:cNvSpPr>
            <a:spLocks noChangeArrowheads="1"/>
          </p:cNvSpPr>
          <p:nvPr/>
        </p:nvSpPr>
        <p:spPr bwMode="auto">
          <a:xfrm>
            <a:off x="5540375" y="2155200"/>
            <a:ext cx="11493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21" name="Rectangle 25"/>
          <p:cNvSpPr>
            <a:spLocks noChangeArrowheads="1"/>
          </p:cNvSpPr>
          <p:nvPr/>
        </p:nvSpPr>
        <p:spPr bwMode="auto">
          <a:xfrm>
            <a:off x="922338" y="3214062"/>
            <a:ext cx="11493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22" name="Rectangle 26"/>
          <p:cNvSpPr>
            <a:spLocks noChangeArrowheads="1"/>
          </p:cNvSpPr>
          <p:nvPr/>
        </p:nvSpPr>
        <p:spPr bwMode="auto">
          <a:xfrm>
            <a:off x="3986213" y="3214062"/>
            <a:ext cx="11493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23" name="Rectangle 27"/>
          <p:cNvSpPr>
            <a:spLocks noChangeArrowheads="1"/>
          </p:cNvSpPr>
          <p:nvPr/>
        </p:nvSpPr>
        <p:spPr bwMode="auto">
          <a:xfrm>
            <a:off x="7080250" y="3214062"/>
            <a:ext cx="11493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</p:spTree>
    <p:extLst>
      <p:ext uri="{BB962C8B-B14F-4D97-AF65-F5344CB8AC3E}">
        <p14:creationId xmlns:p14="http://schemas.microsoft.com/office/powerpoint/2010/main" val="2649500072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6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6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6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750"/>
                            </p:stCondLst>
                            <p:childTnLst>
                              <p:par>
                                <p:cTn id="5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6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250"/>
                            </p:stCondLst>
                            <p:childTnLst>
                              <p:par>
                                <p:cTn id="7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6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6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6750"/>
                            </p:stCondLst>
                            <p:childTnLst>
                              <p:par>
                                <p:cTn id="9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4" grpId="0" animBg="1"/>
      <p:bldP spid="19" grpId="0"/>
      <p:bldP spid="20" grpId="0"/>
      <p:bldP spid="21" grpId="0"/>
      <p:bldP spid="22" grpId="0"/>
      <p:bldP spid="2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2"/>
          <p:cNvSpPr txBox="1">
            <a:spLocks noChangeArrowheads="1"/>
          </p:cNvSpPr>
          <p:nvPr/>
        </p:nvSpPr>
        <p:spPr bwMode="auto">
          <a:xfrm>
            <a:off x="3658929" y="454943"/>
            <a:ext cx="182614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此处添加</a:t>
            </a:r>
            <a:r>
              <a:rPr lang="zh-CN" altLang="en-US" sz="1600" dirty="0">
                <a:solidFill>
                  <a:schemeClr val="accent4"/>
                </a:solidFill>
                <a:cs typeface="+mn-ea"/>
                <a:sym typeface="+mn-lt"/>
              </a:rPr>
              <a:t>标题文本</a:t>
            </a:r>
            <a:endParaRPr lang="en-US" altLang="zh-CN" sz="1600" dirty="0">
              <a:solidFill>
                <a:schemeClr val="accent4"/>
              </a:solidFill>
              <a:cs typeface="+mn-ea"/>
              <a:sym typeface="+mn-lt"/>
            </a:endParaRPr>
          </a:p>
        </p:txBody>
      </p:sp>
      <p:sp>
        <p:nvSpPr>
          <p:cNvPr id="3" name="Text Box 43"/>
          <p:cNvSpPr txBox="1">
            <a:spLocks noChangeArrowheads="1"/>
          </p:cNvSpPr>
          <p:nvPr/>
        </p:nvSpPr>
        <p:spPr bwMode="auto">
          <a:xfrm>
            <a:off x="3577075" y="732755"/>
            <a:ext cx="1981632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This is a good space for a short subtitle</a:t>
            </a:r>
          </a:p>
        </p:txBody>
      </p:sp>
      <p:sp>
        <p:nvSpPr>
          <p:cNvPr id="4" name="矩形 3"/>
          <p:cNvSpPr/>
          <p:nvPr/>
        </p:nvSpPr>
        <p:spPr>
          <a:xfrm>
            <a:off x="1334312" y="1743788"/>
            <a:ext cx="1443643" cy="1080443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338727" y="3069397"/>
            <a:ext cx="1443643" cy="1194672"/>
          </a:xfrm>
          <a:prstGeom prst="rect">
            <a:avLst/>
          </a:prstGeom>
          <a:solidFill>
            <a:schemeClr val="tx1">
              <a:lumMod val="10000"/>
              <a:lumOff val="90000"/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等腰三角形 6"/>
          <p:cNvSpPr/>
          <p:nvPr/>
        </p:nvSpPr>
        <p:spPr>
          <a:xfrm>
            <a:off x="1334312" y="2752223"/>
            <a:ext cx="1443643" cy="317173"/>
          </a:xfrm>
          <a:custGeom>
            <a:avLst/>
            <a:gdLst/>
            <a:ahLst/>
            <a:cxnLst/>
            <a:rect l="l" t="t" r="r" b="b"/>
            <a:pathLst>
              <a:path w="1443643" h="317173">
                <a:moveTo>
                  <a:pt x="721821" y="0"/>
                </a:moveTo>
                <a:lnTo>
                  <a:pt x="763585" y="72008"/>
                </a:lnTo>
                <a:lnTo>
                  <a:pt x="1443643" y="72008"/>
                </a:lnTo>
                <a:lnTo>
                  <a:pt x="1443643" y="317173"/>
                </a:lnTo>
                <a:lnTo>
                  <a:pt x="0" y="317173"/>
                </a:lnTo>
                <a:lnTo>
                  <a:pt x="0" y="72008"/>
                </a:lnTo>
                <a:lnTo>
                  <a:pt x="680056" y="72008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412476" y="3223534"/>
            <a:ext cx="129614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9" name="Rectangle 24"/>
          <p:cNvSpPr>
            <a:spLocks noChangeArrowheads="1"/>
          </p:cNvSpPr>
          <p:nvPr/>
        </p:nvSpPr>
        <p:spPr bwMode="auto">
          <a:xfrm>
            <a:off x="1408061" y="2872798"/>
            <a:ext cx="1296143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900" b="1" dirty="0" smtClean="0">
                <a:solidFill>
                  <a:schemeClr val="bg1"/>
                </a:solidFill>
                <a:cs typeface="+mn-ea"/>
                <a:sym typeface="+mn-lt"/>
              </a:rPr>
              <a:t>请添加标题</a:t>
            </a:r>
            <a:endParaRPr lang="zh-CN" altLang="en-US" sz="9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004086" y="1743788"/>
            <a:ext cx="1443643" cy="1080443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008501" y="3069397"/>
            <a:ext cx="1443643" cy="1194672"/>
          </a:xfrm>
          <a:prstGeom prst="rect">
            <a:avLst/>
          </a:prstGeom>
          <a:solidFill>
            <a:schemeClr val="tx1">
              <a:lumMod val="10000"/>
              <a:lumOff val="90000"/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等腰三角形 6"/>
          <p:cNvSpPr/>
          <p:nvPr/>
        </p:nvSpPr>
        <p:spPr>
          <a:xfrm>
            <a:off x="3004086" y="2752223"/>
            <a:ext cx="1443643" cy="317173"/>
          </a:xfrm>
          <a:custGeom>
            <a:avLst/>
            <a:gdLst/>
            <a:ahLst/>
            <a:cxnLst/>
            <a:rect l="l" t="t" r="r" b="b"/>
            <a:pathLst>
              <a:path w="1443643" h="317173">
                <a:moveTo>
                  <a:pt x="721821" y="0"/>
                </a:moveTo>
                <a:lnTo>
                  <a:pt x="763585" y="72008"/>
                </a:lnTo>
                <a:lnTo>
                  <a:pt x="1443643" y="72008"/>
                </a:lnTo>
                <a:lnTo>
                  <a:pt x="1443643" y="317173"/>
                </a:lnTo>
                <a:lnTo>
                  <a:pt x="0" y="317173"/>
                </a:lnTo>
                <a:lnTo>
                  <a:pt x="0" y="72008"/>
                </a:lnTo>
                <a:lnTo>
                  <a:pt x="680056" y="72008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082250" y="3223534"/>
            <a:ext cx="129614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14" name="Rectangle 24"/>
          <p:cNvSpPr>
            <a:spLocks noChangeArrowheads="1"/>
          </p:cNvSpPr>
          <p:nvPr/>
        </p:nvSpPr>
        <p:spPr bwMode="auto">
          <a:xfrm>
            <a:off x="3077835" y="2872798"/>
            <a:ext cx="1296143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900" b="1" dirty="0" smtClean="0">
                <a:solidFill>
                  <a:schemeClr val="bg1"/>
                </a:solidFill>
                <a:cs typeface="+mn-ea"/>
                <a:sym typeface="+mn-lt"/>
              </a:rPr>
              <a:t>请添加标题</a:t>
            </a:r>
            <a:endParaRPr lang="zh-CN" altLang="en-US" sz="9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687112" y="1743788"/>
            <a:ext cx="1443643" cy="1080443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691527" y="3069397"/>
            <a:ext cx="1443643" cy="1194672"/>
          </a:xfrm>
          <a:prstGeom prst="rect">
            <a:avLst/>
          </a:prstGeom>
          <a:solidFill>
            <a:schemeClr val="tx1">
              <a:lumMod val="10000"/>
              <a:lumOff val="90000"/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等腰三角形 6"/>
          <p:cNvSpPr/>
          <p:nvPr/>
        </p:nvSpPr>
        <p:spPr>
          <a:xfrm>
            <a:off x="4687112" y="2752223"/>
            <a:ext cx="1443643" cy="317173"/>
          </a:xfrm>
          <a:custGeom>
            <a:avLst/>
            <a:gdLst/>
            <a:ahLst/>
            <a:cxnLst/>
            <a:rect l="l" t="t" r="r" b="b"/>
            <a:pathLst>
              <a:path w="1443643" h="317173">
                <a:moveTo>
                  <a:pt x="721821" y="0"/>
                </a:moveTo>
                <a:lnTo>
                  <a:pt x="763585" y="72008"/>
                </a:lnTo>
                <a:lnTo>
                  <a:pt x="1443643" y="72008"/>
                </a:lnTo>
                <a:lnTo>
                  <a:pt x="1443643" y="317173"/>
                </a:lnTo>
                <a:lnTo>
                  <a:pt x="0" y="317173"/>
                </a:lnTo>
                <a:lnTo>
                  <a:pt x="0" y="72008"/>
                </a:lnTo>
                <a:lnTo>
                  <a:pt x="680056" y="72008"/>
                </a:lnTo>
                <a:close/>
              </a:path>
            </a:pathLst>
          </a:custGeom>
          <a:solidFill>
            <a:schemeClr val="accent3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765276" y="3223534"/>
            <a:ext cx="129614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19" name="Rectangle 24"/>
          <p:cNvSpPr>
            <a:spLocks noChangeArrowheads="1"/>
          </p:cNvSpPr>
          <p:nvPr/>
        </p:nvSpPr>
        <p:spPr bwMode="auto">
          <a:xfrm>
            <a:off x="4760861" y="2872798"/>
            <a:ext cx="1296143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900" b="1" dirty="0" smtClean="0">
                <a:solidFill>
                  <a:schemeClr val="bg1"/>
                </a:solidFill>
                <a:cs typeface="+mn-ea"/>
                <a:sym typeface="+mn-lt"/>
              </a:rPr>
              <a:t>请添加标题</a:t>
            </a:r>
            <a:endParaRPr lang="zh-CN" altLang="en-US" sz="9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356886" y="1743788"/>
            <a:ext cx="1443643" cy="1080443"/>
          </a:xfrm>
          <a:prstGeom prst="rect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361301" y="3069397"/>
            <a:ext cx="1443643" cy="1194672"/>
          </a:xfrm>
          <a:prstGeom prst="rect">
            <a:avLst/>
          </a:prstGeom>
          <a:solidFill>
            <a:schemeClr val="tx1">
              <a:lumMod val="10000"/>
              <a:lumOff val="90000"/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等腰三角形 6"/>
          <p:cNvSpPr/>
          <p:nvPr/>
        </p:nvSpPr>
        <p:spPr>
          <a:xfrm>
            <a:off x="6356886" y="2752223"/>
            <a:ext cx="1443643" cy="317173"/>
          </a:xfrm>
          <a:custGeom>
            <a:avLst/>
            <a:gdLst/>
            <a:ahLst/>
            <a:cxnLst/>
            <a:rect l="l" t="t" r="r" b="b"/>
            <a:pathLst>
              <a:path w="1443643" h="317173">
                <a:moveTo>
                  <a:pt x="721821" y="0"/>
                </a:moveTo>
                <a:lnTo>
                  <a:pt x="763585" y="72008"/>
                </a:lnTo>
                <a:lnTo>
                  <a:pt x="1443643" y="72008"/>
                </a:lnTo>
                <a:lnTo>
                  <a:pt x="1443643" y="317173"/>
                </a:lnTo>
                <a:lnTo>
                  <a:pt x="0" y="317173"/>
                </a:lnTo>
                <a:lnTo>
                  <a:pt x="0" y="72008"/>
                </a:lnTo>
                <a:lnTo>
                  <a:pt x="680056" y="72008"/>
                </a:lnTo>
                <a:close/>
              </a:path>
            </a:pathLst>
          </a:custGeom>
          <a:solidFill>
            <a:schemeClr val="accent4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435050" y="3223534"/>
            <a:ext cx="129614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24" name="Rectangle 24"/>
          <p:cNvSpPr>
            <a:spLocks noChangeArrowheads="1"/>
          </p:cNvSpPr>
          <p:nvPr/>
        </p:nvSpPr>
        <p:spPr bwMode="auto">
          <a:xfrm>
            <a:off x="6430635" y="2872798"/>
            <a:ext cx="1296143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900" b="1" dirty="0" smtClean="0">
                <a:solidFill>
                  <a:schemeClr val="bg1"/>
                </a:solidFill>
                <a:cs typeface="+mn-ea"/>
                <a:sym typeface="+mn-lt"/>
              </a:rPr>
              <a:t>请添加标题</a:t>
            </a:r>
            <a:endParaRPr lang="zh-CN" altLang="en-US" sz="9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51212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 advTm="0">
        <p:cut/>
      </p:transition>
    </mc:Choice>
    <mc:Fallback xmlns="">
      <p:transition advClick="0"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75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250"/>
                            </p:stCondLst>
                            <p:childTnLst>
                              <p:par>
                                <p:cTn id="8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/>
      <p:bldP spid="9" grpId="0"/>
      <p:bldP spid="10" grpId="0" animBg="1"/>
      <p:bldP spid="11" grpId="0" animBg="1"/>
      <p:bldP spid="12" grpId="0" animBg="1"/>
      <p:bldP spid="13" grpId="0"/>
      <p:bldP spid="14" grpId="0"/>
      <p:bldP spid="15" grpId="0" animBg="1"/>
      <p:bldP spid="16" grpId="0" animBg="1"/>
      <p:bldP spid="17" grpId="0" animBg="1"/>
      <p:bldP spid="18" grpId="0"/>
      <p:bldP spid="19" grpId="0"/>
      <p:bldP spid="20" grpId="0" animBg="1"/>
      <p:bldP spid="21" grpId="0" animBg="1"/>
      <p:bldP spid="22" grpId="0" animBg="1"/>
      <p:bldP spid="23" grpId="0"/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图片 4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8317" y="0"/>
            <a:ext cx="9167388" cy="5119389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1212667" y="1189243"/>
            <a:ext cx="1987041" cy="2765014"/>
            <a:chOff x="225017" y="203200"/>
            <a:chExt cx="8693542" cy="4733664"/>
          </a:xfrm>
        </p:grpSpPr>
        <p:sp>
          <p:nvSpPr>
            <p:cNvPr id="3" name="矩形 2"/>
            <p:cNvSpPr/>
            <p:nvPr/>
          </p:nvSpPr>
          <p:spPr>
            <a:xfrm>
              <a:off x="225017" y="203200"/>
              <a:ext cx="8693542" cy="473366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538757" y="334208"/>
              <a:ext cx="8059872" cy="4464399"/>
            </a:xfrm>
            <a:prstGeom prst="rect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1574581" y="1389976"/>
            <a:ext cx="830997" cy="2189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5400" b="1" dirty="0">
                <a:solidFill>
                  <a:schemeClr val="bg1"/>
                </a:solidFill>
                <a:cs typeface="+mn-ea"/>
                <a:sym typeface="+mn-lt"/>
              </a:rPr>
              <a:t>目 录</a:t>
            </a:r>
            <a:endParaRPr lang="en-US" altLang="zh-CN" sz="5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Rectangle 18"/>
          <p:cNvSpPr>
            <a:spLocks noChangeArrowheads="1"/>
          </p:cNvSpPr>
          <p:nvPr/>
        </p:nvSpPr>
        <p:spPr bwMode="auto">
          <a:xfrm>
            <a:off x="2525697" y="1653777"/>
            <a:ext cx="184666" cy="1748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lIns="0" tIns="0" rIns="0" bIns="0">
            <a:spAutoFit/>
          </a:bodyPr>
          <a:lstStyle/>
          <a:p>
            <a:pPr algn="dist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CONTENTS</a:t>
            </a:r>
          </a:p>
        </p:txBody>
      </p:sp>
      <p:sp>
        <p:nvSpPr>
          <p:cNvPr id="10" name="Line 21"/>
          <p:cNvSpPr>
            <a:spLocks noChangeShapeType="1"/>
          </p:cNvSpPr>
          <p:nvPr/>
        </p:nvSpPr>
        <p:spPr bwMode="auto">
          <a:xfrm>
            <a:off x="2405577" y="1653778"/>
            <a:ext cx="0" cy="1748177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ln>
                <a:solidFill>
                  <a:schemeClr val="tx1">
                    <a:lumMod val="60000"/>
                    <a:lumOff val="40000"/>
                  </a:schemeClr>
                </a:solidFill>
              </a:ln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Rectangle 39"/>
          <p:cNvSpPr>
            <a:spLocks noChangeArrowheads="1"/>
          </p:cNvSpPr>
          <p:nvPr/>
        </p:nvSpPr>
        <p:spPr bwMode="auto">
          <a:xfrm>
            <a:off x="5436096" y="653678"/>
            <a:ext cx="302433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>
                <a:solidFill>
                  <a:schemeClr val="accent3"/>
                </a:solidFill>
                <a:cs typeface="+mn-ea"/>
                <a:sym typeface="+mn-lt"/>
              </a:rPr>
              <a:t>此处添加标题文本</a:t>
            </a:r>
            <a:r>
              <a:rPr lang="en-US" altLang="zh-CN" sz="2000" dirty="0">
                <a:solidFill>
                  <a:schemeClr val="accent3"/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21" name="Rectangle 39"/>
          <p:cNvSpPr>
            <a:spLocks noChangeArrowheads="1"/>
          </p:cNvSpPr>
          <p:nvPr/>
        </p:nvSpPr>
        <p:spPr bwMode="auto">
          <a:xfrm>
            <a:off x="5436096" y="968638"/>
            <a:ext cx="3024336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write your great  title here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4947464" y="785605"/>
            <a:ext cx="257184" cy="257184"/>
            <a:chOff x="4923349" y="1475317"/>
            <a:chExt cx="305414" cy="305414"/>
          </a:xfrm>
        </p:grpSpPr>
        <p:sp>
          <p:nvSpPr>
            <p:cNvPr id="11" name="椭圆 10"/>
            <p:cNvSpPr/>
            <p:nvPr/>
          </p:nvSpPr>
          <p:spPr>
            <a:xfrm>
              <a:off x="4923349" y="1475317"/>
              <a:ext cx="305414" cy="305414"/>
            </a:xfrm>
            <a:prstGeom prst="ellips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5008132" y="1560100"/>
              <a:ext cx="135848" cy="135848"/>
            </a:xfrm>
            <a:prstGeom prst="ellipse">
              <a:avLst/>
            </a:prstGeom>
            <a:solidFill>
              <a:schemeClr val="accent3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5" name="Rectangle 39"/>
          <p:cNvSpPr>
            <a:spLocks noChangeArrowheads="1"/>
          </p:cNvSpPr>
          <p:nvPr/>
        </p:nvSpPr>
        <p:spPr bwMode="auto">
          <a:xfrm>
            <a:off x="5436096" y="1482093"/>
            <a:ext cx="302433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>
                <a:solidFill>
                  <a:schemeClr val="accent3"/>
                </a:solidFill>
                <a:cs typeface="+mn-ea"/>
                <a:sym typeface="+mn-lt"/>
              </a:rPr>
              <a:t>此处添加标题文本</a:t>
            </a:r>
            <a:r>
              <a:rPr lang="en-US" altLang="zh-CN" sz="2000" dirty="0">
                <a:solidFill>
                  <a:schemeClr val="accent3"/>
                </a:solidFill>
                <a:cs typeface="+mn-ea"/>
                <a:sym typeface="+mn-lt"/>
              </a:rPr>
              <a:t>02</a:t>
            </a:r>
          </a:p>
        </p:txBody>
      </p:sp>
      <p:sp>
        <p:nvSpPr>
          <p:cNvPr id="26" name="Rectangle 39"/>
          <p:cNvSpPr>
            <a:spLocks noChangeArrowheads="1"/>
          </p:cNvSpPr>
          <p:nvPr/>
        </p:nvSpPr>
        <p:spPr bwMode="auto">
          <a:xfrm>
            <a:off x="5436096" y="1797053"/>
            <a:ext cx="3024336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write your great  title here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4947464" y="1614020"/>
            <a:ext cx="257184" cy="257184"/>
            <a:chOff x="4923349" y="1475317"/>
            <a:chExt cx="305414" cy="305414"/>
          </a:xfrm>
        </p:grpSpPr>
        <p:sp>
          <p:nvSpPr>
            <p:cNvPr id="28" name="椭圆 27"/>
            <p:cNvSpPr/>
            <p:nvPr/>
          </p:nvSpPr>
          <p:spPr>
            <a:xfrm>
              <a:off x="4923349" y="1475317"/>
              <a:ext cx="305414" cy="305414"/>
            </a:xfrm>
            <a:prstGeom prst="ellips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5008132" y="1560100"/>
              <a:ext cx="135848" cy="135848"/>
            </a:xfrm>
            <a:prstGeom prst="ellipse">
              <a:avLst/>
            </a:prstGeom>
            <a:solidFill>
              <a:schemeClr val="accent3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0" name="Rectangle 39"/>
          <p:cNvSpPr>
            <a:spLocks noChangeArrowheads="1"/>
          </p:cNvSpPr>
          <p:nvPr/>
        </p:nvSpPr>
        <p:spPr bwMode="auto">
          <a:xfrm>
            <a:off x="5436096" y="2312271"/>
            <a:ext cx="302433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>
                <a:solidFill>
                  <a:schemeClr val="accent3"/>
                </a:solidFill>
                <a:cs typeface="+mn-ea"/>
                <a:sym typeface="+mn-lt"/>
              </a:rPr>
              <a:t>此处添加标题文本</a:t>
            </a:r>
            <a:r>
              <a:rPr lang="en-US" altLang="zh-CN" sz="2000" dirty="0">
                <a:solidFill>
                  <a:schemeClr val="accent3"/>
                </a:solidFill>
                <a:cs typeface="+mn-ea"/>
                <a:sym typeface="+mn-lt"/>
              </a:rPr>
              <a:t>03</a:t>
            </a:r>
          </a:p>
        </p:txBody>
      </p:sp>
      <p:sp>
        <p:nvSpPr>
          <p:cNvPr id="31" name="Rectangle 39"/>
          <p:cNvSpPr>
            <a:spLocks noChangeArrowheads="1"/>
          </p:cNvSpPr>
          <p:nvPr/>
        </p:nvSpPr>
        <p:spPr bwMode="auto">
          <a:xfrm>
            <a:off x="5436096" y="2627231"/>
            <a:ext cx="3024336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write your great  title here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4947464" y="2444198"/>
            <a:ext cx="257184" cy="257184"/>
            <a:chOff x="4923349" y="1475317"/>
            <a:chExt cx="305414" cy="305414"/>
          </a:xfrm>
        </p:grpSpPr>
        <p:sp>
          <p:nvSpPr>
            <p:cNvPr id="33" name="椭圆 32"/>
            <p:cNvSpPr/>
            <p:nvPr/>
          </p:nvSpPr>
          <p:spPr>
            <a:xfrm>
              <a:off x="4923349" y="1475317"/>
              <a:ext cx="305414" cy="305414"/>
            </a:xfrm>
            <a:prstGeom prst="ellips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5008132" y="1560100"/>
              <a:ext cx="135848" cy="135848"/>
            </a:xfrm>
            <a:prstGeom prst="ellipse">
              <a:avLst/>
            </a:prstGeom>
            <a:solidFill>
              <a:schemeClr val="accent3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5" name="Rectangle 39"/>
          <p:cNvSpPr>
            <a:spLocks noChangeArrowheads="1"/>
          </p:cNvSpPr>
          <p:nvPr/>
        </p:nvSpPr>
        <p:spPr bwMode="auto">
          <a:xfrm>
            <a:off x="5436096" y="3140686"/>
            <a:ext cx="302433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>
                <a:solidFill>
                  <a:schemeClr val="accent3"/>
                </a:solidFill>
                <a:cs typeface="+mn-ea"/>
                <a:sym typeface="+mn-lt"/>
              </a:rPr>
              <a:t>此处添加标题文本</a:t>
            </a:r>
            <a:r>
              <a:rPr lang="en-US" altLang="zh-CN" sz="2000" dirty="0">
                <a:solidFill>
                  <a:schemeClr val="accent3"/>
                </a:solidFill>
                <a:cs typeface="+mn-ea"/>
                <a:sym typeface="+mn-lt"/>
              </a:rPr>
              <a:t>04</a:t>
            </a:r>
          </a:p>
        </p:txBody>
      </p:sp>
      <p:sp>
        <p:nvSpPr>
          <p:cNvPr id="36" name="Rectangle 39"/>
          <p:cNvSpPr>
            <a:spLocks noChangeArrowheads="1"/>
          </p:cNvSpPr>
          <p:nvPr/>
        </p:nvSpPr>
        <p:spPr bwMode="auto">
          <a:xfrm>
            <a:off x="5436096" y="3455646"/>
            <a:ext cx="3024336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write your great  title here</a:t>
            </a:r>
          </a:p>
        </p:txBody>
      </p:sp>
      <p:grpSp>
        <p:nvGrpSpPr>
          <p:cNvPr id="37" name="组合 36"/>
          <p:cNvGrpSpPr/>
          <p:nvPr/>
        </p:nvGrpSpPr>
        <p:grpSpPr>
          <a:xfrm>
            <a:off x="4947464" y="3272613"/>
            <a:ext cx="257184" cy="257184"/>
            <a:chOff x="4923349" y="1475317"/>
            <a:chExt cx="305414" cy="305414"/>
          </a:xfrm>
        </p:grpSpPr>
        <p:sp>
          <p:nvSpPr>
            <p:cNvPr id="38" name="椭圆 37"/>
            <p:cNvSpPr/>
            <p:nvPr/>
          </p:nvSpPr>
          <p:spPr>
            <a:xfrm>
              <a:off x="4923349" y="1475317"/>
              <a:ext cx="305414" cy="305414"/>
            </a:xfrm>
            <a:prstGeom prst="ellips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5008132" y="1560100"/>
              <a:ext cx="135848" cy="135848"/>
            </a:xfrm>
            <a:prstGeom prst="ellipse">
              <a:avLst/>
            </a:prstGeom>
            <a:solidFill>
              <a:schemeClr val="accent3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0" name="Rectangle 39"/>
          <p:cNvSpPr>
            <a:spLocks noChangeArrowheads="1"/>
          </p:cNvSpPr>
          <p:nvPr/>
        </p:nvSpPr>
        <p:spPr bwMode="auto">
          <a:xfrm>
            <a:off x="5436096" y="3962178"/>
            <a:ext cx="302433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>
                <a:solidFill>
                  <a:schemeClr val="accent3"/>
                </a:solidFill>
                <a:cs typeface="+mn-ea"/>
                <a:sym typeface="+mn-lt"/>
              </a:rPr>
              <a:t>此处添加标题文本</a:t>
            </a:r>
            <a:r>
              <a:rPr lang="en-US" altLang="zh-CN" sz="2000" dirty="0">
                <a:solidFill>
                  <a:schemeClr val="accent3"/>
                </a:solidFill>
                <a:cs typeface="+mn-ea"/>
                <a:sym typeface="+mn-lt"/>
              </a:rPr>
              <a:t>05</a:t>
            </a:r>
          </a:p>
        </p:txBody>
      </p:sp>
      <p:sp>
        <p:nvSpPr>
          <p:cNvPr id="41" name="Rectangle 39"/>
          <p:cNvSpPr>
            <a:spLocks noChangeArrowheads="1"/>
          </p:cNvSpPr>
          <p:nvPr/>
        </p:nvSpPr>
        <p:spPr bwMode="auto">
          <a:xfrm>
            <a:off x="5436096" y="4277138"/>
            <a:ext cx="3024336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write your great  title here</a:t>
            </a:r>
          </a:p>
        </p:txBody>
      </p:sp>
      <p:grpSp>
        <p:nvGrpSpPr>
          <p:cNvPr id="42" name="组合 41"/>
          <p:cNvGrpSpPr/>
          <p:nvPr/>
        </p:nvGrpSpPr>
        <p:grpSpPr>
          <a:xfrm>
            <a:off x="4947464" y="4094105"/>
            <a:ext cx="257184" cy="257184"/>
            <a:chOff x="4923349" y="1475317"/>
            <a:chExt cx="305414" cy="305414"/>
          </a:xfrm>
        </p:grpSpPr>
        <p:sp>
          <p:nvSpPr>
            <p:cNvPr id="43" name="椭圆 42"/>
            <p:cNvSpPr/>
            <p:nvPr/>
          </p:nvSpPr>
          <p:spPr>
            <a:xfrm>
              <a:off x="4923349" y="1475317"/>
              <a:ext cx="305414" cy="305414"/>
            </a:xfrm>
            <a:prstGeom prst="ellips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5008132" y="1560100"/>
              <a:ext cx="135848" cy="135848"/>
            </a:xfrm>
            <a:prstGeom prst="ellipse">
              <a:avLst/>
            </a:prstGeom>
            <a:solidFill>
              <a:schemeClr val="accent3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32494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14:window dir="ver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6" presetClass="entr" presetSubtype="42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25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75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25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750"/>
                            </p:stCondLst>
                            <p:childTnLst>
                              <p:par>
                                <p:cTn id="9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8500"/>
                            </p:stCondLst>
                            <p:childTnLst>
                              <p:par>
                                <p:cTn id="9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1" animBg="1"/>
      <p:bldP spid="20" grpId="0"/>
      <p:bldP spid="21" grpId="0"/>
      <p:bldP spid="25" grpId="0"/>
      <p:bldP spid="26" grpId="0"/>
      <p:bldP spid="30" grpId="0"/>
      <p:bldP spid="31" grpId="0"/>
      <p:bldP spid="35" grpId="0"/>
      <p:bldP spid="36" grpId="0"/>
      <p:bldP spid="40" grpId="0"/>
      <p:bldP spid="4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3251175" y="1271971"/>
            <a:ext cx="505816" cy="505816"/>
          </a:xfrm>
          <a:prstGeom prst="ellipse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" name="Text Box 42"/>
          <p:cNvSpPr txBox="1">
            <a:spLocks noChangeArrowheads="1"/>
          </p:cNvSpPr>
          <p:nvPr/>
        </p:nvSpPr>
        <p:spPr bwMode="auto">
          <a:xfrm>
            <a:off x="3658929" y="454943"/>
            <a:ext cx="182614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此处添加</a:t>
            </a:r>
            <a:r>
              <a:rPr lang="zh-CN" altLang="en-US" sz="1600" dirty="0">
                <a:solidFill>
                  <a:schemeClr val="accent4"/>
                </a:solidFill>
                <a:cs typeface="+mn-ea"/>
                <a:sym typeface="+mn-lt"/>
              </a:rPr>
              <a:t>标题文本</a:t>
            </a:r>
            <a:endParaRPr lang="en-US" altLang="zh-CN" sz="1600" dirty="0">
              <a:solidFill>
                <a:schemeClr val="accent4"/>
              </a:solidFill>
              <a:cs typeface="+mn-ea"/>
              <a:sym typeface="+mn-lt"/>
            </a:endParaRPr>
          </a:p>
        </p:txBody>
      </p:sp>
      <p:sp>
        <p:nvSpPr>
          <p:cNvPr id="3" name="Text Box 43"/>
          <p:cNvSpPr txBox="1">
            <a:spLocks noChangeArrowheads="1"/>
          </p:cNvSpPr>
          <p:nvPr/>
        </p:nvSpPr>
        <p:spPr bwMode="auto">
          <a:xfrm>
            <a:off x="3577075" y="732755"/>
            <a:ext cx="1981632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This is a good space for a short subtitle</a:t>
            </a:r>
          </a:p>
        </p:txBody>
      </p:sp>
      <p:sp>
        <p:nvSpPr>
          <p:cNvPr id="4" name="椭圆 3"/>
          <p:cNvSpPr/>
          <p:nvPr/>
        </p:nvSpPr>
        <p:spPr>
          <a:xfrm>
            <a:off x="1183836" y="1271971"/>
            <a:ext cx="505816" cy="505816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Freeform 18"/>
          <p:cNvSpPr>
            <a:spLocks noEditPoints="1"/>
          </p:cNvSpPr>
          <p:nvPr/>
        </p:nvSpPr>
        <p:spPr bwMode="auto">
          <a:xfrm>
            <a:off x="3386736" y="1442468"/>
            <a:ext cx="234694" cy="164822"/>
          </a:xfrm>
          <a:custGeom>
            <a:avLst/>
            <a:gdLst>
              <a:gd name="T0" fmla="*/ 16 w 128"/>
              <a:gd name="T1" fmla="*/ 0 h 90"/>
              <a:gd name="T2" fmla="*/ 116 w 128"/>
              <a:gd name="T3" fmla="*/ 4 h 90"/>
              <a:gd name="T4" fmla="*/ 116 w 128"/>
              <a:gd name="T5" fmla="*/ 74 h 90"/>
              <a:gd name="T6" fmla="*/ 112 w 128"/>
              <a:gd name="T7" fmla="*/ 78 h 90"/>
              <a:gd name="T8" fmla="*/ 12 w 128"/>
              <a:gd name="T9" fmla="*/ 74 h 90"/>
              <a:gd name="T10" fmla="*/ 12 w 128"/>
              <a:gd name="T11" fmla="*/ 4 h 90"/>
              <a:gd name="T12" fmla="*/ 30 w 128"/>
              <a:gd name="T13" fmla="*/ 51 h 90"/>
              <a:gd name="T14" fmla="*/ 30 w 128"/>
              <a:gd name="T15" fmla="*/ 51 h 90"/>
              <a:gd name="T16" fmla="*/ 43 w 128"/>
              <a:gd name="T17" fmla="*/ 53 h 90"/>
              <a:gd name="T18" fmla="*/ 43 w 128"/>
              <a:gd name="T19" fmla="*/ 64 h 90"/>
              <a:gd name="T20" fmla="*/ 41 w 128"/>
              <a:gd name="T21" fmla="*/ 66 h 90"/>
              <a:gd name="T22" fmla="*/ 28 w 128"/>
              <a:gd name="T23" fmla="*/ 64 h 90"/>
              <a:gd name="T24" fmla="*/ 28 w 128"/>
              <a:gd name="T25" fmla="*/ 53 h 90"/>
              <a:gd name="T26" fmla="*/ 49 w 128"/>
              <a:gd name="T27" fmla="*/ 40 h 90"/>
              <a:gd name="T28" fmla="*/ 49 w 128"/>
              <a:gd name="T29" fmla="*/ 40 h 90"/>
              <a:gd name="T30" fmla="*/ 62 w 128"/>
              <a:gd name="T31" fmla="*/ 43 h 90"/>
              <a:gd name="T32" fmla="*/ 62 w 128"/>
              <a:gd name="T33" fmla="*/ 64 h 90"/>
              <a:gd name="T34" fmla="*/ 59 w 128"/>
              <a:gd name="T35" fmla="*/ 66 h 90"/>
              <a:gd name="T36" fmla="*/ 47 w 128"/>
              <a:gd name="T37" fmla="*/ 64 h 90"/>
              <a:gd name="T38" fmla="*/ 47 w 128"/>
              <a:gd name="T39" fmla="*/ 43 h 90"/>
              <a:gd name="T40" fmla="*/ 57 w 128"/>
              <a:gd name="T41" fmla="*/ 45 h 90"/>
              <a:gd name="T42" fmla="*/ 52 w 128"/>
              <a:gd name="T43" fmla="*/ 45 h 90"/>
              <a:gd name="T44" fmla="*/ 57 w 128"/>
              <a:gd name="T45" fmla="*/ 61 h 90"/>
              <a:gd name="T46" fmla="*/ 68 w 128"/>
              <a:gd name="T47" fmla="*/ 30 h 90"/>
              <a:gd name="T48" fmla="*/ 68 w 128"/>
              <a:gd name="T49" fmla="*/ 30 h 90"/>
              <a:gd name="T50" fmla="*/ 81 w 128"/>
              <a:gd name="T51" fmla="*/ 32 h 90"/>
              <a:gd name="T52" fmla="*/ 81 w 128"/>
              <a:gd name="T53" fmla="*/ 64 h 90"/>
              <a:gd name="T54" fmla="*/ 78 w 128"/>
              <a:gd name="T55" fmla="*/ 66 h 90"/>
              <a:gd name="T56" fmla="*/ 66 w 128"/>
              <a:gd name="T57" fmla="*/ 64 h 90"/>
              <a:gd name="T58" fmla="*/ 66 w 128"/>
              <a:gd name="T59" fmla="*/ 32 h 90"/>
              <a:gd name="T60" fmla="*/ 76 w 128"/>
              <a:gd name="T61" fmla="*/ 35 h 90"/>
              <a:gd name="T62" fmla="*/ 71 w 128"/>
              <a:gd name="T63" fmla="*/ 35 h 90"/>
              <a:gd name="T64" fmla="*/ 76 w 128"/>
              <a:gd name="T65" fmla="*/ 61 h 90"/>
              <a:gd name="T66" fmla="*/ 87 w 128"/>
              <a:gd name="T67" fmla="*/ 19 h 90"/>
              <a:gd name="T68" fmla="*/ 87 w 128"/>
              <a:gd name="T69" fmla="*/ 19 h 90"/>
              <a:gd name="T70" fmla="*/ 100 w 128"/>
              <a:gd name="T71" fmla="*/ 22 h 90"/>
              <a:gd name="T72" fmla="*/ 100 w 128"/>
              <a:gd name="T73" fmla="*/ 64 h 90"/>
              <a:gd name="T74" fmla="*/ 97 w 128"/>
              <a:gd name="T75" fmla="*/ 66 h 90"/>
              <a:gd name="T76" fmla="*/ 85 w 128"/>
              <a:gd name="T77" fmla="*/ 64 h 90"/>
              <a:gd name="T78" fmla="*/ 85 w 128"/>
              <a:gd name="T79" fmla="*/ 22 h 90"/>
              <a:gd name="T80" fmla="*/ 95 w 128"/>
              <a:gd name="T81" fmla="*/ 24 h 90"/>
              <a:gd name="T82" fmla="*/ 89 w 128"/>
              <a:gd name="T83" fmla="*/ 24 h 90"/>
              <a:gd name="T84" fmla="*/ 95 w 128"/>
              <a:gd name="T85" fmla="*/ 61 h 90"/>
              <a:gd name="T86" fmla="*/ 38 w 128"/>
              <a:gd name="T87" fmla="*/ 55 h 90"/>
              <a:gd name="T88" fmla="*/ 33 w 128"/>
              <a:gd name="T89" fmla="*/ 55 h 90"/>
              <a:gd name="T90" fmla="*/ 38 w 128"/>
              <a:gd name="T91" fmla="*/ 61 h 90"/>
              <a:gd name="T92" fmla="*/ 4 w 128"/>
              <a:gd name="T93" fmla="*/ 90 h 90"/>
              <a:gd name="T94" fmla="*/ 0 w 128"/>
              <a:gd name="T95" fmla="*/ 86 h 90"/>
              <a:gd name="T96" fmla="*/ 124 w 128"/>
              <a:gd name="T97" fmla="*/ 82 h 90"/>
              <a:gd name="T98" fmla="*/ 124 w 128"/>
              <a:gd name="T99" fmla="*/ 90 h 90"/>
              <a:gd name="T100" fmla="*/ 108 w 128"/>
              <a:gd name="T101" fmla="*/ 8 h 90"/>
              <a:gd name="T102" fmla="*/ 20 w 128"/>
              <a:gd name="T103" fmla="*/ 8 h 90"/>
              <a:gd name="T104" fmla="*/ 108 w 128"/>
              <a:gd name="T105" fmla="*/ 7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28" h="90">
                <a:moveTo>
                  <a:pt x="16" y="0"/>
                </a:moveTo>
                <a:cubicBezTo>
                  <a:pt x="16" y="0"/>
                  <a:pt x="16" y="0"/>
                  <a:pt x="16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14" y="0"/>
                  <a:pt x="116" y="2"/>
                  <a:pt x="116" y="4"/>
                </a:cubicBezTo>
                <a:cubicBezTo>
                  <a:pt x="116" y="5"/>
                  <a:pt x="116" y="5"/>
                  <a:pt x="116" y="5"/>
                </a:cubicBezTo>
                <a:cubicBezTo>
                  <a:pt x="116" y="74"/>
                  <a:pt x="116" y="74"/>
                  <a:pt x="116" y="74"/>
                </a:cubicBezTo>
                <a:cubicBezTo>
                  <a:pt x="116" y="77"/>
                  <a:pt x="114" y="78"/>
                  <a:pt x="112" y="78"/>
                </a:cubicBezTo>
                <a:cubicBezTo>
                  <a:pt x="112" y="78"/>
                  <a:pt x="112" y="78"/>
                  <a:pt x="112" y="78"/>
                </a:cubicBezTo>
                <a:cubicBezTo>
                  <a:pt x="16" y="78"/>
                  <a:pt x="16" y="78"/>
                  <a:pt x="16" y="78"/>
                </a:cubicBezTo>
                <a:cubicBezTo>
                  <a:pt x="13" y="78"/>
                  <a:pt x="12" y="77"/>
                  <a:pt x="12" y="74"/>
                </a:cubicBezTo>
                <a:cubicBezTo>
                  <a:pt x="12" y="74"/>
                  <a:pt x="12" y="74"/>
                  <a:pt x="12" y="74"/>
                </a:cubicBezTo>
                <a:cubicBezTo>
                  <a:pt x="12" y="4"/>
                  <a:pt x="12" y="4"/>
                  <a:pt x="12" y="4"/>
                </a:cubicBezTo>
                <a:cubicBezTo>
                  <a:pt x="12" y="2"/>
                  <a:pt x="13" y="0"/>
                  <a:pt x="16" y="0"/>
                </a:cubicBezTo>
                <a:close/>
                <a:moveTo>
                  <a:pt x="30" y="51"/>
                </a:moveTo>
                <a:cubicBezTo>
                  <a:pt x="30" y="51"/>
                  <a:pt x="30" y="51"/>
                  <a:pt x="30" y="51"/>
                </a:cubicBezTo>
                <a:cubicBezTo>
                  <a:pt x="30" y="51"/>
                  <a:pt x="30" y="51"/>
                  <a:pt x="30" y="51"/>
                </a:cubicBezTo>
                <a:cubicBezTo>
                  <a:pt x="41" y="51"/>
                  <a:pt x="41" y="51"/>
                  <a:pt x="41" y="51"/>
                </a:cubicBezTo>
                <a:cubicBezTo>
                  <a:pt x="42" y="51"/>
                  <a:pt x="43" y="52"/>
                  <a:pt x="43" y="53"/>
                </a:cubicBezTo>
                <a:cubicBezTo>
                  <a:pt x="43" y="53"/>
                  <a:pt x="43" y="53"/>
                  <a:pt x="43" y="53"/>
                </a:cubicBezTo>
                <a:cubicBezTo>
                  <a:pt x="43" y="64"/>
                  <a:pt x="43" y="64"/>
                  <a:pt x="43" y="64"/>
                </a:cubicBezTo>
                <a:cubicBezTo>
                  <a:pt x="43" y="65"/>
                  <a:pt x="42" y="66"/>
                  <a:pt x="41" y="66"/>
                </a:cubicBezTo>
                <a:cubicBezTo>
                  <a:pt x="41" y="66"/>
                  <a:pt x="41" y="66"/>
                  <a:pt x="41" y="66"/>
                </a:cubicBezTo>
                <a:cubicBezTo>
                  <a:pt x="30" y="66"/>
                  <a:pt x="30" y="66"/>
                  <a:pt x="30" y="66"/>
                </a:cubicBezTo>
                <a:cubicBezTo>
                  <a:pt x="29" y="66"/>
                  <a:pt x="28" y="65"/>
                  <a:pt x="28" y="64"/>
                </a:cubicBezTo>
                <a:cubicBezTo>
                  <a:pt x="28" y="64"/>
                  <a:pt x="28" y="64"/>
                  <a:pt x="28" y="64"/>
                </a:cubicBezTo>
                <a:cubicBezTo>
                  <a:pt x="28" y="53"/>
                  <a:pt x="28" y="53"/>
                  <a:pt x="28" y="53"/>
                </a:cubicBezTo>
                <a:cubicBezTo>
                  <a:pt x="28" y="52"/>
                  <a:pt x="29" y="51"/>
                  <a:pt x="30" y="51"/>
                </a:cubicBezTo>
                <a:close/>
                <a:moveTo>
                  <a:pt x="49" y="40"/>
                </a:moveTo>
                <a:cubicBezTo>
                  <a:pt x="49" y="40"/>
                  <a:pt x="49" y="40"/>
                  <a:pt x="49" y="40"/>
                </a:cubicBezTo>
                <a:cubicBezTo>
                  <a:pt x="49" y="40"/>
                  <a:pt x="49" y="40"/>
                  <a:pt x="49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61" y="40"/>
                  <a:pt x="62" y="41"/>
                  <a:pt x="62" y="43"/>
                </a:cubicBezTo>
                <a:cubicBezTo>
                  <a:pt x="62" y="43"/>
                  <a:pt x="62" y="43"/>
                  <a:pt x="62" y="43"/>
                </a:cubicBezTo>
                <a:cubicBezTo>
                  <a:pt x="62" y="64"/>
                  <a:pt x="62" y="64"/>
                  <a:pt x="62" y="64"/>
                </a:cubicBezTo>
                <a:cubicBezTo>
                  <a:pt x="62" y="65"/>
                  <a:pt x="61" y="66"/>
                  <a:pt x="59" y="66"/>
                </a:cubicBezTo>
                <a:cubicBezTo>
                  <a:pt x="59" y="66"/>
                  <a:pt x="59" y="66"/>
                  <a:pt x="5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48" y="66"/>
                  <a:pt x="47" y="65"/>
                  <a:pt x="47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43"/>
                  <a:pt x="47" y="43"/>
                  <a:pt x="47" y="43"/>
                </a:cubicBezTo>
                <a:cubicBezTo>
                  <a:pt x="47" y="41"/>
                  <a:pt x="48" y="40"/>
                  <a:pt x="49" y="40"/>
                </a:cubicBezTo>
                <a:close/>
                <a:moveTo>
                  <a:pt x="57" y="45"/>
                </a:moveTo>
                <a:cubicBezTo>
                  <a:pt x="57" y="45"/>
                  <a:pt x="57" y="45"/>
                  <a:pt x="57" y="45"/>
                </a:cubicBezTo>
                <a:cubicBezTo>
                  <a:pt x="52" y="45"/>
                  <a:pt x="52" y="45"/>
                  <a:pt x="52" y="45"/>
                </a:cubicBezTo>
                <a:cubicBezTo>
                  <a:pt x="52" y="61"/>
                  <a:pt x="52" y="61"/>
                  <a:pt x="52" y="61"/>
                </a:cubicBezTo>
                <a:cubicBezTo>
                  <a:pt x="57" y="61"/>
                  <a:pt x="57" y="61"/>
                  <a:pt x="57" y="61"/>
                </a:cubicBezTo>
                <a:cubicBezTo>
                  <a:pt x="57" y="45"/>
                  <a:pt x="57" y="45"/>
                  <a:pt x="57" y="45"/>
                </a:cubicBezTo>
                <a:close/>
                <a:moveTo>
                  <a:pt x="68" y="30"/>
                </a:moveTo>
                <a:cubicBezTo>
                  <a:pt x="68" y="30"/>
                  <a:pt x="68" y="30"/>
                  <a:pt x="68" y="30"/>
                </a:cubicBezTo>
                <a:cubicBezTo>
                  <a:pt x="68" y="30"/>
                  <a:pt x="68" y="30"/>
                  <a:pt x="68" y="30"/>
                </a:cubicBezTo>
                <a:cubicBezTo>
                  <a:pt x="78" y="30"/>
                  <a:pt x="78" y="30"/>
                  <a:pt x="78" y="30"/>
                </a:cubicBezTo>
                <a:cubicBezTo>
                  <a:pt x="80" y="30"/>
                  <a:pt x="81" y="31"/>
                  <a:pt x="81" y="32"/>
                </a:cubicBezTo>
                <a:cubicBezTo>
                  <a:pt x="81" y="32"/>
                  <a:pt x="81" y="32"/>
                  <a:pt x="81" y="32"/>
                </a:cubicBezTo>
                <a:cubicBezTo>
                  <a:pt x="81" y="64"/>
                  <a:pt x="81" y="64"/>
                  <a:pt x="81" y="64"/>
                </a:cubicBezTo>
                <a:cubicBezTo>
                  <a:pt x="81" y="65"/>
                  <a:pt x="80" y="66"/>
                  <a:pt x="78" y="66"/>
                </a:cubicBezTo>
                <a:cubicBezTo>
                  <a:pt x="78" y="66"/>
                  <a:pt x="78" y="66"/>
                  <a:pt x="78" y="66"/>
                </a:cubicBezTo>
                <a:cubicBezTo>
                  <a:pt x="68" y="66"/>
                  <a:pt x="68" y="66"/>
                  <a:pt x="68" y="66"/>
                </a:cubicBezTo>
                <a:cubicBezTo>
                  <a:pt x="67" y="66"/>
                  <a:pt x="66" y="65"/>
                  <a:pt x="66" y="64"/>
                </a:cubicBezTo>
                <a:cubicBezTo>
                  <a:pt x="66" y="64"/>
                  <a:pt x="66" y="64"/>
                  <a:pt x="66" y="64"/>
                </a:cubicBezTo>
                <a:cubicBezTo>
                  <a:pt x="66" y="32"/>
                  <a:pt x="66" y="32"/>
                  <a:pt x="66" y="32"/>
                </a:cubicBezTo>
                <a:cubicBezTo>
                  <a:pt x="66" y="31"/>
                  <a:pt x="67" y="30"/>
                  <a:pt x="68" y="30"/>
                </a:cubicBezTo>
                <a:close/>
                <a:moveTo>
                  <a:pt x="76" y="35"/>
                </a:moveTo>
                <a:cubicBezTo>
                  <a:pt x="76" y="35"/>
                  <a:pt x="76" y="35"/>
                  <a:pt x="76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1" y="61"/>
                  <a:pt x="71" y="61"/>
                  <a:pt x="71" y="61"/>
                </a:cubicBezTo>
                <a:cubicBezTo>
                  <a:pt x="76" y="61"/>
                  <a:pt x="76" y="61"/>
                  <a:pt x="76" y="61"/>
                </a:cubicBezTo>
                <a:cubicBezTo>
                  <a:pt x="76" y="35"/>
                  <a:pt x="76" y="35"/>
                  <a:pt x="76" y="35"/>
                </a:cubicBezTo>
                <a:close/>
                <a:moveTo>
                  <a:pt x="87" y="19"/>
                </a:moveTo>
                <a:cubicBezTo>
                  <a:pt x="87" y="19"/>
                  <a:pt x="87" y="19"/>
                  <a:pt x="87" y="19"/>
                </a:cubicBezTo>
                <a:cubicBezTo>
                  <a:pt x="87" y="19"/>
                  <a:pt x="87" y="19"/>
                  <a:pt x="87" y="19"/>
                </a:cubicBezTo>
                <a:cubicBezTo>
                  <a:pt x="97" y="19"/>
                  <a:pt x="97" y="19"/>
                  <a:pt x="97" y="19"/>
                </a:cubicBezTo>
                <a:cubicBezTo>
                  <a:pt x="99" y="19"/>
                  <a:pt x="100" y="20"/>
                  <a:pt x="100" y="22"/>
                </a:cubicBezTo>
                <a:cubicBezTo>
                  <a:pt x="100" y="22"/>
                  <a:pt x="100" y="22"/>
                  <a:pt x="100" y="22"/>
                </a:cubicBezTo>
                <a:cubicBezTo>
                  <a:pt x="100" y="64"/>
                  <a:pt x="100" y="64"/>
                  <a:pt x="100" y="64"/>
                </a:cubicBezTo>
                <a:cubicBezTo>
                  <a:pt x="100" y="65"/>
                  <a:pt x="99" y="66"/>
                  <a:pt x="97" y="66"/>
                </a:cubicBezTo>
                <a:cubicBezTo>
                  <a:pt x="97" y="66"/>
                  <a:pt x="97" y="66"/>
                  <a:pt x="97" y="66"/>
                </a:cubicBezTo>
                <a:cubicBezTo>
                  <a:pt x="87" y="66"/>
                  <a:pt x="87" y="66"/>
                  <a:pt x="87" y="66"/>
                </a:cubicBezTo>
                <a:cubicBezTo>
                  <a:pt x="86" y="66"/>
                  <a:pt x="85" y="65"/>
                  <a:pt x="85" y="64"/>
                </a:cubicBezTo>
                <a:cubicBezTo>
                  <a:pt x="85" y="64"/>
                  <a:pt x="85" y="64"/>
                  <a:pt x="85" y="64"/>
                </a:cubicBezTo>
                <a:cubicBezTo>
                  <a:pt x="85" y="22"/>
                  <a:pt x="85" y="22"/>
                  <a:pt x="85" y="22"/>
                </a:cubicBezTo>
                <a:cubicBezTo>
                  <a:pt x="85" y="20"/>
                  <a:pt x="86" y="19"/>
                  <a:pt x="87" y="19"/>
                </a:cubicBezTo>
                <a:close/>
                <a:moveTo>
                  <a:pt x="95" y="24"/>
                </a:moveTo>
                <a:cubicBezTo>
                  <a:pt x="95" y="24"/>
                  <a:pt x="95" y="24"/>
                  <a:pt x="95" y="24"/>
                </a:cubicBezTo>
                <a:cubicBezTo>
                  <a:pt x="89" y="24"/>
                  <a:pt x="89" y="24"/>
                  <a:pt x="89" y="24"/>
                </a:cubicBezTo>
                <a:cubicBezTo>
                  <a:pt x="89" y="61"/>
                  <a:pt x="89" y="61"/>
                  <a:pt x="89" y="61"/>
                </a:cubicBezTo>
                <a:cubicBezTo>
                  <a:pt x="95" y="61"/>
                  <a:pt x="95" y="61"/>
                  <a:pt x="95" y="61"/>
                </a:cubicBezTo>
                <a:cubicBezTo>
                  <a:pt x="95" y="24"/>
                  <a:pt x="95" y="24"/>
                  <a:pt x="95" y="24"/>
                </a:cubicBezTo>
                <a:close/>
                <a:moveTo>
                  <a:pt x="38" y="55"/>
                </a:moveTo>
                <a:cubicBezTo>
                  <a:pt x="38" y="55"/>
                  <a:pt x="38" y="55"/>
                  <a:pt x="38" y="55"/>
                </a:cubicBezTo>
                <a:cubicBezTo>
                  <a:pt x="33" y="55"/>
                  <a:pt x="33" y="55"/>
                  <a:pt x="33" y="55"/>
                </a:cubicBezTo>
                <a:cubicBezTo>
                  <a:pt x="33" y="61"/>
                  <a:pt x="33" y="61"/>
                  <a:pt x="33" y="61"/>
                </a:cubicBezTo>
                <a:cubicBezTo>
                  <a:pt x="38" y="61"/>
                  <a:pt x="38" y="61"/>
                  <a:pt x="38" y="61"/>
                </a:cubicBezTo>
                <a:cubicBezTo>
                  <a:pt x="38" y="55"/>
                  <a:pt x="38" y="55"/>
                  <a:pt x="38" y="55"/>
                </a:cubicBezTo>
                <a:close/>
                <a:moveTo>
                  <a:pt x="4" y="90"/>
                </a:moveTo>
                <a:cubicBezTo>
                  <a:pt x="4" y="90"/>
                  <a:pt x="4" y="90"/>
                  <a:pt x="4" y="90"/>
                </a:cubicBezTo>
                <a:cubicBezTo>
                  <a:pt x="2" y="90"/>
                  <a:pt x="0" y="88"/>
                  <a:pt x="0" y="86"/>
                </a:cubicBezTo>
                <a:cubicBezTo>
                  <a:pt x="0" y="84"/>
                  <a:pt x="2" y="82"/>
                  <a:pt x="4" y="82"/>
                </a:cubicBezTo>
                <a:cubicBezTo>
                  <a:pt x="124" y="82"/>
                  <a:pt x="124" y="82"/>
                  <a:pt x="124" y="82"/>
                </a:cubicBezTo>
                <a:cubicBezTo>
                  <a:pt x="126" y="82"/>
                  <a:pt x="128" y="84"/>
                  <a:pt x="128" y="86"/>
                </a:cubicBezTo>
                <a:cubicBezTo>
                  <a:pt x="128" y="88"/>
                  <a:pt x="126" y="90"/>
                  <a:pt x="124" y="90"/>
                </a:cubicBezTo>
                <a:cubicBezTo>
                  <a:pt x="4" y="90"/>
                  <a:pt x="4" y="90"/>
                  <a:pt x="4" y="90"/>
                </a:cubicBezTo>
                <a:close/>
                <a:moveTo>
                  <a:pt x="108" y="8"/>
                </a:moveTo>
                <a:cubicBezTo>
                  <a:pt x="108" y="8"/>
                  <a:pt x="108" y="8"/>
                  <a:pt x="108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70"/>
                  <a:pt x="20" y="70"/>
                  <a:pt x="20" y="70"/>
                </a:cubicBezTo>
                <a:cubicBezTo>
                  <a:pt x="108" y="70"/>
                  <a:pt x="108" y="70"/>
                  <a:pt x="108" y="70"/>
                </a:cubicBezTo>
                <a:cubicBezTo>
                  <a:pt x="108" y="8"/>
                  <a:pt x="108" y="8"/>
                  <a:pt x="108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Freeform 19"/>
          <p:cNvSpPr>
            <a:spLocks noEditPoints="1"/>
          </p:cNvSpPr>
          <p:nvPr/>
        </p:nvSpPr>
        <p:spPr bwMode="auto">
          <a:xfrm>
            <a:off x="1334625" y="1422313"/>
            <a:ext cx="204238" cy="205132"/>
          </a:xfrm>
          <a:custGeom>
            <a:avLst/>
            <a:gdLst>
              <a:gd name="T0" fmla="*/ 27 w 112"/>
              <a:gd name="T1" fmla="*/ 25 h 112"/>
              <a:gd name="T2" fmla="*/ 34 w 112"/>
              <a:gd name="T3" fmla="*/ 15 h 112"/>
              <a:gd name="T4" fmla="*/ 10 w 112"/>
              <a:gd name="T5" fmla="*/ 31 h 112"/>
              <a:gd name="T6" fmla="*/ 50 w 112"/>
              <a:gd name="T7" fmla="*/ 31 h 112"/>
              <a:gd name="T8" fmla="*/ 43 w 112"/>
              <a:gd name="T9" fmla="*/ 31 h 112"/>
              <a:gd name="T10" fmla="*/ 39 w 112"/>
              <a:gd name="T11" fmla="*/ 28 h 112"/>
              <a:gd name="T12" fmla="*/ 37 w 112"/>
              <a:gd name="T13" fmla="*/ 18 h 112"/>
              <a:gd name="T14" fmla="*/ 87 w 112"/>
              <a:gd name="T15" fmla="*/ 57 h 112"/>
              <a:gd name="T16" fmla="*/ 110 w 112"/>
              <a:gd name="T17" fmla="*/ 80 h 112"/>
              <a:gd name="T18" fmla="*/ 84 w 112"/>
              <a:gd name="T19" fmla="*/ 111 h 112"/>
              <a:gd name="T20" fmla="*/ 79 w 112"/>
              <a:gd name="T21" fmla="*/ 111 h 112"/>
              <a:gd name="T22" fmla="*/ 34 w 112"/>
              <a:gd name="T23" fmla="*/ 111 h 112"/>
              <a:gd name="T24" fmla="*/ 5 w 112"/>
              <a:gd name="T25" fmla="*/ 112 h 112"/>
              <a:gd name="T26" fmla="*/ 1 w 112"/>
              <a:gd name="T27" fmla="*/ 82 h 112"/>
              <a:gd name="T28" fmla="*/ 24 w 112"/>
              <a:gd name="T29" fmla="*/ 56 h 112"/>
              <a:gd name="T30" fmla="*/ 2 w 112"/>
              <a:gd name="T31" fmla="*/ 28 h 112"/>
              <a:gd name="T32" fmla="*/ 33 w 112"/>
              <a:gd name="T33" fmla="*/ 3 h 112"/>
              <a:gd name="T34" fmla="*/ 76 w 112"/>
              <a:gd name="T35" fmla="*/ 5 h 112"/>
              <a:gd name="T36" fmla="*/ 110 w 112"/>
              <a:gd name="T37" fmla="*/ 24 h 112"/>
              <a:gd name="T38" fmla="*/ 87 w 112"/>
              <a:gd name="T39" fmla="*/ 57 h 112"/>
              <a:gd name="T40" fmla="*/ 62 w 112"/>
              <a:gd name="T41" fmla="*/ 82 h 112"/>
              <a:gd name="T42" fmla="*/ 101 w 112"/>
              <a:gd name="T43" fmla="*/ 82 h 112"/>
              <a:gd name="T44" fmla="*/ 91 w 112"/>
              <a:gd name="T45" fmla="*/ 86 h 112"/>
              <a:gd name="T46" fmla="*/ 87 w 112"/>
              <a:gd name="T47" fmla="*/ 83 h 112"/>
              <a:gd name="T48" fmla="*/ 89 w 112"/>
              <a:gd name="T49" fmla="*/ 70 h 112"/>
              <a:gd name="T50" fmla="*/ 82 w 112"/>
              <a:gd name="T51" fmla="*/ 73 h 112"/>
              <a:gd name="T52" fmla="*/ 85 w 112"/>
              <a:gd name="T53" fmla="*/ 67 h 112"/>
              <a:gd name="T54" fmla="*/ 62 w 112"/>
              <a:gd name="T55" fmla="*/ 82 h 112"/>
              <a:gd name="T56" fmla="*/ 23 w 112"/>
              <a:gd name="T57" fmla="*/ 97 h 112"/>
              <a:gd name="T58" fmla="*/ 77 w 112"/>
              <a:gd name="T59" fmla="*/ 27 h 112"/>
              <a:gd name="T60" fmla="*/ 23 w 112"/>
              <a:gd name="T61" fmla="*/ 97 h 112"/>
              <a:gd name="T62" fmla="*/ 90 w 112"/>
              <a:gd name="T63" fmla="*/ 33 h 112"/>
              <a:gd name="T64" fmla="*/ 90 w 112"/>
              <a:gd name="T65" fmla="*/ 34 h 112"/>
              <a:gd name="T66" fmla="*/ 90 w 112"/>
              <a:gd name="T67" fmla="*/ 34 h 112"/>
              <a:gd name="T68" fmla="*/ 102 w 112"/>
              <a:gd name="T69" fmla="*/ 31 h 112"/>
              <a:gd name="T70" fmla="*/ 86 w 112"/>
              <a:gd name="T71" fmla="*/ 11 h 112"/>
              <a:gd name="T72" fmla="*/ 74 w 112"/>
              <a:gd name="T73" fmla="*/ 18 h 112"/>
              <a:gd name="T74" fmla="*/ 79 w 112"/>
              <a:gd name="T75" fmla="*/ 22 h 112"/>
              <a:gd name="T76" fmla="*/ 79 w 112"/>
              <a:gd name="T77" fmla="*/ 22 h 112"/>
              <a:gd name="T78" fmla="*/ 79 w 112"/>
              <a:gd name="T79" fmla="*/ 22 h 112"/>
              <a:gd name="T80" fmla="*/ 90 w 112"/>
              <a:gd name="T81" fmla="*/ 33 h 112"/>
              <a:gd name="T82" fmla="*/ 90 w 112"/>
              <a:gd name="T83" fmla="*/ 33 h 112"/>
              <a:gd name="T84" fmla="*/ 88 w 112"/>
              <a:gd name="T85" fmla="*/ 39 h 112"/>
              <a:gd name="T86" fmla="*/ 30 w 112"/>
              <a:gd name="T87" fmla="*/ 103 h 112"/>
              <a:gd name="T88" fmla="*/ 88 w 112"/>
              <a:gd name="T89" fmla="*/ 39 h 112"/>
              <a:gd name="T90" fmla="*/ 12 w 112"/>
              <a:gd name="T91" fmla="*/ 86 h 112"/>
              <a:gd name="T92" fmla="*/ 71 w 112"/>
              <a:gd name="T93" fmla="*/ 21 h 112"/>
              <a:gd name="T94" fmla="*/ 12 w 112"/>
              <a:gd name="T95" fmla="*/ 86 h 112"/>
              <a:gd name="T96" fmla="*/ 9 w 112"/>
              <a:gd name="T97" fmla="*/ 89 h 112"/>
              <a:gd name="T98" fmla="*/ 23 w 112"/>
              <a:gd name="T99" fmla="*/ 10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12" h="112">
                <a:moveTo>
                  <a:pt x="30" y="25"/>
                </a:moveTo>
                <a:cubicBezTo>
                  <a:pt x="29" y="26"/>
                  <a:pt x="28" y="26"/>
                  <a:pt x="27" y="25"/>
                </a:cubicBezTo>
                <a:cubicBezTo>
                  <a:pt x="26" y="25"/>
                  <a:pt x="26" y="23"/>
                  <a:pt x="27" y="22"/>
                </a:cubicBezTo>
                <a:cubicBezTo>
                  <a:pt x="34" y="15"/>
                  <a:pt x="34" y="15"/>
                  <a:pt x="34" y="15"/>
                </a:cubicBezTo>
                <a:cubicBezTo>
                  <a:pt x="30" y="11"/>
                  <a:pt x="30" y="11"/>
                  <a:pt x="30" y="11"/>
                </a:cubicBezTo>
                <a:cubicBezTo>
                  <a:pt x="10" y="31"/>
                  <a:pt x="10" y="31"/>
                  <a:pt x="10" y="31"/>
                </a:cubicBezTo>
                <a:cubicBezTo>
                  <a:pt x="30" y="51"/>
                  <a:pt x="30" y="51"/>
                  <a:pt x="30" y="51"/>
                </a:cubicBezTo>
                <a:cubicBezTo>
                  <a:pt x="50" y="31"/>
                  <a:pt x="50" y="31"/>
                  <a:pt x="50" y="31"/>
                </a:cubicBezTo>
                <a:cubicBezTo>
                  <a:pt x="46" y="28"/>
                  <a:pt x="46" y="28"/>
                  <a:pt x="46" y="28"/>
                </a:cubicBezTo>
                <a:cubicBezTo>
                  <a:pt x="43" y="31"/>
                  <a:pt x="43" y="31"/>
                  <a:pt x="43" y="31"/>
                </a:cubicBezTo>
                <a:cubicBezTo>
                  <a:pt x="42" y="32"/>
                  <a:pt x="40" y="32"/>
                  <a:pt x="39" y="31"/>
                </a:cubicBezTo>
                <a:cubicBezTo>
                  <a:pt x="38" y="30"/>
                  <a:pt x="38" y="29"/>
                  <a:pt x="39" y="28"/>
                </a:cubicBezTo>
                <a:cubicBezTo>
                  <a:pt x="43" y="24"/>
                  <a:pt x="43" y="24"/>
                  <a:pt x="43" y="24"/>
                </a:cubicBezTo>
                <a:cubicBezTo>
                  <a:pt x="37" y="18"/>
                  <a:pt x="37" y="18"/>
                  <a:pt x="37" y="18"/>
                </a:cubicBezTo>
                <a:cubicBezTo>
                  <a:pt x="30" y="25"/>
                  <a:pt x="30" y="25"/>
                  <a:pt x="30" y="25"/>
                </a:cubicBezTo>
                <a:close/>
                <a:moveTo>
                  <a:pt x="87" y="57"/>
                </a:moveTo>
                <a:cubicBezTo>
                  <a:pt x="87" y="57"/>
                  <a:pt x="87" y="57"/>
                  <a:pt x="87" y="57"/>
                </a:cubicBezTo>
                <a:cubicBezTo>
                  <a:pt x="110" y="80"/>
                  <a:pt x="110" y="80"/>
                  <a:pt x="110" y="80"/>
                </a:cubicBezTo>
                <a:cubicBezTo>
                  <a:pt x="111" y="81"/>
                  <a:pt x="111" y="84"/>
                  <a:pt x="110" y="85"/>
                </a:cubicBezTo>
                <a:cubicBezTo>
                  <a:pt x="84" y="111"/>
                  <a:pt x="84" y="111"/>
                  <a:pt x="84" y="111"/>
                </a:cubicBezTo>
                <a:cubicBezTo>
                  <a:pt x="83" y="112"/>
                  <a:pt x="80" y="112"/>
                  <a:pt x="79" y="111"/>
                </a:cubicBezTo>
                <a:cubicBezTo>
                  <a:pt x="79" y="111"/>
                  <a:pt x="79" y="111"/>
                  <a:pt x="79" y="111"/>
                </a:cubicBezTo>
                <a:cubicBezTo>
                  <a:pt x="56" y="88"/>
                  <a:pt x="56" y="88"/>
                  <a:pt x="56" y="88"/>
                </a:cubicBezTo>
                <a:cubicBezTo>
                  <a:pt x="34" y="111"/>
                  <a:pt x="34" y="111"/>
                  <a:pt x="34" y="111"/>
                </a:cubicBezTo>
                <a:cubicBezTo>
                  <a:pt x="33" y="111"/>
                  <a:pt x="32" y="112"/>
                  <a:pt x="31" y="112"/>
                </a:cubicBezTo>
                <a:cubicBezTo>
                  <a:pt x="5" y="112"/>
                  <a:pt x="5" y="112"/>
                  <a:pt x="5" y="112"/>
                </a:cubicBezTo>
                <a:cubicBezTo>
                  <a:pt x="2" y="112"/>
                  <a:pt x="1" y="110"/>
                  <a:pt x="1" y="108"/>
                </a:cubicBezTo>
                <a:cubicBezTo>
                  <a:pt x="1" y="99"/>
                  <a:pt x="1" y="90"/>
                  <a:pt x="1" y="82"/>
                </a:cubicBezTo>
                <a:cubicBezTo>
                  <a:pt x="1" y="81"/>
                  <a:pt x="1" y="80"/>
                  <a:pt x="2" y="79"/>
                </a:cubicBezTo>
                <a:cubicBezTo>
                  <a:pt x="24" y="56"/>
                  <a:pt x="24" y="56"/>
                  <a:pt x="24" y="56"/>
                </a:cubicBezTo>
                <a:cubicBezTo>
                  <a:pt x="2" y="34"/>
                  <a:pt x="2" y="34"/>
                  <a:pt x="2" y="34"/>
                </a:cubicBezTo>
                <a:cubicBezTo>
                  <a:pt x="0" y="32"/>
                  <a:pt x="0" y="30"/>
                  <a:pt x="2" y="28"/>
                </a:cubicBezTo>
                <a:cubicBezTo>
                  <a:pt x="27" y="3"/>
                  <a:pt x="27" y="3"/>
                  <a:pt x="27" y="3"/>
                </a:cubicBezTo>
                <a:cubicBezTo>
                  <a:pt x="29" y="1"/>
                  <a:pt x="31" y="1"/>
                  <a:pt x="33" y="3"/>
                </a:cubicBezTo>
                <a:cubicBezTo>
                  <a:pt x="55" y="25"/>
                  <a:pt x="55" y="25"/>
                  <a:pt x="55" y="25"/>
                </a:cubicBezTo>
                <a:cubicBezTo>
                  <a:pt x="76" y="5"/>
                  <a:pt x="76" y="5"/>
                  <a:pt x="76" y="5"/>
                </a:cubicBezTo>
                <a:cubicBezTo>
                  <a:pt x="80" y="0"/>
                  <a:pt x="88" y="1"/>
                  <a:pt x="92" y="5"/>
                </a:cubicBezTo>
                <a:cubicBezTo>
                  <a:pt x="97" y="10"/>
                  <a:pt x="108" y="18"/>
                  <a:pt x="110" y="24"/>
                </a:cubicBezTo>
                <a:cubicBezTo>
                  <a:pt x="112" y="29"/>
                  <a:pt x="111" y="33"/>
                  <a:pt x="108" y="37"/>
                </a:cubicBezTo>
                <a:cubicBezTo>
                  <a:pt x="87" y="57"/>
                  <a:pt x="87" y="57"/>
                  <a:pt x="87" y="57"/>
                </a:cubicBezTo>
                <a:close/>
                <a:moveTo>
                  <a:pt x="62" y="82"/>
                </a:moveTo>
                <a:cubicBezTo>
                  <a:pt x="62" y="82"/>
                  <a:pt x="62" y="82"/>
                  <a:pt x="62" y="82"/>
                </a:cubicBezTo>
                <a:cubicBezTo>
                  <a:pt x="82" y="102"/>
                  <a:pt x="82" y="102"/>
                  <a:pt x="82" y="102"/>
                </a:cubicBezTo>
                <a:cubicBezTo>
                  <a:pt x="101" y="82"/>
                  <a:pt x="101" y="82"/>
                  <a:pt x="101" y="82"/>
                </a:cubicBezTo>
                <a:cubicBezTo>
                  <a:pt x="98" y="79"/>
                  <a:pt x="98" y="79"/>
                  <a:pt x="98" y="79"/>
                </a:cubicBezTo>
                <a:cubicBezTo>
                  <a:pt x="91" y="86"/>
                  <a:pt x="91" y="86"/>
                  <a:pt x="91" y="86"/>
                </a:cubicBezTo>
                <a:cubicBezTo>
                  <a:pt x="90" y="87"/>
                  <a:pt x="88" y="87"/>
                  <a:pt x="87" y="86"/>
                </a:cubicBezTo>
                <a:cubicBezTo>
                  <a:pt x="86" y="85"/>
                  <a:pt x="86" y="84"/>
                  <a:pt x="87" y="83"/>
                </a:cubicBezTo>
                <a:cubicBezTo>
                  <a:pt x="94" y="76"/>
                  <a:pt x="94" y="76"/>
                  <a:pt x="94" y="76"/>
                </a:cubicBezTo>
                <a:cubicBezTo>
                  <a:pt x="89" y="70"/>
                  <a:pt x="89" y="70"/>
                  <a:pt x="89" y="70"/>
                </a:cubicBezTo>
                <a:cubicBezTo>
                  <a:pt x="85" y="73"/>
                  <a:pt x="85" y="73"/>
                  <a:pt x="85" y="73"/>
                </a:cubicBezTo>
                <a:cubicBezTo>
                  <a:pt x="84" y="74"/>
                  <a:pt x="83" y="74"/>
                  <a:pt x="82" y="73"/>
                </a:cubicBezTo>
                <a:cubicBezTo>
                  <a:pt x="81" y="72"/>
                  <a:pt x="81" y="71"/>
                  <a:pt x="82" y="70"/>
                </a:cubicBezTo>
                <a:cubicBezTo>
                  <a:pt x="85" y="67"/>
                  <a:pt x="85" y="67"/>
                  <a:pt x="85" y="67"/>
                </a:cubicBezTo>
                <a:cubicBezTo>
                  <a:pt x="82" y="63"/>
                  <a:pt x="82" y="63"/>
                  <a:pt x="82" y="63"/>
                </a:cubicBezTo>
                <a:cubicBezTo>
                  <a:pt x="62" y="82"/>
                  <a:pt x="62" y="82"/>
                  <a:pt x="62" y="82"/>
                </a:cubicBezTo>
                <a:close/>
                <a:moveTo>
                  <a:pt x="23" y="97"/>
                </a:moveTo>
                <a:cubicBezTo>
                  <a:pt x="23" y="97"/>
                  <a:pt x="23" y="97"/>
                  <a:pt x="23" y="97"/>
                </a:cubicBezTo>
                <a:cubicBezTo>
                  <a:pt x="44" y="76"/>
                  <a:pt x="65" y="56"/>
                  <a:pt x="85" y="35"/>
                </a:cubicBezTo>
                <a:cubicBezTo>
                  <a:pt x="82" y="33"/>
                  <a:pt x="80" y="30"/>
                  <a:pt x="77" y="27"/>
                </a:cubicBezTo>
                <a:cubicBezTo>
                  <a:pt x="16" y="89"/>
                  <a:pt x="16" y="89"/>
                  <a:pt x="16" y="89"/>
                </a:cubicBezTo>
                <a:cubicBezTo>
                  <a:pt x="23" y="97"/>
                  <a:pt x="23" y="97"/>
                  <a:pt x="23" y="97"/>
                </a:cubicBezTo>
                <a:close/>
                <a:moveTo>
                  <a:pt x="90" y="33"/>
                </a:moveTo>
                <a:cubicBezTo>
                  <a:pt x="90" y="33"/>
                  <a:pt x="90" y="33"/>
                  <a:pt x="90" y="33"/>
                </a:cubicBezTo>
                <a:cubicBezTo>
                  <a:pt x="90" y="34"/>
                  <a:pt x="90" y="34"/>
                  <a:pt x="90" y="34"/>
                </a:cubicBezTo>
                <a:cubicBezTo>
                  <a:pt x="90" y="34"/>
                  <a:pt x="90" y="34"/>
                  <a:pt x="90" y="34"/>
                </a:cubicBezTo>
                <a:cubicBezTo>
                  <a:pt x="90" y="34"/>
                  <a:pt x="90" y="34"/>
                  <a:pt x="90" y="34"/>
                </a:cubicBezTo>
                <a:cubicBezTo>
                  <a:pt x="90" y="34"/>
                  <a:pt x="90" y="34"/>
                  <a:pt x="90" y="34"/>
                </a:cubicBezTo>
                <a:cubicBezTo>
                  <a:pt x="95" y="38"/>
                  <a:pt x="95" y="38"/>
                  <a:pt x="95" y="38"/>
                </a:cubicBezTo>
                <a:cubicBezTo>
                  <a:pt x="102" y="31"/>
                  <a:pt x="102" y="31"/>
                  <a:pt x="102" y="31"/>
                </a:cubicBezTo>
                <a:cubicBezTo>
                  <a:pt x="103" y="30"/>
                  <a:pt x="103" y="28"/>
                  <a:pt x="102" y="26"/>
                </a:cubicBezTo>
                <a:cubicBezTo>
                  <a:pt x="97" y="21"/>
                  <a:pt x="91" y="16"/>
                  <a:pt x="86" y="11"/>
                </a:cubicBezTo>
                <a:cubicBezTo>
                  <a:pt x="85" y="9"/>
                  <a:pt x="83" y="9"/>
                  <a:pt x="82" y="10"/>
                </a:cubicBezTo>
                <a:cubicBezTo>
                  <a:pt x="74" y="18"/>
                  <a:pt x="74" y="18"/>
                  <a:pt x="74" y="18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2"/>
                  <a:pt x="79" y="22"/>
                  <a:pt x="79" y="22"/>
                </a:cubicBezTo>
                <a:cubicBezTo>
                  <a:pt x="90" y="33"/>
                  <a:pt x="90" y="33"/>
                  <a:pt x="90" y="33"/>
                </a:cubicBezTo>
                <a:cubicBezTo>
                  <a:pt x="90" y="33"/>
                  <a:pt x="90" y="33"/>
                  <a:pt x="90" y="33"/>
                </a:cubicBezTo>
                <a:cubicBezTo>
                  <a:pt x="90" y="33"/>
                  <a:pt x="90" y="33"/>
                  <a:pt x="90" y="33"/>
                </a:cubicBezTo>
                <a:close/>
                <a:moveTo>
                  <a:pt x="88" y="39"/>
                </a:moveTo>
                <a:cubicBezTo>
                  <a:pt x="88" y="39"/>
                  <a:pt x="88" y="39"/>
                  <a:pt x="88" y="39"/>
                </a:cubicBezTo>
                <a:cubicBezTo>
                  <a:pt x="68" y="59"/>
                  <a:pt x="47" y="80"/>
                  <a:pt x="27" y="100"/>
                </a:cubicBezTo>
                <a:cubicBezTo>
                  <a:pt x="30" y="103"/>
                  <a:pt x="30" y="103"/>
                  <a:pt x="30" y="103"/>
                </a:cubicBezTo>
                <a:cubicBezTo>
                  <a:pt x="91" y="42"/>
                  <a:pt x="91" y="42"/>
                  <a:pt x="91" y="42"/>
                </a:cubicBezTo>
                <a:cubicBezTo>
                  <a:pt x="88" y="39"/>
                  <a:pt x="88" y="39"/>
                  <a:pt x="88" y="39"/>
                </a:cubicBezTo>
                <a:close/>
                <a:moveTo>
                  <a:pt x="12" y="86"/>
                </a:moveTo>
                <a:cubicBezTo>
                  <a:pt x="12" y="86"/>
                  <a:pt x="12" y="86"/>
                  <a:pt x="12" y="86"/>
                </a:cubicBezTo>
                <a:cubicBezTo>
                  <a:pt x="74" y="24"/>
                  <a:pt x="74" y="24"/>
                  <a:pt x="74" y="24"/>
                </a:cubicBezTo>
                <a:cubicBezTo>
                  <a:pt x="71" y="21"/>
                  <a:pt x="71" y="21"/>
                  <a:pt x="71" y="21"/>
                </a:cubicBezTo>
                <a:cubicBezTo>
                  <a:pt x="9" y="83"/>
                  <a:pt x="9" y="83"/>
                  <a:pt x="9" y="83"/>
                </a:cubicBezTo>
                <a:cubicBezTo>
                  <a:pt x="12" y="86"/>
                  <a:pt x="12" y="86"/>
                  <a:pt x="12" y="86"/>
                </a:cubicBezTo>
                <a:close/>
                <a:moveTo>
                  <a:pt x="9" y="89"/>
                </a:moveTo>
                <a:cubicBezTo>
                  <a:pt x="9" y="89"/>
                  <a:pt x="9" y="89"/>
                  <a:pt x="9" y="89"/>
                </a:cubicBezTo>
                <a:cubicBezTo>
                  <a:pt x="9" y="94"/>
                  <a:pt x="9" y="99"/>
                  <a:pt x="9" y="104"/>
                </a:cubicBezTo>
                <a:cubicBezTo>
                  <a:pt x="23" y="104"/>
                  <a:pt x="23" y="104"/>
                  <a:pt x="23" y="104"/>
                </a:cubicBezTo>
                <a:cubicBezTo>
                  <a:pt x="9" y="89"/>
                  <a:pt x="9" y="89"/>
                  <a:pt x="9" y="8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25596" y="2185899"/>
            <a:ext cx="142229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8" name="Rectangle 24"/>
          <p:cNvSpPr>
            <a:spLocks noChangeArrowheads="1"/>
          </p:cNvSpPr>
          <p:nvPr/>
        </p:nvSpPr>
        <p:spPr bwMode="auto">
          <a:xfrm>
            <a:off x="725595" y="1969875"/>
            <a:ext cx="142229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1000" b="1" dirty="0" smtClean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请添加标题</a:t>
            </a:r>
            <a:endParaRPr lang="zh-CN" altLang="en-US" sz="1000" b="1" dirty="0">
              <a:solidFill>
                <a:srgbClr val="FFFFFF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792935" y="2185899"/>
            <a:ext cx="142229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12" name="Rectangle 24"/>
          <p:cNvSpPr>
            <a:spLocks noChangeArrowheads="1"/>
          </p:cNvSpPr>
          <p:nvPr/>
        </p:nvSpPr>
        <p:spPr bwMode="auto">
          <a:xfrm>
            <a:off x="2792934" y="1969875"/>
            <a:ext cx="142229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1000" b="1" dirty="0" smtClean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请添加标题</a:t>
            </a:r>
            <a:endParaRPr lang="zh-CN" altLang="en-US" sz="1000" b="1" dirty="0">
              <a:solidFill>
                <a:srgbClr val="FFFFFF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5371523" y="1271971"/>
            <a:ext cx="505816" cy="505816"/>
          </a:xfrm>
          <a:prstGeom prst="ellipse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913283" y="2185899"/>
            <a:ext cx="142229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16" name="Rectangle 24"/>
          <p:cNvSpPr>
            <a:spLocks noChangeArrowheads="1"/>
          </p:cNvSpPr>
          <p:nvPr/>
        </p:nvSpPr>
        <p:spPr bwMode="auto">
          <a:xfrm>
            <a:off x="4913282" y="1969875"/>
            <a:ext cx="142229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1000" b="1" dirty="0" smtClean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请添加标题</a:t>
            </a:r>
            <a:endParaRPr lang="zh-CN" altLang="en-US" sz="1000" b="1" dirty="0">
              <a:solidFill>
                <a:srgbClr val="FFFFFF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7438862" y="1271971"/>
            <a:ext cx="505816" cy="505816"/>
          </a:xfrm>
          <a:prstGeom prst="ellipse">
            <a:avLst/>
          </a:prstGeom>
          <a:solidFill>
            <a:schemeClr val="accent4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980622" y="2185899"/>
            <a:ext cx="142229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20" name="Rectangle 24"/>
          <p:cNvSpPr>
            <a:spLocks noChangeArrowheads="1"/>
          </p:cNvSpPr>
          <p:nvPr/>
        </p:nvSpPr>
        <p:spPr bwMode="auto">
          <a:xfrm>
            <a:off x="6980621" y="1969875"/>
            <a:ext cx="142229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1000" b="1" dirty="0" smtClean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请添加标题</a:t>
            </a:r>
            <a:endParaRPr lang="zh-CN" altLang="en-US" sz="1000" b="1" dirty="0">
              <a:solidFill>
                <a:srgbClr val="FFFFFF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25596" y="3190808"/>
            <a:ext cx="7677322" cy="1598602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2" name="Group 22"/>
          <p:cNvGrpSpPr>
            <a:grpSpLocks/>
          </p:cNvGrpSpPr>
          <p:nvPr/>
        </p:nvGrpSpPr>
        <p:grpSpPr bwMode="auto">
          <a:xfrm>
            <a:off x="5507275" y="1412235"/>
            <a:ext cx="226208" cy="225288"/>
            <a:chOff x="1792" y="2323"/>
            <a:chExt cx="246" cy="245"/>
          </a:xfrm>
          <a:solidFill>
            <a:schemeClr val="bg1"/>
          </a:solidFill>
        </p:grpSpPr>
        <p:sp>
          <p:nvSpPr>
            <p:cNvPr id="23" name="Freeform 18"/>
            <p:cNvSpPr>
              <a:spLocks/>
            </p:cNvSpPr>
            <p:nvPr/>
          </p:nvSpPr>
          <p:spPr bwMode="auto">
            <a:xfrm>
              <a:off x="1941" y="2471"/>
              <a:ext cx="97" cy="97"/>
            </a:xfrm>
            <a:custGeom>
              <a:avLst/>
              <a:gdLst>
                <a:gd name="T0" fmla="*/ 40 w 44"/>
                <a:gd name="T1" fmla="*/ 25 h 44"/>
                <a:gd name="T2" fmla="*/ 15 w 44"/>
                <a:gd name="T3" fmla="*/ 0 h 44"/>
                <a:gd name="T4" fmla="*/ 0 w 44"/>
                <a:gd name="T5" fmla="*/ 15 h 44"/>
                <a:gd name="T6" fmla="*/ 25 w 44"/>
                <a:gd name="T7" fmla="*/ 40 h 44"/>
                <a:gd name="T8" fmla="*/ 40 w 44"/>
                <a:gd name="T9" fmla="*/ 40 h 44"/>
                <a:gd name="T10" fmla="*/ 40 w 44"/>
                <a:gd name="T11" fmla="*/ 2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44">
                  <a:moveTo>
                    <a:pt x="40" y="25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1" y="6"/>
                    <a:pt x="6" y="11"/>
                    <a:pt x="0" y="15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9" y="44"/>
                    <a:pt x="36" y="44"/>
                    <a:pt x="40" y="40"/>
                  </a:cubicBezTo>
                  <a:cubicBezTo>
                    <a:pt x="44" y="36"/>
                    <a:pt x="44" y="29"/>
                    <a:pt x="4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4" name="Freeform 19"/>
            <p:cNvSpPr>
              <a:spLocks noEditPoints="1"/>
            </p:cNvSpPr>
            <p:nvPr/>
          </p:nvSpPr>
          <p:spPr bwMode="auto">
            <a:xfrm>
              <a:off x="1792" y="2323"/>
              <a:ext cx="182" cy="181"/>
            </a:xfrm>
            <a:custGeom>
              <a:avLst/>
              <a:gdLst>
                <a:gd name="T0" fmla="*/ 82 w 82"/>
                <a:gd name="T1" fmla="*/ 41 h 82"/>
                <a:gd name="T2" fmla="*/ 41 w 82"/>
                <a:gd name="T3" fmla="*/ 0 h 82"/>
                <a:gd name="T4" fmla="*/ 0 w 82"/>
                <a:gd name="T5" fmla="*/ 41 h 82"/>
                <a:gd name="T6" fmla="*/ 41 w 82"/>
                <a:gd name="T7" fmla="*/ 82 h 82"/>
                <a:gd name="T8" fmla="*/ 82 w 82"/>
                <a:gd name="T9" fmla="*/ 41 h 82"/>
                <a:gd name="T10" fmla="*/ 41 w 82"/>
                <a:gd name="T11" fmla="*/ 72 h 82"/>
                <a:gd name="T12" fmla="*/ 11 w 82"/>
                <a:gd name="T13" fmla="*/ 41 h 82"/>
                <a:gd name="T14" fmla="*/ 41 w 82"/>
                <a:gd name="T15" fmla="*/ 11 h 82"/>
                <a:gd name="T16" fmla="*/ 72 w 82"/>
                <a:gd name="T17" fmla="*/ 41 h 82"/>
                <a:gd name="T18" fmla="*/ 41 w 82"/>
                <a:gd name="T19" fmla="*/ 7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82" y="41"/>
                  </a:moveTo>
                  <a:cubicBezTo>
                    <a:pt x="82" y="19"/>
                    <a:pt x="64" y="0"/>
                    <a:pt x="41" y="0"/>
                  </a:cubicBezTo>
                  <a:cubicBezTo>
                    <a:pt x="19" y="0"/>
                    <a:pt x="0" y="19"/>
                    <a:pt x="0" y="41"/>
                  </a:cubicBezTo>
                  <a:cubicBezTo>
                    <a:pt x="0" y="64"/>
                    <a:pt x="19" y="82"/>
                    <a:pt x="41" y="82"/>
                  </a:cubicBezTo>
                  <a:cubicBezTo>
                    <a:pt x="64" y="82"/>
                    <a:pt x="82" y="64"/>
                    <a:pt x="82" y="41"/>
                  </a:cubicBezTo>
                  <a:close/>
                  <a:moveTo>
                    <a:pt x="41" y="72"/>
                  </a:moveTo>
                  <a:cubicBezTo>
                    <a:pt x="24" y="72"/>
                    <a:pt x="11" y="58"/>
                    <a:pt x="11" y="41"/>
                  </a:cubicBezTo>
                  <a:cubicBezTo>
                    <a:pt x="11" y="24"/>
                    <a:pt x="24" y="11"/>
                    <a:pt x="41" y="11"/>
                  </a:cubicBezTo>
                  <a:cubicBezTo>
                    <a:pt x="58" y="11"/>
                    <a:pt x="72" y="24"/>
                    <a:pt x="72" y="41"/>
                  </a:cubicBezTo>
                  <a:cubicBezTo>
                    <a:pt x="72" y="58"/>
                    <a:pt x="58" y="72"/>
                    <a:pt x="41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5" name="Freeform 20"/>
            <p:cNvSpPr>
              <a:spLocks/>
            </p:cNvSpPr>
            <p:nvPr/>
          </p:nvSpPr>
          <p:spPr bwMode="auto">
            <a:xfrm>
              <a:off x="1830" y="2360"/>
              <a:ext cx="53" cy="54"/>
            </a:xfrm>
            <a:custGeom>
              <a:avLst/>
              <a:gdLst>
                <a:gd name="T0" fmla="*/ 0 w 24"/>
                <a:gd name="T1" fmla="*/ 24 h 24"/>
                <a:gd name="T2" fmla="*/ 7 w 24"/>
                <a:gd name="T3" fmla="*/ 24 h 24"/>
                <a:gd name="T4" fmla="*/ 24 w 24"/>
                <a:gd name="T5" fmla="*/ 7 h 24"/>
                <a:gd name="T6" fmla="*/ 24 w 24"/>
                <a:gd name="T7" fmla="*/ 0 h 24"/>
                <a:gd name="T8" fmla="*/ 0 w 24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4">
                  <a:moveTo>
                    <a:pt x="0" y="24"/>
                  </a:moveTo>
                  <a:cubicBezTo>
                    <a:pt x="7" y="24"/>
                    <a:pt x="7" y="24"/>
                    <a:pt x="7" y="24"/>
                  </a:cubicBezTo>
                  <a:cubicBezTo>
                    <a:pt x="7" y="15"/>
                    <a:pt x="15" y="7"/>
                    <a:pt x="24" y="7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6" name="Freeform 13"/>
          <p:cNvSpPr>
            <a:spLocks noEditPoints="1"/>
          </p:cNvSpPr>
          <p:nvPr/>
        </p:nvSpPr>
        <p:spPr bwMode="auto">
          <a:xfrm>
            <a:off x="7591276" y="1418655"/>
            <a:ext cx="200988" cy="212448"/>
          </a:xfrm>
          <a:custGeom>
            <a:avLst/>
            <a:gdLst>
              <a:gd name="T0" fmla="*/ 96 w 103"/>
              <a:gd name="T1" fmla="*/ 14 h 109"/>
              <a:gd name="T2" fmla="*/ 96 w 103"/>
              <a:gd name="T3" fmla="*/ 103 h 109"/>
              <a:gd name="T4" fmla="*/ 14 w 103"/>
              <a:gd name="T5" fmla="*/ 103 h 109"/>
              <a:gd name="T6" fmla="*/ 7 w 103"/>
              <a:gd name="T7" fmla="*/ 96 h 109"/>
              <a:gd name="T8" fmla="*/ 14 w 103"/>
              <a:gd name="T9" fmla="*/ 89 h 109"/>
              <a:gd name="T10" fmla="*/ 89 w 103"/>
              <a:gd name="T11" fmla="*/ 89 h 109"/>
              <a:gd name="T12" fmla="*/ 89 w 103"/>
              <a:gd name="T13" fmla="*/ 0 h 109"/>
              <a:gd name="T14" fmla="*/ 14 w 103"/>
              <a:gd name="T15" fmla="*/ 0 h 109"/>
              <a:gd name="T16" fmla="*/ 0 w 103"/>
              <a:gd name="T17" fmla="*/ 14 h 109"/>
              <a:gd name="T18" fmla="*/ 0 w 103"/>
              <a:gd name="T19" fmla="*/ 96 h 109"/>
              <a:gd name="T20" fmla="*/ 14 w 103"/>
              <a:gd name="T21" fmla="*/ 109 h 109"/>
              <a:gd name="T22" fmla="*/ 103 w 103"/>
              <a:gd name="T23" fmla="*/ 109 h 109"/>
              <a:gd name="T24" fmla="*/ 103 w 103"/>
              <a:gd name="T25" fmla="*/ 14 h 109"/>
              <a:gd name="T26" fmla="*/ 96 w 103"/>
              <a:gd name="T27" fmla="*/ 14 h 109"/>
              <a:gd name="T28" fmla="*/ 14 w 103"/>
              <a:gd name="T29" fmla="*/ 27 h 109"/>
              <a:gd name="T30" fmla="*/ 14 w 103"/>
              <a:gd name="T31" fmla="*/ 7 h 109"/>
              <a:gd name="T32" fmla="*/ 82 w 103"/>
              <a:gd name="T33" fmla="*/ 7 h 109"/>
              <a:gd name="T34" fmla="*/ 82 w 103"/>
              <a:gd name="T35" fmla="*/ 82 h 109"/>
              <a:gd name="T36" fmla="*/ 14 w 103"/>
              <a:gd name="T37" fmla="*/ 82 h 109"/>
              <a:gd name="T38" fmla="*/ 14 w 103"/>
              <a:gd name="T39" fmla="*/ 27 h 109"/>
              <a:gd name="T40" fmla="*/ 68 w 103"/>
              <a:gd name="T41" fmla="*/ 21 h 109"/>
              <a:gd name="T42" fmla="*/ 27 w 103"/>
              <a:gd name="T43" fmla="*/ 21 h 109"/>
              <a:gd name="T44" fmla="*/ 27 w 103"/>
              <a:gd name="T45" fmla="*/ 14 h 109"/>
              <a:gd name="T46" fmla="*/ 68 w 103"/>
              <a:gd name="T47" fmla="*/ 14 h 109"/>
              <a:gd name="T48" fmla="*/ 68 w 103"/>
              <a:gd name="T49" fmla="*/ 21 h 109"/>
              <a:gd name="T50" fmla="*/ 55 w 103"/>
              <a:gd name="T51" fmla="*/ 34 h 109"/>
              <a:gd name="T52" fmla="*/ 27 w 103"/>
              <a:gd name="T53" fmla="*/ 34 h 109"/>
              <a:gd name="T54" fmla="*/ 27 w 103"/>
              <a:gd name="T55" fmla="*/ 27 h 109"/>
              <a:gd name="T56" fmla="*/ 55 w 103"/>
              <a:gd name="T57" fmla="*/ 27 h 109"/>
              <a:gd name="T58" fmla="*/ 55 w 103"/>
              <a:gd name="T59" fmla="*/ 34 h 109"/>
              <a:gd name="T60" fmla="*/ 41 w 103"/>
              <a:gd name="T61" fmla="*/ 48 h 109"/>
              <a:gd name="T62" fmla="*/ 27 w 103"/>
              <a:gd name="T63" fmla="*/ 48 h 109"/>
              <a:gd name="T64" fmla="*/ 27 w 103"/>
              <a:gd name="T65" fmla="*/ 41 h 109"/>
              <a:gd name="T66" fmla="*/ 41 w 103"/>
              <a:gd name="T67" fmla="*/ 41 h 109"/>
              <a:gd name="T68" fmla="*/ 41 w 103"/>
              <a:gd name="T69" fmla="*/ 48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3" h="109">
                <a:moveTo>
                  <a:pt x="96" y="14"/>
                </a:moveTo>
                <a:cubicBezTo>
                  <a:pt x="96" y="103"/>
                  <a:pt x="96" y="103"/>
                  <a:pt x="96" y="103"/>
                </a:cubicBezTo>
                <a:cubicBezTo>
                  <a:pt x="14" y="103"/>
                  <a:pt x="14" y="103"/>
                  <a:pt x="14" y="103"/>
                </a:cubicBezTo>
                <a:cubicBezTo>
                  <a:pt x="10" y="103"/>
                  <a:pt x="7" y="100"/>
                  <a:pt x="7" y="96"/>
                </a:cubicBezTo>
                <a:cubicBezTo>
                  <a:pt x="7" y="92"/>
                  <a:pt x="10" y="89"/>
                  <a:pt x="14" y="89"/>
                </a:cubicBezTo>
                <a:cubicBezTo>
                  <a:pt x="89" y="89"/>
                  <a:pt x="89" y="89"/>
                  <a:pt x="89" y="89"/>
                </a:cubicBezTo>
                <a:cubicBezTo>
                  <a:pt x="89" y="0"/>
                  <a:pt x="89" y="0"/>
                  <a:pt x="89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6"/>
                  <a:pt x="0" y="14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3"/>
                  <a:pt x="6" y="109"/>
                  <a:pt x="14" y="109"/>
                </a:cubicBezTo>
                <a:cubicBezTo>
                  <a:pt x="103" y="109"/>
                  <a:pt x="103" y="109"/>
                  <a:pt x="103" y="109"/>
                </a:cubicBezTo>
                <a:cubicBezTo>
                  <a:pt x="103" y="14"/>
                  <a:pt x="103" y="14"/>
                  <a:pt x="103" y="14"/>
                </a:cubicBezTo>
                <a:lnTo>
                  <a:pt x="96" y="14"/>
                </a:lnTo>
                <a:close/>
                <a:moveTo>
                  <a:pt x="14" y="27"/>
                </a:moveTo>
                <a:cubicBezTo>
                  <a:pt x="14" y="7"/>
                  <a:pt x="14" y="7"/>
                  <a:pt x="14" y="7"/>
                </a:cubicBezTo>
                <a:cubicBezTo>
                  <a:pt x="82" y="7"/>
                  <a:pt x="82" y="7"/>
                  <a:pt x="82" y="7"/>
                </a:cubicBezTo>
                <a:cubicBezTo>
                  <a:pt x="82" y="82"/>
                  <a:pt x="82" y="82"/>
                  <a:pt x="82" y="82"/>
                </a:cubicBezTo>
                <a:cubicBezTo>
                  <a:pt x="14" y="82"/>
                  <a:pt x="14" y="82"/>
                  <a:pt x="14" y="82"/>
                </a:cubicBezTo>
                <a:lnTo>
                  <a:pt x="14" y="27"/>
                </a:lnTo>
                <a:close/>
                <a:moveTo>
                  <a:pt x="68" y="21"/>
                </a:moveTo>
                <a:cubicBezTo>
                  <a:pt x="27" y="21"/>
                  <a:pt x="27" y="21"/>
                  <a:pt x="27" y="21"/>
                </a:cubicBezTo>
                <a:cubicBezTo>
                  <a:pt x="27" y="14"/>
                  <a:pt x="27" y="14"/>
                  <a:pt x="27" y="14"/>
                </a:cubicBezTo>
                <a:cubicBezTo>
                  <a:pt x="68" y="14"/>
                  <a:pt x="68" y="14"/>
                  <a:pt x="68" y="14"/>
                </a:cubicBezTo>
                <a:lnTo>
                  <a:pt x="68" y="21"/>
                </a:lnTo>
                <a:close/>
                <a:moveTo>
                  <a:pt x="55" y="34"/>
                </a:moveTo>
                <a:cubicBezTo>
                  <a:pt x="27" y="34"/>
                  <a:pt x="27" y="34"/>
                  <a:pt x="27" y="34"/>
                </a:cubicBezTo>
                <a:cubicBezTo>
                  <a:pt x="27" y="27"/>
                  <a:pt x="27" y="27"/>
                  <a:pt x="27" y="27"/>
                </a:cubicBezTo>
                <a:cubicBezTo>
                  <a:pt x="55" y="27"/>
                  <a:pt x="55" y="27"/>
                  <a:pt x="55" y="27"/>
                </a:cubicBezTo>
                <a:lnTo>
                  <a:pt x="55" y="34"/>
                </a:lnTo>
                <a:close/>
                <a:moveTo>
                  <a:pt x="41" y="48"/>
                </a:moveTo>
                <a:cubicBezTo>
                  <a:pt x="27" y="48"/>
                  <a:pt x="27" y="48"/>
                  <a:pt x="27" y="48"/>
                </a:cubicBezTo>
                <a:cubicBezTo>
                  <a:pt x="27" y="41"/>
                  <a:pt x="27" y="41"/>
                  <a:pt x="27" y="41"/>
                </a:cubicBezTo>
                <a:cubicBezTo>
                  <a:pt x="41" y="41"/>
                  <a:pt x="41" y="41"/>
                  <a:pt x="41" y="41"/>
                </a:cubicBezTo>
                <a:lnTo>
                  <a:pt x="41" y="4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7003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250"/>
                            </p:stCondLst>
                            <p:childTnLst>
                              <p:par>
                                <p:cTn id="8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9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" grpId="0" animBg="1"/>
      <p:bldP spid="5" grpId="0" animBg="1"/>
      <p:bldP spid="6" grpId="0" animBg="1"/>
      <p:bldP spid="7" grpId="0"/>
      <p:bldP spid="8" grpId="0"/>
      <p:bldP spid="11" grpId="0"/>
      <p:bldP spid="12" grpId="0"/>
      <p:bldP spid="13" grpId="0" animBg="1"/>
      <p:bldP spid="15" grpId="0"/>
      <p:bldP spid="16" grpId="0"/>
      <p:bldP spid="17" grpId="0" animBg="1"/>
      <p:bldP spid="19" grpId="0"/>
      <p:bldP spid="20" grpId="0"/>
      <p:bldP spid="21" grpId="0" animBg="1"/>
      <p:bldP spid="2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2"/>
          <p:cNvSpPr txBox="1">
            <a:spLocks noChangeArrowheads="1"/>
          </p:cNvSpPr>
          <p:nvPr/>
        </p:nvSpPr>
        <p:spPr bwMode="auto">
          <a:xfrm>
            <a:off x="3658929" y="454943"/>
            <a:ext cx="182614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此处添加</a:t>
            </a:r>
            <a:r>
              <a:rPr lang="zh-CN" altLang="en-US" sz="1600" dirty="0">
                <a:solidFill>
                  <a:schemeClr val="accent4"/>
                </a:solidFill>
                <a:cs typeface="+mn-ea"/>
                <a:sym typeface="+mn-lt"/>
              </a:rPr>
              <a:t>标题文本</a:t>
            </a:r>
            <a:endParaRPr lang="en-US" altLang="zh-CN" sz="1600" dirty="0">
              <a:solidFill>
                <a:schemeClr val="accent4"/>
              </a:solidFill>
              <a:cs typeface="+mn-ea"/>
              <a:sym typeface="+mn-lt"/>
            </a:endParaRPr>
          </a:p>
        </p:txBody>
      </p:sp>
      <p:sp>
        <p:nvSpPr>
          <p:cNvPr id="3" name="Text Box 43"/>
          <p:cNvSpPr txBox="1">
            <a:spLocks noChangeArrowheads="1"/>
          </p:cNvSpPr>
          <p:nvPr/>
        </p:nvSpPr>
        <p:spPr bwMode="auto">
          <a:xfrm>
            <a:off x="3577075" y="732755"/>
            <a:ext cx="1981632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This is a good space for a short subtitle</a:t>
            </a:r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1122547" y="2696263"/>
            <a:ext cx="936062" cy="631164"/>
          </a:xfrm>
          <a:custGeom>
            <a:avLst/>
            <a:gdLst>
              <a:gd name="T0" fmla="*/ 445 w 657"/>
              <a:gd name="T1" fmla="*/ 443 h 443"/>
              <a:gd name="T2" fmla="*/ 0 w 657"/>
              <a:gd name="T3" fmla="*/ 443 h 443"/>
              <a:gd name="T4" fmla="*/ 211 w 657"/>
              <a:gd name="T5" fmla="*/ 220 h 443"/>
              <a:gd name="T6" fmla="*/ 0 w 657"/>
              <a:gd name="T7" fmla="*/ 0 h 443"/>
              <a:gd name="T8" fmla="*/ 445 w 657"/>
              <a:gd name="T9" fmla="*/ 0 h 443"/>
              <a:gd name="T10" fmla="*/ 657 w 657"/>
              <a:gd name="T11" fmla="*/ 220 h 443"/>
              <a:gd name="T12" fmla="*/ 445 w 657"/>
              <a:gd name="T13" fmla="*/ 443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57" h="443">
                <a:moveTo>
                  <a:pt x="445" y="443"/>
                </a:moveTo>
                <a:lnTo>
                  <a:pt x="0" y="443"/>
                </a:lnTo>
                <a:lnTo>
                  <a:pt x="211" y="220"/>
                </a:lnTo>
                <a:lnTo>
                  <a:pt x="0" y="0"/>
                </a:lnTo>
                <a:lnTo>
                  <a:pt x="445" y="0"/>
                </a:lnTo>
                <a:lnTo>
                  <a:pt x="657" y="220"/>
                </a:lnTo>
                <a:lnTo>
                  <a:pt x="445" y="443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1562796" y="2696263"/>
            <a:ext cx="596971" cy="941760"/>
          </a:xfrm>
          <a:custGeom>
            <a:avLst/>
            <a:gdLst>
              <a:gd name="T0" fmla="*/ 205 w 419"/>
              <a:gd name="T1" fmla="*/ 0 h 661"/>
              <a:gd name="T2" fmla="*/ 419 w 419"/>
              <a:gd name="T3" fmla="*/ 220 h 661"/>
              <a:gd name="T4" fmla="*/ 0 w 419"/>
              <a:gd name="T5" fmla="*/ 661 h 6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9" h="661">
                <a:moveTo>
                  <a:pt x="205" y="0"/>
                </a:moveTo>
                <a:lnTo>
                  <a:pt x="419" y="220"/>
                </a:lnTo>
                <a:lnTo>
                  <a:pt x="0" y="661"/>
                </a:lnTo>
              </a:path>
            </a:pathLst>
          </a:cu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 type="none"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2639908" y="2696263"/>
            <a:ext cx="936062" cy="631164"/>
          </a:xfrm>
          <a:custGeom>
            <a:avLst/>
            <a:gdLst>
              <a:gd name="T0" fmla="*/ 445 w 657"/>
              <a:gd name="T1" fmla="*/ 0 h 443"/>
              <a:gd name="T2" fmla="*/ 0 w 657"/>
              <a:gd name="T3" fmla="*/ 0 h 443"/>
              <a:gd name="T4" fmla="*/ 212 w 657"/>
              <a:gd name="T5" fmla="*/ 220 h 443"/>
              <a:gd name="T6" fmla="*/ 0 w 657"/>
              <a:gd name="T7" fmla="*/ 443 h 443"/>
              <a:gd name="T8" fmla="*/ 445 w 657"/>
              <a:gd name="T9" fmla="*/ 443 h 443"/>
              <a:gd name="T10" fmla="*/ 657 w 657"/>
              <a:gd name="T11" fmla="*/ 220 h 443"/>
              <a:gd name="T12" fmla="*/ 445 w 657"/>
              <a:gd name="T13" fmla="*/ 0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57" h="443">
                <a:moveTo>
                  <a:pt x="445" y="0"/>
                </a:moveTo>
                <a:lnTo>
                  <a:pt x="0" y="0"/>
                </a:lnTo>
                <a:lnTo>
                  <a:pt x="212" y="220"/>
                </a:lnTo>
                <a:lnTo>
                  <a:pt x="0" y="443"/>
                </a:lnTo>
                <a:lnTo>
                  <a:pt x="445" y="443"/>
                </a:lnTo>
                <a:lnTo>
                  <a:pt x="657" y="220"/>
                </a:lnTo>
                <a:lnTo>
                  <a:pt x="445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3080155" y="2385667"/>
            <a:ext cx="596971" cy="941760"/>
          </a:xfrm>
          <a:custGeom>
            <a:avLst/>
            <a:gdLst>
              <a:gd name="T0" fmla="*/ 205 w 419"/>
              <a:gd name="T1" fmla="*/ 661 h 661"/>
              <a:gd name="T2" fmla="*/ 419 w 419"/>
              <a:gd name="T3" fmla="*/ 438 h 661"/>
              <a:gd name="T4" fmla="*/ 0 w 419"/>
              <a:gd name="T5" fmla="*/ 0 h 6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9" h="661">
                <a:moveTo>
                  <a:pt x="205" y="661"/>
                </a:moveTo>
                <a:lnTo>
                  <a:pt x="419" y="438"/>
                </a:lnTo>
                <a:lnTo>
                  <a:pt x="0" y="0"/>
                </a:lnTo>
              </a:path>
            </a:pathLst>
          </a:cu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 type="none"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4162966" y="2696263"/>
            <a:ext cx="936062" cy="631164"/>
          </a:xfrm>
          <a:custGeom>
            <a:avLst/>
            <a:gdLst>
              <a:gd name="T0" fmla="*/ 446 w 657"/>
              <a:gd name="T1" fmla="*/ 443 h 443"/>
              <a:gd name="T2" fmla="*/ 0 w 657"/>
              <a:gd name="T3" fmla="*/ 443 h 443"/>
              <a:gd name="T4" fmla="*/ 212 w 657"/>
              <a:gd name="T5" fmla="*/ 220 h 443"/>
              <a:gd name="T6" fmla="*/ 0 w 657"/>
              <a:gd name="T7" fmla="*/ 0 h 443"/>
              <a:gd name="T8" fmla="*/ 446 w 657"/>
              <a:gd name="T9" fmla="*/ 0 h 443"/>
              <a:gd name="T10" fmla="*/ 657 w 657"/>
              <a:gd name="T11" fmla="*/ 220 h 443"/>
              <a:gd name="T12" fmla="*/ 446 w 657"/>
              <a:gd name="T13" fmla="*/ 443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57" h="443">
                <a:moveTo>
                  <a:pt x="446" y="443"/>
                </a:moveTo>
                <a:lnTo>
                  <a:pt x="0" y="443"/>
                </a:lnTo>
                <a:lnTo>
                  <a:pt x="212" y="220"/>
                </a:lnTo>
                <a:lnTo>
                  <a:pt x="0" y="0"/>
                </a:lnTo>
                <a:lnTo>
                  <a:pt x="446" y="0"/>
                </a:lnTo>
                <a:lnTo>
                  <a:pt x="657" y="220"/>
                </a:lnTo>
                <a:lnTo>
                  <a:pt x="446" y="443"/>
                </a:lnTo>
                <a:close/>
              </a:path>
            </a:pathLst>
          </a:custGeom>
          <a:solidFill>
            <a:schemeClr val="accent3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4603215" y="2696263"/>
            <a:ext cx="598396" cy="941760"/>
          </a:xfrm>
          <a:custGeom>
            <a:avLst/>
            <a:gdLst>
              <a:gd name="T0" fmla="*/ 206 w 420"/>
              <a:gd name="T1" fmla="*/ 0 h 661"/>
              <a:gd name="T2" fmla="*/ 420 w 420"/>
              <a:gd name="T3" fmla="*/ 220 h 661"/>
              <a:gd name="T4" fmla="*/ 0 w 420"/>
              <a:gd name="T5" fmla="*/ 661 h 6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20" h="661">
                <a:moveTo>
                  <a:pt x="206" y="0"/>
                </a:moveTo>
                <a:lnTo>
                  <a:pt x="420" y="220"/>
                </a:lnTo>
                <a:lnTo>
                  <a:pt x="0" y="661"/>
                </a:lnTo>
              </a:path>
            </a:pathLst>
          </a:cu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 type="none"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7210510" y="2696263"/>
            <a:ext cx="936062" cy="631164"/>
          </a:xfrm>
          <a:custGeom>
            <a:avLst/>
            <a:gdLst>
              <a:gd name="T0" fmla="*/ 446 w 657"/>
              <a:gd name="T1" fmla="*/ 443 h 443"/>
              <a:gd name="T2" fmla="*/ 0 w 657"/>
              <a:gd name="T3" fmla="*/ 443 h 443"/>
              <a:gd name="T4" fmla="*/ 212 w 657"/>
              <a:gd name="T5" fmla="*/ 220 h 443"/>
              <a:gd name="T6" fmla="*/ 0 w 657"/>
              <a:gd name="T7" fmla="*/ 0 h 443"/>
              <a:gd name="T8" fmla="*/ 446 w 657"/>
              <a:gd name="T9" fmla="*/ 0 h 443"/>
              <a:gd name="T10" fmla="*/ 657 w 657"/>
              <a:gd name="T11" fmla="*/ 220 h 443"/>
              <a:gd name="T12" fmla="*/ 446 w 657"/>
              <a:gd name="T13" fmla="*/ 443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57" h="443">
                <a:moveTo>
                  <a:pt x="446" y="443"/>
                </a:moveTo>
                <a:lnTo>
                  <a:pt x="0" y="443"/>
                </a:lnTo>
                <a:lnTo>
                  <a:pt x="212" y="220"/>
                </a:lnTo>
                <a:lnTo>
                  <a:pt x="0" y="0"/>
                </a:lnTo>
                <a:lnTo>
                  <a:pt x="446" y="0"/>
                </a:lnTo>
                <a:lnTo>
                  <a:pt x="657" y="220"/>
                </a:lnTo>
                <a:lnTo>
                  <a:pt x="446" y="443"/>
                </a:lnTo>
                <a:close/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7650757" y="2696263"/>
            <a:ext cx="598396" cy="941760"/>
          </a:xfrm>
          <a:custGeom>
            <a:avLst/>
            <a:gdLst>
              <a:gd name="T0" fmla="*/ 206 w 420"/>
              <a:gd name="T1" fmla="*/ 0 h 661"/>
              <a:gd name="T2" fmla="*/ 420 w 420"/>
              <a:gd name="T3" fmla="*/ 220 h 661"/>
              <a:gd name="T4" fmla="*/ 0 w 420"/>
              <a:gd name="T5" fmla="*/ 661 h 6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20" h="661">
                <a:moveTo>
                  <a:pt x="206" y="0"/>
                </a:moveTo>
                <a:lnTo>
                  <a:pt x="420" y="220"/>
                </a:lnTo>
                <a:lnTo>
                  <a:pt x="0" y="661"/>
                </a:lnTo>
              </a:path>
            </a:pathLst>
          </a:cu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 type="none"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5681751" y="2696263"/>
            <a:ext cx="934637" cy="631164"/>
          </a:xfrm>
          <a:custGeom>
            <a:avLst/>
            <a:gdLst>
              <a:gd name="T0" fmla="*/ 445 w 656"/>
              <a:gd name="T1" fmla="*/ 0 h 443"/>
              <a:gd name="T2" fmla="*/ 0 w 656"/>
              <a:gd name="T3" fmla="*/ 0 h 443"/>
              <a:gd name="T4" fmla="*/ 211 w 656"/>
              <a:gd name="T5" fmla="*/ 220 h 443"/>
              <a:gd name="T6" fmla="*/ 0 w 656"/>
              <a:gd name="T7" fmla="*/ 443 h 443"/>
              <a:gd name="T8" fmla="*/ 445 w 656"/>
              <a:gd name="T9" fmla="*/ 443 h 443"/>
              <a:gd name="T10" fmla="*/ 656 w 656"/>
              <a:gd name="T11" fmla="*/ 220 h 443"/>
              <a:gd name="T12" fmla="*/ 445 w 656"/>
              <a:gd name="T13" fmla="*/ 0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56" h="443">
                <a:moveTo>
                  <a:pt x="445" y="0"/>
                </a:moveTo>
                <a:lnTo>
                  <a:pt x="0" y="0"/>
                </a:lnTo>
                <a:lnTo>
                  <a:pt x="211" y="220"/>
                </a:lnTo>
                <a:lnTo>
                  <a:pt x="0" y="443"/>
                </a:lnTo>
                <a:lnTo>
                  <a:pt x="445" y="443"/>
                </a:lnTo>
                <a:lnTo>
                  <a:pt x="656" y="220"/>
                </a:lnTo>
                <a:lnTo>
                  <a:pt x="445" y="0"/>
                </a:lnTo>
                <a:close/>
              </a:path>
            </a:pathLst>
          </a:custGeom>
          <a:solidFill>
            <a:schemeClr val="accent4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6122000" y="2385667"/>
            <a:ext cx="596971" cy="941760"/>
          </a:xfrm>
          <a:custGeom>
            <a:avLst/>
            <a:gdLst>
              <a:gd name="T0" fmla="*/ 205 w 419"/>
              <a:gd name="T1" fmla="*/ 661 h 661"/>
              <a:gd name="T2" fmla="*/ 419 w 419"/>
              <a:gd name="T3" fmla="*/ 438 h 661"/>
              <a:gd name="T4" fmla="*/ 0 w 419"/>
              <a:gd name="T5" fmla="*/ 0 h 6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9" h="661">
                <a:moveTo>
                  <a:pt x="205" y="661"/>
                </a:moveTo>
                <a:lnTo>
                  <a:pt x="419" y="438"/>
                </a:lnTo>
                <a:lnTo>
                  <a:pt x="0" y="0"/>
                </a:lnTo>
              </a:path>
            </a:pathLst>
          </a:cu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 type="none"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51648" y="3982240"/>
            <a:ext cx="142229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19" name="Rectangle 24"/>
          <p:cNvSpPr>
            <a:spLocks noChangeArrowheads="1"/>
          </p:cNvSpPr>
          <p:nvPr/>
        </p:nvSpPr>
        <p:spPr bwMode="auto">
          <a:xfrm>
            <a:off x="851647" y="3766216"/>
            <a:ext cx="142229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1000" b="1" dirty="0" smtClean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请添加标题</a:t>
            </a:r>
            <a:endParaRPr lang="zh-CN" altLang="en-US" sz="1000" b="1" dirty="0">
              <a:solidFill>
                <a:srgbClr val="FFFFFF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364367" y="1795611"/>
            <a:ext cx="142229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21" name="Rectangle 24"/>
          <p:cNvSpPr>
            <a:spLocks noChangeArrowheads="1"/>
          </p:cNvSpPr>
          <p:nvPr/>
        </p:nvSpPr>
        <p:spPr bwMode="auto">
          <a:xfrm>
            <a:off x="2364366" y="1579587"/>
            <a:ext cx="142229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1000" b="1" dirty="0" smtClean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请添加标题</a:t>
            </a:r>
            <a:endParaRPr lang="zh-CN" altLang="en-US" sz="1000" b="1" dirty="0">
              <a:solidFill>
                <a:srgbClr val="FFFFFF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899649" y="3982240"/>
            <a:ext cx="142229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23" name="Rectangle 24"/>
          <p:cNvSpPr>
            <a:spLocks noChangeArrowheads="1"/>
          </p:cNvSpPr>
          <p:nvPr/>
        </p:nvSpPr>
        <p:spPr bwMode="auto">
          <a:xfrm>
            <a:off x="3899648" y="3766216"/>
            <a:ext cx="142229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1000" b="1" dirty="0" smtClean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请添加标题</a:t>
            </a:r>
            <a:endParaRPr lang="zh-CN" altLang="en-US" sz="1000" b="1" dirty="0">
              <a:solidFill>
                <a:srgbClr val="FFFFFF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412368" y="1795611"/>
            <a:ext cx="142229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5412367" y="1579587"/>
            <a:ext cx="142229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1000" b="1" dirty="0" smtClean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请添加标题</a:t>
            </a:r>
            <a:endParaRPr lang="zh-CN" altLang="en-US" sz="1000" b="1" dirty="0">
              <a:solidFill>
                <a:srgbClr val="FFFFFF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947647" y="3982240"/>
            <a:ext cx="142229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27" name="Rectangle 24"/>
          <p:cNvSpPr>
            <a:spLocks noChangeArrowheads="1"/>
          </p:cNvSpPr>
          <p:nvPr/>
        </p:nvSpPr>
        <p:spPr bwMode="auto">
          <a:xfrm>
            <a:off x="6947646" y="3766216"/>
            <a:ext cx="142229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1000" b="1" dirty="0" smtClean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请添加标题</a:t>
            </a:r>
            <a:endParaRPr lang="zh-CN" altLang="en-US" sz="1000" b="1" dirty="0">
              <a:solidFill>
                <a:srgbClr val="FFFFFF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28" name="Rectangle 24"/>
          <p:cNvSpPr>
            <a:spLocks noChangeArrowheads="1"/>
          </p:cNvSpPr>
          <p:nvPr/>
        </p:nvSpPr>
        <p:spPr bwMode="auto">
          <a:xfrm>
            <a:off x="731765" y="2934901"/>
            <a:ext cx="39078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1000" b="1" dirty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2012</a:t>
            </a:r>
            <a:endParaRPr lang="zh-CN" altLang="en-US" sz="1000" b="1" dirty="0">
              <a:solidFill>
                <a:srgbClr val="FFFFFF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29" name="Rectangle 24"/>
          <p:cNvSpPr>
            <a:spLocks noChangeArrowheads="1"/>
          </p:cNvSpPr>
          <p:nvPr/>
        </p:nvSpPr>
        <p:spPr bwMode="auto">
          <a:xfrm>
            <a:off x="2307180" y="2934901"/>
            <a:ext cx="39078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1000" b="1" dirty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2013</a:t>
            </a:r>
            <a:endParaRPr lang="zh-CN" altLang="en-US" sz="1000" b="1" dirty="0">
              <a:solidFill>
                <a:srgbClr val="FFFFFF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30" name="Rectangle 24"/>
          <p:cNvSpPr>
            <a:spLocks noChangeArrowheads="1"/>
          </p:cNvSpPr>
          <p:nvPr/>
        </p:nvSpPr>
        <p:spPr bwMode="auto">
          <a:xfrm>
            <a:off x="3831181" y="2934901"/>
            <a:ext cx="39078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1000" b="1" dirty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2014</a:t>
            </a:r>
            <a:endParaRPr lang="zh-CN" altLang="en-US" sz="1000" b="1" dirty="0">
              <a:solidFill>
                <a:srgbClr val="FFFFFF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31" name="Rectangle 24"/>
          <p:cNvSpPr>
            <a:spLocks noChangeArrowheads="1"/>
          </p:cNvSpPr>
          <p:nvPr/>
        </p:nvSpPr>
        <p:spPr bwMode="auto">
          <a:xfrm>
            <a:off x="5381685" y="2934901"/>
            <a:ext cx="39078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1000" b="1" dirty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2015</a:t>
            </a:r>
            <a:endParaRPr lang="zh-CN" altLang="en-US" sz="1000" b="1" dirty="0">
              <a:solidFill>
                <a:srgbClr val="FFFFFF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32" name="Rectangle 24"/>
          <p:cNvSpPr>
            <a:spLocks noChangeArrowheads="1"/>
          </p:cNvSpPr>
          <p:nvPr/>
        </p:nvSpPr>
        <p:spPr bwMode="auto">
          <a:xfrm>
            <a:off x="6892433" y="2934901"/>
            <a:ext cx="39078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1000" b="1" dirty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2016</a:t>
            </a:r>
            <a:endParaRPr lang="zh-CN" altLang="en-US" sz="1000" b="1" dirty="0">
              <a:solidFill>
                <a:srgbClr val="FFFFFF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33" name="Freeform 33"/>
          <p:cNvSpPr>
            <a:spLocks noEditPoints="1"/>
          </p:cNvSpPr>
          <p:nvPr/>
        </p:nvSpPr>
        <p:spPr bwMode="auto">
          <a:xfrm>
            <a:off x="1562796" y="2872466"/>
            <a:ext cx="223090" cy="206358"/>
          </a:xfrm>
          <a:custGeom>
            <a:avLst/>
            <a:gdLst>
              <a:gd name="T0" fmla="*/ 100 w 129"/>
              <a:gd name="T1" fmla="*/ 66 h 119"/>
              <a:gd name="T2" fmla="*/ 105 w 129"/>
              <a:gd name="T3" fmla="*/ 61 h 119"/>
              <a:gd name="T4" fmla="*/ 110 w 129"/>
              <a:gd name="T5" fmla="*/ 66 h 119"/>
              <a:gd name="T6" fmla="*/ 110 w 129"/>
              <a:gd name="T7" fmla="*/ 115 h 119"/>
              <a:gd name="T8" fmla="*/ 105 w 129"/>
              <a:gd name="T9" fmla="*/ 119 h 119"/>
              <a:gd name="T10" fmla="*/ 105 w 129"/>
              <a:gd name="T11" fmla="*/ 119 h 119"/>
              <a:gd name="T12" fmla="*/ 24 w 129"/>
              <a:gd name="T13" fmla="*/ 119 h 119"/>
              <a:gd name="T14" fmla="*/ 19 w 129"/>
              <a:gd name="T15" fmla="*/ 115 h 119"/>
              <a:gd name="T16" fmla="*/ 19 w 129"/>
              <a:gd name="T17" fmla="*/ 114 h 119"/>
              <a:gd name="T18" fmla="*/ 19 w 129"/>
              <a:gd name="T19" fmla="*/ 66 h 119"/>
              <a:gd name="T20" fmla="*/ 24 w 129"/>
              <a:gd name="T21" fmla="*/ 61 h 119"/>
              <a:gd name="T22" fmla="*/ 29 w 129"/>
              <a:gd name="T23" fmla="*/ 66 h 119"/>
              <a:gd name="T24" fmla="*/ 29 w 129"/>
              <a:gd name="T25" fmla="*/ 110 h 119"/>
              <a:gd name="T26" fmla="*/ 45 w 129"/>
              <a:gd name="T27" fmla="*/ 110 h 119"/>
              <a:gd name="T28" fmla="*/ 45 w 129"/>
              <a:gd name="T29" fmla="*/ 61 h 119"/>
              <a:gd name="T30" fmla="*/ 48 w 129"/>
              <a:gd name="T31" fmla="*/ 58 h 119"/>
              <a:gd name="T32" fmla="*/ 48 w 129"/>
              <a:gd name="T33" fmla="*/ 58 h 119"/>
              <a:gd name="T34" fmla="*/ 81 w 129"/>
              <a:gd name="T35" fmla="*/ 58 h 119"/>
              <a:gd name="T36" fmla="*/ 85 w 129"/>
              <a:gd name="T37" fmla="*/ 61 h 119"/>
              <a:gd name="T38" fmla="*/ 85 w 129"/>
              <a:gd name="T39" fmla="*/ 61 h 119"/>
              <a:gd name="T40" fmla="*/ 85 w 129"/>
              <a:gd name="T41" fmla="*/ 110 h 119"/>
              <a:gd name="T42" fmla="*/ 100 w 129"/>
              <a:gd name="T43" fmla="*/ 110 h 119"/>
              <a:gd name="T44" fmla="*/ 100 w 129"/>
              <a:gd name="T45" fmla="*/ 66 h 119"/>
              <a:gd name="T46" fmla="*/ 51 w 129"/>
              <a:gd name="T47" fmla="*/ 110 h 119"/>
              <a:gd name="T48" fmla="*/ 51 w 129"/>
              <a:gd name="T49" fmla="*/ 110 h 119"/>
              <a:gd name="T50" fmla="*/ 79 w 129"/>
              <a:gd name="T51" fmla="*/ 110 h 119"/>
              <a:gd name="T52" fmla="*/ 79 w 129"/>
              <a:gd name="T53" fmla="*/ 64 h 119"/>
              <a:gd name="T54" fmla="*/ 51 w 129"/>
              <a:gd name="T55" fmla="*/ 64 h 119"/>
              <a:gd name="T56" fmla="*/ 51 w 129"/>
              <a:gd name="T57" fmla="*/ 110 h 119"/>
              <a:gd name="T58" fmla="*/ 9 w 129"/>
              <a:gd name="T59" fmla="*/ 68 h 119"/>
              <a:gd name="T60" fmla="*/ 9 w 129"/>
              <a:gd name="T61" fmla="*/ 68 h 119"/>
              <a:gd name="T62" fmla="*/ 65 w 129"/>
              <a:gd name="T63" fmla="*/ 12 h 119"/>
              <a:gd name="T64" fmla="*/ 120 w 129"/>
              <a:gd name="T65" fmla="*/ 68 h 119"/>
              <a:gd name="T66" fmla="*/ 127 w 129"/>
              <a:gd name="T67" fmla="*/ 68 h 119"/>
              <a:gd name="T68" fmla="*/ 127 w 129"/>
              <a:gd name="T69" fmla="*/ 61 h 119"/>
              <a:gd name="T70" fmla="*/ 68 w 129"/>
              <a:gd name="T71" fmla="*/ 2 h 119"/>
              <a:gd name="T72" fmla="*/ 68 w 129"/>
              <a:gd name="T73" fmla="*/ 2 h 119"/>
              <a:gd name="T74" fmla="*/ 61 w 129"/>
              <a:gd name="T75" fmla="*/ 2 h 119"/>
              <a:gd name="T76" fmla="*/ 2 w 129"/>
              <a:gd name="T77" fmla="*/ 61 h 119"/>
              <a:gd name="T78" fmla="*/ 2 w 129"/>
              <a:gd name="T79" fmla="*/ 68 h 119"/>
              <a:gd name="T80" fmla="*/ 9 w 129"/>
              <a:gd name="T81" fmla="*/ 68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9" h="119">
                <a:moveTo>
                  <a:pt x="100" y="66"/>
                </a:moveTo>
                <a:cubicBezTo>
                  <a:pt x="100" y="64"/>
                  <a:pt x="103" y="61"/>
                  <a:pt x="105" y="61"/>
                </a:cubicBezTo>
                <a:cubicBezTo>
                  <a:pt x="108" y="61"/>
                  <a:pt x="110" y="64"/>
                  <a:pt x="110" y="66"/>
                </a:cubicBezTo>
                <a:cubicBezTo>
                  <a:pt x="110" y="115"/>
                  <a:pt x="110" y="115"/>
                  <a:pt x="110" y="115"/>
                </a:cubicBezTo>
                <a:cubicBezTo>
                  <a:pt x="110" y="117"/>
                  <a:pt x="108" y="119"/>
                  <a:pt x="105" y="119"/>
                </a:cubicBezTo>
                <a:cubicBezTo>
                  <a:pt x="105" y="119"/>
                  <a:pt x="105" y="119"/>
                  <a:pt x="105" y="119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1" y="119"/>
                  <a:pt x="19" y="117"/>
                  <a:pt x="19" y="115"/>
                </a:cubicBezTo>
                <a:cubicBezTo>
                  <a:pt x="19" y="114"/>
                  <a:pt x="19" y="114"/>
                  <a:pt x="19" y="114"/>
                </a:cubicBezTo>
                <a:cubicBezTo>
                  <a:pt x="19" y="66"/>
                  <a:pt x="19" y="66"/>
                  <a:pt x="19" y="66"/>
                </a:cubicBezTo>
                <a:cubicBezTo>
                  <a:pt x="19" y="64"/>
                  <a:pt x="21" y="61"/>
                  <a:pt x="24" y="61"/>
                </a:cubicBezTo>
                <a:cubicBezTo>
                  <a:pt x="27" y="61"/>
                  <a:pt x="29" y="64"/>
                  <a:pt x="29" y="66"/>
                </a:cubicBezTo>
                <a:cubicBezTo>
                  <a:pt x="29" y="110"/>
                  <a:pt x="29" y="110"/>
                  <a:pt x="29" y="110"/>
                </a:cubicBezTo>
                <a:cubicBezTo>
                  <a:pt x="45" y="110"/>
                  <a:pt x="45" y="110"/>
                  <a:pt x="45" y="110"/>
                </a:cubicBezTo>
                <a:cubicBezTo>
                  <a:pt x="45" y="61"/>
                  <a:pt x="45" y="61"/>
                  <a:pt x="45" y="61"/>
                </a:cubicBezTo>
                <a:cubicBezTo>
                  <a:pt x="45" y="59"/>
                  <a:pt x="46" y="58"/>
                  <a:pt x="48" y="58"/>
                </a:cubicBezTo>
                <a:cubicBezTo>
                  <a:pt x="48" y="58"/>
                  <a:pt x="48" y="58"/>
                  <a:pt x="48" y="58"/>
                </a:cubicBezTo>
                <a:cubicBezTo>
                  <a:pt x="81" y="58"/>
                  <a:pt x="81" y="58"/>
                  <a:pt x="81" y="58"/>
                </a:cubicBezTo>
                <a:cubicBezTo>
                  <a:pt x="83" y="58"/>
                  <a:pt x="85" y="59"/>
                  <a:pt x="85" y="61"/>
                </a:cubicBezTo>
                <a:cubicBezTo>
                  <a:pt x="85" y="61"/>
                  <a:pt x="85" y="61"/>
                  <a:pt x="85" y="61"/>
                </a:cubicBezTo>
                <a:cubicBezTo>
                  <a:pt x="85" y="110"/>
                  <a:pt x="85" y="110"/>
                  <a:pt x="85" y="110"/>
                </a:cubicBezTo>
                <a:cubicBezTo>
                  <a:pt x="100" y="110"/>
                  <a:pt x="100" y="110"/>
                  <a:pt x="100" y="110"/>
                </a:cubicBezTo>
                <a:cubicBezTo>
                  <a:pt x="100" y="66"/>
                  <a:pt x="100" y="66"/>
                  <a:pt x="100" y="66"/>
                </a:cubicBezTo>
                <a:close/>
                <a:moveTo>
                  <a:pt x="51" y="110"/>
                </a:moveTo>
                <a:cubicBezTo>
                  <a:pt x="51" y="110"/>
                  <a:pt x="51" y="110"/>
                  <a:pt x="51" y="110"/>
                </a:cubicBezTo>
                <a:cubicBezTo>
                  <a:pt x="79" y="110"/>
                  <a:pt x="79" y="110"/>
                  <a:pt x="79" y="110"/>
                </a:cubicBezTo>
                <a:cubicBezTo>
                  <a:pt x="79" y="64"/>
                  <a:pt x="79" y="64"/>
                  <a:pt x="79" y="64"/>
                </a:cubicBezTo>
                <a:cubicBezTo>
                  <a:pt x="51" y="64"/>
                  <a:pt x="51" y="64"/>
                  <a:pt x="51" y="64"/>
                </a:cubicBezTo>
                <a:cubicBezTo>
                  <a:pt x="51" y="110"/>
                  <a:pt x="51" y="110"/>
                  <a:pt x="51" y="110"/>
                </a:cubicBezTo>
                <a:close/>
                <a:moveTo>
                  <a:pt x="9" y="68"/>
                </a:moveTo>
                <a:cubicBezTo>
                  <a:pt x="9" y="68"/>
                  <a:pt x="9" y="68"/>
                  <a:pt x="9" y="68"/>
                </a:cubicBezTo>
                <a:cubicBezTo>
                  <a:pt x="65" y="12"/>
                  <a:pt x="65" y="12"/>
                  <a:pt x="65" y="12"/>
                </a:cubicBezTo>
                <a:cubicBezTo>
                  <a:pt x="120" y="68"/>
                  <a:pt x="120" y="68"/>
                  <a:pt x="120" y="68"/>
                </a:cubicBezTo>
                <a:cubicBezTo>
                  <a:pt x="122" y="70"/>
                  <a:pt x="125" y="70"/>
                  <a:pt x="127" y="68"/>
                </a:cubicBezTo>
                <a:cubicBezTo>
                  <a:pt x="129" y="66"/>
                  <a:pt x="129" y="63"/>
                  <a:pt x="127" y="61"/>
                </a:cubicBezTo>
                <a:cubicBezTo>
                  <a:pt x="68" y="2"/>
                  <a:pt x="68" y="2"/>
                  <a:pt x="68" y="2"/>
                </a:cubicBezTo>
                <a:cubicBezTo>
                  <a:pt x="68" y="2"/>
                  <a:pt x="68" y="2"/>
                  <a:pt x="68" y="2"/>
                </a:cubicBezTo>
                <a:cubicBezTo>
                  <a:pt x="66" y="0"/>
                  <a:pt x="63" y="0"/>
                  <a:pt x="61" y="2"/>
                </a:cubicBezTo>
                <a:cubicBezTo>
                  <a:pt x="2" y="61"/>
                  <a:pt x="2" y="61"/>
                  <a:pt x="2" y="61"/>
                </a:cubicBezTo>
                <a:cubicBezTo>
                  <a:pt x="0" y="63"/>
                  <a:pt x="0" y="66"/>
                  <a:pt x="2" y="68"/>
                </a:cubicBezTo>
                <a:cubicBezTo>
                  <a:pt x="4" y="70"/>
                  <a:pt x="7" y="70"/>
                  <a:pt x="9" y="6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Freeform 35"/>
          <p:cNvSpPr>
            <a:spLocks noEditPoints="1"/>
          </p:cNvSpPr>
          <p:nvPr/>
        </p:nvSpPr>
        <p:spPr bwMode="auto">
          <a:xfrm>
            <a:off x="6149069" y="2870879"/>
            <a:ext cx="193810" cy="246792"/>
          </a:xfrm>
          <a:custGeom>
            <a:avLst/>
            <a:gdLst>
              <a:gd name="T0" fmla="*/ 99 w 111"/>
              <a:gd name="T1" fmla="*/ 127 h 142"/>
              <a:gd name="T2" fmla="*/ 90 w 111"/>
              <a:gd name="T3" fmla="*/ 134 h 142"/>
              <a:gd name="T4" fmla="*/ 62 w 111"/>
              <a:gd name="T5" fmla="*/ 141 h 142"/>
              <a:gd name="T6" fmla="*/ 35 w 111"/>
              <a:gd name="T7" fmla="*/ 129 h 142"/>
              <a:gd name="T8" fmla="*/ 35 w 111"/>
              <a:gd name="T9" fmla="*/ 129 h 142"/>
              <a:gd name="T10" fmla="*/ 35 w 111"/>
              <a:gd name="T11" fmla="*/ 129 h 142"/>
              <a:gd name="T12" fmla="*/ 28 w 111"/>
              <a:gd name="T13" fmla="*/ 120 h 142"/>
              <a:gd name="T14" fmla="*/ 13 w 111"/>
              <a:gd name="T15" fmla="*/ 95 h 142"/>
              <a:gd name="T16" fmla="*/ 13 w 111"/>
              <a:gd name="T17" fmla="*/ 95 h 142"/>
              <a:gd name="T18" fmla="*/ 5 w 111"/>
              <a:gd name="T19" fmla="*/ 80 h 142"/>
              <a:gd name="T20" fmla="*/ 15 w 111"/>
              <a:gd name="T21" fmla="*/ 60 h 142"/>
              <a:gd name="T22" fmla="*/ 28 w 111"/>
              <a:gd name="T23" fmla="*/ 66 h 142"/>
              <a:gd name="T24" fmla="*/ 29 w 111"/>
              <a:gd name="T25" fmla="*/ 67 h 142"/>
              <a:gd name="T26" fmla="*/ 30 w 111"/>
              <a:gd name="T27" fmla="*/ 69 h 142"/>
              <a:gd name="T28" fmla="*/ 30 w 111"/>
              <a:gd name="T29" fmla="*/ 22 h 142"/>
              <a:gd name="T30" fmla="*/ 49 w 111"/>
              <a:gd name="T31" fmla="*/ 11 h 142"/>
              <a:gd name="T32" fmla="*/ 73 w 111"/>
              <a:gd name="T33" fmla="*/ 11 h 142"/>
              <a:gd name="T34" fmla="*/ 92 w 111"/>
              <a:gd name="T35" fmla="*/ 22 h 142"/>
              <a:gd name="T36" fmla="*/ 92 w 111"/>
              <a:gd name="T37" fmla="*/ 22 h 142"/>
              <a:gd name="T38" fmla="*/ 93 w 111"/>
              <a:gd name="T39" fmla="*/ 22 h 142"/>
              <a:gd name="T40" fmla="*/ 111 w 111"/>
              <a:gd name="T41" fmla="*/ 34 h 142"/>
              <a:gd name="T42" fmla="*/ 111 w 111"/>
              <a:gd name="T43" fmla="*/ 97 h 142"/>
              <a:gd name="T44" fmla="*/ 108 w 111"/>
              <a:gd name="T45" fmla="*/ 113 h 142"/>
              <a:gd name="T46" fmla="*/ 99 w 111"/>
              <a:gd name="T47" fmla="*/ 127 h 142"/>
              <a:gd name="T48" fmla="*/ 85 w 111"/>
              <a:gd name="T49" fmla="*/ 126 h 142"/>
              <a:gd name="T50" fmla="*/ 85 w 111"/>
              <a:gd name="T51" fmla="*/ 126 h 142"/>
              <a:gd name="T52" fmla="*/ 92 w 111"/>
              <a:gd name="T53" fmla="*/ 120 h 142"/>
              <a:gd name="T54" fmla="*/ 98 w 111"/>
              <a:gd name="T55" fmla="*/ 109 h 142"/>
              <a:gd name="T56" fmla="*/ 101 w 111"/>
              <a:gd name="T57" fmla="*/ 97 h 142"/>
              <a:gd name="T58" fmla="*/ 101 w 111"/>
              <a:gd name="T59" fmla="*/ 34 h 142"/>
              <a:gd name="T60" fmla="*/ 95 w 111"/>
              <a:gd name="T61" fmla="*/ 34 h 142"/>
              <a:gd name="T62" fmla="*/ 95 w 111"/>
              <a:gd name="T63" fmla="*/ 64 h 142"/>
              <a:gd name="T64" fmla="*/ 82 w 111"/>
              <a:gd name="T65" fmla="*/ 64 h 142"/>
              <a:gd name="T66" fmla="*/ 82 w 111"/>
              <a:gd name="T67" fmla="*/ 22 h 142"/>
              <a:gd name="T68" fmla="*/ 77 w 111"/>
              <a:gd name="T69" fmla="*/ 22 h 142"/>
              <a:gd name="T70" fmla="*/ 77 w 111"/>
              <a:gd name="T71" fmla="*/ 64 h 142"/>
              <a:gd name="T72" fmla="*/ 64 w 111"/>
              <a:gd name="T73" fmla="*/ 64 h 142"/>
              <a:gd name="T74" fmla="*/ 64 w 111"/>
              <a:gd name="T75" fmla="*/ 15 h 142"/>
              <a:gd name="T76" fmla="*/ 58 w 111"/>
              <a:gd name="T77" fmla="*/ 15 h 142"/>
              <a:gd name="T78" fmla="*/ 58 w 111"/>
              <a:gd name="T79" fmla="*/ 64 h 142"/>
              <a:gd name="T80" fmla="*/ 45 w 111"/>
              <a:gd name="T81" fmla="*/ 64 h 142"/>
              <a:gd name="T82" fmla="*/ 45 w 111"/>
              <a:gd name="T83" fmla="*/ 22 h 142"/>
              <a:gd name="T84" fmla="*/ 40 w 111"/>
              <a:gd name="T85" fmla="*/ 22 h 142"/>
              <a:gd name="T86" fmla="*/ 40 w 111"/>
              <a:gd name="T87" fmla="*/ 80 h 142"/>
              <a:gd name="T88" fmla="*/ 27 w 111"/>
              <a:gd name="T89" fmla="*/ 84 h 142"/>
              <a:gd name="T90" fmla="*/ 20 w 111"/>
              <a:gd name="T91" fmla="*/ 72 h 142"/>
              <a:gd name="T92" fmla="*/ 13 w 111"/>
              <a:gd name="T93" fmla="*/ 75 h 142"/>
              <a:gd name="T94" fmla="*/ 22 w 111"/>
              <a:gd name="T95" fmla="*/ 90 h 142"/>
              <a:gd name="T96" fmla="*/ 22 w 111"/>
              <a:gd name="T97" fmla="*/ 90 h 142"/>
              <a:gd name="T98" fmla="*/ 36 w 111"/>
              <a:gd name="T99" fmla="*/ 115 h 142"/>
              <a:gd name="T100" fmla="*/ 42 w 111"/>
              <a:gd name="T101" fmla="*/ 122 h 142"/>
              <a:gd name="T102" fmla="*/ 42 w 111"/>
              <a:gd name="T103" fmla="*/ 122 h 142"/>
              <a:gd name="T104" fmla="*/ 63 w 111"/>
              <a:gd name="T105" fmla="*/ 131 h 142"/>
              <a:gd name="T106" fmla="*/ 85 w 111"/>
              <a:gd name="T107" fmla="*/ 126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1" h="142">
                <a:moveTo>
                  <a:pt x="99" y="127"/>
                </a:moveTo>
                <a:cubicBezTo>
                  <a:pt x="97" y="130"/>
                  <a:pt x="94" y="132"/>
                  <a:pt x="90" y="134"/>
                </a:cubicBezTo>
                <a:cubicBezTo>
                  <a:pt x="82" y="139"/>
                  <a:pt x="72" y="142"/>
                  <a:pt x="62" y="141"/>
                </a:cubicBezTo>
                <a:cubicBezTo>
                  <a:pt x="52" y="140"/>
                  <a:pt x="43" y="136"/>
                  <a:pt x="35" y="129"/>
                </a:cubicBezTo>
                <a:cubicBezTo>
                  <a:pt x="35" y="129"/>
                  <a:pt x="35" y="129"/>
                  <a:pt x="35" y="129"/>
                </a:cubicBezTo>
                <a:cubicBezTo>
                  <a:pt x="35" y="129"/>
                  <a:pt x="35" y="129"/>
                  <a:pt x="35" y="129"/>
                </a:cubicBezTo>
                <a:cubicBezTo>
                  <a:pt x="33" y="127"/>
                  <a:pt x="30" y="124"/>
                  <a:pt x="28" y="120"/>
                </a:cubicBezTo>
                <a:cubicBezTo>
                  <a:pt x="13" y="95"/>
                  <a:pt x="13" y="95"/>
                  <a:pt x="13" y="95"/>
                </a:cubicBezTo>
                <a:cubicBezTo>
                  <a:pt x="13" y="95"/>
                  <a:pt x="13" y="95"/>
                  <a:pt x="13" y="95"/>
                </a:cubicBezTo>
                <a:cubicBezTo>
                  <a:pt x="5" y="80"/>
                  <a:pt x="5" y="80"/>
                  <a:pt x="5" y="80"/>
                </a:cubicBezTo>
                <a:cubicBezTo>
                  <a:pt x="0" y="72"/>
                  <a:pt x="5" y="61"/>
                  <a:pt x="15" y="60"/>
                </a:cubicBezTo>
                <a:cubicBezTo>
                  <a:pt x="19" y="60"/>
                  <a:pt x="25" y="61"/>
                  <a:pt x="28" y="66"/>
                </a:cubicBezTo>
                <a:cubicBezTo>
                  <a:pt x="29" y="67"/>
                  <a:pt x="29" y="67"/>
                  <a:pt x="29" y="67"/>
                </a:cubicBezTo>
                <a:cubicBezTo>
                  <a:pt x="30" y="69"/>
                  <a:pt x="30" y="69"/>
                  <a:pt x="30" y="69"/>
                </a:cubicBezTo>
                <a:cubicBezTo>
                  <a:pt x="30" y="22"/>
                  <a:pt x="30" y="22"/>
                  <a:pt x="30" y="22"/>
                </a:cubicBezTo>
                <a:cubicBezTo>
                  <a:pt x="30" y="12"/>
                  <a:pt x="41" y="6"/>
                  <a:pt x="49" y="11"/>
                </a:cubicBezTo>
                <a:cubicBezTo>
                  <a:pt x="52" y="0"/>
                  <a:pt x="70" y="0"/>
                  <a:pt x="73" y="11"/>
                </a:cubicBezTo>
                <a:cubicBezTo>
                  <a:pt x="81" y="6"/>
                  <a:pt x="92" y="12"/>
                  <a:pt x="92" y="22"/>
                </a:cubicBezTo>
                <a:cubicBezTo>
                  <a:pt x="92" y="22"/>
                  <a:pt x="92" y="22"/>
                  <a:pt x="92" y="22"/>
                </a:cubicBezTo>
                <a:cubicBezTo>
                  <a:pt x="93" y="22"/>
                  <a:pt x="93" y="22"/>
                  <a:pt x="93" y="22"/>
                </a:cubicBezTo>
                <a:cubicBezTo>
                  <a:pt x="101" y="19"/>
                  <a:pt x="111" y="24"/>
                  <a:pt x="111" y="34"/>
                </a:cubicBezTo>
                <a:cubicBezTo>
                  <a:pt x="111" y="97"/>
                  <a:pt x="111" y="97"/>
                  <a:pt x="111" y="97"/>
                </a:cubicBezTo>
                <a:cubicBezTo>
                  <a:pt x="111" y="102"/>
                  <a:pt x="110" y="108"/>
                  <a:pt x="108" y="113"/>
                </a:cubicBezTo>
                <a:cubicBezTo>
                  <a:pt x="106" y="118"/>
                  <a:pt x="103" y="122"/>
                  <a:pt x="99" y="127"/>
                </a:cubicBezTo>
                <a:close/>
                <a:moveTo>
                  <a:pt x="85" y="126"/>
                </a:moveTo>
                <a:cubicBezTo>
                  <a:pt x="85" y="126"/>
                  <a:pt x="85" y="126"/>
                  <a:pt x="85" y="126"/>
                </a:cubicBezTo>
                <a:cubicBezTo>
                  <a:pt x="88" y="124"/>
                  <a:pt x="90" y="122"/>
                  <a:pt x="92" y="120"/>
                </a:cubicBezTo>
                <a:cubicBezTo>
                  <a:pt x="95" y="117"/>
                  <a:pt x="97" y="113"/>
                  <a:pt x="98" y="109"/>
                </a:cubicBezTo>
                <a:cubicBezTo>
                  <a:pt x="100" y="105"/>
                  <a:pt x="101" y="101"/>
                  <a:pt x="101" y="97"/>
                </a:cubicBezTo>
                <a:cubicBezTo>
                  <a:pt x="101" y="34"/>
                  <a:pt x="101" y="34"/>
                  <a:pt x="101" y="34"/>
                </a:cubicBezTo>
                <a:cubicBezTo>
                  <a:pt x="101" y="30"/>
                  <a:pt x="95" y="30"/>
                  <a:pt x="95" y="34"/>
                </a:cubicBezTo>
                <a:cubicBezTo>
                  <a:pt x="95" y="64"/>
                  <a:pt x="95" y="64"/>
                  <a:pt x="95" y="64"/>
                </a:cubicBezTo>
                <a:cubicBezTo>
                  <a:pt x="95" y="72"/>
                  <a:pt x="82" y="72"/>
                  <a:pt x="82" y="64"/>
                </a:cubicBezTo>
                <a:cubicBezTo>
                  <a:pt x="82" y="22"/>
                  <a:pt x="82" y="22"/>
                  <a:pt x="82" y="22"/>
                </a:cubicBezTo>
                <a:cubicBezTo>
                  <a:pt x="82" y="18"/>
                  <a:pt x="77" y="18"/>
                  <a:pt x="77" y="22"/>
                </a:cubicBezTo>
                <a:cubicBezTo>
                  <a:pt x="77" y="64"/>
                  <a:pt x="77" y="64"/>
                  <a:pt x="77" y="64"/>
                </a:cubicBezTo>
                <a:cubicBezTo>
                  <a:pt x="77" y="72"/>
                  <a:pt x="64" y="72"/>
                  <a:pt x="64" y="64"/>
                </a:cubicBezTo>
                <a:cubicBezTo>
                  <a:pt x="64" y="15"/>
                  <a:pt x="64" y="15"/>
                  <a:pt x="64" y="15"/>
                </a:cubicBezTo>
                <a:cubicBezTo>
                  <a:pt x="64" y="12"/>
                  <a:pt x="58" y="12"/>
                  <a:pt x="58" y="15"/>
                </a:cubicBezTo>
                <a:cubicBezTo>
                  <a:pt x="58" y="64"/>
                  <a:pt x="58" y="64"/>
                  <a:pt x="58" y="64"/>
                </a:cubicBezTo>
                <a:cubicBezTo>
                  <a:pt x="58" y="72"/>
                  <a:pt x="45" y="72"/>
                  <a:pt x="45" y="64"/>
                </a:cubicBezTo>
                <a:cubicBezTo>
                  <a:pt x="45" y="22"/>
                  <a:pt x="45" y="22"/>
                  <a:pt x="45" y="22"/>
                </a:cubicBezTo>
                <a:cubicBezTo>
                  <a:pt x="45" y="18"/>
                  <a:pt x="40" y="18"/>
                  <a:pt x="40" y="22"/>
                </a:cubicBezTo>
                <a:cubicBezTo>
                  <a:pt x="40" y="80"/>
                  <a:pt x="40" y="80"/>
                  <a:pt x="40" y="80"/>
                </a:cubicBezTo>
                <a:cubicBezTo>
                  <a:pt x="40" y="87"/>
                  <a:pt x="30" y="90"/>
                  <a:pt x="27" y="84"/>
                </a:cubicBezTo>
                <a:cubicBezTo>
                  <a:pt x="20" y="72"/>
                  <a:pt x="20" y="72"/>
                  <a:pt x="20" y="72"/>
                </a:cubicBezTo>
                <a:cubicBezTo>
                  <a:pt x="17" y="68"/>
                  <a:pt x="11" y="71"/>
                  <a:pt x="13" y="75"/>
                </a:cubicBezTo>
                <a:cubicBezTo>
                  <a:pt x="22" y="90"/>
                  <a:pt x="22" y="90"/>
                  <a:pt x="22" y="90"/>
                </a:cubicBezTo>
                <a:cubicBezTo>
                  <a:pt x="22" y="90"/>
                  <a:pt x="22" y="90"/>
                  <a:pt x="22" y="90"/>
                </a:cubicBezTo>
                <a:cubicBezTo>
                  <a:pt x="36" y="115"/>
                  <a:pt x="36" y="115"/>
                  <a:pt x="36" y="115"/>
                </a:cubicBezTo>
                <a:cubicBezTo>
                  <a:pt x="38" y="118"/>
                  <a:pt x="40" y="120"/>
                  <a:pt x="42" y="122"/>
                </a:cubicBezTo>
                <a:cubicBezTo>
                  <a:pt x="42" y="122"/>
                  <a:pt x="42" y="122"/>
                  <a:pt x="42" y="122"/>
                </a:cubicBezTo>
                <a:cubicBezTo>
                  <a:pt x="48" y="127"/>
                  <a:pt x="55" y="130"/>
                  <a:pt x="63" y="131"/>
                </a:cubicBezTo>
                <a:cubicBezTo>
                  <a:pt x="71" y="132"/>
                  <a:pt x="78" y="130"/>
                  <a:pt x="85" y="12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Freeform 36"/>
          <p:cNvSpPr>
            <a:spLocks noEditPoints="1"/>
          </p:cNvSpPr>
          <p:nvPr/>
        </p:nvSpPr>
        <p:spPr bwMode="auto">
          <a:xfrm>
            <a:off x="7679502" y="2886853"/>
            <a:ext cx="164528" cy="221694"/>
          </a:xfrm>
          <a:custGeom>
            <a:avLst/>
            <a:gdLst>
              <a:gd name="T0" fmla="*/ 70 w 95"/>
              <a:gd name="T1" fmla="*/ 9 h 128"/>
              <a:gd name="T2" fmla="*/ 79 w 95"/>
              <a:gd name="T3" fmla="*/ 59 h 128"/>
              <a:gd name="T4" fmla="*/ 70 w 95"/>
              <a:gd name="T5" fmla="*/ 81 h 128"/>
              <a:gd name="T6" fmla="*/ 26 w 95"/>
              <a:gd name="T7" fmla="*/ 81 h 128"/>
              <a:gd name="T8" fmla="*/ 17 w 95"/>
              <a:gd name="T9" fmla="*/ 59 h 128"/>
              <a:gd name="T10" fmla="*/ 26 w 95"/>
              <a:gd name="T11" fmla="*/ 9 h 128"/>
              <a:gd name="T12" fmla="*/ 27 w 95"/>
              <a:gd name="T13" fmla="*/ 42 h 128"/>
              <a:gd name="T14" fmla="*/ 69 w 95"/>
              <a:gd name="T15" fmla="*/ 42 h 128"/>
              <a:gd name="T16" fmla="*/ 63 w 95"/>
              <a:gd name="T17" fmla="*/ 16 h 128"/>
              <a:gd name="T18" fmla="*/ 33 w 95"/>
              <a:gd name="T19" fmla="*/ 16 h 128"/>
              <a:gd name="T20" fmla="*/ 27 w 95"/>
              <a:gd name="T21" fmla="*/ 42 h 128"/>
              <a:gd name="T22" fmla="*/ 69 w 95"/>
              <a:gd name="T23" fmla="*/ 48 h 128"/>
              <a:gd name="T24" fmla="*/ 27 w 95"/>
              <a:gd name="T25" fmla="*/ 59 h 128"/>
              <a:gd name="T26" fmla="*/ 33 w 95"/>
              <a:gd name="T27" fmla="*/ 74 h 128"/>
              <a:gd name="T28" fmla="*/ 63 w 95"/>
              <a:gd name="T29" fmla="*/ 74 h 128"/>
              <a:gd name="T30" fmla="*/ 69 w 95"/>
              <a:gd name="T31" fmla="*/ 48 h 128"/>
              <a:gd name="T32" fmla="*/ 18 w 95"/>
              <a:gd name="T33" fmla="*/ 128 h 128"/>
              <a:gd name="T34" fmla="*/ 48 w 95"/>
              <a:gd name="T35" fmla="*/ 128 h 128"/>
              <a:gd name="T36" fmla="*/ 77 w 95"/>
              <a:gd name="T37" fmla="*/ 128 h 128"/>
              <a:gd name="T38" fmla="*/ 77 w 95"/>
              <a:gd name="T39" fmla="*/ 118 h 128"/>
              <a:gd name="T40" fmla="*/ 53 w 95"/>
              <a:gd name="T41" fmla="*/ 106 h 128"/>
              <a:gd name="T42" fmla="*/ 91 w 95"/>
              <a:gd name="T43" fmla="*/ 77 h 128"/>
              <a:gd name="T44" fmla="*/ 95 w 95"/>
              <a:gd name="T45" fmla="*/ 45 h 128"/>
              <a:gd name="T46" fmla="*/ 85 w 95"/>
              <a:gd name="T47" fmla="*/ 45 h 128"/>
              <a:gd name="T48" fmla="*/ 82 w 95"/>
              <a:gd name="T49" fmla="*/ 73 h 128"/>
              <a:gd name="T50" fmla="*/ 48 w 95"/>
              <a:gd name="T51" fmla="*/ 97 h 128"/>
              <a:gd name="T52" fmla="*/ 21 w 95"/>
              <a:gd name="T53" fmla="*/ 86 h 128"/>
              <a:gd name="T54" fmla="*/ 10 w 95"/>
              <a:gd name="T55" fmla="*/ 59 h 128"/>
              <a:gd name="T56" fmla="*/ 5 w 95"/>
              <a:gd name="T57" fmla="*/ 40 h 128"/>
              <a:gd name="T58" fmla="*/ 0 w 95"/>
              <a:gd name="T59" fmla="*/ 59 h 128"/>
              <a:gd name="T60" fmla="*/ 14 w 95"/>
              <a:gd name="T61" fmla="*/ 92 h 128"/>
              <a:gd name="T62" fmla="*/ 43 w 95"/>
              <a:gd name="T63" fmla="*/ 106 h 128"/>
              <a:gd name="T64" fmla="*/ 18 w 95"/>
              <a:gd name="T65" fmla="*/ 118 h 128"/>
              <a:gd name="T66" fmla="*/ 18 w 95"/>
              <a:gd name="T67" fmla="*/ 1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5" h="128">
                <a:moveTo>
                  <a:pt x="48" y="0"/>
                </a:moveTo>
                <a:cubicBezTo>
                  <a:pt x="56" y="0"/>
                  <a:pt x="64" y="3"/>
                  <a:pt x="70" y="9"/>
                </a:cubicBezTo>
                <a:cubicBezTo>
                  <a:pt x="75" y="14"/>
                  <a:pt x="79" y="22"/>
                  <a:pt x="79" y="31"/>
                </a:cubicBezTo>
                <a:cubicBezTo>
                  <a:pt x="79" y="59"/>
                  <a:pt x="79" y="59"/>
                  <a:pt x="79" y="59"/>
                </a:cubicBezTo>
                <a:cubicBezTo>
                  <a:pt x="79" y="67"/>
                  <a:pt x="75" y="75"/>
                  <a:pt x="70" y="81"/>
                </a:cubicBezTo>
                <a:cubicBezTo>
                  <a:pt x="70" y="81"/>
                  <a:pt x="70" y="81"/>
                  <a:pt x="70" y="81"/>
                </a:cubicBezTo>
                <a:cubicBezTo>
                  <a:pt x="64" y="86"/>
                  <a:pt x="56" y="90"/>
                  <a:pt x="48" y="90"/>
                </a:cubicBezTo>
                <a:cubicBezTo>
                  <a:pt x="39" y="90"/>
                  <a:pt x="31" y="86"/>
                  <a:pt x="26" y="81"/>
                </a:cubicBezTo>
                <a:cubicBezTo>
                  <a:pt x="26" y="81"/>
                  <a:pt x="26" y="81"/>
                  <a:pt x="26" y="81"/>
                </a:cubicBezTo>
                <a:cubicBezTo>
                  <a:pt x="20" y="75"/>
                  <a:pt x="17" y="67"/>
                  <a:pt x="17" y="59"/>
                </a:cubicBezTo>
                <a:cubicBezTo>
                  <a:pt x="17" y="31"/>
                  <a:pt x="17" y="31"/>
                  <a:pt x="17" y="31"/>
                </a:cubicBezTo>
                <a:cubicBezTo>
                  <a:pt x="17" y="22"/>
                  <a:pt x="20" y="14"/>
                  <a:pt x="26" y="9"/>
                </a:cubicBezTo>
                <a:cubicBezTo>
                  <a:pt x="31" y="3"/>
                  <a:pt x="39" y="0"/>
                  <a:pt x="48" y="0"/>
                </a:cubicBezTo>
                <a:close/>
                <a:moveTo>
                  <a:pt x="27" y="42"/>
                </a:moveTo>
                <a:cubicBezTo>
                  <a:pt x="27" y="42"/>
                  <a:pt x="27" y="42"/>
                  <a:pt x="27" y="42"/>
                </a:cubicBezTo>
                <a:cubicBezTo>
                  <a:pt x="69" y="42"/>
                  <a:pt x="69" y="42"/>
                  <a:pt x="69" y="42"/>
                </a:cubicBezTo>
                <a:cubicBezTo>
                  <a:pt x="69" y="31"/>
                  <a:pt x="69" y="31"/>
                  <a:pt x="69" y="31"/>
                </a:cubicBezTo>
                <a:cubicBezTo>
                  <a:pt x="69" y="25"/>
                  <a:pt x="66" y="20"/>
                  <a:pt x="63" y="16"/>
                </a:cubicBezTo>
                <a:cubicBezTo>
                  <a:pt x="59" y="12"/>
                  <a:pt x="53" y="10"/>
                  <a:pt x="48" y="10"/>
                </a:cubicBezTo>
                <a:cubicBezTo>
                  <a:pt x="42" y="10"/>
                  <a:pt x="37" y="12"/>
                  <a:pt x="33" y="16"/>
                </a:cubicBezTo>
                <a:cubicBezTo>
                  <a:pt x="29" y="20"/>
                  <a:pt x="27" y="25"/>
                  <a:pt x="27" y="31"/>
                </a:cubicBezTo>
                <a:cubicBezTo>
                  <a:pt x="27" y="42"/>
                  <a:pt x="27" y="42"/>
                  <a:pt x="27" y="42"/>
                </a:cubicBezTo>
                <a:close/>
                <a:moveTo>
                  <a:pt x="69" y="48"/>
                </a:moveTo>
                <a:cubicBezTo>
                  <a:pt x="69" y="48"/>
                  <a:pt x="69" y="48"/>
                  <a:pt x="69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27" y="59"/>
                  <a:pt x="27" y="59"/>
                  <a:pt x="27" y="59"/>
                </a:cubicBezTo>
                <a:cubicBezTo>
                  <a:pt x="27" y="65"/>
                  <a:pt x="29" y="70"/>
                  <a:pt x="33" y="74"/>
                </a:cubicBezTo>
                <a:cubicBezTo>
                  <a:pt x="33" y="74"/>
                  <a:pt x="33" y="74"/>
                  <a:pt x="33" y="74"/>
                </a:cubicBezTo>
                <a:cubicBezTo>
                  <a:pt x="37" y="78"/>
                  <a:pt x="42" y="80"/>
                  <a:pt x="48" y="80"/>
                </a:cubicBezTo>
                <a:cubicBezTo>
                  <a:pt x="53" y="80"/>
                  <a:pt x="59" y="78"/>
                  <a:pt x="63" y="74"/>
                </a:cubicBezTo>
                <a:cubicBezTo>
                  <a:pt x="66" y="70"/>
                  <a:pt x="69" y="65"/>
                  <a:pt x="69" y="59"/>
                </a:cubicBezTo>
                <a:cubicBezTo>
                  <a:pt x="69" y="48"/>
                  <a:pt x="69" y="48"/>
                  <a:pt x="69" y="48"/>
                </a:cubicBezTo>
                <a:close/>
                <a:moveTo>
                  <a:pt x="18" y="128"/>
                </a:moveTo>
                <a:cubicBezTo>
                  <a:pt x="18" y="128"/>
                  <a:pt x="18" y="128"/>
                  <a:pt x="18" y="128"/>
                </a:cubicBezTo>
                <a:cubicBezTo>
                  <a:pt x="47" y="128"/>
                  <a:pt x="47" y="128"/>
                  <a:pt x="47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77" y="128"/>
                  <a:pt x="77" y="128"/>
                  <a:pt x="77" y="128"/>
                </a:cubicBezTo>
                <a:cubicBezTo>
                  <a:pt x="80" y="128"/>
                  <a:pt x="82" y="126"/>
                  <a:pt x="82" y="123"/>
                </a:cubicBezTo>
                <a:cubicBezTo>
                  <a:pt x="82" y="120"/>
                  <a:pt x="80" y="118"/>
                  <a:pt x="77" y="118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3" y="106"/>
                  <a:pt x="53" y="106"/>
                  <a:pt x="53" y="106"/>
                </a:cubicBezTo>
                <a:cubicBezTo>
                  <a:pt x="64" y="105"/>
                  <a:pt x="74" y="100"/>
                  <a:pt x="81" y="92"/>
                </a:cubicBezTo>
                <a:cubicBezTo>
                  <a:pt x="86" y="88"/>
                  <a:pt x="89" y="83"/>
                  <a:pt x="91" y="77"/>
                </a:cubicBezTo>
                <a:cubicBezTo>
                  <a:pt x="94" y="71"/>
                  <a:pt x="95" y="65"/>
                  <a:pt x="95" y="59"/>
                </a:cubicBezTo>
                <a:cubicBezTo>
                  <a:pt x="95" y="45"/>
                  <a:pt x="95" y="45"/>
                  <a:pt x="95" y="45"/>
                </a:cubicBezTo>
                <a:cubicBezTo>
                  <a:pt x="95" y="42"/>
                  <a:pt x="93" y="40"/>
                  <a:pt x="90" y="40"/>
                </a:cubicBezTo>
                <a:cubicBezTo>
                  <a:pt x="87" y="40"/>
                  <a:pt x="85" y="42"/>
                  <a:pt x="85" y="45"/>
                </a:cubicBezTo>
                <a:cubicBezTo>
                  <a:pt x="85" y="59"/>
                  <a:pt x="85" y="59"/>
                  <a:pt x="85" y="59"/>
                </a:cubicBezTo>
                <a:cubicBezTo>
                  <a:pt x="85" y="64"/>
                  <a:pt x="84" y="69"/>
                  <a:pt x="82" y="73"/>
                </a:cubicBezTo>
                <a:cubicBezTo>
                  <a:pt x="80" y="78"/>
                  <a:pt x="78" y="82"/>
                  <a:pt x="74" y="86"/>
                </a:cubicBezTo>
                <a:cubicBezTo>
                  <a:pt x="67" y="92"/>
                  <a:pt x="58" y="97"/>
                  <a:pt x="48" y="97"/>
                </a:cubicBezTo>
                <a:cubicBezTo>
                  <a:pt x="43" y="97"/>
                  <a:pt x="38" y="96"/>
                  <a:pt x="33" y="94"/>
                </a:cubicBezTo>
                <a:cubicBezTo>
                  <a:pt x="29" y="92"/>
                  <a:pt x="25" y="89"/>
                  <a:pt x="21" y="86"/>
                </a:cubicBezTo>
                <a:cubicBezTo>
                  <a:pt x="18" y="82"/>
                  <a:pt x="15" y="78"/>
                  <a:pt x="13" y="73"/>
                </a:cubicBezTo>
                <a:cubicBezTo>
                  <a:pt x="11" y="69"/>
                  <a:pt x="10" y="64"/>
                  <a:pt x="10" y="59"/>
                </a:cubicBezTo>
                <a:cubicBezTo>
                  <a:pt x="10" y="45"/>
                  <a:pt x="10" y="45"/>
                  <a:pt x="10" y="45"/>
                </a:cubicBezTo>
                <a:cubicBezTo>
                  <a:pt x="10" y="42"/>
                  <a:pt x="8" y="40"/>
                  <a:pt x="5" y="40"/>
                </a:cubicBezTo>
                <a:cubicBezTo>
                  <a:pt x="2" y="40"/>
                  <a:pt x="0" y="42"/>
                  <a:pt x="0" y="45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65"/>
                  <a:pt x="2" y="71"/>
                  <a:pt x="4" y="77"/>
                </a:cubicBezTo>
                <a:cubicBezTo>
                  <a:pt x="6" y="83"/>
                  <a:pt x="10" y="88"/>
                  <a:pt x="14" y="92"/>
                </a:cubicBezTo>
                <a:cubicBezTo>
                  <a:pt x="19" y="97"/>
                  <a:pt x="24" y="100"/>
                  <a:pt x="30" y="103"/>
                </a:cubicBezTo>
                <a:cubicBezTo>
                  <a:pt x="34" y="104"/>
                  <a:pt x="38" y="106"/>
                  <a:pt x="43" y="106"/>
                </a:cubicBezTo>
                <a:cubicBezTo>
                  <a:pt x="43" y="118"/>
                  <a:pt x="43" y="118"/>
                  <a:pt x="43" y="118"/>
                </a:cubicBezTo>
                <a:cubicBezTo>
                  <a:pt x="18" y="118"/>
                  <a:pt x="18" y="118"/>
                  <a:pt x="18" y="118"/>
                </a:cubicBezTo>
                <a:cubicBezTo>
                  <a:pt x="16" y="118"/>
                  <a:pt x="14" y="120"/>
                  <a:pt x="14" y="123"/>
                </a:cubicBezTo>
                <a:cubicBezTo>
                  <a:pt x="14" y="126"/>
                  <a:pt x="16" y="128"/>
                  <a:pt x="18" y="1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6" name="Freeform 37"/>
          <p:cNvSpPr>
            <a:spLocks noEditPoints="1"/>
          </p:cNvSpPr>
          <p:nvPr/>
        </p:nvSpPr>
        <p:spPr bwMode="auto">
          <a:xfrm>
            <a:off x="3107939" y="2900301"/>
            <a:ext cx="193810" cy="223088"/>
          </a:xfrm>
          <a:custGeom>
            <a:avLst/>
            <a:gdLst>
              <a:gd name="T0" fmla="*/ 27 w 112"/>
              <a:gd name="T1" fmla="*/ 92 h 128"/>
              <a:gd name="T2" fmla="*/ 27 w 112"/>
              <a:gd name="T3" fmla="*/ 98 h 128"/>
              <a:gd name="T4" fmla="*/ 87 w 112"/>
              <a:gd name="T5" fmla="*/ 95 h 128"/>
              <a:gd name="T6" fmla="*/ 24 w 112"/>
              <a:gd name="T7" fmla="*/ 53 h 128"/>
              <a:gd name="T8" fmla="*/ 27 w 112"/>
              <a:gd name="T9" fmla="*/ 56 h 128"/>
              <a:gd name="T10" fmla="*/ 87 w 112"/>
              <a:gd name="T11" fmla="*/ 53 h 128"/>
              <a:gd name="T12" fmla="*/ 27 w 112"/>
              <a:gd name="T13" fmla="*/ 50 h 128"/>
              <a:gd name="T14" fmla="*/ 110 w 112"/>
              <a:gd name="T15" fmla="*/ 37 h 128"/>
              <a:gd name="T16" fmla="*/ 75 w 112"/>
              <a:gd name="T17" fmla="*/ 1 h 128"/>
              <a:gd name="T18" fmla="*/ 13 w 112"/>
              <a:gd name="T19" fmla="*/ 0 h 128"/>
              <a:gd name="T20" fmla="*/ 0 w 112"/>
              <a:gd name="T21" fmla="*/ 13 h 128"/>
              <a:gd name="T22" fmla="*/ 3 w 112"/>
              <a:gd name="T23" fmla="*/ 124 h 128"/>
              <a:gd name="T24" fmla="*/ 13 w 112"/>
              <a:gd name="T25" fmla="*/ 128 h 128"/>
              <a:gd name="T26" fmla="*/ 108 w 112"/>
              <a:gd name="T27" fmla="*/ 124 h 128"/>
              <a:gd name="T28" fmla="*/ 112 w 112"/>
              <a:gd name="T29" fmla="*/ 115 h 128"/>
              <a:gd name="T30" fmla="*/ 110 w 112"/>
              <a:gd name="T31" fmla="*/ 37 h 128"/>
              <a:gd name="T32" fmla="*/ 74 w 112"/>
              <a:gd name="T33" fmla="*/ 15 h 128"/>
              <a:gd name="T34" fmla="*/ 79 w 112"/>
              <a:gd name="T35" fmla="*/ 37 h 128"/>
              <a:gd name="T36" fmla="*/ 76 w 112"/>
              <a:gd name="T37" fmla="*/ 36 h 128"/>
              <a:gd name="T38" fmla="*/ 74 w 112"/>
              <a:gd name="T39" fmla="*/ 15 h 128"/>
              <a:gd name="T40" fmla="*/ 102 w 112"/>
              <a:gd name="T41" fmla="*/ 115 h 128"/>
              <a:gd name="T42" fmla="*/ 101 w 112"/>
              <a:gd name="T43" fmla="*/ 117 h 128"/>
              <a:gd name="T44" fmla="*/ 13 w 112"/>
              <a:gd name="T45" fmla="*/ 118 h 128"/>
              <a:gd name="T46" fmla="*/ 9 w 112"/>
              <a:gd name="T47" fmla="*/ 115 h 128"/>
              <a:gd name="T48" fmla="*/ 10 w 112"/>
              <a:gd name="T49" fmla="*/ 11 h 128"/>
              <a:gd name="T50" fmla="*/ 68 w 112"/>
              <a:gd name="T51" fmla="*/ 10 h 128"/>
              <a:gd name="T52" fmla="*/ 71 w 112"/>
              <a:gd name="T53" fmla="*/ 40 h 128"/>
              <a:gd name="T54" fmla="*/ 79 w 112"/>
              <a:gd name="T55" fmla="*/ 43 h 128"/>
              <a:gd name="T56" fmla="*/ 102 w 112"/>
              <a:gd name="T57" fmla="*/ 115 h 128"/>
              <a:gd name="T58" fmla="*/ 84 w 112"/>
              <a:gd name="T59" fmla="*/ 71 h 128"/>
              <a:gd name="T60" fmla="*/ 24 w 112"/>
              <a:gd name="T61" fmla="*/ 74 h 128"/>
              <a:gd name="T62" fmla="*/ 84 w 112"/>
              <a:gd name="T63" fmla="*/ 77 h 128"/>
              <a:gd name="T64" fmla="*/ 84 w 112"/>
              <a:gd name="T65" fmla="*/ 71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2" h="128">
                <a:moveTo>
                  <a:pt x="84" y="92"/>
                </a:moveTo>
                <a:cubicBezTo>
                  <a:pt x="27" y="92"/>
                  <a:pt x="27" y="92"/>
                  <a:pt x="27" y="92"/>
                </a:cubicBezTo>
                <a:cubicBezTo>
                  <a:pt x="25" y="92"/>
                  <a:pt x="24" y="93"/>
                  <a:pt x="24" y="95"/>
                </a:cubicBezTo>
                <a:cubicBezTo>
                  <a:pt x="24" y="96"/>
                  <a:pt x="25" y="98"/>
                  <a:pt x="27" y="98"/>
                </a:cubicBezTo>
                <a:cubicBezTo>
                  <a:pt x="84" y="98"/>
                  <a:pt x="84" y="98"/>
                  <a:pt x="84" y="98"/>
                </a:cubicBezTo>
                <a:cubicBezTo>
                  <a:pt x="86" y="98"/>
                  <a:pt x="87" y="96"/>
                  <a:pt x="87" y="95"/>
                </a:cubicBezTo>
                <a:cubicBezTo>
                  <a:pt x="87" y="93"/>
                  <a:pt x="86" y="92"/>
                  <a:pt x="84" y="92"/>
                </a:cubicBezTo>
                <a:close/>
                <a:moveTo>
                  <a:pt x="24" y="53"/>
                </a:moveTo>
                <a:cubicBezTo>
                  <a:pt x="24" y="53"/>
                  <a:pt x="24" y="53"/>
                  <a:pt x="24" y="53"/>
                </a:cubicBezTo>
                <a:cubicBezTo>
                  <a:pt x="24" y="55"/>
                  <a:pt x="25" y="56"/>
                  <a:pt x="27" y="56"/>
                </a:cubicBezTo>
                <a:cubicBezTo>
                  <a:pt x="84" y="56"/>
                  <a:pt x="84" y="56"/>
                  <a:pt x="84" y="56"/>
                </a:cubicBezTo>
                <a:cubicBezTo>
                  <a:pt x="86" y="56"/>
                  <a:pt x="87" y="55"/>
                  <a:pt x="87" y="53"/>
                </a:cubicBezTo>
                <a:cubicBezTo>
                  <a:pt x="87" y="52"/>
                  <a:pt x="86" y="50"/>
                  <a:pt x="84" y="50"/>
                </a:cubicBezTo>
                <a:cubicBezTo>
                  <a:pt x="27" y="50"/>
                  <a:pt x="27" y="50"/>
                  <a:pt x="27" y="50"/>
                </a:cubicBezTo>
                <a:cubicBezTo>
                  <a:pt x="25" y="50"/>
                  <a:pt x="24" y="52"/>
                  <a:pt x="24" y="53"/>
                </a:cubicBezTo>
                <a:close/>
                <a:moveTo>
                  <a:pt x="110" y="37"/>
                </a:moveTo>
                <a:cubicBezTo>
                  <a:pt x="110" y="37"/>
                  <a:pt x="110" y="37"/>
                  <a:pt x="110" y="37"/>
                </a:cubicBezTo>
                <a:cubicBezTo>
                  <a:pt x="75" y="1"/>
                  <a:pt x="75" y="1"/>
                  <a:pt x="75" y="1"/>
                </a:cubicBezTo>
                <a:cubicBezTo>
                  <a:pt x="74" y="0"/>
                  <a:pt x="73" y="0"/>
                  <a:pt x="71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9" y="0"/>
                  <a:pt x="6" y="1"/>
                  <a:pt x="3" y="4"/>
                </a:cubicBezTo>
                <a:cubicBezTo>
                  <a:pt x="1" y="6"/>
                  <a:pt x="0" y="9"/>
                  <a:pt x="0" y="13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18"/>
                  <a:pt x="1" y="122"/>
                  <a:pt x="3" y="124"/>
                </a:cubicBezTo>
                <a:cubicBezTo>
                  <a:pt x="4" y="124"/>
                  <a:pt x="4" y="124"/>
                  <a:pt x="4" y="124"/>
                </a:cubicBezTo>
                <a:cubicBezTo>
                  <a:pt x="6" y="126"/>
                  <a:pt x="9" y="128"/>
                  <a:pt x="13" y="128"/>
                </a:cubicBezTo>
                <a:cubicBezTo>
                  <a:pt x="99" y="128"/>
                  <a:pt x="99" y="128"/>
                  <a:pt x="99" y="128"/>
                </a:cubicBezTo>
                <a:cubicBezTo>
                  <a:pt x="102" y="128"/>
                  <a:pt x="105" y="126"/>
                  <a:pt x="108" y="124"/>
                </a:cubicBezTo>
                <a:cubicBezTo>
                  <a:pt x="108" y="124"/>
                  <a:pt x="108" y="124"/>
                  <a:pt x="108" y="124"/>
                </a:cubicBezTo>
                <a:cubicBezTo>
                  <a:pt x="110" y="122"/>
                  <a:pt x="112" y="118"/>
                  <a:pt x="112" y="115"/>
                </a:cubicBezTo>
                <a:cubicBezTo>
                  <a:pt x="112" y="40"/>
                  <a:pt x="112" y="40"/>
                  <a:pt x="112" y="40"/>
                </a:cubicBezTo>
                <a:cubicBezTo>
                  <a:pt x="112" y="39"/>
                  <a:pt x="111" y="38"/>
                  <a:pt x="110" y="37"/>
                </a:cubicBezTo>
                <a:close/>
                <a:moveTo>
                  <a:pt x="74" y="15"/>
                </a:moveTo>
                <a:cubicBezTo>
                  <a:pt x="74" y="15"/>
                  <a:pt x="74" y="15"/>
                  <a:pt x="74" y="15"/>
                </a:cubicBezTo>
                <a:cubicBezTo>
                  <a:pt x="97" y="37"/>
                  <a:pt x="97" y="37"/>
                  <a:pt x="97" y="37"/>
                </a:cubicBezTo>
                <a:cubicBezTo>
                  <a:pt x="79" y="37"/>
                  <a:pt x="79" y="37"/>
                  <a:pt x="79" y="37"/>
                </a:cubicBezTo>
                <a:cubicBezTo>
                  <a:pt x="78" y="37"/>
                  <a:pt x="77" y="37"/>
                  <a:pt x="76" y="36"/>
                </a:cubicBezTo>
                <a:cubicBezTo>
                  <a:pt x="76" y="36"/>
                  <a:pt x="76" y="36"/>
                  <a:pt x="76" y="36"/>
                </a:cubicBezTo>
                <a:cubicBezTo>
                  <a:pt x="75" y="35"/>
                  <a:pt x="74" y="33"/>
                  <a:pt x="74" y="32"/>
                </a:cubicBezTo>
                <a:cubicBezTo>
                  <a:pt x="74" y="15"/>
                  <a:pt x="74" y="15"/>
                  <a:pt x="74" y="15"/>
                </a:cubicBezTo>
                <a:close/>
                <a:moveTo>
                  <a:pt x="102" y="115"/>
                </a:moveTo>
                <a:cubicBezTo>
                  <a:pt x="102" y="115"/>
                  <a:pt x="102" y="115"/>
                  <a:pt x="102" y="115"/>
                </a:cubicBezTo>
                <a:cubicBezTo>
                  <a:pt x="102" y="116"/>
                  <a:pt x="101" y="116"/>
                  <a:pt x="101" y="117"/>
                </a:cubicBezTo>
                <a:cubicBezTo>
                  <a:pt x="101" y="117"/>
                  <a:pt x="101" y="117"/>
                  <a:pt x="101" y="117"/>
                </a:cubicBezTo>
                <a:cubicBezTo>
                  <a:pt x="100" y="118"/>
                  <a:pt x="99" y="118"/>
                  <a:pt x="99" y="118"/>
                </a:cubicBezTo>
                <a:cubicBezTo>
                  <a:pt x="13" y="118"/>
                  <a:pt x="13" y="118"/>
                  <a:pt x="13" y="118"/>
                </a:cubicBezTo>
                <a:cubicBezTo>
                  <a:pt x="12" y="118"/>
                  <a:pt x="11" y="118"/>
                  <a:pt x="10" y="117"/>
                </a:cubicBezTo>
                <a:cubicBezTo>
                  <a:pt x="10" y="116"/>
                  <a:pt x="9" y="116"/>
                  <a:pt x="9" y="115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12"/>
                  <a:pt x="10" y="11"/>
                  <a:pt x="10" y="11"/>
                </a:cubicBezTo>
                <a:cubicBezTo>
                  <a:pt x="11" y="10"/>
                  <a:pt x="12" y="10"/>
                  <a:pt x="13" y="10"/>
                </a:cubicBezTo>
                <a:cubicBezTo>
                  <a:pt x="68" y="10"/>
                  <a:pt x="68" y="10"/>
                  <a:pt x="68" y="10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5"/>
                  <a:pt x="69" y="38"/>
                  <a:pt x="71" y="40"/>
                </a:cubicBezTo>
                <a:cubicBezTo>
                  <a:pt x="72" y="40"/>
                  <a:pt x="72" y="40"/>
                  <a:pt x="72" y="40"/>
                </a:cubicBezTo>
                <a:cubicBezTo>
                  <a:pt x="73" y="42"/>
                  <a:pt x="76" y="43"/>
                  <a:pt x="79" y="43"/>
                </a:cubicBezTo>
                <a:cubicBezTo>
                  <a:pt x="102" y="43"/>
                  <a:pt x="102" y="43"/>
                  <a:pt x="102" y="43"/>
                </a:cubicBezTo>
                <a:cubicBezTo>
                  <a:pt x="102" y="115"/>
                  <a:pt x="102" y="115"/>
                  <a:pt x="102" y="115"/>
                </a:cubicBezTo>
                <a:close/>
                <a:moveTo>
                  <a:pt x="84" y="71"/>
                </a:moveTo>
                <a:cubicBezTo>
                  <a:pt x="84" y="71"/>
                  <a:pt x="84" y="71"/>
                  <a:pt x="84" y="71"/>
                </a:cubicBezTo>
                <a:cubicBezTo>
                  <a:pt x="27" y="71"/>
                  <a:pt x="27" y="71"/>
                  <a:pt x="27" y="71"/>
                </a:cubicBezTo>
                <a:cubicBezTo>
                  <a:pt x="25" y="71"/>
                  <a:pt x="24" y="72"/>
                  <a:pt x="24" y="74"/>
                </a:cubicBezTo>
                <a:cubicBezTo>
                  <a:pt x="24" y="76"/>
                  <a:pt x="25" y="77"/>
                  <a:pt x="27" y="77"/>
                </a:cubicBezTo>
                <a:cubicBezTo>
                  <a:pt x="84" y="77"/>
                  <a:pt x="84" y="77"/>
                  <a:pt x="84" y="77"/>
                </a:cubicBezTo>
                <a:cubicBezTo>
                  <a:pt x="86" y="77"/>
                  <a:pt x="87" y="76"/>
                  <a:pt x="87" y="74"/>
                </a:cubicBezTo>
                <a:cubicBezTo>
                  <a:pt x="87" y="72"/>
                  <a:pt x="86" y="71"/>
                  <a:pt x="84" y="7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" name="Freeform 38"/>
          <p:cNvSpPr>
            <a:spLocks noEditPoints="1"/>
          </p:cNvSpPr>
          <p:nvPr/>
        </p:nvSpPr>
        <p:spPr bwMode="auto">
          <a:xfrm>
            <a:off x="4630997" y="2905877"/>
            <a:ext cx="182656" cy="217512"/>
          </a:xfrm>
          <a:custGeom>
            <a:avLst/>
            <a:gdLst>
              <a:gd name="T0" fmla="*/ 93 w 105"/>
              <a:gd name="T1" fmla="*/ 2 h 125"/>
              <a:gd name="T2" fmla="*/ 90 w 105"/>
              <a:gd name="T3" fmla="*/ 9 h 125"/>
              <a:gd name="T4" fmla="*/ 105 w 105"/>
              <a:gd name="T5" fmla="*/ 47 h 125"/>
              <a:gd name="T6" fmla="*/ 88 w 105"/>
              <a:gd name="T7" fmla="*/ 89 h 125"/>
              <a:gd name="T8" fmla="*/ 69 w 105"/>
              <a:gd name="T9" fmla="*/ 101 h 125"/>
              <a:gd name="T10" fmla="*/ 52 w 105"/>
              <a:gd name="T11" fmla="*/ 105 h 125"/>
              <a:gd name="T12" fmla="*/ 52 w 105"/>
              <a:gd name="T13" fmla="*/ 115 h 125"/>
              <a:gd name="T14" fmla="*/ 76 w 105"/>
              <a:gd name="T15" fmla="*/ 120 h 125"/>
              <a:gd name="T16" fmla="*/ 47 w 105"/>
              <a:gd name="T17" fmla="*/ 125 h 125"/>
              <a:gd name="T18" fmla="*/ 47 w 105"/>
              <a:gd name="T19" fmla="*/ 125 h 125"/>
              <a:gd name="T20" fmla="*/ 19 w 105"/>
              <a:gd name="T21" fmla="*/ 120 h 125"/>
              <a:gd name="T22" fmla="*/ 42 w 105"/>
              <a:gd name="T23" fmla="*/ 115 h 125"/>
              <a:gd name="T24" fmla="*/ 42 w 105"/>
              <a:gd name="T25" fmla="*/ 105 h 125"/>
              <a:gd name="T26" fmla="*/ 8 w 105"/>
              <a:gd name="T27" fmla="*/ 91 h 125"/>
              <a:gd name="T28" fmla="*/ 1 w 105"/>
              <a:gd name="T29" fmla="*/ 94 h 125"/>
              <a:gd name="T30" fmla="*/ 12 w 105"/>
              <a:gd name="T31" fmla="*/ 79 h 125"/>
              <a:gd name="T32" fmla="*/ 14 w 105"/>
              <a:gd name="T33" fmla="*/ 14 h 125"/>
              <a:gd name="T34" fmla="*/ 78 w 105"/>
              <a:gd name="T35" fmla="*/ 12 h 125"/>
              <a:gd name="T36" fmla="*/ 84 w 105"/>
              <a:gd name="T37" fmla="*/ 7 h 125"/>
              <a:gd name="T38" fmla="*/ 84 w 105"/>
              <a:gd name="T39" fmla="*/ 7 h 125"/>
              <a:gd name="T40" fmla="*/ 86 w 105"/>
              <a:gd name="T41" fmla="*/ 13 h 125"/>
              <a:gd name="T42" fmla="*/ 82 w 105"/>
              <a:gd name="T43" fmla="*/ 16 h 125"/>
              <a:gd name="T44" fmla="*/ 80 w 105"/>
              <a:gd name="T45" fmla="*/ 81 h 125"/>
              <a:gd name="T46" fmla="*/ 47 w 105"/>
              <a:gd name="T47" fmla="*/ 95 h 125"/>
              <a:gd name="T48" fmla="*/ 13 w 105"/>
              <a:gd name="T49" fmla="*/ 86 h 125"/>
              <a:gd name="T50" fmla="*/ 47 w 105"/>
              <a:gd name="T51" fmla="*/ 100 h 125"/>
              <a:gd name="T52" fmla="*/ 67 w 105"/>
              <a:gd name="T53" fmla="*/ 96 h 125"/>
              <a:gd name="T54" fmla="*/ 84 w 105"/>
              <a:gd name="T55" fmla="*/ 84 h 125"/>
              <a:gd name="T56" fmla="*/ 95 w 105"/>
              <a:gd name="T57" fmla="*/ 67 h 125"/>
              <a:gd name="T58" fmla="*/ 95 w 105"/>
              <a:gd name="T59" fmla="*/ 28 h 125"/>
              <a:gd name="T60" fmla="*/ 74 w 105"/>
              <a:gd name="T61" fmla="*/ 21 h 125"/>
              <a:gd name="T62" fmla="*/ 47 w 105"/>
              <a:gd name="T63" fmla="*/ 10 h 125"/>
              <a:gd name="T64" fmla="*/ 10 w 105"/>
              <a:gd name="T65" fmla="*/ 47 h 125"/>
              <a:gd name="T66" fmla="*/ 47 w 105"/>
              <a:gd name="T67" fmla="*/ 85 h 125"/>
              <a:gd name="T68" fmla="*/ 74 w 105"/>
              <a:gd name="T69" fmla="*/ 74 h 125"/>
              <a:gd name="T70" fmla="*/ 74 w 105"/>
              <a:gd name="T71" fmla="*/ 21 h 125"/>
              <a:gd name="T72" fmla="*/ 80 w 105"/>
              <a:gd name="T73" fmla="*/ 81 h 125"/>
              <a:gd name="T74" fmla="*/ 74 w 105"/>
              <a:gd name="T75" fmla="*/ 81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5" h="125">
                <a:moveTo>
                  <a:pt x="89" y="2"/>
                </a:moveTo>
                <a:cubicBezTo>
                  <a:pt x="90" y="0"/>
                  <a:pt x="92" y="0"/>
                  <a:pt x="93" y="2"/>
                </a:cubicBezTo>
                <a:cubicBezTo>
                  <a:pt x="94" y="3"/>
                  <a:pt x="94" y="5"/>
                  <a:pt x="93" y="6"/>
                </a:cubicBezTo>
                <a:cubicBezTo>
                  <a:pt x="90" y="9"/>
                  <a:pt x="90" y="9"/>
                  <a:pt x="90" y="9"/>
                </a:cubicBezTo>
                <a:cubicBezTo>
                  <a:pt x="95" y="14"/>
                  <a:pt x="98" y="19"/>
                  <a:pt x="101" y="25"/>
                </a:cubicBezTo>
                <a:cubicBezTo>
                  <a:pt x="104" y="32"/>
                  <a:pt x="105" y="40"/>
                  <a:pt x="105" y="47"/>
                </a:cubicBezTo>
                <a:cubicBezTo>
                  <a:pt x="105" y="55"/>
                  <a:pt x="104" y="63"/>
                  <a:pt x="101" y="70"/>
                </a:cubicBezTo>
                <a:cubicBezTo>
                  <a:pt x="98" y="77"/>
                  <a:pt x="94" y="83"/>
                  <a:pt x="88" y="89"/>
                </a:cubicBezTo>
                <a:cubicBezTo>
                  <a:pt x="88" y="89"/>
                  <a:pt x="88" y="89"/>
                  <a:pt x="88" y="89"/>
                </a:cubicBezTo>
                <a:cubicBezTo>
                  <a:pt x="83" y="94"/>
                  <a:pt x="76" y="98"/>
                  <a:pt x="69" y="101"/>
                </a:cubicBezTo>
                <a:cubicBezTo>
                  <a:pt x="69" y="101"/>
                  <a:pt x="69" y="101"/>
                  <a:pt x="69" y="101"/>
                </a:cubicBezTo>
                <a:cubicBezTo>
                  <a:pt x="64" y="103"/>
                  <a:pt x="58" y="105"/>
                  <a:pt x="52" y="105"/>
                </a:cubicBezTo>
                <a:cubicBezTo>
                  <a:pt x="52" y="106"/>
                  <a:pt x="52" y="106"/>
                  <a:pt x="52" y="106"/>
                </a:cubicBezTo>
                <a:cubicBezTo>
                  <a:pt x="52" y="115"/>
                  <a:pt x="52" y="115"/>
                  <a:pt x="52" y="115"/>
                </a:cubicBezTo>
                <a:cubicBezTo>
                  <a:pt x="71" y="115"/>
                  <a:pt x="71" y="115"/>
                  <a:pt x="71" y="115"/>
                </a:cubicBezTo>
                <a:cubicBezTo>
                  <a:pt x="74" y="115"/>
                  <a:pt x="76" y="117"/>
                  <a:pt x="76" y="120"/>
                </a:cubicBezTo>
                <a:cubicBezTo>
                  <a:pt x="76" y="123"/>
                  <a:pt x="74" y="125"/>
                  <a:pt x="71" y="125"/>
                </a:cubicBezTo>
                <a:cubicBezTo>
                  <a:pt x="47" y="125"/>
                  <a:pt x="47" y="125"/>
                  <a:pt x="47" y="125"/>
                </a:cubicBezTo>
                <a:cubicBezTo>
                  <a:pt x="47" y="125"/>
                  <a:pt x="47" y="125"/>
                  <a:pt x="47" y="125"/>
                </a:cubicBezTo>
                <a:cubicBezTo>
                  <a:pt x="47" y="125"/>
                  <a:pt x="47" y="125"/>
                  <a:pt x="47" y="125"/>
                </a:cubicBezTo>
                <a:cubicBezTo>
                  <a:pt x="23" y="125"/>
                  <a:pt x="23" y="125"/>
                  <a:pt x="23" y="125"/>
                </a:cubicBezTo>
                <a:cubicBezTo>
                  <a:pt x="21" y="125"/>
                  <a:pt x="19" y="123"/>
                  <a:pt x="19" y="120"/>
                </a:cubicBezTo>
                <a:cubicBezTo>
                  <a:pt x="19" y="117"/>
                  <a:pt x="21" y="115"/>
                  <a:pt x="23" y="115"/>
                </a:cubicBezTo>
                <a:cubicBezTo>
                  <a:pt x="42" y="115"/>
                  <a:pt x="42" y="115"/>
                  <a:pt x="42" y="115"/>
                </a:cubicBezTo>
                <a:cubicBezTo>
                  <a:pt x="42" y="106"/>
                  <a:pt x="42" y="106"/>
                  <a:pt x="42" y="106"/>
                </a:cubicBezTo>
                <a:cubicBezTo>
                  <a:pt x="42" y="106"/>
                  <a:pt x="42" y="106"/>
                  <a:pt x="42" y="105"/>
                </a:cubicBezTo>
                <a:cubicBezTo>
                  <a:pt x="36" y="105"/>
                  <a:pt x="30" y="103"/>
                  <a:pt x="25" y="101"/>
                </a:cubicBezTo>
                <a:cubicBezTo>
                  <a:pt x="19" y="99"/>
                  <a:pt x="13" y="95"/>
                  <a:pt x="8" y="91"/>
                </a:cubicBezTo>
                <a:cubicBezTo>
                  <a:pt x="5" y="94"/>
                  <a:pt x="5" y="94"/>
                  <a:pt x="5" y="94"/>
                </a:cubicBezTo>
                <a:cubicBezTo>
                  <a:pt x="4" y="95"/>
                  <a:pt x="2" y="95"/>
                  <a:pt x="1" y="94"/>
                </a:cubicBezTo>
                <a:cubicBezTo>
                  <a:pt x="0" y="92"/>
                  <a:pt x="0" y="91"/>
                  <a:pt x="1" y="89"/>
                </a:cubicBezTo>
                <a:cubicBezTo>
                  <a:pt x="12" y="79"/>
                  <a:pt x="12" y="79"/>
                  <a:pt x="12" y="79"/>
                </a:cubicBezTo>
                <a:cubicBezTo>
                  <a:pt x="5" y="70"/>
                  <a:pt x="0" y="60"/>
                  <a:pt x="0" y="47"/>
                </a:cubicBezTo>
                <a:cubicBezTo>
                  <a:pt x="0" y="35"/>
                  <a:pt x="5" y="23"/>
                  <a:pt x="14" y="14"/>
                </a:cubicBezTo>
                <a:cubicBezTo>
                  <a:pt x="23" y="6"/>
                  <a:pt x="34" y="0"/>
                  <a:pt x="47" y="0"/>
                </a:cubicBezTo>
                <a:cubicBezTo>
                  <a:pt x="59" y="0"/>
                  <a:pt x="70" y="5"/>
                  <a:pt x="78" y="12"/>
                </a:cubicBezTo>
                <a:cubicBezTo>
                  <a:pt x="84" y="7"/>
                  <a:pt x="84" y="7"/>
                  <a:pt x="84" y="7"/>
                </a:cubicBezTo>
                <a:cubicBezTo>
                  <a:pt x="84" y="7"/>
                  <a:pt x="84" y="7"/>
                  <a:pt x="84" y="7"/>
                </a:cubicBezTo>
                <a:cubicBezTo>
                  <a:pt x="84" y="7"/>
                  <a:pt x="84" y="7"/>
                  <a:pt x="84" y="7"/>
                </a:cubicBezTo>
                <a:cubicBezTo>
                  <a:pt x="84" y="7"/>
                  <a:pt x="84" y="7"/>
                  <a:pt x="84" y="7"/>
                </a:cubicBezTo>
                <a:cubicBezTo>
                  <a:pt x="89" y="2"/>
                  <a:pt x="89" y="2"/>
                  <a:pt x="89" y="2"/>
                </a:cubicBezTo>
                <a:close/>
                <a:moveTo>
                  <a:pt x="86" y="13"/>
                </a:moveTo>
                <a:cubicBezTo>
                  <a:pt x="86" y="13"/>
                  <a:pt x="86" y="13"/>
                  <a:pt x="86" y="13"/>
                </a:cubicBezTo>
                <a:cubicBezTo>
                  <a:pt x="82" y="16"/>
                  <a:pt x="82" y="16"/>
                  <a:pt x="82" y="16"/>
                </a:cubicBezTo>
                <a:cubicBezTo>
                  <a:pt x="90" y="25"/>
                  <a:pt x="94" y="36"/>
                  <a:pt x="94" y="47"/>
                </a:cubicBezTo>
                <a:cubicBezTo>
                  <a:pt x="94" y="61"/>
                  <a:pt x="89" y="72"/>
                  <a:pt x="80" y="81"/>
                </a:cubicBezTo>
                <a:cubicBezTo>
                  <a:pt x="80" y="81"/>
                  <a:pt x="80" y="81"/>
                  <a:pt x="80" y="81"/>
                </a:cubicBezTo>
                <a:cubicBezTo>
                  <a:pt x="72" y="89"/>
                  <a:pt x="60" y="95"/>
                  <a:pt x="47" y="95"/>
                </a:cubicBezTo>
                <a:cubicBezTo>
                  <a:pt x="35" y="95"/>
                  <a:pt x="24" y="90"/>
                  <a:pt x="16" y="83"/>
                </a:cubicBezTo>
                <a:cubicBezTo>
                  <a:pt x="13" y="86"/>
                  <a:pt x="13" y="86"/>
                  <a:pt x="13" y="86"/>
                </a:cubicBezTo>
                <a:cubicBezTo>
                  <a:pt x="17" y="90"/>
                  <a:pt x="22" y="93"/>
                  <a:pt x="27" y="96"/>
                </a:cubicBezTo>
                <a:cubicBezTo>
                  <a:pt x="33" y="98"/>
                  <a:pt x="40" y="100"/>
                  <a:pt x="47" y="100"/>
                </a:cubicBezTo>
                <a:cubicBezTo>
                  <a:pt x="54" y="100"/>
                  <a:pt x="61" y="98"/>
                  <a:pt x="67" y="96"/>
                </a:cubicBezTo>
                <a:cubicBezTo>
                  <a:pt x="67" y="96"/>
                  <a:pt x="67" y="96"/>
                  <a:pt x="67" y="96"/>
                </a:cubicBezTo>
                <a:cubicBezTo>
                  <a:pt x="73" y="93"/>
                  <a:pt x="79" y="89"/>
                  <a:pt x="84" y="84"/>
                </a:cubicBezTo>
                <a:cubicBezTo>
                  <a:pt x="84" y="84"/>
                  <a:pt x="84" y="84"/>
                  <a:pt x="84" y="84"/>
                </a:cubicBezTo>
                <a:cubicBezTo>
                  <a:pt x="84" y="84"/>
                  <a:pt x="84" y="84"/>
                  <a:pt x="84" y="84"/>
                </a:cubicBezTo>
                <a:cubicBezTo>
                  <a:pt x="89" y="80"/>
                  <a:pt x="93" y="74"/>
                  <a:pt x="95" y="67"/>
                </a:cubicBezTo>
                <a:cubicBezTo>
                  <a:pt x="98" y="61"/>
                  <a:pt x="99" y="55"/>
                  <a:pt x="99" y="47"/>
                </a:cubicBezTo>
                <a:cubicBezTo>
                  <a:pt x="99" y="40"/>
                  <a:pt x="98" y="34"/>
                  <a:pt x="95" y="28"/>
                </a:cubicBezTo>
                <a:cubicBezTo>
                  <a:pt x="93" y="22"/>
                  <a:pt x="90" y="17"/>
                  <a:pt x="86" y="13"/>
                </a:cubicBezTo>
                <a:close/>
                <a:moveTo>
                  <a:pt x="74" y="21"/>
                </a:moveTo>
                <a:cubicBezTo>
                  <a:pt x="74" y="21"/>
                  <a:pt x="74" y="21"/>
                  <a:pt x="74" y="21"/>
                </a:cubicBezTo>
                <a:cubicBezTo>
                  <a:pt x="67" y="15"/>
                  <a:pt x="58" y="10"/>
                  <a:pt x="47" y="10"/>
                </a:cubicBezTo>
                <a:cubicBezTo>
                  <a:pt x="37" y="10"/>
                  <a:pt x="28" y="15"/>
                  <a:pt x="21" y="21"/>
                </a:cubicBezTo>
                <a:cubicBezTo>
                  <a:pt x="14" y="28"/>
                  <a:pt x="10" y="37"/>
                  <a:pt x="10" y="47"/>
                </a:cubicBezTo>
                <a:cubicBezTo>
                  <a:pt x="10" y="58"/>
                  <a:pt x="14" y="67"/>
                  <a:pt x="21" y="74"/>
                </a:cubicBezTo>
                <a:cubicBezTo>
                  <a:pt x="28" y="81"/>
                  <a:pt x="37" y="85"/>
                  <a:pt x="47" y="85"/>
                </a:cubicBezTo>
                <a:cubicBezTo>
                  <a:pt x="57" y="85"/>
                  <a:pt x="67" y="81"/>
                  <a:pt x="73" y="74"/>
                </a:cubicBezTo>
                <a:cubicBezTo>
                  <a:pt x="74" y="74"/>
                  <a:pt x="74" y="74"/>
                  <a:pt x="74" y="74"/>
                </a:cubicBezTo>
                <a:cubicBezTo>
                  <a:pt x="80" y="67"/>
                  <a:pt x="84" y="58"/>
                  <a:pt x="84" y="47"/>
                </a:cubicBezTo>
                <a:cubicBezTo>
                  <a:pt x="84" y="37"/>
                  <a:pt x="80" y="28"/>
                  <a:pt x="74" y="21"/>
                </a:cubicBezTo>
                <a:cubicBezTo>
                  <a:pt x="74" y="21"/>
                  <a:pt x="74" y="21"/>
                  <a:pt x="74" y="21"/>
                </a:cubicBezTo>
                <a:close/>
                <a:moveTo>
                  <a:pt x="80" y="81"/>
                </a:moveTo>
                <a:cubicBezTo>
                  <a:pt x="80" y="81"/>
                  <a:pt x="80" y="81"/>
                  <a:pt x="80" y="81"/>
                </a:cubicBezTo>
                <a:cubicBezTo>
                  <a:pt x="78" y="83"/>
                  <a:pt x="75" y="83"/>
                  <a:pt x="74" y="81"/>
                </a:cubicBezTo>
                <a:cubicBezTo>
                  <a:pt x="80" y="81"/>
                  <a:pt x="80" y="81"/>
                  <a:pt x="80" y="8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91205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25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750"/>
                            </p:stCondLst>
                            <p:childTnLst>
                              <p:par>
                                <p:cTn id="5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000"/>
                            </p:stCondLst>
                            <p:childTnLst>
                              <p:par>
                                <p:cTn id="7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500"/>
                            </p:stCondLst>
                            <p:childTnLst>
                              <p:par>
                                <p:cTn id="7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250"/>
                            </p:stCondLst>
                            <p:childTnLst>
                              <p:par>
                                <p:cTn id="8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750"/>
                            </p:stCondLst>
                            <p:childTnLst>
                              <p:par>
                                <p:cTn id="10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6250"/>
                            </p:stCondLst>
                            <p:childTnLst>
                              <p:par>
                                <p:cTn id="10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7500"/>
                            </p:stCondLst>
                            <p:childTnLst>
                              <p:par>
                                <p:cTn id="1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8000"/>
                            </p:stCondLst>
                            <p:childTnLst>
                              <p:par>
                                <p:cTn id="1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 animBg="1"/>
      <p:bldP spid="34" grpId="0" animBg="1"/>
      <p:bldP spid="35" grpId="0" animBg="1"/>
      <p:bldP spid="36" grpId="0" animBg="1"/>
      <p:bldP spid="3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8317" y="0"/>
            <a:ext cx="9167388" cy="5119389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1272153" y="1604433"/>
            <a:ext cx="6599693" cy="1934634"/>
            <a:chOff x="225017" y="203200"/>
            <a:chExt cx="8693542" cy="4733664"/>
          </a:xfrm>
        </p:grpSpPr>
        <p:sp>
          <p:nvSpPr>
            <p:cNvPr id="3" name="矩形 2"/>
            <p:cNvSpPr/>
            <p:nvPr/>
          </p:nvSpPr>
          <p:spPr>
            <a:xfrm>
              <a:off x="225017" y="203200"/>
              <a:ext cx="8693542" cy="473366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335644" y="379289"/>
              <a:ext cx="8466099" cy="4374239"/>
            </a:xfrm>
            <a:prstGeom prst="rect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63097" y="2041775"/>
            <a:ext cx="1296144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7200" b="1" dirty="0">
                <a:solidFill>
                  <a:schemeClr val="bg1"/>
                </a:solidFill>
                <a:cs typeface="+mn-ea"/>
                <a:sym typeface="+mn-lt"/>
              </a:rPr>
              <a:t>05</a:t>
            </a:r>
          </a:p>
        </p:txBody>
      </p:sp>
      <p:sp>
        <p:nvSpPr>
          <p:cNvPr id="9" name="Rectangle 18"/>
          <p:cNvSpPr>
            <a:spLocks noChangeArrowheads="1"/>
          </p:cNvSpPr>
          <p:nvPr/>
        </p:nvSpPr>
        <p:spPr bwMode="auto">
          <a:xfrm>
            <a:off x="3919281" y="2236160"/>
            <a:ext cx="282658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>
            <a:spAutoFit/>
          </a:bodyPr>
          <a:lstStyle/>
          <a:p>
            <a:pPr algn="dist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此处添加标题文本</a:t>
            </a:r>
            <a:endParaRPr lang="en-US" altLang="zh-CN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Line 21"/>
          <p:cNvSpPr>
            <a:spLocks noChangeShapeType="1"/>
          </p:cNvSpPr>
          <p:nvPr/>
        </p:nvSpPr>
        <p:spPr bwMode="auto">
          <a:xfrm>
            <a:off x="3703257" y="2112188"/>
            <a:ext cx="0" cy="1005018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ln>
                <a:solidFill>
                  <a:schemeClr val="tx1">
                    <a:lumMod val="60000"/>
                    <a:lumOff val="40000"/>
                  </a:schemeClr>
                </a:solidFill>
              </a:ln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2" name="Rectangle 18"/>
          <p:cNvSpPr>
            <a:spLocks noChangeArrowheads="1"/>
          </p:cNvSpPr>
          <p:nvPr/>
        </p:nvSpPr>
        <p:spPr bwMode="auto">
          <a:xfrm>
            <a:off x="3919281" y="2749573"/>
            <a:ext cx="282658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>
            <a:spAutoFit/>
          </a:bodyPr>
          <a:lstStyle/>
          <a:p>
            <a:pPr algn="dist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write your great  title here</a:t>
            </a:r>
          </a:p>
        </p:txBody>
      </p:sp>
    </p:spTree>
    <p:extLst>
      <p:ext uri="{BB962C8B-B14F-4D97-AF65-F5344CB8AC3E}">
        <p14:creationId xmlns:p14="http://schemas.microsoft.com/office/powerpoint/2010/main" val="1450284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ferris dir="l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6" presetClass="entr" presetSubtype="4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 animBg="1"/>
      <p:bldP spid="4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2"/>
          <p:cNvSpPr txBox="1">
            <a:spLocks noChangeArrowheads="1"/>
          </p:cNvSpPr>
          <p:nvPr/>
        </p:nvSpPr>
        <p:spPr bwMode="auto">
          <a:xfrm>
            <a:off x="3658929" y="454943"/>
            <a:ext cx="182614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此处添加</a:t>
            </a:r>
            <a:r>
              <a:rPr lang="zh-CN" altLang="en-US" sz="1600" dirty="0">
                <a:solidFill>
                  <a:schemeClr val="accent5"/>
                </a:solidFill>
                <a:cs typeface="+mn-ea"/>
                <a:sym typeface="+mn-lt"/>
              </a:rPr>
              <a:t>标题文本</a:t>
            </a:r>
            <a:endParaRPr lang="en-US" altLang="zh-CN" sz="1600" dirty="0">
              <a:solidFill>
                <a:schemeClr val="accent5"/>
              </a:solidFill>
              <a:cs typeface="+mn-ea"/>
              <a:sym typeface="+mn-lt"/>
            </a:endParaRPr>
          </a:p>
        </p:txBody>
      </p:sp>
      <p:sp>
        <p:nvSpPr>
          <p:cNvPr id="3" name="Text Box 43"/>
          <p:cNvSpPr txBox="1">
            <a:spLocks noChangeArrowheads="1"/>
          </p:cNvSpPr>
          <p:nvPr/>
        </p:nvSpPr>
        <p:spPr bwMode="auto">
          <a:xfrm>
            <a:off x="3577075" y="732755"/>
            <a:ext cx="1981632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This is a good space for a short subtitle</a:t>
            </a:r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1322388" y="1439863"/>
            <a:ext cx="1457325" cy="3198813"/>
          </a:xfrm>
          <a:custGeom>
            <a:avLst/>
            <a:gdLst>
              <a:gd name="T0" fmla="*/ 697 w 918"/>
              <a:gd name="T1" fmla="*/ 2015 h 2015"/>
              <a:gd name="T2" fmla="*/ 697 w 918"/>
              <a:gd name="T3" fmla="*/ 623 h 2015"/>
              <a:gd name="T4" fmla="*/ 918 w 918"/>
              <a:gd name="T5" fmla="*/ 623 h 2015"/>
              <a:gd name="T6" fmla="*/ 460 w 918"/>
              <a:gd name="T7" fmla="*/ 0 h 2015"/>
              <a:gd name="T8" fmla="*/ 0 w 918"/>
              <a:gd name="T9" fmla="*/ 623 h 2015"/>
              <a:gd name="T10" fmla="*/ 223 w 918"/>
              <a:gd name="T11" fmla="*/ 623 h 2015"/>
              <a:gd name="T12" fmla="*/ 223 w 918"/>
              <a:gd name="T13" fmla="*/ 800 h 20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18" h="2015">
                <a:moveTo>
                  <a:pt x="697" y="2015"/>
                </a:moveTo>
                <a:lnTo>
                  <a:pt x="697" y="623"/>
                </a:lnTo>
                <a:lnTo>
                  <a:pt x="918" y="623"/>
                </a:lnTo>
                <a:lnTo>
                  <a:pt x="460" y="0"/>
                </a:lnTo>
                <a:lnTo>
                  <a:pt x="0" y="623"/>
                </a:lnTo>
                <a:lnTo>
                  <a:pt x="223" y="623"/>
                </a:lnTo>
                <a:lnTo>
                  <a:pt x="223" y="800"/>
                </a:lnTo>
              </a:path>
            </a:pathLst>
          </a:custGeom>
          <a:noFill/>
          <a:ln w="20638" cap="rnd">
            <a:solidFill>
              <a:schemeClr val="tx1">
                <a:lumMod val="25000"/>
                <a:lumOff val="7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Oval 7"/>
          <p:cNvSpPr>
            <a:spLocks noChangeArrowheads="1"/>
          </p:cNvSpPr>
          <p:nvPr/>
        </p:nvSpPr>
        <p:spPr bwMode="auto">
          <a:xfrm>
            <a:off x="1457325" y="2709863"/>
            <a:ext cx="439738" cy="444500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3003550" y="1439863"/>
            <a:ext cx="1454150" cy="3198813"/>
          </a:xfrm>
          <a:custGeom>
            <a:avLst/>
            <a:gdLst>
              <a:gd name="T0" fmla="*/ 695 w 916"/>
              <a:gd name="T1" fmla="*/ 2015 h 2015"/>
              <a:gd name="T2" fmla="*/ 695 w 916"/>
              <a:gd name="T3" fmla="*/ 623 h 2015"/>
              <a:gd name="T4" fmla="*/ 916 w 916"/>
              <a:gd name="T5" fmla="*/ 623 h 2015"/>
              <a:gd name="T6" fmla="*/ 458 w 916"/>
              <a:gd name="T7" fmla="*/ 0 h 2015"/>
              <a:gd name="T8" fmla="*/ 0 w 916"/>
              <a:gd name="T9" fmla="*/ 623 h 2015"/>
              <a:gd name="T10" fmla="*/ 221 w 916"/>
              <a:gd name="T11" fmla="*/ 623 h 2015"/>
              <a:gd name="T12" fmla="*/ 221 w 916"/>
              <a:gd name="T13" fmla="*/ 800 h 20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16" h="2015">
                <a:moveTo>
                  <a:pt x="695" y="2015"/>
                </a:moveTo>
                <a:lnTo>
                  <a:pt x="695" y="623"/>
                </a:lnTo>
                <a:lnTo>
                  <a:pt x="916" y="623"/>
                </a:lnTo>
                <a:lnTo>
                  <a:pt x="458" y="0"/>
                </a:lnTo>
                <a:lnTo>
                  <a:pt x="0" y="623"/>
                </a:lnTo>
                <a:lnTo>
                  <a:pt x="221" y="623"/>
                </a:lnTo>
                <a:lnTo>
                  <a:pt x="221" y="800"/>
                </a:lnTo>
              </a:path>
            </a:pathLst>
          </a:custGeom>
          <a:noFill/>
          <a:ln w="20638" cap="rnd">
            <a:solidFill>
              <a:schemeClr val="tx1">
                <a:lumMod val="25000"/>
                <a:lumOff val="7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Oval 9"/>
          <p:cNvSpPr>
            <a:spLocks noChangeArrowheads="1"/>
          </p:cNvSpPr>
          <p:nvPr/>
        </p:nvSpPr>
        <p:spPr bwMode="auto">
          <a:xfrm>
            <a:off x="3135313" y="2709863"/>
            <a:ext cx="438150" cy="444500"/>
          </a:xfrm>
          <a:prstGeom prst="ellipse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4681538" y="1439863"/>
            <a:ext cx="1452563" cy="3198813"/>
          </a:xfrm>
          <a:custGeom>
            <a:avLst/>
            <a:gdLst>
              <a:gd name="T0" fmla="*/ 695 w 915"/>
              <a:gd name="T1" fmla="*/ 2015 h 2015"/>
              <a:gd name="T2" fmla="*/ 695 w 915"/>
              <a:gd name="T3" fmla="*/ 623 h 2015"/>
              <a:gd name="T4" fmla="*/ 915 w 915"/>
              <a:gd name="T5" fmla="*/ 623 h 2015"/>
              <a:gd name="T6" fmla="*/ 458 w 915"/>
              <a:gd name="T7" fmla="*/ 0 h 2015"/>
              <a:gd name="T8" fmla="*/ 0 w 915"/>
              <a:gd name="T9" fmla="*/ 623 h 2015"/>
              <a:gd name="T10" fmla="*/ 221 w 915"/>
              <a:gd name="T11" fmla="*/ 623 h 2015"/>
              <a:gd name="T12" fmla="*/ 221 w 915"/>
              <a:gd name="T13" fmla="*/ 800 h 20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15" h="2015">
                <a:moveTo>
                  <a:pt x="695" y="2015"/>
                </a:moveTo>
                <a:lnTo>
                  <a:pt x="695" y="623"/>
                </a:lnTo>
                <a:lnTo>
                  <a:pt x="915" y="623"/>
                </a:lnTo>
                <a:lnTo>
                  <a:pt x="458" y="0"/>
                </a:lnTo>
                <a:lnTo>
                  <a:pt x="0" y="623"/>
                </a:lnTo>
                <a:lnTo>
                  <a:pt x="221" y="623"/>
                </a:lnTo>
                <a:lnTo>
                  <a:pt x="221" y="800"/>
                </a:lnTo>
              </a:path>
            </a:pathLst>
          </a:custGeom>
          <a:noFill/>
          <a:ln w="20638" cap="rnd">
            <a:solidFill>
              <a:schemeClr val="tx1">
                <a:lumMod val="25000"/>
                <a:lumOff val="7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Oval 11"/>
          <p:cNvSpPr>
            <a:spLocks noChangeArrowheads="1"/>
          </p:cNvSpPr>
          <p:nvPr/>
        </p:nvSpPr>
        <p:spPr bwMode="auto">
          <a:xfrm>
            <a:off x="4811713" y="2709863"/>
            <a:ext cx="444500" cy="444500"/>
          </a:xfrm>
          <a:prstGeom prst="ellipse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6359525" y="1439863"/>
            <a:ext cx="1457325" cy="3198813"/>
          </a:xfrm>
          <a:custGeom>
            <a:avLst/>
            <a:gdLst>
              <a:gd name="T0" fmla="*/ 694 w 918"/>
              <a:gd name="T1" fmla="*/ 2015 h 2015"/>
              <a:gd name="T2" fmla="*/ 694 w 918"/>
              <a:gd name="T3" fmla="*/ 623 h 2015"/>
              <a:gd name="T4" fmla="*/ 918 w 918"/>
              <a:gd name="T5" fmla="*/ 623 h 2015"/>
              <a:gd name="T6" fmla="*/ 457 w 918"/>
              <a:gd name="T7" fmla="*/ 0 h 2015"/>
              <a:gd name="T8" fmla="*/ 0 w 918"/>
              <a:gd name="T9" fmla="*/ 623 h 2015"/>
              <a:gd name="T10" fmla="*/ 220 w 918"/>
              <a:gd name="T11" fmla="*/ 623 h 2015"/>
              <a:gd name="T12" fmla="*/ 220 w 918"/>
              <a:gd name="T13" fmla="*/ 800 h 20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18" h="2015">
                <a:moveTo>
                  <a:pt x="694" y="2015"/>
                </a:moveTo>
                <a:lnTo>
                  <a:pt x="694" y="623"/>
                </a:lnTo>
                <a:lnTo>
                  <a:pt x="918" y="623"/>
                </a:lnTo>
                <a:lnTo>
                  <a:pt x="457" y="0"/>
                </a:lnTo>
                <a:lnTo>
                  <a:pt x="0" y="623"/>
                </a:lnTo>
                <a:lnTo>
                  <a:pt x="220" y="623"/>
                </a:lnTo>
                <a:lnTo>
                  <a:pt x="220" y="800"/>
                </a:lnTo>
              </a:path>
            </a:pathLst>
          </a:custGeom>
          <a:noFill/>
          <a:ln w="20638" cap="rnd">
            <a:solidFill>
              <a:schemeClr val="tx1">
                <a:lumMod val="25000"/>
                <a:lumOff val="7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Oval 13"/>
          <p:cNvSpPr>
            <a:spLocks noChangeArrowheads="1"/>
          </p:cNvSpPr>
          <p:nvPr/>
        </p:nvSpPr>
        <p:spPr bwMode="auto">
          <a:xfrm>
            <a:off x="6489700" y="2709863"/>
            <a:ext cx="444500" cy="444500"/>
          </a:xfrm>
          <a:prstGeom prst="ellipse">
            <a:avLst/>
          </a:prstGeom>
          <a:solidFill>
            <a:schemeClr val="accent4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Rectangle 25"/>
          <p:cNvSpPr>
            <a:spLocks noChangeArrowheads="1"/>
          </p:cNvSpPr>
          <p:nvPr/>
        </p:nvSpPr>
        <p:spPr bwMode="auto">
          <a:xfrm>
            <a:off x="1102519" y="3291830"/>
            <a:ext cx="1149350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16" name="Rectangle 25"/>
          <p:cNvSpPr>
            <a:spLocks noChangeArrowheads="1"/>
          </p:cNvSpPr>
          <p:nvPr/>
        </p:nvSpPr>
        <p:spPr bwMode="auto">
          <a:xfrm>
            <a:off x="2779713" y="3291830"/>
            <a:ext cx="1149350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17" name="Rectangle 25"/>
          <p:cNvSpPr>
            <a:spLocks noChangeArrowheads="1"/>
          </p:cNvSpPr>
          <p:nvPr/>
        </p:nvSpPr>
        <p:spPr bwMode="auto">
          <a:xfrm>
            <a:off x="4459288" y="3291830"/>
            <a:ext cx="1149350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18" name="Rectangle 25"/>
          <p:cNvSpPr>
            <a:spLocks noChangeArrowheads="1"/>
          </p:cNvSpPr>
          <p:nvPr/>
        </p:nvSpPr>
        <p:spPr bwMode="auto">
          <a:xfrm>
            <a:off x="6137275" y="3291830"/>
            <a:ext cx="1149350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19" name="Freeform 16"/>
          <p:cNvSpPr>
            <a:spLocks noEditPoints="1"/>
          </p:cNvSpPr>
          <p:nvPr/>
        </p:nvSpPr>
        <p:spPr bwMode="auto">
          <a:xfrm>
            <a:off x="1555081" y="2810579"/>
            <a:ext cx="244226" cy="243068"/>
          </a:xfrm>
          <a:custGeom>
            <a:avLst/>
            <a:gdLst>
              <a:gd name="T0" fmla="*/ 85 w 103"/>
              <a:gd name="T1" fmla="*/ 1 h 103"/>
              <a:gd name="T2" fmla="*/ 89 w 103"/>
              <a:gd name="T3" fmla="*/ 2 h 103"/>
              <a:gd name="T4" fmla="*/ 89 w 103"/>
              <a:gd name="T5" fmla="*/ 2 h 103"/>
              <a:gd name="T6" fmla="*/ 101 w 103"/>
              <a:gd name="T7" fmla="*/ 14 h 103"/>
              <a:gd name="T8" fmla="*/ 101 w 103"/>
              <a:gd name="T9" fmla="*/ 14 h 103"/>
              <a:gd name="T10" fmla="*/ 102 w 103"/>
              <a:gd name="T11" fmla="*/ 18 h 103"/>
              <a:gd name="T12" fmla="*/ 87 w 103"/>
              <a:gd name="T13" fmla="*/ 32 h 103"/>
              <a:gd name="T14" fmla="*/ 76 w 103"/>
              <a:gd name="T15" fmla="*/ 33 h 103"/>
              <a:gd name="T16" fmla="*/ 73 w 103"/>
              <a:gd name="T17" fmla="*/ 75 h 103"/>
              <a:gd name="T18" fmla="*/ 51 w 103"/>
              <a:gd name="T19" fmla="*/ 84 h 103"/>
              <a:gd name="T20" fmla="*/ 19 w 103"/>
              <a:gd name="T21" fmla="*/ 53 h 103"/>
              <a:gd name="T22" fmla="*/ 51 w 103"/>
              <a:gd name="T23" fmla="*/ 21 h 103"/>
              <a:gd name="T24" fmla="*/ 74 w 103"/>
              <a:gd name="T25" fmla="*/ 24 h 103"/>
              <a:gd name="T26" fmla="*/ 72 w 103"/>
              <a:gd name="T27" fmla="*/ 14 h 103"/>
              <a:gd name="T28" fmla="*/ 91 w 103"/>
              <a:gd name="T29" fmla="*/ 40 h 103"/>
              <a:gd name="T30" fmla="*/ 99 w 103"/>
              <a:gd name="T31" fmla="*/ 38 h 103"/>
              <a:gd name="T32" fmla="*/ 101 w 103"/>
              <a:gd name="T33" fmla="*/ 53 h 103"/>
              <a:gd name="T34" fmla="*/ 51 w 103"/>
              <a:gd name="T35" fmla="*/ 103 h 103"/>
              <a:gd name="T36" fmla="*/ 0 w 103"/>
              <a:gd name="T37" fmla="*/ 53 h 103"/>
              <a:gd name="T38" fmla="*/ 51 w 103"/>
              <a:gd name="T39" fmla="*/ 2 h 103"/>
              <a:gd name="T40" fmla="*/ 65 w 103"/>
              <a:gd name="T41" fmla="*/ 4 h 103"/>
              <a:gd name="T42" fmla="*/ 63 w 103"/>
              <a:gd name="T43" fmla="*/ 12 h 103"/>
              <a:gd name="T44" fmla="*/ 51 w 103"/>
              <a:gd name="T45" fmla="*/ 10 h 103"/>
              <a:gd name="T46" fmla="*/ 8 w 103"/>
              <a:gd name="T47" fmla="*/ 53 h 103"/>
              <a:gd name="T48" fmla="*/ 51 w 103"/>
              <a:gd name="T49" fmla="*/ 95 h 103"/>
              <a:gd name="T50" fmla="*/ 93 w 103"/>
              <a:gd name="T51" fmla="*/ 53 h 103"/>
              <a:gd name="T52" fmla="*/ 91 w 103"/>
              <a:gd name="T53" fmla="*/ 40 h 103"/>
              <a:gd name="T54" fmla="*/ 51 w 103"/>
              <a:gd name="T55" fmla="*/ 38 h 103"/>
              <a:gd name="T56" fmla="*/ 66 w 103"/>
              <a:gd name="T57" fmla="*/ 31 h 103"/>
              <a:gd name="T58" fmla="*/ 32 w 103"/>
              <a:gd name="T59" fmla="*/ 34 h 103"/>
              <a:gd name="T60" fmla="*/ 32 w 103"/>
              <a:gd name="T61" fmla="*/ 34 h 103"/>
              <a:gd name="T62" fmla="*/ 32 w 103"/>
              <a:gd name="T63" fmla="*/ 71 h 103"/>
              <a:gd name="T64" fmla="*/ 69 w 103"/>
              <a:gd name="T65" fmla="*/ 71 h 103"/>
              <a:gd name="T66" fmla="*/ 77 w 103"/>
              <a:gd name="T67" fmla="*/ 53 h 103"/>
              <a:gd name="T68" fmla="*/ 63 w 103"/>
              <a:gd name="T69" fmla="*/ 45 h 103"/>
              <a:gd name="T70" fmla="*/ 61 w 103"/>
              <a:gd name="T71" fmla="*/ 63 h 103"/>
              <a:gd name="T72" fmla="*/ 51 w 103"/>
              <a:gd name="T73" fmla="*/ 67 h 103"/>
              <a:gd name="T74" fmla="*/ 40 w 103"/>
              <a:gd name="T75" fmla="*/ 63 h 103"/>
              <a:gd name="T76" fmla="*/ 40 w 103"/>
              <a:gd name="T77" fmla="*/ 42 h 103"/>
              <a:gd name="T78" fmla="*/ 51 w 103"/>
              <a:gd name="T79" fmla="*/ 38 h 103"/>
              <a:gd name="T80" fmla="*/ 54 w 103"/>
              <a:gd name="T81" fmla="*/ 43 h 103"/>
              <a:gd name="T82" fmla="*/ 44 w 103"/>
              <a:gd name="T83" fmla="*/ 46 h 103"/>
              <a:gd name="T84" fmla="*/ 41 w 103"/>
              <a:gd name="T85" fmla="*/ 53 h 103"/>
              <a:gd name="T86" fmla="*/ 51 w 103"/>
              <a:gd name="T87" fmla="*/ 62 h 103"/>
              <a:gd name="T88" fmla="*/ 57 w 103"/>
              <a:gd name="T89" fmla="*/ 59 h 103"/>
              <a:gd name="T90" fmla="*/ 60 w 103"/>
              <a:gd name="T91" fmla="*/ 49 h 103"/>
              <a:gd name="T92" fmla="*/ 48 w 103"/>
              <a:gd name="T93" fmla="*/ 55 h 103"/>
              <a:gd name="T94" fmla="*/ 54 w 103"/>
              <a:gd name="T95" fmla="*/ 43 h 103"/>
              <a:gd name="T96" fmla="*/ 86 w 103"/>
              <a:gd name="T97" fmla="*/ 7 h 103"/>
              <a:gd name="T98" fmla="*/ 78 w 103"/>
              <a:gd name="T99" fmla="*/ 22 h 103"/>
              <a:gd name="T100" fmla="*/ 86 w 103"/>
              <a:gd name="T101" fmla="*/ 7 h 103"/>
              <a:gd name="T102" fmla="*/ 91 w 103"/>
              <a:gd name="T103" fmla="*/ 16 h 103"/>
              <a:gd name="T104" fmla="*/ 87 w 103"/>
              <a:gd name="T105" fmla="*/ 27 h 103"/>
              <a:gd name="T106" fmla="*/ 91 w 103"/>
              <a:gd name="T107" fmla="*/ 16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3" h="103">
                <a:moveTo>
                  <a:pt x="72" y="14"/>
                </a:moveTo>
                <a:cubicBezTo>
                  <a:pt x="85" y="1"/>
                  <a:pt x="85" y="1"/>
                  <a:pt x="85" y="1"/>
                </a:cubicBezTo>
                <a:cubicBezTo>
                  <a:pt x="86" y="0"/>
                  <a:pt x="88" y="0"/>
                  <a:pt x="89" y="1"/>
                </a:cubicBezTo>
                <a:cubicBezTo>
                  <a:pt x="89" y="1"/>
                  <a:pt x="89" y="2"/>
                  <a:pt x="89" y="2"/>
                </a:cubicBezTo>
                <a:cubicBezTo>
                  <a:pt x="89" y="2"/>
                  <a:pt x="89" y="2"/>
                  <a:pt x="89" y="2"/>
                </a:cubicBezTo>
                <a:cubicBezTo>
                  <a:pt x="89" y="2"/>
                  <a:pt x="89" y="2"/>
                  <a:pt x="89" y="2"/>
                </a:cubicBezTo>
                <a:cubicBezTo>
                  <a:pt x="92" y="11"/>
                  <a:pt x="92" y="11"/>
                  <a:pt x="92" y="11"/>
                </a:cubicBezTo>
                <a:cubicBezTo>
                  <a:pt x="101" y="14"/>
                  <a:pt x="101" y="14"/>
                  <a:pt x="101" y="14"/>
                </a:cubicBezTo>
                <a:cubicBezTo>
                  <a:pt x="101" y="14"/>
                  <a:pt x="101" y="14"/>
                  <a:pt x="101" y="14"/>
                </a:cubicBezTo>
                <a:cubicBezTo>
                  <a:pt x="101" y="14"/>
                  <a:pt x="101" y="14"/>
                  <a:pt x="101" y="14"/>
                </a:cubicBezTo>
                <a:cubicBezTo>
                  <a:pt x="101" y="14"/>
                  <a:pt x="102" y="14"/>
                  <a:pt x="102" y="14"/>
                </a:cubicBezTo>
                <a:cubicBezTo>
                  <a:pt x="103" y="15"/>
                  <a:pt x="103" y="17"/>
                  <a:pt x="102" y="18"/>
                </a:cubicBezTo>
                <a:cubicBezTo>
                  <a:pt x="89" y="31"/>
                  <a:pt x="89" y="31"/>
                  <a:pt x="89" y="31"/>
                </a:cubicBezTo>
                <a:cubicBezTo>
                  <a:pt x="88" y="31"/>
                  <a:pt x="88" y="32"/>
                  <a:pt x="87" y="32"/>
                </a:cubicBezTo>
                <a:cubicBezTo>
                  <a:pt x="79" y="30"/>
                  <a:pt x="79" y="30"/>
                  <a:pt x="79" y="30"/>
                </a:cubicBezTo>
                <a:cubicBezTo>
                  <a:pt x="76" y="33"/>
                  <a:pt x="76" y="33"/>
                  <a:pt x="76" y="33"/>
                </a:cubicBezTo>
                <a:cubicBezTo>
                  <a:pt x="80" y="39"/>
                  <a:pt x="82" y="45"/>
                  <a:pt x="82" y="53"/>
                </a:cubicBezTo>
                <a:cubicBezTo>
                  <a:pt x="82" y="61"/>
                  <a:pt x="79" y="69"/>
                  <a:pt x="73" y="75"/>
                </a:cubicBezTo>
                <a:cubicBezTo>
                  <a:pt x="73" y="75"/>
                  <a:pt x="73" y="75"/>
                  <a:pt x="73" y="75"/>
                </a:cubicBezTo>
                <a:cubicBezTo>
                  <a:pt x="67" y="80"/>
                  <a:pt x="59" y="84"/>
                  <a:pt x="51" y="84"/>
                </a:cubicBezTo>
                <a:cubicBezTo>
                  <a:pt x="42" y="84"/>
                  <a:pt x="34" y="80"/>
                  <a:pt x="28" y="75"/>
                </a:cubicBezTo>
                <a:cubicBezTo>
                  <a:pt x="23" y="69"/>
                  <a:pt x="19" y="61"/>
                  <a:pt x="19" y="53"/>
                </a:cubicBezTo>
                <a:cubicBezTo>
                  <a:pt x="19" y="44"/>
                  <a:pt x="23" y="36"/>
                  <a:pt x="28" y="30"/>
                </a:cubicBezTo>
                <a:cubicBezTo>
                  <a:pt x="34" y="25"/>
                  <a:pt x="42" y="21"/>
                  <a:pt x="51" y="21"/>
                </a:cubicBezTo>
                <a:cubicBezTo>
                  <a:pt x="58" y="21"/>
                  <a:pt x="65" y="24"/>
                  <a:pt x="70" y="28"/>
                </a:cubicBezTo>
                <a:cubicBezTo>
                  <a:pt x="74" y="24"/>
                  <a:pt x="74" y="24"/>
                  <a:pt x="74" y="24"/>
                </a:cubicBezTo>
                <a:cubicBezTo>
                  <a:pt x="72" y="17"/>
                  <a:pt x="72" y="17"/>
                  <a:pt x="72" y="17"/>
                </a:cubicBezTo>
                <a:cubicBezTo>
                  <a:pt x="71" y="16"/>
                  <a:pt x="72" y="15"/>
                  <a:pt x="72" y="14"/>
                </a:cubicBezTo>
                <a:close/>
                <a:moveTo>
                  <a:pt x="91" y="40"/>
                </a:moveTo>
                <a:cubicBezTo>
                  <a:pt x="91" y="40"/>
                  <a:pt x="91" y="40"/>
                  <a:pt x="91" y="40"/>
                </a:cubicBezTo>
                <a:cubicBezTo>
                  <a:pt x="91" y="38"/>
                  <a:pt x="92" y="36"/>
                  <a:pt x="94" y="35"/>
                </a:cubicBezTo>
                <a:cubicBezTo>
                  <a:pt x="96" y="35"/>
                  <a:pt x="98" y="36"/>
                  <a:pt x="99" y="38"/>
                </a:cubicBezTo>
                <a:cubicBezTo>
                  <a:pt x="100" y="40"/>
                  <a:pt x="100" y="43"/>
                  <a:pt x="101" y="45"/>
                </a:cubicBezTo>
                <a:cubicBezTo>
                  <a:pt x="101" y="47"/>
                  <a:pt x="101" y="50"/>
                  <a:pt x="101" y="53"/>
                </a:cubicBezTo>
                <a:cubicBezTo>
                  <a:pt x="101" y="66"/>
                  <a:pt x="96" y="79"/>
                  <a:pt x="86" y="88"/>
                </a:cubicBezTo>
                <a:cubicBezTo>
                  <a:pt x="77" y="97"/>
                  <a:pt x="65" y="103"/>
                  <a:pt x="51" y="103"/>
                </a:cubicBezTo>
                <a:cubicBezTo>
                  <a:pt x="37" y="103"/>
                  <a:pt x="24" y="97"/>
                  <a:pt x="15" y="88"/>
                </a:cubicBezTo>
                <a:cubicBezTo>
                  <a:pt x="6" y="79"/>
                  <a:pt x="0" y="66"/>
                  <a:pt x="0" y="53"/>
                </a:cubicBezTo>
                <a:cubicBezTo>
                  <a:pt x="0" y="39"/>
                  <a:pt x="6" y="26"/>
                  <a:pt x="15" y="17"/>
                </a:cubicBezTo>
                <a:cubicBezTo>
                  <a:pt x="24" y="8"/>
                  <a:pt x="37" y="2"/>
                  <a:pt x="51" y="2"/>
                </a:cubicBezTo>
                <a:cubicBezTo>
                  <a:pt x="53" y="2"/>
                  <a:pt x="56" y="2"/>
                  <a:pt x="58" y="3"/>
                </a:cubicBezTo>
                <a:cubicBezTo>
                  <a:pt x="61" y="3"/>
                  <a:pt x="63" y="3"/>
                  <a:pt x="65" y="4"/>
                </a:cubicBezTo>
                <a:cubicBezTo>
                  <a:pt x="67" y="5"/>
                  <a:pt x="69" y="7"/>
                  <a:pt x="68" y="9"/>
                </a:cubicBezTo>
                <a:cubicBezTo>
                  <a:pt x="67" y="11"/>
                  <a:pt x="65" y="12"/>
                  <a:pt x="63" y="12"/>
                </a:cubicBezTo>
                <a:cubicBezTo>
                  <a:pt x="61" y="11"/>
                  <a:pt x="59" y="11"/>
                  <a:pt x="57" y="10"/>
                </a:cubicBezTo>
                <a:cubicBezTo>
                  <a:pt x="55" y="10"/>
                  <a:pt x="53" y="10"/>
                  <a:pt x="51" y="10"/>
                </a:cubicBezTo>
                <a:cubicBezTo>
                  <a:pt x="39" y="10"/>
                  <a:pt x="28" y="15"/>
                  <a:pt x="21" y="23"/>
                </a:cubicBezTo>
                <a:cubicBezTo>
                  <a:pt x="13" y="30"/>
                  <a:pt x="8" y="41"/>
                  <a:pt x="8" y="53"/>
                </a:cubicBezTo>
                <a:cubicBezTo>
                  <a:pt x="8" y="64"/>
                  <a:pt x="13" y="75"/>
                  <a:pt x="21" y="83"/>
                </a:cubicBezTo>
                <a:cubicBezTo>
                  <a:pt x="28" y="90"/>
                  <a:pt x="39" y="95"/>
                  <a:pt x="51" y="95"/>
                </a:cubicBezTo>
                <a:cubicBezTo>
                  <a:pt x="62" y="95"/>
                  <a:pt x="73" y="90"/>
                  <a:pt x="81" y="83"/>
                </a:cubicBezTo>
                <a:cubicBezTo>
                  <a:pt x="88" y="75"/>
                  <a:pt x="93" y="64"/>
                  <a:pt x="93" y="53"/>
                </a:cubicBezTo>
                <a:cubicBezTo>
                  <a:pt x="93" y="50"/>
                  <a:pt x="93" y="48"/>
                  <a:pt x="93" y="46"/>
                </a:cubicBezTo>
                <a:cubicBezTo>
                  <a:pt x="92" y="44"/>
                  <a:pt x="92" y="42"/>
                  <a:pt x="91" y="40"/>
                </a:cubicBezTo>
                <a:close/>
                <a:moveTo>
                  <a:pt x="51" y="38"/>
                </a:moveTo>
                <a:cubicBezTo>
                  <a:pt x="51" y="38"/>
                  <a:pt x="51" y="38"/>
                  <a:pt x="51" y="38"/>
                </a:cubicBezTo>
                <a:cubicBezTo>
                  <a:pt x="53" y="38"/>
                  <a:pt x="56" y="39"/>
                  <a:pt x="58" y="40"/>
                </a:cubicBezTo>
                <a:cubicBezTo>
                  <a:pt x="66" y="31"/>
                  <a:pt x="66" y="31"/>
                  <a:pt x="66" y="31"/>
                </a:cubicBezTo>
                <a:cubicBezTo>
                  <a:pt x="62" y="28"/>
                  <a:pt x="57" y="26"/>
                  <a:pt x="51" y="26"/>
                </a:cubicBezTo>
                <a:cubicBezTo>
                  <a:pt x="43" y="26"/>
                  <a:pt x="37" y="29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27" y="39"/>
                  <a:pt x="24" y="45"/>
                  <a:pt x="24" y="53"/>
                </a:cubicBezTo>
                <a:cubicBezTo>
                  <a:pt x="24" y="60"/>
                  <a:pt x="27" y="66"/>
                  <a:pt x="32" y="71"/>
                </a:cubicBezTo>
                <a:cubicBezTo>
                  <a:pt x="37" y="76"/>
                  <a:pt x="43" y="79"/>
                  <a:pt x="51" y="79"/>
                </a:cubicBezTo>
                <a:cubicBezTo>
                  <a:pt x="58" y="79"/>
                  <a:pt x="65" y="76"/>
                  <a:pt x="69" y="71"/>
                </a:cubicBezTo>
                <a:cubicBezTo>
                  <a:pt x="69" y="71"/>
                  <a:pt x="69" y="71"/>
                  <a:pt x="69" y="71"/>
                </a:cubicBezTo>
                <a:cubicBezTo>
                  <a:pt x="74" y="66"/>
                  <a:pt x="77" y="60"/>
                  <a:pt x="77" y="53"/>
                </a:cubicBezTo>
                <a:cubicBezTo>
                  <a:pt x="77" y="47"/>
                  <a:pt x="75" y="41"/>
                  <a:pt x="72" y="37"/>
                </a:cubicBezTo>
                <a:cubicBezTo>
                  <a:pt x="63" y="45"/>
                  <a:pt x="63" y="45"/>
                  <a:pt x="63" y="45"/>
                </a:cubicBezTo>
                <a:cubicBezTo>
                  <a:pt x="64" y="48"/>
                  <a:pt x="65" y="50"/>
                  <a:pt x="65" y="53"/>
                </a:cubicBezTo>
                <a:cubicBezTo>
                  <a:pt x="65" y="56"/>
                  <a:pt x="63" y="60"/>
                  <a:pt x="61" y="63"/>
                </a:cubicBezTo>
                <a:cubicBezTo>
                  <a:pt x="61" y="63"/>
                  <a:pt x="61" y="63"/>
                  <a:pt x="61" y="63"/>
                </a:cubicBezTo>
                <a:cubicBezTo>
                  <a:pt x="58" y="65"/>
                  <a:pt x="55" y="67"/>
                  <a:pt x="51" y="67"/>
                </a:cubicBezTo>
                <a:cubicBezTo>
                  <a:pt x="47" y="67"/>
                  <a:pt x="43" y="65"/>
                  <a:pt x="40" y="63"/>
                </a:cubicBezTo>
                <a:cubicBezTo>
                  <a:pt x="40" y="63"/>
                  <a:pt x="40" y="63"/>
                  <a:pt x="40" y="63"/>
                </a:cubicBezTo>
                <a:cubicBezTo>
                  <a:pt x="38" y="60"/>
                  <a:pt x="36" y="57"/>
                  <a:pt x="36" y="53"/>
                </a:cubicBezTo>
                <a:cubicBezTo>
                  <a:pt x="36" y="49"/>
                  <a:pt x="38" y="45"/>
                  <a:pt x="40" y="42"/>
                </a:cubicBezTo>
                <a:cubicBezTo>
                  <a:pt x="40" y="42"/>
                  <a:pt x="40" y="42"/>
                  <a:pt x="40" y="42"/>
                </a:cubicBezTo>
                <a:cubicBezTo>
                  <a:pt x="43" y="40"/>
                  <a:pt x="47" y="38"/>
                  <a:pt x="51" y="38"/>
                </a:cubicBezTo>
                <a:close/>
                <a:moveTo>
                  <a:pt x="54" y="43"/>
                </a:moveTo>
                <a:cubicBezTo>
                  <a:pt x="54" y="43"/>
                  <a:pt x="54" y="43"/>
                  <a:pt x="54" y="43"/>
                </a:cubicBezTo>
                <a:cubicBezTo>
                  <a:pt x="53" y="43"/>
                  <a:pt x="52" y="43"/>
                  <a:pt x="51" y="43"/>
                </a:cubicBezTo>
                <a:cubicBezTo>
                  <a:pt x="48" y="43"/>
                  <a:pt x="46" y="44"/>
                  <a:pt x="44" y="46"/>
                </a:cubicBezTo>
                <a:cubicBezTo>
                  <a:pt x="44" y="46"/>
                  <a:pt x="44" y="46"/>
                  <a:pt x="44" y="46"/>
                </a:cubicBezTo>
                <a:cubicBezTo>
                  <a:pt x="42" y="47"/>
                  <a:pt x="41" y="50"/>
                  <a:pt x="41" y="53"/>
                </a:cubicBezTo>
                <a:cubicBezTo>
                  <a:pt x="41" y="55"/>
                  <a:pt x="42" y="58"/>
                  <a:pt x="44" y="59"/>
                </a:cubicBezTo>
                <a:cubicBezTo>
                  <a:pt x="46" y="61"/>
                  <a:pt x="48" y="62"/>
                  <a:pt x="51" y="62"/>
                </a:cubicBezTo>
                <a:cubicBezTo>
                  <a:pt x="53" y="62"/>
                  <a:pt x="56" y="61"/>
                  <a:pt x="57" y="59"/>
                </a:cubicBezTo>
                <a:cubicBezTo>
                  <a:pt x="57" y="59"/>
                  <a:pt x="57" y="59"/>
                  <a:pt x="57" y="59"/>
                </a:cubicBezTo>
                <a:cubicBezTo>
                  <a:pt x="59" y="58"/>
                  <a:pt x="60" y="55"/>
                  <a:pt x="60" y="53"/>
                </a:cubicBezTo>
                <a:cubicBezTo>
                  <a:pt x="60" y="51"/>
                  <a:pt x="60" y="50"/>
                  <a:pt x="60" y="49"/>
                </a:cubicBezTo>
                <a:cubicBezTo>
                  <a:pt x="54" y="55"/>
                  <a:pt x="54" y="55"/>
                  <a:pt x="54" y="55"/>
                </a:cubicBezTo>
                <a:cubicBezTo>
                  <a:pt x="52" y="57"/>
                  <a:pt x="49" y="57"/>
                  <a:pt x="48" y="55"/>
                </a:cubicBezTo>
                <a:cubicBezTo>
                  <a:pt x="46" y="54"/>
                  <a:pt x="46" y="51"/>
                  <a:pt x="48" y="50"/>
                </a:cubicBezTo>
                <a:cubicBezTo>
                  <a:pt x="54" y="43"/>
                  <a:pt x="54" y="43"/>
                  <a:pt x="54" y="43"/>
                </a:cubicBezTo>
                <a:close/>
                <a:moveTo>
                  <a:pt x="86" y="7"/>
                </a:moveTo>
                <a:cubicBezTo>
                  <a:pt x="86" y="7"/>
                  <a:pt x="86" y="7"/>
                  <a:pt x="86" y="7"/>
                </a:cubicBezTo>
                <a:cubicBezTo>
                  <a:pt x="77" y="17"/>
                  <a:pt x="77" y="17"/>
                  <a:pt x="77" y="17"/>
                </a:cubicBezTo>
                <a:cubicBezTo>
                  <a:pt x="78" y="22"/>
                  <a:pt x="78" y="22"/>
                  <a:pt x="78" y="22"/>
                </a:cubicBezTo>
                <a:cubicBezTo>
                  <a:pt x="87" y="13"/>
                  <a:pt x="87" y="13"/>
                  <a:pt x="87" y="13"/>
                </a:cubicBezTo>
                <a:cubicBezTo>
                  <a:pt x="86" y="7"/>
                  <a:pt x="86" y="7"/>
                  <a:pt x="86" y="7"/>
                </a:cubicBezTo>
                <a:close/>
                <a:moveTo>
                  <a:pt x="91" y="16"/>
                </a:moveTo>
                <a:cubicBezTo>
                  <a:pt x="91" y="16"/>
                  <a:pt x="91" y="16"/>
                  <a:pt x="91" y="16"/>
                </a:cubicBezTo>
                <a:cubicBezTo>
                  <a:pt x="81" y="25"/>
                  <a:pt x="81" y="25"/>
                  <a:pt x="81" y="25"/>
                </a:cubicBezTo>
                <a:cubicBezTo>
                  <a:pt x="87" y="27"/>
                  <a:pt x="87" y="27"/>
                  <a:pt x="87" y="27"/>
                </a:cubicBezTo>
                <a:cubicBezTo>
                  <a:pt x="96" y="17"/>
                  <a:pt x="96" y="17"/>
                  <a:pt x="96" y="17"/>
                </a:cubicBezTo>
                <a:cubicBezTo>
                  <a:pt x="91" y="16"/>
                  <a:pt x="91" y="16"/>
                  <a:pt x="91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Freeform 14"/>
          <p:cNvSpPr>
            <a:spLocks noEditPoints="1"/>
          </p:cNvSpPr>
          <p:nvPr/>
        </p:nvSpPr>
        <p:spPr bwMode="auto">
          <a:xfrm>
            <a:off x="4938705" y="2819400"/>
            <a:ext cx="190516" cy="226378"/>
          </a:xfrm>
          <a:custGeom>
            <a:avLst/>
            <a:gdLst>
              <a:gd name="T0" fmla="*/ 27 w 79"/>
              <a:gd name="T1" fmla="*/ 40 h 94"/>
              <a:gd name="T2" fmla="*/ 60 w 79"/>
              <a:gd name="T3" fmla="*/ 38 h 94"/>
              <a:gd name="T4" fmla="*/ 60 w 79"/>
              <a:gd name="T5" fmla="*/ 43 h 94"/>
              <a:gd name="T6" fmla="*/ 19 w 79"/>
              <a:gd name="T7" fmla="*/ 67 h 94"/>
              <a:gd name="T8" fmla="*/ 22 w 79"/>
              <a:gd name="T9" fmla="*/ 70 h 94"/>
              <a:gd name="T10" fmla="*/ 15 w 79"/>
              <a:gd name="T11" fmla="*/ 70 h 94"/>
              <a:gd name="T12" fmla="*/ 19 w 79"/>
              <a:gd name="T13" fmla="*/ 52 h 94"/>
              <a:gd name="T14" fmla="*/ 22 w 79"/>
              <a:gd name="T15" fmla="*/ 55 h 94"/>
              <a:gd name="T16" fmla="*/ 15 w 79"/>
              <a:gd name="T17" fmla="*/ 55 h 94"/>
              <a:gd name="T18" fmla="*/ 19 w 79"/>
              <a:gd name="T19" fmla="*/ 37 h 94"/>
              <a:gd name="T20" fmla="*/ 22 w 79"/>
              <a:gd name="T21" fmla="*/ 40 h 94"/>
              <a:gd name="T22" fmla="*/ 15 w 79"/>
              <a:gd name="T23" fmla="*/ 40 h 94"/>
              <a:gd name="T24" fmla="*/ 40 w 79"/>
              <a:gd name="T25" fmla="*/ 0 h 94"/>
              <a:gd name="T26" fmla="*/ 49 w 79"/>
              <a:gd name="T27" fmla="*/ 4 h 94"/>
              <a:gd name="T28" fmla="*/ 64 w 79"/>
              <a:gd name="T29" fmla="*/ 11 h 94"/>
              <a:gd name="T30" fmla="*/ 66 w 79"/>
              <a:gd name="T31" fmla="*/ 13 h 94"/>
              <a:gd name="T32" fmla="*/ 76 w 79"/>
              <a:gd name="T33" fmla="*/ 15 h 94"/>
              <a:gd name="T34" fmla="*/ 79 w 79"/>
              <a:gd name="T35" fmla="*/ 18 h 94"/>
              <a:gd name="T36" fmla="*/ 76 w 79"/>
              <a:gd name="T37" fmla="*/ 94 h 94"/>
              <a:gd name="T38" fmla="*/ 3 w 79"/>
              <a:gd name="T39" fmla="*/ 94 h 94"/>
              <a:gd name="T40" fmla="*/ 0 w 79"/>
              <a:gd name="T41" fmla="*/ 90 h 94"/>
              <a:gd name="T42" fmla="*/ 3 w 79"/>
              <a:gd name="T43" fmla="*/ 15 h 94"/>
              <a:gd name="T44" fmla="*/ 13 w 79"/>
              <a:gd name="T45" fmla="*/ 15 h 94"/>
              <a:gd name="T46" fmla="*/ 15 w 79"/>
              <a:gd name="T47" fmla="*/ 11 h 94"/>
              <a:gd name="T48" fmla="*/ 26 w 79"/>
              <a:gd name="T49" fmla="*/ 11 h 94"/>
              <a:gd name="T50" fmla="*/ 40 w 79"/>
              <a:gd name="T51" fmla="*/ 0 h 94"/>
              <a:gd name="T52" fmla="*/ 49 w 79"/>
              <a:gd name="T53" fmla="*/ 11 h 94"/>
              <a:gd name="T54" fmla="*/ 40 w 79"/>
              <a:gd name="T55" fmla="*/ 4 h 94"/>
              <a:gd name="T56" fmla="*/ 30 w 79"/>
              <a:gd name="T57" fmla="*/ 11 h 94"/>
              <a:gd name="T58" fmla="*/ 49 w 79"/>
              <a:gd name="T59" fmla="*/ 11 h 94"/>
              <a:gd name="T60" fmla="*/ 66 w 79"/>
              <a:gd name="T61" fmla="*/ 22 h 94"/>
              <a:gd name="T62" fmla="*/ 64 w 79"/>
              <a:gd name="T63" fmla="*/ 26 h 94"/>
              <a:gd name="T64" fmla="*/ 40 w 79"/>
              <a:gd name="T65" fmla="*/ 26 h 94"/>
              <a:gd name="T66" fmla="*/ 13 w 79"/>
              <a:gd name="T67" fmla="*/ 24 h 94"/>
              <a:gd name="T68" fmla="*/ 13 w 79"/>
              <a:gd name="T69" fmla="*/ 22 h 94"/>
              <a:gd name="T70" fmla="*/ 7 w 79"/>
              <a:gd name="T71" fmla="*/ 87 h 94"/>
              <a:gd name="T72" fmla="*/ 72 w 79"/>
              <a:gd name="T73" fmla="*/ 22 h 94"/>
              <a:gd name="T74" fmla="*/ 40 w 79"/>
              <a:gd name="T75" fmla="*/ 15 h 94"/>
              <a:gd name="T76" fmla="*/ 17 w 79"/>
              <a:gd name="T77" fmla="*/ 15 h 94"/>
              <a:gd name="T78" fmla="*/ 17 w 79"/>
              <a:gd name="T79" fmla="*/ 22 h 94"/>
              <a:gd name="T80" fmla="*/ 62 w 79"/>
              <a:gd name="T81" fmla="*/ 22 h 94"/>
              <a:gd name="T82" fmla="*/ 62 w 79"/>
              <a:gd name="T83" fmla="*/ 15 h 94"/>
              <a:gd name="T84" fmla="*/ 29 w 79"/>
              <a:gd name="T85" fmla="*/ 72 h 94"/>
              <a:gd name="T86" fmla="*/ 27 w 79"/>
              <a:gd name="T87" fmla="*/ 70 h 94"/>
              <a:gd name="T88" fmla="*/ 60 w 79"/>
              <a:gd name="T89" fmla="*/ 68 h 94"/>
              <a:gd name="T90" fmla="*/ 60 w 79"/>
              <a:gd name="T91" fmla="*/ 72 h 94"/>
              <a:gd name="T92" fmla="*/ 29 w 79"/>
              <a:gd name="T93" fmla="*/ 57 h 94"/>
              <a:gd name="T94" fmla="*/ 27 w 79"/>
              <a:gd name="T95" fmla="*/ 55 h 94"/>
              <a:gd name="T96" fmla="*/ 60 w 79"/>
              <a:gd name="T97" fmla="*/ 53 h 94"/>
              <a:gd name="T98" fmla="*/ 60 w 79"/>
              <a:gd name="T99" fmla="*/ 57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9" h="94">
                <a:moveTo>
                  <a:pt x="29" y="43"/>
                </a:moveTo>
                <a:cubicBezTo>
                  <a:pt x="28" y="43"/>
                  <a:pt x="27" y="42"/>
                  <a:pt x="27" y="40"/>
                </a:cubicBezTo>
                <a:cubicBezTo>
                  <a:pt x="27" y="39"/>
                  <a:pt x="28" y="38"/>
                  <a:pt x="29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1" y="38"/>
                  <a:pt x="62" y="39"/>
                  <a:pt x="62" y="40"/>
                </a:cubicBezTo>
                <a:cubicBezTo>
                  <a:pt x="62" y="42"/>
                  <a:pt x="61" y="43"/>
                  <a:pt x="60" y="43"/>
                </a:cubicBezTo>
                <a:cubicBezTo>
                  <a:pt x="29" y="43"/>
                  <a:pt x="29" y="43"/>
                  <a:pt x="29" y="43"/>
                </a:cubicBezTo>
                <a:close/>
                <a:moveTo>
                  <a:pt x="19" y="67"/>
                </a:moveTo>
                <a:cubicBezTo>
                  <a:pt x="19" y="67"/>
                  <a:pt x="19" y="67"/>
                  <a:pt x="19" y="67"/>
                </a:cubicBezTo>
                <a:cubicBezTo>
                  <a:pt x="21" y="67"/>
                  <a:pt x="22" y="68"/>
                  <a:pt x="22" y="70"/>
                </a:cubicBezTo>
                <a:cubicBezTo>
                  <a:pt x="22" y="72"/>
                  <a:pt x="21" y="74"/>
                  <a:pt x="19" y="74"/>
                </a:cubicBezTo>
                <a:cubicBezTo>
                  <a:pt x="17" y="74"/>
                  <a:pt x="15" y="72"/>
                  <a:pt x="15" y="70"/>
                </a:cubicBezTo>
                <a:cubicBezTo>
                  <a:pt x="15" y="68"/>
                  <a:pt x="17" y="67"/>
                  <a:pt x="19" y="67"/>
                </a:cubicBezTo>
                <a:close/>
                <a:moveTo>
                  <a:pt x="19" y="52"/>
                </a:moveTo>
                <a:cubicBezTo>
                  <a:pt x="19" y="52"/>
                  <a:pt x="19" y="52"/>
                  <a:pt x="19" y="52"/>
                </a:cubicBezTo>
                <a:cubicBezTo>
                  <a:pt x="21" y="52"/>
                  <a:pt x="22" y="53"/>
                  <a:pt x="22" y="55"/>
                </a:cubicBezTo>
                <a:cubicBezTo>
                  <a:pt x="22" y="57"/>
                  <a:pt x="21" y="59"/>
                  <a:pt x="19" y="59"/>
                </a:cubicBezTo>
                <a:cubicBezTo>
                  <a:pt x="17" y="59"/>
                  <a:pt x="15" y="57"/>
                  <a:pt x="15" y="55"/>
                </a:cubicBezTo>
                <a:cubicBezTo>
                  <a:pt x="15" y="53"/>
                  <a:pt x="17" y="52"/>
                  <a:pt x="19" y="52"/>
                </a:cubicBezTo>
                <a:close/>
                <a:moveTo>
                  <a:pt x="19" y="37"/>
                </a:moveTo>
                <a:cubicBezTo>
                  <a:pt x="19" y="37"/>
                  <a:pt x="19" y="37"/>
                  <a:pt x="19" y="37"/>
                </a:cubicBezTo>
                <a:cubicBezTo>
                  <a:pt x="21" y="37"/>
                  <a:pt x="22" y="39"/>
                  <a:pt x="22" y="40"/>
                </a:cubicBezTo>
                <a:cubicBezTo>
                  <a:pt x="22" y="42"/>
                  <a:pt x="21" y="44"/>
                  <a:pt x="19" y="44"/>
                </a:cubicBezTo>
                <a:cubicBezTo>
                  <a:pt x="17" y="44"/>
                  <a:pt x="15" y="42"/>
                  <a:pt x="15" y="40"/>
                </a:cubicBezTo>
                <a:cubicBezTo>
                  <a:pt x="15" y="39"/>
                  <a:pt x="17" y="37"/>
                  <a:pt x="19" y="37"/>
                </a:cubicBezTo>
                <a:close/>
                <a:moveTo>
                  <a:pt x="40" y="0"/>
                </a:moveTo>
                <a:cubicBezTo>
                  <a:pt x="40" y="0"/>
                  <a:pt x="40" y="0"/>
                  <a:pt x="40" y="0"/>
                </a:cubicBezTo>
                <a:cubicBezTo>
                  <a:pt x="43" y="0"/>
                  <a:pt x="47" y="2"/>
                  <a:pt x="49" y="4"/>
                </a:cubicBezTo>
                <a:cubicBezTo>
                  <a:pt x="51" y="6"/>
                  <a:pt x="52" y="8"/>
                  <a:pt x="53" y="11"/>
                </a:cubicBezTo>
                <a:cubicBezTo>
                  <a:pt x="64" y="11"/>
                  <a:pt x="64" y="11"/>
                  <a:pt x="64" y="11"/>
                </a:cubicBezTo>
                <a:cubicBezTo>
                  <a:pt x="65" y="11"/>
                  <a:pt x="66" y="12"/>
                  <a:pt x="66" y="13"/>
                </a:cubicBezTo>
                <a:cubicBezTo>
                  <a:pt x="66" y="13"/>
                  <a:pt x="66" y="13"/>
                  <a:pt x="66" y="13"/>
                </a:cubicBezTo>
                <a:cubicBezTo>
                  <a:pt x="66" y="15"/>
                  <a:pt x="66" y="15"/>
                  <a:pt x="66" y="15"/>
                </a:cubicBezTo>
                <a:cubicBezTo>
                  <a:pt x="76" y="15"/>
                  <a:pt x="76" y="15"/>
                  <a:pt x="76" y="15"/>
                </a:cubicBezTo>
                <a:cubicBezTo>
                  <a:pt x="78" y="15"/>
                  <a:pt x="79" y="16"/>
                  <a:pt x="79" y="18"/>
                </a:cubicBezTo>
                <a:cubicBezTo>
                  <a:pt x="79" y="18"/>
                  <a:pt x="79" y="18"/>
                  <a:pt x="79" y="18"/>
                </a:cubicBezTo>
                <a:cubicBezTo>
                  <a:pt x="79" y="90"/>
                  <a:pt x="79" y="90"/>
                  <a:pt x="79" y="90"/>
                </a:cubicBezTo>
                <a:cubicBezTo>
                  <a:pt x="79" y="92"/>
                  <a:pt x="78" y="94"/>
                  <a:pt x="76" y="94"/>
                </a:cubicBezTo>
                <a:cubicBezTo>
                  <a:pt x="76" y="94"/>
                  <a:pt x="76" y="94"/>
                  <a:pt x="76" y="94"/>
                </a:cubicBezTo>
                <a:cubicBezTo>
                  <a:pt x="3" y="94"/>
                  <a:pt x="3" y="94"/>
                  <a:pt x="3" y="94"/>
                </a:cubicBezTo>
                <a:cubicBezTo>
                  <a:pt x="1" y="94"/>
                  <a:pt x="0" y="92"/>
                  <a:pt x="0" y="90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6"/>
                  <a:pt x="1" y="15"/>
                  <a:pt x="3" y="15"/>
                </a:cubicBezTo>
                <a:cubicBezTo>
                  <a:pt x="3" y="15"/>
                  <a:pt x="3" y="15"/>
                  <a:pt x="3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12"/>
                  <a:pt x="14" y="11"/>
                  <a:pt x="15" y="11"/>
                </a:cubicBezTo>
                <a:cubicBezTo>
                  <a:pt x="15" y="11"/>
                  <a:pt x="15" y="11"/>
                  <a:pt x="15" y="11"/>
                </a:cubicBezTo>
                <a:cubicBezTo>
                  <a:pt x="26" y="11"/>
                  <a:pt x="26" y="11"/>
                  <a:pt x="26" y="11"/>
                </a:cubicBezTo>
                <a:cubicBezTo>
                  <a:pt x="27" y="8"/>
                  <a:pt x="28" y="6"/>
                  <a:pt x="30" y="4"/>
                </a:cubicBezTo>
                <a:cubicBezTo>
                  <a:pt x="32" y="2"/>
                  <a:pt x="36" y="0"/>
                  <a:pt x="40" y="0"/>
                </a:cubicBezTo>
                <a:close/>
                <a:moveTo>
                  <a:pt x="49" y="11"/>
                </a:moveTo>
                <a:cubicBezTo>
                  <a:pt x="49" y="11"/>
                  <a:pt x="49" y="11"/>
                  <a:pt x="49" y="11"/>
                </a:cubicBezTo>
                <a:cubicBezTo>
                  <a:pt x="48" y="9"/>
                  <a:pt x="47" y="8"/>
                  <a:pt x="46" y="7"/>
                </a:cubicBezTo>
                <a:cubicBezTo>
                  <a:pt x="45" y="6"/>
                  <a:pt x="42" y="4"/>
                  <a:pt x="40" y="4"/>
                </a:cubicBezTo>
                <a:cubicBezTo>
                  <a:pt x="37" y="4"/>
                  <a:pt x="34" y="6"/>
                  <a:pt x="33" y="7"/>
                </a:cubicBezTo>
                <a:cubicBezTo>
                  <a:pt x="32" y="8"/>
                  <a:pt x="31" y="9"/>
                  <a:pt x="30" y="11"/>
                </a:cubicBezTo>
                <a:cubicBezTo>
                  <a:pt x="40" y="11"/>
                  <a:pt x="40" y="11"/>
                  <a:pt x="40" y="11"/>
                </a:cubicBezTo>
                <a:cubicBezTo>
                  <a:pt x="49" y="11"/>
                  <a:pt x="49" y="11"/>
                  <a:pt x="49" y="11"/>
                </a:cubicBezTo>
                <a:close/>
                <a:moveTo>
                  <a:pt x="66" y="22"/>
                </a:moveTo>
                <a:cubicBezTo>
                  <a:pt x="66" y="22"/>
                  <a:pt x="66" y="22"/>
                  <a:pt x="66" y="22"/>
                </a:cubicBezTo>
                <a:cubicBezTo>
                  <a:pt x="66" y="24"/>
                  <a:pt x="66" y="24"/>
                  <a:pt x="66" y="24"/>
                </a:cubicBezTo>
                <a:cubicBezTo>
                  <a:pt x="66" y="25"/>
                  <a:pt x="65" y="26"/>
                  <a:pt x="64" y="26"/>
                </a:cubicBezTo>
                <a:cubicBezTo>
                  <a:pt x="64" y="26"/>
                  <a:pt x="64" y="26"/>
                  <a:pt x="64" y="26"/>
                </a:cubicBezTo>
                <a:cubicBezTo>
                  <a:pt x="40" y="26"/>
                  <a:pt x="40" y="26"/>
                  <a:pt x="40" y="26"/>
                </a:cubicBezTo>
                <a:cubicBezTo>
                  <a:pt x="15" y="26"/>
                  <a:pt x="15" y="26"/>
                  <a:pt x="15" y="26"/>
                </a:cubicBezTo>
                <a:cubicBezTo>
                  <a:pt x="14" y="26"/>
                  <a:pt x="13" y="25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2"/>
                  <a:pt x="13" y="22"/>
                  <a:pt x="13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87"/>
                  <a:pt x="7" y="87"/>
                  <a:pt x="7" y="87"/>
                </a:cubicBezTo>
                <a:cubicBezTo>
                  <a:pt x="72" y="87"/>
                  <a:pt x="72" y="87"/>
                  <a:pt x="72" y="87"/>
                </a:cubicBezTo>
                <a:cubicBezTo>
                  <a:pt x="72" y="22"/>
                  <a:pt x="72" y="22"/>
                  <a:pt x="72" y="22"/>
                </a:cubicBezTo>
                <a:cubicBezTo>
                  <a:pt x="66" y="22"/>
                  <a:pt x="66" y="22"/>
                  <a:pt x="66" y="22"/>
                </a:cubicBezTo>
                <a:close/>
                <a:moveTo>
                  <a:pt x="40" y="15"/>
                </a:moveTo>
                <a:cubicBezTo>
                  <a:pt x="40" y="15"/>
                  <a:pt x="40" y="15"/>
                  <a:pt x="40" y="15"/>
                </a:cubicBezTo>
                <a:cubicBezTo>
                  <a:pt x="17" y="15"/>
                  <a:pt x="17" y="15"/>
                  <a:pt x="17" y="15"/>
                </a:cubicBezTo>
                <a:cubicBezTo>
                  <a:pt x="17" y="18"/>
                  <a:pt x="17" y="18"/>
                  <a:pt x="17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40" y="22"/>
                  <a:pt x="40" y="22"/>
                  <a:pt x="40" y="22"/>
                </a:cubicBezTo>
                <a:cubicBezTo>
                  <a:pt x="62" y="22"/>
                  <a:pt x="62" y="22"/>
                  <a:pt x="62" y="22"/>
                </a:cubicBezTo>
                <a:cubicBezTo>
                  <a:pt x="62" y="18"/>
                  <a:pt x="62" y="18"/>
                  <a:pt x="62" y="18"/>
                </a:cubicBezTo>
                <a:cubicBezTo>
                  <a:pt x="62" y="15"/>
                  <a:pt x="62" y="15"/>
                  <a:pt x="62" y="15"/>
                </a:cubicBezTo>
                <a:cubicBezTo>
                  <a:pt x="40" y="15"/>
                  <a:pt x="40" y="15"/>
                  <a:pt x="40" y="15"/>
                </a:cubicBezTo>
                <a:close/>
                <a:moveTo>
                  <a:pt x="29" y="72"/>
                </a:moveTo>
                <a:cubicBezTo>
                  <a:pt x="29" y="72"/>
                  <a:pt x="29" y="72"/>
                  <a:pt x="29" y="72"/>
                </a:cubicBezTo>
                <a:cubicBezTo>
                  <a:pt x="28" y="72"/>
                  <a:pt x="27" y="71"/>
                  <a:pt x="27" y="70"/>
                </a:cubicBezTo>
                <a:cubicBezTo>
                  <a:pt x="27" y="69"/>
                  <a:pt x="28" y="68"/>
                  <a:pt x="29" y="68"/>
                </a:cubicBezTo>
                <a:cubicBezTo>
                  <a:pt x="60" y="68"/>
                  <a:pt x="60" y="68"/>
                  <a:pt x="60" y="68"/>
                </a:cubicBezTo>
                <a:cubicBezTo>
                  <a:pt x="61" y="68"/>
                  <a:pt x="62" y="69"/>
                  <a:pt x="62" y="70"/>
                </a:cubicBezTo>
                <a:cubicBezTo>
                  <a:pt x="62" y="71"/>
                  <a:pt x="61" y="72"/>
                  <a:pt x="60" y="72"/>
                </a:cubicBezTo>
                <a:cubicBezTo>
                  <a:pt x="29" y="72"/>
                  <a:pt x="29" y="72"/>
                  <a:pt x="29" y="72"/>
                </a:cubicBezTo>
                <a:close/>
                <a:moveTo>
                  <a:pt x="29" y="57"/>
                </a:moveTo>
                <a:cubicBezTo>
                  <a:pt x="29" y="57"/>
                  <a:pt x="29" y="57"/>
                  <a:pt x="29" y="57"/>
                </a:cubicBezTo>
                <a:cubicBezTo>
                  <a:pt x="28" y="57"/>
                  <a:pt x="27" y="56"/>
                  <a:pt x="27" y="55"/>
                </a:cubicBezTo>
                <a:cubicBezTo>
                  <a:pt x="27" y="54"/>
                  <a:pt x="28" y="53"/>
                  <a:pt x="29" y="53"/>
                </a:cubicBezTo>
                <a:cubicBezTo>
                  <a:pt x="60" y="53"/>
                  <a:pt x="60" y="53"/>
                  <a:pt x="60" y="53"/>
                </a:cubicBezTo>
                <a:cubicBezTo>
                  <a:pt x="61" y="53"/>
                  <a:pt x="62" y="54"/>
                  <a:pt x="62" y="55"/>
                </a:cubicBezTo>
                <a:cubicBezTo>
                  <a:pt x="62" y="56"/>
                  <a:pt x="61" y="57"/>
                  <a:pt x="60" y="57"/>
                </a:cubicBezTo>
                <a:cubicBezTo>
                  <a:pt x="29" y="57"/>
                  <a:pt x="29" y="57"/>
                  <a:pt x="29" y="5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Freeform 108"/>
          <p:cNvSpPr>
            <a:spLocks noEditPoints="1"/>
          </p:cNvSpPr>
          <p:nvPr/>
        </p:nvSpPr>
        <p:spPr bwMode="auto">
          <a:xfrm rot="20105526">
            <a:off x="6633162" y="2827120"/>
            <a:ext cx="157576" cy="235242"/>
          </a:xfrm>
          <a:custGeom>
            <a:avLst/>
            <a:gdLst>
              <a:gd name="T0" fmla="*/ 196 w 201"/>
              <a:gd name="T1" fmla="*/ 271 h 299"/>
              <a:gd name="T2" fmla="*/ 164 w 201"/>
              <a:gd name="T3" fmla="*/ 199 h 299"/>
              <a:gd name="T4" fmla="*/ 152 w 201"/>
              <a:gd name="T5" fmla="*/ 189 h 299"/>
              <a:gd name="T6" fmla="*/ 143 w 201"/>
              <a:gd name="T7" fmla="*/ 169 h 299"/>
              <a:gd name="T8" fmla="*/ 175 w 201"/>
              <a:gd name="T9" fmla="*/ 62 h 299"/>
              <a:gd name="T10" fmla="*/ 62 w 201"/>
              <a:gd name="T11" fmla="*/ 20 h 299"/>
              <a:gd name="T12" fmla="*/ 20 w 201"/>
              <a:gd name="T13" fmla="*/ 133 h 299"/>
              <a:gd name="T14" fmla="*/ 122 w 201"/>
              <a:gd name="T15" fmla="*/ 179 h 299"/>
              <a:gd name="T16" fmla="*/ 131 w 201"/>
              <a:gd name="T17" fmla="*/ 199 h 299"/>
              <a:gd name="T18" fmla="*/ 131 w 201"/>
              <a:gd name="T19" fmla="*/ 215 h 299"/>
              <a:gd name="T20" fmla="*/ 163 w 201"/>
              <a:gd name="T21" fmla="*/ 286 h 299"/>
              <a:gd name="T22" fmla="*/ 187 w 201"/>
              <a:gd name="T23" fmla="*/ 295 h 299"/>
              <a:gd name="T24" fmla="*/ 196 w 201"/>
              <a:gd name="T25" fmla="*/ 271 h 299"/>
              <a:gd name="T26" fmla="*/ 126 w 201"/>
              <a:gd name="T27" fmla="*/ 160 h 299"/>
              <a:gd name="T28" fmla="*/ 34 w 201"/>
              <a:gd name="T29" fmla="*/ 126 h 299"/>
              <a:gd name="T30" fmla="*/ 69 w 201"/>
              <a:gd name="T31" fmla="*/ 34 h 299"/>
              <a:gd name="T32" fmla="*/ 160 w 201"/>
              <a:gd name="T33" fmla="*/ 69 h 299"/>
              <a:gd name="T34" fmla="*/ 126 w 201"/>
              <a:gd name="T35" fmla="*/ 160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01" h="299">
                <a:moveTo>
                  <a:pt x="196" y="271"/>
                </a:moveTo>
                <a:cubicBezTo>
                  <a:pt x="164" y="199"/>
                  <a:pt x="164" y="199"/>
                  <a:pt x="164" y="199"/>
                </a:cubicBezTo>
                <a:cubicBezTo>
                  <a:pt x="162" y="194"/>
                  <a:pt x="157" y="191"/>
                  <a:pt x="152" y="189"/>
                </a:cubicBezTo>
                <a:cubicBezTo>
                  <a:pt x="143" y="169"/>
                  <a:pt x="143" y="169"/>
                  <a:pt x="143" y="169"/>
                </a:cubicBezTo>
                <a:cubicBezTo>
                  <a:pt x="178" y="147"/>
                  <a:pt x="193" y="101"/>
                  <a:pt x="175" y="62"/>
                </a:cubicBezTo>
                <a:cubicBezTo>
                  <a:pt x="155" y="19"/>
                  <a:pt x="105" y="0"/>
                  <a:pt x="62" y="20"/>
                </a:cubicBezTo>
                <a:cubicBezTo>
                  <a:pt x="19" y="39"/>
                  <a:pt x="0" y="90"/>
                  <a:pt x="20" y="133"/>
                </a:cubicBezTo>
                <a:cubicBezTo>
                  <a:pt x="38" y="172"/>
                  <a:pt x="82" y="191"/>
                  <a:pt x="122" y="179"/>
                </a:cubicBezTo>
                <a:cubicBezTo>
                  <a:pt x="131" y="199"/>
                  <a:pt x="131" y="199"/>
                  <a:pt x="131" y="199"/>
                </a:cubicBezTo>
                <a:cubicBezTo>
                  <a:pt x="128" y="204"/>
                  <a:pt x="128" y="209"/>
                  <a:pt x="131" y="215"/>
                </a:cubicBezTo>
                <a:cubicBezTo>
                  <a:pt x="163" y="286"/>
                  <a:pt x="163" y="286"/>
                  <a:pt x="163" y="286"/>
                </a:cubicBezTo>
                <a:cubicBezTo>
                  <a:pt x="167" y="295"/>
                  <a:pt x="178" y="299"/>
                  <a:pt x="187" y="295"/>
                </a:cubicBezTo>
                <a:cubicBezTo>
                  <a:pt x="197" y="291"/>
                  <a:pt x="201" y="280"/>
                  <a:pt x="196" y="271"/>
                </a:cubicBezTo>
                <a:close/>
                <a:moveTo>
                  <a:pt x="126" y="160"/>
                </a:moveTo>
                <a:cubicBezTo>
                  <a:pt x="91" y="176"/>
                  <a:pt x="50" y="161"/>
                  <a:pt x="34" y="126"/>
                </a:cubicBezTo>
                <a:cubicBezTo>
                  <a:pt x="19" y="91"/>
                  <a:pt x="34" y="50"/>
                  <a:pt x="69" y="34"/>
                </a:cubicBezTo>
                <a:cubicBezTo>
                  <a:pt x="104" y="18"/>
                  <a:pt x="145" y="34"/>
                  <a:pt x="160" y="69"/>
                </a:cubicBezTo>
                <a:cubicBezTo>
                  <a:pt x="176" y="103"/>
                  <a:pt x="161" y="145"/>
                  <a:pt x="126" y="160"/>
                </a:cubicBezTo>
                <a:close/>
              </a:path>
            </a:pathLst>
          </a:cu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ln w="6350">
                <a:noFill/>
              </a:ln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3234152" y="2810579"/>
            <a:ext cx="240472" cy="241218"/>
            <a:chOff x="3020219" y="1344612"/>
            <a:chExt cx="511175" cy="512763"/>
          </a:xfrm>
          <a:solidFill>
            <a:schemeClr val="bg1"/>
          </a:solidFill>
        </p:grpSpPr>
        <p:sp>
          <p:nvSpPr>
            <p:cNvPr id="26" name="Freeform 109"/>
            <p:cNvSpPr>
              <a:spLocks noEditPoints="1"/>
            </p:cNvSpPr>
            <p:nvPr/>
          </p:nvSpPr>
          <p:spPr bwMode="auto">
            <a:xfrm>
              <a:off x="3182144" y="1344612"/>
              <a:ext cx="187325" cy="512763"/>
            </a:xfrm>
            <a:custGeom>
              <a:avLst/>
              <a:gdLst>
                <a:gd name="T0" fmla="*/ 57 w 113"/>
                <a:gd name="T1" fmla="*/ 0 h 307"/>
                <a:gd name="T2" fmla="*/ 0 w 113"/>
                <a:gd name="T3" fmla="*/ 153 h 307"/>
                <a:gd name="T4" fmla="*/ 57 w 113"/>
                <a:gd name="T5" fmla="*/ 307 h 307"/>
                <a:gd name="T6" fmla="*/ 113 w 113"/>
                <a:gd name="T7" fmla="*/ 153 h 307"/>
                <a:gd name="T8" fmla="*/ 57 w 113"/>
                <a:gd name="T9" fmla="*/ 0 h 307"/>
                <a:gd name="T10" fmla="*/ 57 w 113"/>
                <a:gd name="T11" fmla="*/ 282 h 307"/>
                <a:gd name="T12" fmla="*/ 9 w 113"/>
                <a:gd name="T13" fmla="*/ 153 h 307"/>
                <a:gd name="T14" fmla="*/ 57 w 113"/>
                <a:gd name="T15" fmla="*/ 25 h 307"/>
                <a:gd name="T16" fmla="*/ 104 w 113"/>
                <a:gd name="T17" fmla="*/ 153 h 307"/>
                <a:gd name="T18" fmla="*/ 57 w 113"/>
                <a:gd name="T19" fmla="*/ 282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3" h="307">
                  <a:moveTo>
                    <a:pt x="57" y="0"/>
                  </a:moveTo>
                  <a:cubicBezTo>
                    <a:pt x="25" y="0"/>
                    <a:pt x="0" y="69"/>
                    <a:pt x="0" y="153"/>
                  </a:cubicBezTo>
                  <a:cubicBezTo>
                    <a:pt x="0" y="238"/>
                    <a:pt x="25" y="307"/>
                    <a:pt x="57" y="307"/>
                  </a:cubicBezTo>
                  <a:cubicBezTo>
                    <a:pt x="88" y="307"/>
                    <a:pt x="113" y="238"/>
                    <a:pt x="113" y="153"/>
                  </a:cubicBezTo>
                  <a:cubicBezTo>
                    <a:pt x="113" y="69"/>
                    <a:pt x="88" y="0"/>
                    <a:pt x="57" y="0"/>
                  </a:cubicBezTo>
                  <a:close/>
                  <a:moveTo>
                    <a:pt x="57" y="282"/>
                  </a:moveTo>
                  <a:cubicBezTo>
                    <a:pt x="30" y="282"/>
                    <a:pt x="9" y="224"/>
                    <a:pt x="9" y="153"/>
                  </a:cubicBezTo>
                  <a:cubicBezTo>
                    <a:pt x="9" y="82"/>
                    <a:pt x="30" y="25"/>
                    <a:pt x="57" y="25"/>
                  </a:cubicBezTo>
                  <a:cubicBezTo>
                    <a:pt x="83" y="25"/>
                    <a:pt x="104" y="82"/>
                    <a:pt x="104" y="153"/>
                  </a:cubicBezTo>
                  <a:cubicBezTo>
                    <a:pt x="104" y="224"/>
                    <a:pt x="83" y="282"/>
                    <a:pt x="57" y="282"/>
                  </a:cubicBezTo>
                  <a:close/>
                </a:path>
              </a:pathLst>
            </a:cu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>
                <a:ln w="6350">
                  <a:noFill/>
                </a:ln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7" name="Freeform 110"/>
            <p:cNvSpPr>
              <a:spLocks noEditPoints="1"/>
            </p:cNvSpPr>
            <p:nvPr/>
          </p:nvSpPr>
          <p:spPr bwMode="auto">
            <a:xfrm>
              <a:off x="3020219" y="1506538"/>
              <a:ext cx="511175" cy="188913"/>
            </a:xfrm>
            <a:custGeom>
              <a:avLst/>
              <a:gdLst>
                <a:gd name="T0" fmla="*/ 307 w 307"/>
                <a:gd name="T1" fmla="*/ 56 h 113"/>
                <a:gd name="T2" fmla="*/ 154 w 307"/>
                <a:gd name="T3" fmla="*/ 0 h 113"/>
                <a:gd name="T4" fmla="*/ 0 w 307"/>
                <a:gd name="T5" fmla="*/ 56 h 113"/>
                <a:gd name="T6" fmla="*/ 154 w 307"/>
                <a:gd name="T7" fmla="*/ 113 h 113"/>
                <a:gd name="T8" fmla="*/ 307 w 307"/>
                <a:gd name="T9" fmla="*/ 56 h 113"/>
                <a:gd name="T10" fmla="*/ 25 w 307"/>
                <a:gd name="T11" fmla="*/ 56 h 113"/>
                <a:gd name="T12" fmla="*/ 154 w 307"/>
                <a:gd name="T13" fmla="*/ 9 h 113"/>
                <a:gd name="T14" fmla="*/ 282 w 307"/>
                <a:gd name="T15" fmla="*/ 56 h 113"/>
                <a:gd name="T16" fmla="*/ 154 w 307"/>
                <a:gd name="T17" fmla="*/ 104 h 113"/>
                <a:gd name="T18" fmla="*/ 25 w 307"/>
                <a:gd name="T19" fmla="*/ 5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7" h="113">
                  <a:moveTo>
                    <a:pt x="307" y="56"/>
                  </a:moveTo>
                  <a:cubicBezTo>
                    <a:pt x="307" y="25"/>
                    <a:pt x="238" y="0"/>
                    <a:pt x="154" y="0"/>
                  </a:cubicBezTo>
                  <a:cubicBezTo>
                    <a:pt x="69" y="0"/>
                    <a:pt x="0" y="25"/>
                    <a:pt x="0" y="56"/>
                  </a:cubicBezTo>
                  <a:cubicBezTo>
                    <a:pt x="0" y="88"/>
                    <a:pt x="69" y="113"/>
                    <a:pt x="154" y="113"/>
                  </a:cubicBezTo>
                  <a:cubicBezTo>
                    <a:pt x="238" y="113"/>
                    <a:pt x="307" y="88"/>
                    <a:pt x="307" y="56"/>
                  </a:cubicBezTo>
                  <a:close/>
                  <a:moveTo>
                    <a:pt x="25" y="56"/>
                  </a:moveTo>
                  <a:cubicBezTo>
                    <a:pt x="25" y="30"/>
                    <a:pt x="83" y="9"/>
                    <a:pt x="154" y="9"/>
                  </a:cubicBezTo>
                  <a:cubicBezTo>
                    <a:pt x="225" y="9"/>
                    <a:pt x="282" y="30"/>
                    <a:pt x="282" y="56"/>
                  </a:cubicBezTo>
                  <a:cubicBezTo>
                    <a:pt x="282" y="82"/>
                    <a:pt x="225" y="104"/>
                    <a:pt x="154" y="104"/>
                  </a:cubicBezTo>
                  <a:cubicBezTo>
                    <a:pt x="83" y="104"/>
                    <a:pt x="25" y="82"/>
                    <a:pt x="25" y="56"/>
                  </a:cubicBezTo>
                  <a:close/>
                </a:path>
              </a:pathLst>
            </a:cu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>
                <a:ln w="6350">
                  <a:noFill/>
                </a:ln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8" name="Freeform 111"/>
            <p:cNvSpPr>
              <a:spLocks noEditPoints="1"/>
            </p:cNvSpPr>
            <p:nvPr/>
          </p:nvSpPr>
          <p:spPr bwMode="auto">
            <a:xfrm>
              <a:off x="3058319" y="1382713"/>
              <a:ext cx="434975" cy="436563"/>
            </a:xfrm>
            <a:custGeom>
              <a:avLst/>
              <a:gdLst>
                <a:gd name="T0" fmla="*/ 239 w 261"/>
                <a:gd name="T1" fmla="*/ 22 h 261"/>
                <a:gd name="T2" fmla="*/ 91 w 261"/>
                <a:gd name="T3" fmla="*/ 90 h 261"/>
                <a:gd name="T4" fmla="*/ 22 w 261"/>
                <a:gd name="T5" fmla="*/ 239 h 261"/>
                <a:gd name="T6" fmla="*/ 171 w 261"/>
                <a:gd name="T7" fmla="*/ 170 h 261"/>
                <a:gd name="T8" fmla="*/ 239 w 261"/>
                <a:gd name="T9" fmla="*/ 22 h 261"/>
                <a:gd name="T10" fmla="*/ 40 w 261"/>
                <a:gd name="T11" fmla="*/ 221 h 261"/>
                <a:gd name="T12" fmla="*/ 97 w 261"/>
                <a:gd name="T13" fmla="*/ 97 h 261"/>
                <a:gd name="T14" fmla="*/ 221 w 261"/>
                <a:gd name="T15" fmla="*/ 39 h 261"/>
                <a:gd name="T16" fmla="*/ 164 w 261"/>
                <a:gd name="T17" fmla="*/ 164 h 261"/>
                <a:gd name="T18" fmla="*/ 40 w 261"/>
                <a:gd name="T19" fmla="*/ 221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1" h="261">
                  <a:moveTo>
                    <a:pt x="239" y="22"/>
                  </a:moveTo>
                  <a:cubicBezTo>
                    <a:pt x="217" y="0"/>
                    <a:pt x="150" y="30"/>
                    <a:pt x="91" y="90"/>
                  </a:cubicBezTo>
                  <a:cubicBezTo>
                    <a:pt x="31" y="150"/>
                    <a:pt x="0" y="217"/>
                    <a:pt x="22" y="239"/>
                  </a:cubicBezTo>
                  <a:cubicBezTo>
                    <a:pt x="44" y="261"/>
                    <a:pt x="111" y="230"/>
                    <a:pt x="171" y="170"/>
                  </a:cubicBezTo>
                  <a:cubicBezTo>
                    <a:pt x="230" y="110"/>
                    <a:pt x="261" y="44"/>
                    <a:pt x="239" y="22"/>
                  </a:cubicBezTo>
                  <a:close/>
                  <a:moveTo>
                    <a:pt x="40" y="221"/>
                  </a:moveTo>
                  <a:cubicBezTo>
                    <a:pt x="21" y="203"/>
                    <a:pt x="47" y="147"/>
                    <a:pt x="97" y="97"/>
                  </a:cubicBezTo>
                  <a:cubicBezTo>
                    <a:pt x="147" y="47"/>
                    <a:pt x="203" y="21"/>
                    <a:pt x="221" y="39"/>
                  </a:cubicBezTo>
                  <a:cubicBezTo>
                    <a:pt x="240" y="58"/>
                    <a:pt x="214" y="114"/>
                    <a:pt x="164" y="164"/>
                  </a:cubicBezTo>
                  <a:cubicBezTo>
                    <a:pt x="114" y="214"/>
                    <a:pt x="58" y="240"/>
                    <a:pt x="40" y="221"/>
                  </a:cubicBezTo>
                  <a:close/>
                </a:path>
              </a:pathLst>
            </a:cu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>
                <a:ln w="6350">
                  <a:noFill/>
                </a:ln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9" name="Freeform 112"/>
            <p:cNvSpPr>
              <a:spLocks noEditPoints="1"/>
            </p:cNvSpPr>
            <p:nvPr/>
          </p:nvSpPr>
          <p:spPr bwMode="auto">
            <a:xfrm>
              <a:off x="3058319" y="1382713"/>
              <a:ext cx="434975" cy="436563"/>
            </a:xfrm>
            <a:custGeom>
              <a:avLst/>
              <a:gdLst>
                <a:gd name="T0" fmla="*/ 239 w 261"/>
                <a:gd name="T1" fmla="*/ 239 h 261"/>
                <a:gd name="T2" fmla="*/ 171 w 261"/>
                <a:gd name="T3" fmla="*/ 90 h 261"/>
                <a:gd name="T4" fmla="*/ 22 w 261"/>
                <a:gd name="T5" fmla="*/ 22 h 261"/>
                <a:gd name="T6" fmla="*/ 91 w 261"/>
                <a:gd name="T7" fmla="*/ 170 h 261"/>
                <a:gd name="T8" fmla="*/ 239 w 261"/>
                <a:gd name="T9" fmla="*/ 239 h 261"/>
                <a:gd name="T10" fmla="*/ 40 w 261"/>
                <a:gd name="T11" fmla="*/ 39 h 261"/>
                <a:gd name="T12" fmla="*/ 164 w 261"/>
                <a:gd name="T13" fmla="*/ 97 h 261"/>
                <a:gd name="T14" fmla="*/ 221 w 261"/>
                <a:gd name="T15" fmla="*/ 221 h 261"/>
                <a:gd name="T16" fmla="*/ 97 w 261"/>
                <a:gd name="T17" fmla="*/ 164 h 261"/>
                <a:gd name="T18" fmla="*/ 40 w 261"/>
                <a:gd name="T19" fmla="*/ 39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1" h="261">
                  <a:moveTo>
                    <a:pt x="239" y="239"/>
                  </a:moveTo>
                  <a:cubicBezTo>
                    <a:pt x="261" y="217"/>
                    <a:pt x="230" y="150"/>
                    <a:pt x="171" y="90"/>
                  </a:cubicBezTo>
                  <a:cubicBezTo>
                    <a:pt x="111" y="30"/>
                    <a:pt x="44" y="0"/>
                    <a:pt x="22" y="22"/>
                  </a:cubicBezTo>
                  <a:cubicBezTo>
                    <a:pt x="0" y="44"/>
                    <a:pt x="31" y="110"/>
                    <a:pt x="91" y="170"/>
                  </a:cubicBezTo>
                  <a:cubicBezTo>
                    <a:pt x="150" y="230"/>
                    <a:pt x="217" y="261"/>
                    <a:pt x="239" y="239"/>
                  </a:cubicBezTo>
                  <a:close/>
                  <a:moveTo>
                    <a:pt x="40" y="39"/>
                  </a:moveTo>
                  <a:cubicBezTo>
                    <a:pt x="58" y="21"/>
                    <a:pt x="114" y="47"/>
                    <a:pt x="164" y="97"/>
                  </a:cubicBezTo>
                  <a:cubicBezTo>
                    <a:pt x="214" y="147"/>
                    <a:pt x="240" y="203"/>
                    <a:pt x="221" y="221"/>
                  </a:cubicBezTo>
                  <a:cubicBezTo>
                    <a:pt x="203" y="240"/>
                    <a:pt x="147" y="214"/>
                    <a:pt x="97" y="164"/>
                  </a:cubicBezTo>
                  <a:cubicBezTo>
                    <a:pt x="47" y="114"/>
                    <a:pt x="21" y="58"/>
                    <a:pt x="40" y="39"/>
                  </a:cubicBezTo>
                  <a:close/>
                </a:path>
              </a:pathLst>
            </a:cu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>
                <a:ln w="6350">
                  <a:noFill/>
                </a:ln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0" name="Oval 113"/>
            <p:cNvSpPr>
              <a:spLocks noChangeArrowheads="1"/>
            </p:cNvSpPr>
            <p:nvPr/>
          </p:nvSpPr>
          <p:spPr bwMode="auto">
            <a:xfrm>
              <a:off x="3236119" y="1562100"/>
              <a:ext cx="79375" cy="77788"/>
            </a:xfrm>
            <a:prstGeom prst="ellipse">
              <a:avLst/>
            </a:pr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>
                <a:ln w="6350">
                  <a:noFill/>
                </a:ln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2849316"/>
      </p:ext>
    </p:extLst>
  </p:cSld>
  <p:clrMapOvr>
    <a:masterClrMapping/>
  </p:clrMapOvr>
  <p:transition spd="slow" advClick="0" advTm="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5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25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75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250"/>
                            </p:stCondLst>
                            <p:childTnLst>
                              <p:par>
                                <p:cTn id="6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75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250"/>
                            </p:stCondLst>
                            <p:childTnLst>
                              <p:par>
                                <p:cTn id="9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5" grpId="0"/>
      <p:bldP spid="16" grpId="0"/>
      <p:bldP spid="17" grpId="0"/>
      <p:bldP spid="18" grpId="0"/>
      <p:bldP spid="19" grpId="0" animBg="1"/>
      <p:bldP spid="23" grpId="0" animBg="1"/>
      <p:bldP spid="2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2"/>
          <p:cNvSpPr txBox="1">
            <a:spLocks noChangeArrowheads="1"/>
          </p:cNvSpPr>
          <p:nvPr/>
        </p:nvSpPr>
        <p:spPr bwMode="auto">
          <a:xfrm>
            <a:off x="3658929" y="454943"/>
            <a:ext cx="182614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此处添加</a:t>
            </a:r>
            <a:r>
              <a:rPr lang="zh-CN" altLang="en-US" sz="1600" dirty="0">
                <a:solidFill>
                  <a:schemeClr val="accent5"/>
                </a:solidFill>
                <a:cs typeface="+mn-ea"/>
                <a:sym typeface="+mn-lt"/>
              </a:rPr>
              <a:t>标题文本</a:t>
            </a:r>
            <a:endParaRPr lang="en-US" altLang="zh-CN" sz="1600" dirty="0">
              <a:solidFill>
                <a:schemeClr val="accent5"/>
              </a:solidFill>
              <a:cs typeface="+mn-ea"/>
              <a:sym typeface="+mn-lt"/>
            </a:endParaRPr>
          </a:p>
        </p:txBody>
      </p:sp>
      <p:sp>
        <p:nvSpPr>
          <p:cNvPr id="3" name="Text Box 43"/>
          <p:cNvSpPr txBox="1">
            <a:spLocks noChangeArrowheads="1"/>
          </p:cNvSpPr>
          <p:nvPr/>
        </p:nvSpPr>
        <p:spPr bwMode="auto">
          <a:xfrm>
            <a:off x="3577075" y="732755"/>
            <a:ext cx="1981632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This is a good space for a short subtitle</a:t>
            </a: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2845121" y="1408112"/>
            <a:ext cx="6015245" cy="3024187"/>
          </a:xfrm>
          <a:prstGeom prst="rect">
            <a:avLst/>
          </a:prstGeom>
          <a:solidFill>
            <a:schemeClr val="tx1">
              <a:lumMod val="25000"/>
              <a:lumOff val="75000"/>
              <a:alpha val="1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rgbClr val="949599"/>
              </a:solidFill>
              <a:cs typeface="+mn-ea"/>
              <a:sym typeface="+mn-lt"/>
            </a:endParaRPr>
          </a:p>
        </p:txBody>
      </p:sp>
      <p:sp>
        <p:nvSpPr>
          <p:cNvPr id="5" name="Rectangle 22" descr="InstructionalTechnology"/>
          <p:cNvSpPr>
            <a:spLocks noChangeArrowheads="1"/>
          </p:cNvSpPr>
          <p:nvPr/>
        </p:nvSpPr>
        <p:spPr bwMode="auto">
          <a:xfrm>
            <a:off x="280458" y="1408112"/>
            <a:ext cx="2564663" cy="3024187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wrap="none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Rectangle 36"/>
          <p:cNvSpPr>
            <a:spLocks noChangeArrowheads="1"/>
          </p:cNvSpPr>
          <p:nvPr/>
        </p:nvSpPr>
        <p:spPr bwMode="auto">
          <a:xfrm>
            <a:off x="3349947" y="2915369"/>
            <a:ext cx="143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7" name="Rectangle 37"/>
          <p:cNvSpPr>
            <a:spLocks noChangeArrowheads="1"/>
          </p:cNvSpPr>
          <p:nvPr/>
        </p:nvSpPr>
        <p:spPr bwMode="auto">
          <a:xfrm>
            <a:off x="5202560" y="2915369"/>
            <a:ext cx="14398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8" name="Rectangle 39"/>
          <p:cNvSpPr>
            <a:spLocks noChangeArrowheads="1"/>
          </p:cNvSpPr>
          <p:nvPr/>
        </p:nvSpPr>
        <p:spPr bwMode="auto">
          <a:xfrm>
            <a:off x="7088510" y="2915369"/>
            <a:ext cx="14398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9" name="Rectangle 43"/>
          <p:cNvSpPr>
            <a:spLocks noChangeArrowheads="1"/>
          </p:cNvSpPr>
          <p:nvPr/>
        </p:nvSpPr>
        <p:spPr bwMode="auto">
          <a:xfrm>
            <a:off x="3349947" y="3624337"/>
            <a:ext cx="525621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。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Line 44"/>
          <p:cNvSpPr>
            <a:spLocks noChangeShapeType="1"/>
          </p:cNvSpPr>
          <p:nvPr/>
        </p:nvSpPr>
        <p:spPr bwMode="auto">
          <a:xfrm>
            <a:off x="5002535" y="1927944"/>
            <a:ext cx="0" cy="1368425"/>
          </a:xfrm>
          <a:prstGeom prst="line">
            <a:avLst/>
          </a:prstGeom>
          <a:noFill/>
          <a:ln w="6350" cmpd="sng">
            <a:solidFill>
              <a:schemeClr val="bg1">
                <a:lumMod val="50000"/>
              </a:schemeClr>
            </a:solidFill>
            <a:prstDash val="solid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Line 45"/>
          <p:cNvSpPr>
            <a:spLocks noChangeShapeType="1"/>
          </p:cNvSpPr>
          <p:nvPr/>
        </p:nvSpPr>
        <p:spPr bwMode="auto">
          <a:xfrm>
            <a:off x="6877372" y="1927944"/>
            <a:ext cx="0" cy="1368425"/>
          </a:xfrm>
          <a:prstGeom prst="line">
            <a:avLst/>
          </a:prstGeom>
          <a:noFill/>
          <a:ln w="6350" cmpd="sng">
            <a:solidFill>
              <a:schemeClr val="bg1">
                <a:lumMod val="50000"/>
              </a:schemeClr>
            </a:solidFill>
            <a:prstDash val="solid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Oval 37"/>
          <p:cNvSpPr>
            <a:spLocks noChangeArrowheads="1"/>
          </p:cNvSpPr>
          <p:nvPr/>
        </p:nvSpPr>
        <p:spPr bwMode="auto">
          <a:xfrm>
            <a:off x="3796061" y="1905309"/>
            <a:ext cx="542925" cy="542925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Freeform 33"/>
          <p:cNvSpPr>
            <a:spLocks noEditPoints="1"/>
          </p:cNvSpPr>
          <p:nvPr/>
        </p:nvSpPr>
        <p:spPr bwMode="auto">
          <a:xfrm>
            <a:off x="3952398" y="2120348"/>
            <a:ext cx="234962" cy="159706"/>
          </a:xfrm>
          <a:custGeom>
            <a:avLst/>
            <a:gdLst>
              <a:gd name="T0" fmla="*/ 154 w 160"/>
              <a:gd name="T1" fmla="*/ 12 h 109"/>
              <a:gd name="T2" fmla="*/ 139 w 160"/>
              <a:gd name="T3" fmla="*/ 6 h 109"/>
              <a:gd name="T4" fmla="*/ 123 w 160"/>
              <a:gd name="T5" fmla="*/ 12 h 109"/>
              <a:gd name="T6" fmla="*/ 117 w 160"/>
              <a:gd name="T7" fmla="*/ 27 h 109"/>
              <a:gd name="T8" fmla="*/ 119 w 160"/>
              <a:gd name="T9" fmla="*/ 36 h 109"/>
              <a:gd name="T10" fmla="*/ 93 w 160"/>
              <a:gd name="T11" fmla="*/ 60 h 109"/>
              <a:gd name="T12" fmla="*/ 79 w 160"/>
              <a:gd name="T13" fmla="*/ 56 h 109"/>
              <a:gd name="T14" fmla="*/ 66 w 160"/>
              <a:gd name="T15" fmla="*/ 59 h 109"/>
              <a:gd name="T16" fmla="*/ 47 w 160"/>
              <a:gd name="T17" fmla="*/ 37 h 109"/>
              <a:gd name="T18" fmla="*/ 43 w 160"/>
              <a:gd name="T19" fmla="*/ 7 h 109"/>
              <a:gd name="T20" fmla="*/ 25 w 160"/>
              <a:gd name="T21" fmla="*/ 0 h 109"/>
              <a:gd name="T22" fmla="*/ 8 w 160"/>
              <a:gd name="T23" fmla="*/ 7 h 109"/>
              <a:gd name="T24" fmla="*/ 0 w 160"/>
              <a:gd name="T25" fmla="*/ 24 h 109"/>
              <a:gd name="T26" fmla="*/ 8 w 160"/>
              <a:gd name="T27" fmla="*/ 42 h 109"/>
              <a:gd name="T28" fmla="*/ 25 w 160"/>
              <a:gd name="T29" fmla="*/ 49 h 109"/>
              <a:gd name="T30" fmla="*/ 37 w 160"/>
              <a:gd name="T31" fmla="*/ 46 h 109"/>
              <a:gd name="T32" fmla="*/ 56 w 160"/>
              <a:gd name="T33" fmla="*/ 69 h 109"/>
              <a:gd name="T34" fmla="*/ 60 w 160"/>
              <a:gd name="T35" fmla="*/ 102 h 109"/>
              <a:gd name="T36" fmla="*/ 79 w 160"/>
              <a:gd name="T37" fmla="*/ 109 h 109"/>
              <a:gd name="T38" fmla="*/ 98 w 160"/>
              <a:gd name="T39" fmla="*/ 102 h 109"/>
              <a:gd name="T40" fmla="*/ 102 w 160"/>
              <a:gd name="T41" fmla="*/ 69 h 109"/>
              <a:gd name="T42" fmla="*/ 129 w 160"/>
              <a:gd name="T43" fmla="*/ 46 h 109"/>
              <a:gd name="T44" fmla="*/ 139 w 160"/>
              <a:gd name="T45" fmla="*/ 49 h 109"/>
              <a:gd name="T46" fmla="*/ 154 w 160"/>
              <a:gd name="T47" fmla="*/ 43 h 109"/>
              <a:gd name="T48" fmla="*/ 160 w 160"/>
              <a:gd name="T49" fmla="*/ 27 h 109"/>
              <a:gd name="T50" fmla="*/ 154 w 160"/>
              <a:gd name="T51" fmla="*/ 12 h 109"/>
              <a:gd name="T52" fmla="*/ 17 w 160"/>
              <a:gd name="T53" fmla="*/ 32 h 109"/>
              <a:gd name="T54" fmla="*/ 14 w 160"/>
              <a:gd name="T55" fmla="*/ 24 h 109"/>
              <a:gd name="T56" fmla="*/ 17 w 160"/>
              <a:gd name="T57" fmla="*/ 17 h 109"/>
              <a:gd name="T58" fmla="*/ 25 w 160"/>
              <a:gd name="T59" fmla="*/ 13 h 109"/>
              <a:gd name="T60" fmla="*/ 33 w 160"/>
              <a:gd name="T61" fmla="*/ 17 h 109"/>
              <a:gd name="T62" fmla="*/ 33 w 160"/>
              <a:gd name="T63" fmla="*/ 32 h 109"/>
              <a:gd name="T64" fmla="*/ 17 w 160"/>
              <a:gd name="T65" fmla="*/ 32 h 109"/>
              <a:gd name="T66" fmla="*/ 144 w 160"/>
              <a:gd name="T67" fmla="*/ 33 h 109"/>
              <a:gd name="T68" fmla="*/ 133 w 160"/>
              <a:gd name="T69" fmla="*/ 33 h 109"/>
              <a:gd name="T70" fmla="*/ 131 w 160"/>
              <a:gd name="T71" fmla="*/ 27 h 109"/>
              <a:gd name="T72" fmla="*/ 133 w 160"/>
              <a:gd name="T73" fmla="*/ 22 h 109"/>
              <a:gd name="T74" fmla="*/ 139 w 160"/>
              <a:gd name="T75" fmla="*/ 20 h 109"/>
              <a:gd name="T76" fmla="*/ 144 w 160"/>
              <a:gd name="T77" fmla="*/ 22 h 109"/>
              <a:gd name="T78" fmla="*/ 146 w 160"/>
              <a:gd name="T79" fmla="*/ 27 h 109"/>
              <a:gd name="T80" fmla="*/ 144 w 160"/>
              <a:gd name="T81" fmla="*/ 33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60" h="109">
                <a:moveTo>
                  <a:pt x="154" y="12"/>
                </a:moveTo>
                <a:cubicBezTo>
                  <a:pt x="150" y="8"/>
                  <a:pt x="144" y="6"/>
                  <a:pt x="139" y="6"/>
                </a:cubicBezTo>
                <a:cubicBezTo>
                  <a:pt x="133" y="6"/>
                  <a:pt x="127" y="8"/>
                  <a:pt x="123" y="12"/>
                </a:cubicBezTo>
                <a:cubicBezTo>
                  <a:pt x="119" y="16"/>
                  <a:pt x="117" y="22"/>
                  <a:pt x="117" y="27"/>
                </a:cubicBezTo>
                <a:cubicBezTo>
                  <a:pt x="117" y="31"/>
                  <a:pt x="118" y="34"/>
                  <a:pt x="119" y="36"/>
                </a:cubicBezTo>
                <a:cubicBezTo>
                  <a:pt x="93" y="60"/>
                  <a:pt x="93" y="60"/>
                  <a:pt x="93" y="60"/>
                </a:cubicBezTo>
                <a:cubicBezTo>
                  <a:pt x="89" y="57"/>
                  <a:pt x="84" y="56"/>
                  <a:pt x="79" y="56"/>
                </a:cubicBezTo>
                <a:cubicBezTo>
                  <a:pt x="74" y="56"/>
                  <a:pt x="70" y="57"/>
                  <a:pt x="66" y="59"/>
                </a:cubicBezTo>
                <a:cubicBezTo>
                  <a:pt x="47" y="37"/>
                  <a:pt x="47" y="37"/>
                  <a:pt x="47" y="37"/>
                </a:cubicBezTo>
                <a:cubicBezTo>
                  <a:pt x="52" y="27"/>
                  <a:pt x="51" y="15"/>
                  <a:pt x="43" y="7"/>
                </a:cubicBezTo>
                <a:cubicBezTo>
                  <a:pt x="38" y="2"/>
                  <a:pt x="32" y="0"/>
                  <a:pt x="25" y="0"/>
                </a:cubicBezTo>
                <a:cubicBezTo>
                  <a:pt x="19" y="0"/>
                  <a:pt x="12" y="2"/>
                  <a:pt x="8" y="7"/>
                </a:cubicBezTo>
                <a:cubicBezTo>
                  <a:pt x="3" y="12"/>
                  <a:pt x="0" y="18"/>
                  <a:pt x="0" y="24"/>
                </a:cubicBezTo>
                <a:cubicBezTo>
                  <a:pt x="0" y="31"/>
                  <a:pt x="3" y="37"/>
                  <a:pt x="8" y="42"/>
                </a:cubicBezTo>
                <a:cubicBezTo>
                  <a:pt x="12" y="47"/>
                  <a:pt x="19" y="49"/>
                  <a:pt x="25" y="49"/>
                </a:cubicBezTo>
                <a:cubicBezTo>
                  <a:pt x="29" y="49"/>
                  <a:pt x="33" y="48"/>
                  <a:pt x="37" y="46"/>
                </a:cubicBezTo>
                <a:cubicBezTo>
                  <a:pt x="56" y="69"/>
                  <a:pt x="56" y="69"/>
                  <a:pt x="56" y="69"/>
                </a:cubicBezTo>
                <a:cubicBezTo>
                  <a:pt x="50" y="79"/>
                  <a:pt x="51" y="93"/>
                  <a:pt x="60" y="102"/>
                </a:cubicBezTo>
                <a:cubicBezTo>
                  <a:pt x="65" y="107"/>
                  <a:pt x="72" y="109"/>
                  <a:pt x="79" y="109"/>
                </a:cubicBezTo>
                <a:cubicBezTo>
                  <a:pt x="86" y="109"/>
                  <a:pt x="93" y="107"/>
                  <a:pt x="98" y="102"/>
                </a:cubicBezTo>
                <a:cubicBezTo>
                  <a:pt x="107" y="93"/>
                  <a:pt x="108" y="80"/>
                  <a:pt x="102" y="69"/>
                </a:cubicBezTo>
                <a:cubicBezTo>
                  <a:pt x="129" y="46"/>
                  <a:pt x="129" y="46"/>
                  <a:pt x="129" y="46"/>
                </a:cubicBezTo>
                <a:cubicBezTo>
                  <a:pt x="132" y="48"/>
                  <a:pt x="135" y="49"/>
                  <a:pt x="139" y="49"/>
                </a:cubicBezTo>
                <a:cubicBezTo>
                  <a:pt x="144" y="49"/>
                  <a:pt x="150" y="47"/>
                  <a:pt x="154" y="43"/>
                </a:cubicBezTo>
                <a:cubicBezTo>
                  <a:pt x="158" y="38"/>
                  <a:pt x="160" y="33"/>
                  <a:pt x="160" y="27"/>
                </a:cubicBezTo>
                <a:cubicBezTo>
                  <a:pt x="160" y="22"/>
                  <a:pt x="158" y="16"/>
                  <a:pt x="154" y="12"/>
                </a:cubicBezTo>
                <a:moveTo>
                  <a:pt x="17" y="32"/>
                </a:moveTo>
                <a:cubicBezTo>
                  <a:pt x="15" y="30"/>
                  <a:pt x="14" y="27"/>
                  <a:pt x="14" y="24"/>
                </a:cubicBezTo>
                <a:cubicBezTo>
                  <a:pt x="14" y="21"/>
                  <a:pt x="15" y="19"/>
                  <a:pt x="17" y="17"/>
                </a:cubicBezTo>
                <a:cubicBezTo>
                  <a:pt x="20" y="14"/>
                  <a:pt x="22" y="13"/>
                  <a:pt x="25" y="13"/>
                </a:cubicBezTo>
                <a:cubicBezTo>
                  <a:pt x="28" y="13"/>
                  <a:pt x="31" y="14"/>
                  <a:pt x="33" y="17"/>
                </a:cubicBezTo>
                <a:cubicBezTo>
                  <a:pt x="38" y="21"/>
                  <a:pt x="38" y="28"/>
                  <a:pt x="33" y="32"/>
                </a:cubicBezTo>
                <a:cubicBezTo>
                  <a:pt x="29" y="37"/>
                  <a:pt x="22" y="37"/>
                  <a:pt x="17" y="32"/>
                </a:cubicBezTo>
                <a:moveTo>
                  <a:pt x="144" y="33"/>
                </a:moveTo>
                <a:cubicBezTo>
                  <a:pt x="141" y="36"/>
                  <a:pt x="136" y="36"/>
                  <a:pt x="133" y="33"/>
                </a:cubicBezTo>
                <a:cubicBezTo>
                  <a:pt x="132" y="31"/>
                  <a:pt x="131" y="29"/>
                  <a:pt x="131" y="27"/>
                </a:cubicBezTo>
                <a:cubicBezTo>
                  <a:pt x="131" y="25"/>
                  <a:pt x="132" y="23"/>
                  <a:pt x="133" y="22"/>
                </a:cubicBezTo>
                <a:cubicBezTo>
                  <a:pt x="135" y="20"/>
                  <a:pt x="137" y="20"/>
                  <a:pt x="139" y="20"/>
                </a:cubicBezTo>
                <a:cubicBezTo>
                  <a:pt x="141" y="20"/>
                  <a:pt x="143" y="20"/>
                  <a:pt x="144" y="22"/>
                </a:cubicBezTo>
                <a:cubicBezTo>
                  <a:pt x="146" y="23"/>
                  <a:pt x="146" y="25"/>
                  <a:pt x="146" y="27"/>
                </a:cubicBezTo>
                <a:cubicBezTo>
                  <a:pt x="146" y="29"/>
                  <a:pt x="146" y="31"/>
                  <a:pt x="144" y="3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Oval 37"/>
          <p:cNvSpPr>
            <a:spLocks noChangeArrowheads="1"/>
          </p:cNvSpPr>
          <p:nvPr/>
        </p:nvSpPr>
        <p:spPr bwMode="auto">
          <a:xfrm>
            <a:off x="5643911" y="1905309"/>
            <a:ext cx="542925" cy="542925"/>
          </a:xfrm>
          <a:prstGeom prst="ellipse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7" name="Group 27"/>
          <p:cNvGrpSpPr/>
          <p:nvPr/>
        </p:nvGrpSpPr>
        <p:grpSpPr bwMode="auto">
          <a:xfrm>
            <a:off x="5835921" y="2081155"/>
            <a:ext cx="160440" cy="203166"/>
            <a:chOff x="0" y="0"/>
            <a:chExt cx="127" cy="163"/>
          </a:xfrm>
          <a:solidFill>
            <a:schemeClr val="bg1"/>
          </a:solidFill>
        </p:grpSpPr>
        <p:sp>
          <p:nvSpPr>
            <p:cNvPr id="18" name="Freeform 28"/>
            <p:cNvSpPr/>
            <p:nvPr/>
          </p:nvSpPr>
          <p:spPr bwMode="auto">
            <a:xfrm>
              <a:off x="0" y="0"/>
              <a:ext cx="127" cy="163"/>
            </a:xfrm>
            <a:custGeom>
              <a:avLst/>
              <a:gdLst>
                <a:gd name="T0" fmla="*/ 28 w 124"/>
                <a:gd name="T1" fmla="*/ 146 h 159"/>
                <a:gd name="T2" fmla="*/ 14 w 124"/>
                <a:gd name="T3" fmla="*/ 146 h 159"/>
                <a:gd name="T4" fmla="*/ 14 w 124"/>
                <a:gd name="T5" fmla="*/ 13 h 159"/>
                <a:gd name="T6" fmla="*/ 117 w 124"/>
                <a:gd name="T7" fmla="*/ 13 h 159"/>
                <a:gd name="T8" fmla="*/ 124 w 124"/>
                <a:gd name="T9" fmla="*/ 7 h 159"/>
                <a:gd name="T10" fmla="*/ 117 w 124"/>
                <a:gd name="T11" fmla="*/ 0 h 159"/>
                <a:gd name="T12" fmla="*/ 7 w 124"/>
                <a:gd name="T13" fmla="*/ 0 h 159"/>
                <a:gd name="T14" fmla="*/ 0 w 124"/>
                <a:gd name="T15" fmla="*/ 7 h 159"/>
                <a:gd name="T16" fmla="*/ 0 w 124"/>
                <a:gd name="T17" fmla="*/ 152 h 159"/>
                <a:gd name="T18" fmla="*/ 7 w 124"/>
                <a:gd name="T19" fmla="*/ 159 h 159"/>
                <a:gd name="T20" fmla="*/ 28 w 124"/>
                <a:gd name="T21" fmla="*/ 159 h 159"/>
                <a:gd name="T22" fmla="*/ 35 w 124"/>
                <a:gd name="T23" fmla="*/ 152 h 159"/>
                <a:gd name="T24" fmla="*/ 28 w 124"/>
                <a:gd name="T25" fmla="*/ 14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4" h="159">
                  <a:moveTo>
                    <a:pt x="28" y="146"/>
                  </a:moveTo>
                  <a:cubicBezTo>
                    <a:pt x="14" y="146"/>
                    <a:pt x="14" y="146"/>
                    <a:pt x="14" y="146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17" y="13"/>
                    <a:pt x="117" y="13"/>
                    <a:pt x="117" y="13"/>
                  </a:cubicBezTo>
                  <a:cubicBezTo>
                    <a:pt x="121" y="13"/>
                    <a:pt x="124" y="10"/>
                    <a:pt x="124" y="7"/>
                  </a:cubicBezTo>
                  <a:cubicBezTo>
                    <a:pt x="124" y="3"/>
                    <a:pt x="121" y="0"/>
                    <a:pt x="11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6"/>
                    <a:pt x="3" y="159"/>
                    <a:pt x="7" y="159"/>
                  </a:cubicBezTo>
                  <a:cubicBezTo>
                    <a:pt x="28" y="159"/>
                    <a:pt x="28" y="159"/>
                    <a:pt x="28" y="159"/>
                  </a:cubicBezTo>
                  <a:cubicBezTo>
                    <a:pt x="31" y="159"/>
                    <a:pt x="35" y="156"/>
                    <a:pt x="35" y="152"/>
                  </a:cubicBezTo>
                  <a:cubicBezTo>
                    <a:pt x="35" y="149"/>
                    <a:pt x="31" y="146"/>
                    <a:pt x="28" y="14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Freeform 29"/>
            <p:cNvSpPr/>
            <p:nvPr/>
          </p:nvSpPr>
          <p:spPr bwMode="auto">
            <a:xfrm>
              <a:off x="80" y="95"/>
              <a:ext cx="47" cy="68"/>
            </a:xfrm>
            <a:custGeom>
              <a:avLst/>
              <a:gdLst>
                <a:gd name="T0" fmla="*/ 39 w 46"/>
                <a:gd name="T1" fmla="*/ 0 h 66"/>
                <a:gd name="T2" fmla="*/ 32 w 46"/>
                <a:gd name="T3" fmla="*/ 7 h 66"/>
                <a:gd name="T4" fmla="*/ 32 w 46"/>
                <a:gd name="T5" fmla="*/ 53 h 66"/>
                <a:gd name="T6" fmla="*/ 7 w 46"/>
                <a:gd name="T7" fmla="*/ 53 h 66"/>
                <a:gd name="T8" fmla="*/ 0 w 46"/>
                <a:gd name="T9" fmla="*/ 59 h 66"/>
                <a:gd name="T10" fmla="*/ 7 w 46"/>
                <a:gd name="T11" fmla="*/ 66 h 66"/>
                <a:gd name="T12" fmla="*/ 39 w 46"/>
                <a:gd name="T13" fmla="*/ 66 h 66"/>
                <a:gd name="T14" fmla="*/ 44 w 46"/>
                <a:gd name="T15" fmla="*/ 64 h 66"/>
                <a:gd name="T16" fmla="*/ 46 w 46"/>
                <a:gd name="T17" fmla="*/ 59 h 66"/>
                <a:gd name="T18" fmla="*/ 46 w 46"/>
                <a:gd name="T19" fmla="*/ 7 h 66"/>
                <a:gd name="T20" fmla="*/ 39 w 46"/>
                <a:gd name="T2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" h="66">
                  <a:moveTo>
                    <a:pt x="39" y="0"/>
                  </a:moveTo>
                  <a:cubicBezTo>
                    <a:pt x="35" y="0"/>
                    <a:pt x="32" y="3"/>
                    <a:pt x="32" y="7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3" y="53"/>
                    <a:pt x="0" y="56"/>
                    <a:pt x="0" y="59"/>
                  </a:cubicBezTo>
                  <a:cubicBezTo>
                    <a:pt x="0" y="63"/>
                    <a:pt x="3" y="66"/>
                    <a:pt x="7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41" y="66"/>
                    <a:pt x="43" y="66"/>
                    <a:pt x="44" y="64"/>
                  </a:cubicBezTo>
                  <a:cubicBezTo>
                    <a:pt x="45" y="63"/>
                    <a:pt x="46" y="61"/>
                    <a:pt x="46" y="59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6" y="3"/>
                    <a:pt x="43" y="0"/>
                    <a:pt x="3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Freeform 30"/>
            <p:cNvSpPr>
              <a:spLocks noEditPoints="1"/>
            </p:cNvSpPr>
            <p:nvPr/>
          </p:nvSpPr>
          <p:spPr bwMode="auto">
            <a:xfrm>
              <a:off x="46" y="34"/>
              <a:ext cx="79" cy="114"/>
            </a:xfrm>
            <a:custGeom>
              <a:avLst/>
              <a:gdLst>
                <a:gd name="T0" fmla="*/ 68 w 78"/>
                <a:gd name="T1" fmla="*/ 2 h 112"/>
                <a:gd name="T2" fmla="*/ 60 w 78"/>
                <a:gd name="T3" fmla="*/ 0 h 112"/>
                <a:gd name="T4" fmla="*/ 46 w 78"/>
                <a:gd name="T5" fmla="*/ 8 h 112"/>
                <a:gd name="T6" fmla="*/ 1 w 78"/>
                <a:gd name="T7" fmla="*/ 85 h 112"/>
                <a:gd name="T8" fmla="*/ 0 w 78"/>
                <a:gd name="T9" fmla="*/ 88 h 112"/>
                <a:gd name="T10" fmla="*/ 1 w 78"/>
                <a:gd name="T11" fmla="*/ 106 h 112"/>
                <a:gd name="T12" fmla="*/ 4 w 78"/>
                <a:gd name="T13" fmla="*/ 112 h 112"/>
                <a:gd name="T14" fmla="*/ 8 w 78"/>
                <a:gd name="T15" fmla="*/ 112 h 112"/>
                <a:gd name="T16" fmla="*/ 11 w 78"/>
                <a:gd name="T17" fmla="*/ 112 h 112"/>
                <a:gd name="T18" fmla="*/ 27 w 78"/>
                <a:gd name="T19" fmla="*/ 103 h 112"/>
                <a:gd name="T20" fmla="*/ 29 w 78"/>
                <a:gd name="T21" fmla="*/ 101 h 112"/>
                <a:gd name="T22" fmla="*/ 74 w 78"/>
                <a:gd name="T23" fmla="*/ 24 h 112"/>
                <a:gd name="T24" fmla="*/ 68 w 78"/>
                <a:gd name="T25" fmla="*/ 2 h 112"/>
                <a:gd name="T26" fmla="*/ 62 w 78"/>
                <a:gd name="T27" fmla="*/ 17 h 112"/>
                <a:gd name="T28" fmla="*/ 18 w 78"/>
                <a:gd name="T29" fmla="*/ 92 h 112"/>
                <a:gd name="T30" fmla="*/ 14 w 78"/>
                <a:gd name="T31" fmla="*/ 94 h 112"/>
                <a:gd name="T32" fmla="*/ 14 w 78"/>
                <a:gd name="T33" fmla="*/ 90 h 112"/>
                <a:gd name="T34" fmla="*/ 57 w 78"/>
                <a:gd name="T35" fmla="*/ 15 h 112"/>
                <a:gd name="T36" fmla="*/ 61 w 78"/>
                <a:gd name="T37" fmla="*/ 14 h 112"/>
                <a:gd name="T38" fmla="*/ 62 w 78"/>
                <a:gd name="T39" fmla="*/ 17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8" h="112">
                  <a:moveTo>
                    <a:pt x="68" y="2"/>
                  </a:moveTo>
                  <a:cubicBezTo>
                    <a:pt x="65" y="1"/>
                    <a:pt x="62" y="0"/>
                    <a:pt x="60" y="0"/>
                  </a:cubicBezTo>
                  <a:cubicBezTo>
                    <a:pt x="54" y="0"/>
                    <a:pt x="48" y="3"/>
                    <a:pt x="46" y="8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6"/>
                    <a:pt x="0" y="87"/>
                    <a:pt x="0" y="88"/>
                  </a:cubicBezTo>
                  <a:cubicBezTo>
                    <a:pt x="1" y="106"/>
                    <a:pt x="1" y="106"/>
                    <a:pt x="1" y="106"/>
                  </a:cubicBezTo>
                  <a:cubicBezTo>
                    <a:pt x="1" y="108"/>
                    <a:pt x="2" y="110"/>
                    <a:pt x="4" y="112"/>
                  </a:cubicBezTo>
                  <a:cubicBezTo>
                    <a:pt x="5" y="112"/>
                    <a:pt x="7" y="112"/>
                    <a:pt x="8" y="112"/>
                  </a:cubicBezTo>
                  <a:cubicBezTo>
                    <a:pt x="9" y="112"/>
                    <a:pt x="10" y="112"/>
                    <a:pt x="11" y="112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28" y="103"/>
                    <a:pt x="29" y="102"/>
                    <a:pt x="29" y="101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78" y="16"/>
                    <a:pt x="75" y="7"/>
                    <a:pt x="68" y="2"/>
                  </a:cubicBezTo>
                  <a:moveTo>
                    <a:pt x="62" y="17"/>
                  </a:moveTo>
                  <a:cubicBezTo>
                    <a:pt x="18" y="92"/>
                    <a:pt x="18" y="92"/>
                    <a:pt x="18" y="92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14" y="90"/>
                    <a:pt x="14" y="90"/>
                    <a:pt x="14" y="90"/>
                  </a:cubicBezTo>
                  <a:cubicBezTo>
                    <a:pt x="57" y="15"/>
                    <a:pt x="57" y="15"/>
                    <a:pt x="57" y="15"/>
                  </a:cubicBezTo>
                  <a:cubicBezTo>
                    <a:pt x="58" y="14"/>
                    <a:pt x="60" y="13"/>
                    <a:pt x="61" y="14"/>
                  </a:cubicBezTo>
                  <a:cubicBezTo>
                    <a:pt x="62" y="15"/>
                    <a:pt x="62" y="16"/>
                    <a:pt x="62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reeform 31"/>
            <p:cNvSpPr/>
            <p:nvPr/>
          </p:nvSpPr>
          <p:spPr bwMode="auto">
            <a:xfrm>
              <a:off x="24" y="46"/>
              <a:ext cx="49" cy="14"/>
            </a:xfrm>
            <a:custGeom>
              <a:avLst/>
              <a:gdLst>
                <a:gd name="T0" fmla="*/ 48 w 48"/>
                <a:gd name="T1" fmla="*/ 7 h 14"/>
                <a:gd name="T2" fmla="*/ 42 w 48"/>
                <a:gd name="T3" fmla="*/ 0 h 14"/>
                <a:gd name="T4" fmla="*/ 7 w 48"/>
                <a:gd name="T5" fmla="*/ 0 h 14"/>
                <a:gd name="T6" fmla="*/ 0 w 48"/>
                <a:gd name="T7" fmla="*/ 7 h 14"/>
                <a:gd name="T8" fmla="*/ 7 w 48"/>
                <a:gd name="T9" fmla="*/ 14 h 14"/>
                <a:gd name="T10" fmla="*/ 42 w 48"/>
                <a:gd name="T11" fmla="*/ 14 h 14"/>
                <a:gd name="T12" fmla="*/ 48 w 48"/>
                <a:gd name="T13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4">
                  <a:moveTo>
                    <a:pt x="48" y="7"/>
                  </a:moveTo>
                  <a:cubicBezTo>
                    <a:pt x="48" y="3"/>
                    <a:pt x="45" y="0"/>
                    <a:pt x="42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5" y="14"/>
                    <a:pt x="48" y="11"/>
                    <a:pt x="48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Freeform 32"/>
            <p:cNvSpPr/>
            <p:nvPr/>
          </p:nvSpPr>
          <p:spPr bwMode="auto">
            <a:xfrm>
              <a:off x="24" y="73"/>
              <a:ext cx="32" cy="15"/>
            </a:xfrm>
            <a:custGeom>
              <a:avLst/>
              <a:gdLst>
                <a:gd name="T0" fmla="*/ 7 w 31"/>
                <a:gd name="T1" fmla="*/ 0 h 14"/>
                <a:gd name="T2" fmla="*/ 0 w 31"/>
                <a:gd name="T3" fmla="*/ 7 h 14"/>
                <a:gd name="T4" fmla="*/ 7 w 31"/>
                <a:gd name="T5" fmla="*/ 14 h 14"/>
                <a:gd name="T6" fmla="*/ 24 w 31"/>
                <a:gd name="T7" fmla="*/ 14 h 14"/>
                <a:gd name="T8" fmla="*/ 31 w 31"/>
                <a:gd name="T9" fmla="*/ 7 h 14"/>
                <a:gd name="T10" fmla="*/ 24 w 31"/>
                <a:gd name="T11" fmla="*/ 0 h 14"/>
                <a:gd name="T12" fmla="*/ 7 w 31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8" y="14"/>
                    <a:pt x="31" y="11"/>
                    <a:pt x="31" y="7"/>
                  </a:cubicBezTo>
                  <a:cubicBezTo>
                    <a:pt x="31" y="3"/>
                    <a:pt x="28" y="0"/>
                    <a:pt x="24" y="0"/>
                  </a:cubicBez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4" name="Oval 37"/>
          <p:cNvSpPr>
            <a:spLocks noChangeArrowheads="1"/>
          </p:cNvSpPr>
          <p:nvPr/>
        </p:nvSpPr>
        <p:spPr bwMode="auto">
          <a:xfrm>
            <a:off x="7523511" y="1905309"/>
            <a:ext cx="542925" cy="542925"/>
          </a:xfrm>
          <a:prstGeom prst="ellipse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5" name="Group 23"/>
          <p:cNvGrpSpPr/>
          <p:nvPr/>
        </p:nvGrpSpPr>
        <p:grpSpPr bwMode="auto">
          <a:xfrm>
            <a:off x="7725609" y="2081218"/>
            <a:ext cx="168840" cy="207802"/>
            <a:chOff x="0" y="0"/>
            <a:chExt cx="134" cy="163"/>
          </a:xfrm>
          <a:solidFill>
            <a:schemeClr val="bg1"/>
          </a:solidFill>
        </p:grpSpPr>
        <p:sp>
          <p:nvSpPr>
            <p:cNvPr id="26" name="Freeform 24"/>
            <p:cNvSpPr>
              <a:spLocks noEditPoints="1"/>
            </p:cNvSpPr>
            <p:nvPr/>
          </p:nvSpPr>
          <p:spPr bwMode="auto">
            <a:xfrm>
              <a:off x="0" y="0"/>
              <a:ext cx="134" cy="163"/>
            </a:xfrm>
            <a:custGeom>
              <a:avLst/>
              <a:gdLst>
                <a:gd name="T0" fmla="*/ 0 w 134"/>
                <a:gd name="T1" fmla="*/ 0 h 163"/>
                <a:gd name="T2" fmla="*/ 0 w 134"/>
                <a:gd name="T3" fmla="*/ 163 h 163"/>
                <a:gd name="T4" fmla="*/ 92 w 134"/>
                <a:gd name="T5" fmla="*/ 163 h 163"/>
                <a:gd name="T6" fmla="*/ 134 w 134"/>
                <a:gd name="T7" fmla="*/ 121 h 163"/>
                <a:gd name="T8" fmla="*/ 134 w 134"/>
                <a:gd name="T9" fmla="*/ 0 h 163"/>
                <a:gd name="T10" fmla="*/ 0 w 134"/>
                <a:gd name="T11" fmla="*/ 0 h 163"/>
                <a:gd name="T12" fmla="*/ 14 w 134"/>
                <a:gd name="T13" fmla="*/ 14 h 163"/>
                <a:gd name="T14" fmla="*/ 120 w 134"/>
                <a:gd name="T15" fmla="*/ 14 h 163"/>
                <a:gd name="T16" fmla="*/ 120 w 134"/>
                <a:gd name="T17" fmla="*/ 112 h 163"/>
                <a:gd name="T18" fmla="*/ 83 w 134"/>
                <a:gd name="T19" fmla="*/ 112 h 163"/>
                <a:gd name="T20" fmla="*/ 83 w 134"/>
                <a:gd name="T21" fmla="*/ 150 h 163"/>
                <a:gd name="T22" fmla="*/ 14 w 134"/>
                <a:gd name="T23" fmla="*/ 150 h 163"/>
                <a:gd name="T24" fmla="*/ 14 w 134"/>
                <a:gd name="T25" fmla="*/ 14 h 163"/>
                <a:gd name="T26" fmla="*/ 111 w 134"/>
                <a:gd name="T27" fmla="*/ 125 h 163"/>
                <a:gd name="T28" fmla="*/ 96 w 134"/>
                <a:gd name="T29" fmla="*/ 140 h 163"/>
                <a:gd name="T30" fmla="*/ 96 w 134"/>
                <a:gd name="T31" fmla="*/ 125 h 163"/>
                <a:gd name="T32" fmla="*/ 111 w 134"/>
                <a:gd name="T33" fmla="*/ 12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4" h="163">
                  <a:moveTo>
                    <a:pt x="0" y="0"/>
                  </a:moveTo>
                  <a:lnTo>
                    <a:pt x="0" y="163"/>
                  </a:lnTo>
                  <a:lnTo>
                    <a:pt x="92" y="163"/>
                  </a:lnTo>
                  <a:lnTo>
                    <a:pt x="134" y="121"/>
                  </a:lnTo>
                  <a:lnTo>
                    <a:pt x="134" y="0"/>
                  </a:lnTo>
                  <a:lnTo>
                    <a:pt x="0" y="0"/>
                  </a:lnTo>
                  <a:close/>
                  <a:moveTo>
                    <a:pt x="14" y="14"/>
                  </a:moveTo>
                  <a:lnTo>
                    <a:pt x="120" y="14"/>
                  </a:lnTo>
                  <a:lnTo>
                    <a:pt x="120" y="112"/>
                  </a:lnTo>
                  <a:lnTo>
                    <a:pt x="83" y="112"/>
                  </a:lnTo>
                  <a:lnTo>
                    <a:pt x="83" y="150"/>
                  </a:lnTo>
                  <a:lnTo>
                    <a:pt x="14" y="150"/>
                  </a:lnTo>
                  <a:lnTo>
                    <a:pt x="14" y="14"/>
                  </a:lnTo>
                  <a:close/>
                  <a:moveTo>
                    <a:pt x="111" y="125"/>
                  </a:moveTo>
                  <a:lnTo>
                    <a:pt x="96" y="140"/>
                  </a:lnTo>
                  <a:lnTo>
                    <a:pt x="96" y="125"/>
                  </a:lnTo>
                  <a:lnTo>
                    <a:pt x="111" y="1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Rectangle 25"/>
            <p:cNvSpPr>
              <a:spLocks noChangeArrowheads="1"/>
            </p:cNvSpPr>
            <p:nvPr/>
          </p:nvSpPr>
          <p:spPr bwMode="auto">
            <a:xfrm>
              <a:off x="37" y="44"/>
              <a:ext cx="59" cy="1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Rectangle 26"/>
            <p:cNvSpPr>
              <a:spLocks noChangeArrowheads="1"/>
            </p:cNvSpPr>
            <p:nvPr/>
          </p:nvSpPr>
          <p:spPr bwMode="auto">
            <a:xfrm>
              <a:off x="37" y="83"/>
              <a:ext cx="38" cy="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9" name="Rectangle 35"/>
          <p:cNvSpPr>
            <a:spLocks noChangeArrowheads="1"/>
          </p:cNvSpPr>
          <p:nvPr/>
        </p:nvSpPr>
        <p:spPr bwMode="auto">
          <a:xfrm>
            <a:off x="3678560" y="2572817"/>
            <a:ext cx="78263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zh-CN" sz="10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Message </a:t>
            </a:r>
          </a:p>
        </p:txBody>
      </p:sp>
      <p:sp>
        <p:nvSpPr>
          <p:cNvPr id="30" name="Rectangle 34"/>
          <p:cNvSpPr>
            <a:spLocks noChangeArrowheads="1"/>
          </p:cNvSpPr>
          <p:nvPr/>
        </p:nvSpPr>
        <p:spPr bwMode="auto">
          <a:xfrm>
            <a:off x="5421392" y="2572817"/>
            <a:ext cx="100219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zh-CN" sz="10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Management </a:t>
            </a:r>
          </a:p>
        </p:txBody>
      </p:sp>
      <p:sp>
        <p:nvSpPr>
          <p:cNvPr id="31" name="Rectangle 38"/>
          <p:cNvSpPr>
            <a:spLocks noChangeArrowheads="1"/>
          </p:cNvSpPr>
          <p:nvPr/>
        </p:nvSpPr>
        <p:spPr bwMode="auto">
          <a:xfrm>
            <a:off x="7522129" y="2572817"/>
            <a:ext cx="57579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zh-CN" sz="10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Target</a:t>
            </a:r>
          </a:p>
        </p:txBody>
      </p:sp>
    </p:spTree>
    <p:extLst>
      <p:ext uri="{BB962C8B-B14F-4D97-AF65-F5344CB8AC3E}">
        <p14:creationId xmlns:p14="http://schemas.microsoft.com/office/powerpoint/2010/main" val="3201046011"/>
      </p:ext>
    </p:extLst>
  </p:cSld>
  <p:clrMapOvr>
    <a:masterClrMapping/>
  </p:clrMapOvr>
  <p:transition spd="slow" advClick="0" advTm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75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7" grpId="0"/>
      <p:bldP spid="8" grpId="0"/>
      <p:bldP spid="9" grpId="0"/>
      <p:bldP spid="10" grpId="0" animBg="1"/>
      <p:bldP spid="11" grpId="0" animBg="1"/>
      <p:bldP spid="13" grpId="0" animBg="1"/>
      <p:bldP spid="14" grpId="0" animBg="1"/>
      <p:bldP spid="16" grpId="0" animBg="1"/>
      <p:bldP spid="24" grpId="0" animBg="1"/>
      <p:bldP spid="29" grpId="0"/>
      <p:bldP spid="30" grpId="0"/>
      <p:bldP spid="3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2"/>
          <p:cNvSpPr txBox="1">
            <a:spLocks noChangeArrowheads="1"/>
          </p:cNvSpPr>
          <p:nvPr/>
        </p:nvSpPr>
        <p:spPr bwMode="auto">
          <a:xfrm>
            <a:off x="3658929" y="454943"/>
            <a:ext cx="182614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此处添加</a:t>
            </a:r>
            <a:r>
              <a:rPr lang="zh-CN" altLang="en-US" sz="1600" dirty="0">
                <a:solidFill>
                  <a:schemeClr val="accent5"/>
                </a:solidFill>
                <a:cs typeface="+mn-ea"/>
                <a:sym typeface="+mn-lt"/>
              </a:rPr>
              <a:t>标题文本</a:t>
            </a:r>
            <a:endParaRPr lang="en-US" altLang="zh-CN" sz="1600" dirty="0">
              <a:solidFill>
                <a:schemeClr val="accent5"/>
              </a:solidFill>
              <a:cs typeface="+mn-ea"/>
              <a:sym typeface="+mn-lt"/>
            </a:endParaRPr>
          </a:p>
        </p:txBody>
      </p:sp>
      <p:sp>
        <p:nvSpPr>
          <p:cNvPr id="3" name="Text Box 43"/>
          <p:cNvSpPr txBox="1">
            <a:spLocks noChangeArrowheads="1"/>
          </p:cNvSpPr>
          <p:nvPr/>
        </p:nvSpPr>
        <p:spPr bwMode="auto">
          <a:xfrm>
            <a:off x="3577075" y="732755"/>
            <a:ext cx="1981632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This is a good space for a short subtitle</a:t>
            </a:r>
          </a:p>
        </p:txBody>
      </p:sp>
      <p:sp>
        <p:nvSpPr>
          <p:cNvPr id="4" name="Freeform 24"/>
          <p:cNvSpPr/>
          <p:nvPr/>
        </p:nvSpPr>
        <p:spPr bwMode="auto">
          <a:xfrm>
            <a:off x="4752975" y="1806992"/>
            <a:ext cx="1336325" cy="2406650"/>
          </a:xfrm>
          <a:custGeom>
            <a:avLst/>
            <a:gdLst>
              <a:gd name="T0" fmla="*/ 863 w 863"/>
              <a:gd name="T1" fmla="*/ 0 h 1516"/>
              <a:gd name="T2" fmla="*/ 0 w 863"/>
              <a:gd name="T3" fmla="*/ 0 h 1516"/>
              <a:gd name="T4" fmla="*/ 0 w 863"/>
              <a:gd name="T5" fmla="*/ 1516 h 1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3" h="1516">
                <a:moveTo>
                  <a:pt x="863" y="0"/>
                </a:moveTo>
                <a:lnTo>
                  <a:pt x="0" y="0"/>
                </a:lnTo>
                <a:lnTo>
                  <a:pt x="0" y="1516"/>
                </a:ln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head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Freeform 25"/>
          <p:cNvSpPr/>
          <p:nvPr/>
        </p:nvSpPr>
        <p:spPr bwMode="auto">
          <a:xfrm>
            <a:off x="5089525" y="2629317"/>
            <a:ext cx="999775" cy="1584325"/>
          </a:xfrm>
          <a:custGeom>
            <a:avLst/>
            <a:gdLst>
              <a:gd name="T0" fmla="*/ 651 w 651"/>
              <a:gd name="T1" fmla="*/ 0 h 998"/>
              <a:gd name="T2" fmla="*/ 0 w 651"/>
              <a:gd name="T3" fmla="*/ 0 h 998"/>
              <a:gd name="T4" fmla="*/ 0 w 651"/>
              <a:gd name="T5" fmla="*/ 998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51" h="998">
                <a:moveTo>
                  <a:pt x="651" y="0"/>
                </a:moveTo>
                <a:lnTo>
                  <a:pt x="0" y="0"/>
                </a:lnTo>
                <a:lnTo>
                  <a:pt x="0" y="998"/>
                </a:ln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head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Freeform 26"/>
          <p:cNvSpPr/>
          <p:nvPr/>
        </p:nvSpPr>
        <p:spPr bwMode="auto">
          <a:xfrm>
            <a:off x="5438775" y="3451642"/>
            <a:ext cx="650525" cy="762000"/>
          </a:xfrm>
          <a:custGeom>
            <a:avLst/>
            <a:gdLst>
              <a:gd name="T0" fmla="*/ 431 w 431"/>
              <a:gd name="T1" fmla="*/ 0 h 480"/>
              <a:gd name="T2" fmla="*/ 0 w 431"/>
              <a:gd name="T3" fmla="*/ 0 h 480"/>
              <a:gd name="T4" fmla="*/ 0 w 431"/>
              <a:gd name="T5" fmla="*/ 48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1" h="480">
                <a:moveTo>
                  <a:pt x="431" y="0"/>
                </a:moveTo>
                <a:lnTo>
                  <a:pt x="0" y="0"/>
                </a:lnTo>
                <a:lnTo>
                  <a:pt x="0" y="480"/>
                </a:ln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head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6089300" y="3189704"/>
            <a:ext cx="510520" cy="510520"/>
          </a:xfrm>
          <a:prstGeom prst="ellipse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6089300" y="2384842"/>
            <a:ext cx="510520" cy="510520"/>
          </a:xfrm>
          <a:prstGeom prst="ellipse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6089300" y="1549817"/>
            <a:ext cx="510520" cy="510520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Freeform 30"/>
          <p:cNvSpPr/>
          <p:nvPr/>
        </p:nvSpPr>
        <p:spPr bwMode="auto">
          <a:xfrm>
            <a:off x="3059061" y="1806992"/>
            <a:ext cx="1331964" cy="2406650"/>
          </a:xfrm>
          <a:custGeom>
            <a:avLst/>
            <a:gdLst>
              <a:gd name="T0" fmla="*/ 0 w 863"/>
              <a:gd name="T1" fmla="*/ 0 h 1516"/>
              <a:gd name="T2" fmla="*/ 863 w 863"/>
              <a:gd name="T3" fmla="*/ 0 h 1516"/>
              <a:gd name="T4" fmla="*/ 863 w 863"/>
              <a:gd name="T5" fmla="*/ 1516 h 1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3" h="1516">
                <a:moveTo>
                  <a:pt x="0" y="0"/>
                </a:moveTo>
                <a:lnTo>
                  <a:pt x="863" y="0"/>
                </a:lnTo>
                <a:lnTo>
                  <a:pt x="863" y="1516"/>
                </a:ln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head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Freeform 31"/>
          <p:cNvSpPr/>
          <p:nvPr/>
        </p:nvSpPr>
        <p:spPr bwMode="auto">
          <a:xfrm>
            <a:off x="3059061" y="2629317"/>
            <a:ext cx="995414" cy="1584325"/>
          </a:xfrm>
          <a:custGeom>
            <a:avLst/>
            <a:gdLst>
              <a:gd name="T0" fmla="*/ 0 w 651"/>
              <a:gd name="T1" fmla="*/ 0 h 998"/>
              <a:gd name="T2" fmla="*/ 651 w 651"/>
              <a:gd name="T3" fmla="*/ 0 h 998"/>
              <a:gd name="T4" fmla="*/ 651 w 651"/>
              <a:gd name="T5" fmla="*/ 998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51" h="998">
                <a:moveTo>
                  <a:pt x="0" y="0"/>
                </a:moveTo>
                <a:lnTo>
                  <a:pt x="651" y="0"/>
                </a:lnTo>
                <a:lnTo>
                  <a:pt x="651" y="998"/>
                </a:ln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head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Freeform 32"/>
          <p:cNvSpPr/>
          <p:nvPr/>
        </p:nvSpPr>
        <p:spPr bwMode="auto">
          <a:xfrm>
            <a:off x="3059061" y="3451642"/>
            <a:ext cx="647751" cy="762000"/>
          </a:xfrm>
          <a:custGeom>
            <a:avLst/>
            <a:gdLst>
              <a:gd name="T0" fmla="*/ 0 w 432"/>
              <a:gd name="T1" fmla="*/ 0 h 480"/>
              <a:gd name="T2" fmla="*/ 432 w 432"/>
              <a:gd name="T3" fmla="*/ 0 h 480"/>
              <a:gd name="T4" fmla="*/ 432 w 432"/>
              <a:gd name="T5" fmla="*/ 48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" h="480">
                <a:moveTo>
                  <a:pt x="0" y="0"/>
                </a:moveTo>
                <a:lnTo>
                  <a:pt x="432" y="0"/>
                </a:lnTo>
                <a:lnTo>
                  <a:pt x="432" y="480"/>
                </a:ln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head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2548541" y="3189704"/>
            <a:ext cx="510520" cy="510520"/>
          </a:xfrm>
          <a:prstGeom prst="ellipse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2548541" y="2384842"/>
            <a:ext cx="510520" cy="510520"/>
          </a:xfrm>
          <a:prstGeom prst="ellipse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2548541" y="1549817"/>
            <a:ext cx="510520" cy="510520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Freeform 33"/>
          <p:cNvSpPr>
            <a:spLocks noEditPoints="1"/>
          </p:cNvSpPr>
          <p:nvPr/>
        </p:nvSpPr>
        <p:spPr bwMode="auto">
          <a:xfrm>
            <a:off x="2681311" y="1702226"/>
            <a:ext cx="223090" cy="206358"/>
          </a:xfrm>
          <a:custGeom>
            <a:avLst/>
            <a:gdLst>
              <a:gd name="T0" fmla="*/ 100 w 129"/>
              <a:gd name="T1" fmla="*/ 66 h 119"/>
              <a:gd name="T2" fmla="*/ 105 w 129"/>
              <a:gd name="T3" fmla="*/ 61 h 119"/>
              <a:gd name="T4" fmla="*/ 110 w 129"/>
              <a:gd name="T5" fmla="*/ 66 h 119"/>
              <a:gd name="T6" fmla="*/ 110 w 129"/>
              <a:gd name="T7" fmla="*/ 115 h 119"/>
              <a:gd name="T8" fmla="*/ 105 w 129"/>
              <a:gd name="T9" fmla="*/ 119 h 119"/>
              <a:gd name="T10" fmla="*/ 105 w 129"/>
              <a:gd name="T11" fmla="*/ 119 h 119"/>
              <a:gd name="T12" fmla="*/ 24 w 129"/>
              <a:gd name="T13" fmla="*/ 119 h 119"/>
              <a:gd name="T14" fmla="*/ 19 w 129"/>
              <a:gd name="T15" fmla="*/ 115 h 119"/>
              <a:gd name="T16" fmla="*/ 19 w 129"/>
              <a:gd name="T17" fmla="*/ 114 h 119"/>
              <a:gd name="T18" fmla="*/ 19 w 129"/>
              <a:gd name="T19" fmla="*/ 66 h 119"/>
              <a:gd name="T20" fmla="*/ 24 w 129"/>
              <a:gd name="T21" fmla="*/ 61 h 119"/>
              <a:gd name="T22" fmla="*/ 29 w 129"/>
              <a:gd name="T23" fmla="*/ 66 h 119"/>
              <a:gd name="T24" fmla="*/ 29 w 129"/>
              <a:gd name="T25" fmla="*/ 110 h 119"/>
              <a:gd name="T26" fmla="*/ 45 w 129"/>
              <a:gd name="T27" fmla="*/ 110 h 119"/>
              <a:gd name="T28" fmla="*/ 45 w 129"/>
              <a:gd name="T29" fmla="*/ 61 h 119"/>
              <a:gd name="T30" fmla="*/ 48 w 129"/>
              <a:gd name="T31" fmla="*/ 58 h 119"/>
              <a:gd name="T32" fmla="*/ 48 w 129"/>
              <a:gd name="T33" fmla="*/ 58 h 119"/>
              <a:gd name="T34" fmla="*/ 81 w 129"/>
              <a:gd name="T35" fmla="*/ 58 h 119"/>
              <a:gd name="T36" fmla="*/ 85 w 129"/>
              <a:gd name="T37" fmla="*/ 61 h 119"/>
              <a:gd name="T38" fmla="*/ 85 w 129"/>
              <a:gd name="T39" fmla="*/ 61 h 119"/>
              <a:gd name="T40" fmla="*/ 85 w 129"/>
              <a:gd name="T41" fmla="*/ 110 h 119"/>
              <a:gd name="T42" fmla="*/ 100 w 129"/>
              <a:gd name="T43" fmla="*/ 110 h 119"/>
              <a:gd name="T44" fmla="*/ 100 w 129"/>
              <a:gd name="T45" fmla="*/ 66 h 119"/>
              <a:gd name="T46" fmla="*/ 51 w 129"/>
              <a:gd name="T47" fmla="*/ 110 h 119"/>
              <a:gd name="T48" fmla="*/ 51 w 129"/>
              <a:gd name="T49" fmla="*/ 110 h 119"/>
              <a:gd name="T50" fmla="*/ 79 w 129"/>
              <a:gd name="T51" fmla="*/ 110 h 119"/>
              <a:gd name="T52" fmla="*/ 79 w 129"/>
              <a:gd name="T53" fmla="*/ 64 h 119"/>
              <a:gd name="T54" fmla="*/ 51 w 129"/>
              <a:gd name="T55" fmla="*/ 64 h 119"/>
              <a:gd name="T56" fmla="*/ 51 w 129"/>
              <a:gd name="T57" fmla="*/ 110 h 119"/>
              <a:gd name="T58" fmla="*/ 9 w 129"/>
              <a:gd name="T59" fmla="*/ 68 h 119"/>
              <a:gd name="T60" fmla="*/ 9 w 129"/>
              <a:gd name="T61" fmla="*/ 68 h 119"/>
              <a:gd name="T62" fmla="*/ 65 w 129"/>
              <a:gd name="T63" fmla="*/ 12 h 119"/>
              <a:gd name="T64" fmla="*/ 120 w 129"/>
              <a:gd name="T65" fmla="*/ 68 h 119"/>
              <a:gd name="T66" fmla="*/ 127 w 129"/>
              <a:gd name="T67" fmla="*/ 68 h 119"/>
              <a:gd name="T68" fmla="*/ 127 w 129"/>
              <a:gd name="T69" fmla="*/ 61 h 119"/>
              <a:gd name="T70" fmla="*/ 68 w 129"/>
              <a:gd name="T71" fmla="*/ 2 h 119"/>
              <a:gd name="T72" fmla="*/ 68 w 129"/>
              <a:gd name="T73" fmla="*/ 2 h 119"/>
              <a:gd name="T74" fmla="*/ 61 w 129"/>
              <a:gd name="T75" fmla="*/ 2 h 119"/>
              <a:gd name="T76" fmla="*/ 2 w 129"/>
              <a:gd name="T77" fmla="*/ 61 h 119"/>
              <a:gd name="T78" fmla="*/ 2 w 129"/>
              <a:gd name="T79" fmla="*/ 68 h 119"/>
              <a:gd name="T80" fmla="*/ 9 w 129"/>
              <a:gd name="T81" fmla="*/ 68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9" h="119">
                <a:moveTo>
                  <a:pt x="100" y="66"/>
                </a:moveTo>
                <a:cubicBezTo>
                  <a:pt x="100" y="64"/>
                  <a:pt x="103" y="61"/>
                  <a:pt x="105" y="61"/>
                </a:cubicBezTo>
                <a:cubicBezTo>
                  <a:pt x="108" y="61"/>
                  <a:pt x="110" y="64"/>
                  <a:pt x="110" y="66"/>
                </a:cubicBezTo>
                <a:cubicBezTo>
                  <a:pt x="110" y="115"/>
                  <a:pt x="110" y="115"/>
                  <a:pt x="110" y="115"/>
                </a:cubicBezTo>
                <a:cubicBezTo>
                  <a:pt x="110" y="117"/>
                  <a:pt x="108" y="119"/>
                  <a:pt x="105" y="119"/>
                </a:cubicBezTo>
                <a:cubicBezTo>
                  <a:pt x="105" y="119"/>
                  <a:pt x="105" y="119"/>
                  <a:pt x="105" y="119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1" y="119"/>
                  <a:pt x="19" y="117"/>
                  <a:pt x="19" y="115"/>
                </a:cubicBezTo>
                <a:cubicBezTo>
                  <a:pt x="19" y="114"/>
                  <a:pt x="19" y="114"/>
                  <a:pt x="19" y="114"/>
                </a:cubicBezTo>
                <a:cubicBezTo>
                  <a:pt x="19" y="66"/>
                  <a:pt x="19" y="66"/>
                  <a:pt x="19" y="66"/>
                </a:cubicBezTo>
                <a:cubicBezTo>
                  <a:pt x="19" y="64"/>
                  <a:pt x="21" y="61"/>
                  <a:pt x="24" y="61"/>
                </a:cubicBezTo>
                <a:cubicBezTo>
                  <a:pt x="27" y="61"/>
                  <a:pt x="29" y="64"/>
                  <a:pt x="29" y="66"/>
                </a:cubicBezTo>
                <a:cubicBezTo>
                  <a:pt x="29" y="110"/>
                  <a:pt x="29" y="110"/>
                  <a:pt x="29" y="110"/>
                </a:cubicBezTo>
                <a:cubicBezTo>
                  <a:pt x="45" y="110"/>
                  <a:pt x="45" y="110"/>
                  <a:pt x="45" y="110"/>
                </a:cubicBezTo>
                <a:cubicBezTo>
                  <a:pt x="45" y="61"/>
                  <a:pt x="45" y="61"/>
                  <a:pt x="45" y="61"/>
                </a:cubicBezTo>
                <a:cubicBezTo>
                  <a:pt x="45" y="59"/>
                  <a:pt x="46" y="58"/>
                  <a:pt x="48" y="58"/>
                </a:cubicBezTo>
                <a:cubicBezTo>
                  <a:pt x="48" y="58"/>
                  <a:pt x="48" y="58"/>
                  <a:pt x="48" y="58"/>
                </a:cubicBezTo>
                <a:cubicBezTo>
                  <a:pt x="81" y="58"/>
                  <a:pt x="81" y="58"/>
                  <a:pt x="81" y="58"/>
                </a:cubicBezTo>
                <a:cubicBezTo>
                  <a:pt x="83" y="58"/>
                  <a:pt x="85" y="59"/>
                  <a:pt x="85" y="61"/>
                </a:cubicBezTo>
                <a:cubicBezTo>
                  <a:pt x="85" y="61"/>
                  <a:pt x="85" y="61"/>
                  <a:pt x="85" y="61"/>
                </a:cubicBezTo>
                <a:cubicBezTo>
                  <a:pt x="85" y="110"/>
                  <a:pt x="85" y="110"/>
                  <a:pt x="85" y="110"/>
                </a:cubicBezTo>
                <a:cubicBezTo>
                  <a:pt x="100" y="110"/>
                  <a:pt x="100" y="110"/>
                  <a:pt x="100" y="110"/>
                </a:cubicBezTo>
                <a:cubicBezTo>
                  <a:pt x="100" y="66"/>
                  <a:pt x="100" y="66"/>
                  <a:pt x="100" y="66"/>
                </a:cubicBezTo>
                <a:close/>
                <a:moveTo>
                  <a:pt x="51" y="110"/>
                </a:moveTo>
                <a:cubicBezTo>
                  <a:pt x="51" y="110"/>
                  <a:pt x="51" y="110"/>
                  <a:pt x="51" y="110"/>
                </a:cubicBezTo>
                <a:cubicBezTo>
                  <a:pt x="79" y="110"/>
                  <a:pt x="79" y="110"/>
                  <a:pt x="79" y="110"/>
                </a:cubicBezTo>
                <a:cubicBezTo>
                  <a:pt x="79" y="64"/>
                  <a:pt x="79" y="64"/>
                  <a:pt x="79" y="64"/>
                </a:cubicBezTo>
                <a:cubicBezTo>
                  <a:pt x="51" y="64"/>
                  <a:pt x="51" y="64"/>
                  <a:pt x="51" y="64"/>
                </a:cubicBezTo>
                <a:cubicBezTo>
                  <a:pt x="51" y="110"/>
                  <a:pt x="51" y="110"/>
                  <a:pt x="51" y="110"/>
                </a:cubicBezTo>
                <a:close/>
                <a:moveTo>
                  <a:pt x="9" y="68"/>
                </a:moveTo>
                <a:cubicBezTo>
                  <a:pt x="9" y="68"/>
                  <a:pt x="9" y="68"/>
                  <a:pt x="9" y="68"/>
                </a:cubicBezTo>
                <a:cubicBezTo>
                  <a:pt x="65" y="12"/>
                  <a:pt x="65" y="12"/>
                  <a:pt x="65" y="12"/>
                </a:cubicBezTo>
                <a:cubicBezTo>
                  <a:pt x="120" y="68"/>
                  <a:pt x="120" y="68"/>
                  <a:pt x="120" y="68"/>
                </a:cubicBezTo>
                <a:cubicBezTo>
                  <a:pt x="122" y="70"/>
                  <a:pt x="125" y="70"/>
                  <a:pt x="127" y="68"/>
                </a:cubicBezTo>
                <a:cubicBezTo>
                  <a:pt x="129" y="66"/>
                  <a:pt x="129" y="63"/>
                  <a:pt x="127" y="61"/>
                </a:cubicBezTo>
                <a:cubicBezTo>
                  <a:pt x="68" y="2"/>
                  <a:pt x="68" y="2"/>
                  <a:pt x="68" y="2"/>
                </a:cubicBezTo>
                <a:cubicBezTo>
                  <a:pt x="68" y="2"/>
                  <a:pt x="68" y="2"/>
                  <a:pt x="68" y="2"/>
                </a:cubicBezTo>
                <a:cubicBezTo>
                  <a:pt x="66" y="0"/>
                  <a:pt x="63" y="0"/>
                  <a:pt x="61" y="2"/>
                </a:cubicBezTo>
                <a:cubicBezTo>
                  <a:pt x="2" y="61"/>
                  <a:pt x="2" y="61"/>
                  <a:pt x="2" y="61"/>
                </a:cubicBezTo>
                <a:cubicBezTo>
                  <a:pt x="0" y="63"/>
                  <a:pt x="0" y="66"/>
                  <a:pt x="2" y="68"/>
                </a:cubicBezTo>
                <a:cubicBezTo>
                  <a:pt x="4" y="70"/>
                  <a:pt x="7" y="70"/>
                  <a:pt x="9" y="6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Freeform 34"/>
          <p:cNvSpPr>
            <a:spLocks noEditPoints="1"/>
          </p:cNvSpPr>
          <p:nvPr/>
        </p:nvSpPr>
        <p:spPr bwMode="auto">
          <a:xfrm>
            <a:off x="6275948" y="2545009"/>
            <a:ext cx="151980" cy="214722"/>
          </a:xfrm>
          <a:custGeom>
            <a:avLst/>
            <a:gdLst>
              <a:gd name="T0" fmla="*/ 77 w 88"/>
              <a:gd name="T1" fmla="*/ 33 h 124"/>
              <a:gd name="T2" fmla="*/ 67 w 88"/>
              <a:gd name="T3" fmla="*/ 57 h 124"/>
              <a:gd name="T4" fmla="*/ 67 w 88"/>
              <a:gd name="T5" fmla="*/ 57 h 124"/>
              <a:gd name="T6" fmla="*/ 85 w 88"/>
              <a:gd name="T7" fmla="*/ 79 h 124"/>
              <a:gd name="T8" fmla="*/ 88 w 88"/>
              <a:gd name="T9" fmla="*/ 104 h 124"/>
              <a:gd name="T10" fmla="*/ 79 w 88"/>
              <a:gd name="T11" fmla="*/ 115 h 124"/>
              <a:gd name="T12" fmla="*/ 69 w 88"/>
              <a:gd name="T13" fmla="*/ 115 h 124"/>
              <a:gd name="T14" fmla="*/ 64 w 88"/>
              <a:gd name="T15" fmla="*/ 124 h 124"/>
              <a:gd name="T16" fmla="*/ 23 w 88"/>
              <a:gd name="T17" fmla="*/ 124 h 124"/>
              <a:gd name="T18" fmla="*/ 19 w 88"/>
              <a:gd name="T19" fmla="*/ 119 h 124"/>
              <a:gd name="T20" fmla="*/ 9 w 88"/>
              <a:gd name="T21" fmla="*/ 115 h 124"/>
              <a:gd name="T22" fmla="*/ 2 w 88"/>
              <a:gd name="T23" fmla="*/ 111 h 124"/>
              <a:gd name="T24" fmla="*/ 0 w 88"/>
              <a:gd name="T25" fmla="*/ 93 h 124"/>
              <a:gd name="T26" fmla="*/ 20 w 88"/>
              <a:gd name="T27" fmla="*/ 57 h 124"/>
              <a:gd name="T28" fmla="*/ 20 w 88"/>
              <a:gd name="T29" fmla="*/ 57 h 124"/>
              <a:gd name="T30" fmla="*/ 44 w 88"/>
              <a:gd name="T31" fmla="*/ 0 h 124"/>
              <a:gd name="T32" fmla="*/ 22 w 88"/>
              <a:gd name="T33" fmla="*/ 105 h 124"/>
              <a:gd name="T34" fmla="*/ 25 w 88"/>
              <a:gd name="T35" fmla="*/ 89 h 124"/>
              <a:gd name="T36" fmla="*/ 28 w 88"/>
              <a:gd name="T37" fmla="*/ 109 h 124"/>
              <a:gd name="T38" fmla="*/ 28 w 88"/>
              <a:gd name="T39" fmla="*/ 114 h 124"/>
              <a:gd name="T40" fmla="*/ 59 w 88"/>
              <a:gd name="T41" fmla="*/ 110 h 124"/>
              <a:gd name="T42" fmla="*/ 59 w 88"/>
              <a:gd name="T43" fmla="*/ 109 h 124"/>
              <a:gd name="T44" fmla="*/ 62 w 88"/>
              <a:gd name="T45" fmla="*/ 89 h 124"/>
              <a:gd name="T46" fmla="*/ 65 w 88"/>
              <a:gd name="T47" fmla="*/ 105 h 124"/>
              <a:gd name="T48" fmla="*/ 78 w 88"/>
              <a:gd name="T49" fmla="*/ 104 h 124"/>
              <a:gd name="T50" fmla="*/ 76 w 88"/>
              <a:gd name="T51" fmla="*/ 83 h 124"/>
              <a:gd name="T52" fmla="*/ 59 w 88"/>
              <a:gd name="T53" fmla="*/ 63 h 124"/>
              <a:gd name="T54" fmla="*/ 28 w 88"/>
              <a:gd name="T55" fmla="*/ 63 h 124"/>
              <a:gd name="T56" fmla="*/ 10 w 88"/>
              <a:gd name="T57" fmla="*/ 93 h 124"/>
              <a:gd name="T58" fmla="*/ 10 w 88"/>
              <a:gd name="T59" fmla="*/ 105 h 124"/>
              <a:gd name="T60" fmla="*/ 44 w 88"/>
              <a:gd name="T61" fmla="*/ 9 h 124"/>
              <a:gd name="T62" fmla="*/ 20 w 88"/>
              <a:gd name="T63" fmla="*/ 33 h 124"/>
              <a:gd name="T64" fmla="*/ 68 w 88"/>
              <a:gd name="T65" fmla="*/ 33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8" h="124">
                <a:moveTo>
                  <a:pt x="44" y="0"/>
                </a:moveTo>
                <a:cubicBezTo>
                  <a:pt x="62" y="0"/>
                  <a:pt x="77" y="15"/>
                  <a:pt x="77" y="33"/>
                </a:cubicBezTo>
                <a:cubicBezTo>
                  <a:pt x="77" y="43"/>
                  <a:pt x="74" y="51"/>
                  <a:pt x="68" y="57"/>
                </a:cubicBezTo>
                <a:cubicBezTo>
                  <a:pt x="67" y="57"/>
                  <a:pt x="67" y="57"/>
                  <a:pt x="67" y="57"/>
                </a:cubicBezTo>
                <a:cubicBezTo>
                  <a:pt x="67" y="57"/>
                  <a:pt x="67" y="57"/>
                  <a:pt x="67" y="57"/>
                </a:cubicBezTo>
                <a:cubicBezTo>
                  <a:pt x="67" y="57"/>
                  <a:pt x="67" y="57"/>
                  <a:pt x="67" y="57"/>
                </a:cubicBezTo>
                <a:cubicBezTo>
                  <a:pt x="74" y="64"/>
                  <a:pt x="81" y="70"/>
                  <a:pt x="85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83"/>
                  <a:pt x="88" y="88"/>
                  <a:pt x="88" y="93"/>
                </a:cubicBezTo>
                <a:cubicBezTo>
                  <a:pt x="88" y="104"/>
                  <a:pt x="88" y="104"/>
                  <a:pt x="88" y="104"/>
                </a:cubicBezTo>
                <a:cubicBezTo>
                  <a:pt x="88" y="106"/>
                  <a:pt x="87" y="109"/>
                  <a:pt x="85" y="111"/>
                </a:cubicBezTo>
                <a:cubicBezTo>
                  <a:pt x="84" y="113"/>
                  <a:pt x="82" y="114"/>
                  <a:pt x="79" y="115"/>
                </a:cubicBezTo>
                <a:cubicBezTo>
                  <a:pt x="79" y="115"/>
                  <a:pt x="79" y="115"/>
                  <a:pt x="78" y="115"/>
                </a:cubicBezTo>
                <a:cubicBezTo>
                  <a:pt x="69" y="115"/>
                  <a:pt x="69" y="115"/>
                  <a:pt x="69" y="115"/>
                </a:cubicBezTo>
                <a:cubicBezTo>
                  <a:pt x="69" y="119"/>
                  <a:pt x="69" y="119"/>
                  <a:pt x="69" y="119"/>
                </a:cubicBezTo>
                <a:cubicBezTo>
                  <a:pt x="69" y="122"/>
                  <a:pt x="66" y="124"/>
                  <a:pt x="64" y="124"/>
                </a:cubicBezTo>
                <a:cubicBezTo>
                  <a:pt x="64" y="124"/>
                  <a:pt x="64" y="124"/>
                  <a:pt x="64" y="124"/>
                </a:cubicBezTo>
                <a:cubicBezTo>
                  <a:pt x="23" y="124"/>
                  <a:pt x="23" y="124"/>
                  <a:pt x="23" y="124"/>
                </a:cubicBezTo>
                <a:cubicBezTo>
                  <a:pt x="21" y="124"/>
                  <a:pt x="19" y="122"/>
                  <a:pt x="19" y="119"/>
                </a:cubicBezTo>
                <a:cubicBezTo>
                  <a:pt x="19" y="119"/>
                  <a:pt x="19" y="119"/>
                  <a:pt x="19" y="119"/>
                </a:cubicBezTo>
                <a:cubicBezTo>
                  <a:pt x="19" y="115"/>
                  <a:pt x="19" y="115"/>
                  <a:pt x="19" y="115"/>
                </a:cubicBezTo>
                <a:cubicBezTo>
                  <a:pt x="9" y="115"/>
                  <a:pt x="9" y="115"/>
                  <a:pt x="9" y="115"/>
                </a:cubicBezTo>
                <a:cubicBezTo>
                  <a:pt x="9" y="115"/>
                  <a:pt x="8" y="115"/>
                  <a:pt x="8" y="115"/>
                </a:cubicBezTo>
                <a:cubicBezTo>
                  <a:pt x="5" y="114"/>
                  <a:pt x="3" y="113"/>
                  <a:pt x="2" y="111"/>
                </a:cubicBezTo>
                <a:cubicBezTo>
                  <a:pt x="0" y="109"/>
                  <a:pt x="0" y="106"/>
                  <a:pt x="0" y="104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88"/>
                  <a:pt x="1" y="83"/>
                  <a:pt x="2" y="79"/>
                </a:cubicBezTo>
                <a:cubicBezTo>
                  <a:pt x="6" y="70"/>
                  <a:pt x="13" y="64"/>
                  <a:pt x="20" y="57"/>
                </a:cubicBezTo>
                <a:cubicBezTo>
                  <a:pt x="20" y="57"/>
                  <a:pt x="20" y="57"/>
                  <a:pt x="20" y="57"/>
                </a:cubicBezTo>
                <a:cubicBezTo>
                  <a:pt x="20" y="57"/>
                  <a:pt x="20" y="57"/>
                  <a:pt x="20" y="57"/>
                </a:cubicBezTo>
                <a:cubicBezTo>
                  <a:pt x="13" y="51"/>
                  <a:pt x="10" y="42"/>
                  <a:pt x="10" y="33"/>
                </a:cubicBezTo>
                <a:cubicBezTo>
                  <a:pt x="10" y="15"/>
                  <a:pt x="25" y="0"/>
                  <a:pt x="44" y="0"/>
                </a:cubicBezTo>
                <a:close/>
                <a:moveTo>
                  <a:pt x="22" y="105"/>
                </a:moveTo>
                <a:cubicBezTo>
                  <a:pt x="22" y="105"/>
                  <a:pt x="22" y="105"/>
                  <a:pt x="22" y="105"/>
                </a:cubicBezTo>
                <a:cubicBezTo>
                  <a:pt x="22" y="92"/>
                  <a:pt x="22" y="92"/>
                  <a:pt x="22" y="92"/>
                </a:cubicBezTo>
                <a:cubicBezTo>
                  <a:pt x="22" y="90"/>
                  <a:pt x="24" y="89"/>
                  <a:pt x="25" y="89"/>
                </a:cubicBezTo>
                <a:cubicBezTo>
                  <a:pt x="27" y="89"/>
                  <a:pt x="28" y="90"/>
                  <a:pt x="28" y="92"/>
                </a:cubicBezTo>
                <a:cubicBezTo>
                  <a:pt x="28" y="109"/>
                  <a:pt x="28" y="109"/>
                  <a:pt x="28" y="109"/>
                </a:cubicBezTo>
                <a:cubicBezTo>
                  <a:pt x="28" y="110"/>
                  <a:pt x="28" y="110"/>
                  <a:pt x="28" y="110"/>
                </a:cubicBezTo>
                <a:cubicBezTo>
                  <a:pt x="28" y="114"/>
                  <a:pt x="28" y="114"/>
                  <a:pt x="28" y="114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0"/>
                  <a:pt x="59" y="110"/>
                  <a:pt x="59" y="110"/>
                </a:cubicBezTo>
                <a:cubicBezTo>
                  <a:pt x="59" y="110"/>
                  <a:pt x="59" y="110"/>
                  <a:pt x="59" y="110"/>
                </a:cubicBezTo>
                <a:cubicBezTo>
                  <a:pt x="59" y="109"/>
                  <a:pt x="59" y="109"/>
                  <a:pt x="59" y="109"/>
                </a:cubicBezTo>
                <a:cubicBezTo>
                  <a:pt x="59" y="92"/>
                  <a:pt x="59" y="92"/>
                  <a:pt x="59" y="92"/>
                </a:cubicBezTo>
                <a:cubicBezTo>
                  <a:pt x="59" y="90"/>
                  <a:pt x="60" y="89"/>
                  <a:pt x="62" y="89"/>
                </a:cubicBezTo>
                <a:cubicBezTo>
                  <a:pt x="63" y="89"/>
                  <a:pt x="65" y="90"/>
                  <a:pt x="65" y="92"/>
                </a:cubicBezTo>
                <a:cubicBezTo>
                  <a:pt x="65" y="105"/>
                  <a:pt x="65" y="105"/>
                  <a:pt x="65" y="105"/>
                </a:cubicBezTo>
                <a:cubicBezTo>
                  <a:pt x="78" y="105"/>
                  <a:pt x="78" y="105"/>
                  <a:pt x="78" y="105"/>
                </a:cubicBezTo>
                <a:cubicBezTo>
                  <a:pt x="78" y="104"/>
                  <a:pt x="78" y="104"/>
                  <a:pt x="78" y="104"/>
                </a:cubicBezTo>
                <a:cubicBezTo>
                  <a:pt x="78" y="93"/>
                  <a:pt x="78" y="93"/>
                  <a:pt x="78" y="93"/>
                </a:cubicBezTo>
                <a:cubicBezTo>
                  <a:pt x="78" y="89"/>
                  <a:pt x="77" y="86"/>
                  <a:pt x="76" y="83"/>
                </a:cubicBezTo>
                <a:cubicBezTo>
                  <a:pt x="76" y="83"/>
                  <a:pt x="76" y="83"/>
                  <a:pt x="76" y="83"/>
                </a:cubicBezTo>
                <a:cubicBezTo>
                  <a:pt x="73" y="75"/>
                  <a:pt x="65" y="69"/>
                  <a:pt x="59" y="63"/>
                </a:cubicBezTo>
                <a:cubicBezTo>
                  <a:pt x="55" y="66"/>
                  <a:pt x="49" y="67"/>
                  <a:pt x="44" y="67"/>
                </a:cubicBezTo>
                <a:cubicBezTo>
                  <a:pt x="38" y="67"/>
                  <a:pt x="33" y="66"/>
                  <a:pt x="28" y="63"/>
                </a:cubicBezTo>
                <a:cubicBezTo>
                  <a:pt x="23" y="69"/>
                  <a:pt x="15" y="75"/>
                  <a:pt x="11" y="83"/>
                </a:cubicBezTo>
                <a:cubicBezTo>
                  <a:pt x="10" y="86"/>
                  <a:pt x="10" y="89"/>
                  <a:pt x="10" y="93"/>
                </a:cubicBezTo>
                <a:cubicBezTo>
                  <a:pt x="10" y="104"/>
                  <a:pt x="10" y="104"/>
                  <a:pt x="10" y="104"/>
                </a:cubicBezTo>
                <a:cubicBezTo>
                  <a:pt x="10" y="104"/>
                  <a:pt x="10" y="104"/>
                  <a:pt x="10" y="105"/>
                </a:cubicBezTo>
                <a:cubicBezTo>
                  <a:pt x="22" y="105"/>
                  <a:pt x="22" y="105"/>
                  <a:pt x="22" y="105"/>
                </a:cubicBezTo>
                <a:close/>
                <a:moveTo>
                  <a:pt x="44" y="9"/>
                </a:moveTo>
                <a:cubicBezTo>
                  <a:pt x="44" y="9"/>
                  <a:pt x="44" y="9"/>
                  <a:pt x="44" y="9"/>
                </a:cubicBezTo>
                <a:cubicBezTo>
                  <a:pt x="30" y="9"/>
                  <a:pt x="20" y="20"/>
                  <a:pt x="20" y="33"/>
                </a:cubicBezTo>
                <a:cubicBezTo>
                  <a:pt x="20" y="47"/>
                  <a:pt x="31" y="57"/>
                  <a:pt x="44" y="57"/>
                </a:cubicBezTo>
                <a:cubicBezTo>
                  <a:pt x="57" y="57"/>
                  <a:pt x="68" y="47"/>
                  <a:pt x="68" y="33"/>
                </a:cubicBezTo>
                <a:cubicBezTo>
                  <a:pt x="68" y="20"/>
                  <a:pt x="57" y="9"/>
                  <a:pt x="44" y="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Freeform 35"/>
          <p:cNvSpPr>
            <a:spLocks noEditPoints="1"/>
          </p:cNvSpPr>
          <p:nvPr/>
        </p:nvSpPr>
        <p:spPr bwMode="auto">
          <a:xfrm>
            <a:off x="6244174" y="1681215"/>
            <a:ext cx="193810" cy="246792"/>
          </a:xfrm>
          <a:custGeom>
            <a:avLst/>
            <a:gdLst>
              <a:gd name="T0" fmla="*/ 99 w 111"/>
              <a:gd name="T1" fmla="*/ 127 h 142"/>
              <a:gd name="T2" fmla="*/ 90 w 111"/>
              <a:gd name="T3" fmla="*/ 134 h 142"/>
              <a:gd name="T4" fmla="*/ 62 w 111"/>
              <a:gd name="T5" fmla="*/ 141 h 142"/>
              <a:gd name="T6" fmla="*/ 35 w 111"/>
              <a:gd name="T7" fmla="*/ 129 h 142"/>
              <a:gd name="T8" fmla="*/ 35 w 111"/>
              <a:gd name="T9" fmla="*/ 129 h 142"/>
              <a:gd name="T10" fmla="*/ 35 w 111"/>
              <a:gd name="T11" fmla="*/ 129 h 142"/>
              <a:gd name="T12" fmla="*/ 28 w 111"/>
              <a:gd name="T13" fmla="*/ 120 h 142"/>
              <a:gd name="T14" fmla="*/ 13 w 111"/>
              <a:gd name="T15" fmla="*/ 95 h 142"/>
              <a:gd name="T16" fmla="*/ 13 w 111"/>
              <a:gd name="T17" fmla="*/ 95 h 142"/>
              <a:gd name="T18" fmla="*/ 5 w 111"/>
              <a:gd name="T19" fmla="*/ 80 h 142"/>
              <a:gd name="T20" fmla="*/ 15 w 111"/>
              <a:gd name="T21" fmla="*/ 60 h 142"/>
              <a:gd name="T22" fmla="*/ 28 w 111"/>
              <a:gd name="T23" fmla="*/ 66 h 142"/>
              <a:gd name="T24" fmla="*/ 29 w 111"/>
              <a:gd name="T25" fmla="*/ 67 h 142"/>
              <a:gd name="T26" fmla="*/ 30 w 111"/>
              <a:gd name="T27" fmla="*/ 69 h 142"/>
              <a:gd name="T28" fmla="*/ 30 w 111"/>
              <a:gd name="T29" fmla="*/ 22 h 142"/>
              <a:gd name="T30" fmla="*/ 49 w 111"/>
              <a:gd name="T31" fmla="*/ 11 h 142"/>
              <a:gd name="T32" fmla="*/ 73 w 111"/>
              <a:gd name="T33" fmla="*/ 11 h 142"/>
              <a:gd name="T34" fmla="*/ 92 w 111"/>
              <a:gd name="T35" fmla="*/ 22 h 142"/>
              <a:gd name="T36" fmla="*/ 92 w 111"/>
              <a:gd name="T37" fmla="*/ 22 h 142"/>
              <a:gd name="T38" fmla="*/ 93 w 111"/>
              <a:gd name="T39" fmla="*/ 22 h 142"/>
              <a:gd name="T40" fmla="*/ 111 w 111"/>
              <a:gd name="T41" fmla="*/ 34 h 142"/>
              <a:gd name="T42" fmla="*/ 111 w 111"/>
              <a:gd name="T43" fmla="*/ 97 h 142"/>
              <a:gd name="T44" fmla="*/ 108 w 111"/>
              <a:gd name="T45" fmla="*/ 113 h 142"/>
              <a:gd name="T46" fmla="*/ 99 w 111"/>
              <a:gd name="T47" fmla="*/ 127 h 142"/>
              <a:gd name="T48" fmla="*/ 85 w 111"/>
              <a:gd name="T49" fmla="*/ 126 h 142"/>
              <a:gd name="T50" fmla="*/ 85 w 111"/>
              <a:gd name="T51" fmla="*/ 126 h 142"/>
              <a:gd name="T52" fmla="*/ 92 w 111"/>
              <a:gd name="T53" fmla="*/ 120 h 142"/>
              <a:gd name="T54" fmla="*/ 98 w 111"/>
              <a:gd name="T55" fmla="*/ 109 h 142"/>
              <a:gd name="T56" fmla="*/ 101 w 111"/>
              <a:gd name="T57" fmla="*/ 97 h 142"/>
              <a:gd name="T58" fmla="*/ 101 w 111"/>
              <a:gd name="T59" fmla="*/ 34 h 142"/>
              <a:gd name="T60" fmla="*/ 95 w 111"/>
              <a:gd name="T61" fmla="*/ 34 h 142"/>
              <a:gd name="T62" fmla="*/ 95 w 111"/>
              <a:gd name="T63" fmla="*/ 64 h 142"/>
              <a:gd name="T64" fmla="*/ 82 w 111"/>
              <a:gd name="T65" fmla="*/ 64 h 142"/>
              <a:gd name="T66" fmla="*/ 82 w 111"/>
              <a:gd name="T67" fmla="*/ 22 h 142"/>
              <a:gd name="T68" fmla="*/ 77 w 111"/>
              <a:gd name="T69" fmla="*/ 22 h 142"/>
              <a:gd name="T70" fmla="*/ 77 w 111"/>
              <a:gd name="T71" fmla="*/ 64 h 142"/>
              <a:gd name="T72" fmla="*/ 64 w 111"/>
              <a:gd name="T73" fmla="*/ 64 h 142"/>
              <a:gd name="T74" fmla="*/ 64 w 111"/>
              <a:gd name="T75" fmla="*/ 15 h 142"/>
              <a:gd name="T76" fmla="*/ 58 w 111"/>
              <a:gd name="T77" fmla="*/ 15 h 142"/>
              <a:gd name="T78" fmla="*/ 58 w 111"/>
              <a:gd name="T79" fmla="*/ 64 h 142"/>
              <a:gd name="T80" fmla="*/ 45 w 111"/>
              <a:gd name="T81" fmla="*/ 64 h 142"/>
              <a:gd name="T82" fmla="*/ 45 w 111"/>
              <a:gd name="T83" fmla="*/ 22 h 142"/>
              <a:gd name="T84" fmla="*/ 40 w 111"/>
              <a:gd name="T85" fmla="*/ 22 h 142"/>
              <a:gd name="T86" fmla="*/ 40 w 111"/>
              <a:gd name="T87" fmla="*/ 80 h 142"/>
              <a:gd name="T88" fmla="*/ 27 w 111"/>
              <a:gd name="T89" fmla="*/ 84 h 142"/>
              <a:gd name="T90" fmla="*/ 20 w 111"/>
              <a:gd name="T91" fmla="*/ 72 h 142"/>
              <a:gd name="T92" fmla="*/ 13 w 111"/>
              <a:gd name="T93" fmla="*/ 75 h 142"/>
              <a:gd name="T94" fmla="*/ 22 w 111"/>
              <a:gd name="T95" fmla="*/ 90 h 142"/>
              <a:gd name="T96" fmla="*/ 22 w 111"/>
              <a:gd name="T97" fmla="*/ 90 h 142"/>
              <a:gd name="T98" fmla="*/ 36 w 111"/>
              <a:gd name="T99" fmla="*/ 115 h 142"/>
              <a:gd name="T100" fmla="*/ 42 w 111"/>
              <a:gd name="T101" fmla="*/ 122 h 142"/>
              <a:gd name="T102" fmla="*/ 42 w 111"/>
              <a:gd name="T103" fmla="*/ 122 h 142"/>
              <a:gd name="T104" fmla="*/ 63 w 111"/>
              <a:gd name="T105" fmla="*/ 131 h 142"/>
              <a:gd name="T106" fmla="*/ 85 w 111"/>
              <a:gd name="T107" fmla="*/ 126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1" h="142">
                <a:moveTo>
                  <a:pt x="99" y="127"/>
                </a:moveTo>
                <a:cubicBezTo>
                  <a:pt x="97" y="130"/>
                  <a:pt x="94" y="132"/>
                  <a:pt x="90" y="134"/>
                </a:cubicBezTo>
                <a:cubicBezTo>
                  <a:pt x="82" y="139"/>
                  <a:pt x="72" y="142"/>
                  <a:pt x="62" y="141"/>
                </a:cubicBezTo>
                <a:cubicBezTo>
                  <a:pt x="52" y="140"/>
                  <a:pt x="43" y="136"/>
                  <a:pt x="35" y="129"/>
                </a:cubicBezTo>
                <a:cubicBezTo>
                  <a:pt x="35" y="129"/>
                  <a:pt x="35" y="129"/>
                  <a:pt x="35" y="129"/>
                </a:cubicBezTo>
                <a:cubicBezTo>
                  <a:pt x="35" y="129"/>
                  <a:pt x="35" y="129"/>
                  <a:pt x="35" y="129"/>
                </a:cubicBezTo>
                <a:cubicBezTo>
                  <a:pt x="33" y="127"/>
                  <a:pt x="30" y="124"/>
                  <a:pt x="28" y="120"/>
                </a:cubicBezTo>
                <a:cubicBezTo>
                  <a:pt x="13" y="95"/>
                  <a:pt x="13" y="95"/>
                  <a:pt x="13" y="95"/>
                </a:cubicBezTo>
                <a:cubicBezTo>
                  <a:pt x="13" y="95"/>
                  <a:pt x="13" y="95"/>
                  <a:pt x="13" y="95"/>
                </a:cubicBezTo>
                <a:cubicBezTo>
                  <a:pt x="5" y="80"/>
                  <a:pt x="5" y="80"/>
                  <a:pt x="5" y="80"/>
                </a:cubicBezTo>
                <a:cubicBezTo>
                  <a:pt x="0" y="72"/>
                  <a:pt x="5" y="61"/>
                  <a:pt x="15" y="60"/>
                </a:cubicBezTo>
                <a:cubicBezTo>
                  <a:pt x="19" y="60"/>
                  <a:pt x="25" y="61"/>
                  <a:pt x="28" y="66"/>
                </a:cubicBezTo>
                <a:cubicBezTo>
                  <a:pt x="29" y="67"/>
                  <a:pt x="29" y="67"/>
                  <a:pt x="29" y="67"/>
                </a:cubicBezTo>
                <a:cubicBezTo>
                  <a:pt x="30" y="69"/>
                  <a:pt x="30" y="69"/>
                  <a:pt x="30" y="69"/>
                </a:cubicBezTo>
                <a:cubicBezTo>
                  <a:pt x="30" y="22"/>
                  <a:pt x="30" y="22"/>
                  <a:pt x="30" y="22"/>
                </a:cubicBezTo>
                <a:cubicBezTo>
                  <a:pt x="30" y="12"/>
                  <a:pt x="41" y="6"/>
                  <a:pt x="49" y="11"/>
                </a:cubicBezTo>
                <a:cubicBezTo>
                  <a:pt x="52" y="0"/>
                  <a:pt x="70" y="0"/>
                  <a:pt x="73" y="11"/>
                </a:cubicBezTo>
                <a:cubicBezTo>
                  <a:pt x="81" y="6"/>
                  <a:pt x="92" y="12"/>
                  <a:pt x="92" y="22"/>
                </a:cubicBezTo>
                <a:cubicBezTo>
                  <a:pt x="92" y="22"/>
                  <a:pt x="92" y="22"/>
                  <a:pt x="92" y="22"/>
                </a:cubicBezTo>
                <a:cubicBezTo>
                  <a:pt x="93" y="22"/>
                  <a:pt x="93" y="22"/>
                  <a:pt x="93" y="22"/>
                </a:cubicBezTo>
                <a:cubicBezTo>
                  <a:pt x="101" y="19"/>
                  <a:pt x="111" y="24"/>
                  <a:pt x="111" y="34"/>
                </a:cubicBezTo>
                <a:cubicBezTo>
                  <a:pt x="111" y="97"/>
                  <a:pt x="111" y="97"/>
                  <a:pt x="111" y="97"/>
                </a:cubicBezTo>
                <a:cubicBezTo>
                  <a:pt x="111" y="102"/>
                  <a:pt x="110" y="108"/>
                  <a:pt x="108" y="113"/>
                </a:cubicBezTo>
                <a:cubicBezTo>
                  <a:pt x="106" y="118"/>
                  <a:pt x="103" y="122"/>
                  <a:pt x="99" y="127"/>
                </a:cubicBezTo>
                <a:close/>
                <a:moveTo>
                  <a:pt x="85" y="126"/>
                </a:moveTo>
                <a:cubicBezTo>
                  <a:pt x="85" y="126"/>
                  <a:pt x="85" y="126"/>
                  <a:pt x="85" y="126"/>
                </a:cubicBezTo>
                <a:cubicBezTo>
                  <a:pt x="88" y="124"/>
                  <a:pt x="90" y="122"/>
                  <a:pt x="92" y="120"/>
                </a:cubicBezTo>
                <a:cubicBezTo>
                  <a:pt x="95" y="117"/>
                  <a:pt x="97" y="113"/>
                  <a:pt x="98" y="109"/>
                </a:cubicBezTo>
                <a:cubicBezTo>
                  <a:pt x="100" y="105"/>
                  <a:pt x="101" y="101"/>
                  <a:pt x="101" y="97"/>
                </a:cubicBezTo>
                <a:cubicBezTo>
                  <a:pt x="101" y="34"/>
                  <a:pt x="101" y="34"/>
                  <a:pt x="101" y="34"/>
                </a:cubicBezTo>
                <a:cubicBezTo>
                  <a:pt x="101" y="30"/>
                  <a:pt x="95" y="30"/>
                  <a:pt x="95" y="34"/>
                </a:cubicBezTo>
                <a:cubicBezTo>
                  <a:pt x="95" y="64"/>
                  <a:pt x="95" y="64"/>
                  <a:pt x="95" y="64"/>
                </a:cubicBezTo>
                <a:cubicBezTo>
                  <a:pt x="95" y="72"/>
                  <a:pt x="82" y="72"/>
                  <a:pt x="82" y="64"/>
                </a:cubicBezTo>
                <a:cubicBezTo>
                  <a:pt x="82" y="22"/>
                  <a:pt x="82" y="22"/>
                  <a:pt x="82" y="22"/>
                </a:cubicBezTo>
                <a:cubicBezTo>
                  <a:pt x="82" y="18"/>
                  <a:pt x="77" y="18"/>
                  <a:pt x="77" y="22"/>
                </a:cubicBezTo>
                <a:cubicBezTo>
                  <a:pt x="77" y="64"/>
                  <a:pt x="77" y="64"/>
                  <a:pt x="77" y="64"/>
                </a:cubicBezTo>
                <a:cubicBezTo>
                  <a:pt x="77" y="72"/>
                  <a:pt x="64" y="72"/>
                  <a:pt x="64" y="64"/>
                </a:cubicBezTo>
                <a:cubicBezTo>
                  <a:pt x="64" y="15"/>
                  <a:pt x="64" y="15"/>
                  <a:pt x="64" y="15"/>
                </a:cubicBezTo>
                <a:cubicBezTo>
                  <a:pt x="64" y="12"/>
                  <a:pt x="58" y="12"/>
                  <a:pt x="58" y="15"/>
                </a:cubicBezTo>
                <a:cubicBezTo>
                  <a:pt x="58" y="64"/>
                  <a:pt x="58" y="64"/>
                  <a:pt x="58" y="64"/>
                </a:cubicBezTo>
                <a:cubicBezTo>
                  <a:pt x="58" y="72"/>
                  <a:pt x="45" y="72"/>
                  <a:pt x="45" y="64"/>
                </a:cubicBezTo>
                <a:cubicBezTo>
                  <a:pt x="45" y="22"/>
                  <a:pt x="45" y="22"/>
                  <a:pt x="45" y="22"/>
                </a:cubicBezTo>
                <a:cubicBezTo>
                  <a:pt x="45" y="18"/>
                  <a:pt x="40" y="18"/>
                  <a:pt x="40" y="22"/>
                </a:cubicBezTo>
                <a:cubicBezTo>
                  <a:pt x="40" y="80"/>
                  <a:pt x="40" y="80"/>
                  <a:pt x="40" y="80"/>
                </a:cubicBezTo>
                <a:cubicBezTo>
                  <a:pt x="40" y="87"/>
                  <a:pt x="30" y="90"/>
                  <a:pt x="27" y="84"/>
                </a:cubicBezTo>
                <a:cubicBezTo>
                  <a:pt x="20" y="72"/>
                  <a:pt x="20" y="72"/>
                  <a:pt x="20" y="72"/>
                </a:cubicBezTo>
                <a:cubicBezTo>
                  <a:pt x="17" y="68"/>
                  <a:pt x="11" y="71"/>
                  <a:pt x="13" y="75"/>
                </a:cubicBezTo>
                <a:cubicBezTo>
                  <a:pt x="22" y="90"/>
                  <a:pt x="22" y="90"/>
                  <a:pt x="22" y="90"/>
                </a:cubicBezTo>
                <a:cubicBezTo>
                  <a:pt x="22" y="90"/>
                  <a:pt x="22" y="90"/>
                  <a:pt x="22" y="90"/>
                </a:cubicBezTo>
                <a:cubicBezTo>
                  <a:pt x="36" y="115"/>
                  <a:pt x="36" y="115"/>
                  <a:pt x="36" y="115"/>
                </a:cubicBezTo>
                <a:cubicBezTo>
                  <a:pt x="38" y="118"/>
                  <a:pt x="40" y="120"/>
                  <a:pt x="42" y="122"/>
                </a:cubicBezTo>
                <a:cubicBezTo>
                  <a:pt x="42" y="122"/>
                  <a:pt x="42" y="122"/>
                  <a:pt x="42" y="122"/>
                </a:cubicBezTo>
                <a:cubicBezTo>
                  <a:pt x="48" y="127"/>
                  <a:pt x="55" y="130"/>
                  <a:pt x="63" y="131"/>
                </a:cubicBezTo>
                <a:cubicBezTo>
                  <a:pt x="71" y="132"/>
                  <a:pt x="78" y="130"/>
                  <a:pt x="85" y="12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Freeform 36"/>
          <p:cNvSpPr>
            <a:spLocks noEditPoints="1"/>
          </p:cNvSpPr>
          <p:nvPr/>
        </p:nvSpPr>
        <p:spPr bwMode="auto">
          <a:xfrm>
            <a:off x="6268880" y="3341589"/>
            <a:ext cx="164528" cy="221694"/>
          </a:xfrm>
          <a:custGeom>
            <a:avLst/>
            <a:gdLst>
              <a:gd name="T0" fmla="*/ 70 w 95"/>
              <a:gd name="T1" fmla="*/ 9 h 128"/>
              <a:gd name="T2" fmla="*/ 79 w 95"/>
              <a:gd name="T3" fmla="*/ 59 h 128"/>
              <a:gd name="T4" fmla="*/ 70 w 95"/>
              <a:gd name="T5" fmla="*/ 81 h 128"/>
              <a:gd name="T6" fmla="*/ 26 w 95"/>
              <a:gd name="T7" fmla="*/ 81 h 128"/>
              <a:gd name="T8" fmla="*/ 17 w 95"/>
              <a:gd name="T9" fmla="*/ 59 h 128"/>
              <a:gd name="T10" fmla="*/ 26 w 95"/>
              <a:gd name="T11" fmla="*/ 9 h 128"/>
              <a:gd name="T12" fmla="*/ 27 w 95"/>
              <a:gd name="T13" fmla="*/ 42 h 128"/>
              <a:gd name="T14" fmla="*/ 69 w 95"/>
              <a:gd name="T15" fmla="*/ 42 h 128"/>
              <a:gd name="T16" fmla="*/ 63 w 95"/>
              <a:gd name="T17" fmla="*/ 16 h 128"/>
              <a:gd name="T18" fmla="*/ 33 w 95"/>
              <a:gd name="T19" fmla="*/ 16 h 128"/>
              <a:gd name="T20" fmla="*/ 27 w 95"/>
              <a:gd name="T21" fmla="*/ 42 h 128"/>
              <a:gd name="T22" fmla="*/ 69 w 95"/>
              <a:gd name="T23" fmla="*/ 48 h 128"/>
              <a:gd name="T24" fmla="*/ 27 w 95"/>
              <a:gd name="T25" fmla="*/ 59 h 128"/>
              <a:gd name="T26" fmla="*/ 33 w 95"/>
              <a:gd name="T27" fmla="*/ 74 h 128"/>
              <a:gd name="T28" fmla="*/ 63 w 95"/>
              <a:gd name="T29" fmla="*/ 74 h 128"/>
              <a:gd name="T30" fmla="*/ 69 w 95"/>
              <a:gd name="T31" fmla="*/ 48 h 128"/>
              <a:gd name="T32" fmla="*/ 18 w 95"/>
              <a:gd name="T33" fmla="*/ 128 h 128"/>
              <a:gd name="T34" fmla="*/ 48 w 95"/>
              <a:gd name="T35" fmla="*/ 128 h 128"/>
              <a:gd name="T36" fmla="*/ 77 w 95"/>
              <a:gd name="T37" fmla="*/ 128 h 128"/>
              <a:gd name="T38" fmla="*/ 77 w 95"/>
              <a:gd name="T39" fmla="*/ 118 h 128"/>
              <a:gd name="T40" fmla="*/ 53 w 95"/>
              <a:gd name="T41" fmla="*/ 106 h 128"/>
              <a:gd name="T42" fmla="*/ 91 w 95"/>
              <a:gd name="T43" fmla="*/ 77 h 128"/>
              <a:gd name="T44" fmla="*/ 95 w 95"/>
              <a:gd name="T45" fmla="*/ 45 h 128"/>
              <a:gd name="T46" fmla="*/ 85 w 95"/>
              <a:gd name="T47" fmla="*/ 45 h 128"/>
              <a:gd name="T48" fmla="*/ 82 w 95"/>
              <a:gd name="T49" fmla="*/ 73 h 128"/>
              <a:gd name="T50" fmla="*/ 48 w 95"/>
              <a:gd name="T51" fmla="*/ 97 h 128"/>
              <a:gd name="T52" fmla="*/ 21 w 95"/>
              <a:gd name="T53" fmla="*/ 86 h 128"/>
              <a:gd name="T54" fmla="*/ 10 w 95"/>
              <a:gd name="T55" fmla="*/ 59 h 128"/>
              <a:gd name="T56" fmla="*/ 5 w 95"/>
              <a:gd name="T57" fmla="*/ 40 h 128"/>
              <a:gd name="T58" fmla="*/ 0 w 95"/>
              <a:gd name="T59" fmla="*/ 59 h 128"/>
              <a:gd name="T60" fmla="*/ 14 w 95"/>
              <a:gd name="T61" fmla="*/ 92 h 128"/>
              <a:gd name="T62" fmla="*/ 43 w 95"/>
              <a:gd name="T63" fmla="*/ 106 h 128"/>
              <a:gd name="T64" fmla="*/ 18 w 95"/>
              <a:gd name="T65" fmla="*/ 118 h 128"/>
              <a:gd name="T66" fmla="*/ 18 w 95"/>
              <a:gd name="T67" fmla="*/ 1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5" h="128">
                <a:moveTo>
                  <a:pt x="48" y="0"/>
                </a:moveTo>
                <a:cubicBezTo>
                  <a:pt x="56" y="0"/>
                  <a:pt x="64" y="3"/>
                  <a:pt x="70" y="9"/>
                </a:cubicBezTo>
                <a:cubicBezTo>
                  <a:pt x="75" y="14"/>
                  <a:pt x="79" y="22"/>
                  <a:pt x="79" y="31"/>
                </a:cubicBezTo>
                <a:cubicBezTo>
                  <a:pt x="79" y="59"/>
                  <a:pt x="79" y="59"/>
                  <a:pt x="79" y="59"/>
                </a:cubicBezTo>
                <a:cubicBezTo>
                  <a:pt x="79" y="67"/>
                  <a:pt x="75" y="75"/>
                  <a:pt x="70" y="81"/>
                </a:cubicBezTo>
                <a:cubicBezTo>
                  <a:pt x="70" y="81"/>
                  <a:pt x="70" y="81"/>
                  <a:pt x="70" y="81"/>
                </a:cubicBezTo>
                <a:cubicBezTo>
                  <a:pt x="64" y="86"/>
                  <a:pt x="56" y="90"/>
                  <a:pt x="48" y="90"/>
                </a:cubicBezTo>
                <a:cubicBezTo>
                  <a:pt x="39" y="90"/>
                  <a:pt x="31" y="86"/>
                  <a:pt x="26" y="81"/>
                </a:cubicBezTo>
                <a:cubicBezTo>
                  <a:pt x="26" y="81"/>
                  <a:pt x="26" y="81"/>
                  <a:pt x="26" y="81"/>
                </a:cubicBezTo>
                <a:cubicBezTo>
                  <a:pt x="20" y="75"/>
                  <a:pt x="17" y="67"/>
                  <a:pt x="17" y="59"/>
                </a:cubicBezTo>
                <a:cubicBezTo>
                  <a:pt x="17" y="31"/>
                  <a:pt x="17" y="31"/>
                  <a:pt x="17" y="31"/>
                </a:cubicBezTo>
                <a:cubicBezTo>
                  <a:pt x="17" y="22"/>
                  <a:pt x="20" y="14"/>
                  <a:pt x="26" y="9"/>
                </a:cubicBezTo>
                <a:cubicBezTo>
                  <a:pt x="31" y="3"/>
                  <a:pt x="39" y="0"/>
                  <a:pt x="48" y="0"/>
                </a:cubicBezTo>
                <a:close/>
                <a:moveTo>
                  <a:pt x="27" y="42"/>
                </a:moveTo>
                <a:cubicBezTo>
                  <a:pt x="27" y="42"/>
                  <a:pt x="27" y="42"/>
                  <a:pt x="27" y="42"/>
                </a:cubicBezTo>
                <a:cubicBezTo>
                  <a:pt x="69" y="42"/>
                  <a:pt x="69" y="42"/>
                  <a:pt x="69" y="42"/>
                </a:cubicBezTo>
                <a:cubicBezTo>
                  <a:pt x="69" y="31"/>
                  <a:pt x="69" y="31"/>
                  <a:pt x="69" y="31"/>
                </a:cubicBezTo>
                <a:cubicBezTo>
                  <a:pt x="69" y="25"/>
                  <a:pt x="66" y="20"/>
                  <a:pt x="63" y="16"/>
                </a:cubicBezTo>
                <a:cubicBezTo>
                  <a:pt x="59" y="12"/>
                  <a:pt x="53" y="10"/>
                  <a:pt x="48" y="10"/>
                </a:cubicBezTo>
                <a:cubicBezTo>
                  <a:pt x="42" y="10"/>
                  <a:pt x="37" y="12"/>
                  <a:pt x="33" y="16"/>
                </a:cubicBezTo>
                <a:cubicBezTo>
                  <a:pt x="29" y="20"/>
                  <a:pt x="27" y="25"/>
                  <a:pt x="27" y="31"/>
                </a:cubicBezTo>
                <a:cubicBezTo>
                  <a:pt x="27" y="42"/>
                  <a:pt x="27" y="42"/>
                  <a:pt x="27" y="42"/>
                </a:cubicBezTo>
                <a:close/>
                <a:moveTo>
                  <a:pt x="69" y="48"/>
                </a:moveTo>
                <a:cubicBezTo>
                  <a:pt x="69" y="48"/>
                  <a:pt x="69" y="48"/>
                  <a:pt x="69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27" y="59"/>
                  <a:pt x="27" y="59"/>
                  <a:pt x="27" y="59"/>
                </a:cubicBezTo>
                <a:cubicBezTo>
                  <a:pt x="27" y="65"/>
                  <a:pt x="29" y="70"/>
                  <a:pt x="33" y="74"/>
                </a:cubicBezTo>
                <a:cubicBezTo>
                  <a:pt x="33" y="74"/>
                  <a:pt x="33" y="74"/>
                  <a:pt x="33" y="74"/>
                </a:cubicBezTo>
                <a:cubicBezTo>
                  <a:pt x="37" y="78"/>
                  <a:pt x="42" y="80"/>
                  <a:pt x="48" y="80"/>
                </a:cubicBezTo>
                <a:cubicBezTo>
                  <a:pt x="53" y="80"/>
                  <a:pt x="59" y="78"/>
                  <a:pt x="63" y="74"/>
                </a:cubicBezTo>
                <a:cubicBezTo>
                  <a:pt x="66" y="70"/>
                  <a:pt x="69" y="65"/>
                  <a:pt x="69" y="59"/>
                </a:cubicBezTo>
                <a:cubicBezTo>
                  <a:pt x="69" y="48"/>
                  <a:pt x="69" y="48"/>
                  <a:pt x="69" y="48"/>
                </a:cubicBezTo>
                <a:close/>
                <a:moveTo>
                  <a:pt x="18" y="128"/>
                </a:moveTo>
                <a:cubicBezTo>
                  <a:pt x="18" y="128"/>
                  <a:pt x="18" y="128"/>
                  <a:pt x="18" y="128"/>
                </a:cubicBezTo>
                <a:cubicBezTo>
                  <a:pt x="47" y="128"/>
                  <a:pt x="47" y="128"/>
                  <a:pt x="47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77" y="128"/>
                  <a:pt x="77" y="128"/>
                  <a:pt x="77" y="128"/>
                </a:cubicBezTo>
                <a:cubicBezTo>
                  <a:pt x="80" y="128"/>
                  <a:pt x="82" y="126"/>
                  <a:pt x="82" y="123"/>
                </a:cubicBezTo>
                <a:cubicBezTo>
                  <a:pt x="82" y="120"/>
                  <a:pt x="80" y="118"/>
                  <a:pt x="77" y="118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3" y="106"/>
                  <a:pt x="53" y="106"/>
                  <a:pt x="53" y="106"/>
                </a:cubicBezTo>
                <a:cubicBezTo>
                  <a:pt x="64" y="105"/>
                  <a:pt x="74" y="100"/>
                  <a:pt x="81" y="92"/>
                </a:cubicBezTo>
                <a:cubicBezTo>
                  <a:pt x="86" y="88"/>
                  <a:pt x="89" y="83"/>
                  <a:pt x="91" y="77"/>
                </a:cubicBezTo>
                <a:cubicBezTo>
                  <a:pt x="94" y="71"/>
                  <a:pt x="95" y="65"/>
                  <a:pt x="95" y="59"/>
                </a:cubicBezTo>
                <a:cubicBezTo>
                  <a:pt x="95" y="45"/>
                  <a:pt x="95" y="45"/>
                  <a:pt x="95" y="45"/>
                </a:cubicBezTo>
                <a:cubicBezTo>
                  <a:pt x="95" y="42"/>
                  <a:pt x="93" y="40"/>
                  <a:pt x="90" y="40"/>
                </a:cubicBezTo>
                <a:cubicBezTo>
                  <a:pt x="87" y="40"/>
                  <a:pt x="85" y="42"/>
                  <a:pt x="85" y="45"/>
                </a:cubicBezTo>
                <a:cubicBezTo>
                  <a:pt x="85" y="59"/>
                  <a:pt x="85" y="59"/>
                  <a:pt x="85" y="59"/>
                </a:cubicBezTo>
                <a:cubicBezTo>
                  <a:pt x="85" y="64"/>
                  <a:pt x="84" y="69"/>
                  <a:pt x="82" y="73"/>
                </a:cubicBezTo>
                <a:cubicBezTo>
                  <a:pt x="80" y="78"/>
                  <a:pt x="78" y="82"/>
                  <a:pt x="74" y="86"/>
                </a:cubicBezTo>
                <a:cubicBezTo>
                  <a:pt x="67" y="92"/>
                  <a:pt x="58" y="97"/>
                  <a:pt x="48" y="97"/>
                </a:cubicBezTo>
                <a:cubicBezTo>
                  <a:pt x="43" y="97"/>
                  <a:pt x="38" y="96"/>
                  <a:pt x="33" y="94"/>
                </a:cubicBezTo>
                <a:cubicBezTo>
                  <a:pt x="29" y="92"/>
                  <a:pt x="25" y="89"/>
                  <a:pt x="21" y="86"/>
                </a:cubicBezTo>
                <a:cubicBezTo>
                  <a:pt x="18" y="82"/>
                  <a:pt x="15" y="78"/>
                  <a:pt x="13" y="73"/>
                </a:cubicBezTo>
                <a:cubicBezTo>
                  <a:pt x="11" y="69"/>
                  <a:pt x="10" y="64"/>
                  <a:pt x="10" y="59"/>
                </a:cubicBezTo>
                <a:cubicBezTo>
                  <a:pt x="10" y="45"/>
                  <a:pt x="10" y="45"/>
                  <a:pt x="10" y="45"/>
                </a:cubicBezTo>
                <a:cubicBezTo>
                  <a:pt x="10" y="42"/>
                  <a:pt x="8" y="40"/>
                  <a:pt x="5" y="40"/>
                </a:cubicBezTo>
                <a:cubicBezTo>
                  <a:pt x="2" y="40"/>
                  <a:pt x="0" y="42"/>
                  <a:pt x="0" y="45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65"/>
                  <a:pt x="2" y="71"/>
                  <a:pt x="4" y="77"/>
                </a:cubicBezTo>
                <a:cubicBezTo>
                  <a:pt x="6" y="83"/>
                  <a:pt x="10" y="88"/>
                  <a:pt x="14" y="92"/>
                </a:cubicBezTo>
                <a:cubicBezTo>
                  <a:pt x="19" y="97"/>
                  <a:pt x="24" y="100"/>
                  <a:pt x="30" y="103"/>
                </a:cubicBezTo>
                <a:cubicBezTo>
                  <a:pt x="34" y="104"/>
                  <a:pt x="38" y="106"/>
                  <a:pt x="43" y="106"/>
                </a:cubicBezTo>
                <a:cubicBezTo>
                  <a:pt x="43" y="118"/>
                  <a:pt x="43" y="118"/>
                  <a:pt x="43" y="118"/>
                </a:cubicBezTo>
                <a:cubicBezTo>
                  <a:pt x="18" y="118"/>
                  <a:pt x="18" y="118"/>
                  <a:pt x="18" y="118"/>
                </a:cubicBezTo>
                <a:cubicBezTo>
                  <a:pt x="16" y="118"/>
                  <a:pt x="14" y="120"/>
                  <a:pt x="14" y="123"/>
                </a:cubicBezTo>
                <a:cubicBezTo>
                  <a:pt x="14" y="126"/>
                  <a:pt x="16" y="128"/>
                  <a:pt x="18" y="1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Freeform 37"/>
          <p:cNvSpPr>
            <a:spLocks noEditPoints="1"/>
          </p:cNvSpPr>
          <p:nvPr/>
        </p:nvSpPr>
        <p:spPr bwMode="auto">
          <a:xfrm>
            <a:off x="2703095" y="2528558"/>
            <a:ext cx="193810" cy="223088"/>
          </a:xfrm>
          <a:custGeom>
            <a:avLst/>
            <a:gdLst>
              <a:gd name="T0" fmla="*/ 27 w 112"/>
              <a:gd name="T1" fmla="*/ 92 h 128"/>
              <a:gd name="T2" fmla="*/ 27 w 112"/>
              <a:gd name="T3" fmla="*/ 98 h 128"/>
              <a:gd name="T4" fmla="*/ 87 w 112"/>
              <a:gd name="T5" fmla="*/ 95 h 128"/>
              <a:gd name="T6" fmla="*/ 24 w 112"/>
              <a:gd name="T7" fmla="*/ 53 h 128"/>
              <a:gd name="T8" fmla="*/ 27 w 112"/>
              <a:gd name="T9" fmla="*/ 56 h 128"/>
              <a:gd name="T10" fmla="*/ 87 w 112"/>
              <a:gd name="T11" fmla="*/ 53 h 128"/>
              <a:gd name="T12" fmla="*/ 27 w 112"/>
              <a:gd name="T13" fmla="*/ 50 h 128"/>
              <a:gd name="T14" fmla="*/ 110 w 112"/>
              <a:gd name="T15" fmla="*/ 37 h 128"/>
              <a:gd name="T16" fmla="*/ 75 w 112"/>
              <a:gd name="T17" fmla="*/ 1 h 128"/>
              <a:gd name="T18" fmla="*/ 13 w 112"/>
              <a:gd name="T19" fmla="*/ 0 h 128"/>
              <a:gd name="T20" fmla="*/ 0 w 112"/>
              <a:gd name="T21" fmla="*/ 13 h 128"/>
              <a:gd name="T22" fmla="*/ 3 w 112"/>
              <a:gd name="T23" fmla="*/ 124 h 128"/>
              <a:gd name="T24" fmla="*/ 13 w 112"/>
              <a:gd name="T25" fmla="*/ 128 h 128"/>
              <a:gd name="T26" fmla="*/ 108 w 112"/>
              <a:gd name="T27" fmla="*/ 124 h 128"/>
              <a:gd name="T28" fmla="*/ 112 w 112"/>
              <a:gd name="T29" fmla="*/ 115 h 128"/>
              <a:gd name="T30" fmla="*/ 110 w 112"/>
              <a:gd name="T31" fmla="*/ 37 h 128"/>
              <a:gd name="T32" fmla="*/ 74 w 112"/>
              <a:gd name="T33" fmla="*/ 15 h 128"/>
              <a:gd name="T34" fmla="*/ 79 w 112"/>
              <a:gd name="T35" fmla="*/ 37 h 128"/>
              <a:gd name="T36" fmla="*/ 76 w 112"/>
              <a:gd name="T37" fmla="*/ 36 h 128"/>
              <a:gd name="T38" fmla="*/ 74 w 112"/>
              <a:gd name="T39" fmla="*/ 15 h 128"/>
              <a:gd name="T40" fmla="*/ 102 w 112"/>
              <a:gd name="T41" fmla="*/ 115 h 128"/>
              <a:gd name="T42" fmla="*/ 101 w 112"/>
              <a:gd name="T43" fmla="*/ 117 h 128"/>
              <a:gd name="T44" fmla="*/ 13 w 112"/>
              <a:gd name="T45" fmla="*/ 118 h 128"/>
              <a:gd name="T46" fmla="*/ 9 w 112"/>
              <a:gd name="T47" fmla="*/ 115 h 128"/>
              <a:gd name="T48" fmla="*/ 10 w 112"/>
              <a:gd name="T49" fmla="*/ 11 h 128"/>
              <a:gd name="T50" fmla="*/ 68 w 112"/>
              <a:gd name="T51" fmla="*/ 10 h 128"/>
              <a:gd name="T52" fmla="*/ 71 w 112"/>
              <a:gd name="T53" fmla="*/ 40 h 128"/>
              <a:gd name="T54" fmla="*/ 79 w 112"/>
              <a:gd name="T55" fmla="*/ 43 h 128"/>
              <a:gd name="T56" fmla="*/ 102 w 112"/>
              <a:gd name="T57" fmla="*/ 115 h 128"/>
              <a:gd name="T58" fmla="*/ 84 w 112"/>
              <a:gd name="T59" fmla="*/ 71 h 128"/>
              <a:gd name="T60" fmla="*/ 24 w 112"/>
              <a:gd name="T61" fmla="*/ 74 h 128"/>
              <a:gd name="T62" fmla="*/ 84 w 112"/>
              <a:gd name="T63" fmla="*/ 77 h 128"/>
              <a:gd name="T64" fmla="*/ 84 w 112"/>
              <a:gd name="T65" fmla="*/ 71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2" h="128">
                <a:moveTo>
                  <a:pt x="84" y="92"/>
                </a:moveTo>
                <a:cubicBezTo>
                  <a:pt x="27" y="92"/>
                  <a:pt x="27" y="92"/>
                  <a:pt x="27" y="92"/>
                </a:cubicBezTo>
                <a:cubicBezTo>
                  <a:pt x="25" y="92"/>
                  <a:pt x="24" y="93"/>
                  <a:pt x="24" y="95"/>
                </a:cubicBezTo>
                <a:cubicBezTo>
                  <a:pt x="24" y="96"/>
                  <a:pt x="25" y="98"/>
                  <a:pt x="27" y="98"/>
                </a:cubicBezTo>
                <a:cubicBezTo>
                  <a:pt x="84" y="98"/>
                  <a:pt x="84" y="98"/>
                  <a:pt x="84" y="98"/>
                </a:cubicBezTo>
                <a:cubicBezTo>
                  <a:pt x="86" y="98"/>
                  <a:pt x="87" y="96"/>
                  <a:pt x="87" y="95"/>
                </a:cubicBezTo>
                <a:cubicBezTo>
                  <a:pt x="87" y="93"/>
                  <a:pt x="86" y="92"/>
                  <a:pt x="84" y="92"/>
                </a:cubicBezTo>
                <a:close/>
                <a:moveTo>
                  <a:pt x="24" y="53"/>
                </a:moveTo>
                <a:cubicBezTo>
                  <a:pt x="24" y="53"/>
                  <a:pt x="24" y="53"/>
                  <a:pt x="24" y="53"/>
                </a:cubicBezTo>
                <a:cubicBezTo>
                  <a:pt x="24" y="55"/>
                  <a:pt x="25" y="56"/>
                  <a:pt x="27" y="56"/>
                </a:cubicBezTo>
                <a:cubicBezTo>
                  <a:pt x="84" y="56"/>
                  <a:pt x="84" y="56"/>
                  <a:pt x="84" y="56"/>
                </a:cubicBezTo>
                <a:cubicBezTo>
                  <a:pt x="86" y="56"/>
                  <a:pt x="87" y="55"/>
                  <a:pt x="87" y="53"/>
                </a:cubicBezTo>
                <a:cubicBezTo>
                  <a:pt x="87" y="52"/>
                  <a:pt x="86" y="50"/>
                  <a:pt x="84" y="50"/>
                </a:cubicBezTo>
                <a:cubicBezTo>
                  <a:pt x="27" y="50"/>
                  <a:pt x="27" y="50"/>
                  <a:pt x="27" y="50"/>
                </a:cubicBezTo>
                <a:cubicBezTo>
                  <a:pt x="25" y="50"/>
                  <a:pt x="24" y="52"/>
                  <a:pt x="24" y="53"/>
                </a:cubicBezTo>
                <a:close/>
                <a:moveTo>
                  <a:pt x="110" y="37"/>
                </a:moveTo>
                <a:cubicBezTo>
                  <a:pt x="110" y="37"/>
                  <a:pt x="110" y="37"/>
                  <a:pt x="110" y="37"/>
                </a:cubicBezTo>
                <a:cubicBezTo>
                  <a:pt x="75" y="1"/>
                  <a:pt x="75" y="1"/>
                  <a:pt x="75" y="1"/>
                </a:cubicBezTo>
                <a:cubicBezTo>
                  <a:pt x="74" y="0"/>
                  <a:pt x="73" y="0"/>
                  <a:pt x="71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9" y="0"/>
                  <a:pt x="6" y="1"/>
                  <a:pt x="3" y="4"/>
                </a:cubicBezTo>
                <a:cubicBezTo>
                  <a:pt x="1" y="6"/>
                  <a:pt x="0" y="9"/>
                  <a:pt x="0" y="13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18"/>
                  <a:pt x="1" y="122"/>
                  <a:pt x="3" y="124"/>
                </a:cubicBezTo>
                <a:cubicBezTo>
                  <a:pt x="4" y="124"/>
                  <a:pt x="4" y="124"/>
                  <a:pt x="4" y="124"/>
                </a:cubicBezTo>
                <a:cubicBezTo>
                  <a:pt x="6" y="126"/>
                  <a:pt x="9" y="128"/>
                  <a:pt x="13" y="128"/>
                </a:cubicBezTo>
                <a:cubicBezTo>
                  <a:pt x="99" y="128"/>
                  <a:pt x="99" y="128"/>
                  <a:pt x="99" y="128"/>
                </a:cubicBezTo>
                <a:cubicBezTo>
                  <a:pt x="102" y="128"/>
                  <a:pt x="105" y="126"/>
                  <a:pt x="108" y="124"/>
                </a:cubicBezTo>
                <a:cubicBezTo>
                  <a:pt x="108" y="124"/>
                  <a:pt x="108" y="124"/>
                  <a:pt x="108" y="124"/>
                </a:cubicBezTo>
                <a:cubicBezTo>
                  <a:pt x="110" y="122"/>
                  <a:pt x="112" y="118"/>
                  <a:pt x="112" y="115"/>
                </a:cubicBezTo>
                <a:cubicBezTo>
                  <a:pt x="112" y="40"/>
                  <a:pt x="112" y="40"/>
                  <a:pt x="112" y="40"/>
                </a:cubicBezTo>
                <a:cubicBezTo>
                  <a:pt x="112" y="39"/>
                  <a:pt x="111" y="38"/>
                  <a:pt x="110" y="37"/>
                </a:cubicBezTo>
                <a:close/>
                <a:moveTo>
                  <a:pt x="74" y="15"/>
                </a:moveTo>
                <a:cubicBezTo>
                  <a:pt x="74" y="15"/>
                  <a:pt x="74" y="15"/>
                  <a:pt x="74" y="15"/>
                </a:cubicBezTo>
                <a:cubicBezTo>
                  <a:pt x="97" y="37"/>
                  <a:pt x="97" y="37"/>
                  <a:pt x="97" y="37"/>
                </a:cubicBezTo>
                <a:cubicBezTo>
                  <a:pt x="79" y="37"/>
                  <a:pt x="79" y="37"/>
                  <a:pt x="79" y="37"/>
                </a:cubicBezTo>
                <a:cubicBezTo>
                  <a:pt x="78" y="37"/>
                  <a:pt x="77" y="37"/>
                  <a:pt x="76" y="36"/>
                </a:cubicBezTo>
                <a:cubicBezTo>
                  <a:pt x="76" y="36"/>
                  <a:pt x="76" y="36"/>
                  <a:pt x="76" y="36"/>
                </a:cubicBezTo>
                <a:cubicBezTo>
                  <a:pt x="75" y="35"/>
                  <a:pt x="74" y="33"/>
                  <a:pt x="74" y="32"/>
                </a:cubicBezTo>
                <a:cubicBezTo>
                  <a:pt x="74" y="15"/>
                  <a:pt x="74" y="15"/>
                  <a:pt x="74" y="15"/>
                </a:cubicBezTo>
                <a:close/>
                <a:moveTo>
                  <a:pt x="102" y="115"/>
                </a:moveTo>
                <a:cubicBezTo>
                  <a:pt x="102" y="115"/>
                  <a:pt x="102" y="115"/>
                  <a:pt x="102" y="115"/>
                </a:cubicBezTo>
                <a:cubicBezTo>
                  <a:pt x="102" y="116"/>
                  <a:pt x="101" y="116"/>
                  <a:pt x="101" y="117"/>
                </a:cubicBezTo>
                <a:cubicBezTo>
                  <a:pt x="101" y="117"/>
                  <a:pt x="101" y="117"/>
                  <a:pt x="101" y="117"/>
                </a:cubicBezTo>
                <a:cubicBezTo>
                  <a:pt x="100" y="118"/>
                  <a:pt x="99" y="118"/>
                  <a:pt x="99" y="118"/>
                </a:cubicBezTo>
                <a:cubicBezTo>
                  <a:pt x="13" y="118"/>
                  <a:pt x="13" y="118"/>
                  <a:pt x="13" y="118"/>
                </a:cubicBezTo>
                <a:cubicBezTo>
                  <a:pt x="12" y="118"/>
                  <a:pt x="11" y="118"/>
                  <a:pt x="10" y="117"/>
                </a:cubicBezTo>
                <a:cubicBezTo>
                  <a:pt x="10" y="116"/>
                  <a:pt x="9" y="116"/>
                  <a:pt x="9" y="115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12"/>
                  <a:pt x="10" y="11"/>
                  <a:pt x="10" y="11"/>
                </a:cubicBezTo>
                <a:cubicBezTo>
                  <a:pt x="11" y="10"/>
                  <a:pt x="12" y="10"/>
                  <a:pt x="13" y="10"/>
                </a:cubicBezTo>
                <a:cubicBezTo>
                  <a:pt x="68" y="10"/>
                  <a:pt x="68" y="10"/>
                  <a:pt x="68" y="10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5"/>
                  <a:pt x="69" y="38"/>
                  <a:pt x="71" y="40"/>
                </a:cubicBezTo>
                <a:cubicBezTo>
                  <a:pt x="72" y="40"/>
                  <a:pt x="72" y="40"/>
                  <a:pt x="72" y="40"/>
                </a:cubicBezTo>
                <a:cubicBezTo>
                  <a:pt x="73" y="42"/>
                  <a:pt x="76" y="43"/>
                  <a:pt x="79" y="43"/>
                </a:cubicBezTo>
                <a:cubicBezTo>
                  <a:pt x="102" y="43"/>
                  <a:pt x="102" y="43"/>
                  <a:pt x="102" y="43"/>
                </a:cubicBezTo>
                <a:cubicBezTo>
                  <a:pt x="102" y="115"/>
                  <a:pt x="102" y="115"/>
                  <a:pt x="102" y="115"/>
                </a:cubicBezTo>
                <a:close/>
                <a:moveTo>
                  <a:pt x="84" y="71"/>
                </a:moveTo>
                <a:cubicBezTo>
                  <a:pt x="84" y="71"/>
                  <a:pt x="84" y="71"/>
                  <a:pt x="84" y="71"/>
                </a:cubicBezTo>
                <a:cubicBezTo>
                  <a:pt x="27" y="71"/>
                  <a:pt x="27" y="71"/>
                  <a:pt x="27" y="71"/>
                </a:cubicBezTo>
                <a:cubicBezTo>
                  <a:pt x="25" y="71"/>
                  <a:pt x="24" y="72"/>
                  <a:pt x="24" y="74"/>
                </a:cubicBezTo>
                <a:cubicBezTo>
                  <a:pt x="24" y="76"/>
                  <a:pt x="25" y="77"/>
                  <a:pt x="27" y="77"/>
                </a:cubicBezTo>
                <a:cubicBezTo>
                  <a:pt x="84" y="77"/>
                  <a:pt x="84" y="77"/>
                  <a:pt x="84" y="77"/>
                </a:cubicBezTo>
                <a:cubicBezTo>
                  <a:pt x="86" y="77"/>
                  <a:pt x="87" y="76"/>
                  <a:pt x="87" y="74"/>
                </a:cubicBezTo>
                <a:cubicBezTo>
                  <a:pt x="87" y="72"/>
                  <a:pt x="86" y="71"/>
                  <a:pt x="84" y="7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Freeform 38"/>
          <p:cNvSpPr>
            <a:spLocks noEditPoints="1"/>
          </p:cNvSpPr>
          <p:nvPr/>
        </p:nvSpPr>
        <p:spPr bwMode="auto">
          <a:xfrm>
            <a:off x="2708671" y="3342886"/>
            <a:ext cx="182656" cy="217512"/>
          </a:xfrm>
          <a:custGeom>
            <a:avLst/>
            <a:gdLst>
              <a:gd name="T0" fmla="*/ 93 w 105"/>
              <a:gd name="T1" fmla="*/ 2 h 125"/>
              <a:gd name="T2" fmla="*/ 90 w 105"/>
              <a:gd name="T3" fmla="*/ 9 h 125"/>
              <a:gd name="T4" fmla="*/ 105 w 105"/>
              <a:gd name="T5" fmla="*/ 47 h 125"/>
              <a:gd name="T6" fmla="*/ 88 w 105"/>
              <a:gd name="T7" fmla="*/ 89 h 125"/>
              <a:gd name="T8" fmla="*/ 69 w 105"/>
              <a:gd name="T9" fmla="*/ 101 h 125"/>
              <a:gd name="T10" fmla="*/ 52 w 105"/>
              <a:gd name="T11" fmla="*/ 105 h 125"/>
              <a:gd name="T12" fmla="*/ 52 w 105"/>
              <a:gd name="T13" fmla="*/ 115 h 125"/>
              <a:gd name="T14" fmla="*/ 76 w 105"/>
              <a:gd name="T15" fmla="*/ 120 h 125"/>
              <a:gd name="T16" fmla="*/ 47 w 105"/>
              <a:gd name="T17" fmla="*/ 125 h 125"/>
              <a:gd name="T18" fmla="*/ 47 w 105"/>
              <a:gd name="T19" fmla="*/ 125 h 125"/>
              <a:gd name="T20" fmla="*/ 19 w 105"/>
              <a:gd name="T21" fmla="*/ 120 h 125"/>
              <a:gd name="T22" fmla="*/ 42 w 105"/>
              <a:gd name="T23" fmla="*/ 115 h 125"/>
              <a:gd name="T24" fmla="*/ 42 w 105"/>
              <a:gd name="T25" fmla="*/ 105 h 125"/>
              <a:gd name="T26" fmla="*/ 8 w 105"/>
              <a:gd name="T27" fmla="*/ 91 h 125"/>
              <a:gd name="T28" fmla="*/ 1 w 105"/>
              <a:gd name="T29" fmla="*/ 94 h 125"/>
              <a:gd name="T30" fmla="*/ 12 w 105"/>
              <a:gd name="T31" fmla="*/ 79 h 125"/>
              <a:gd name="T32" fmla="*/ 14 w 105"/>
              <a:gd name="T33" fmla="*/ 14 h 125"/>
              <a:gd name="T34" fmla="*/ 78 w 105"/>
              <a:gd name="T35" fmla="*/ 12 h 125"/>
              <a:gd name="T36" fmla="*/ 84 w 105"/>
              <a:gd name="T37" fmla="*/ 7 h 125"/>
              <a:gd name="T38" fmla="*/ 84 w 105"/>
              <a:gd name="T39" fmla="*/ 7 h 125"/>
              <a:gd name="T40" fmla="*/ 86 w 105"/>
              <a:gd name="T41" fmla="*/ 13 h 125"/>
              <a:gd name="T42" fmla="*/ 82 w 105"/>
              <a:gd name="T43" fmla="*/ 16 h 125"/>
              <a:gd name="T44" fmla="*/ 80 w 105"/>
              <a:gd name="T45" fmla="*/ 81 h 125"/>
              <a:gd name="T46" fmla="*/ 47 w 105"/>
              <a:gd name="T47" fmla="*/ 95 h 125"/>
              <a:gd name="T48" fmla="*/ 13 w 105"/>
              <a:gd name="T49" fmla="*/ 86 h 125"/>
              <a:gd name="T50" fmla="*/ 47 w 105"/>
              <a:gd name="T51" fmla="*/ 100 h 125"/>
              <a:gd name="T52" fmla="*/ 67 w 105"/>
              <a:gd name="T53" fmla="*/ 96 h 125"/>
              <a:gd name="T54" fmla="*/ 84 w 105"/>
              <a:gd name="T55" fmla="*/ 84 h 125"/>
              <a:gd name="T56" fmla="*/ 95 w 105"/>
              <a:gd name="T57" fmla="*/ 67 h 125"/>
              <a:gd name="T58" fmla="*/ 95 w 105"/>
              <a:gd name="T59" fmla="*/ 28 h 125"/>
              <a:gd name="T60" fmla="*/ 74 w 105"/>
              <a:gd name="T61" fmla="*/ 21 h 125"/>
              <a:gd name="T62" fmla="*/ 47 w 105"/>
              <a:gd name="T63" fmla="*/ 10 h 125"/>
              <a:gd name="T64" fmla="*/ 10 w 105"/>
              <a:gd name="T65" fmla="*/ 47 h 125"/>
              <a:gd name="T66" fmla="*/ 47 w 105"/>
              <a:gd name="T67" fmla="*/ 85 h 125"/>
              <a:gd name="T68" fmla="*/ 74 w 105"/>
              <a:gd name="T69" fmla="*/ 74 h 125"/>
              <a:gd name="T70" fmla="*/ 74 w 105"/>
              <a:gd name="T71" fmla="*/ 21 h 125"/>
              <a:gd name="T72" fmla="*/ 80 w 105"/>
              <a:gd name="T73" fmla="*/ 81 h 125"/>
              <a:gd name="T74" fmla="*/ 74 w 105"/>
              <a:gd name="T75" fmla="*/ 81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5" h="125">
                <a:moveTo>
                  <a:pt x="89" y="2"/>
                </a:moveTo>
                <a:cubicBezTo>
                  <a:pt x="90" y="0"/>
                  <a:pt x="92" y="0"/>
                  <a:pt x="93" y="2"/>
                </a:cubicBezTo>
                <a:cubicBezTo>
                  <a:pt x="94" y="3"/>
                  <a:pt x="94" y="5"/>
                  <a:pt x="93" y="6"/>
                </a:cubicBezTo>
                <a:cubicBezTo>
                  <a:pt x="90" y="9"/>
                  <a:pt x="90" y="9"/>
                  <a:pt x="90" y="9"/>
                </a:cubicBezTo>
                <a:cubicBezTo>
                  <a:pt x="95" y="14"/>
                  <a:pt x="98" y="19"/>
                  <a:pt x="101" y="25"/>
                </a:cubicBezTo>
                <a:cubicBezTo>
                  <a:pt x="104" y="32"/>
                  <a:pt x="105" y="40"/>
                  <a:pt x="105" y="47"/>
                </a:cubicBezTo>
                <a:cubicBezTo>
                  <a:pt x="105" y="55"/>
                  <a:pt x="104" y="63"/>
                  <a:pt x="101" y="70"/>
                </a:cubicBezTo>
                <a:cubicBezTo>
                  <a:pt x="98" y="77"/>
                  <a:pt x="94" y="83"/>
                  <a:pt x="88" y="89"/>
                </a:cubicBezTo>
                <a:cubicBezTo>
                  <a:pt x="88" y="89"/>
                  <a:pt x="88" y="89"/>
                  <a:pt x="88" y="89"/>
                </a:cubicBezTo>
                <a:cubicBezTo>
                  <a:pt x="83" y="94"/>
                  <a:pt x="76" y="98"/>
                  <a:pt x="69" y="101"/>
                </a:cubicBezTo>
                <a:cubicBezTo>
                  <a:pt x="69" y="101"/>
                  <a:pt x="69" y="101"/>
                  <a:pt x="69" y="101"/>
                </a:cubicBezTo>
                <a:cubicBezTo>
                  <a:pt x="64" y="103"/>
                  <a:pt x="58" y="105"/>
                  <a:pt x="52" y="105"/>
                </a:cubicBezTo>
                <a:cubicBezTo>
                  <a:pt x="52" y="106"/>
                  <a:pt x="52" y="106"/>
                  <a:pt x="52" y="106"/>
                </a:cubicBezTo>
                <a:cubicBezTo>
                  <a:pt x="52" y="115"/>
                  <a:pt x="52" y="115"/>
                  <a:pt x="52" y="115"/>
                </a:cubicBezTo>
                <a:cubicBezTo>
                  <a:pt x="71" y="115"/>
                  <a:pt x="71" y="115"/>
                  <a:pt x="71" y="115"/>
                </a:cubicBezTo>
                <a:cubicBezTo>
                  <a:pt x="74" y="115"/>
                  <a:pt x="76" y="117"/>
                  <a:pt x="76" y="120"/>
                </a:cubicBezTo>
                <a:cubicBezTo>
                  <a:pt x="76" y="123"/>
                  <a:pt x="74" y="125"/>
                  <a:pt x="71" y="125"/>
                </a:cubicBezTo>
                <a:cubicBezTo>
                  <a:pt x="47" y="125"/>
                  <a:pt x="47" y="125"/>
                  <a:pt x="47" y="125"/>
                </a:cubicBezTo>
                <a:cubicBezTo>
                  <a:pt x="47" y="125"/>
                  <a:pt x="47" y="125"/>
                  <a:pt x="47" y="125"/>
                </a:cubicBezTo>
                <a:cubicBezTo>
                  <a:pt x="47" y="125"/>
                  <a:pt x="47" y="125"/>
                  <a:pt x="47" y="125"/>
                </a:cubicBezTo>
                <a:cubicBezTo>
                  <a:pt x="23" y="125"/>
                  <a:pt x="23" y="125"/>
                  <a:pt x="23" y="125"/>
                </a:cubicBezTo>
                <a:cubicBezTo>
                  <a:pt x="21" y="125"/>
                  <a:pt x="19" y="123"/>
                  <a:pt x="19" y="120"/>
                </a:cubicBezTo>
                <a:cubicBezTo>
                  <a:pt x="19" y="117"/>
                  <a:pt x="21" y="115"/>
                  <a:pt x="23" y="115"/>
                </a:cubicBezTo>
                <a:cubicBezTo>
                  <a:pt x="42" y="115"/>
                  <a:pt x="42" y="115"/>
                  <a:pt x="42" y="115"/>
                </a:cubicBezTo>
                <a:cubicBezTo>
                  <a:pt x="42" y="106"/>
                  <a:pt x="42" y="106"/>
                  <a:pt x="42" y="106"/>
                </a:cubicBezTo>
                <a:cubicBezTo>
                  <a:pt x="42" y="106"/>
                  <a:pt x="42" y="106"/>
                  <a:pt x="42" y="105"/>
                </a:cubicBezTo>
                <a:cubicBezTo>
                  <a:pt x="36" y="105"/>
                  <a:pt x="30" y="103"/>
                  <a:pt x="25" y="101"/>
                </a:cubicBezTo>
                <a:cubicBezTo>
                  <a:pt x="19" y="99"/>
                  <a:pt x="13" y="95"/>
                  <a:pt x="8" y="91"/>
                </a:cubicBezTo>
                <a:cubicBezTo>
                  <a:pt x="5" y="94"/>
                  <a:pt x="5" y="94"/>
                  <a:pt x="5" y="94"/>
                </a:cubicBezTo>
                <a:cubicBezTo>
                  <a:pt x="4" y="95"/>
                  <a:pt x="2" y="95"/>
                  <a:pt x="1" y="94"/>
                </a:cubicBezTo>
                <a:cubicBezTo>
                  <a:pt x="0" y="92"/>
                  <a:pt x="0" y="91"/>
                  <a:pt x="1" y="89"/>
                </a:cubicBezTo>
                <a:cubicBezTo>
                  <a:pt x="12" y="79"/>
                  <a:pt x="12" y="79"/>
                  <a:pt x="12" y="79"/>
                </a:cubicBezTo>
                <a:cubicBezTo>
                  <a:pt x="5" y="70"/>
                  <a:pt x="0" y="60"/>
                  <a:pt x="0" y="47"/>
                </a:cubicBezTo>
                <a:cubicBezTo>
                  <a:pt x="0" y="35"/>
                  <a:pt x="5" y="23"/>
                  <a:pt x="14" y="14"/>
                </a:cubicBezTo>
                <a:cubicBezTo>
                  <a:pt x="23" y="6"/>
                  <a:pt x="34" y="0"/>
                  <a:pt x="47" y="0"/>
                </a:cubicBezTo>
                <a:cubicBezTo>
                  <a:pt x="59" y="0"/>
                  <a:pt x="70" y="5"/>
                  <a:pt x="78" y="12"/>
                </a:cubicBezTo>
                <a:cubicBezTo>
                  <a:pt x="84" y="7"/>
                  <a:pt x="84" y="7"/>
                  <a:pt x="84" y="7"/>
                </a:cubicBezTo>
                <a:cubicBezTo>
                  <a:pt x="84" y="7"/>
                  <a:pt x="84" y="7"/>
                  <a:pt x="84" y="7"/>
                </a:cubicBezTo>
                <a:cubicBezTo>
                  <a:pt x="84" y="7"/>
                  <a:pt x="84" y="7"/>
                  <a:pt x="84" y="7"/>
                </a:cubicBezTo>
                <a:cubicBezTo>
                  <a:pt x="84" y="7"/>
                  <a:pt x="84" y="7"/>
                  <a:pt x="84" y="7"/>
                </a:cubicBezTo>
                <a:cubicBezTo>
                  <a:pt x="89" y="2"/>
                  <a:pt x="89" y="2"/>
                  <a:pt x="89" y="2"/>
                </a:cubicBezTo>
                <a:close/>
                <a:moveTo>
                  <a:pt x="86" y="13"/>
                </a:moveTo>
                <a:cubicBezTo>
                  <a:pt x="86" y="13"/>
                  <a:pt x="86" y="13"/>
                  <a:pt x="86" y="13"/>
                </a:cubicBezTo>
                <a:cubicBezTo>
                  <a:pt x="82" y="16"/>
                  <a:pt x="82" y="16"/>
                  <a:pt x="82" y="16"/>
                </a:cubicBezTo>
                <a:cubicBezTo>
                  <a:pt x="90" y="25"/>
                  <a:pt x="94" y="36"/>
                  <a:pt x="94" y="47"/>
                </a:cubicBezTo>
                <a:cubicBezTo>
                  <a:pt x="94" y="61"/>
                  <a:pt x="89" y="72"/>
                  <a:pt x="80" y="81"/>
                </a:cubicBezTo>
                <a:cubicBezTo>
                  <a:pt x="80" y="81"/>
                  <a:pt x="80" y="81"/>
                  <a:pt x="80" y="81"/>
                </a:cubicBezTo>
                <a:cubicBezTo>
                  <a:pt x="72" y="89"/>
                  <a:pt x="60" y="95"/>
                  <a:pt x="47" y="95"/>
                </a:cubicBezTo>
                <a:cubicBezTo>
                  <a:pt x="35" y="95"/>
                  <a:pt x="24" y="90"/>
                  <a:pt x="16" y="83"/>
                </a:cubicBezTo>
                <a:cubicBezTo>
                  <a:pt x="13" y="86"/>
                  <a:pt x="13" y="86"/>
                  <a:pt x="13" y="86"/>
                </a:cubicBezTo>
                <a:cubicBezTo>
                  <a:pt x="17" y="90"/>
                  <a:pt x="22" y="93"/>
                  <a:pt x="27" y="96"/>
                </a:cubicBezTo>
                <a:cubicBezTo>
                  <a:pt x="33" y="98"/>
                  <a:pt x="40" y="100"/>
                  <a:pt x="47" y="100"/>
                </a:cubicBezTo>
                <a:cubicBezTo>
                  <a:pt x="54" y="100"/>
                  <a:pt x="61" y="98"/>
                  <a:pt x="67" y="96"/>
                </a:cubicBezTo>
                <a:cubicBezTo>
                  <a:pt x="67" y="96"/>
                  <a:pt x="67" y="96"/>
                  <a:pt x="67" y="96"/>
                </a:cubicBezTo>
                <a:cubicBezTo>
                  <a:pt x="73" y="93"/>
                  <a:pt x="79" y="89"/>
                  <a:pt x="84" y="84"/>
                </a:cubicBezTo>
                <a:cubicBezTo>
                  <a:pt x="84" y="84"/>
                  <a:pt x="84" y="84"/>
                  <a:pt x="84" y="84"/>
                </a:cubicBezTo>
                <a:cubicBezTo>
                  <a:pt x="84" y="84"/>
                  <a:pt x="84" y="84"/>
                  <a:pt x="84" y="84"/>
                </a:cubicBezTo>
                <a:cubicBezTo>
                  <a:pt x="89" y="80"/>
                  <a:pt x="93" y="74"/>
                  <a:pt x="95" y="67"/>
                </a:cubicBezTo>
                <a:cubicBezTo>
                  <a:pt x="98" y="61"/>
                  <a:pt x="99" y="55"/>
                  <a:pt x="99" y="47"/>
                </a:cubicBezTo>
                <a:cubicBezTo>
                  <a:pt x="99" y="40"/>
                  <a:pt x="98" y="34"/>
                  <a:pt x="95" y="28"/>
                </a:cubicBezTo>
                <a:cubicBezTo>
                  <a:pt x="93" y="22"/>
                  <a:pt x="90" y="17"/>
                  <a:pt x="86" y="13"/>
                </a:cubicBezTo>
                <a:close/>
                <a:moveTo>
                  <a:pt x="74" y="21"/>
                </a:moveTo>
                <a:cubicBezTo>
                  <a:pt x="74" y="21"/>
                  <a:pt x="74" y="21"/>
                  <a:pt x="74" y="21"/>
                </a:cubicBezTo>
                <a:cubicBezTo>
                  <a:pt x="67" y="15"/>
                  <a:pt x="58" y="10"/>
                  <a:pt x="47" y="10"/>
                </a:cubicBezTo>
                <a:cubicBezTo>
                  <a:pt x="37" y="10"/>
                  <a:pt x="28" y="15"/>
                  <a:pt x="21" y="21"/>
                </a:cubicBezTo>
                <a:cubicBezTo>
                  <a:pt x="14" y="28"/>
                  <a:pt x="10" y="37"/>
                  <a:pt x="10" y="47"/>
                </a:cubicBezTo>
                <a:cubicBezTo>
                  <a:pt x="10" y="58"/>
                  <a:pt x="14" y="67"/>
                  <a:pt x="21" y="74"/>
                </a:cubicBezTo>
                <a:cubicBezTo>
                  <a:pt x="28" y="81"/>
                  <a:pt x="37" y="85"/>
                  <a:pt x="47" y="85"/>
                </a:cubicBezTo>
                <a:cubicBezTo>
                  <a:pt x="57" y="85"/>
                  <a:pt x="67" y="81"/>
                  <a:pt x="73" y="74"/>
                </a:cubicBezTo>
                <a:cubicBezTo>
                  <a:pt x="74" y="74"/>
                  <a:pt x="74" y="74"/>
                  <a:pt x="74" y="74"/>
                </a:cubicBezTo>
                <a:cubicBezTo>
                  <a:pt x="80" y="67"/>
                  <a:pt x="84" y="58"/>
                  <a:pt x="84" y="47"/>
                </a:cubicBezTo>
                <a:cubicBezTo>
                  <a:pt x="84" y="37"/>
                  <a:pt x="80" y="28"/>
                  <a:pt x="74" y="21"/>
                </a:cubicBezTo>
                <a:cubicBezTo>
                  <a:pt x="74" y="21"/>
                  <a:pt x="74" y="21"/>
                  <a:pt x="74" y="21"/>
                </a:cubicBezTo>
                <a:close/>
                <a:moveTo>
                  <a:pt x="80" y="81"/>
                </a:moveTo>
                <a:cubicBezTo>
                  <a:pt x="80" y="81"/>
                  <a:pt x="80" y="81"/>
                  <a:pt x="80" y="81"/>
                </a:cubicBezTo>
                <a:cubicBezTo>
                  <a:pt x="78" y="83"/>
                  <a:pt x="75" y="83"/>
                  <a:pt x="74" y="81"/>
                </a:cubicBezTo>
                <a:cubicBezTo>
                  <a:pt x="80" y="81"/>
                  <a:pt x="80" y="81"/>
                  <a:pt x="80" y="8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34" name="Group 39"/>
          <p:cNvGrpSpPr/>
          <p:nvPr/>
        </p:nvGrpSpPr>
        <p:grpSpPr bwMode="auto">
          <a:xfrm>
            <a:off x="3238500" y="2918242"/>
            <a:ext cx="2667000" cy="1797050"/>
            <a:chOff x="0" y="0"/>
            <a:chExt cx="2724" cy="1835"/>
          </a:xfrm>
        </p:grpSpPr>
        <p:sp>
          <p:nvSpPr>
            <p:cNvPr id="35" name="Oval 40"/>
            <p:cNvSpPr>
              <a:spLocks noChangeArrowheads="1"/>
            </p:cNvSpPr>
            <p:nvPr/>
          </p:nvSpPr>
          <p:spPr bwMode="auto">
            <a:xfrm flipV="1">
              <a:off x="0" y="1755"/>
              <a:ext cx="2724" cy="80"/>
            </a:xfrm>
            <a:prstGeom prst="ellipse">
              <a:avLst/>
            </a:prstGeom>
            <a:gradFill rotWithShape="1">
              <a:gsLst>
                <a:gs pos="0">
                  <a:schemeClr val="tx1">
                    <a:lumMod val="90000"/>
                    <a:lumOff val="10000"/>
                    <a:alpha val="50000"/>
                  </a:schemeClr>
                </a:gs>
                <a:gs pos="100000">
                  <a:schemeClr val="tx1">
                    <a:lumMod val="90000"/>
                    <a:lumOff val="10000"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36" name="Group 41"/>
            <p:cNvGrpSpPr/>
            <p:nvPr/>
          </p:nvGrpSpPr>
          <p:grpSpPr bwMode="auto">
            <a:xfrm>
              <a:off x="240" y="0"/>
              <a:ext cx="2246" cy="1810"/>
              <a:chOff x="0" y="0"/>
              <a:chExt cx="2556" cy="1958"/>
            </a:xfrm>
          </p:grpSpPr>
          <p:pic>
            <p:nvPicPr>
              <p:cNvPr id="37" name="Picture 42" descr="apple icons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556" cy="19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8" name="Rectangle 43" descr="sy_77578179991"/>
              <p:cNvSpPr>
                <a:spLocks noChangeArrowheads="1"/>
              </p:cNvSpPr>
              <p:nvPr/>
            </p:nvSpPr>
            <p:spPr bwMode="auto">
              <a:xfrm>
                <a:off x="99" y="100"/>
                <a:ext cx="2358" cy="1336"/>
              </a:xfrm>
              <a:prstGeom prst="rect">
                <a:avLst/>
              </a:prstGeom>
              <a:blipFill dpi="0" rotWithShape="1"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zh-CN" altLang="zh-CN">
                    <a:cs typeface="+mn-ea"/>
                    <a:sym typeface="+mn-lt"/>
                  </a:rPr>
                  <a:t> </a:t>
                </a:r>
              </a:p>
            </p:txBody>
          </p:sp>
        </p:grpSp>
      </p:grpSp>
      <p:sp>
        <p:nvSpPr>
          <p:cNvPr id="45" name="矩形 44"/>
          <p:cNvSpPr/>
          <p:nvPr/>
        </p:nvSpPr>
        <p:spPr>
          <a:xfrm>
            <a:off x="6725614" y="1509939"/>
            <a:ext cx="18002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47" name="矩形 46"/>
          <p:cNvSpPr/>
          <p:nvPr/>
        </p:nvSpPr>
        <p:spPr>
          <a:xfrm>
            <a:off x="6725614" y="2356904"/>
            <a:ext cx="18002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49" name="矩形 48"/>
          <p:cNvSpPr/>
          <p:nvPr/>
        </p:nvSpPr>
        <p:spPr>
          <a:xfrm>
            <a:off x="6725614" y="3149498"/>
            <a:ext cx="18002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50" name="矩形 49"/>
          <p:cNvSpPr/>
          <p:nvPr/>
        </p:nvSpPr>
        <p:spPr>
          <a:xfrm>
            <a:off x="622988" y="1509939"/>
            <a:ext cx="18002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51" name="矩形 50"/>
          <p:cNvSpPr/>
          <p:nvPr/>
        </p:nvSpPr>
        <p:spPr>
          <a:xfrm>
            <a:off x="622988" y="2356904"/>
            <a:ext cx="18002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52" name="矩形 51"/>
          <p:cNvSpPr/>
          <p:nvPr/>
        </p:nvSpPr>
        <p:spPr>
          <a:xfrm>
            <a:off x="622988" y="3149498"/>
            <a:ext cx="18002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</p:spTree>
    <p:extLst>
      <p:ext uri="{BB962C8B-B14F-4D97-AF65-F5344CB8AC3E}">
        <p14:creationId xmlns:p14="http://schemas.microsoft.com/office/powerpoint/2010/main" val="2169769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14:honeycomb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750"/>
                            </p:stCondLst>
                            <p:childTnLst>
                              <p:par>
                                <p:cTn id="9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9" grpId="0" animBg="1"/>
      <p:bldP spid="12" grpId="0" animBg="1"/>
      <p:bldP spid="15" grpId="0" animBg="1"/>
      <p:bldP spid="16" grpId="0" animBg="1"/>
      <p:bldP spid="17" grpId="0" animBg="1"/>
      <p:bldP spid="18" grpId="0" animBg="1"/>
      <p:bldP spid="21" grpId="0" animBg="1"/>
      <p:bldP spid="24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45" grpId="0"/>
      <p:bldP spid="47" grpId="0"/>
      <p:bldP spid="49" grpId="0"/>
      <p:bldP spid="50" grpId="0"/>
      <p:bldP spid="51" grpId="0"/>
      <p:bldP spid="5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8317" y="0"/>
            <a:ext cx="9167388" cy="5119389"/>
          </a:xfrm>
          <a:prstGeom prst="rect">
            <a:avLst/>
          </a:prstGeom>
        </p:spPr>
      </p:pic>
      <p:sp>
        <p:nvSpPr>
          <p:cNvPr id="16" name="Rectangle 18"/>
          <p:cNvSpPr>
            <a:spLocks noChangeArrowheads="1"/>
          </p:cNvSpPr>
          <p:nvPr/>
        </p:nvSpPr>
        <p:spPr bwMode="auto">
          <a:xfrm>
            <a:off x="2011206" y="1672768"/>
            <a:ext cx="512159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800" dirty="0">
                <a:solidFill>
                  <a:schemeClr val="accent6">
                    <a:lumMod val="50000"/>
                  </a:schemeClr>
                </a:solidFill>
                <a:cs typeface="+mn-ea"/>
                <a:sym typeface="+mn-lt"/>
              </a:rPr>
              <a:t>谢谢观看 请多指教</a:t>
            </a:r>
            <a:endParaRPr lang="en-US" altLang="zh-CN" sz="4800" dirty="0">
              <a:solidFill>
                <a:schemeClr val="accent6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Rectangle 20"/>
          <p:cNvSpPr>
            <a:spLocks noChangeArrowheads="1"/>
          </p:cNvSpPr>
          <p:nvPr/>
        </p:nvSpPr>
        <p:spPr bwMode="auto">
          <a:xfrm>
            <a:off x="1494234" y="2626567"/>
            <a:ext cx="615553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1200" dirty="0">
                <a:solidFill>
                  <a:schemeClr val="accent6">
                    <a:lumMod val="50000"/>
                  </a:schemeClr>
                </a:solidFill>
                <a:cs typeface="+mn-ea"/>
                <a:sym typeface="+mn-lt"/>
              </a:rPr>
              <a:t>We have many PowerPoint </a:t>
            </a:r>
            <a:r>
              <a:rPr lang="zh-CN" altLang="en-US" sz="1200" dirty="0">
                <a:solidFill>
                  <a:schemeClr val="accent6">
                    <a:lumMod val="50000"/>
                  </a:schemeClr>
                </a:solidFill>
                <a:cs typeface="+mn-ea"/>
                <a:sym typeface="+mn-lt"/>
              </a:rPr>
              <a:t>templates</a:t>
            </a:r>
            <a:r>
              <a:rPr lang="en-US" altLang="zh-CN" sz="1200" dirty="0">
                <a:solidFill>
                  <a:schemeClr val="accent6">
                    <a:lumMod val="50000"/>
                  </a:schemeClr>
                </a:solidFill>
                <a:cs typeface="+mn-ea"/>
                <a:sym typeface="+mn-lt"/>
              </a:rPr>
              <a:t> that has been specifically designed to help anyone that is stepping into the world of PowerPoint for the very first time.</a:t>
            </a:r>
            <a:endParaRPr lang="zh-CN" altLang="en-US" sz="1200" dirty="0">
              <a:solidFill>
                <a:schemeClr val="accent6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74285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6000">
        <p14:flythrough/>
      </p:transition>
    </mc:Choice>
    <mc:Fallback xmlns="">
      <p:transition spd="slow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1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75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5259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图片 4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8317" y="0"/>
            <a:ext cx="9167388" cy="5119389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1272153" y="1604433"/>
            <a:ext cx="6599693" cy="1934634"/>
            <a:chOff x="225017" y="203200"/>
            <a:chExt cx="8693542" cy="4733664"/>
          </a:xfrm>
        </p:grpSpPr>
        <p:sp>
          <p:nvSpPr>
            <p:cNvPr id="3" name="矩形 2"/>
            <p:cNvSpPr/>
            <p:nvPr/>
          </p:nvSpPr>
          <p:spPr>
            <a:xfrm>
              <a:off x="225017" y="203200"/>
              <a:ext cx="8693542" cy="473366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335644" y="379289"/>
              <a:ext cx="8466099" cy="4374239"/>
            </a:xfrm>
            <a:prstGeom prst="rect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63097" y="2041775"/>
            <a:ext cx="1296144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7200" b="1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9" name="Rectangle 18"/>
          <p:cNvSpPr>
            <a:spLocks noChangeArrowheads="1"/>
          </p:cNvSpPr>
          <p:nvPr/>
        </p:nvSpPr>
        <p:spPr bwMode="auto">
          <a:xfrm>
            <a:off x="3919281" y="2236160"/>
            <a:ext cx="282658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>
            <a:spAutoFit/>
          </a:bodyPr>
          <a:lstStyle/>
          <a:p>
            <a:pPr algn="dist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此处添加标题文本</a:t>
            </a:r>
            <a:endParaRPr lang="en-US" altLang="zh-CN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Line 21"/>
          <p:cNvSpPr>
            <a:spLocks noChangeShapeType="1"/>
          </p:cNvSpPr>
          <p:nvPr/>
        </p:nvSpPr>
        <p:spPr bwMode="auto">
          <a:xfrm>
            <a:off x="3703257" y="2112188"/>
            <a:ext cx="0" cy="1005018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ln>
                <a:solidFill>
                  <a:schemeClr val="tx1">
                    <a:lumMod val="60000"/>
                    <a:lumOff val="40000"/>
                  </a:schemeClr>
                </a:solidFill>
              </a:ln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2" name="Rectangle 18"/>
          <p:cNvSpPr>
            <a:spLocks noChangeArrowheads="1"/>
          </p:cNvSpPr>
          <p:nvPr/>
        </p:nvSpPr>
        <p:spPr bwMode="auto">
          <a:xfrm>
            <a:off x="3919281" y="2749573"/>
            <a:ext cx="282658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>
            <a:spAutoFit/>
          </a:bodyPr>
          <a:lstStyle/>
          <a:p>
            <a:pPr algn="dist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write your great  title here</a:t>
            </a:r>
          </a:p>
        </p:txBody>
      </p:sp>
    </p:spTree>
    <p:extLst>
      <p:ext uri="{BB962C8B-B14F-4D97-AF65-F5344CB8AC3E}">
        <p14:creationId xmlns:p14="http://schemas.microsoft.com/office/powerpoint/2010/main" val="124191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split orient="vert"/>
      </p:transition>
    </mc:Choice>
    <mc:Fallback xmlns="">
      <p:transition spd="slow" advClick="0" advTm="3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6" presetClass="entr" presetSubtype="4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 animBg="1"/>
      <p:bldP spid="4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2"/>
          <p:cNvSpPr txBox="1">
            <a:spLocks noChangeArrowheads="1"/>
          </p:cNvSpPr>
          <p:nvPr/>
        </p:nvSpPr>
        <p:spPr bwMode="auto">
          <a:xfrm>
            <a:off x="3658929" y="454943"/>
            <a:ext cx="182614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此处添加</a:t>
            </a:r>
            <a:r>
              <a:rPr lang="zh-CN" altLang="en-US" sz="1600" dirty="0">
                <a:solidFill>
                  <a:schemeClr val="accent1"/>
                </a:solidFill>
                <a:cs typeface="+mn-ea"/>
                <a:sym typeface="+mn-lt"/>
              </a:rPr>
              <a:t>标题文本</a:t>
            </a:r>
            <a:endParaRPr lang="en-US" altLang="zh-CN" sz="16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3" name="Text Box 43"/>
          <p:cNvSpPr txBox="1">
            <a:spLocks noChangeArrowheads="1"/>
          </p:cNvSpPr>
          <p:nvPr/>
        </p:nvSpPr>
        <p:spPr bwMode="auto">
          <a:xfrm>
            <a:off x="3577075" y="732755"/>
            <a:ext cx="1981632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This is a good space for a short subtitle</a:t>
            </a:r>
          </a:p>
        </p:txBody>
      </p:sp>
      <p:grpSp>
        <p:nvGrpSpPr>
          <p:cNvPr id="57" name="组合 56"/>
          <p:cNvGrpSpPr/>
          <p:nvPr/>
        </p:nvGrpSpPr>
        <p:grpSpPr>
          <a:xfrm>
            <a:off x="3461572" y="2518036"/>
            <a:ext cx="2212638" cy="2599401"/>
            <a:chOff x="3461572" y="2719359"/>
            <a:chExt cx="2212638" cy="2481908"/>
          </a:xfrm>
        </p:grpSpPr>
        <p:sp>
          <p:nvSpPr>
            <p:cNvPr id="5" name="Freeform 89"/>
            <p:cNvSpPr>
              <a:spLocks/>
            </p:cNvSpPr>
            <p:nvPr/>
          </p:nvSpPr>
          <p:spPr bwMode="auto">
            <a:xfrm>
              <a:off x="3461572" y="2719359"/>
              <a:ext cx="2212638" cy="2481908"/>
            </a:xfrm>
            <a:custGeom>
              <a:avLst/>
              <a:gdLst>
                <a:gd name="T0" fmla="*/ 537 w 866"/>
                <a:gd name="T1" fmla="*/ 959 h 971"/>
                <a:gd name="T2" fmla="*/ 630 w 866"/>
                <a:gd name="T3" fmla="*/ 825 h 971"/>
                <a:gd name="T4" fmla="*/ 760 w 866"/>
                <a:gd name="T5" fmla="*/ 821 h 971"/>
                <a:gd name="T6" fmla="*/ 775 w 866"/>
                <a:gd name="T7" fmla="*/ 748 h 971"/>
                <a:gd name="T8" fmla="*/ 799 w 866"/>
                <a:gd name="T9" fmla="*/ 720 h 971"/>
                <a:gd name="T10" fmla="*/ 784 w 866"/>
                <a:gd name="T11" fmla="*/ 700 h 971"/>
                <a:gd name="T12" fmla="*/ 811 w 866"/>
                <a:gd name="T13" fmla="*/ 682 h 971"/>
                <a:gd name="T14" fmla="*/ 827 w 866"/>
                <a:gd name="T15" fmla="*/ 652 h 971"/>
                <a:gd name="T16" fmla="*/ 845 w 866"/>
                <a:gd name="T17" fmla="*/ 602 h 971"/>
                <a:gd name="T18" fmla="*/ 779 w 866"/>
                <a:gd name="T19" fmla="*/ 458 h 971"/>
                <a:gd name="T20" fmla="*/ 664 w 866"/>
                <a:gd name="T21" fmla="*/ 113 h 971"/>
                <a:gd name="T22" fmla="*/ 62 w 866"/>
                <a:gd name="T23" fmla="*/ 292 h 971"/>
                <a:gd name="T24" fmla="*/ 197 w 866"/>
                <a:gd name="T25" fmla="*/ 712 h 971"/>
                <a:gd name="T26" fmla="*/ 191 w 866"/>
                <a:gd name="T27" fmla="*/ 971 h 971"/>
                <a:gd name="T28" fmla="*/ 537 w 866"/>
                <a:gd name="T29" fmla="*/ 971 h 971"/>
                <a:gd name="T30" fmla="*/ 537 w 866"/>
                <a:gd name="T31" fmla="*/ 959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66" h="971">
                  <a:moveTo>
                    <a:pt x="537" y="959"/>
                  </a:moveTo>
                  <a:cubicBezTo>
                    <a:pt x="537" y="959"/>
                    <a:pt x="532" y="821"/>
                    <a:pt x="630" y="825"/>
                  </a:cubicBezTo>
                  <a:cubicBezTo>
                    <a:pt x="727" y="829"/>
                    <a:pt x="736" y="858"/>
                    <a:pt x="760" y="821"/>
                  </a:cubicBezTo>
                  <a:cubicBezTo>
                    <a:pt x="783" y="784"/>
                    <a:pt x="759" y="764"/>
                    <a:pt x="775" y="748"/>
                  </a:cubicBezTo>
                  <a:cubicBezTo>
                    <a:pt x="775" y="748"/>
                    <a:pt x="799" y="736"/>
                    <a:pt x="799" y="720"/>
                  </a:cubicBezTo>
                  <a:cubicBezTo>
                    <a:pt x="800" y="704"/>
                    <a:pt x="784" y="700"/>
                    <a:pt x="784" y="700"/>
                  </a:cubicBezTo>
                  <a:cubicBezTo>
                    <a:pt x="784" y="700"/>
                    <a:pt x="810" y="699"/>
                    <a:pt x="811" y="682"/>
                  </a:cubicBezTo>
                  <a:cubicBezTo>
                    <a:pt x="812" y="665"/>
                    <a:pt x="800" y="664"/>
                    <a:pt x="827" y="652"/>
                  </a:cubicBezTo>
                  <a:cubicBezTo>
                    <a:pt x="854" y="641"/>
                    <a:pt x="862" y="630"/>
                    <a:pt x="845" y="602"/>
                  </a:cubicBezTo>
                  <a:cubicBezTo>
                    <a:pt x="829" y="573"/>
                    <a:pt x="772" y="493"/>
                    <a:pt x="779" y="458"/>
                  </a:cubicBezTo>
                  <a:cubicBezTo>
                    <a:pt x="785" y="424"/>
                    <a:pt x="866" y="226"/>
                    <a:pt x="664" y="113"/>
                  </a:cubicBezTo>
                  <a:cubicBezTo>
                    <a:pt x="461" y="0"/>
                    <a:pt x="125" y="49"/>
                    <a:pt x="62" y="292"/>
                  </a:cubicBezTo>
                  <a:cubicBezTo>
                    <a:pt x="0" y="536"/>
                    <a:pt x="197" y="712"/>
                    <a:pt x="197" y="712"/>
                  </a:cubicBezTo>
                  <a:cubicBezTo>
                    <a:pt x="197" y="712"/>
                    <a:pt x="278" y="866"/>
                    <a:pt x="191" y="971"/>
                  </a:cubicBezTo>
                  <a:cubicBezTo>
                    <a:pt x="537" y="971"/>
                    <a:pt x="537" y="971"/>
                    <a:pt x="537" y="971"/>
                  </a:cubicBezTo>
                  <a:lnTo>
                    <a:pt x="537" y="959"/>
                  </a:lnTo>
                  <a:close/>
                </a:path>
              </a:pathLst>
            </a:custGeom>
            <a:noFill/>
            <a:ln w="5715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>
                <a:ln w="6350">
                  <a:noFill/>
                </a:ln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3802893" y="3092741"/>
              <a:ext cx="1338092" cy="1172256"/>
              <a:chOff x="1992267" y="2273691"/>
              <a:chExt cx="1648011" cy="1443763"/>
            </a:xfrm>
            <a:solidFill>
              <a:schemeClr val="tx1">
                <a:lumMod val="10000"/>
                <a:lumOff val="90000"/>
              </a:schemeClr>
            </a:solidFill>
          </p:grpSpPr>
          <p:sp>
            <p:nvSpPr>
              <p:cNvPr id="7" name="Freeform 90"/>
              <p:cNvSpPr>
                <a:spLocks/>
              </p:cNvSpPr>
              <p:nvPr/>
            </p:nvSpPr>
            <p:spPr bwMode="auto">
              <a:xfrm>
                <a:off x="2564707" y="2475820"/>
                <a:ext cx="616054" cy="438546"/>
              </a:xfrm>
              <a:custGeom>
                <a:avLst/>
                <a:gdLst>
                  <a:gd name="T0" fmla="*/ 149 w 241"/>
                  <a:gd name="T1" fmla="*/ 150 h 176"/>
                  <a:gd name="T2" fmla="*/ 84 w 241"/>
                  <a:gd name="T3" fmla="*/ 163 h 176"/>
                  <a:gd name="T4" fmla="*/ 43 w 241"/>
                  <a:gd name="T5" fmla="*/ 148 h 176"/>
                  <a:gd name="T6" fmla="*/ 1 w 241"/>
                  <a:gd name="T7" fmla="*/ 71 h 176"/>
                  <a:gd name="T8" fmla="*/ 60 w 241"/>
                  <a:gd name="T9" fmla="*/ 8 h 176"/>
                  <a:gd name="T10" fmla="*/ 124 w 241"/>
                  <a:gd name="T11" fmla="*/ 39 h 176"/>
                  <a:gd name="T12" fmla="*/ 132 w 241"/>
                  <a:gd name="T13" fmla="*/ 43 h 176"/>
                  <a:gd name="T14" fmla="*/ 140 w 241"/>
                  <a:gd name="T15" fmla="*/ 40 h 176"/>
                  <a:gd name="T16" fmla="*/ 198 w 241"/>
                  <a:gd name="T17" fmla="*/ 32 h 176"/>
                  <a:gd name="T18" fmla="*/ 241 w 241"/>
                  <a:gd name="T19" fmla="*/ 76 h 176"/>
                  <a:gd name="T20" fmla="*/ 236 w 241"/>
                  <a:gd name="T21" fmla="*/ 80 h 176"/>
                  <a:gd name="T22" fmla="*/ 186 w 241"/>
                  <a:gd name="T23" fmla="*/ 176 h 176"/>
                  <a:gd name="T24" fmla="*/ 149 w 241"/>
                  <a:gd name="T25" fmla="*/ 15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41" h="176">
                    <a:moveTo>
                      <a:pt x="149" y="150"/>
                    </a:moveTo>
                    <a:cubicBezTo>
                      <a:pt x="118" y="144"/>
                      <a:pt x="95" y="156"/>
                      <a:pt x="84" y="163"/>
                    </a:cubicBezTo>
                    <a:cubicBezTo>
                      <a:pt x="76" y="158"/>
                      <a:pt x="62" y="151"/>
                      <a:pt x="43" y="148"/>
                    </a:cubicBezTo>
                    <a:cubicBezTo>
                      <a:pt x="43" y="126"/>
                      <a:pt x="33" y="88"/>
                      <a:pt x="1" y="71"/>
                    </a:cubicBezTo>
                    <a:cubicBezTo>
                      <a:pt x="0" y="54"/>
                      <a:pt x="13" y="15"/>
                      <a:pt x="60" y="8"/>
                    </a:cubicBezTo>
                    <a:cubicBezTo>
                      <a:pt x="103" y="0"/>
                      <a:pt x="124" y="37"/>
                      <a:pt x="124" y="39"/>
                    </a:cubicBezTo>
                    <a:cubicBezTo>
                      <a:pt x="126" y="41"/>
                      <a:pt x="129" y="43"/>
                      <a:pt x="132" y="43"/>
                    </a:cubicBezTo>
                    <a:cubicBezTo>
                      <a:pt x="135" y="44"/>
                      <a:pt x="138" y="42"/>
                      <a:pt x="140" y="40"/>
                    </a:cubicBezTo>
                    <a:cubicBezTo>
                      <a:pt x="140" y="39"/>
                      <a:pt x="155" y="21"/>
                      <a:pt x="198" y="32"/>
                    </a:cubicBezTo>
                    <a:cubicBezTo>
                      <a:pt x="233" y="40"/>
                      <a:pt x="240" y="66"/>
                      <a:pt x="241" y="76"/>
                    </a:cubicBezTo>
                    <a:cubicBezTo>
                      <a:pt x="239" y="77"/>
                      <a:pt x="238" y="79"/>
                      <a:pt x="236" y="80"/>
                    </a:cubicBezTo>
                    <a:cubicBezTo>
                      <a:pt x="200" y="106"/>
                      <a:pt x="189" y="147"/>
                      <a:pt x="186" y="176"/>
                    </a:cubicBezTo>
                    <a:cubicBezTo>
                      <a:pt x="179" y="164"/>
                      <a:pt x="167" y="153"/>
                      <a:pt x="149" y="150"/>
                    </a:cubicBezTo>
                    <a:close/>
                  </a:path>
                </a:pathLst>
              </a:custGeom>
              <a:grpFill/>
              <a:ln w="6350">
                <a:solidFill>
                  <a:schemeClr val="bg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>
                  <a:ln w="6350">
                    <a:noFill/>
                  </a:ln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" name="Freeform 91"/>
              <p:cNvSpPr>
                <a:spLocks/>
              </p:cNvSpPr>
              <p:nvPr/>
            </p:nvSpPr>
            <p:spPr bwMode="auto">
              <a:xfrm>
                <a:off x="1992267" y="2273691"/>
                <a:ext cx="1648011" cy="1443763"/>
              </a:xfrm>
              <a:custGeom>
                <a:avLst/>
                <a:gdLst>
                  <a:gd name="T0" fmla="*/ 48 w 656"/>
                  <a:gd name="T1" fmla="*/ 205 h 588"/>
                  <a:gd name="T2" fmla="*/ 204 w 656"/>
                  <a:gd name="T3" fmla="*/ 82 h 588"/>
                  <a:gd name="T4" fmla="*/ 531 w 656"/>
                  <a:gd name="T5" fmla="*/ 119 h 588"/>
                  <a:gd name="T6" fmla="*/ 486 w 656"/>
                  <a:gd name="T7" fmla="*/ 359 h 588"/>
                  <a:gd name="T8" fmla="*/ 466 w 656"/>
                  <a:gd name="T9" fmla="*/ 195 h 588"/>
                  <a:gd name="T10" fmla="*/ 555 w 656"/>
                  <a:gd name="T11" fmla="*/ 247 h 588"/>
                  <a:gd name="T12" fmla="*/ 497 w 656"/>
                  <a:gd name="T13" fmla="*/ 268 h 588"/>
                  <a:gd name="T14" fmla="*/ 490 w 656"/>
                  <a:gd name="T15" fmla="*/ 285 h 588"/>
                  <a:gd name="T16" fmla="*/ 573 w 656"/>
                  <a:gd name="T17" fmla="*/ 254 h 588"/>
                  <a:gd name="T18" fmla="*/ 478 w 656"/>
                  <a:gd name="T19" fmla="*/ 168 h 588"/>
                  <a:gd name="T20" fmla="*/ 353 w 656"/>
                  <a:gd name="T21" fmla="*/ 120 h 588"/>
                  <a:gd name="T22" fmla="*/ 217 w 656"/>
                  <a:gd name="T23" fmla="*/ 124 h 588"/>
                  <a:gd name="T24" fmla="*/ 101 w 656"/>
                  <a:gd name="T25" fmla="*/ 191 h 588"/>
                  <a:gd name="T26" fmla="*/ 59 w 656"/>
                  <a:gd name="T27" fmla="*/ 339 h 588"/>
                  <a:gd name="T28" fmla="*/ 169 w 656"/>
                  <a:gd name="T29" fmla="*/ 374 h 588"/>
                  <a:gd name="T30" fmla="*/ 347 w 656"/>
                  <a:gd name="T31" fmla="*/ 402 h 588"/>
                  <a:gd name="T32" fmla="*/ 382 w 656"/>
                  <a:gd name="T33" fmla="*/ 374 h 588"/>
                  <a:gd name="T34" fmla="*/ 365 w 656"/>
                  <a:gd name="T35" fmla="*/ 366 h 588"/>
                  <a:gd name="T36" fmla="*/ 295 w 656"/>
                  <a:gd name="T37" fmla="*/ 358 h 588"/>
                  <a:gd name="T38" fmla="*/ 99 w 656"/>
                  <a:gd name="T39" fmla="*/ 366 h 588"/>
                  <a:gd name="T40" fmla="*/ 97 w 656"/>
                  <a:gd name="T41" fmla="*/ 279 h 588"/>
                  <a:gd name="T42" fmla="*/ 114 w 656"/>
                  <a:gd name="T43" fmla="*/ 203 h 588"/>
                  <a:gd name="T44" fmla="*/ 244 w 656"/>
                  <a:gd name="T45" fmla="*/ 247 h 588"/>
                  <a:gd name="T46" fmla="*/ 172 w 656"/>
                  <a:gd name="T47" fmla="*/ 302 h 588"/>
                  <a:gd name="T48" fmla="*/ 298 w 656"/>
                  <a:gd name="T49" fmla="*/ 281 h 588"/>
                  <a:gd name="T50" fmla="*/ 364 w 656"/>
                  <a:gd name="T51" fmla="*/ 268 h 588"/>
                  <a:gd name="T52" fmla="*/ 408 w 656"/>
                  <a:gd name="T53" fmla="*/ 319 h 588"/>
                  <a:gd name="T54" fmla="*/ 477 w 656"/>
                  <a:gd name="T55" fmla="*/ 404 h 588"/>
                  <a:gd name="T56" fmla="*/ 343 w 656"/>
                  <a:gd name="T57" fmla="*/ 491 h 588"/>
                  <a:gd name="T58" fmla="*/ 211 w 656"/>
                  <a:gd name="T59" fmla="*/ 441 h 588"/>
                  <a:gd name="T60" fmla="*/ 232 w 656"/>
                  <a:gd name="T61" fmla="*/ 415 h 588"/>
                  <a:gd name="T62" fmla="*/ 194 w 656"/>
                  <a:gd name="T63" fmla="*/ 435 h 588"/>
                  <a:gd name="T64" fmla="*/ 205 w 656"/>
                  <a:gd name="T65" fmla="*/ 491 h 588"/>
                  <a:gd name="T66" fmla="*/ 336 w 656"/>
                  <a:gd name="T67" fmla="*/ 513 h 588"/>
                  <a:gd name="T68" fmla="*/ 143 w 656"/>
                  <a:gd name="T69" fmla="*/ 543 h 588"/>
                  <a:gd name="T70" fmla="*/ 3 w 656"/>
                  <a:gd name="T71" fmla="*/ 310 h 588"/>
                  <a:gd name="connsiteX0" fmla="*/ 3 w 9486"/>
                  <a:gd name="connsiteY0" fmla="*/ 4594 h 9273"/>
                  <a:gd name="connsiteX1" fmla="*/ 689 w 9486"/>
                  <a:gd name="connsiteY1" fmla="*/ 2808 h 9273"/>
                  <a:gd name="connsiteX2" fmla="*/ 1268 w 9486"/>
                  <a:gd name="connsiteY2" fmla="*/ 1516 h 9273"/>
                  <a:gd name="connsiteX3" fmla="*/ 3067 w 9486"/>
                  <a:gd name="connsiteY3" fmla="*/ 717 h 9273"/>
                  <a:gd name="connsiteX4" fmla="*/ 5689 w 9486"/>
                  <a:gd name="connsiteY4" fmla="*/ 393 h 9273"/>
                  <a:gd name="connsiteX5" fmla="*/ 8052 w 9486"/>
                  <a:gd name="connsiteY5" fmla="*/ 1346 h 9273"/>
                  <a:gd name="connsiteX6" fmla="*/ 9195 w 9486"/>
                  <a:gd name="connsiteY6" fmla="*/ 4322 h 9273"/>
                  <a:gd name="connsiteX7" fmla="*/ 7366 w 9486"/>
                  <a:gd name="connsiteY7" fmla="*/ 5427 h 9273"/>
                  <a:gd name="connsiteX8" fmla="*/ 6405 w 9486"/>
                  <a:gd name="connsiteY8" fmla="*/ 4492 h 9273"/>
                  <a:gd name="connsiteX9" fmla="*/ 7061 w 9486"/>
                  <a:gd name="connsiteY9" fmla="*/ 2638 h 9273"/>
                  <a:gd name="connsiteX10" fmla="*/ 8234 w 9486"/>
                  <a:gd name="connsiteY10" fmla="*/ 2604 h 9273"/>
                  <a:gd name="connsiteX11" fmla="*/ 8417 w 9486"/>
                  <a:gd name="connsiteY11" fmla="*/ 3523 h 9273"/>
                  <a:gd name="connsiteX12" fmla="*/ 8128 w 9486"/>
                  <a:gd name="connsiteY12" fmla="*/ 3897 h 9273"/>
                  <a:gd name="connsiteX13" fmla="*/ 7533 w 9486"/>
                  <a:gd name="connsiteY13" fmla="*/ 3880 h 9273"/>
                  <a:gd name="connsiteX14" fmla="*/ 7350 w 9486"/>
                  <a:gd name="connsiteY14" fmla="*/ 3965 h 9273"/>
                  <a:gd name="connsiteX15" fmla="*/ 7427 w 9486"/>
                  <a:gd name="connsiteY15" fmla="*/ 4169 h 9273"/>
                  <a:gd name="connsiteX16" fmla="*/ 8219 w 9486"/>
                  <a:gd name="connsiteY16" fmla="*/ 4186 h 9273"/>
                  <a:gd name="connsiteX17" fmla="*/ 8692 w 9486"/>
                  <a:gd name="connsiteY17" fmla="*/ 3642 h 9273"/>
                  <a:gd name="connsiteX18" fmla="*/ 8402 w 9486"/>
                  <a:gd name="connsiteY18" fmla="*/ 2349 h 9273"/>
                  <a:gd name="connsiteX19" fmla="*/ 7244 w 9486"/>
                  <a:gd name="connsiteY19" fmla="*/ 2179 h 9273"/>
                  <a:gd name="connsiteX20" fmla="*/ 6375 w 9486"/>
                  <a:gd name="connsiteY20" fmla="*/ 1261 h 9273"/>
                  <a:gd name="connsiteX21" fmla="*/ 5338 w 9486"/>
                  <a:gd name="connsiteY21" fmla="*/ 1363 h 9273"/>
                  <a:gd name="connsiteX22" fmla="*/ 4164 w 9486"/>
                  <a:gd name="connsiteY22" fmla="*/ 836 h 9273"/>
                  <a:gd name="connsiteX23" fmla="*/ 3265 w 9486"/>
                  <a:gd name="connsiteY23" fmla="*/ 1431 h 9273"/>
                  <a:gd name="connsiteX24" fmla="*/ 3036 w 9486"/>
                  <a:gd name="connsiteY24" fmla="*/ 2111 h 9273"/>
                  <a:gd name="connsiteX25" fmla="*/ 1497 w 9486"/>
                  <a:gd name="connsiteY25" fmla="*/ 2570 h 9273"/>
                  <a:gd name="connsiteX26" fmla="*/ 1192 w 9486"/>
                  <a:gd name="connsiteY26" fmla="*/ 3897 h 9273"/>
                  <a:gd name="connsiteX27" fmla="*/ 856 w 9486"/>
                  <a:gd name="connsiteY27" fmla="*/ 5087 h 9273"/>
                  <a:gd name="connsiteX28" fmla="*/ 1344 w 9486"/>
                  <a:gd name="connsiteY28" fmla="*/ 5836 h 9273"/>
                  <a:gd name="connsiteX29" fmla="*/ 2533 w 9486"/>
                  <a:gd name="connsiteY29" fmla="*/ 5683 h 9273"/>
                  <a:gd name="connsiteX30" fmla="*/ 4286 w 9486"/>
                  <a:gd name="connsiteY30" fmla="*/ 5649 h 9273"/>
                  <a:gd name="connsiteX31" fmla="*/ 5247 w 9486"/>
                  <a:gd name="connsiteY31" fmla="*/ 6159 h 9273"/>
                  <a:gd name="connsiteX32" fmla="*/ 5323 w 9486"/>
                  <a:gd name="connsiteY32" fmla="*/ 6159 h 9273"/>
                  <a:gd name="connsiteX33" fmla="*/ 5780 w 9486"/>
                  <a:gd name="connsiteY33" fmla="*/ 5683 h 9273"/>
                  <a:gd name="connsiteX34" fmla="*/ 5704 w 9486"/>
                  <a:gd name="connsiteY34" fmla="*/ 5478 h 9273"/>
                  <a:gd name="connsiteX35" fmla="*/ 5521 w 9486"/>
                  <a:gd name="connsiteY35" fmla="*/ 5546 h 9273"/>
                  <a:gd name="connsiteX36" fmla="*/ 5262 w 9486"/>
                  <a:gd name="connsiteY36" fmla="*/ 5853 h 9273"/>
                  <a:gd name="connsiteX37" fmla="*/ 4454 w 9486"/>
                  <a:gd name="connsiteY37" fmla="*/ 5410 h 9273"/>
                  <a:gd name="connsiteX38" fmla="*/ 2381 w 9486"/>
                  <a:gd name="connsiteY38" fmla="*/ 5427 h 9273"/>
                  <a:gd name="connsiteX39" fmla="*/ 1466 w 9486"/>
                  <a:gd name="connsiteY39" fmla="*/ 5546 h 9273"/>
                  <a:gd name="connsiteX40" fmla="*/ 1146 w 9486"/>
                  <a:gd name="connsiteY40" fmla="*/ 5036 h 9273"/>
                  <a:gd name="connsiteX41" fmla="*/ 1436 w 9486"/>
                  <a:gd name="connsiteY41" fmla="*/ 4067 h 9273"/>
                  <a:gd name="connsiteX42" fmla="*/ 1481 w 9486"/>
                  <a:gd name="connsiteY42" fmla="*/ 3897 h 9273"/>
                  <a:gd name="connsiteX43" fmla="*/ 1695 w 9486"/>
                  <a:gd name="connsiteY43" fmla="*/ 2774 h 9273"/>
                  <a:gd name="connsiteX44" fmla="*/ 2975 w 9486"/>
                  <a:gd name="connsiteY44" fmla="*/ 2417 h 9273"/>
                  <a:gd name="connsiteX45" fmla="*/ 3677 w 9486"/>
                  <a:gd name="connsiteY45" fmla="*/ 3523 h 9273"/>
                  <a:gd name="connsiteX46" fmla="*/ 2564 w 9486"/>
                  <a:gd name="connsiteY46" fmla="*/ 4237 h 9273"/>
                  <a:gd name="connsiteX47" fmla="*/ 2579 w 9486"/>
                  <a:gd name="connsiteY47" fmla="*/ 4458 h 9273"/>
                  <a:gd name="connsiteX48" fmla="*/ 2777 w 9486"/>
                  <a:gd name="connsiteY48" fmla="*/ 4424 h 9273"/>
                  <a:gd name="connsiteX49" fmla="*/ 4500 w 9486"/>
                  <a:gd name="connsiteY49" fmla="*/ 4101 h 9273"/>
                  <a:gd name="connsiteX50" fmla="*/ 4683 w 9486"/>
                  <a:gd name="connsiteY50" fmla="*/ 4101 h 9273"/>
                  <a:gd name="connsiteX51" fmla="*/ 5506 w 9486"/>
                  <a:gd name="connsiteY51" fmla="*/ 3880 h 9273"/>
                  <a:gd name="connsiteX52" fmla="*/ 6055 w 9486"/>
                  <a:gd name="connsiteY52" fmla="*/ 4611 h 9273"/>
                  <a:gd name="connsiteX53" fmla="*/ 6177 w 9486"/>
                  <a:gd name="connsiteY53" fmla="*/ 4747 h 9273"/>
                  <a:gd name="connsiteX54" fmla="*/ 7183 w 9486"/>
                  <a:gd name="connsiteY54" fmla="*/ 6057 h 9273"/>
                  <a:gd name="connsiteX55" fmla="*/ 7021 w 9486"/>
                  <a:gd name="connsiteY55" fmla="*/ 6777 h 9273"/>
                  <a:gd name="connsiteX56" fmla="*/ 5201 w 9486"/>
                  <a:gd name="connsiteY56" fmla="*/ 7621 h 9273"/>
                  <a:gd name="connsiteX57" fmla="*/ 5186 w 9486"/>
                  <a:gd name="connsiteY57" fmla="*/ 7672 h 9273"/>
                  <a:gd name="connsiteX58" fmla="*/ 3311 w 9486"/>
                  <a:gd name="connsiteY58" fmla="*/ 7468 h 9273"/>
                  <a:gd name="connsiteX59" fmla="*/ 3173 w 9486"/>
                  <a:gd name="connsiteY59" fmla="*/ 6822 h 9273"/>
                  <a:gd name="connsiteX60" fmla="*/ 3402 w 9486"/>
                  <a:gd name="connsiteY60" fmla="*/ 6567 h 9273"/>
                  <a:gd name="connsiteX61" fmla="*/ 3494 w 9486"/>
                  <a:gd name="connsiteY61" fmla="*/ 6380 h 9273"/>
                  <a:gd name="connsiteX62" fmla="*/ 3311 w 9486"/>
                  <a:gd name="connsiteY62" fmla="*/ 6278 h 9273"/>
                  <a:gd name="connsiteX63" fmla="*/ 2914 w 9486"/>
                  <a:gd name="connsiteY63" fmla="*/ 6720 h 9273"/>
                  <a:gd name="connsiteX64" fmla="*/ 3082 w 9486"/>
                  <a:gd name="connsiteY64" fmla="*/ 7655 h 9273"/>
                  <a:gd name="connsiteX65" fmla="*/ 3082 w 9486"/>
                  <a:gd name="connsiteY65" fmla="*/ 7672 h 9273"/>
                  <a:gd name="connsiteX66" fmla="*/ 4439 w 9486"/>
                  <a:gd name="connsiteY66" fmla="*/ 8183 h 9273"/>
                  <a:gd name="connsiteX67" fmla="*/ 5079 w 9486"/>
                  <a:gd name="connsiteY67" fmla="*/ 8046 h 9273"/>
                  <a:gd name="connsiteX68" fmla="*/ 3219 w 9486"/>
                  <a:gd name="connsiteY68" fmla="*/ 9271 h 9273"/>
                  <a:gd name="connsiteX69" fmla="*/ 2137 w 9486"/>
                  <a:gd name="connsiteY69" fmla="*/ 8557 h 9273"/>
                  <a:gd name="connsiteX70" fmla="*/ 1161 w 9486"/>
                  <a:gd name="connsiteY70" fmla="*/ 6618 h 9273"/>
                  <a:gd name="connsiteX71" fmla="*/ 3 w 9486"/>
                  <a:gd name="connsiteY71" fmla="*/ 4594 h 9273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401 w 10000"/>
                  <a:gd name="connsiteY55" fmla="*/ 7308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401 w 10000"/>
                  <a:gd name="connsiteY55" fmla="*/ 7308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401 w 10000"/>
                  <a:gd name="connsiteY55" fmla="*/ 7308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414 w 10000"/>
                  <a:gd name="connsiteY55" fmla="*/ 7630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414 w 10000"/>
                  <a:gd name="connsiteY55" fmla="*/ 7630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414 w 10000"/>
                  <a:gd name="connsiteY55" fmla="*/ 7630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247 w 10000"/>
                  <a:gd name="connsiteY55" fmla="*/ 7791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247 w 10000"/>
                  <a:gd name="connsiteY55" fmla="*/ 7791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247 w 10000"/>
                  <a:gd name="connsiteY55" fmla="*/ 7791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209 w 10000"/>
                  <a:gd name="connsiteY55" fmla="*/ 7879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209 w 10000"/>
                  <a:gd name="connsiteY55" fmla="*/ 7879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273 w 10000"/>
                  <a:gd name="connsiteY55" fmla="*/ 7747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273 w 10000"/>
                  <a:gd name="connsiteY55" fmla="*/ 7747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196 w 10000"/>
                  <a:gd name="connsiteY55" fmla="*/ 7806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196 w 10000"/>
                  <a:gd name="connsiteY55" fmla="*/ 7806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196 w 10000"/>
                  <a:gd name="connsiteY55" fmla="*/ 7806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273 w 10000"/>
                  <a:gd name="connsiteY55" fmla="*/ 7835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273 w 10000"/>
                  <a:gd name="connsiteY55" fmla="*/ 7835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273 w 10000"/>
                  <a:gd name="connsiteY55" fmla="*/ 7835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273 w 10000"/>
                  <a:gd name="connsiteY55" fmla="*/ 7835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273 w 10000"/>
                  <a:gd name="connsiteY55" fmla="*/ 7835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273 w 10000"/>
                  <a:gd name="connsiteY55" fmla="*/ 7835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183 w 10000"/>
                  <a:gd name="connsiteY55" fmla="*/ 7879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183 w 10000"/>
                  <a:gd name="connsiteY55" fmla="*/ 7879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183 w 10000"/>
                  <a:gd name="connsiteY55" fmla="*/ 7879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183 w 10000"/>
                  <a:gd name="connsiteY55" fmla="*/ 7879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93 w 10000"/>
                  <a:gd name="connsiteY55" fmla="*/ 7894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93 w 10000"/>
                  <a:gd name="connsiteY55" fmla="*/ 7894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93 w 10000"/>
                  <a:gd name="connsiteY55" fmla="*/ 7953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93 w 10000"/>
                  <a:gd name="connsiteY55" fmla="*/ 7953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55 w 10000"/>
                  <a:gd name="connsiteY55" fmla="*/ 7909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55 w 10000"/>
                  <a:gd name="connsiteY55" fmla="*/ 7909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55 w 10000"/>
                  <a:gd name="connsiteY55" fmla="*/ 7909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04 w 10000"/>
                  <a:gd name="connsiteY55" fmla="*/ 7909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04 w 10000"/>
                  <a:gd name="connsiteY55" fmla="*/ 7909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04 w 10000"/>
                  <a:gd name="connsiteY55" fmla="*/ 7909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42 w 10000"/>
                  <a:gd name="connsiteY55" fmla="*/ 7938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42 w 10000"/>
                  <a:gd name="connsiteY55" fmla="*/ 7938 h 10000"/>
                  <a:gd name="connsiteX56" fmla="*/ 5483 w 10000"/>
                  <a:gd name="connsiteY56" fmla="*/ 8218 h 10000"/>
                  <a:gd name="connsiteX57" fmla="*/ 3490 w 10000"/>
                  <a:gd name="connsiteY57" fmla="*/ 8053 h 10000"/>
                  <a:gd name="connsiteX58" fmla="*/ 3345 w 10000"/>
                  <a:gd name="connsiteY58" fmla="*/ 7357 h 10000"/>
                  <a:gd name="connsiteX59" fmla="*/ 3586 w 10000"/>
                  <a:gd name="connsiteY59" fmla="*/ 7082 h 10000"/>
                  <a:gd name="connsiteX60" fmla="*/ 3683 w 10000"/>
                  <a:gd name="connsiteY60" fmla="*/ 6880 h 10000"/>
                  <a:gd name="connsiteX61" fmla="*/ 3490 w 10000"/>
                  <a:gd name="connsiteY61" fmla="*/ 6770 h 10000"/>
                  <a:gd name="connsiteX62" fmla="*/ 3072 w 10000"/>
                  <a:gd name="connsiteY62" fmla="*/ 7247 h 10000"/>
                  <a:gd name="connsiteX63" fmla="*/ 3249 w 10000"/>
                  <a:gd name="connsiteY63" fmla="*/ 8255 h 10000"/>
                  <a:gd name="connsiteX64" fmla="*/ 3249 w 10000"/>
                  <a:gd name="connsiteY64" fmla="*/ 8273 h 10000"/>
                  <a:gd name="connsiteX65" fmla="*/ 4680 w 10000"/>
                  <a:gd name="connsiteY65" fmla="*/ 8825 h 10000"/>
                  <a:gd name="connsiteX66" fmla="*/ 5354 w 10000"/>
                  <a:gd name="connsiteY66" fmla="*/ 8677 h 10000"/>
                  <a:gd name="connsiteX67" fmla="*/ 3393 w 10000"/>
                  <a:gd name="connsiteY67" fmla="*/ 9998 h 10000"/>
                  <a:gd name="connsiteX68" fmla="*/ 2253 w 10000"/>
                  <a:gd name="connsiteY68" fmla="*/ 9228 h 10000"/>
                  <a:gd name="connsiteX69" fmla="*/ 1224 w 10000"/>
                  <a:gd name="connsiteY69" fmla="*/ 7137 h 10000"/>
                  <a:gd name="connsiteX70" fmla="*/ 3 w 10000"/>
                  <a:gd name="connsiteY70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42 w 10000"/>
                  <a:gd name="connsiteY55" fmla="*/ 7938 h 10000"/>
                  <a:gd name="connsiteX56" fmla="*/ 5483 w 10000"/>
                  <a:gd name="connsiteY56" fmla="*/ 8218 h 10000"/>
                  <a:gd name="connsiteX57" fmla="*/ 3490 w 10000"/>
                  <a:gd name="connsiteY57" fmla="*/ 8053 h 10000"/>
                  <a:gd name="connsiteX58" fmla="*/ 3345 w 10000"/>
                  <a:gd name="connsiteY58" fmla="*/ 7357 h 10000"/>
                  <a:gd name="connsiteX59" fmla="*/ 3586 w 10000"/>
                  <a:gd name="connsiteY59" fmla="*/ 7082 h 10000"/>
                  <a:gd name="connsiteX60" fmla="*/ 3683 w 10000"/>
                  <a:gd name="connsiteY60" fmla="*/ 6880 h 10000"/>
                  <a:gd name="connsiteX61" fmla="*/ 3490 w 10000"/>
                  <a:gd name="connsiteY61" fmla="*/ 6770 h 10000"/>
                  <a:gd name="connsiteX62" fmla="*/ 3072 w 10000"/>
                  <a:gd name="connsiteY62" fmla="*/ 7247 h 10000"/>
                  <a:gd name="connsiteX63" fmla="*/ 3249 w 10000"/>
                  <a:gd name="connsiteY63" fmla="*/ 8255 h 10000"/>
                  <a:gd name="connsiteX64" fmla="*/ 3249 w 10000"/>
                  <a:gd name="connsiteY64" fmla="*/ 8273 h 10000"/>
                  <a:gd name="connsiteX65" fmla="*/ 4680 w 10000"/>
                  <a:gd name="connsiteY65" fmla="*/ 8825 h 10000"/>
                  <a:gd name="connsiteX66" fmla="*/ 5354 w 10000"/>
                  <a:gd name="connsiteY66" fmla="*/ 8677 h 10000"/>
                  <a:gd name="connsiteX67" fmla="*/ 3393 w 10000"/>
                  <a:gd name="connsiteY67" fmla="*/ 9998 h 10000"/>
                  <a:gd name="connsiteX68" fmla="*/ 2253 w 10000"/>
                  <a:gd name="connsiteY68" fmla="*/ 9228 h 10000"/>
                  <a:gd name="connsiteX69" fmla="*/ 1224 w 10000"/>
                  <a:gd name="connsiteY69" fmla="*/ 7137 h 10000"/>
                  <a:gd name="connsiteX70" fmla="*/ 3 w 10000"/>
                  <a:gd name="connsiteY70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42 w 10000"/>
                  <a:gd name="connsiteY55" fmla="*/ 7938 h 10000"/>
                  <a:gd name="connsiteX56" fmla="*/ 5483 w 10000"/>
                  <a:gd name="connsiteY56" fmla="*/ 8218 h 10000"/>
                  <a:gd name="connsiteX57" fmla="*/ 3490 w 10000"/>
                  <a:gd name="connsiteY57" fmla="*/ 8053 h 10000"/>
                  <a:gd name="connsiteX58" fmla="*/ 3345 w 10000"/>
                  <a:gd name="connsiteY58" fmla="*/ 7357 h 10000"/>
                  <a:gd name="connsiteX59" fmla="*/ 3586 w 10000"/>
                  <a:gd name="connsiteY59" fmla="*/ 7082 h 10000"/>
                  <a:gd name="connsiteX60" fmla="*/ 3683 w 10000"/>
                  <a:gd name="connsiteY60" fmla="*/ 6880 h 10000"/>
                  <a:gd name="connsiteX61" fmla="*/ 3490 w 10000"/>
                  <a:gd name="connsiteY61" fmla="*/ 6770 h 10000"/>
                  <a:gd name="connsiteX62" fmla="*/ 3072 w 10000"/>
                  <a:gd name="connsiteY62" fmla="*/ 7247 h 10000"/>
                  <a:gd name="connsiteX63" fmla="*/ 3249 w 10000"/>
                  <a:gd name="connsiteY63" fmla="*/ 8255 h 10000"/>
                  <a:gd name="connsiteX64" fmla="*/ 3249 w 10000"/>
                  <a:gd name="connsiteY64" fmla="*/ 8273 h 10000"/>
                  <a:gd name="connsiteX65" fmla="*/ 4680 w 10000"/>
                  <a:gd name="connsiteY65" fmla="*/ 8825 h 10000"/>
                  <a:gd name="connsiteX66" fmla="*/ 5354 w 10000"/>
                  <a:gd name="connsiteY66" fmla="*/ 8677 h 10000"/>
                  <a:gd name="connsiteX67" fmla="*/ 3393 w 10000"/>
                  <a:gd name="connsiteY67" fmla="*/ 9998 h 10000"/>
                  <a:gd name="connsiteX68" fmla="*/ 2253 w 10000"/>
                  <a:gd name="connsiteY68" fmla="*/ 9228 h 10000"/>
                  <a:gd name="connsiteX69" fmla="*/ 1224 w 10000"/>
                  <a:gd name="connsiteY69" fmla="*/ 7137 h 10000"/>
                  <a:gd name="connsiteX70" fmla="*/ 3 w 10000"/>
                  <a:gd name="connsiteY70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42 w 10000"/>
                  <a:gd name="connsiteY55" fmla="*/ 7938 h 10000"/>
                  <a:gd name="connsiteX56" fmla="*/ 5483 w 10000"/>
                  <a:gd name="connsiteY56" fmla="*/ 8218 h 10000"/>
                  <a:gd name="connsiteX57" fmla="*/ 3490 w 10000"/>
                  <a:gd name="connsiteY57" fmla="*/ 8053 h 10000"/>
                  <a:gd name="connsiteX58" fmla="*/ 3345 w 10000"/>
                  <a:gd name="connsiteY58" fmla="*/ 7357 h 10000"/>
                  <a:gd name="connsiteX59" fmla="*/ 3586 w 10000"/>
                  <a:gd name="connsiteY59" fmla="*/ 7082 h 10000"/>
                  <a:gd name="connsiteX60" fmla="*/ 3683 w 10000"/>
                  <a:gd name="connsiteY60" fmla="*/ 6880 h 10000"/>
                  <a:gd name="connsiteX61" fmla="*/ 3490 w 10000"/>
                  <a:gd name="connsiteY61" fmla="*/ 6770 h 10000"/>
                  <a:gd name="connsiteX62" fmla="*/ 3072 w 10000"/>
                  <a:gd name="connsiteY62" fmla="*/ 7247 h 10000"/>
                  <a:gd name="connsiteX63" fmla="*/ 3249 w 10000"/>
                  <a:gd name="connsiteY63" fmla="*/ 8255 h 10000"/>
                  <a:gd name="connsiteX64" fmla="*/ 3249 w 10000"/>
                  <a:gd name="connsiteY64" fmla="*/ 8273 h 10000"/>
                  <a:gd name="connsiteX65" fmla="*/ 4680 w 10000"/>
                  <a:gd name="connsiteY65" fmla="*/ 8825 h 10000"/>
                  <a:gd name="connsiteX66" fmla="*/ 5354 w 10000"/>
                  <a:gd name="connsiteY66" fmla="*/ 8677 h 10000"/>
                  <a:gd name="connsiteX67" fmla="*/ 3393 w 10000"/>
                  <a:gd name="connsiteY67" fmla="*/ 9998 h 10000"/>
                  <a:gd name="connsiteX68" fmla="*/ 2253 w 10000"/>
                  <a:gd name="connsiteY68" fmla="*/ 9228 h 10000"/>
                  <a:gd name="connsiteX69" fmla="*/ 1224 w 10000"/>
                  <a:gd name="connsiteY69" fmla="*/ 7137 h 10000"/>
                  <a:gd name="connsiteX70" fmla="*/ 3 w 10000"/>
                  <a:gd name="connsiteY70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6991 w 10000"/>
                  <a:gd name="connsiteY55" fmla="*/ 7909 h 10000"/>
                  <a:gd name="connsiteX56" fmla="*/ 5483 w 10000"/>
                  <a:gd name="connsiteY56" fmla="*/ 8218 h 10000"/>
                  <a:gd name="connsiteX57" fmla="*/ 3490 w 10000"/>
                  <a:gd name="connsiteY57" fmla="*/ 8053 h 10000"/>
                  <a:gd name="connsiteX58" fmla="*/ 3345 w 10000"/>
                  <a:gd name="connsiteY58" fmla="*/ 7357 h 10000"/>
                  <a:gd name="connsiteX59" fmla="*/ 3586 w 10000"/>
                  <a:gd name="connsiteY59" fmla="*/ 7082 h 10000"/>
                  <a:gd name="connsiteX60" fmla="*/ 3683 w 10000"/>
                  <a:gd name="connsiteY60" fmla="*/ 6880 h 10000"/>
                  <a:gd name="connsiteX61" fmla="*/ 3490 w 10000"/>
                  <a:gd name="connsiteY61" fmla="*/ 6770 h 10000"/>
                  <a:gd name="connsiteX62" fmla="*/ 3072 w 10000"/>
                  <a:gd name="connsiteY62" fmla="*/ 7247 h 10000"/>
                  <a:gd name="connsiteX63" fmla="*/ 3249 w 10000"/>
                  <a:gd name="connsiteY63" fmla="*/ 8255 h 10000"/>
                  <a:gd name="connsiteX64" fmla="*/ 3249 w 10000"/>
                  <a:gd name="connsiteY64" fmla="*/ 8273 h 10000"/>
                  <a:gd name="connsiteX65" fmla="*/ 4680 w 10000"/>
                  <a:gd name="connsiteY65" fmla="*/ 8825 h 10000"/>
                  <a:gd name="connsiteX66" fmla="*/ 5354 w 10000"/>
                  <a:gd name="connsiteY66" fmla="*/ 8677 h 10000"/>
                  <a:gd name="connsiteX67" fmla="*/ 3393 w 10000"/>
                  <a:gd name="connsiteY67" fmla="*/ 9998 h 10000"/>
                  <a:gd name="connsiteX68" fmla="*/ 2253 w 10000"/>
                  <a:gd name="connsiteY68" fmla="*/ 9228 h 10000"/>
                  <a:gd name="connsiteX69" fmla="*/ 1224 w 10000"/>
                  <a:gd name="connsiteY69" fmla="*/ 7137 h 10000"/>
                  <a:gd name="connsiteX70" fmla="*/ 3 w 10000"/>
                  <a:gd name="connsiteY70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6991 w 10000"/>
                  <a:gd name="connsiteY55" fmla="*/ 7909 h 10000"/>
                  <a:gd name="connsiteX56" fmla="*/ 5483 w 10000"/>
                  <a:gd name="connsiteY56" fmla="*/ 8218 h 10000"/>
                  <a:gd name="connsiteX57" fmla="*/ 3490 w 10000"/>
                  <a:gd name="connsiteY57" fmla="*/ 8053 h 10000"/>
                  <a:gd name="connsiteX58" fmla="*/ 3345 w 10000"/>
                  <a:gd name="connsiteY58" fmla="*/ 7357 h 10000"/>
                  <a:gd name="connsiteX59" fmla="*/ 3586 w 10000"/>
                  <a:gd name="connsiteY59" fmla="*/ 7082 h 10000"/>
                  <a:gd name="connsiteX60" fmla="*/ 3683 w 10000"/>
                  <a:gd name="connsiteY60" fmla="*/ 6880 h 10000"/>
                  <a:gd name="connsiteX61" fmla="*/ 3490 w 10000"/>
                  <a:gd name="connsiteY61" fmla="*/ 6770 h 10000"/>
                  <a:gd name="connsiteX62" fmla="*/ 3072 w 10000"/>
                  <a:gd name="connsiteY62" fmla="*/ 7247 h 10000"/>
                  <a:gd name="connsiteX63" fmla="*/ 3249 w 10000"/>
                  <a:gd name="connsiteY63" fmla="*/ 8255 h 10000"/>
                  <a:gd name="connsiteX64" fmla="*/ 3249 w 10000"/>
                  <a:gd name="connsiteY64" fmla="*/ 8273 h 10000"/>
                  <a:gd name="connsiteX65" fmla="*/ 4680 w 10000"/>
                  <a:gd name="connsiteY65" fmla="*/ 8825 h 10000"/>
                  <a:gd name="connsiteX66" fmla="*/ 5354 w 10000"/>
                  <a:gd name="connsiteY66" fmla="*/ 8677 h 10000"/>
                  <a:gd name="connsiteX67" fmla="*/ 3393 w 10000"/>
                  <a:gd name="connsiteY67" fmla="*/ 9998 h 10000"/>
                  <a:gd name="connsiteX68" fmla="*/ 2253 w 10000"/>
                  <a:gd name="connsiteY68" fmla="*/ 9228 h 10000"/>
                  <a:gd name="connsiteX69" fmla="*/ 1224 w 10000"/>
                  <a:gd name="connsiteY69" fmla="*/ 7137 h 10000"/>
                  <a:gd name="connsiteX70" fmla="*/ 3 w 10000"/>
                  <a:gd name="connsiteY70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6991 w 10000"/>
                  <a:gd name="connsiteY55" fmla="*/ 7909 h 10000"/>
                  <a:gd name="connsiteX56" fmla="*/ 5483 w 10000"/>
                  <a:gd name="connsiteY56" fmla="*/ 8218 h 10000"/>
                  <a:gd name="connsiteX57" fmla="*/ 3490 w 10000"/>
                  <a:gd name="connsiteY57" fmla="*/ 8053 h 10000"/>
                  <a:gd name="connsiteX58" fmla="*/ 3345 w 10000"/>
                  <a:gd name="connsiteY58" fmla="*/ 7357 h 10000"/>
                  <a:gd name="connsiteX59" fmla="*/ 3586 w 10000"/>
                  <a:gd name="connsiteY59" fmla="*/ 7082 h 10000"/>
                  <a:gd name="connsiteX60" fmla="*/ 3683 w 10000"/>
                  <a:gd name="connsiteY60" fmla="*/ 6880 h 10000"/>
                  <a:gd name="connsiteX61" fmla="*/ 3490 w 10000"/>
                  <a:gd name="connsiteY61" fmla="*/ 6770 h 10000"/>
                  <a:gd name="connsiteX62" fmla="*/ 3072 w 10000"/>
                  <a:gd name="connsiteY62" fmla="*/ 7247 h 10000"/>
                  <a:gd name="connsiteX63" fmla="*/ 3249 w 10000"/>
                  <a:gd name="connsiteY63" fmla="*/ 8255 h 10000"/>
                  <a:gd name="connsiteX64" fmla="*/ 3249 w 10000"/>
                  <a:gd name="connsiteY64" fmla="*/ 8273 h 10000"/>
                  <a:gd name="connsiteX65" fmla="*/ 4680 w 10000"/>
                  <a:gd name="connsiteY65" fmla="*/ 8825 h 10000"/>
                  <a:gd name="connsiteX66" fmla="*/ 5354 w 10000"/>
                  <a:gd name="connsiteY66" fmla="*/ 8677 h 10000"/>
                  <a:gd name="connsiteX67" fmla="*/ 3393 w 10000"/>
                  <a:gd name="connsiteY67" fmla="*/ 9998 h 10000"/>
                  <a:gd name="connsiteX68" fmla="*/ 2253 w 10000"/>
                  <a:gd name="connsiteY68" fmla="*/ 9228 h 10000"/>
                  <a:gd name="connsiteX69" fmla="*/ 1224 w 10000"/>
                  <a:gd name="connsiteY69" fmla="*/ 7137 h 10000"/>
                  <a:gd name="connsiteX70" fmla="*/ 3 w 10000"/>
                  <a:gd name="connsiteY70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6991 w 10000"/>
                  <a:gd name="connsiteY55" fmla="*/ 7909 h 10000"/>
                  <a:gd name="connsiteX56" fmla="*/ 5483 w 10000"/>
                  <a:gd name="connsiteY56" fmla="*/ 8218 h 10000"/>
                  <a:gd name="connsiteX57" fmla="*/ 3490 w 10000"/>
                  <a:gd name="connsiteY57" fmla="*/ 8053 h 10000"/>
                  <a:gd name="connsiteX58" fmla="*/ 3345 w 10000"/>
                  <a:gd name="connsiteY58" fmla="*/ 7357 h 10000"/>
                  <a:gd name="connsiteX59" fmla="*/ 3586 w 10000"/>
                  <a:gd name="connsiteY59" fmla="*/ 7082 h 10000"/>
                  <a:gd name="connsiteX60" fmla="*/ 3683 w 10000"/>
                  <a:gd name="connsiteY60" fmla="*/ 6880 h 10000"/>
                  <a:gd name="connsiteX61" fmla="*/ 3490 w 10000"/>
                  <a:gd name="connsiteY61" fmla="*/ 6770 h 10000"/>
                  <a:gd name="connsiteX62" fmla="*/ 3072 w 10000"/>
                  <a:gd name="connsiteY62" fmla="*/ 7247 h 10000"/>
                  <a:gd name="connsiteX63" fmla="*/ 3249 w 10000"/>
                  <a:gd name="connsiteY63" fmla="*/ 8255 h 10000"/>
                  <a:gd name="connsiteX64" fmla="*/ 3249 w 10000"/>
                  <a:gd name="connsiteY64" fmla="*/ 8273 h 10000"/>
                  <a:gd name="connsiteX65" fmla="*/ 4680 w 10000"/>
                  <a:gd name="connsiteY65" fmla="*/ 8825 h 10000"/>
                  <a:gd name="connsiteX66" fmla="*/ 5354 w 10000"/>
                  <a:gd name="connsiteY66" fmla="*/ 8677 h 10000"/>
                  <a:gd name="connsiteX67" fmla="*/ 3393 w 10000"/>
                  <a:gd name="connsiteY67" fmla="*/ 9998 h 10000"/>
                  <a:gd name="connsiteX68" fmla="*/ 2253 w 10000"/>
                  <a:gd name="connsiteY68" fmla="*/ 9228 h 10000"/>
                  <a:gd name="connsiteX69" fmla="*/ 1224 w 10000"/>
                  <a:gd name="connsiteY69" fmla="*/ 7137 h 10000"/>
                  <a:gd name="connsiteX70" fmla="*/ 3 w 10000"/>
                  <a:gd name="connsiteY70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6991 w 10000"/>
                  <a:gd name="connsiteY55" fmla="*/ 7909 h 10000"/>
                  <a:gd name="connsiteX56" fmla="*/ 5483 w 10000"/>
                  <a:gd name="connsiteY56" fmla="*/ 8218 h 10000"/>
                  <a:gd name="connsiteX57" fmla="*/ 3490 w 10000"/>
                  <a:gd name="connsiteY57" fmla="*/ 8053 h 10000"/>
                  <a:gd name="connsiteX58" fmla="*/ 3345 w 10000"/>
                  <a:gd name="connsiteY58" fmla="*/ 7357 h 10000"/>
                  <a:gd name="connsiteX59" fmla="*/ 3586 w 10000"/>
                  <a:gd name="connsiteY59" fmla="*/ 7082 h 10000"/>
                  <a:gd name="connsiteX60" fmla="*/ 3683 w 10000"/>
                  <a:gd name="connsiteY60" fmla="*/ 6880 h 10000"/>
                  <a:gd name="connsiteX61" fmla="*/ 3490 w 10000"/>
                  <a:gd name="connsiteY61" fmla="*/ 6770 h 10000"/>
                  <a:gd name="connsiteX62" fmla="*/ 3072 w 10000"/>
                  <a:gd name="connsiteY62" fmla="*/ 7247 h 10000"/>
                  <a:gd name="connsiteX63" fmla="*/ 3249 w 10000"/>
                  <a:gd name="connsiteY63" fmla="*/ 8255 h 10000"/>
                  <a:gd name="connsiteX64" fmla="*/ 3249 w 10000"/>
                  <a:gd name="connsiteY64" fmla="*/ 8273 h 10000"/>
                  <a:gd name="connsiteX65" fmla="*/ 4680 w 10000"/>
                  <a:gd name="connsiteY65" fmla="*/ 8825 h 10000"/>
                  <a:gd name="connsiteX66" fmla="*/ 5354 w 10000"/>
                  <a:gd name="connsiteY66" fmla="*/ 8677 h 10000"/>
                  <a:gd name="connsiteX67" fmla="*/ 3393 w 10000"/>
                  <a:gd name="connsiteY67" fmla="*/ 9998 h 10000"/>
                  <a:gd name="connsiteX68" fmla="*/ 2253 w 10000"/>
                  <a:gd name="connsiteY68" fmla="*/ 9228 h 10000"/>
                  <a:gd name="connsiteX69" fmla="*/ 1224 w 10000"/>
                  <a:gd name="connsiteY69" fmla="*/ 7137 h 10000"/>
                  <a:gd name="connsiteX70" fmla="*/ 3 w 10000"/>
                  <a:gd name="connsiteY70" fmla="*/ 4954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10000" h="10000">
                    <a:moveTo>
                      <a:pt x="3" y="4954"/>
                    </a:moveTo>
                    <a:cubicBezTo>
                      <a:pt x="35" y="3561"/>
                      <a:pt x="726" y="3028"/>
                      <a:pt x="726" y="3028"/>
                    </a:cubicBezTo>
                    <a:cubicBezTo>
                      <a:pt x="726" y="3028"/>
                      <a:pt x="806" y="2350"/>
                      <a:pt x="1337" y="1635"/>
                    </a:cubicBezTo>
                    <a:cubicBezTo>
                      <a:pt x="2173" y="589"/>
                      <a:pt x="3233" y="773"/>
                      <a:pt x="3233" y="773"/>
                    </a:cubicBezTo>
                    <a:cubicBezTo>
                      <a:pt x="4598" y="-731"/>
                      <a:pt x="5997" y="424"/>
                      <a:pt x="5997" y="424"/>
                    </a:cubicBezTo>
                    <a:cubicBezTo>
                      <a:pt x="7941" y="-291"/>
                      <a:pt x="8488" y="1452"/>
                      <a:pt x="8488" y="1452"/>
                    </a:cubicBezTo>
                    <a:cubicBezTo>
                      <a:pt x="9596" y="1580"/>
                      <a:pt x="10497" y="3065"/>
                      <a:pt x="9693" y="4661"/>
                    </a:cubicBezTo>
                    <a:cubicBezTo>
                      <a:pt x="9066" y="5889"/>
                      <a:pt x="8150" y="5907"/>
                      <a:pt x="7765" y="5852"/>
                    </a:cubicBezTo>
                    <a:cubicBezTo>
                      <a:pt x="7637" y="5467"/>
                      <a:pt x="7347" y="5027"/>
                      <a:pt x="6752" y="4844"/>
                    </a:cubicBezTo>
                    <a:cubicBezTo>
                      <a:pt x="6752" y="4771"/>
                      <a:pt x="6672" y="3469"/>
                      <a:pt x="7444" y="2845"/>
                    </a:cubicBezTo>
                    <a:cubicBezTo>
                      <a:pt x="7893" y="2478"/>
                      <a:pt x="8391" y="2570"/>
                      <a:pt x="8680" y="2808"/>
                    </a:cubicBezTo>
                    <a:cubicBezTo>
                      <a:pt x="8937" y="3046"/>
                      <a:pt x="9019" y="3396"/>
                      <a:pt x="8873" y="3799"/>
                    </a:cubicBezTo>
                    <a:cubicBezTo>
                      <a:pt x="8809" y="4001"/>
                      <a:pt x="8697" y="4129"/>
                      <a:pt x="8568" y="4203"/>
                    </a:cubicBezTo>
                    <a:cubicBezTo>
                      <a:pt x="8279" y="4331"/>
                      <a:pt x="7957" y="4184"/>
                      <a:pt x="7941" y="4184"/>
                    </a:cubicBezTo>
                    <a:cubicBezTo>
                      <a:pt x="7877" y="4148"/>
                      <a:pt x="7781" y="4184"/>
                      <a:pt x="7748" y="4276"/>
                    </a:cubicBezTo>
                    <a:cubicBezTo>
                      <a:pt x="7717" y="4349"/>
                      <a:pt x="7748" y="4459"/>
                      <a:pt x="7829" y="4496"/>
                    </a:cubicBezTo>
                    <a:cubicBezTo>
                      <a:pt x="7845" y="4496"/>
                      <a:pt x="8279" y="4698"/>
                      <a:pt x="8664" y="4514"/>
                    </a:cubicBezTo>
                    <a:cubicBezTo>
                      <a:pt x="8890" y="4404"/>
                      <a:pt x="9050" y="4203"/>
                      <a:pt x="9163" y="3928"/>
                    </a:cubicBezTo>
                    <a:cubicBezTo>
                      <a:pt x="9339" y="3378"/>
                      <a:pt x="9227" y="2863"/>
                      <a:pt x="8857" y="2533"/>
                    </a:cubicBezTo>
                    <a:cubicBezTo>
                      <a:pt x="8520" y="2240"/>
                      <a:pt x="8054" y="2185"/>
                      <a:pt x="7637" y="2350"/>
                    </a:cubicBezTo>
                    <a:cubicBezTo>
                      <a:pt x="7555" y="2002"/>
                      <a:pt x="7315" y="1507"/>
                      <a:pt x="6720" y="1360"/>
                    </a:cubicBezTo>
                    <a:cubicBezTo>
                      <a:pt x="6142" y="1195"/>
                      <a:pt x="5804" y="1342"/>
                      <a:pt x="5627" y="1470"/>
                    </a:cubicBezTo>
                    <a:cubicBezTo>
                      <a:pt x="5419" y="1158"/>
                      <a:pt x="5001" y="792"/>
                      <a:pt x="4390" y="902"/>
                    </a:cubicBezTo>
                    <a:cubicBezTo>
                      <a:pt x="3892" y="993"/>
                      <a:pt x="3602" y="1305"/>
                      <a:pt x="3442" y="1543"/>
                    </a:cubicBezTo>
                    <a:cubicBezTo>
                      <a:pt x="3297" y="1763"/>
                      <a:pt x="3217" y="2020"/>
                      <a:pt x="3201" y="2277"/>
                    </a:cubicBezTo>
                    <a:cubicBezTo>
                      <a:pt x="2622" y="2112"/>
                      <a:pt x="1963" y="2313"/>
                      <a:pt x="1578" y="2771"/>
                    </a:cubicBezTo>
                    <a:cubicBezTo>
                      <a:pt x="1257" y="3138"/>
                      <a:pt x="1144" y="3634"/>
                      <a:pt x="1257" y="4203"/>
                    </a:cubicBezTo>
                    <a:cubicBezTo>
                      <a:pt x="1112" y="4368"/>
                      <a:pt x="822" y="4771"/>
                      <a:pt x="902" y="5486"/>
                    </a:cubicBezTo>
                    <a:cubicBezTo>
                      <a:pt x="951" y="5852"/>
                      <a:pt x="1144" y="6147"/>
                      <a:pt x="1417" y="6294"/>
                    </a:cubicBezTo>
                    <a:cubicBezTo>
                      <a:pt x="1787" y="6477"/>
                      <a:pt x="2269" y="6422"/>
                      <a:pt x="2670" y="6129"/>
                    </a:cubicBezTo>
                    <a:cubicBezTo>
                      <a:pt x="3233" y="5724"/>
                      <a:pt x="4101" y="5706"/>
                      <a:pt x="4518" y="6092"/>
                    </a:cubicBezTo>
                    <a:cubicBezTo>
                      <a:pt x="4824" y="6385"/>
                      <a:pt x="5194" y="6679"/>
                      <a:pt x="5531" y="6642"/>
                    </a:cubicBezTo>
                    <a:lnTo>
                      <a:pt x="5611" y="6642"/>
                    </a:lnTo>
                    <a:cubicBezTo>
                      <a:pt x="5804" y="6587"/>
                      <a:pt x="5965" y="6422"/>
                      <a:pt x="6093" y="6129"/>
                    </a:cubicBezTo>
                    <a:cubicBezTo>
                      <a:pt x="6126" y="6055"/>
                      <a:pt x="6093" y="5944"/>
                      <a:pt x="6013" y="5907"/>
                    </a:cubicBezTo>
                    <a:cubicBezTo>
                      <a:pt x="5949" y="5871"/>
                      <a:pt x="5853" y="5907"/>
                      <a:pt x="5820" y="5981"/>
                    </a:cubicBezTo>
                    <a:cubicBezTo>
                      <a:pt x="5740" y="6165"/>
                      <a:pt x="5660" y="6275"/>
                      <a:pt x="5547" y="6312"/>
                    </a:cubicBezTo>
                    <a:cubicBezTo>
                      <a:pt x="5306" y="6367"/>
                      <a:pt x="4953" y="6055"/>
                      <a:pt x="4695" y="5834"/>
                    </a:cubicBezTo>
                    <a:cubicBezTo>
                      <a:pt x="4197" y="5339"/>
                      <a:pt x="3185" y="5357"/>
                      <a:pt x="2510" y="5852"/>
                    </a:cubicBezTo>
                    <a:cubicBezTo>
                      <a:pt x="2188" y="6074"/>
                      <a:pt x="1818" y="6129"/>
                      <a:pt x="1545" y="5981"/>
                    </a:cubicBezTo>
                    <a:cubicBezTo>
                      <a:pt x="1353" y="5889"/>
                      <a:pt x="1241" y="5687"/>
                      <a:pt x="1208" y="5431"/>
                    </a:cubicBezTo>
                    <a:cubicBezTo>
                      <a:pt x="1112" y="4716"/>
                      <a:pt x="1497" y="4386"/>
                      <a:pt x="1514" y="4386"/>
                    </a:cubicBezTo>
                    <a:cubicBezTo>
                      <a:pt x="1561" y="4349"/>
                      <a:pt x="1578" y="4276"/>
                      <a:pt x="1561" y="4203"/>
                    </a:cubicBezTo>
                    <a:cubicBezTo>
                      <a:pt x="1450" y="3726"/>
                      <a:pt x="1514" y="3303"/>
                      <a:pt x="1787" y="2991"/>
                    </a:cubicBezTo>
                    <a:cubicBezTo>
                      <a:pt x="2108" y="2625"/>
                      <a:pt x="2654" y="2460"/>
                      <a:pt x="3136" y="2606"/>
                    </a:cubicBezTo>
                    <a:cubicBezTo>
                      <a:pt x="3763" y="2790"/>
                      <a:pt x="3859" y="3561"/>
                      <a:pt x="3876" y="3799"/>
                    </a:cubicBezTo>
                    <a:cubicBezTo>
                      <a:pt x="3506" y="3836"/>
                      <a:pt x="3089" y="4019"/>
                      <a:pt x="2703" y="4569"/>
                    </a:cubicBezTo>
                    <a:cubicBezTo>
                      <a:pt x="2639" y="4643"/>
                      <a:pt x="2654" y="4734"/>
                      <a:pt x="2719" y="4808"/>
                    </a:cubicBezTo>
                    <a:cubicBezTo>
                      <a:pt x="2783" y="4863"/>
                      <a:pt x="2879" y="4844"/>
                      <a:pt x="2927" y="4771"/>
                    </a:cubicBezTo>
                    <a:cubicBezTo>
                      <a:pt x="3763" y="3616"/>
                      <a:pt x="4711" y="4404"/>
                      <a:pt x="4744" y="4423"/>
                    </a:cubicBezTo>
                    <a:cubicBezTo>
                      <a:pt x="4808" y="4478"/>
                      <a:pt x="4888" y="4478"/>
                      <a:pt x="4937" y="4423"/>
                    </a:cubicBezTo>
                    <a:cubicBezTo>
                      <a:pt x="4953" y="4404"/>
                      <a:pt x="5290" y="4074"/>
                      <a:pt x="5804" y="4184"/>
                    </a:cubicBezTo>
                    <a:cubicBezTo>
                      <a:pt x="6302" y="4294"/>
                      <a:pt x="6383" y="4973"/>
                      <a:pt x="6383" y="4973"/>
                    </a:cubicBezTo>
                    <a:cubicBezTo>
                      <a:pt x="6399" y="5046"/>
                      <a:pt x="6447" y="5101"/>
                      <a:pt x="6512" y="5119"/>
                    </a:cubicBezTo>
                    <a:cubicBezTo>
                      <a:pt x="7637" y="5357"/>
                      <a:pt x="7650" y="6240"/>
                      <a:pt x="7572" y="6532"/>
                    </a:cubicBezTo>
                    <a:cubicBezTo>
                      <a:pt x="7725" y="7073"/>
                      <a:pt x="7245" y="7742"/>
                      <a:pt x="6991" y="7909"/>
                    </a:cubicBezTo>
                    <a:cubicBezTo>
                      <a:pt x="6359" y="8325"/>
                      <a:pt x="6075" y="8199"/>
                      <a:pt x="5483" y="8218"/>
                    </a:cubicBezTo>
                    <a:cubicBezTo>
                      <a:pt x="4314" y="8808"/>
                      <a:pt x="3635" y="8328"/>
                      <a:pt x="3490" y="8053"/>
                    </a:cubicBezTo>
                    <a:cubicBezTo>
                      <a:pt x="3345" y="7778"/>
                      <a:pt x="3297" y="7540"/>
                      <a:pt x="3345" y="7357"/>
                    </a:cubicBezTo>
                    <a:cubicBezTo>
                      <a:pt x="3409" y="7155"/>
                      <a:pt x="3586" y="7082"/>
                      <a:pt x="3586" y="7082"/>
                    </a:cubicBezTo>
                    <a:cubicBezTo>
                      <a:pt x="3666" y="7064"/>
                      <a:pt x="3715" y="6954"/>
                      <a:pt x="3683" y="6880"/>
                    </a:cubicBezTo>
                    <a:cubicBezTo>
                      <a:pt x="3651" y="6789"/>
                      <a:pt x="3571" y="6734"/>
                      <a:pt x="3490" y="6770"/>
                    </a:cubicBezTo>
                    <a:cubicBezTo>
                      <a:pt x="3474" y="6770"/>
                      <a:pt x="3185" y="6899"/>
                      <a:pt x="3072" y="7247"/>
                    </a:cubicBezTo>
                    <a:cubicBezTo>
                      <a:pt x="2976" y="7522"/>
                      <a:pt x="3040" y="7870"/>
                      <a:pt x="3249" y="8255"/>
                    </a:cubicBezTo>
                    <a:lnTo>
                      <a:pt x="3249" y="8273"/>
                    </a:lnTo>
                    <a:cubicBezTo>
                      <a:pt x="3635" y="8788"/>
                      <a:pt x="4197" y="8880"/>
                      <a:pt x="4680" y="8825"/>
                    </a:cubicBezTo>
                    <a:cubicBezTo>
                      <a:pt x="4937" y="8806"/>
                      <a:pt x="5177" y="8733"/>
                      <a:pt x="5354" y="8677"/>
                    </a:cubicBezTo>
                    <a:cubicBezTo>
                      <a:pt x="5001" y="9558"/>
                      <a:pt x="4229" y="9961"/>
                      <a:pt x="3393" y="9998"/>
                    </a:cubicBezTo>
                    <a:cubicBezTo>
                      <a:pt x="2430" y="10053"/>
                      <a:pt x="2253" y="9228"/>
                      <a:pt x="2253" y="9228"/>
                    </a:cubicBezTo>
                    <a:cubicBezTo>
                      <a:pt x="935" y="8640"/>
                      <a:pt x="1224" y="7137"/>
                      <a:pt x="1224" y="7137"/>
                    </a:cubicBezTo>
                    <a:cubicBezTo>
                      <a:pt x="678" y="7045"/>
                      <a:pt x="-45" y="6349"/>
                      <a:pt x="3" y="4954"/>
                    </a:cubicBezTo>
                    <a:close/>
                  </a:path>
                </a:pathLst>
              </a:custGeom>
              <a:grpFill/>
              <a:ln w="6350">
                <a:solidFill>
                  <a:schemeClr val="bg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>
                  <a:ln w="6350">
                    <a:noFill/>
                  </a:ln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9" name="椭圆 8"/>
          <p:cNvSpPr/>
          <p:nvPr/>
        </p:nvSpPr>
        <p:spPr>
          <a:xfrm>
            <a:off x="2767269" y="1721934"/>
            <a:ext cx="3601244" cy="3601244"/>
          </a:xfrm>
          <a:prstGeom prst="ellipse">
            <a:avLst/>
          </a:prstGeom>
          <a:noFill/>
          <a:ln w="38100">
            <a:solidFill>
              <a:schemeClr val="tx1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Oval 36"/>
          <p:cNvSpPr>
            <a:spLocks noChangeArrowheads="1"/>
          </p:cNvSpPr>
          <p:nvPr/>
        </p:nvSpPr>
        <p:spPr bwMode="auto">
          <a:xfrm>
            <a:off x="3192877" y="1696561"/>
            <a:ext cx="648116" cy="648116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Oval 37"/>
          <p:cNvSpPr>
            <a:spLocks noChangeArrowheads="1"/>
          </p:cNvSpPr>
          <p:nvPr/>
        </p:nvSpPr>
        <p:spPr bwMode="auto">
          <a:xfrm>
            <a:off x="2480718" y="3530431"/>
            <a:ext cx="648116" cy="644494"/>
          </a:xfrm>
          <a:prstGeom prst="ellipse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Oval 38"/>
          <p:cNvSpPr>
            <a:spLocks noChangeArrowheads="1"/>
          </p:cNvSpPr>
          <p:nvPr/>
        </p:nvSpPr>
        <p:spPr bwMode="auto">
          <a:xfrm>
            <a:off x="6030367" y="3523675"/>
            <a:ext cx="648116" cy="644494"/>
          </a:xfrm>
          <a:prstGeom prst="ellipse">
            <a:avLst/>
          </a:prstGeom>
          <a:solidFill>
            <a:schemeClr val="accent4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Oval 39"/>
          <p:cNvSpPr>
            <a:spLocks noChangeArrowheads="1"/>
          </p:cNvSpPr>
          <p:nvPr/>
        </p:nvSpPr>
        <p:spPr bwMode="auto">
          <a:xfrm>
            <a:off x="5341370" y="1721996"/>
            <a:ext cx="648116" cy="648116"/>
          </a:xfrm>
          <a:prstGeom prst="ellipse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682647" y="3634664"/>
            <a:ext cx="244258" cy="436028"/>
            <a:chOff x="4062413" y="3968750"/>
            <a:chExt cx="192088" cy="342901"/>
          </a:xfrm>
          <a:solidFill>
            <a:schemeClr val="bg1"/>
          </a:solidFill>
        </p:grpSpPr>
        <p:sp>
          <p:nvSpPr>
            <p:cNvPr id="15" name="Freeform 37"/>
            <p:cNvSpPr>
              <a:spLocks/>
            </p:cNvSpPr>
            <p:nvPr/>
          </p:nvSpPr>
          <p:spPr bwMode="auto">
            <a:xfrm>
              <a:off x="4116388" y="3968750"/>
              <a:ext cx="69850" cy="71438"/>
            </a:xfrm>
            <a:custGeom>
              <a:avLst/>
              <a:gdLst>
                <a:gd name="T0" fmla="*/ 1 w 23"/>
                <a:gd name="T1" fmla="*/ 14 h 24"/>
                <a:gd name="T2" fmla="*/ 12 w 23"/>
                <a:gd name="T3" fmla="*/ 24 h 24"/>
                <a:gd name="T4" fmla="*/ 22 w 23"/>
                <a:gd name="T5" fmla="*/ 14 h 24"/>
                <a:gd name="T6" fmla="*/ 23 w 23"/>
                <a:gd name="T7" fmla="*/ 12 h 24"/>
                <a:gd name="T8" fmla="*/ 22 w 23"/>
                <a:gd name="T9" fmla="*/ 9 h 24"/>
                <a:gd name="T10" fmla="*/ 22 w 23"/>
                <a:gd name="T11" fmla="*/ 9 h 24"/>
                <a:gd name="T12" fmla="*/ 13 w 23"/>
                <a:gd name="T13" fmla="*/ 0 h 24"/>
                <a:gd name="T14" fmla="*/ 14 w 23"/>
                <a:gd name="T15" fmla="*/ 0 h 24"/>
                <a:gd name="T16" fmla="*/ 11 w 23"/>
                <a:gd name="T17" fmla="*/ 0 h 24"/>
                <a:gd name="T18" fmla="*/ 9 w 23"/>
                <a:gd name="T19" fmla="*/ 0 h 24"/>
                <a:gd name="T20" fmla="*/ 11 w 23"/>
                <a:gd name="T21" fmla="*/ 0 h 24"/>
                <a:gd name="T22" fmla="*/ 10 w 23"/>
                <a:gd name="T23" fmla="*/ 0 h 24"/>
                <a:gd name="T24" fmla="*/ 7 w 23"/>
                <a:gd name="T25" fmla="*/ 1 h 24"/>
                <a:gd name="T26" fmla="*/ 8 w 23"/>
                <a:gd name="T27" fmla="*/ 1 h 24"/>
                <a:gd name="T28" fmla="*/ 1 w 23"/>
                <a:gd name="T29" fmla="*/ 9 h 24"/>
                <a:gd name="T30" fmla="*/ 1 w 23"/>
                <a:gd name="T31" fmla="*/ 9 h 24"/>
                <a:gd name="T32" fmla="*/ 0 w 23"/>
                <a:gd name="T33" fmla="*/ 12 h 24"/>
                <a:gd name="T34" fmla="*/ 1 w 23"/>
                <a:gd name="T35" fmla="*/ 1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" h="24">
                  <a:moveTo>
                    <a:pt x="1" y="14"/>
                  </a:moveTo>
                  <a:cubicBezTo>
                    <a:pt x="3" y="20"/>
                    <a:pt x="7" y="24"/>
                    <a:pt x="12" y="24"/>
                  </a:cubicBezTo>
                  <a:cubicBezTo>
                    <a:pt x="17" y="24"/>
                    <a:pt x="21" y="20"/>
                    <a:pt x="22" y="14"/>
                  </a:cubicBezTo>
                  <a:cubicBezTo>
                    <a:pt x="23" y="14"/>
                    <a:pt x="23" y="13"/>
                    <a:pt x="23" y="12"/>
                  </a:cubicBezTo>
                  <a:cubicBezTo>
                    <a:pt x="23" y="10"/>
                    <a:pt x="23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1" y="4"/>
                    <a:pt x="17" y="1"/>
                    <a:pt x="1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2" y="0"/>
                    <a:pt x="11" y="0"/>
                  </a:cubicBezTo>
                  <a:cubicBezTo>
                    <a:pt x="11" y="0"/>
                    <a:pt x="10" y="0"/>
                    <a:pt x="9" y="0"/>
                  </a:cubicBezTo>
                  <a:cubicBezTo>
                    <a:pt x="9" y="0"/>
                    <a:pt x="10" y="0"/>
                    <a:pt x="11" y="0"/>
                  </a:cubicBezTo>
                  <a:cubicBezTo>
                    <a:pt x="11" y="0"/>
                    <a:pt x="10" y="0"/>
                    <a:pt x="10" y="0"/>
                  </a:cubicBezTo>
                  <a:cubicBezTo>
                    <a:pt x="9" y="0"/>
                    <a:pt x="8" y="0"/>
                    <a:pt x="7" y="1"/>
                  </a:cubicBezTo>
                  <a:cubicBezTo>
                    <a:pt x="7" y="1"/>
                    <a:pt x="7" y="1"/>
                    <a:pt x="8" y="1"/>
                  </a:cubicBezTo>
                  <a:cubicBezTo>
                    <a:pt x="5" y="2"/>
                    <a:pt x="2" y="5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10"/>
                    <a:pt x="0" y="12"/>
                  </a:cubicBezTo>
                  <a:cubicBezTo>
                    <a:pt x="0" y="13"/>
                    <a:pt x="1" y="14"/>
                    <a:pt x="1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Freeform 38"/>
            <p:cNvSpPr>
              <a:spLocks/>
            </p:cNvSpPr>
            <p:nvPr/>
          </p:nvSpPr>
          <p:spPr bwMode="auto">
            <a:xfrm>
              <a:off x="4062413" y="4052888"/>
              <a:ext cx="192088" cy="258763"/>
            </a:xfrm>
            <a:custGeom>
              <a:avLst/>
              <a:gdLst>
                <a:gd name="T0" fmla="*/ 62 w 64"/>
                <a:gd name="T1" fmla="*/ 10 h 86"/>
                <a:gd name="T2" fmla="*/ 56 w 64"/>
                <a:gd name="T3" fmla="*/ 10 h 86"/>
                <a:gd name="T4" fmla="*/ 51 w 64"/>
                <a:gd name="T5" fmla="*/ 16 h 86"/>
                <a:gd name="T6" fmla="*/ 48 w 64"/>
                <a:gd name="T7" fmla="*/ 8 h 86"/>
                <a:gd name="T8" fmla="*/ 46 w 64"/>
                <a:gd name="T9" fmla="*/ 4 h 86"/>
                <a:gd name="T10" fmla="*/ 44 w 64"/>
                <a:gd name="T11" fmla="*/ 1 h 86"/>
                <a:gd name="T12" fmla="*/ 44 w 64"/>
                <a:gd name="T13" fmla="*/ 1 h 86"/>
                <a:gd name="T14" fmla="*/ 39 w 64"/>
                <a:gd name="T15" fmla="*/ 0 h 86"/>
                <a:gd name="T16" fmla="*/ 36 w 64"/>
                <a:gd name="T17" fmla="*/ 0 h 86"/>
                <a:gd name="T18" fmla="*/ 36 w 64"/>
                <a:gd name="T19" fmla="*/ 3 h 86"/>
                <a:gd name="T20" fmla="*/ 33 w 64"/>
                <a:gd name="T21" fmla="*/ 13 h 86"/>
                <a:gd name="T22" fmla="*/ 32 w 64"/>
                <a:gd name="T23" fmla="*/ 5 h 86"/>
                <a:gd name="T24" fmla="*/ 32 w 64"/>
                <a:gd name="T25" fmla="*/ 5 h 86"/>
                <a:gd name="T26" fmla="*/ 32 w 64"/>
                <a:gd name="T27" fmla="*/ 4 h 86"/>
                <a:gd name="T28" fmla="*/ 33 w 64"/>
                <a:gd name="T29" fmla="*/ 0 h 86"/>
                <a:gd name="T30" fmla="*/ 33 w 64"/>
                <a:gd name="T31" fmla="*/ 0 h 86"/>
                <a:gd name="T32" fmla="*/ 26 w 64"/>
                <a:gd name="T33" fmla="*/ 0 h 86"/>
                <a:gd name="T34" fmla="*/ 26 w 64"/>
                <a:gd name="T35" fmla="*/ 0 h 86"/>
                <a:gd name="T36" fmla="*/ 27 w 64"/>
                <a:gd name="T37" fmla="*/ 4 h 86"/>
                <a:gd name="T38" fmla="*/ 27 w 64"/>
                <a:gd name="T39" fmla="*/ 5 h 86"/>
                <a:gd name="T40" fmla="*/ 27 w 64"/>
                <a:gd name="T41" fmla="*/ 5 h 86"/>
                <a:gd name="T42" fmla="*/ 26 w 64"/>
                <a:gd name="T43" fmla="*/ 13 h 86"/>
                <a:gd name="T44" fmla="*/ 23 w 64"/>
                <a:gd name="T45" fmla="*/ 3 h 86"/>
                <a:gd name="T46" fmla="*/ 23 w 64"/>
                <a:gd name="T47" fmla="*/ 0 h 86"/>
                <a:gd name="T48" fmla="*/ 20 w 64"/>
                <a:gd name="T49" fmla="*/ 0 h 86"/>
                <a:gd name="T50" fmla="*/ 15 w 64"/>
                <a:gd name="T51" fmla="*/ 1 h 86"/>
                <a:gd name="T52" fmla="*/ 15 w 64"/>
                <a:gd name="T53" fmla="*/ 1 h 86"/>
                <a:gd name="T54" fmla="*/ 13 w 64"/>
                <a:gd name="T55" fmla="*/ 4 h 86"/>
                <a:gd name="T56" fmla="*/ 11 w 64"/>
                <a:gd name="T57" fmla="*/ 8 h 86"/>
                <a:gd name="T58" fmla="*/ 1 w 64"/>
                <a:gd name="T59" fmla="*/ 35 h 86"/>
                <a:gd name="T60" fmla="*/ 4 w 64"/>
                <a:gd name="T61" fmla="*/ 40 h 86"/>
                <a:gd name="T62" fmla="*/ 10 w 64"/>
                <a:gd name="T63" fmla="*/ 37 h 86"/>
                <a:gd name="T64" fmla="*/ 17 w 64"/>
                <a:gd name="T65" fmla="*/ 21 h 86"/>
                <a:gd name="T66" fmla="*/ 17 w 64"/>
                <a:gd name="T67" fmla="*/ 31 h 86"/>
                <a:gd name="T68" fmla="*/ 17 w 64"/>
                <a:gd name="T69" fmla="*/ 31 h 86"/>
                <a:gd name="T70" fmla="*/ 17 w 64"/>
                <a:gd name="T71" fmla="*/ 31 h 86"/>
                <a:gd name="T72" fmla="*/ 17 w 64"/>
                <a:gd name="T73" fmla="*/ 80 h 86"/>
                <a:gd name="T74" fmla="*/ 22 w 64"/>
                <a:gd name="T75" fmla="*/ 86 h 86"/>
                <a:gd name="T76" fmla="*/ 28 w 64"/>
                <a:gd name="T77" fmla="*/ 80 h 86"/>
                <a:gd name="T78" fmla="*/ 28 w 64"/>
                <a:gd name="T79" fmla="*/ 41 h 86"/>
                <a:gd name="T80" fmla="*/ 31 w 64"/>
                <a:gd name="T81" fmla="*/ 41 h 86"/>
                <a:gd name="T82" fmla="*/ 31 w 64"/>
                <a:gd name="T83" fmla="*/ 80 h 86"/>
                <a:gd name="T84" fmla="*/ 37 w 64"/>
                <a:gd name="T85" fmla="*/ 86 h 86"/>
                <a:gd name="T86" fmla="*/ 42 w 64"/>
                <a:gd name="T87" fmla="*/ 80 h 86"/>
                <a:gd name="T88" fmla="*/ 42 w 64"/>
                <a:gd name="T89" fmla="*/ 31 h 86"/>
                <a:gd name="T90" fmla="*/ 42 w 64"/>
                <a:gd name="T91" fmla="*/ 31 h 86"/>
                <a:gd name="T92" fmla="*/ 42 w 64"/>
                <a:gd name="T93" fmla="*/ 31 h 86"/>
                <a:gd name="T94" fmla="*/ 42 w 64"/>
                <a:gd name="T95" fmla="*/ 20 h 86"/>
                <a:gd name="T96" fmla="*/ 44 w 64"/>
                <a:gd name="T97" fmla="*/ 26 h 86"/>
                <a:gd name="T98" fmla="*/ 46 w 64"/>
                <a:gd name="T99" fmla="*/ 28 h 86"/>
                <a:gd name="T100" fmla="*/ 51 w 64"/>
                <a:gd name="T101" fmla="*/ 28 h 86"/>
                <a:gd name="T102" fmla="*/ 54 w 64"/>
                <a:gd name="T103" fmla="*/ 25 h 86"/>
                <a:gd name="T104" fmla="*/ 62 w 64"/>
                <a:gd name="T105" fmla="*/ 16 h 86"/>
                <a:gd name="T106" fmla="*/ 62 w 64"/>
                <a:gd name="T107" fmla="*/ 1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4" h="86">
                  <a:moveTo>
                    <a:pt x="62" y="10"/>
                  </a:moveTo>
                  <a:cubicBezTo>
                    <a:pt x="60" y="9"/>
                    <a:pt x="58" y="9"/>
                    <a:pt x="56" y="10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46" y="3"/>
                    <a:pt x="45" y="2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3" y="0"/>
                    <a:pt x="41" y="0"/>
                    <a:pt x="39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1"/>
                    <a:pt x="36" y="2"/>
                    <a:pt x="36" y="3"/>
                  </a:cubicBezTo>
                  <a:cubicBezTo>
                    <a:pt x="36" y="7"/>
                    <a:pt x="35" y="11"/>
                    <a:pt x="33" y="13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2" y="5"/>
                    <a:pt x="32" y="4"/>
                    <a:pt x="32" y="4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4"/>
                    <a:pt x="27" y="5"/>
                    <a:pt x="27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4" y="11"/>
                    <a:pt x="23" y="7"/>
                    <a:pt x="23" y="3"/>
                  </a:cubicBezTo>
                  <a:cubicBezTo>
                    <a:pt x="23" y="2"/>
                    <a:pt x="23" y="1"/>
                    <a:pt x="23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8" y="0"/>
                    <a:pt x="16" y="0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2"/>
                    <a:pt x="13" y="3"/>
                    <a:pt x="13" y="4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7"/>
                    <a:pt x="2" y="39"/>
                    <a:pt x="4" y="40"/>
                  </a:cubicBezTo>
                  <a:cubicBezTo>
                    <a:pt x="7" y="41"/>
                    <a:pt x="10" y="40"/>
                    <a:pt x="10" y="37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80"/>
                    <a:pt x="17" y="80"/>
                    <a:pt x="17" y="80"/>
                  </a:cubicBezTo>
                  <a:cubicBezTo>
                    <a:pt x="17" y="83"/>
                    <a:pt x="19" y="86"/>
                    <a:pt x="22" y="86"/>
                  </a:cubicBezTo>
                  <a:cubicBezTo>
                    <a:pt x="25" y="86"/>
                    <a:pt x="28" y="83"/>
                    <a:pt x="28" y="80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31" y="83"/>
                    <a:pt x="33" y="86"/>
                    <a:pt x="37" y="86"/>
                  </a:cubicBezTo>
                  <a:cubicBezTo>
                    <a:pt x="40" y="86"/>
                    <a:pt x="42" y="83"/>
                    <a:pt x="42" y="80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2" y="20"/>
                    <a:pt x="42" y="20"/>
                    <a:pt x="42" y="20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5" y="27"/>
                    <a:pt x="45" y="27"/>
                    <a:pt x="46" y="28"/>
                  </a:cubicBezTo>
                  <a:cubicBezTo>
                    <a:pt x="47" y="30"/>
                    <a:pt x="50" y="29"/>
                    <a:pt x="51" y="28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62" y="16"/>
                    <a:pt x="62" y="16"/>
                    <a:pt x="62" y="16"/>
                  </a:cubicBezTo>
                  <a:cubicBezTo>
                    <a:pt x="64" y="14"/>
                    <a:pt x="63" y="12"/>
                    <a:pt x="6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7" name="Freeform 42"/>
          <p:cNvSpPr>
            <a:spLocks noEditPoints="1"/>
          </p:cNvSpPr>
          <p:nvPr/>
        </p:nvSpPr>
        <p:spPr bwMode="auto">
          <a:xfrm>
            <a:off x="3383796" y="1879055"/>
            <a:ext cx="266277" cy="282148"/>
          </a:xfrm>
          <a:custGeom>
            <a:avLst/>
            <a:gdLst>
              <a:gd name="T0" fmla="*/ 46 w 80"/>
              <a:gd name="T1" fmla="*/ 0 h 84"/>
              <a:gd name="T2" fmla="*/ 13 w 80"/>
              <a:gd name="T3" fmla="*/ 34 h 84"/>
              <a:gd name="T4" fmla="*/ 22 w 80"/>
              <a:gd name="T5" fmla="*/ 56 h 84"/>
              <a:gd name="T6" fmla="*/ 1 w 80"/>
              <a:gd name="T7" fmla="*/ 76 h 84"/>
              <a:gd name="T8" fmla="*/ 0 w 80"/>
              <a:gd name="T9" fmla="*/ 79 h 84"/>
              <a:gd name="T10" fmla="*/ 1 w 80"/>
              <a:gd name="T11" fmla="*/ 82 h 84"/>
              <a:gd name="T12" fmla="*/ 7 w 80"/>
              <a:gd name="T13" fmla="*/ 82 h 84"/>
              <a:gd name="T14" fmla="*/ 28 w 80"/>
              <a:gd name="T15" fmla="*/ 62 h 84"/>
              <a:gd name="T16" fmla="*/ 46 w 80"/>
              <a:gd name="T17" fmla="*/ 67 h 84"/>
              <a:gd name="T18" fmla="*/ 80 w 80"/>
              <a:gd name="T19" fmla="*/ 34 h 84"/>
              <a:gd name="T20" fmla="*/ 46 w 80"/>
              <a:gd name="T21" fmla="*/ 0 h 84"/>
              <a:gd name="T22" fmla="*/ 46 w 80"/>
              <a:gd name="T23" fmla="*/ 6 h 84"/>
              <a:gd name="T24" fmla="*/ 74 w 80"/>
              <a:gd name="T25" fmla="*/ 34 h 84"/>
              <a:gd name="T26" fmla="*/ 46 w 80"/>
              <a:gd name="T27" fmla="*/ 61 h 84"/>
              <a:gd name="T28" fmla="*/ 19 w 80"/>
              <a:gd name="T29" fmla="*/ 34 h 84"/>
              <a:gd name="T30" fmla="*/ 46 w 80"/>
              <a:gd name="T31" fmla="*/ 6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0" h="84">
                <a:moveTo>
                  <a:pt x="46" y="0"/>
                </a:moveTo>
                <a:cubicBezTo>
                  <a:pt x="28" y="0"/>
                  <a:pt x="13" y="15"/>
                  <a:pt x="13" y="34"/>
                </a:cubicBezTo>
                <a:cubicBezTo>
                  <a:pt x="13" y="42"/>
                  <a:pt x="16" y="50"/>
                  <a:pt x="22" y="56"/>
                </a:cubicBezTo>
                <a:cubicBezTo>
                  <a:pt x="1" y="76"/>
                  <a:pt x="1" y="76"/>
                  <a:pt x="1" y="76"/>
                </a:cubicBezTo>
                <a:cubicBezTo>
                  <a:pt x="1" y="77"/>
                  <a:pt x="0" y="78"/>
                  <a:pt x="0" y="79"/>
                </a:cubicBezTo>
                <a:cubicBezTo>
                  <a:pt x="0" y="80"/>
                  <a:pt x="1" y="81"/>
                  <a:pt x="1" y="82"/>
                </a:cubicBezTo>
                <a:cubicBezTo>
                  <a:pt x="3" y="84"/>
                  <a:pt x="6" y="84"/>
                  <a:pt x="7" y="82"/>
                </a:cubicBezTo>
                <a:cubicBezTo>
                  <a:pt x="28" y="62"/>
                  <a:pt x="28" y="62"/>
                  <a:pt x="28" y="62"/>
                </a:cubicBezTo>
                <a:cubicBezTo>
                  <a:pt x="33" y="65"/>
                  <a:pt x="40" y="67"/>
                  <a:pt x="46" y="67"/>
                </a:cubicBezTo>
                <a:cubicBezTo>
                  <a:pt x="65" y="67"/>
                  <a:pt x="80" y="52"/>
                  <a:pt x="80" y="34"/>
                </a:cubicBezTo>
                <a:cubicBezTo>
                  <a:pt x="80" y="15"/>
                  <a:pt x="65" y="0"/>
                  <a:pt x="46" y="0"/>
                </a:cubicBezTo>
                <a:close/>
                <a:moveTo>
                  <a:pt x="46" y="6"/>
                </a:moveTo>
                <a:cubicBezTo>
                  <a:pt x="62" y="6"/>
                  <a:pt x="74" y="18"/>
                  <a:pt x="74" y="34"/>
                </a:cubicBezTo>
                <a:cubicBezTo>
                  <a:pt x="74" y="49"/>
                  <a:pt x="62" y="61"/>
                  <a:pt x="46" y="61"/>
                </a:cubicBezTo>
                <a:cubicBezTo>
                  <a:pt x="31" y="61"/>
                  <a:pt x="19" y="49"/>
                  <a:pt x="19" y="34"/>
                </a:cubicBezTo>
                <a:cubicBezTo>
                  <a:pt x="19" y="18"/>
                  <a:pt x="31" y="6"/>
                  <a:pt x="46" y="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5508439" y="1898300"/>
            <a:ext cx="313977" cy="295507"/>
            <a:chOff x="4860032" y="3075012"/>
            <a:chExt cx="296863" cy="279400"/>
          </a:xfrm>
          <a:solidFill>
            <a:schemeClr val="bg1"/>
          </a:solidFill>
        </p:grpSpPr>
        <p:sp>
          <p:nvSpPr>
            <p:cNvPr id="19" name="Freeform 43"/>
            <p:cNvSpPr>
              <a:spLocks/>
            </p:cNvSpPr>
            <p:nvPr/>
          </p:nvSpPr>
          <p:spPr bwMode="auto">
            <a:xfrm>
              <a:off x="4910832" y="3124224"/>
              <a:ext cx="198438" cy="230188"/>
            </a:xfrm>
            <a:custGeom>
              <a:avLst/>
              <a:gdLst>
                <a:gd name="T0" fmla="*/ 63 w 125"/>
                <a:gd name="T1" fmla="*/ 0 h 145"/>
                <a:gd name="T2" fmla="*/ 125 w 125"/>
                <a:gd name="T3" fmla="*/ 62 h 145"/>
                <a:gd name="T4" fmla="*/ 125 w 125"/>
                <a:gd name="T5" fmla="*/ 145 h 145"/>
                <a:gd name="T6" fmla="*/ 83 w 125"/>
                <a:gd name="T7" fmla="*/ 145 h 145"/>
                <a:gd name="T8" fmla="*/ 83 w 125"/>
                <a:gd name="T9" fmla="*/ 83 h 145"/>
                <a:gd name="T10" fmla="*/ 42 w 125"/>
                <a:gd name="T11" fmla="*/ 83 h 145"/>
                <a:gd name="T12" fmla="*/ 42 w 125"/>
                <a:gd name="T13" fmla="*/ 145 h 145"/>
                <a:gd name="T14" fmla="*/ 0 w 125"/>
                <a:gd name="T15" fmla="*/ 145 h 145"/>
                <a:gd name="T16" fmla="*/ 0 w 125"/>
                <a:gd name="T17" fmla="*/ 62 h 145"/>
                <a:gd name="T18" fmla="*/ 63 w 125"/>
                <a:gd name="T19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5" h="145">
                  <a:moveTo>
                    <a:pt x="63" y="0"/>
                  </a:moveTo>
                  <a:lnTo>
                    <a:pt x="125" y="62"/>
                  </a:lnTo>
                  <a:lnTo>
                    <a:pt x="125" y="145"/>
                  </a:lnTo>
                  <a:lnTo>
                    <a:pt x="83" y="145"/>
                  </a:lnTo>
                  <a:lnTo>
                    <a:pt x="83" y="83"/>
                  </a:lnTo>
                  <a:lnTo>
                    <a:pt x="42" y="83"/>
                  </a:lnTo>
                  <a:lnTo>
                    <a:pt x="42" y="145"/>
                  </a:lnTo>
                  <a:lnTo>
                    <a:pt x="0" y="145"/>
                  </a:lnTo>
                  <a:lnTo>
                    <a:pt x="0" y="62"/>
                  </a:lnTo>
                  <a:lnTo>
                    <a:pt x="6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Freeform 44"/>
            <p:cNvSpPr>
              <a:spLocks/>
            </p:cNvSpPr>
            <p:nvPr/>
          </p:nvSpPr>
          <p:spPr bwMode="auto">
            <a:xfrm>
              <a:off x="4860032" y="3075012"/>
              <a:ext cx="296863" cy="163513"/>
            </a:xfrm>
            <a:custGeom>
              <a:avLst/>
              <a:gdLst>
                <a:gd name="T0" fmla="*/ 94 w 99"/>
                <a:gd name="T1" fmla="*/ 54 h 54"/>
                <a:gd name="T2" fmla="*/ 90 w 99"/>
                <a:gd name="T3" fmla="*/ 53 h 54"/>
                <a:gd name="T4" fmla="*/ 50 w 99"/>
                <a:gd name="T5" fmla="*/ 12 h 54"/>
                <a:gd name="T6" fmla="*/ 9 w 99"/>
                <a:gd name="T7" fmla="*/ 53 h 54"/>
                <a:gd name="T8" fmla="*/ 2 w 99"/>
                <a:gd name="T9" fmla="*/ 53 h 54"/>
                <a:gd name="T10" fmla="*/ 2 w 99"/>
                <a:gd name="T11" fmla="*/ 46 h 54"/>
                <a:gd name="T12" fmla="*/ 46 w 99"/>
                <a:gd name="T13" fmla="*/ 2 h 54"/>
                <a:gd name="T14" fmla="*/ 53 w 99"/>
                <a:gd name="T15" fmla="*/ 2 h 54"/>
                <a:gd name="T16" fmla="*/ 97 w 99"/>
                <a:gd name="T17" fmla="*/ 46 h 54"/>
                <a:gd name="T18" fmla="*/ 97 w 99"/>
                <a:gd name="T19" fmla="*/ 53 h 54"/>
                <a:gd name="T20" fmla="*/ 94 w 99"/>
                <a:gd name="T21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54">
                  <a:moveTo>
                    <a:pt x="94" y="54"/>
                  </a:moveTo>
                  <a:cubicBezTo>
                    <a:pt x="93" y="54"/>
                    <a:pt x="91" y="54"/>
                    <a:pt x="90" y="53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9" y="53"/>
                    <a:pt x="9" y="53"/>
                    <a:pt x="9" y="53"/>
                  </a:cubicBezTo>
                  <a:cubicBezTo>
                    <a:pt x="7" y="54"/>
                    <a:pt x="4" y="54"/>
                    <a:pt x="2" y="53"/>
                  </a:cubicBezTo>
                  <a:cubicBezTo>
                    <a:pt x="0" y="51"/>
                    <a:pt x="0" y="48"/>
                    <a:pt x="2" y="46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8" y="0"/>
                    <a:pt x="51" y="0"/>
                    <a:pt x="53" y="2"/>
                  </a:cubicBezTo>
                  <a:cubicBezTo>
                    <a:pt x="97" y="46"/>
                    <a:pt x="97" y="46"/>
                    <a:pt x="97" y="46"/>
                  </a:cubicBezTo>
                  <a:cubicBezTo>
                    <a:pt x="99" y="48"/>
                    <a:pt x="99" y="51"/>
                    <a:pt x="97" y="53"/>
                  </a:cubicBezTo>
                  <a:cubicBezTo>
                    <a:pt x="96" y="54"/>
                    <a:pt x="95" y="54"/>
                    <a:pt x="94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227630" y="3646779"/>
            <a:ext cx="253590" cy="375688"/>
            <a:chOff x="4062413" y="2374900"/>
            <a:chExt cx="814388" cy="1206501"/>
          </a:xfrm>
          <a:solidFill>
            <a:schemeClr val="bg1"/>
          </a:solidFill>
        </p:grpSpPr>
        <p:sp>
          <p:nvSpPr>
            <p:cNvPr id="22" name="Freeform 11"/>
            <p:cNvSpPr>
              <a:spLocks/>
            </p:cNvSpPr>
            <p:nvPr/>
          </p:nvSpPr>
          <p:spPr bwMode="auto">
            <a:xfrm>
              <a:off x="4479926" y="2925763"/>
              <a:ext cx="265113" cy="123825"/>
            </a:xfrm>
            <a:custGeom>
              <a:avLst/>
              <a:gdLst>
                <a:gd name="T0" fmla="*/ 167 w 167"/>
                <a:gd name="T1" fmla="*/ 28 h 78"/>
                <a:gd name="T2" fmla="*/ 9 w 167"/>
                <a:gd name="T3" fmla="*/ 78 h 78"/>
                <a:gd name="T4" fmla="*/ 0 w 167"/>
                <a:gd name="T5" fmla="*/ 50 h 78"/>
                <a:gd name="T6" fmla="*/ 158 w 167"/>
                <a:gd name="T7" fmla="*/ 0 h 78"/>
                <a:gd name="T8" fmla="*/ 167 w 167"/>
                <a:gd name="T9" fmla="*/ 2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78">
                  <a:moveTo>
                    <a:pt x="167" y="28"/>
                  </a:moveTo>
                  <a:lnTo>
                    <a:pt x="9" y="78"/>
                  </a:lnTo>
                  <a:lnTo>
                    <a:pt x="0" y="50"/>
                  </a:lnTo>
                  <a:lnTo>
                    <a:pt x="158" y="0"/>
                  </a:lnTo>
                  <a:lnTo>
                    <a:pt x="167" y="28"/>
                  </a:lnTo>
                  <a:close/>
                </a:path>
              </a:pathLst>
            </a:cu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>
                <a:ln w="6350">
                  <a:noFill/>
                </a:ln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3" name="Rectangle 12"/>
            <p:cNvSpPr>
              <a:spLocks noChangeArrowheads="1"/>
            </p:cNvSpPr>
            <p:nvPr/>
          </p:nvSpPr>
          <p:spPr bwMode="auto">
            <a:xfrm>
              <a:off x="4471988" y="3206750"/>
              <a:ext cx="311150" cy="33338"/>
            </a:xfrm>
            <a:prstGeom prst="rect">
              <a:avLst/>
            </a:pr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>
                <a:ln w="6350">
                  <a:noFill/>
                </a:ln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4" name="Freeform 13"/>
            <p:cNvSpPr>
              <a:spLocks/>
            </p:cNvSpPr>
            <p:nvPr/>
          </p:nvSpPr>
          <p:spPr bwMode="auto">
            <a:xfrm>
              <a:off x="4568826" y="3005138"/>
              <a:ext cx="123825" cy="93663"/>
            </a:xfrm>
            <a:custGeom>
              <a:avLst/>
              <a:gdLst>
                <a:gd name="T0" fmla="*/ 0 w 78"/>
                <a:gd name="T1" fmla="*/ 19 h 59"/>
                <a:gd name="T2" fmla="*/ 12 w 78"/>
                <a:gd name="T3" fmla="*/ 59 h 59"/>
                <a:gd name="T4" fmla="*/ 78 w 78"/>
                <a:gd name="T5" fmla="*/ 37 h 59"/>
                <a:gd name="T6" fmla="*/ 66 w 78"/>
                <a:gd name="T7" fmla="*/ 0 h 59"/>
                <a:gd name="T8" fmla="*/ 0 w 78"/>
                <a:gd name="T9" fmla="*/ 1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59">
                  <a:moveTo>
                    <a:pt x="0" y="19"/>
                  </a:moveTo>
                  <a:lnTo>
                    <a:pt x="12" y="59"/>
                  </a:lnTo>
                  <a:lnTo>
                    <a:pt x="78" y="37"/>
                  </a:lnTo>
                  <a:lnTo>
                    <a:pt x="66" y="0"/>
                  </a:lnTo>
                  <a:lnTo>
                    <a:pt x="0" y="19"/>
                  </a:lnTo>
                  <a:close/>
                </a:path>
              </a:pathLst>
            </a:cu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>
                <a:ln w="6350">
                  <a:noFill/>
                </a:ln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5" name="Freeform 14"/>
            <p:cNvSpPr>
              <a:spLocks/>
            </p:cNvSpPr>
            <p:nvPr/>
          </p:nvSpPr>
          <p:spPr bwMode="auto">
            <a:xfrm>
              <a:off x="4362451" y="2374900"/>
              <a:ext cx="123825" cy="90488"/>
            </a:xfrm>
            <a:custGeom>
              <a:avLst/>
              <a:gdLst>
                <a:gd name="T0" fmla="*/ 0 w 78"/>
                <a:gd name="T1" fmla="*/ 19 h 57"/>
                <a:gd name="T2" fmla="*/ 12 w 78"/>
                <a:gd name="T3" fmla="*/ 57 h 57"/>
                <a:gd name="T4" fmla="*/ 78 w 78"/>
                <a:gd name="T5" fmla="*/ 38 h 57"/>
                <a:gd name="T6" fmla="*/ 67 w 78"/>
                <a:gd name="T7" fmla="*/ 0 h 57"/>
                <a:gd name="T8" fmla="*/ 0 w 78"/>
                <a:gd name="T9" fmla="*/ 1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57">
                  <a:moveTo>
                    <a:pt x="0" y="19"/>
                  </a:moveTo>
                  <a:lnTo>
                    <a:pt x="12" y="57"/>
                  </a:lnTo>
                  <a:lnTo>
                    <a:pt x="78" y="38"/>
                  </a:lnTo>
                  <a:lnTo>
                    <a:pt x="67" y="0"/>
                  </a:lnTo>
                  <a:lnTo>
                    <a:pt x="0" y="19"/>
                  </a:lnTo>
                  <a:close/>
                </a:path>
              </a:pathLst>
            </a:cu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>
                <a:ln w="6350">
                  <a:noFill/>
                </a:ln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6" name="Freeform 15"/>
            <p:cNvSpPr>
              <a:spLocks/>
            </p:cNvSpPr>
            <p:nvPr/>
          </p:nvSpPr>
          <p:spPr bwMode="auto">
            <a:xfrm>
              <a:off x="4356101" y="2427288"/>
              <a:ext cx="330200" cy="561975"/>
            </a:xfrm>
            <a:custGeom>
              <a:avLst/>
              <a:gdLst>
                <a:gd name="T0" fmla="*/ 46 w 88"/>
                <a:gd name="T1" fmla="*/ 0 h 150"/>
                <a:gd name="T2" fmla="*/ 0 w 88"/>
                <a:gd name="T3" fmla="*/ 14 h 150"/>
                <a:gd name="T4" fmla="*/ 5 w 88"/>
                <a:gd name="T5" fmla="*/ 29 h 150"/>
                <a:gd name="T6" fmla="*/ 30 w 88"/>
                <a:gd name="T7" fmla="*/ 57 h 150"/>
                <a:gd name="T8" fmla="*/ 20 w 88"/>
                <a:gd name="T9" fmla="*/ 79 h 150"/>
                <a:gd name="T10" fmla="*/ 42 w 88"/>
                <a:gd name="T11" fmla="*/ 150 h 150"/>
                <a:gd name="T12" fmla="*/ 88 w 88"/>
                <a:gd name="T13" fmla="*/ 135 h 150"/>
                <a:gd name="T14" fmla="*/ 46 w 88"/>
                <a:gd name="T15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150">
                  <a:moveTo>
                    <a:pt x="46" y="0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19" y="31"/>
                    <a:pt x="30" y="43"/>
                    <a:pt x="30" y="57"/>
                  </a:cubicBezTo>
                  <a:cubicBezTo>
                    <a:pt x="30" y="66"/>
                    <a:pt x="26" y="74"/>
                    <a:pt x="20" y="79"/>
                  </a:cubicBezTo>
                  <a:cubicBezTo>
                    <a:pt x="42" y="150"/>
                    <a:pt x="42" y="150"/>
                    <a:pt x="42" y="150"/>
                  </a:cubicBezTo>
                  <a:cubicBezTo>
                    <a:pt x="88" y="135"/>
                    <a:pt x="88" y="135"/>
                    <a:pt x="88" y="135"/>
                  </a:cubicBezTo>
                  <a:lnTo>
                    <a:pt x="46" y="0"/>
                  </a:lnTo>
                  <a:close/>
                </a:path>
              </a:pathLst>
            </a:cu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>
                <a:ln w="6350">
                  <a:noFill/>
                </a:ln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7" name="Oval 16"/>
            <p:cNvSpPr>
              <a:spLocks noChangeArrowheads="1"/>
            </p:cNvSpPr>
            <p:nvPr/>
          </p:nvSpPr>
          <p:spPr bwMode="auto">
            <a:xfrm>
              <a:off x="4268788" y="2551113"/>
              <a:ext cx="184150" cy="184150"/>
            </a:xfrm>
            <a:prstGeom prst="ellipse">
              <a:avLst/>
            </a:pr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>
                <a:ln w="6350">
                  <a:noFill/>
                </a:ln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8" name="Oval 17"/>
            <p:cNvSpPr>
              <a:spLocks noChangeArrowheads="1"/>
            </p:cNvSpPr>
            <p:nvPr/>
          </p:nvSpPr>
          <p:spPr bwMode="auto">
            <a:xfrm>
              <a:off x="4262438" y="3198813"/>
              <a:ext cx="198438" cy="200025"/>
            </a:xfrm>
            <a:prstGeom prst="ellipse">
              <a:avLst/>
            </a:pr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>
                <a:ln w="6350">
                  <a:noFill/>
                </a:ln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9" name="Freeform 18"/>
            <p:cNvSpPr>
              <a:spLocks/>
            </p:cNvSpPr>
            <p:nvPr/>
          </p:nvSpPr>
          <p:spPr bwMode="auto">
            <a:xfrm>
              <a:off x="4062413" y="2647950"/>
              <a:ext cx="255588" cy="679450"/>
            </a:xfrm>
            <a:custGeom>
              <a:avLst/>
              <a:gdLst>
                <a:gd name="T0" fmla="*/ 50 w 68"/>
                <a:gd name="T1" fmla="*/ 181 h 181"/>
                <a:gd name="T2" fmla="*/ 50 w 68"/>
                <a:gd name="T3" fmla="*/ 174 h 181"/>
                <a:gd name="T4" fmla="*/ 68 w 68"/>
                <a:gd name="T5" fmla="*/ 146 h 181"/>
                <a:gd name="T6" fmla="*/ 39 w 68"/>
                <a:gd name="T7" fmla="*/ 91 h 181"/>
                <a:gd name="T8" fmla="*/ 68 w 68"/>
                <a:gd name="T9" fmla="*/ 24 h 181"/>
                <a:gd name="T10" fmla="*/ 51 w 68"/>
                <a:gd name="T11" fmla="*/ 0 h 181"/>
                <a:gd name="T12" fmla="*/ 1 w 68"/>
                <a:gd name="T13" fmla="*/ 91 h 181"/>
                <a:gd name="T14" fmla="*/ 50 w 68"/>
                <a:gd name="T1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8" h="181">
                  <a:moveTo>
                    <a:pt x="50" y="181"/>
                  </a:moveTo>
                  <a:cubicBezTo>
                    <a:pt x="50" y="178"/>
                    <a:pt x="50" y="176"/>
                    <a:pt x="50" y="174"/>
                  </a:cubicBezTo>
                  <a:cubicBezTo>
                    <a:pt x="50" y="161"/>
                    <a:pt x="57" y="151"/>
                    <a:pt x="68" y="146"/>
                  </a:cubicBezTo>
                  <a:cubicBezTo>
                    <a:pt x="52" y="133"/>
                    <a:pt x="41" y="114"/>
                    <a:pt x="39" y="91"/>
                  </a:cubicBezTo>
                  <a:cubicBezTo>
                    <a:pt x="39" y="84"/>
                    <a:pt x="44" y="45"/>
                    <a:pt x="68" y="24"/>
                  </a:cubicBezTo>
                  <a:cubicBezTo>
                    <a:pt x="59" y="20"/>
                    <a:pt x="52" y="11"/>
                    <a:pt x="51" y="0"/>
                  </a:cubicBezTo>
                  <a:cubicBezTo>
                    <a:pt x="23" y="20"/>
                    <a:pt x="3" y="56"/>
                    <a:pt x="1" y="91"/>
                  </a:cubicBezTo>
                  <a:cubicBezTo>
                    <a:pt x="0" y="129"/>
                    <a:pt x="21" y="162"/>
                    <a:pt x="50" y="181"/>
                  </a:cubicBezTo>
                  <a:close/>
                </a:path>
              </a:pathLst>
            </a:cu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>
                <a:ln w="6350">
                  <a:noFill/>
                </a:ln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0" name="Freeform 19"/>
            <p:cNvSpPr>
              <a:spLocks/>
            </p:cNvSpPr>
            <p:nvPr/>
          </p:nvSpPr>
          <p:spPr bwMode="auto">
            <a:xfrm>
              <a:off x="4114801" y="3255963"/>
              <a:ext cx="762000" cy="325438"/>
            </a:xfrm>
            <a:custGeom>
              <a:avLst/>
              <a:gdLst>
                <a:gd name="T0" fmla="*/ 126 w 203"/>
                <a:gd name="T1" fmla="*/ 60 h 87"/>
                <a:gd name="T2" fmla="*/ 146 w 203"/>
                <a:gd name="T3" fmla="*/ 38 h 87"/>
                <a:gd name="T4" fmla="*/ 183 w 203"/>
                <a:gd name="T5" fmla="*/ 38 h 87"/>
                <a:gd name="T6" fmla="*/ 183 w 203"/>
                <a:gd name="T7" fmla="*/ 0 h 87"/>
                <a:gd name="T8" fmla="*/ 93 w 203"/>
                <a:gd name="T9" fmla="*/ 0 h 87"/>
                <a:gd name="T10" fmla="*/ 96 w 203"/>
                <a:gd name="T11" fmla="*/ 12 h 87"/>
                <a:gd name="T12" fmla="*/ 66 w 203"/>
                <a:gd name="T13" fmla="*/ 42 h 87"/>
                <a:gd name="T14" fmla="*/ 61 w 203"/>
                <a:gd name="T15" fmla="*/ 41 h 87"/>
                <a:gd name="T16" fmla="*/ 23 w 203"/>
                <a:gd name="T17" fmla="*/ 65 h 87"/>
                <a:gd name="T18" fmla="*/ 0 w 203"/>
                <a:gd name="T19" fmla="*/ 66 h 87"/>
                <a:gd name="T20" fmla="*/ 0 w 203"/>
                <a:gd name="T21" fmla="*/ 87 h 87"/>
                <a:gd name="T22" fmla="*/ 23 w 203"/>
                <a:gd name="T23" fmla="*/ 87 h 87"/>
                <a:gd name="T24" fmla="*/ 203 w 203"/>
                <a:gd name="T25" fmla="*/ 87 h 87"/>
                <a:gd name="T26" fmla="*/ 203 w 203"/>
                <a:gd name="T27" fmla="*/ 60 h 87"/>
                <a:gd name="T28" fmla="*/ 126 w 203"/>
                <a:gd name="T29" fmla="*/ 6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3" h="87">
                  <a:moveTo>
                    <a:pt x="126" y="60"/>
                  </a:moveTo>
                  <a:cubicBezTo>
                    <a:pt x="126" y="60"/>
                    <a:pt x="137" y="50"/>
                    <a:pt x="146" y="38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4"/>
                    <a:pt x="96" y="8"/>
                    <a:pt x="96" y="12"/>
                  </a:cubicBezTo>
                  <a:cubicBezTo>
                    <a:pt x="96" y="28"/>
                    <a:pt x="82" y="42"/>
                    <a:pt x="66" y="42"/>
                  </a:cubicBezTo>
                  <a:cubicBezTo>
                    <a:pt x="64" y="42"/>
                    <a:pt x="62" y="42"/>
                    <a:pt x="61" y="41"/>
                  </a:cubicBezTo>
                  <a:cubicBezTo>
                    <a:pt x="49" y="52"/>
                    <a:pt x="34" y="63"/>
                    <a:pt x="23" y="65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23" y="87"/>
                    <a:pt x="23" y="87"/>
                    <a:pt x="23" y="87"/>
                  </a:cubicBezTo>
                  <a:cubicBezTo>
                    <a:pt x="203" y="87"/>
                    <a:pt x="203" y="87"/>
                    <a:pt x="203" y="87"/>
                  </a:cubicBezTo>
                  <a:cubicBezTo>
                    <a:pt x="203" y="60"/>
                    <a:pt x="203" y="60"/>
                    <a:pt x="203" y="60"/>
                  </a:cubicBezTo>
                  <a:lnTo>
                    <a:pt x="126" y="60"/>
                  </a:lnTo>
                  <a:close/>
                </a:path>
              </a:pathLst>
            </a:cu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>
                <a:ln w="6350">
                  <a:noFill/>
                </a:ln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1" name="Rectangle 24"/>
          <p:cNvSpPr>
            <a:spLocks noChangeArrowheads="1"/>
          </p:cNvSpPr>
          <p:nvPr/>
        </p:nvSpPr>
        <p:spPr bwMode="auto">
          <a:xfrm>
            <a:off x="6162353" y="1611997"/>
            <a:ext cx="142229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1000" b="1" dirty="0" smtClean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请添加标题</a:t>
            </a:r>
            <a:endParaRPr lang="zh-CN" altLang="en-US" sz="1000" b="1" dirty="0">
              <a:solidFill>
                <a:srgbClr val="FFFFFF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162353" y="1847874"/>
            <a:ext cx="1952515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。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Rectangle 24"/>
          <p:cNvSpPr>
            <a:spLocks noChangeArrowheads="1"/>
          </p:cNvSpPr>
          <p:nvPr/>
        </p:nvSpPr>
        <p:spPr bwMode="auto">
          <a:xfrm>
            <a:off x="6822111" y="3446731"/>
            <a:ext cx="142229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1000" b="1" dirty="0" smtClean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请添加标题</a:t>
            </a:r>
            <a:endParaRPr lang="zh-CN" altLang="en-US" sz="1000" b="1" dirty="0">
              <a:solidFill>
                <a:srgbClr val="FFFFFF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822111" y="3682608"/>
            <a:ext cx="1952515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。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" name="Rectangle 24"/>
          <p:cNvSpPr>
            <a:spLocks noChangeArrowheads="1"/>
          </p:cNvSpPr>
          <p:nvPr/>
        </p:nvSpPr>
        <p:spPr bwMode="auto">
          <a:xfrm>
            <a:off x="1557948" y="1611997"/>
            <a:ext cx="142229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/>
            <a:r>
              <a:rPr lang="zh-CN" altLang="en-US" sz="1000" b="1" dirty="0" smtClean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请添加标题</a:t>
            </a:r>
            <a:endParaRPr lang="zh-CN" altLang="en-US" sz="1000" b="1" dirty="0">
              <a:solidFill>
                <a:srgbClr val="FFFFFF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034093" y="1847874"/>
            <a:ext cx="1952515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。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9" name="Rectangle 24"/>
          <p:cNvSpPr>
            <a:spLocks noChangeArrowheads="1"/>
          </p:cNvSpPr>
          <p:nvPr/>
        </p:nvSpPr>
        <p:spPr bwMode="auto">
          <a:xfrm>
            <a:off x="899592" y="3446731"/>
            <a:ext cx="142229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/>
            <a:r>
              <a:rPr lang="zh-CN" altLang="en-US" sz="1000" b="1" dirty="0" smtClean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请添加标题</a:t>
            </a:r>
            <a:endParaRPr lang="zh-CN" altLang="en-US" sz="1000" b="1" dirty="0">
              <a:solidFill>
                <a:srgbClr val="FFFFFF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375737" y="3682608"/>
            <a:ext cx="1952515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。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43" name="直接连接符 42"/>
          <p:cNvCxnSpPr/>
          <p:nvPr/>
        </p:nvCxnSpPr>
        <p:spPr>
          <a:xfrm flipH="1" flipV="1">
            <a:off x="3718560" y="2313279"/>
            <a:ext cx="259080" cy="388619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 flipV="1">
            <a:off x="5265420" y="2370114"/>
            <a:ext cx="243019" cy="416702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5539740" y="3631538"/>
            <a:ext cx="457200" cy="13716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 flipV="1">
            <a:off x="3154680" y="3634666"/>
            <a:ext cx="362255" cy="126412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24"/>
          <p:cNvSpPr>
            <a:spLocks noChangeArrowheads="1"/>
          </p:cNvSpPr>
          <p:nvPr/>
        </p:nvSpPr>
        <p:spPr bwMode="auto">
          <a:xfrm>
            <a:off x="4187992" y="4350483"/>
            <a:ext cx="75979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1000" b="1" dirty="0">
                <a:solidFill>
                  <a:schemeClr val="accent1"/>
                </a:solidFill>
                <a:cs typeface="+mn-ea"/>
                <a:sym typeface="+mn-lt"/>
              </a:rPr>
              <a:t>KEY WORD</a:t>
            </a:r>
            <a:endParaRPr lang="zh-CN" altLang="en-US" sz="10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70339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00"/>
                            </p:stCondLst>
                            <p:childTnLst>
                              <p:par>
                                <p:cTn id="7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7" grpId="0" animBg="1"/>
      <p:bldP spid="31" grpId="0"/>
      <p:bldP spid="32" grpId="0"/>
      <p:bldP spid="35" grpId="0"/>
      <p:bldP spid="36" grpId="0"/>
      <p:bldP spid="37" grpId="0"/>
      <p:bldP spid="38" grpId="0"/>
      <p:bldP spid="39" grpId="0"/>
      <p:bldP spid="40" grpId="0"/>
      <p:bldP spid="5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 Box 42"/>
          <p:cNvSpPr txBox="1">
            <a:spLocks noChangeArrowheads="1"/>
          </p:cNvSpPr>
          <p:nvPr/>
        </p:nvSpPr>
        <p:spPr bwMode="auto">
          <a:xfrm>
            <a:off x="3658929" y="454943"/>
            <a:ext cx="182614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此处添加</a:t>
            </a:r>
            <a:r>
              <a:rPr lang="zh-CN" altLang="en-US" sz="1600" dirty="0">
                <a:solidFill>
                  <a:schemeClr val="accent1"/>
                </a:solidFill>
                <a:cs typeface="+mn-ea"/>
                <a:sym typeface="+mn-lt"/>
              </a:rPr>
              <a:t>标题文本</a:t>
            </a:r>
            <a:endParaRPr lang="en-US" altLang="zh-CN" sz="16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55" name="Text Box 43"/>
          <p:cNvSpPr txBox="1">
            <a:spLocks noChangeArrowheads="1"/>
          </p:cNvSpPr>
          <p:nvPr/>
        </p:nvSpPr>
        <p:spPr bwMode="auto">
          <a:xfrm>
            <a:off x="3577075" y="732755"/>
            <a:ext cx="1981632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This is a good space for a short subtitle</a:t>
            </a:r>
          </a:p>
        </p:txBody>
      </p:sp>
      <p:grpSp>
        <p:nvGrpSpPr>
          <p:cNvPr id="111" name="组合 110"/>
          <p:cNvGrpSpPr/>
          <p:nvPr/>
        </p:nvGrpSpPr>
        <p:grpSpPr>
          <a:xfrm>
            <a:off x="3477368" y="1698280"/>
            <a:ext cx="2178637" cy="2632076"/>
            <a:chOff x="3477368" y="1809631"/>
            <a:chExt cx="2178637" cy="2632076"/>
          </a:xfrm>
        </p:grpSpPr>
        <p:sp>
          <p:nvSpPr>
            <p:cNvPr id="59" name="Freeform 5"/>
            <p:cNvSpPr>
              <a:spLocks/>
            </p:cNvSpPr>
            <p:nvPr/>
          </p:nvSpPr>
          <p:spPr bwMode="auto">
            <a:xfrm>
              <a:off x="4433843" y="2367574"/>
              <a:ext cx="777579" cy="1381574"/>
            </a:xfrm>
            <a:custGeom>
              <a:avLst/>
              <a:gdLst>
                <a:gd name="T0" fmla="*/ 35 w 360"/>
                <a:gd name="T1" fmla="*/ 640 h 640"/>
                <a:gd name="T2" fmla="*/ 4 w 360"/>
                <a:gd name="T3" fmla="*/ 614 h 640"/>
                <a:gd name="T4" fmla="*/ 29 w 360"/>
                <a:gd name="T5" fmla="*/ 576 h 640"/>
                <a:gd name="T6" fmla="*/ 260 w 360"/>
                <a:gd name="T7" fmla="*/ 237 h 640"/>
                <a:gd name="T8" fmla="*/ 154 w 360"/>
                <a:gd name="T9" fmla="*/ 62 h 640"/>
                <a:gd name="T10" fmla="*/ 148 w 360"/>
                <a:gd name="T11" fmla="*/ 17 h 640"/>
                <a:gd name="T12" fmla="*/ 193 w 360"/>
                <a:gd name="T13" fmla="*/ 11 h 640"/>
                <a:gd name="T14" fmla="*/ 323 w 360"/>
                <a:gd name="T15" fmla="*/ 225 h 640"/>
                <a:gd name="T16" fmla="*/ 41 w 360"/>
                <a:gd name="T17" fmla="*/ 639 h 640"/>
                <a:gd name="T18" fmla="*/ 35 w 360"/>
                <a:gd name="T19" fmla="*/ 64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0" h="640">
                  <a:moveTo>
                    <a:pt x="35" y="640"/>
                  </a:moveTo>
                  <a:cubicBezTo>
                    <a:pt x="20" y="640"/>
                    <a:pt x="7" y="629"/>
                    <a:pt x="4" y="614"/>
                  </a:cubicBezTo>
                  <a:cubicBezTo>
                    <a:pt x="0" y="596"/>
                    <a:pt x="12" y="580"/>
                    <a:pt x="29" y="576"/>
                  </a:cubicBezTo>
                  <a:cubicBezTo>
                    <a:pt x="187" y="547"/>
                    <a:pt x="290" y="394"/>
                    <a:pt x="260" y="237"/>
                  </a:cubicBezTo>
                  <a:cubicBezTo>
                    <a:pt x="247" y="167"/>
                    <a:pt x="209" y="105"/>
                    <a:pt x="154" y="62"/>
                  </a:cubicBezTo>
                  <a:cubicBezTo>
                    <a:pt x="140" y="51"/>
                    <a:pt x="137" y="31"/>
                    <a:pt x="148" y="17"/>
                  </a:cubicBezTo>
                  <a:cubicBezTo>
                    <a:pt x="159" y="3"/>
                    <a:pt x="179" y="0"/>
                    <a:pt x="193" y="11"/>
                  </a:cubicBezTo>
                  <a:cubicBezTo>
                    <a:pt x="261" y="64"/>
                    <a:pt x="307" y="140"/>
                    <a:pt x="323" y="225"/>
                  </a:cubicBezTo>
                  <a:cubicBezTo>
                    <a:pt x="360" y="417"/>
                    <a:pt x="233" y="603"/>
                    <a:pt x="41" y="639"/>
                  </a:cubicBezTo>
                  <a:cubicBezTo>
                    <a:pt x="39" y="640"/>
                    <a:pt x="37" y="640"/>
                    <a:pt x="35" y="640"/>
                  </a:cubicBez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0" name="Freeform 6"/>
            <p:cNvSpPr>
              <a:spLocks/>
            </p:cNvSpPr>
            <p:nvPr/>
          </p:nvSpPr>
          <p:spPr bwMode="auto">
            <a:xfrm>
              <a:off x="4304542" y="2489791"/>
              <a:ext cx="759867" cy="1392202"/>
            </a:xfrm>
            <a:custGeom>
              <a:avLst/>
              <a:gdLst>
                <a:gd name="T0" fmla="*/ 35 w 352"/>
                <a:gd name="T1" fmla="*/ 645 h 645"/>
                <a:gd name="T2" fmla="*/ 4 w 352"/>
                <a:gd name="T3" fmla="*/ 620 h 645"/>
                <a:gd name="T4" fmla="*/ 28 w 352"/>
                <a:gd name="T5" fmla="*/ 581 h 645"/>
                <a:gd name="T6" fmla="*/ 246 w 352"/>
                <a:gd name="T7" fmla="*/ 233 h 645"/>
                <a:gd name="T8" fmla="*/ 132 w 352"/>
                <a:gd name="T9" fmla="*/ 62 h 645"/>
                <a:gd name="T10" fmla="*/ 125 w 352"/>
                <a:gd name="T11" fmla="*/ 17 h 645"/>
                <a:gd name="T12" fmla="*/ 169 w 352"/>
                <a:gd name="T13" fmla="*/ 10 h 645"/>
                <a:gd name="T14" fmla="*/ 308 w 352"/>
                <a:gd name="T15" fmla="*/ 218 h 645"/>
                <a:gd name="T16" fmla="*/ 43 w 352"/>
                <a:gd name="T17" fmla="*/ 644 h 645"/>
                <a:gd name="T18" fmla="*/ 35 w 352"/>
                <a:gd name="T19" fmla="*/ 645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2" h="645">
                  <a:moveTo>
                    <a:pt x="35" y="645"/>
                  </a:moveTo>
                  <a:cubicBezTo>
                    <a:pt x="21" y="645"/>
                    <a:pt x="8" y="635"/>
                    <a:pt x="4" y="620"/>
                  </a:cubicBezTo>
                  <a:cubicBezTo>
                    <a:pt x="0" y="603"/>
                    <a:pt x="11" y="585"/>
                    <a:pt x="28" y="581"/>
                  </a:cubicBezTo>
                  <a:cubicBezTo>
                    <a:pt x="184" y="545"/>
                    <a:pt x="282" y="389"/>
                    <a:pt x="246" y="233"/>
                  </a:cubicBezTo>
                  <a:cubicBezTo>
                    <a:pt x="230" y="164"/>
                    <a:pt x="189" y="103"/>
                    <a:pt x="132" y="62"/>
                  </a:cubicBezTo>
                  <a:cubicBezTo>
                    <a:pt x="118" y="52"/>
                    <a:pt x="114" y="32"/>
                    <a:pt x="125" y="17"/>
                  </a:cubicBezTo>
                  <a:cubicBezTo>
                    <a:pt x="135" y="3"/>
                    <a:pt x="155" y="0"/>
                    <a:pt x="169" y="10"/>
                  </a:cubicBezTo>
                  <a:cubicBezTo>
                    <a:pt x="239" y="60"/>
                    <a:pt x="289" y="134"/>
                    <a:pt x="308" y="218"/>
                  </a:cubicBezTo>
                  <a:cubicBezTo>
                    <a:pt x="352" y="409"/>
                    <a:pt x="233" y="600"/>
                    <a:pt x="43" y="644"/>
                  </a:cubicBezTo>
                  <a:cubicBezTo>
                    <a:pt x="40" y="644"/>
                    <a:pt x="38" y="645"/>
                    <a:pt x="35" y="645"/>
                  </a:cubicBez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1" name="Freeform 7"/>
            <p:cNvSpPr>
              <a:spLocks/>
            </p:cNvSpPr>
            <p:nvPr/>
          </p:nvSpPr>
          <p:spPr bwMode="auto">
            <a:xfrm>
              <a:off x="3805050" y="2146168"/>
              <a:ext cx="1188509" cy="1367404"/>
            </a:xfrm>
            <a:custGeom>
              <a:avLst/>
              <a:gdLst>
                <a:gd name="T0" fmla="*/ 146 w 550"/>
                <a:gd name="T1" fmla="*/ 633 h 633"/>
                <a:gd name="T2" fmla="*/ 125 w 550"/>
                <a:gd name="T3" fmla="*/ 625 h 633"/>
                <a:gd name="T4" fmla="*/ 0 w 550"/>
                <a:gd name="T5" fmla="*/ 355 h 633"/>
                <a:gd name="T6" fmla="*/ 355 w 550"/>
                <a:gd name="T7" fmla="*/ 0 h 633"/>
                <a:gd name="T8" fmla="*/ 529 w 550"/>
                <a:gd name="T9" fmla="*/ 46 h 633"/>
                <a:gd name="T10" fmla="*/ 541 w 550"/>
                <a:gd name="T11" fmla="*/ 90 h 633"/>
                <a:gd name="T12" fmla="*/ 498 w 550"/>
                <a:gd name="T13" fmla="*/ 102 h 633"/>
                <a:gd name="T14" fmla="*/ 355 w 550"/>
                <a:gd name="T15" fmla="*/ 64 h 633"/>
                <a:gd name="T16" fmla="*/ 64 w 550"/>
                <a:gd name="T17" fmla="*/ 355 h 633"/>
                <a:gd name="T18" fmla="*/ 166 w 550"/>
                <a:gd name="T19" fmla="*/ 576 h 633"/>
                <a:gd name="T20" fmla="*/ 170 w 550"/>
                <a:gd name="T21" fmla="*/ 621 h 633"/>
                <a:gd name="T22" fmla="*/ 146 w 550"/>
                <a:gd name="T23" fmla="*/ 633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0" h="633">
                  <a:moveTo>
                    <a:pt x="146" y="633"/>
                  </a:moveTo>
                  <a:cubicBezTo>
                    <a:pt x="138" y="633"/>
                    <a:pt x="131" y="630"/>
                    <a:pt x="125" y="625"/>
                  </a:cubicBezTo>
                  <a:cubicBezTo>
                    <a:pt x="46" y="557"/>
                    <a:pt x="0" y="459"/>
                    <a:pt x="0" y="355"/>
                  </a:cubicBezTo>
                  <a:cubicBezTo>
                    <a:pt x="0" y="160"/>
                    <a:pt x="159" y="0"/>
                    <a:pt x="355" y="0"/>
                  </a:cubicBezTo>
                  <a:cubicBezTo>
                    <a:pt x="416" y="0"/>
                    <a:pt x="476" y="16"/>
                    <a:pt x="529" y="46"/>
                  </a:cubicBezTo>
                  <a:cubicBezTo>
                    <a:pt x="545" y="55"/>
                    <a:pt x="550" y="74"/>
                    <a:pt x="541" y="90"/>
                  </a:cubicBezTo>
                  <a:cubicBezTo>
                    <a:pt x="533" y="105"/>
                    <a:pt x="513" y="111"/>
                    <a:pt x="498" y="102"/>
                  </a:cubicBezTo>
                  <a:cubicBezTo>
                    <a:pt x="454" y="77"/>
                    <a:pt x="405" y="64"/>
                    <a:pt x="355" y="64"/>
                  </a:cubicBezTo>
                  <a:cubicBezTo>
                    <a:pt x="195" y="64"/>
                    <a:pt x="64" y="195"/>
                    <a:pt x="64" y="355"/>
                  </a:cubicBezTo>
                  <a:cubicBezTo>
                    <a:pt x="64" y="440"/>
                    <a:pt x="102" y="521"/>
                    <a:pt x="166" y="576"/>
                  </a:cubicBezTo>
                  <a:cubicBezTo>
                    <a:pt x="180" y="588"/>
                    <a:pt x="181" y="608"/>
                    <a:pt x="170" y="621"/>
                  </a:cubicBezTo>
                  <a:cubicBezTo>
                    <a:pt x="164" y="629"/>
                    <a:pt x="155" y="633"/>
                    <a:pt x="146" y="633"/>
                  </a:cubicBez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" name="Freeform 8"/>
            <p:cNvSpPr>
              <a:spLocks/>
            </p:cNvSpPr>
            <p:nvPr/>
          </p:nvSpPr>
          <p:spPr bwMode="auto">
            <a:xfrm>
              <a:off x="4355908" y="2688170"/>
              <a:ext cx="485322" cy="1140684"/>
            </a:xfrm>
            <a:custGeom>
              <a:avLst/>
              <a:gdLst>
                <a:gd name="T0" fmla="*/ 212 w 225"/>
                <a:gd name="T1" fmla="*/ 235 h 528"/>
                <a:gd name="T2" fmla="*/ 99 w 225"/>
                <a:gd name="T3" fmla="*/ 12 h 528"/>
                <a:gd name="T4" fmla="*/ 54 w 225"/>
                <a:gd name="T5" fmla="*/ 14 h 528"/>
                <a:gd name="T6" fmla="*/ 56 w 225"/>
                <a:gd name="T7" fmla="*/ 59 h 528"/>
                <a:gd name="T8" fmla="*/ 110 w 225"/>
                <a:gd name="T9" fmla="*/ 126 h 528"/>
                <a:gd name="T10" fmla="*/ 117 w 225"/>
                <a:gd name="T11" fmla="*/ 212 h 528"/>
                <a:gd name="T12" fmla="*/ 62 w 225"/>
                <a:gd name="T13" fmla="*/ 309 h 528"/>
                <a:gd name="T14" fmla="*/ 0 w 225"/>
                <a:gd name="T15" fmla="*/ 528 h 528"/>
                <a:gd name="T16" fmla="*/ 52 w 225"/>
                <a:gd name="T17" fmla="*/ 528 h 528"/>
                <a:gd name="T18" fmla="*/ 107 w 225"/>
                <a:gd name="T19" fmla="*/ 528 h 528"/>
                <a:gd name="T20" fmla="*/ 212 w 225"/>
                <a:gd name="T21" fmla="*/ 235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5" h="528">
                  <a:moveTo>
                    <a:pt x="212" y="235"/>
                  </a:moveTo>
                  <a:cubicBezTo>
                    <a:pt x="203" y="149"/>
                    <a:pt x="163" y="70"/>
                    <a:pt x="99" y="12"/>
                  </a:cubicBezTo>
                  <a:cubicBezTo>
                    <a:pt x="86" y="0"/>
                    <a:pt x="66" y="1"/>
                    <a:pt x="54" y="14"/>
                  </a:cubicBezTo>
                  <a:cubicBezTo>
                    <a:pt x="42" y="27"/>
                    <a:pt x="43" y="47"/>
                    <a:pt x="56" y="59"/>
                  </a:cubicBezTo>
                  <a:cubicBezTo>
                    <a:pt x="77" y="79"/>
                    <a:pt x="96" y="101"/>
                    <a:pt x="110" y="126"/>
                  </a:cubicBezTo>
                  <a:cubicBezTo>
                    <a:pt x="115" y="136"/>
                    <a:pt x="126" y="163"/>
                    <a:pt x="117" y="212"/>
                  </a:cubicBezTo>
                  <a:cubicBezTo>
                    <a:pt x="107" y="265"/>
                    <a:pt x="62" y="309"/>
                    <a:pt x="62" y="309"/>
                  </a:cubicBezTo>
                  <a:cubicBezTo>
                    <a:pt x="0" y="528"/>
                    <a:pt x="0" y="528"/>
                    <a:pt x="0" y="528"/>
                  </a:cubicBezTo>
                  <a:cubicBezTo>
                    <a:pt x="52" y="528"/>
                    <a:pt x="52" y="528"/>
                    <a:pt x="52" y="528"/>
                  </a:cubicBezTo>
                  <a:cubicBezTo>
                    <a:pt x="107" y="528"/>
                    <a:pt x="107" y="528"/>
                    <a:pt x="107" y="528"/>
                  </a:cubicBezTo>
                  <a:cubicBezTo>
                    <a:pt x="182" y="455"/>
                    <a:pt x="225" y="348"/>
                    <a:pt x="212" y="235"/>
                  </a:cubicBez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3" name="Freeform 9"/>
            <p:cNvSpPr>
              <a:spLocks/>
            </p:cNvSpPr>
            <p:nvPr/>
          </p:nvSpPr>
          <p:spPr bwMode="auto">
            <a:xfrm>
              <a:off x="4247862" y="2374659"/>
              <a:ext cx="1091090" cy="1546301"/>
            </a:xfrm>
            <a:custGeom>
              <a:avLst/>
              <a:gdLst>
                <a:gd name="T0" fmla="*/ 505 w 505"/>
                <a:gd name="T1" fmla="*/ 249 h 716"/>
                <a:gd name="T2" fmla="*/ 416 w 505"/>
                <a:gd name="T3" fmla="*/ 15 h 716"/>
                <a:gd name="T4" fmla="*/ 371 w 505"/>
                <a:gd name="T5" fmla="*/ 12 h 716"/>
                <a:gd name="T6" fmla="*/ 368 w 505"/>
                <a:gd name="T7" fmla="*/ 57 h 716"/>
                <a:gd name="T8" fmla="*/ 440 w 505"/>
                <a:gd name="T9" fmla="*/ 234 h 716"/>
                <a:gd name="T10" fmla="*/ 356 w 505"/>
                <a:gd name="T11" fmla="*/ 386 h 716"/>
                <a:gd name="T12" fmla="*/ 288 w 505"/>
                <a:gd name="T13" fmla="*/ 361 h 716"/>
                <a:gd name="T14" fmla="*/ 318 w 505"/>
                <a:gd name="T15" fmla="*/ 205 h 716"/>
                <a:gd name="T16" fmla="*/ 311 w 505"/>
                <a:gd name="T17" fmla="*/ 139 h 716"/>
                <a:gd name="T18" fmla="*/ 247 w 505"/>
                <a:gd name="T19" fmla="*/ 171 h 716"/>
                <a:gd name="T20" fmla="*/ 186 w 505"/>
                <a:gd name="T21" fmla="*/ 351 h 716"/>
                <a:gd name="T22" fmla="*/ 53 w 505"/>
                <a:gd name="T23" fmla="*/ 479 h 716"/>
                <a:gd name="T24" fmla="*/ 0 w 505"/>
                <a:gd name="T25" fmla="*/ 618 h 716"/>
                <a:gd name="T26" fmla="*/ 0 w 505"/>
                <a:gd name="T27" fmla="*/ 716 h 716"/>
                <a:gd name="T28" fmla="*/ 299 w 505"/>
                <a:gd name="T29" fmla="*/ 716 h 716"/>
                <a:gd name="T30" fmla="*/ 306 w 505"/>
                <a:gd name="T31" fmla="*/ 617 h 716"/>
                <a:gd name="T32" fmla="*/ 384 w 505"/>
                <a:gd name="T33" fmla="*/ 515 h 716"/>
                <a:gd name="T34" fmla="*/ 389 w 505"/>
                <a:gd name="T35" fmla="*/ 511 h 716"/>
                <a:gd name="T36" fmla="*/ 390 w 505"/>
                <a:gd name="T37" fmla="*/ 511 h 716"/>
                <a:gd name="T38" fmla="*/ 390 w 505"/>
                <a:gd name="T39" fmla="*/ 510 h 716"/>
                <a:gd name="T40" fmla="*/ 505 w 505"/>
                <a:gd name="T41" fmla="*/ 249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5" h="716">
                  <a:moveTo>
                    <a:pt x="505" y="249"/>
                  </a:moveTo>
                  <a:cubicBezTo>
                    <a:pt x="505" y="163"/>
                    <a:pt x="473" y="80"/>
                    <a:pt x="416" y="15"/>
                  </a:cubicBezTo>
                  <a:cubicBezTo>
                    <a:pt x="405" y="2"/>
                    <a:pt x="384" y="0"/>
                    <a:pt x="371" y="12"/>
                  </a:cubicBezTo>
                  <a:cubicBezTo>
                    <a:pt x="358" y="24"/>
                    <a:pt x="357" y="44"/>
                    <a:pt x="368" y="57"/>
                  </a:cubicBezTo>
                  <a:cubicBezTo>
                    <a:pt x="412" y="106"/>
                    <a:pt x="437" y="169"/>
                    <a:pt x="440" y="234"/>
                  </a:cubicBezTo>
                  <a:cubicBezTo>
                    <a:pt x="441" y="289"/>
                    <a:pt x="402" y="347"/>
                    <a:pt x="356" y="386"/>
                  </a:cubicBezTo>
                  <a:cubicBezTo>
                    <a:pt x="310" y="425"/>
                    <a:pt x="293" y="391"/>
                    <a:pt x="288" y="361"/>
                  </a:cubicBezTo>
                  <a:cubicBezTo>
                    <a:pt x="283" y="331"/>
                    <a:pt x="304" y="244"/>
                    <a:pt x="318" y="205"/>
                  </a:cubicBezTo>
                  <a:cubicBezTo>
                    <a:pt x="333" y="165"/>
                    <a:pt x="327" y="150"/>
                    <a:pt x="311" y="139"/>
                  </a:cubicBezTo>
                  <a:cubicBezTo>
                    <a:pt x="296" y="129"/>
                    <a:pt x="268" y="133"/>
                    <a:pt x="247" y="171"/>
                  </a:cubicBezTo>
                  <a:cubicBezTo>
                    <a:pt x="226" y="210"/>
                    <a:pt x="216" y="287"/>
                    <a:pt x="186" y="351"/>
                  </a:cubicBezTo>
                  <a:cubicBezTo>
                    <a:pt x="157" y="415"/>
                    <a:pt x="95" y="438"/>
                    <a:pt x="53" y="479"/>
                  </a:cubicBezTo>
                  <a:cubicBezTo>
                    <a:pt x="11" y="520"/>
                    <a:pt x="0" y="580"/>
                    <a:pt x="0" y="618"/>
                  </a:cubicBezTo>
                  <a:cubicBezTo>
                    <a:pt x="0" y="656"/>
                    <a:pt x="0" y="716"/>
                    <a:pt x="0" y="716"/>
                  </a:cubicBezTo>
                  <a:cubicBezTo>
                    <a:pt x="299" y="716"/>
                    <a:pt x="299" y="716"/>
                    <a:pt x="299" y="716"/>
                  </a:cubicBezTo>
                  <a:cubicBezTo>
                    <a:pt x="299" y="716"/>
                    <a:pt x="289" y="654"/>
                    <a:pt x="306" y="617"/>
                  </a:cubicBezTo>
                  <a:cubicBezTo>
                    <a:pt x="321" y="582"/>
                    <a:pt x="362" y="536"/>
                    <a:pt x="384" y="515"/>
                  </a:cubicBezTo>
                  <a:cubicBezTo>
                    <a:pt x="386" y="514"/>
                    <a:pt x="388" y="512"/>
                    <a:pt x="389" y="511"/>
                  </a:cubicBezTo>
                  <a:cubicBezTo>
                    <a:pt x="389" y="511"/>
                    <a:pt x="389" y="511"/>
                    <a:pt x="390" y="511"/>
                  </a:cubicBezTo>
                  <a:cubicBezTo>
                    <a:pt x="390" y="510"/>
                    <a:pt x="390" y="510"/>
                    <a:pt x="390" y="510"/>
                  </a:cubicBezTo>
                  <a:cubicBezTo>
                    <a:pt x="460" y="445"/>
                    <a:pt x="505" y="352"/>
                    <a:pt x="505" y="249"/>
                  </a:cubicBez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4" name="Freeform 10"/>
            <p:cNvSpPr>
              <a:spLocks/>
            </p:cNvSpPr>
            <p:nvPr/>
          </p:nvSpPr>
          <p:spPr bwMode="auto">
            <a:xfrm>
              <a:off x="4219522" y="3995352"/>
              <a:ext cx="704957" cy="100962"/>
            </a:xfrm>
            <a:custGeom>
              <a:avLst/>
              <a:gdLst>
                <a:gd name="T0" fmla="*/ 326 w 326"/>
                <a:gd name="T1" fmla="*/ 24 h 47"/>
                <a:gd name="T2" fmla="*/ 302 w 326"/>
                <a:gd name="T3" fmla="*/ 47 h 47"/>
                <a:gd name="T4" fmla="*/ 24 w 326"/>
                <a:gd name="T5" fmla="*/ 47 h 47"/>
                <a:gd name="T6" fmla="*/ 0 w 326"/>
                <a:gd name="T7" fmla="*/ 24 h 47"/>
                <a:gd name="T8" fmla="*/ 0 w 326"/>
                <a:gd name="T9" fmla="*/ 24 h 47"/>
                <a:gd name="T10" fmla="*/ 24 w 326"/>
                <a:gd name="T11" fmla="*/ 0 h 47"/>
                <a:gd name="T12" fmla="*/ 302 w 326"/>
                <a:gd name="T13" fmla="*/ 0 h 47"/>
                <a:gd name="T14" fmla="*/ 326 w 326"/>
                <a:gd name="T15" fmla="*/ 2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6" h="47">
                  <a:moveTo>
                    <a:pt x="326" y="24"/>
                  </a:moveTo>
                  <a:cubicBezTo>
                    <a:pt x="326" y="37"/>
                    <a:pt x="315" y="47"/>
                    <a:pt x="302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11" y="47"/>
                    <a:pt x="0" y="37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15" y="0"/>
                    <a:pt x="326" y="11"/>
                    <a:pt x="326" y="24"/>
                  </a:cubicBez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5" name="Freeform 11"/>
            <p:cNvSpPr>
              <a:spLocks/>
            </p:cNvSpPr>
            <p:nvPr/>
          </p:nvSpPr>
          <p:spPr bwMode="auto">
            <a:xfrm>
              <a:off x="4219522" y="4167163"/>
              <a:ext cx="704957" cy="100962"/>
            </a:xfrm>
            <a:custGeom>
              <a:avLst/>
              <a:gdLst>
                <a:gd name="T0" fmla="*/ 326 w 326"/>
                <a:gd name="T1" fmla="*/ 24 h 47"/>
                <a:gd name="T2" fmla="*/ 302 w 326"/>
                <a:gd name="T3" fmla="*/ 47 h 47"/>
                <a:gd name="T4" fmla="*/ 24 w 326"/>
                <a:gd name="T5" fmla="*/ 47 h 47"/>
                <a:gd name="T6" fmla="*/ 0 w 326"/>
                <a:gd name="T7" fmla="*/ 24 h 47"/>
                <a:gd name="T8" fmla="*/ 0 w 326"/>
                <a:gd name="T9" fmla="*/ 24 h 47"/>
                <a:gd name="T10" fmla="*/ 24 w 326"/>
                <a:gd name="T11" fmla="*/ 0 h 47"/>
                <a:gd name="T12" fmla="*/ 302 w 326"/>
                <a:gd name="T13" fmla="*/ 0 h 47"/>
                <a:gd name="T14" fmla="*/ 326 w 326"/>
                <a:gd name="T15" fmla="*/ 2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6" h="47">
                  <a:moveTo>
                    <a:pt x="326" y="24"/>
                  </a:moveTo>
                  <a:cubicBezTo>
                    <a:pt x="326" y="37"/>
                    <a:pt x="315" y="47"/>
                    <a:pt x="302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11" y="47"/>
                    <a:pt x="0" y="37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15" y="0"/>
                    <a:pt x="326" y="11"/>
                    <a:pt x="326" y="24"/>
                  </a:cubicBez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6" name="Freeform 12"/>
            <p:cNvSpPr>
              <a:spLocks/>
            </p:cNvSpPr>
            <p:nvPr/>
          </p:nvSpPr>
          <p:spPr bwMode="auto">
            <a:xfrm>
              <a:off x="4375392" y="4340745"/>
              <a:ext cx="393217" cy="100962"/>
            </a:xfrm>
            <a:custGeom>
              <a:avLst/>
              <a:gdLst>
                <a:gd name="T0" fmla="*/ 182 w 182"/>
                <a:gd name="T1" fmla="*/ 24 h 47"/>
                <a:gd name="T2" fmla="*/ 159 w 182"/>
                <a:gd name="T3" fmla="*/ 47 h 47"/>
                <a:gd name="T4" fmla="*/ 24 w 182"/>
                <a:gd name="T5" fmla="*/ 47 h 47"/>
                <a:gd name="T6" fmla="*/ 0 w 182"/>
                <a:gd name="T7" fmla="*/ 24 h 47"/>
                <a:gd name="T8" fmla="*/ 0 w 182"/>
                <a:gd name="T9" fmla="*/ 24 h 47"/>
                <a:gd name="T10" fmla="*/ 24 w 182"/>
                <a:gd name="T11" fmla="*/ 0 h 47"/>
                <a:gd name="T12" fmla="*/ 159 w 182"/>
                <a:gd name="T13" fmla="*/ 0 h 47"/>
                <a:gd name="T14" fmla="*/ 182 w 182"/>
                <a:gd name="T15" fmla="*/ 2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2" h="47">
                  <a:moveTo>
                    <a:pt x="182" y="24"/>
                  </a:moveTo>
                  <a:cubicBezTo>
                    <a:pt x="182" y="37"/>
                    <a:pt x="171" y="47"/>
                    <a:pt x="159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11" y="47"/>
                    <a:pt x="0" y="37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71" y="0"/>
                    <a:pt x="182" y="11"/>
                    <a:pt x="182" y="24"/>
                  </a:cubicBez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7" name="Freeform 13"/>
            <p:cNvSpPr>
              <a:spLocks/>
            </p:cNvSpPr>
            <p:nvPr/>
          </p:nvSpPr>
          <p:spPr bwMode="auto">
            <a:xfrm>
              <a:off x="4550745" y="1809631"/>
              <a:ext cx="42510" cy="216092"/>
            </a:xfrm>
            <a:custGeom>
              <a:avLst/>
              <a:gdLst>
                <a:gd name="T0" fmla="*/ 20 w 20"/>
                <a:gd name="T1" fmla="*/ 90 h 100"/>
                <a:gd name="T2" fmla="*/ 10 w 20"/>
                <a:gd name="T3" fmla="*/ 100 h 100"/>
                <a:gd name="T4" fmla="*/ 10 w 20"/>
                <a:gd name="T5" fmla="*/ 100 h 100"/>
                <a:gd name="T6" fmla="*/ 0 w 20"/>
                <a:gd name="T7" fmla="*/ 90 h 100"/>
                <a:gd name="T8" fmla="*/ 0 w 20"/>
                <a:gd name="T9" fmla="*/ 10 h 100"/>
                <a:gd name="T10" fmla="*/ 10 w 20"/>
                <a:gd name="T11" fmla="*/ 0 h 100"/>
                <a:gd name="T12" fmla="*/ 10 w 20"/>
                <a:gd name="T13" fmla="*/ 0 h 100"/>
                <a:gd name="T14" fmla="*/ 20 w 20"/>
                <a:gd name="T15" fmla="*/ 10 h 100"/>
                <a:gd name="T16" fmla="*/ 20 w 20"/>
                <a:gd name="T17" fmla="*/ 9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00">
                  <a:moveTo>
                    <a:pt x="20" y="90"/>
                  </a:moveTo>
                  <a:cubicBezTo>
                    <a:pt x="20" y="95"/>
                    <a:pt x="16" y="100"/>
                    <a:pt x="10" y="100"/>
                  </a:cubicBezTo>
                  <a:cubicBezTo>
                    <a:pt x="10" y="100"/>
                    <a:pt x="10" y="100"/>
                    <a:pt x="10" y="100"/>
                  </a:cubicBezTo>
                  <a:cubicBezTo>
                    <a:pt x="4" y="100"/>
                    <a:pt x="0" y="95"/>
                    <a:pt x="0" y="9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6" y="0"/>
                    <a:pt x="20" y="4"/>
                    <a:pt x="20" y="10"/>
                  </a:cubicBezTo>
                  <a:lnTo>
                    <a:pt x="20" y="90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8" name="Freeform 14"/>
            <p:cNvSpPr>
              <a:spLocks/>
            </p:cNvSpPr>
            <p:nvPr/>
          </p:nvSpPr>
          <p:spPr bwMode="auto">
            <a:xfrm>
              <a:off x="4362993" y="1822029"/>
              <a:ext cx="77935" cy="216092"/>
            </a:xfrm>
            <a:custGeom>
              <a:avLst/>
              <a:gdLst>
                <a:gd name="T0" fmla="*/ 35 w 36"/>
                <a:gd name="T1" fmla="*/ 88 h 100"/>
                <a:gd name="T2" fmla="*/ 27 w 36"/>
                <a:gd name="T3" fmla="*/ 100 h 100"/>
                <a:gd name="T4" fmla="*/ 27 w 36"/>
                <a:gd name="T5" fmla="*/ 100 h 100"/>
                <a:gd name="T6" fmla="*/ 15 w 36"/>
                <a:gd name="T7" fmla="*/ 91 h 100"/>
                <a:gd name="T8" fmla="*/ 1 w 36"/>
                <a:gd name="T9" fmla="*/ 13 h 100"/>
                <a:gd name="T10" fmla="*/ 9 w 36"/>
                <a:gd name="T11" fmla="*/ 1 h 100"/>
                <a:gd name="T12" fmla="*/ 9 w 36"/>
                <a:gd name="T13" fmla="*/ 1 h 100"/>
                <a:gd name="T14" fmla="*/ 21 w 36"/>
                <a:gd name="T15" fmla="*/ 9 h 100"/>
                <a:gd name="T16" fmla="*/ 35 w 36"/>
                <a:gd name="T17" fmla="*/ 8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100">
                  <a:moveTo>
                    <a:pt x="35" y="88"/>
                  </a:moveTo>
                  <a:cubicBezTo>
                    <a:pt x="36" y="93"/>
                    <a:pt x="32" y="99"/>
                    <a:pt x="27" y="100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1" y="100"/>
                    <a:pt x="16" y="97"/>
                    <a:pt x="15" y="91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7"/>
                    <a:pt x="4" y="2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5" y="0"/>
                    <a:pt x="20" y="4"/>
                    <a:pt x="21" y="9"/>
                  </a:cubicBezTo>
                  <a:lnTo>
                    <a:pt x="35" y="88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9" name="Freeform 15"/>
            <p:cNvSpPr>
              <a:spLocks/>
            </p:cNvSpPr>
            <p:nvPr/>
          </p:nvSpPr>
          <p:spPr bwMode="auto">
            <a:xfrm>
              <a:off x="4180555" y="1868082"/>
              <a:ext cx="108047" cy="210779"/>
            </a:xfrm>
            <a:custGeom>
              <a:avLst/>
              <a:gdLst>
                <a:gd name="T0" fmla="*/ 48 w 50"/>
                <a:gd name="T1" fmla="*/ 83 h 98"/>
                <a:gd name="T2" fmla="*/ 42 w 50"/>
                <a:gd name="T3" fmla="*/ 96 h 98"/>
                <a:gd name="T4" fmla="*/ 42 w 50"/>
                <a:gd name="T5" fmla="*/ 96 h 98"/>
                <a:gd name="T6" fmla="*/ 29 w 50"/>
                <a:gd name="T7" fmla="*/ 90 h 98"/>
                <a:gd name="T8" fmla="*/ 2 w 50"/>
                <a:gd name="T9" fmla="*/ 15 h 98"/>
                <a:gd name="T10" fmla="*/ 8 w 50"/>
                <a:gd name="T11" fmla="*/ 2 h 98"/>
                <a:gd name="T12" fmla="*/ 8 w 50"/>
                <a:gd name="T13" fmla="*/ 2 h 98"/>
                <a:gd name="T14" fmla="*/ 21 w 50"/>
                <a:gd name="T15" fmla="*/ 8 h 98"/>
                <a:gd name="T16" fmla="*/ 48 w 50"/>
                <a:gd name="T17" fmla="*/ 83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98">
                  <a:moveTo>
                    <a:pt x="48" y="83"/>
                  </a:moveTo>
                  <a:cubicBezTo>
                    <a:pt x="50" y="89"/>
                    <a:pt x="48" y="94"/>
                    <a:pt x="42" y="96"/>
                  </a:cubicBezTo>
                  <a:cubicBezTo>
                    <a:pt x="42" y="96"/>
                    <a:pt x="42" y="96"/>
                    <a:pt x="42" y="96"/>
                  </a:cubicBezTo>
                  <a:cubicBezTo>
                    <a:pt x="37" y="98"/>
                    <a:pt x="31" y="96"/>
                    <a:pt x="29" y="90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0" y="10"/>
                    <a:pt x="3" y="4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13" y="0"/>
                    <a:pt x="19" y="3"/>
                    <a:pt x="21" y="8"/>
                  </a:cubicBezTo>
                  <a:lnTo>
                    <a:pt x="48" y="83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0" name="Freeform 16"/>
            <p:cNvSpPr>
              <a:spLocks/>
            </p:cNvSpPr>
            <p:nvPr/>
          </p:nvSpPr>
          <p:spPr bwMode="auto">
            <a:xfrm>
              <a:off x="3727115" y="2183364"/>
              <a:ext cx="182439" cy="159412"/>
            </a:xfrm>
            <a:custGeom>
              <a:avLst/>
              <a:gdLst>
                <a:gd name="T0" fmla="*/ 79 w 84"/>
                <a:gd name="T1" fmla="*/ 55 h 74"/>
                <a:gd name="T2" fmla="*/ 80 w 84"/>
                <a:gd name="T3" fmla="*/ 69 h 74"/>
                <a:gd name="T4" fmla="*/ 80 w 84"/>
                <a:gd name="T5" fmla="*/ 69 h 74"/>
                <a:gd name="T6" fmla="*/ 66 w 84"/>
                <a:gd name="T7" fmla="*/ 71 h 74"/>
                <a:gd name="T8" fmla="*/ 5 w 84"/>
                <a:gd name="T9" fmla="*/ 19 h 74"/>
                <a:gd name="T10" fmla="*/ 3 w 84"/>
                <a:gd name="T11" fmla="*/ 5 h 74"/>
                <a:gd name="T12" fmla="*/ 3 w 84"/>
                <a:gd name="T13" fmla="*/ 5 h 74"/>
                <a:gd name="T14" fmla="*/ 18 w 84"/>
                <a:gd name="T15" fmla="*/ 4 h 74"/>
                <a:gd name="T16" fmla="*/ 79 w 84"/>
                <a:gd name="T17" fmla="*/ 5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" h="74">
                  <a:moveTo>
                    <a:pt x="79" y="55"/>
                  </a:moveTo>
                  <a:cubicBezTo>
                    <a:pt x="83" y="59"/>
                    <a:pt x="84" y="65"/>
                    <a:pt x="80" y="69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76" y="74"/>
                    <a:pt x="70" y="74"/>
                    <a:pt x="66" y="71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0" y="16"/>
                    <a:pt x="0" y="9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7" y="1"/>
                    <a:pt x="13" y="0"/>
                    <a:pt x="18" y="4"/>
                  </a:cubicBezTo>
                  <a:lnTo>
                    <a:pt x="79" y="55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1" name="Freeform 17"/>
            <p:cNvSpPr>
              <a:spLocks/>
            </p:cNvSpPr>
            <p:nvPr/>
          </p:nvSpPr>
          <p:spPr bwMode="auto">
            <a:xfrm>
              <a:off x="3619068" y="2333921"/>
              <a:ext cx="198380" cy="136387"/>
            </a:xfrm>
            <a:custGeom>
              <a:avLst/>
              <a:gdLst>
                <a:gd name="T0" fmla="*/ 85 w 92"/>
                <a:gd name="T1" fmla="*/ 43 h 63"/>
                <a:gd name="T2" fmla="*/ 89 w 92"/>
                <a:gd name="T3" fmla="*/ 57 h 63"/>
                <a:gd name="T4" fmla="*/ 89 w 92"/>
                <a:gd name="T5" fmla="*/ 57 h 63"/>
                <a:gd name="T6" fmla="*/ 75 w 92"/>
                <a:gd name="T7" fmla="*/ 61 h 63"/>
                <a:gd name="T8" fmla="*/ 6 w 92"/>
                <a:gd name="T9" fmla="*/ 21 h 63"/>
                <a:gd name="T10" fmla="*/ 2 w 92"/>
                <a:gd name="T11" fmla="*/ 7 h 63"/>
                <a:gd name="T12" fmla="*/ 2 w 92"/>
                <a:gd name="T13" fmla="*/ 7 h 63"/>
                <a:gd name="T14" fmla="*/ 16 w 92"/>
                <a:gd name="T15" fmla="*/ 3 h 63"/>
                <a:gd name="T16" fmla="*/ 85 w 92"/>
                <a:gd name="T17" fmla="*/ 4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63">
                  <a:moveTo>
                    <a:pt x="85" y="43"/>
                  </a:moveTo>
                  <a:cubicBezTo>
                    <a:pt x="90" y="46"/>
                    <a:pt x="92" y="52"/>
                    <a:pt x="89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6" y="62"/>
                    <a:pt x="80" y="63"/>
                    <a:pt x="75" y="6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1" y="18"/>
                    <a:pt x="0" y="12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5" y="2"/>
                    <a:pt x="11" y="0"/>
                    <a:pt x="16" y="3"/>
                  </a:cubicBezTo>
                  <a:lnTo>
                    <a:pt x="85" y="43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2" name="Freeform 18"/>
            <p:cNvSpPr>
              <a:spLocks/>
            </p:cNvSpPr>
            <p:nvPr/>
          </p:nvSpPr>
          <p:spPr bwMode="auto">
            <a:xfrm>
              <a:off x="3539362" y="2502189"/>
              <a:ext cx="212550" cy="111589"/>
            </a:xfrm>
            <a:custGeom>
              <a:avLst/>
              <a:gdLst>
                <a:gd name="T0" fmla="*/ 90 w 98"/>
                <a:gd name="T1" fmla="*/ 30 h 51"/>
                <a:gd name="T2" fmla="*/ 96 w 98"/>
                <a:gd name="T3" fmla="*/ 43 h 51"/>
                <a:gd name="T4" fmla="*/ 96 w 98"/>
                <a:gd name="T5" fmla="*/ 43 h 51"/>
                <a:gd name="T6" fmla="*/ 83 w 98"/>
                <a:gd name="T7" fmla="*/ 49 h 51"/>
                <a:gd name="T8" fmla="*/ 8 w 98"/>
                <a:gd name="T9" fmla="*/ 22 h 51"/>
                <a:gd name="T10" fmla="*/ 2 w 98"/>
                <a:gd name="T11" fmla="*/ 8 h 51"/>
                <a:gd name="T12" fmla="*/ 2 w 98"/>
                <a:gd name="T13" fmla="*/ 8 h 51"/>
                <a:gd name="T14" fmla="*/ 15 w 98"/>
                <a:gd name="T15" fmla="*/ 2 h 51"/>
                <a:gd name="T16" fmla="*/ 90 w 98"/>
                <a:gd name="T17" fmla="*/ 3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51">
                  <a:moveTo>
                    <a:pt x="90" y="30"/>
                  </a:moveTo>
                  <a:cubicBezTo>
                    <a:pt x="95" y="32"/>
                    <a:pt x="98" y="37"/>
                    <a:pt x="96" y="43"/>
                  </a:cubicBezTo>
                  <a:cubicBezTo>
                    <a:pt x="96" y="43"/>
                    <a:pt x="96" y="43"/>
                    <a:pt x="96" y="43"/>
                  </a:cubicBezTo>
                  <a:cubicBezTo>
                    <a:pt x="94" y="48"/>
                    <a:pt x="88" y="51"/>
                    <a:pt x="83" y="49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3" y="20"/>
                    <a:pt x="0" y="14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4" y="3"/>
                    <a:pt x="10" y="0"/>
                    <a:pt x="15" y="2"/>
                  </a:cubicBezTo>
                  <a:lnTo>
                    <a:pt x="90" y="30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3" name="Freeform 19"/>
            <p:cNvSpPr>
              <a:spLocks/>
            </p:cNvSpPr>
            <p:nvPr/>
          </p:nvSpPr>
          <p:spPr bwMode="auto">
            <a:xfrm>
              <a:off x="3491538" y="2684628"/>
              <a:ext cx="216092" cy="77935"/>
            </a:xfrm>
            <a:custGeom>
              <a:avLst/>
              <a:gdLst>
                <a:gd name="T0" fmla="*/ 91 w 100"/>
                <a:gd name="T1" fmla="*/ 15 h 36"/>
                <a:gd name="T2" fmla="*/ 99 w 100"/>
                <a:gd name="T3" fmla="*/ 27 h 36"/>
                <a:gd name="T4" fmla="*/ 99 w 100"/>
                <a:gd name="T5" fmla="*/ 27 h 36"/>
                <a:gd name="T6" fmla="*/ 87 w 100"/>
                <a:gd name="T7" fmla="*/ 35 h 36"/>
                <a:gd name="T8" fmla="*/ 9 w 100"/>
                <a:gd name="T9" fmla="*/ 21 h 36"/>
                <a:gd name="T10" fmla="*/ 1 w 100"/>
                <a:gd name="T11" fmla="*/ 9 h 36"/>
                <a:gd name="T12" fmla="*/ 1 w 100"/>
                <a:gd name="T13" fmla="*/ 9 h 36"/>
                <a:gd name="T14" fmla="*/ 12 w 100"/>
                <a:gd name="T15" fmla="*/ 1 h 36"/>
                <a:gd name="T16" fmla="*/ 91 w 100"/>
                <a:gd name="T17" fmla="*/ 1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36">
                  <a:moveTo>
                    <a:pt x="91" y="15"/>
                  </a:moveTo>
                  <a:cubicBezTo>
                    <a:pt x="96" y="16"/>
                    <a:pt x="100" y="21"/>
                    <a:pt x="99" y="27"/>
                  </a:cubicBezTo>
                  <a:cubicBezTo>
                    <a:pt x="99" y="27"/>
                    <a:pt x="99" y="27"/>
                    <a:pt x="99" y="27"/>
                  </a:cubicBezTo>
                  <a:cubicBezTo>
                    <a:pt x="98" y="32"/>
                    <a:pt x="93" y="36"/>
                    <a:pt x="87" y="35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3" y="20"/>
                    <a:pt x="0" y="15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4"/>
                    <a:pt x="7" y="0"/>
                    <a:pt x="12" y="1"/>
                  </a:cubicBezTo>
                  <a:lnTo>
                    <a:pt x="91" y="15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4" name="Freeform 20"/>
            <p:cNvSpPr>
              <a:spLocks/>
            </p:cNvSpPr>
            <p:nvPr/>
          </p:nvSpPr>
          <p:spPr bwMode="auto">
            <a:xfrm>
              <a:off x="3477368" y="2872380"/>
              <a:ext cx="216092" cy="42510"/>
            </a:xfrm>
            <a:custGeom>
              <a:avLst/>
              <a:gdLst>
                <a:gd name="T0" fmla="*/ 89 w 100"/>
                <a:gd name="T1" fmla="*/ 0 h 20"/>
                <a:gd name="T2" fmla="*/ 99 w 100"/>
                <a:gd name="T3" fmla="*/ 10 h 20"/>
                <a:gd name="T4" fmla="*/ 99 w 100"/>
                <a:gd name="T5" fmla="*/ 10 h 20"/>
                <a:gd name="T6" fmla="*/ 89 w 100"/>
                <a:gd name="T7" fmla="*/ 20 h 20"/>
                <a:gd name="T8" fmla="*/ 10 w 100"/>
                <a:gd name="T9" fmla="*/ 20 h 20"/>
                <a:gd name="T10" fmla="*/ 0 w 100"/>
                <a:gd name="T11" fmla="*/ 10 h 20"/>
                <a:gd name="T12" fmla="*/ 0 w 100"/>
                <a:gd name="T13" fmla="*/ 10 h 20"/>
                <a:gd name="T14" fmla="*/ 10 w 100"/>
                <a:gd name="T15" fmla="*/ 0 h 20"/>
                <a:gd name="T16" fmla="*/ 89 w 100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20">
                  <a:moveTo>
                    <a:pt x="89" y="0"/>
                  </a:moveTo>
                  <a:cubicBezTo>
                    <a:pt x="95" y="0"/>
                    <a:pt x="100" y="4"/>
                    <a:pt x="99" y="10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100" y="16"/>
                    <a:pt x="95" y="20"/>
                    <a:pt x="89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4" y="20"/>
                    <a:pt x="0" y="1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lnTo>
                    <a:pt x="89" y="0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5" name="Freeform 21"/>
            <p:cNvSpPr>
              <a:spLocks/>
            </p:cNvSpPr>
            <p:nvPr/>
          </p:nvSpPr>
          <p:spPr bwMode="auto">
            <a:xfrm>
              <a:off x="3489767" y="3024708"/>
              <a:ext cx="216092" cy="77935"/>
            </a:xfrm>
            <a:custGeom>
              <a:avLst/>
              <a:gdLst>
                <a:gd name="T0" fmla="*/ 87 w 100"/>
                <a:gd name="T1" fmla="*/ 1 h 36"/>
                <a:gd name="T2" fmla="*/ 99 w 100"/>
                <a:gd name="T3" fmla="*/ 9 h 36"/>
                <a:gd name="T4" fmla="*/ 99 w 100"/>
                <a:gd name="T5" fmla="*/ 9 h 36"/>
                <a:gd name="T6" fmla="*/ 91 w 100"/>
                <a:gd name="T7" fmla="*/ 21 h 36"/>
                <a:gd name="T8" fmla="*/ 12 w 100"/>
                <a:gd name="T9" fmla="*/ 35 h 36"/>
                <a:gd name="T10" fmla="*/ 1 w 100"/>
                <a:gd name="T11" fmla="*/ 27 h 36"/>
                <a:gd name="T12" fmla="*/ 1 w 100"/>
                <a:gd name="T13" fmla="*/ 27 h 36"/>
                <a:gd name="T14" fmla="*/ 9 w 100"/>
                <a:gd name="T15" fmla="*/ 15 h 36"/>
                <a:gd name="T16" fmla="*/ 87 w 100"/>
                <a:gd name="T17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36">
                  <a:moveTo>
                    <a:pt x="87" y="1"/>
                  </a:moveTo>
                  <a:cubicBezTo>
                    <a:pt x="93" y="0"/>
                    <a:pt x="98" y="4"/>
                    <a:pt x="99" y="9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100" y="15"/>
                    <a:pt x="96" y="20"/>
                    <a:pt x="91" y="21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7" y="36"/>
                    <a:pt x="2" y="32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1"/>
                    <a:pt x="3" y="16"/>
                    <a:pt x="9" y="15"/>
                  </a:cubicBezTo>
                  <a:lnTo>
                    <a:pt x="87" y="1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6" name="Freeform 22"/>
            <p:cNvSpPr>
              <a:spLocks/>
            </p:cNvSpPr>
            <p:nvPr/>
          </p:nvSpPr>
          <p:spPr bwMode="auto">
            <a:xfrm>
              <a:off x="3535820" y="3177035"/>
              <a:ext cx="210779" cy="108047"/>
            </a:xfrm>
            <a:custGeom>
              <a:avLst/>
              <a:gdLst>
                <a:gd name="T0" fmla="*/ 83 w 98"/>
                <a:gd name="T1" fmla="*/ 2 h 50"/>
                <a:gd name="T2" fmla="*/ 96 w 98"/>
                <a:gd name="T3" fmla="*/ 8 h 50"/>
                <a:gd name="T4" fmla="*/ 96 w 98"/>
                <a:gd name="T5" fmla="*/ 8 h 50"/>
                <a:gd name="T6" fmla="*/ 90 w 98"/>
                <a:gd name="T7" fmla="*/ 21 h 50"/>
                <a:gd name="T8" fmla="*/ 15 w 98"/>
                <a:gd name="T9" fmla="*/ 48 h 50"/>
                <a:gd name="T10" fmla="*/ 2 w 98"/>
                <a:gd name="T11" fmla="*/ 42 h 50"/>
                <a:gd name="T12" fmla="*/ 2 w 98"/>
                <a:gd name="T13" fmla="*/ 42 h 50"/>
                <a:gd name="T14" fmla="*/ 8 w 98"/>
                <a:gd name="T15" fmla="*/ 29 h 50"/>
                <a:gd name="T16" fmla="*/ 83 w 98"/>
                <a:gd name="T17" fmla="*/ 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50">
                  <a:moveTo>
                    <a:pt x="83" y="2"/>
                  </a:moveTo>
                  <a:cubicBezTo>
                    <a:pt x="88" y="0"/>
                    <a:pt x="94" y="2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8" y="13"/>
                    <a:pt x="95" y="19"/>
                    <a:pt x="90" y="21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0" y="50"/>
                    <a:pt x="4" y="47"/>
                    <a:pt x="2" y="42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0" y="37"/>
                    <a:pt x="3" y="31"/>
                    <a:pt x="8" y="29"/>
                  </a:cubicBezTo>
                  <a:lnTo>
                    <a:pt x="83" y="2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7" name="Freeform 23"/>
            <p:cNvSpPr>
              <a:spLocks/>
            </p:cNvSpPr>
            <p:nvPr/>
          </p:nvSpPr>
          <p:spPr bwMode="auto">
            <a:xfrm>
              <a:off x="3851102" y="3556083"/>
              <a:ext cx="159412" cy="180667"/>
            </a:xfrm>
            <a:custGeom>
              <a:avLst/>
              <a:gdLst>
                <a:gd name="T0" fmla="*/ 55 w 74"/>
                <a:gd name="T1" fmla="*/ 5 h 84"/>
                <a:gd name="T2" fmla="*/ 69 w 74"/>
                <a:gd name="T3" fmla="*/ 4 h 84"/>
                <a:gd name="T4" fmla="*/ 69 w 74"/>
                <a:gd name="T5" fmla="*/ 4 h 84"/>
                <a:gd name="T6" fmla="*/ 70 w 74"/>
                <a:gd name="T7" fmla="*/ 18 h 84"/>
                <a:gd name="T8" fmla="*/ 19 w 74"/>
                <a:gd name="T9" fmla="*/ 79 h 84"/>
                <a:gd name="T10" fmla="*/ 5 w 74"/>
                <a:gd name="T11" fmla="*/ 81 h 84"/>
                <a:gd name="T12" fmla="*/ 5 w 74"/>
                <a:gd name="T13" fmla="*/ 81 h 84"/>
                <a:gd name="T14" fmla="*/ 4 w 74"/>
                <a:gd name="T15" fmla="*/ 66 h 84"/>
                <a:gd name="T16" fmla="*/ 55 w 74"/>
                <a:gd name="T17" fmla="*/ 5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84">
                  <a:moveTo>
                    <a:pt x="55" y="5"/>
                  </a:moveTo>
                  <a:cubicBezTo>
                    <a:pt x="58" y="1"/>
                    <a:pt x="65" y="0"/>
                    <a:pt x="69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73" y="8"/>
                    <a:pt x="74" y="14"/>
                    <a:pt x="70" y="18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16" y="84"/>
                    <a:pt x="9" y="84"/>
                    <a:pt x="5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1" y="77"/>
                    <a:pt x="0" y="71"/>
                    <a:pt x="4" y="66"/>
                  </a:cubicBezTo>
                  <a:lnTo>
                    <a:pt x="55" y="5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8" name="Freeform 24"/>
            <p:cNvSpPr>
              <a:spLocks/>
            </p:cNvSpPr>
            <p:nvPr/>
          </p:nvSpPr>
          <p:spPr bwMode="auto">
            <a:xfrm>
              <a:off x="4001658" y="3646416"/>
              <a:ext cx="136387" cy="198380"/>
            </a:xfrm>
            <a:custGeom>
              <a:avLst/>
              <a:gdLst>
                <a:gd name="T0" fmla="*/ 43 w 63"/>
                <a:gd name="T1" fmla="*/ 7 h 92"/>
                <a:gd name="T2" fmla="*/ 57 w 63"/>
                <a:gd name="T3" fmla="*/ 3 h 92"/>
                <a:gd name="T4" fmla="*/ 57 w 63"/>
                <a:gd name="T5" fmla="*/ 3 h 92"/>
                <a:gd name="T6" fmla="*/ 60 w 63"/>
                <a:gd name="T7" fmla="*/ 17 h 92"/>
                <a:gd name="T8" fmla="*/ 20 w 63"/>
                <a:gd name="T9" fmla="*/ 86 h 92"/>
                <a:gd name="T10" fmla="*/ 7 w 63"/>
                <a:gd name="T11" fmla="*/ 90 h 92"/>
                <a:gd name="T12" fmla="*/ 7 w 63"/>
                <a:gd name="T13" fmla="*/ 90 h 92"/>
                <a:gd name="T14" fmla="*/ 3 w 63"/>
                <a:gd name="T15" fmla="*/ 76 h 92"/>
                <a:gd name="T16" fmla="*/ 43 w 63"/>
                <a:gd name="T17" fmla="*/ 7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92">
                  <a:moveTo>
                    <a:pt x="43" y="7"/>
                  </a:moveTo>
                  <a:cubicBezTo>
                    <a:pt x="46" y="2"/>
                    <a:pt x="52" y="0"/>
                    <a:pt x="57" y="3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61" y="6"/>
                    <a:pt x="63" y="12"/>
                    <a:pt x="60" y="17"/>
                  </a:cubicBezTo>
                  <a:cubicBezTo>
                    <a:pt x="20" y="86"/>
                    <a:pt x="20" y="86"/>
                    <a:pt x="20" y="86"/>
                  </a:cubicBezTo>
                  <a:cubicBezTo>
                    <a:pt x="18" y="91"/>
                    <a:pt x="11" y="92"/>
                    <a:pt x="7" y="90"/>
                  </a:cubicBezTo>
                  <a:cubicBezTo>
                    <a:pt x="7" y="90"/>
                    <a:pt x="7" y="90"/>
                    <a:pt x="7" y="90"/>
                  </a:cubicBezTo>
                  <a:cubicBezTo>
                    <a:pt x="2" y="87"/>
                    <a:pt x="0" y="81"/>
                    <a:pt x="3" y="76"/>
                  </a:cubicBezTo>
                  <a:lnTo>
                    <a:pt x="43" y="7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9" name="Freeform 25"/>
            <p:cNvSpPr>
              <a:spLocks/>
            </p:cNvSpPr>
            <p:nvPr/>
          </p:nvSpPr>
          <p:spPr bwMode="auto">
            <a:xfrm>
              <a:off x="4984702" y="3653501"/>
              <a:ext cx="136387" cy="198380"/>
            </a:xfrm>
            <a:custGeom>
              <a:avLst/>
              <a:gdLst>
                <a:gd name="T0" fmla="*/ 3 w 63"/>
                <a:gd name="T1" fmla="*/ 16 h 92"/>
                <a:gd name="T2" fmla="*/ 6 w 63"/>
                <a:gd name="T3" fmla="*/ 3 h 92"/>
                <a:gd name="T4" fmla="*/ 6 w 63"/>
                <a:gd name="T5" fmla="*/ 3 h 92"/>
                <a:gd name="T6" fmla="*/ 20 w 63"/>
                <a:gd name="T7" fmla="*/ 6 h 92"/>
                <a:gd name="T8" fmla="*/ 60 w 63"/>
                <a:gd name="T9" fmla="*/ 75 h 92"/>
                <a:gd name="T10" fmla="*/ 56 w 63"/>
                <a:gd name="T11" fmla="*/ 89 h 92"/>
                <a:gd name="T12" fmla="*/ 56 w 63"/>
                <a:gd name="T13" fmla="*/ 89 h 92"/>
                <a:gd name="T14" fmla="*/ 43 w 63"/>
                <a:gd name="T15" fmla="*/ 85 h 92"/>
                <a:gd name="T16" fmla="*/ 3 w 63"/>
                <a:gd name="T17" fmla="*/ 1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92">
                  <a:moveTo>
                    <a:pt x="3" y="16"/>
                  </a:moveTo>
                  <a:cubicBezTo>
                    <a:pt x="0" y="12"/>
                    <a:pt x="2" y="5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11" y="0"/>
                    <a:pt x="18" y="1"/>
                    <a:pt x="20" y="6"/>
                  </a:cubicBezTo>
                  <a:cubicBezTo>
                    <a:pt x="60" y="75"/>
                    <a:pt x="60" y="75"/>
                    <a:pt x="60" y="75"/>
                  </a:cubicBezTo>
                  <a:cubicBezTo>
                    <a:pt x="63" y="80"/>
                    <a:pt x="61" y="86"/>
                    <a:pt x="56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2" y="92"/>
                    <a:pt x="45" y="90"/>
                    <a:pt x="43" y="85"/>
                  </a:cubicBezTo>
                  <a:lnTo>
                    <a:pt x="3" y="16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0" name="Freeform 26"/>
            <p:cNvSpPr>
              <a:spLocks/>
            </p:cNvSpPr>
            <p:nvPr/>
          </p:nvSpPr>
          <p:spPr bwMode="auto">
            <a:xfrm>
              <a:off x="5114003" y="3564938"/>
              <a:ext cx="159412" cy="180667"/>
            </a:xfrm>
            <a:custGeom>
              <a:avLst/>
              <a:gdLst>
                <a:gd name="T0" fmla="*/ 3 w 74"/>
                <a:gd name="T1" fmla="*/ 18 h 84"/>
                <a:gd name="T2" fmla="*/ 5 w 74"/>
                <a:gd name="T3" fmla="*/ 3 h 84"/>
                <a:gd name="T4" fmla="*/ 5 w 74"/>
                <a:gd name="T5" fmla="*/ 3 h 84"/>
                <a:gd name="T6" fmla="*/ 19 w 74"/>
                <a:gd name="T7" fmla="*/ 5 h 84"/>
                <a:gd name="T8" fmla="*/ 70 w 74"/>
                <a:gd name="T9" fmla="*/ 66 h 84"/>
                <a:gd name="T10" fmla="*/ 69 w 74"/>
                <a:gd name="T11" fmla="*/ 80 h 84"/>
                <a:gd name="T12" fmla="*/ 69 w 74"/>
                <a:gd name="T13" fmla="*/ 80 h 84"/>
                <a:gd name="T14" fmla="*/ 54 w 74"/>
                <a:gd name="T15" fmla="*/ 79 h 84"/>
                <a:gd name="T16" fmla="*/ 3 w 74"/>
                <a:gd name="T17" fmla="*/ 1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84">
                  <a:moveTo>
                    <a:pt x="3" y="18"/>
                  </a:moveTo>
                  <a:cubicBezTo>
                    <a:pt x="0" y="14"/>
                    <a:pt x="0" y="7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9" y="0"/>
                    <a:pt x="15" y="0"/>
                    <a:pt x="19" y="5"/>
                  </a:cubicBezTo>
                  <a:cubicBezTo>
                    <a:pt x="70" y="66"/>
                    <a:pt x="70" y="66"/>
                    <a:pt x="70" y="66"/>
                  </a:cubicBezTo>
                  <a:cubicBezTo>
                    <a:pt x="74" y="70"/>
                    <a:pt x="73" y="76"/>
                    <a:pt x="69" y="80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5" y="84"/>
                    <a:pt x="58" y="83"/>
                    <a:pt x="54" y="79"/>
                  </a:cubicBezTo>
                  <a:lnTo>
                    <a:pt x="3" y="18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1" name="Freeform 27"/>
            <p:cNvSpPr>
              <a:spLocks/>
            </p:cNvSpPr>
            <p:nvPr/>
          </p:nvSpPr>
          <p:spPr bwMode="auto">
            <a:xfrm>
              <a:off x="5381462" y="3187663"/>
              <a:ext cx="212550" cy="108047"/>
            </a:xfrm>
            <a:custGeom>
              <a:avLst/>
              <a:gdLst>
                <a:gd name="T0" fmla="*/ 8 w 98"/>
                <a:gd name="T1" fmla="*/ 21 h 50"/>
                <a:gd name="T2" fmla="*/ 2 w 98"/>
                <a:gd name="T3" fmla="*/ 8 h 50"/>
                <a:gd name="T4" fmla="*/ 2 w 98"/>
                <a:gd name="T5" fmla="*/ 8 h 50"/>
                <a:gd name="T6" fmla="*/ 15 w 98"/>
                <a:gd name="T7" fmla="*/ 2 h 50"/>
                <a:gd name="T8" fmla="*/ 90 w 98"/>
                <a:gd name="T9" fmla="*/ 29 h 50"/>
                <a:gd name="T10" fmla="*/ 96 w 98"/>
                <a:gd name="T11" fmla="*/ 42 h 50"/>
                <a:gd name="T12" fmla="*/ 96 w 98"/>
                <a:gd name="T13" fmla="*/ 42 h 50"/>
                <a:gd name="T14" fmla="*/ 83 w 98"/>
                <a:gd name="T15" fmla="*/ 48 h 50"/>
                <a:gd name="T16" fmla="*/ 8 w 98"/>
                <a:gd name="T17" fmla="*/ 2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50">
                  <a:moveTo>
                    <a:pt x="8" y="21"/>
                  </a:moveTo>
                  <a:cubicBezTo>
                    <a:pt x="3" y="19"/>
                    <a:pt x="0" y="13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4" y="2"/>
                    <a:pt x="10" y="0"/>
                    <a:pt x="15" y="2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5" y="31"/>
                    <a:pt x="98" y="37"/>
                    <a:pt x="96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4" y="47"/>
                    <a:pt x="88" y="50"/>
                    <a:pt x="83" y="48"/>
                  </a:cubicBezTo>
                  <a:lnTo>
                    <a:pt x="8" y="21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2" name="Freeform 28"/>
            <p:cNvSpPr>
              <a:spLocks/>
            </p:cNvSpPr>
            <p:nvPr/>
          </p:nvSpPr>
          <p:spPr bwMode="auto">
            <a:xfrm>
              <a:off x="5425743" y="3035335"/>
              <a:ext cx="216092" cy="77935"/>
            </a:xfrm>
            <a:custGeom>
              <a:avLst/>
              <a:gdLst>
                <a:gd name="T0" fmla="*/ 9 w 100"/>
                <a:gd name="T1" fmla="*/ 21 h 36"/>
                <a:gd name="T2" fmla="*/ 1 w 100"/>
                <a:gd name="T3" fmla="*/ 10 h 36"/>
                <a:gd name="T4" fmla="*/ 1 w 100"/>
                <a:gd name="T5" fmla="*/ 10 h 36"/>
                <a:gd name="T6" fmla="*/ 12 w 100"/>
                <a:gd name="T7" fmla="*/ 1 h 36"/>
                <a:gd name="T8" fmla="*/ 91 w 100"/>
                <a:gd name="T9" fmla="*/ 15 h 36"/>
                <a:gd name="T10" fmla="*/ 99 w 100"/>
                <a:gd name="T11" fmla="*/ 27 h 36"/>
                <a:gd name="T12" fmla="*/ 99 w 100"/>
                <a:gd name="T13" fmla="*/ 27 h 36"/>
                <a:gd name="T14" fmla="*/ 87 w 100"/>
                <a:gd name="T15" fmla="*/ 35 h 36"/>
                <a:gd name="T16" fmla="*/ 9 w 100"/>
                <a:gd name="T17" fmla="*/ 2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36">
                  <a:moveTo>
                    <a:pt x="9" y="21"/>
                  </a:moveTo>
                  <a:cubicBezTo>
                    <a:pt x="3" y="20"/>
                    <a:pt x="0" y="15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2" y="4"/>
                    <a:pt x="7" y="0"/>
                    <a:pt x="12" y="1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96" y="16"/>
                    <a:pt x="100" y="21"/>
                    <a:pt x="99" y="27"/>
                  </a:cubicBezTo>
                  <a:cubicBezTo>
                    <a:pt x="99" y="27"/>
                    <a:pt x="99" y="27"/>
                    <a:pt x="99" y="27"/>
                  </a:cubicBezTo>
                  <a:cubicBezTo>
                    <a:pt x="98" y="32"/>
                    <a:pt x="93" y="36"/>
                    <a:pt x="87" y="35"/>
                  </a:cubicBezTo>
                  <a:lnTo>
                    <a:pt x="9" y="21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3" name="Freeform 29"/>
            <p:cNvSpPr>
              <a:spLocks/>
            </p:cNvSpPr>
            <p:nvPr/>
          </p:nvSpPr>
          <p:spPr bwMode="auto">
            <a:xfrm>
              <a:off x="5439913" y="2883008"/>
              <a:ext cx="216092" cy="42510"/>
            </a:xfrm>
            <a:custGeom>
              <a:avLst/>
              <a:gdLst>
                <a:gd name="T0" fmla="*/ 10 w 100"/>
                <a:gd name="T1" fmla="*/ 20 h 20"/>
                <a:gd name="T2" fmla="*/ 0 w 100"/>
                <a:gd name="T3" fmla="*/ 10 h 20"/>
                <a:gd name="T4" fmla="*/ 0 w 100"/>
                <a:gd name="T5" fmla="*/ 10 h 20"/>
                <a:gd name="T6" fmla="*/ 10 w 100"/>
                <a:gd name="T7" fmla="*/ 0 h 20"/>
                <a:gd name="T8" fmla="*/ 90 w 100"/>
                <a:gd name="T9" fmla="*/ 0 h 20"/>
                <a:gd name="T10" fmla="*/ 100 w 100"/>
                <a:gd name="T11" fmla="*/ 10 h 20"/>
                <a:gd name="T12" fmla="*/ 100 w 100"/>
                <a:gd name="T13" fmla="*/ 10 h 20"/>
                <a:gd name="T14" fmla="*/ 90 w 100"/>
                <a:gd name="T15" fmla="*/ 20 h 20"/>
                <a:gd name="T16" fmla="*/ 10 w 100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20">
                  <a:moveTo>
                    <a:pt x="10" y="20"/>
                  </a:moveTo>
                  <a:cubicBezTo>
                    <a:pt x="5" y="20"/>
                    <a:pt x="0" y="1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6" y="0"/>
                    <a:pt x="100" y="5"/>
                    <a:pt x="100" y="1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100" y="16"/>
                    <a:pt x="96" y="20"/>
                    <a:pt x="90" y="20"/>
                  </a:cubicBezTo>
                  <a:lnTo>
                    <a:pt x="10" y="20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4" name="Freeform 30"/>
            <p:cNvSpPr>
              <a:spLocks/>
            </p:cNvSpPr>
            <p:nvPr/>
          </p:nvSpPr>
          <p:spPr bwMode="auto">
            <a:xfrm>
              <a:off x="5427515" y="2695255"/>
              <a:ext cx="216092" cy="77935"/>
            </a:xfrm>
            <a:custGeom>
              <a:avLst/>
              <a:gdLst>
                <a:gd name="T0" fmla="*/ 12 w 100"/>
                <a:gd name="T1" fmla="*/ 35 h 36"/>
                <a:gd name="T2" fmla="*/ 1 w 100"/>
                <a:gd name="T3" fmla="*/ 27 h 36"/>
                <a:gd name="T4" fmla="*/ 1 w 100"/>
                <a:gd name="T5" fmla="*/ 27 h 36"/>
                <a:gd name="T6" fmla="*/ 9 w 100"/>
                <a:gd name="T7" fmla="*/ 15 h 36"/>
                <a:gd name="T8" fmla="*/ 87 w 100"/>
                <a:gd name="T9" fmla="*/ 1 h 36"/>
                <a:gd name="T10" fmla="*/ 99 w 100"/>
                <a:gd name="T11" fmla="*/ 10 h 36"/>
                <a:gd name="T12" fmla="*/ 99 w 100"/>
                <a:gd name="T13" fmla="*/ 10 h 36"/>
                <a:gd name="T14" fmla="*/ 91 w 100"/>
                <a:gd name="T15" fmla="*/ 21 h 36"/>
                <a:gd name="T16" fmla="*/ 12 w 100"/>
                <a:gd name="T17" fmla="*/ 3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36">
                  <a:moveTo>
                    <a:pt x="12" y="35"/>
                  </a:moveTo>
                  <a:cubicBezTo>
                    <a:pt x="7" y="36"/>
                    <a:pt x="1" y="33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1"/>
                    <a:pt x="3" y="16"/>
                    <a:pt x="9" y="15"/>
                  </a:cubicBezTo>
                  <a:cubicBezTo>
                    <a:pt x="87" y="1"/>
                    <a:pt x="87" y="1"/>
                    <a:pt x="87" y="1"/>
                  </a:cubicBezTo>
                  <a:cubicBezTo>
                    <a:pt x="93" y="0"/>
                    <a:pt x="98" y="4"/>
                    <a:pt x="99" y="10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100" y="15"/>
                    <a:pt x="96" y="20"/>
                    <a:pt x="91" y="21"/>
                  </a:cubicBezTo>
                  <a:lnTo>
                    <a:pt x="12" y="35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5" name="Freeform 31"/>
            <p:cNvSpPr>
              <a:spLocks/>
            </p:cNvSpPr>
            <p:nvPr/>
          </p:nvSpPr>
          <p:spPr bwMode="auto">
            <a:xfrm>
              <a:off x="5386775" y="2512816"/>
              <a:ext cx="210779" cy="111589"/>
            </a:xfrm>
            <a:custGeom>
              <a:avLst/>
              <a:gdLst>
                <a:gd name="T0" fmla="*/ 15 w 98"/>
                <a:gd name="T1" fmla="*/ 49 h 51"/>
                <a:gd name="T2" fmla="*/ 2 w 98"/>
                <a:gd name="T3" fmla="*/ 43 h 51"/>
                <a:gd name="T4" fmla="*/ 2 w 98"/>
                <a:gd name="T5" fmla="*/ 43 h 51"/>
                <a:gd name="T6" fmla="*/ 8 w 98"/>
                <a:gd name="T7" fmla="*/ 30 h 51"/>
                <a:gd name="T8" fmla="*/ 83 w 98"/>
                <a:gd name="T9" fmla="*/ 2 h 51"/>
                <a:gd name="T10" fmla="*/ 96 w 98"/>
                <a:gd name="T11" fmla="*/ 8 h 51"/>
                <a:gd name="T12" fmla="*/ 96 w 98"/>
                <a:gd name="T13" fmla="*/ 8 h 51"/>
                <a:gd name="T14" fmla="*/ 90 w 98"/>
                <a:gd name="T15" fmla="*/ 22 h 51"/>
                <a:gd name="T16" fmla="*/ 15 w 98"/>
                <a:gd name="T17" fmla="*/ 49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51">
                  <a:moveTo>
                    <a:pt x="15" y="49"/>
                  </a:moveTo>
                  <a:cubicBezTo>
                    <a:pt x="9" y="51"/>
                    <a:pt x="4" y="48"/>
                    <a:pt x="2" y="43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0" y="37"/>
                    <a:pt x="3" y="32"/>
                    <a:pt x="8" y="30"/>
                  </a:cubicBezTo>
                  <a:cubicBezTo>
                    <a:pt x="83" y="2"/>
                    <a:pt x="83" y="2"/>
                    <a:pt x="83" y="2"/>
                  </a:cubicBezTo>
                  <a:cubicBezTo>
                    <a:pt x="88" y="0"/>
                    <a:pt x="94" y="3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8" y="14"/>
                    <a:pt x="95" y="20"/>
                    <a:pt x="90" y="22"/>
                  </a:cubicBezTo>
                  <a:lnTo>
                    <a:pt x="15" y="49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6" name="Freeform 32"/>
            <p:cNvSpPr>
              <a:spLocks/>
            </p:cNvSpPr>
            <p:nvPr/>
          </p:nvSpPr>
          <p:spPr bwMode="auto">
            <a:xfrm>
              <a:off x="5319468" y="2344548"/>
              <a:ext cx="200152" cy="136387"/>
            </a:xfrm>
            <a:custGeom>
              <a:avLst/>
              <a:gdLst>
                <a:gd name="T0" fmla="*/ 17 w 93"/>
                <a:gd name="T1" fmla="*/ 60 h 63"/>
                <a:gd name="T2" fmla="*/ 3 w 93"/>
                <a:gd name="T3" fmla="*/ 57 h 63"/>
                <a:gd name="T4" fmla="*/ 3 w 93"/>
                <a:gd name="T5" fmla="*/ 57 h 63"/>
                <a:gd name="T6" fmla="*/ 7 w 93"/>
                <a:gd name="T7" fmla="*/ 43 h 63"/>
                <a:gd name="T8" fmla="*/ 76 w 93"/>
                <a:gd name="T9" fmla="*/ 3 h 63"/>
                <a:gd name="T10" fmla="*/ 90 w 93"/>
                <a:gd name="T11" fmla="*/ 7 h 63"/>
                <a:gd name="T12" fmla="*/ 90 w 93"/>
                <a:gd name="T13" fmla="*/ 7 h 63"/>
                <a:gd name="T14" fmla="*/ 86 w 93"/>
                <a:gd name="T15" fmla="*/ 20 h 63"/>
                <a:gd name="T16" fmla="*/ 17 w 93"/>
                <a:gd name="T17" fmla="*/ 6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63">
                  <a:moveTo>
                    <a:pt x="17" y="60"/>
                  </a:moveTo>
                  <a:cubicBezTo>
                    <a:pt x="12" y="63"/>
                    <a:pt x="6" y="61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0" y="52"/>
                    <a:pt x="2" y="45"/>
                    <a:pt x="7" y="43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81" y="0"/>
                    <a:pt x="87" y="2"/>
                    <a:pt x="90" y="7"/>
                  </a:cubicBezTo>
                  <a:cubicBezTo>
                    <a:pt x="90" y="7"/>
                    <a:pt x="90" y="7"/>
                    <a:pt x="90" y="7"/>
                  </a:cubicBezTo>
                  <a:cubicBezTo>
                    <a:pt x="93" y="11"/>
                    <a:pt x="91" y="18"/>
                    <a:pt x="86" y="20"/>
                  </a:cubicBezTo>
                  <a:lnTo>
                    <a:pt x="17" y="60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7" name="Freeform 33"/>
            <p:cNvSpPr>
              <a:spLocks/>
            </p:cNvSpPr>
            <p:nvPr/>
          </p:nvSpPr>
          <p:spPr bwMode="auto">
            <a:xfrm>
              <a:off x="5232677" y="2192221"/>
              <a:ext cx="178897" cy="159412"/>
            </a:xfrm>
            <a:custGeom>
              <a:avLst/>
              <a:gdLst>
                <a:gd name="T0" fmla="*/ 17 w 83"/>
                <a:gd name="T1" fmla="*/ 71 h 74"/>
                <a:gd name="T2" fmla="*/ 3 w 83"/>
                <a:gd name="T3" fmla="*/ 69 h 74"/>
                <a:gd name="T4" fmla="*/ 3 w 83"/>
                <a:gd name="T5" fmla="*/ 69 h 74"/>
                <a:gd name="T6" fmla="*/ 4 w 83"/>
                <a:gd name="T7" fmla="*/ 55 h 74"/>
                <a:gd name="T8" fmla="*/ 65 w 83"/>
                <a:gd name="T9" fmla="*/ 4 h 74"/>
                <a:gd name="T10" fmla="*/ 80 w 83"/>
                <a:gd name="T11" fmla="*/ 5 h 74"/>
                <a:gd name="T12" fmla="*/ 80 w 83"/>
                <a:gd name="T13" fmla="*/ 5 h 74"/>
                <a:gd name="T14" fmla="*/ 79 w 83"/>
                <a:gd name="T15" fmla="*/ 20 h 74"/>
                <a:gd name="T16" fmla="*/ 17 w 83"/>
                <a:gd name="T17" fmla="*/ 7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" h="74">
                  <a:moveTo>
                    <a:pt x="17" y="71"/>
                  </a:moveTo>
                  <a:cubicBezTo>
                    <a:pt x="13" y="74"/>
                    <a:pt x="7" y="74"/>
                    <a:pt x="3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0" y="65"/>
                    <a:pt x="0" y="59"/>
                    <a:pt x="4" y="55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70" y="0"/>
                    <a:pt x="76" y="1"/>
                    <a:pt x="80" y="5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83" y="9"/>
                    <a:pt x="83" y="16"/>
                    <a:pt x="79" y="20"/>
                  </a:cubicBezTo>
                  <a:lnTo>
                    <a:pt x="17" y="71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8" name="Freeform 34"/>
            <p:cNvSpPr>
              <a:spLocks/>
            </p:cNvSpPr>
            <p:nvPr/>
          </p:nvSpPr>
          <p:spPr bwMode="auto">
            <a:xfrm>
              <a:off x="4853630" y="1871624"/>
              <a:ext cx="106275" cy="212550"/>
            </a:xfrm>
            <a:custGeom>
              <a:avLst/>
              <a:gdLst>
                <a:gd name="T0" fmla="*/ 21 w 50"/>
                <a:gd name="T1" fmla="*/ 90 h 98"/>
                <a:gd name="T2" fmla="*/ 8 w 50"/>
                <a:gd name="T3" fmla="*/ 96 h 98"/>
                <a:gd name="T4" fmla="*/ 8 w 50"/>
                <a:gd name="T5" fmla="*/ 96 h 98"/>
                <a:gd name="T6" fmla="*/ 2 w 50"/>
                <a:gd name="T7" fmla="*/ 83 h 98"/>
                <a:gd name="T8" fmla="*/ 29 w 50"/>
                <a:gd name="T9" fmla="*/ 8 h 98"/>
                <a:gd name="T10" fmla="*/ 42 w 50"/>
                <a:gd name="T11" fmla="*/ 2 h 98"/>
                <a:gd name="T12" fmla="*/ 42 w 50"/>
                <a:gd name="T13" fmla="*/ 2 h 98"/>
                <a:gd name="T14" fmla="*/ 49 w 50"/>
                <a:gd name="T15" fmla="*/ 15 h 98"/>
                <a:gd name="T16" fmla="*/ 21 w 50"/>
                <a:gd name="T17" fmla="*/ 9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98">
                  <a:moveTo>
                    <a:pt x="21" y="90"/>
                  </a:moveTo>
                  <a:cubicBezTo>
                    <a:pt x="19" y="95"/>
                    <a:pt x="14" y="98"/>
                    <a:pt x="8" y="96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3" y="94"/>
                    <a:pt x="0" y="88"/>
                    <a:pt x="2" y="83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1" y="3"/>
                    <a:pt x="37" y="0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8" y="4"/>
                    <a:pt x="50" y="10"/>
                    <a:pt x="49" y="15"/>
                  </a:cubicBezTo>
                  <a:lnTo>
                    <a:pt x="21" y="90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9" name="Freeform 35"/>
            <p:cNvSpPr>
              <a:spLocks/>
            </p:cNvSpPr>
            <p:nvPr/>
          </p:nvSpPr>
          <p:spPr bwMode="auto">
            <a:xfrm>
              <a:off x="4703073" y="1825572"/>
              <a:ext cx="77935" cy="216092"/>
            </a:xfrm>
            <a:custGeom>
              <a:avLst/>
              <a:gdLst>
                <a:gd name="T0" fmla="*/ 21 w 36"/>
                <a:gd name="T1" fmla="*/ 91 h 100"/>
                <a:gd name="T2" fmla="*/ 9 w 36"/>
                <a:gd name="T3" fmla="*/ 99 h 100"/>
                <a:gd name="T4" fmla="*/ 9 w 36"/>
                <a:gd name="T5" fmla="*/ 99 h 100"/>
                <a:gd name="T6" fmla="*/ 1 w 36"/>
                <a:gd name="T7" fmla="*/ 88 h 100"/>
                <a:gd name="T8" fmla="*/ 15 w 36"/>
                <a:gd name="T9" fmla="*/ 9 h 100"/>
                <a:gd name="T10" fmla="*/ 27 w 36"/>
                <a:gd name="T11" fmla="*/ 1 h 100"/>
                <a:gd name="T12" fmla="*/ 27 w 36"/>
                <a:gd name="T13" fmla="*/ 1 h 100"/>
                <a:gd name="T14" fmla="*/ 35 w 36"/>
                <a:gd name="T15" fmla="*/ 13 h 100"/>
                <a:gd name="T16" fmla="*/ 21 w 36"/>
                <a:gd name="T17" fmla="*/ 91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100">
                  <a:moveTo>
                    <a:pt x="21" y="91"/>
                  </a:moveTo>
                  <a:cubicBezTo>
                    <a:pt x="20" y="97"/>
                    <a:pt x="15" y="100"/>
                    <a:pt x="9" y="99"/>
                  </a:cubicBezTo>
                  <a:cubicBezTo>
                    <a:pt x="9" y="99"/>
                    <a:pt x="9" y="99"/>
                    <a:pt x="9" y="99"/>
                  </a:cubicBezTo>
                  <a:cubicBezTo>
                    <a:pt x="4" y="98"/>
                    <a:pt x="0" y="93"/>
                    <a:pt x="1" y="88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6" y="4"/>
                    <a:pt x="21" y="0"/>
                    <a:pt x="27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32" y="2"/>
                    <a:pt x="36" y="7"/>
                    <a:pt x="35" y="13"/>
                  </a:cubicBezTo>
                  <a:lnTo>
                    <a:pt x="21" y="91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90" name="Oval 36"/>
          <p:cNvSpPr>
            <a:spLocks noChangeArrowheads="1"/>
          </p:cNvSpPr>
          <p:nvPr/>
        </p:nvSpPr>
        <p:spPr bwMode="auto">
          <a:xfrm>
            <a:off x="3827500" y="1789809"/>
            <a:ext cx="360716" cy="360716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1" name="Oval 37"/>
          <p:cNvSpPr>
            <a:spLocks noChangeArrowheads="1"/>
          </p:cNvSpPr>
          <p:nvPr/>
        </p:nvSpPr>
        <p:spPr bwMode="auto">
          <a:xfrm>
            <a:off x="3563584" y="3176818"/>
            <a:ext cx="360716" cy="358700"/>
          </a:xfrm>
          <a:prstGeom prst="ellipse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2" name="Oval 38"/>
          <p:cNvSpPr>
            <a:spLocks noChangeArrowheads="1"/>
          </p:cNvSpPr>
          <p:nvPr/>
        </p:nvSpPr>
        <p:spPr bwMode="auto">
          <a:xfrm>
            <a:off x="5219702" y="3176818"/>
            <a:ext cx="360716" cy="358700"/>
          </a:xfrm>
          <a:prstGeom prst="ellipse">
            <a:avLst/>
          </a:prstGeom>
          <a:solidFill>
            <a:schemeClr val="accent4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3" name="Oval 39"/>
          <p:cNvSpPr>
            <a:spLocks noChangeArrowheads="1"/>
          </p:cNvSpPr>
          <p:nvPr/>
        </p:nvSpPr>
        <p:spPr bwMode="auto">
          <a:xfrm>
            <a:off x="4955786" y="1789809"/>
            <a:ext cx="360716" cy="360716"/>
          </a:xfrm>
          <a:prstGeom prst="ellipse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4" name="Line 40"/>
          <p:cNvSpPr>
            <a:spLocks noChangeShapeType="1"/>
          </p:cNvSpPr>
          <p:nvPr/>
        </p:nvSpPr>
        <p:spPr bwMode="auto">
          <a:xfrm flipH="1">
            <a:off x="1842504" y="1971052"/>
            <a:ext cx="1984995" cy="0"/>
          </a:xfrm>
          <a:prstGeom prst="line">
            <a:avLst/>
          </a:pr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5" name="Line 41"/>
          <p:cNvSpPr>
            <a:spLocks noChangeShapeType="1"/>
          </p:cNvSpPr>
          <p:nvPr/>
        </p:nvSpPr>
        <p:spPr bwMode="auto">
          <a:xfrm flipH="1">
            <a:off x="5316502" y="1971052"/>
            <a:ext cx="1984994" cy="0"/>
          </a:xfrm>
          <a:prstGeom prst="line">
            <a:avLst/>
          </a:pr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6" name="Freeform 42"/>
          <p:cNvSpPr>
            <a:spLocks/>
          </p:cNvSpPr>
          <p:nvPr/>
        </p:nvSpPr>
        <p:spPr bwMode="auto">
          <a:xfrm>
            <a:off x="1842505" y="3535065"/>
            <a:ext cx="1902322" cy="345394"/>
          </a:xfrm>
          <a:custGeom>
            <a:avLst/>
            <a:gdLst>
              <a:gd name="T0" fmla="*/ 881 w 881"/>
              <a:gd name="T1" fmla="*/ 0 h 160"/>
              <a:gd name="T2" fmla="*/ 881 w 881"/>
              <a:gd name="T3" fmla="*/ 110 h 160"/>
              <a:gd name="T4" fmla="*/ 830 w 881"/>
              <a:gd name="T5" fmla="*/ 160 h 160"/>
              <a:gd name="T6" fmla="*/ 0 w 881"/>
              <a:gd name="T7" fmla="*/ 16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81" h="160">
                <a:moveTo>
                  <a:pt x="881" y="0"/>
                </a:moveTo>
                <a:cubicBezTo>
                  <a:pt x="881" y="110"/>
                  <a:pt x="881" y="110"/>
                  <a:pt x="881" y="110"/>
                </a:cubicBezTo>
                <a:cubicBezTo>
                  <a:pt x="881" y="138"/>
                  <a:pt x="858" y="160"/>
                  <a:pt x="830" y="160"/>
                </a:cubicBezTo>
                <a:cubicBezTo>
                  <a:pt x="0" y="160"/>
                  <a:pt x="0" y="160"/>
                  <a:pt x="0" y="160"/>
                </a:cubicBezTo>
              </a:path>
            </a:pathLst>
          </a:cu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7" name="Freeform 43"/>
          <p:cNvSpPr>
            <a:spLocks/>
          </p:cNvSpPr>
          <p:nvPr/>
        </p:nvSpPr>
        <p:spPr bwMode="auto">
          <a:xfrm>
            <a:off x="5399175" y="3535065"/>
            <a:ext cx="1902322" cy="345394"/>
          </a:xfrm>
          <a:custGeom>
            <a:avLst/>
            <a:gdLst>
              <a:gd name="T0" fmla="*/ 0 w 881"/>
              <a:gd name="T1" fmla="*/ 0 h 160"/>
              <a:gd name="T2" fmla="*/ 0 w 881"/>
              <a:gd name="T3" fmla="*/ 110 h 160"/>
              <a:gd name="T4" fmla="*/ 51 w 881"/>
              <a:gd name="T5" fmla="*/ 160 h 160"/>
              <a:gd name="T6" fmla="*/ 881 w 881"/>
              <a:gd name="T7" fmla="*/ 16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81" h="160">
                <a:moveTo>
                  <a:pt x="0" y="0"/>
                </a:moveTo>
                <a:cubicBezTo>
                  <a:pt x="0" y="110"/>
                  <a:pt x="0" y="110"/>
                  <a:pt x="0" y="110"/>
                </a:cubicBezTo>
                <a:cubicBezTo>
                  <a:pt x="0" y="138"/>
                  <a:pt x="23" y="160"/>
                  <a:pt x="51" y="160"/>
                </a:cubicBezTo>
                <a:cubicBezTo>
                  <a:pt x="881" y="160"/>
                  <a:pt x="881" y="160"/>
                  <a:pt x="881" y="160"/>
                </a:cubicBezTo>
              </a:path>
            </a:pathLst>
          </a:cu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9" name="Rectangle 49"/>
          <p:cNvSpPr>
            <a:spLocks noChangeArrowheads="1"/>
          </p:cNvSpPr>
          <p:nvPr/>
        </p:nvSpPr>
        <p:spPr bwMode="auto">
          <a:xfrm>
            <a:off x="6084168" y="2035532"/>
            <a:ext cx="121732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100" name="Rectangle 49"/>
          <p:cNvSpPr>
            <a:spLocks noChangeArrowheads="1"/>
          </p:cNvSpPr>
          <p:nvPr/>
        </p:nvSpPr>
        <p:spPr bwMode="auto">
          <a:xfrm>
            <a:off x="6084168" y="1789604"/>
            <a:ext cx="121732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/>
            <a:r>
              <a:rPr lang="zh-CN" altLang="en-US" sz="1000" b="1" dirty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Head Title</a:t>
            </a:r>
          </a:p>
        </p:txBody>
      </p:sp>
      <p:sp>
        <p:nvSpPr>
          <p:cNvPr id="101" name="Rectangle 49"/>
          <p:cNvSpPr>
            <a:spLocks noChangeArrowheads="1"/>
          </p:cNvSpPr>
          <p:nvPr/>
        </p:nvSpPr>
        <p:spPr bwMode="auto">
          <a:xfrm>
            <a:off x="6084168" y="3930037"/>
            <a:ext cx="121732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102" name="Rectangle 49"/>
          <p:cNvSpPr>
            <a:spLocks noChangeArrowheads="1"/>
          </p:cNvSpPr>
          <p:nvPr/>
        </p:nvSpPr>
        <p:spPr bwMode="auto">
          <a:xfrm>
            <a:off x="6084168" y="3684109"/>
            <a:ext cx="121732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/>
            <a:r>
              <a:rPr lang="zh-CN" altLang="en-US" sz="1000" b="1" dirty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Head Title</a:t>
            </a:r>
          </a:p>
        </p:txBody>
      </p:sp>
      <p:sp>
        <p:nvSpPr>
          <p:cNvPr id="103" name="Rectangle 49"/>
          <p:cNvSpPr>
            <a:spLocks noChangeArrowheads="1"/>
          </p:cNvSpPr>
          <p:nvPr/>
        </p:nvSpPr>
        <p:spPr bwMode="auto">
          <a:xfrm>
            <a:off x="1842368" y="2035532"/>
            <a:ext cx="1217329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</a:t>
            </a:r>
          </a:p>
          <a:p>
            <a:pPr>
              <a:buFont typeface="Arial" charset="0"/>
              <a:buNone/>
            </a:pPr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4" name="Rectangle 49"/>
          <p:cNvSpPr>
            <a:spLocks noChangeArrowheads="1"/>
          </p:cNvSpPr>
          <p:nvPr/>
        </p:nvSpPr>
        <p:spPr bwMode="auto">
          <a:xfrm>
            <a:off x="1842368" y="1789604"/>
            <a:ext cx="121732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/>
            <a:r>
              <a:rPr lang="zh-CN" altLang="en-US" sz="1000" b="1" dirty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Head Title</a:t>
            </a:r>
          </a:p>
        </p:txBody>
      </p:sp>
      <p:sp>
        <p:nvSpPr>
          <p:cNvPr id="105" name="Rectangle 49"/>
          <p:cNvSpPr>
            <a:spLocks noChangeArrowheads="1"/>
          </p:cNvSpPr>
          <p:nvPr/>
        </p:nvSpPr>
        <p:spPr bwMode="auto">
          <a:xfrm>
            <a:off x="1842368" y="3930037"/>
            <a:ext cx="121732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106" name="Rectangle 49"/>
          <p:cNvSpPr>
            <a:spLocks noChangeArrowheads="1"/>
          </p:cNvSpPr>
          <p:nvPr/>
        </p:nvSpPr>
        <p:spPr bwMode="auto">
          <a:xfrm>
            <a:off x="1842368" y="3684109"/>
            <a:ext cx="121732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/>
            <a:r>
              <a:rPr lang="zh-CN" altLang="en-US" sz="1000" b="1" dirty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Head Title</a:t>
            </a:r>
          </a:p>
        </p:txBody>
      </p:sp>
      <p:sp>
        <p:nvSpPr>
          <p:cNvPr id="107" name="矩形 106"/>
          <p:cNvSpPr/>
          <p:nvPr/>
        </p:nvSpPr>
        <p:spPr>
          <a:xfrm>
            <a:off x="1156288" y="1850032"/>
            <a:ext cx="6558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ln w="6350">
                  <a:noFill/>
                </a:ln>
                <a:solidFill>
                  <a:schemeClr val="accent1"/>
                </a:solidFill>
                <a:cs typeface="+mn-ea"/>
                <a:sym typeface="+mn-lt"/>
              </a:rPr>
              <a:t>01</a:t>
            </a:r>
            <a:endParaRPr lang="zh-CN" altLang="en-US" sz="2800" dirty="0">
              <a:ln w="6350">
                <a:noFill/>
              </a:ln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08" name="矩形 107"/>
          <p:cNvSpPr/>
          <p:nvPr/>
        </p:nvSpPr>
        <p:spPr>
          <a:xfrm>
            <a:off x="1156288" y="3718589"/>
            <a:ext cx="6558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ln w="6350">
                  <a:noFill/>
                </a:ln>
                <a:solidFill>
                  <a:schemeClr val="accent3"/>
                </a:solidFill>
                <a:cs typeface="+mn-ea"/>
                <a:sym typeface="+mn-lt"/>
              </a:rPr>
              <a:t>03</a:t>
            </a:r>
            <a:endParaRPr lang="zh-CN" altLang="en-US" sz="2800" dirty="0">
              <a:ln w="6350">
                <a:noFill/>
              </a:ln>
              <a:solidFill>
                <a:schemeClr val="accent3"/>
              </a:solidFill>
              <a:cs typeface="+mn-ea"/>
              <a:sym typeface="+mn-lt"/>
            </a:endParaRPr>
          </a:p>
        </p:txBody>
      </p:sp>
      <p:sp>
        <p:nvSpPr>
          <p:cNvPr id="109" name="矩形 108"/>
          <p:cNvSpPr/>
          <p:nvPr/>
        </p:nvSpPr>
        <p:spPr>
          <a:xfrm>
            <a:off x="7348963" y="1850032"/>
            <a:ext cx="6558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ln w="6350">
                  <a:noFill/>
                </a:ln>
                <a:solidFill>
                  <a:schemeClr val="accent2"/>
                </a:solidFill>
                <a:cs typeface="+mn-ea"/>
                <a:sym typeface="+mn-lt"/>
              </a:rPr>
              <a:t>02</a:t>
            </a:r>
            <a:endParaRPr lang="zh-CN" altLang="en-US" sz="2800" dirty="0">
              <a:ln w="6350">
                <a:noFill/>
              </a:ln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10" name="矩形 109"/>
          <p:cNvSpPr/>
          <p:nvPr/>
        </p:nvSpPr>
        <p:spPr>
          <a:xfrm>
            <a:off x="7348963" y="3718589"/>
            <a:ext cx="6558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ln w="6350">
                  <a:noFill/>
                </a:ln>
                <a:solidFill>
                  <a:schemeClr val="accent4"/>
                </a:solidFill>
                <a:cs typeface="+mn-ea"/>
                <a:sym typeface="+mn-lt"/>
              </a:rPr>
              <a:t>04</a:t>
            </a:r>
            <a:endParaRPr lang="zh-CN" altLang="en-US" sz="2800" dirty="0">
              <a:ln w="6350">
                <a:noFill/>
              </a:ln>
              <a:solidFill>
                <a:schemeClr val="accent4"/>
              </a:solidFill>
              <a:cs typeface="+mn-ea"/>
              <a:sym typeface="+mn-lt"/>
            </a:endParaRPr>
          </a:p>
        </p:txBody>
      </p:sp>
      <p:sp>
        <p:nvSpPr>
          <p:cNvPr id="112" name="Freeform 21"/>
          <p:cNvSpPr>
            <a:spLocks noEditPoints="1"/>
          </p:cNvSpPr>
          <p:nvPr/>
        </p:nvSpPr>
        <p:spPr bwMode="auto">
          <a:xfrm>
            <a:off x="5318722" y="3273927"/>
            <a:ext cx="160906" cy="164482"/>
          </a:xfrm>
          <a:custGeom>
            <a:avLst/>
            <a:gdLst>
              <a:gd name="T0" fmla="*/ 26 w 90"/>
              <a:gd name="T1" fmla="*/ 19 h 91"/>
              <a:gd name="T2" fmla="*/ 19 w 90"/>
              <a:gd name="T3" fmla="*/ 26 h 91"/>
              <a:gd name="T4" fmla="*/ 18 w 90"/>
              <a:gd name="T5" fmla="*/ 34 h 91"/>
              <a:gd name="T6" fmla="*/ 22 w 90"/>
              <a:gd name="T7" fmla="*/ 29 h 91"/>
              <a:gd name="T8" fmla="*/ 29 w 90"/>
              <a:gd name="T9" fmla="*/ 23 h 91"/>
              <a:gd name="T10" fmla="*/ 33 w 90"/>
              <a:gd name="T11" fmla="*/ 18 h 91"/>
              <a:gd name="T12" fmla="*/ 89 w 90"/>
              <a:gd name="T13" fmla="*/ 84 h 91"/>
              <a:gd name="T14" fmla="*/ 73 w 90"/>
              <a:gd name="T15" fmla="*/ 67 h 91"/>
              <a:gd name="T16" fmla="*/ 82 w 90"/>
              <a:gd name="T17" fmla="*/ 41 h 91"/>
              <a:gd name="T18" fmla="*/ 79 w 90"/>
              <a:gd name="T19" fmla="*/ 25 h 91"/>
              <a:gd name="T20" fmla="*/ 70 w 90"/>
              <a:gd name="T21" fmla="*/ 12 h 91"/>
              <a:gd name="T22" fmla="*/ 41 w 90"/>
              <a:gd name="T23" fmla="*/ 0 h 91"/>
              <a:gd name="T24" fmla="*/ 3 w 90"/>
              <a:gd name="T25" fmla="*/ 25 h 91"/>
              <a:gd name="T26" fmla="*/ 3 w 90"/>
              <a:gd name="T27" fmla="*/ 57 h 91"/>
              <a:gd name="T28" fmla="*/ 12 w 90"/>
              <a:gd name="T29" fmla="*/ 70 h 91"/>
              <a:gd name="T30" fmla="*/ 25 w 90"/>
              <a:gd name="T31" fmla="*/ 79 h 91"/>
              <a:gd name="T32" fmla="*/ 25 w 90"/>
              <a:gd name="T33" fmla="*/ 79 h 91"/>
              <a:gd name="T34" fmla="*/ 57 w 90"/>
              <a:gd name="T35" fmla="*/ 79 h 91"/>
              <a:gd name="T36" fmla="*/ 84 w 90"/>
              <a:gd name="T37" fmla="*/ 89 h 91"/>
              <a:gd name="T38" fmla="*/ 89 w 90"/>
              <a:gd name="T39" fmla="*/ 84 h 91"/>
              <a:gd name="T40" fmla="*/ 65 w 90"/>
              <a:gd name="T41" fmla="*/ 65 h 91"/>
              <a:gd name="T42" fmla="*/ 54 w 90"/>
              <a:gd name="T43" fmla="*/ 72 h 91"/>
              <a:gd name="T44" fmla="*/ 28 w 90"/>
              <a:gd name="T45" fmla="*/ 72 h 91"/>
              <a:gd name="T46" fmla="*/ 17 w 90"/>
              <a:gd name="T47" fmla="*/ 65 h 91"/>
              <a:gd name="T48" fmla="*/ 17 w 90"/>
              <a:gd name="T49" fmla="*/ 65 h 91"/>
              <a:gd name="T50" fmla="*/ 10 w 90"/>
              <a:gd name="T51" fmla="*/ 54 h 91"/>
              <a:gd name="T52" fmla="*/ 10 w 90"/>
              <a:gd name="T53" fmla="*/ 28 h 91"/>
              <a:gd name="T54" fmla="*/ 41 w 90"/>
              <a:gd name="T55" fmla="*/ 7 h 91"/>
              <a:gd name="T56" fmla="*/ 65 w 90"/>
              <a:gd name="T57" fmla="*/ 17 h 91"/>
              <a:gd name="T58" fmla="*/ 72 w 90"/>
              <a:gd name="T59" fmla="*/ 28 h 91"/>
              <a:gd name="T60" fmla="*/ 75 w 90"/>
              <a:gd name="T61" fmla="*/ 41 h 91"/>
              <a:gd name="T62" fmla="*/ 65 w 90"/>
              <a:gd name="T63" fmla="*/ 65 h 91"/>
              <a:gd name="T64" fmla="*/ 65 w 90"/>
              <a:gd name="T65" fmla="*/ 39 h 91"/>
              <a:gd name="T66" fmla="*/ 61 w 90"/>
              <a:gd name="T67" fmla="*/ 50 h 91"/>
              <a:gd name="T68" fmla="*/ 57 w 90"/>
              <a:gd name="T69" fmla="*/ 57 h 91"/>
              <a:gd name="T70" fmla="*/ 41 w 90"/>
              <a:gd name="T71" fmla="*/ 63 h 91"/>
              <a:gd name="T72" fmla="*/ 41 w 90"/>
              <a:gd name="T73" fmla="*/ 68 h 91"/>
              <a:gd name="T74" fmla="*/ 60 w 90"/>
              <a:gd name="T75" fmla="*/ 60 h 91"/>
              <a:gd name="T76" fmla="*/ 66 w 90"/>
              <a:gd name="T77" fmla="*/ 51 h 91"/>
              <a:gd name="T78" fmla="*/ 65 w 90"/>
              <a:gd name="T79" fmla="*/ 39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0" h="91">
                <a:moveTo>
                  <a:pt x="30" y="16"/>
                </a:moveTo>
                <a:cubicBezTo>
                  <a:pt x="29" y="17"/>
                  <a:pt x="27" y="18"/>
                  <a:pt x="26" y="19"/>
                </a:cubicBezTo>
                <a:cubicBezTo>
                  <a:pt x="25" y="20"/>
                  <a:pt x="23" y="21"/>
                  <a:pt x="22" y="22"/>
                </a:cubicBezTo>
                <a:cubicBezTo>
                  <a:pt x="21" y="23"/>
                  <a:pt x="20" y="25"/>
                  <a:pt x="19" y="26"/>
                </a:cubicBezTo>
                <a:cubicBezTo>
                  <a:pt x="18" y="28"/>
                  <a:pt x="17" y="29"/>
                  <a:pt x="16" y="31"/>
                </a:cubicBezTo>
                <a:cubicBezTo>
                  <a:pt x="16" y="32"/>
                  <a:pt x="16" y="33"/>
                  <a:pt x="18" y="34"/>
                </a:cubicBezTo>
                <a:cubicBezTo>
                  <a:pt x="19" y="34"/>
                  <a:pt x="20" y="34"/>
                  <a:pt x="20" y="32"/>
                </a:cubicBezTo>
                <a:cubicBezTo>
                  <a:pt x="21" y="31"/>
                  <a:pt x="22" y="30"/>
                  <a:pt x="22" y="29"/>
                </a:cubicBezTo>
                <a:cubicBezTo>
                  <a:pt x="23" y="28"/>
                  <a:pt x="24" y="26"/>
                  <a:pt x="25" y="25"/>
                </a:cubicBezTo>
                <a:cubicBezTo>
                  <a:pt x="26" y="24"/>
                  <a:pt x="27" y="23"/>
                  <a:pt x="29" y="23"/>
                </a:cubicBezTo>
                <a:cubicBezTo>
                  <a:pt x="30" y="22"/>
                  <a:pt x="31" y="21"/>
                  <a:pt x="32" y="21"/>
                </a:cubicBezTo>
                <a:cubicBezTo>
                  <a:pt x="33" y="20"/>
                  <a:pt x="34" y="19"/>
                  <a:pt x="33" y="18"/>
                </a:cubicBezTo>
                <a:cubicBezTo>
                  <a:pt x="33" y="17"/>
                  <a:pt x="32" y="16"/>
                  <a:pt x="30" y="16"/>
                </a:cubicBezTo>
                <a:close/>
                <a:moveTo>
                  <a:pt x="89" y="84"/>
                </a:moveTo>
                <a:cubicBezTo>
                  <a:pt x="89" y="84"/>
                  <a:pt x="89" y="84"/>
                  <a:pt x="89" y="84"/>
                </a:cubicBezTo>
                <a:cubicBezTo>
                  <a:pt x="73" y="67"/>
                  <a:pt x="73" y="67"/>
                  <a:pt x="73" y="67"/>
                </a:cubicBezTo>
                <a:cubicBezTo>
                  <a:pt x="75" y="64"/>
                  <a:pt x="77" y="61"/>
                  <a:pt x="79" y="57"/>
                </a:cubicBezTo>
                <a:cubicBezTo>
                  <a:pt x="81" y="52"/>
                  <a:pt x="82" y="47"/>
                  <a:pt x="82" y="41"/>
                </a:cubicBezTo>
                <a:cubicBezTo>
                  <a:pt x="82" y="36"/>
                  <a:pt x="81" y="30"/>
                  <a:pt x="79" y="26"/>
                </a:cubicBezTo>
                <a:cubicBezTo>
                  <a:pt x="79" y="25"/>
                  <a:pt x="79" y="25"/>
                  <a:pt x="79" y="25"/>
                </a:cubicBezTo>
                <a:cubicBezTo>
                  <a:pt x="77" y="20"/>
                  <a:pt x="74" y="16"/>
                  <a:pt x="70" y="12"/>
                </a:cubicBezTo>
                <a:cubicBezTo>
                  <a:pt x="70" y="12"/>
                  <a:pt x="70" y="12"/>
                  <a:pt x="70" y="12"/>
                </a:cubicBezTo>
                <a:cubicBezTo>
                  <a:pt x="66" y="8"/>
                  <a:pt x="62" y="5"/>
                  <a:pt x="57" y="3"/>
                </a:cubicBezTo>
                <a:cubicBezTo>
                  <a:pt x="52" y="1"/>
                  <a:pt x="46" y="0"/>
                  <a:pt x="41" y="0"/>
                </a:cubicBezTo>
                <a:cubicBezTo>
                  <a:pt x="29" y="0"/>
                  <a:pt x="19" y="4"/>
                  <a:pt x="12" y="12"/>
                </a:cubicBezTo>
                <a:cubicBezTo>
                  <a:pt x="8" y="16"/>
                  <a:pt x="5" y="20"/>
                  <a:pt x="3" y="25"/>
                </a:cubicBezTo>
                <a:cubicBezTo>
                  <a:pt x="1" y="30"/>
                  <a:pt x="0" y="36"/>
                  <a:pt x="0" y="41"/>
                </a:cubicBezTo>
                <a:cubicBezTo>
                  <a:pt x="0" y="47"/>
                  <a:pt x="1" y="52"/>
                  <a:pt x="3" y="57"/>
                </a:cubicBezTo>
                <a:cubicBezTo>
                  <a:pt x="3" y="57"/>
                  <a:pt x="3" y="57"/>
                  <a:pt x="3" y="57"/>
                </a:cubicBezTo>
                <a:cubicBezTo>
                  <a:pt x="5" y="62"/>
                  <a:pt x="8" y="66"/>
                  <a:pt x="12" y="70"/>
                </a:cubicBezTo>
                <a:cubicBezTo>
                  <a:pt x="12" y="70"/>
                  <a:pt x="12" y="70"/>
                  <a:pt x="12" y="70"/>
                </a:cubicBezTo>
                <a:cubicBezTo>
                  <a:pt x="16" y="74"/>
                  <a:pt x="20" y="77"/>
                  <a:pt x="25" y="79"/>
                </a:cubicBezTo>
                <a:cubicBezTo>
                  <a:pt x="25" y="79"/>
                  <a:pt x="25" y="79"/>
                  <a:pt x="25" y="79"/>
                </a:cubicBezTo>
                <a:cubicBezTo>
                  <a:pt x="25" y="79"/>
                  <a:pt x="25" y="79"/>
                  <a:pt x="25" y="79"/>
                </a:cubicBezTo>
                <a:cubicBezTo>
                  <a:pt x="30" y="81"/>
                  <a:pt x="35" y="82"/>
                  <a:pt x="41" y="82"/>
                </a:cubicBezTo>
                <a:cubicBezTo>
                  <a:pt x="46" y="82"/>
                  <a:pt x="52" y="81"/>
                  <a:pt x="57" y="79"/>
                </a:cubicBezTo>
                <a:cubicBezTo>
                  <a:pt x="61" y="78"/>
                  <a:pt x="64" y="75"/>
                  <a:pt x="67" y="73"/>
                </a:cubicBezTo>
                <a:cubicBezTo>
                  <a:pt x="84" y="89"/>
                  <a:pt x="84" y="89"/>
                  <a:pt x="84" y="89"/>
                </a:cubicBezTo>
                <a:cubicBezTo>
                  <a:pt x="85" y="91"/>
                  <a:pt x="88" y="91"/>
                  <a:pt x="89" y="89"/>
                </a:cubicBezTo>
                <a:cubicBezTo>
                  <a:pt x="90" y="88"/>
                  <a:pt x="90" y="85"/>
                  <a:pt x="89" y="84"/>
                </a:cubicBezTo>
                <a:close/>
                <a:moveTo>
                  <a:pt x="65" y="65"/>
                </a:moveTo>
                <a:cubicBezTo>
                  <a:pt x="65" y="65"/>
                  <a:pt x="65" y="65"/>
                  <a:pt x="65" y="65"/>
                </a:cubicBezTo>
                <a:cubicBezTo>
                  <a:pt x="65" y="65"/>
                  <a:pt x="65" y="65"/>
                  <a:pt x="65" y="65"/>
                </a:cubicBezTo>
                <a:cubicBezTo>
                  <a:pt x="62" y="68"/>
                  <a:pt x="58" y="71"/>
                  <a:pt x="54" y="72"/>
                </a:cubicBezTo>
                <a:cubicBezTo>
                  <a:pt x="50" y="74"/>
                  <a:pt x="45" y="75"/>
                  <a:pt x="41" y="75"/>
                </a:cubicBezTo>
                <a:cubicBezTo>
                  <a:pt x="36" y="75"/>
                  <a:pt x="32" y="74"/>
                  <a:pt x="28" y="72"/>
                </a:cubicBezTo>
                <a:cubicBezTo>
                  <a:pt x="28" y="72"/>
                  <a:pt x="28" y="72"/>
                  <a:pt x="28" y="72"/>
                </a:cubicBezTo>
                <a:cubicBezTo>
                  <a:pt x="24" y="71"/>
                  <a:pt x="20" y="68"/>
                  <a:pt x="17" y="65"/>
                </a:cubicBezTo>
                <a:cubicBezTo>
                  <a:pt x="17" y="65"/>
                  <a:pt x="17" y="65"/>
                  <a:pt x="17" y="65"/>
                </a:cubicBezTo>
                <a:cubicBezTo>
                  <a:pt x="17" y="65"/>
                  <a:pt x="17" y="65"/>
                  <a:pt x="17" y="65"/>
                </a:cubicBezTo>
                <a:cubicBezTo>
                  <a:pt x="14" y="62"/>
                  <a:pt x="11" y="58"/>
                  <a:pt x="10" y="54"/>
                </a:cubicBezTo>
                <a:cubicBezTo>
                  <a:pt x="10" y="54"/>
                  <a:pt x="10" y="54"/>
                  <a:pt x="10" y="54"/>
                </a:cubicBezTo>
                <a:cubicBezTo>
                  <a:pt x="8" y="50"/>
                  <a:pt x="7" y="46"/>
                  <a:pt x="7" y="41"/>
                </a:cubicBezTo>
                <a:cubicBezTo>
                  <a:pt x="7" y="37"/>
                  <a:pt x="8" y="32"/>
                  <a:pt x="10" y="28"/>
                </a:cubicBezTo>
                <a:cubicBezTo>
                  <a:pt x="11" y="24"/>
                  <a:pt x="14" y="20"/>
                  <a:pt x="17" y="17"/>
                </a:cubicBezTo>
                <a:cubicBezTo>
                  <a:pt x="23" y="11"/>
                  <a:pt x="32" y="7"/>
                  <a:pt x="41" y="7"/>
                </a:cubicBezTo>
                <a:cubicBezTo>
                  <a:pt x="45" y="7"/>
                  <a:pt x="50" y="8"/>
                  <a:pt x="54" y="10"/>
                </a:cubicBezTo>
                <a:cubicBezTo>
                  <a:pt x="58" y="12"/>
                  <a:pt x="62" y="14"/>
                  <a:pt x="65" y="17"/>
                </a:cubicBezTo>
                <a:cubicBezTo>
                  <a:pt x="65" y="17"/>
                  <a:pt x="65" y="17"/>
                  <a:pt x="65" y="17"/>
                </a:cubicBezTo>
                <a:cubicBezTo>
                  <a:pt x="68" y="21"/>
                  <a:pt x="70" y="24"/>
                  <a:pt x="72" y="28"/>
                </a:cubicBezTo>
                <a:cubicBezTo>
                  <a:pt x="72" y="28"/>
                  <a:pt x="72" y="28"/>
                  <a:pt x="72" y="28"/>
                </a:cubicBezTo>
                <a:cubicBezTo>
                  <a:pt x="74" y="32"/>
                  <a:pt x="75" y="37"/>
                  <a:pt x="75" y="41"/>
                </a:cubicBezTo>
                <a:cubicBezTo>
                  <a:pt x="75" y="46"/>
                  <a:pt x="74" y="50"/>
                  <a:pt x="72" y="54"/>
                </a:cubicBezTo>
                <a:cubicBezTo>
                  <a:pt x="70" y="58"/>
                  <a:pt x="68" y="62"/>
                  <a:pt x="65" y="65"/>
                </a:cubicBezTo>
                <a:close/>
                <a:moveTo>
                  <a:pt x="65" y="39"/>
                </a:moveTo>
                <a:cubicBezTo>
                  <a:pt x="65" y="39"/>
                  <a:pt x="65" y="39"/>
                  <a:pt x="65" y="39"/>
                </a:cubicBezTo>
                <a:cubicBezTo>
                  <a:pt x="64" y="39"/>
                  <a:pt x="63" y="40"/>
                  <a:pt x="63" y="41"/>
                </a:cubicBezTo>
                <a:cubicBezTo>
                  <a:pt x="63" y="44"/>
                  <a:pt x="62" y="47"/>
                  <a:pt x="61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0" y="52"/>
                  <a:pt x="59" y="55"/>
                  <a:pt x="57" y="57"/>
                </a:cubicBezTo>
                <a:cubicBezTo>
                  <a:pt x="54" y="59"/>
                  <a:pt x="52" y="60"/>
                  <a:pt x="49" y="62"/>
                </a:cubicBezTo>
                <a:cubicBezTo>
                  <a:pt x="47" y="63"/>
                  <a:pt x="44" y="63"/>
                  <a:pt x="41" y="63"/>
                </a:cubicBezTo>
                <a:cubicBezTo>
                  <a:pt x="40" y="63"/>
                  <a:pt x="39" y="64"/>
                  <a:pt x="39" y="66"/>
                </a:cubicBezTo>
                <a:cubicBezTo>
                  <a:pt x="39" y="67"/>
                  <a:pt x="40" y="68"/>
                  <a:pt x="41" y="68"/>
                </a:cubicBezTo>
                <a:cubicBezTo>
                  <a:pt x="44" y="68"/>
                  <a:pt x="48" y="67"/>
                  <a:pt x="51" y="66"/>
                </a:cubicBezTo>
                <a:cubicBezTo>
                  <a:pt x="54" y="64"/>
                  <a:pt x="57" y="63"/>
                  <a:pt x="60" y="60"/>
                </a:cubicBezTo>
                <a:cubicBezTo>
                  <a:pt x="62" y="58"/>
                  <a:pt x="64" y="55"/>
                  <a:pt x="66" y="51"/>
                </a:cubicBezTo>
                <a:cubicBezTo>
                  <a:pt x="66" y="51"/>
                  <a:pt x="66" y="51"/>
                  <a:pt x="66" y="51"/>
                </a:cubicBezTo>
                <a:cubicBezTo>
                  <a:pt x="67" y="48"/>
                  <a:pt x="68" y="45"/>
                  <a:pt x="68" y="41"/>
                </a:cubicBezTo>
                <a:cubicBezTo>
                  <a:pt x="68" y="40"/>
                  <a:pt x="67" y="39"/>
                  <a:pt x="65" y="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13" name="Freeform 23"/>
          <p:cNvSpPr>
            <a:spLocks noEditPoints="1"/>
          </p:cNvSpPr>
          <p:nvPr/>
        </p:nvSpPr>
        <p:spPr bwMode="auto">
          <a:xfrm>
            <a:off x="3671534" y="3269457"/>
            <a:ext cx="144816" cy="173422"/>
          </a:xfrm>
          <a:custGeom>
            <a:avLst/>
            <a:gdLst>
              <a:gd name="T0" fmla="*/ 72 w 81"/>
              <a:gd name="T1" fmla="*/ 1 h 96"/>
              <a:gd name="T2" fmla="*/ 70 w 81"/>
              <a:gd name="T3" fmla="*/ 7 h 96"/>
              <a:gd name="T4" fmla="*/ 81 w 81"/>
              <a:gd name="T5" fmla="*/ 36 h 96"/>
              <a:gd name="T6" fmla="*/ 68 w 81"/>
              <a:gd name="T7" fmla="*/ 68 h 96"/>
              <a:gd name="T8" fmla="*/ 54 w 81"/>
              <a:gd name="T9" fmla="*/ 78 h 96"/>
              <a:gd name="T10" fmla="*/ 40 w 81"/>
              <a:gd name="T11" fmla="*/ 81 h 96"/>
              <a:gd name="T12" fmla="*/ 55 w 81"/>
              <a:gd name="T13" fmla="*/ 88 h 96"/>
              <a:gd name="T14" fmla="*/ 55 w 81"/>
              <a:gd name="T15" fmla="*/ 96 h 96"/>
              <a:gd name="T16" fmla="*/ 37 w 81"/>
              <a:gd name="T17" fmla="*/ 96 h 96"/>
              <a:gd name="T18" fmla="*/ 18 w 81"/>
              <a:gd name="T19" fmla="*/ 96 h 96"/>
              <a:gd name="T20" fmla="*/ 18 w 81"/>
              <a:gd name="T21" fmla="*/ 88 h 96"/>
              <a:gd name="T22" fmla="*/ 33 w 81"/>
              <a:gd name="T23" fmla="*/ 81 h 96"/>
              <a:gd name="T24" fmla="*/ 20 w 81"/>
              <a:gd name="T25" fmla="*/ 78 h 96"/>
              <a:gd name="T26" fmla="*/ 7 w 81"/>
              <a:gd name="T27" fmla="*/ 69 h 96"/>
              <a:gd name="T28" fmla="*/ 1 w 81"/>
              <a:gd name="T29" fmla="*/ 72 h 96"/>
              <a:gd name="T30" fmla="*/ 10 w 81"/>
              <a:gd name="T31" fmla="*/ 60 h 96"/>
              <a:gd name="T32" fmla="*/ 11 w 81"/>
              <a:gd name="T33" fmla="*/ 11 h 96"/>
              <a:gd name="T34" fmla="*/ 37 w 81"/>
              <a:gd name="T35" fmla="*/ 0 h 96"/>
              <a:gd name="T36" fmla="*/ 65 w 81"/>
              <a:gd name="T37" fmla="*/ 5 h 96"/>
              <a:gd name="T38" fmla="*/ 65 w 81"/>
              <a:gd name="T39" fmla="*/ 5 h 96"/>
              <a:gd name="T40" fmla="*/ 69 w 81"/>
              <a:gd name="T41" fmla="*/ 1 h 96"/>
              <a:gd name="T42" fmla="*/ 67 w 81"/>
              <a:gd name="T43" fmla="*/ 10 h 96"/>
              <a:gd name="T44" fmla="*/ 73 w 81"/>
              <a:gd name="T45" fmla="*/ 36 h 96"/>
              <a:gd name="T46" fmla="*/ 62 w 81"/>
              <a:gd name="T47" fmla="*/ 62 h 96"/>
              <a:gd name="T48" fmla="*/ 13 w 81"/>
              <a:gd name="T49" fmla="*/ 64 h 96"/>
              <a:gd name="T50" fmla="*/ 21 w 81"/>
              <a:gd name="T51" fmla="*/ 73 h 96"/>
              <a:gd name="T52" fmla="*/ 52 w 81"/>
              <a:gd name="T53" fmla="*/ 73 h 96"/>
              <a:gd name="T54" fmla="*/ 65 w 81"/>
              <a:gd name="T55" fmla="*/ 65 h 96"/>
              <a:gd name="T56" fmla="*/ 65 w 81"/>
              <a:gd name="T57" fmla="*/ 65 h 96"/>
              <a:gd name="T58" fmla="*/ 77 w 81"/>
              <a:gd name="T59" fmla="*/ 36 h 96"/>
              <a:gd name="T60" fmla="*/ 67 w 81"/>
              <a:gd name="T61" fmla="*/ 10 h 96"/>
              <a:gd name="T62" fmla="*/ 57 w 81"/>
              <a:gd name="T63" fmla="*/ 16 h 96"/>
              <a:gd name="T64" fmla="*/ 16 w 81"/>
              <a:gd name="T65" fmla="*/ 16 h 96"/>
              <a:gd name="T66" fmla="*/ 16 w 81"/>
              <a:gd name="T67" fmla="*/ 57 h 96"/>
              <a:gd name="T68" fmla="*/ 57 w 81"/>
              <a:gd name="T69" fmla="*/ 57 h 96"/>
              <a:gd name="T70" fmla="*/ 65 w 81"/>
              <a:gd name="T71" fmla="*/ 36 h 96"/>
              <a:gd name="T72" fmla="*/ 57 w 81"/>
              <a:gd name="T73" fmla="*/ 1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1" h="96">
                <a:moveTo>
                  <a:pt x="69" y="1"/>
                </a:moveTo>
                <a:cubicBezTo>
                  <a:pt x="70" y="0"/>
                  <a:pt x="71" y="0"/>
                  <a:pt x="72" y="1"/>
                </a:cubicBezTo>
                <a:cubicBezTo>
                  <a:pt x="73" y="2"/>
                  <a:pt x="73" y="3"/>
                  <a:pt x="72" y="4"/>
                </a:cubicBezTo>
                <a:cubicBezTo>
                  <a:pt x="70" y="7"/>
                  <a:pt x="70" y="7"/>
                  <a:pt x="70" y="7"/>
                </a:cubicBezTo>
                <a:cubicBezTo>
                  <a:pt x="73" y="10"/>
                  <a:pt x="76" y="15"/>
                  <a:pt x="78" y="19"/>
                </a:cubicBezTo>
                <a:cubicBezTo>
                  <a:pt x="80" y="25"/>
                  <a:pt x="81" y="30"/>
                  <a:pt x="81" y="36"/>
                </a:cubicBezTo>
                <a:cubicBezTo>
                  <a:pt x="81" y="42"/>
                  <a:pt x="80" y="48"/>
                  <a:pt x="78" y="53"/>
                </a:cubicBezTo>
                <a:cubicBezTo>
                  <a:pt x="76" y="59"/>
                  <a:pt x="72" y="64"/>
                  <a:pt x="68" y="68"/>
                </a:cubicBezTo>
                <a:cubicBezTo>
                  <a:pt x="64" y="72"/>
                  <a:pt x="59" y="75"/>
                  <a:pt x="54" y="78"/>
                </a:cubicBezTo>
                <a:cubicBezTo>
                  <a:pt x="54" y="78"/>
                  <a:pt x="54" y="78"/>
                  <a:pt x="54" y="78"/>
                </a:cubicBezTo>
                <a:cubicBezTo>
                  <a:pt x="49" y="79"/>
                  <a:pt x="45" y="80"/>
                  <a:pt x="40" y="81"/>
                </a:cubicBezTo>
                <a:cubicBezTo>
                  <a:pt x="40" y="81"/>
                  <a:pt x="40" y="81"/>
                  <a:pt x="40" y="81"/>
                </a:cubicBezTo>
                <a:cubicBezTo>
                  <a:pt x="40" y="88"/>
                  <a:pt x="40" y="88"/>
                  <a:pt x="40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7" y="88"/>
                  <a:pt x="59" y="90"/>
                  <a:pt x="59" y="92"/>
                </a:cubicBezTo>
                <a:cubicBezTo>
                  <a:pt x="59" y="94"/>
                  <a:pt x="57" y="96"/>
                  <a:pt x="55" y="96"/>
                </a:cubicBezTo>
                <a:cubicBezTo>
                  <a:pt x="37" y="96"/>
                  <a:pt x="37" y="96"/>
                  <a:pt x="37" y="96"/>
                </a:cubicBezTo>
                <a:cubicBezTo>
                  <a:pt x="37" y="96"/>
                  <a:pt x="37" y="96"/>
                  <a:pt x="37" y="96"/>
                </a:cubicBezTo>
                <a:cubicBezTo>
                  <a:pt x="37" y="96"/>
                  <a:pt x="37" y="96"/>
                  <a:pt x="37" y="96"/>
                </a:cubicBezTo>
                <a:cubicBezTo>
                  <a:pt x="18" y="96"/>
                  <a:pt x="18" y="96"/>
                  <a:pt x="18" y="96"/>
                </a:cubicBezTo>
                <a:cubicBezTo>
                  <a:pt x="16" y="96"/>
                  <a:pt x="15" y="94"/>
                  <a:pt x="15" y="92"/>
                </a:cubicBezTo>
                <a:cubicBezTo>
                  <a:pt x="15" y="90"/>
                  <a:pt x="16" y="88"/>
                  <a:pt x="18" y="88"/>
                </a:cubicBezTo>
                <a:cubicBezTo>
                  <a:pt x="33" y="88"/>
                  <a:pt x="33" y="88"/>
                  <a:pt x="33" y="88"/>
                </a:cubicBezTo>
                <a:cubicBezTo>
                  <a:pt x="33" y="81"/>
                  <a:pt x="33" y="81"/>
                  <a:pt x="33" y="81"/>
                </a:cubicBezTo>
                <a:cubicBezTo>
                  <a:pt x="33" y="81"/>
                  <a:pt x="33" y="81"/>
                  <a:pt x="33" y="81"/>
                </a:cubicBezTo>
                <a:cubicBezTo>
                  <a:pt x="28" y="80"/>
                  <a:pt x="24" y="79"/>
                  <a:pt x="20" y="78"/>
                </a:cubicBezTo>
                <a:cubicBezTo>
                  <a:pt x="20" y="78"/>
                  <a:pt x="20" y="78"/>
                  <a:pt x="20" y="78"/>
                </a:cubicBezTo>
                <a:cubicBezTo>
                  <a:pt x="15" y="76"/>
                  <a:pt x="11" y="73"/>
                  <a:pt x="7" y="69"/>
                </a:cubicBezTo>
                <a:cubicBezTo>
                  <a:pt x="5" y="72"/>
                  <a:pt x="5" y="72"/>
                  <a:pt x="5" y="72"/>
                </a:cubicBezTo>
                <a:cubicBezTo>
                  <a:pt x="4" y="73"/>
                  <a:pt x="2" y="73"/>
                  <a:pt x="1" y="72"/>
                </a:cubicBezTo>
                <a:cubicBezTo>
                  <a:pt x="0" y="71"/>
                  <a:pt x="0" y="69"/>
                  <a:pt x="1" y="69"/>
                </a:cubicBezTo>
                <a:cubicBezTo>
                  <a:pt x="10" y="60"/>
                  <a:pt x="10" y="60"/>
                  <a:pt x="10" y="60"/>
                </a:cubicBezTo>
                <a:cubicBezTo>
                  <a:pt x="4" y="54"/>
                  <a:pt x="1" y="46"/>
                  <a:pt x="1" y="36"/>
                </a:cubicBezTo>
                <a:cubicBezTo>
                  <a:pt x="1" y="26"/>
                  <a:pt x="5" y="17"/>
                  <a:pt x="11" y="11"/>
                </a:cubicBezTo>
                <a:cubicBezTo>
                  <a:pt x="11" y="11"/>
                  <a:pt x="11" y="11"/>
                  <a:pt x="11" y="11"/>
                </a:cubicBezTo>
                <a:cubicBezTo>
                  <a:pt x="18" y="4"/>
                  <a:pt x="27" y="0"/>
                  <a:pt x="37" y="0"/>
                </a:cubicBezTo>
                <a:cubicBezTo>
                  <a:pt x="46" y="0"/>
                  <a:pt x="54" y="4"/>
                  <a:pt x="61" y="9"/>
                </a:cubicBezTo>
                <a:cubicBezTo>
                  <a:pt x="65" y="5"/>
                  <a:pt x="65" y="5"/>
                  <a:pt x="65" y="5"/>
                </a:cubicBezTo>
                <a:cubicBezTo>
                  <a:pt x="65" y="5"/>
                  <a:pt x="65" y="5"/>
                  <a:pt x="65" y="5"/>
                </a:cubicBezTo>
                <a:cubicBezTo>
                  <a:pt x="65" y="5"/>
                  <a:pt x="65" y="5"/>
                  <a:pt x="65" y="5"/>
                </a:cubicBezTo>
                <a:cubicBezTo>
                  <a:pt x="65" y="5"/>
                  <a:pt x="65" y="5"/>
                  <a:pt x="65" y="5"/>
                </a:cubicBezTo>
                <a:cubicBezTo>
                  <a:pt x="69" y="1"/>
                  <a:pt x="69" y="1"/>
                  <a:pt x="69" y="1"/>
                </a:cubicBezTo>
                <a:close/>
                <a:moveTo>
                  <a:pt x="67" y="10"/>
                </a:moveTo>
                <a:cubicBezTo>
                  <a:pt x="67" y="10"/>
                  <a:pt x="67" y="10"/>
                  <a:pt x="67" y="10"/>
                </a:cubicBezTo>
                <a:cubicBezTo>
                  <a:pt x="64" y="12"/>
                  <a:pt x="64" y="12"/>
                  <a:pt x="64" y="12"/>
                </a:cubicBezTo>
                <a:cubicBezTo>
                  <a:pt x="69" y="19"/>
                  <a:pt x="73" y="27"/>
                  <a:pt x="73" y="36"/>
                </a:cubicBezTo>
                <a:cubicBezTo>
                  <a:pt x="73" y="46"/>
                  <a:pt x="69" y="55"/>
                  <a:pt x="62" y="62"/>
                </a:cubicBezTo>
                <a:cubicBezTo>
                  <a:pt x="62" y="62"/>
                  <a:pt x="62" y="62"/>
                  <a:pt x="62" y="62"/>
                </a:cubicBezTo>
                <a:cubicBezTo>
                  <a:pt x="56" y="69"/>
                  <a:pt x="47" y="73"/>
                  <a:pt x="37" y="73"/>
                </a:cubicBezTo>
                <a:cubicBezTo>
                  <a:pt x="28" y="73"/>
                  <a:pt x="19" y="69"/>
                  <a:pt x="13" y="64"/>
                </a:cubicBezTo>
                <a:cubicBezTo>
                  <a:pt x="10" y="66"/>
                  <a:pt x="10" y="66"/>
                  <a:pt x="10" y="66"/>
                </a:cubicBezTo>
                <a:cubicBezTo>
                  <a:pt x="13" y="69"/>
                  <a:pt x="17" y="72"/>
                  <a:pt x="21" y="73"/>
                </a:cubicBezTo>
                <a:cubicBezTo>
                  <a:pt x="26" y="75"/>
                  <a:pt x="31" y="76"/>
                  <a:pt x="37" y="76"/>
                </a:cubicBezTo>
                <a:cubicBezTo>
                  <a:pt x="42" y="76"/>
                  <a:pt x="47" y="75"/>
                  <a:pt x="52" y="73"/>
                </a:cubicBezTo>
                <a:cubicBezTo>
                  <a:pt x="52" y="73"/>
                  <a:pt x="52" y="73"/>
                  <a:pt x="52" y="73"/>
                </a:cubicBezTo>
                <a:cubicBezTo>
                  <a:pt x="57" y="71"/>
                  <a:pt x="61" y="68"/>
                  <a:pt x="65" y="65"/>
                </a:cubicBezTo>
                <a:cubicBezTo>
                  <a:pt x="65" y="65"/>
                  <a:pt x="65" y="65"/>
                  <a:pt x="65" y="65"/>
                </a:cubicBezTo>
                <a:cubicBezTo>
                  <a:pt x="65" y="65"/>
                  <a:pt x="65" y="65"/>
                  <a:pt x="65" y="65"/>
                </a:cubicBezTo>
                <a:cubicBezTo>
                  <a:pt x="69" y="61"/>
                  <a:pt x="72" y="57"/>
                  <a:pt x="74" y="52"/>
                </a:cubicBezTo>
                <a:cubicBezTo>
                  <a:pt x="76" y="47"/>
                  <a:pt x="77" y="42"/>
                  <a:pt x="77" y="36"/>
                </a:cubicBezTo>
                <a:cubicBezTo>
                  <a:pt x="77" y="31"/>
                  <a:pt x="76" y="26"/>
                  <a:pt x="74" y="21"/>
                </a:cubicBezTo>
                <a:cubicBezTo>
                  <a:pt x="72" y="17"/>
                  <a:pt x="69" y="13"/>
                  <a:pt x="67" y="10"/>
                </a:cubicBezTo>
                <a:close/>
                <a:moveTo>
                  <a:pt x="57" y="16"/>
                </a:moveTo>
                <a:cubicBezTo>
                  <a:pt x="57" y="16"/>
                  <a:pt x="57" y="16"/>
                  <a:pt x="57" y="16"/>
                </a:cubicBezTo>
                <a:cubicBezTo>
                  <a:pt x="52" y="11"/>
                  <a:pt x="45" y="8"/>
                  <a:pt x="37" y="8"/>
                </a:cubicBezTo>
                <a:cubicBezTo>
                  <a:pt x="29" y="8"/>
                  <a:pt x="22" y="11"/>
                  <a:pt x="16" y="16"/>
                </a:cubicBezTo>
                <a:cubicBezTo>
                  <a:pt x="11" y="21"/>
                  <a:pt x="8" y="28"/>
                  <a:pt x="8" y="36"/>
                </a:cubicBezTo>
                <a:cubicBezTo>
                  <a:pt x="8" y="44"/>
                  <a:pt x="11" y="51"/>
                  <a:pt x="16" y="57"/>
                </a:cubicBezTo>
                <a:cubicBezTo>
                  <a:pt x="22" y="62"/>
                  <a:pt x="29" y="65"/>
                  <a:pt x="37" y="65"/>
                </a:cubicBezTo>
                <a:cubicBezTo>
                  <a:pt x="44" y="65"/>
                  <a:pt x="52" y="62"/>
                  <a:pt x="57" y="57"/>
                </a:cubicBezTo>
                <a:cubicBezTo>
                  <a:pt x="57" y="57"/>
                  <a:pt x="57" y="57"/>
                  <a:pt x="57" y="57"/>
                </a:cubicBezTo>
                <a:cubicBezTo>
                  <a:pt x="62" y="51"/>
                  <a:pt x="65" y="44"/>
                  <a:pt x="65" y="36"/>
                </a:cubicBezTo>
                <a:cubicBezTo>
                  <a:pt x="65" y="28"/>
                  <a:pt x="62" y="21"/>
                  <a:pt x="57" y="16"/>
                </a:cubicBezTo>
                <a:cubicBezTo>
                  <a:pt x="57" y="16"/>
                  <a:pt x="57" y="16"/>
                  <a:pt x="57" y="16"/>
                </a:cubicBezTo>
                <a:cubicBezTo>
                  <a:pt x="57" y="16"/>
                  <a:pt x="57" y="16"/>
                  <a:pt x="57" y="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14" name="Freeform 24"/>
          <p:cNvSpPr>
            <a:spLocks noEditPoints="1"/>
          </p:cNvSpPr>
          <p:nvPr/>
        </p:nvSpPr>
        <p:spPr bwMode="auto">
          <a:xfrm>
            <a:off x="3923470" y="1901358"/>
            <a:ext cx="176104" cy="166270"/>
          </a:xfrm>
          <a:custGeom>
            <a:avLst/>
            <a:gdLst>
              <a:gd name="T0" fmla="*/ 48 w 98"/>
              <a:gd name="T1" fmla="*/ 24 h 92"/>
              <a:gd name="T2" fmla="*/ 50 w 98"/>
              <a:gd name="T3" fmla="*/ 53 h 92"/>
              <a:gd name="T4" fmla="*/ 52 w 98"/>
              <a:gd name="T5" fmla="*/ 17 h 92"/>
              <a:gd name="T6" fmla="*/ 48 w 98"/>
              <a:gd name="T7" fmla="*/ 16 h 92"/>
              <a:gd name="T8" fmla="*/ 41 w 98"/>
              <a:gd name="T9" fmla="*/ 28 h 92"/>
              <a:gd name="T10" fmla="*/ 94 w 98"/>
              <a:gd name="T11" fmla="*/ 12 h 92"/>
              <a:gd name="T12" fmla="*/ 84 w 98"/>
              <a:gd name="T13" fmla="*/ 12 h 92"/>
              <a:gd name="T14" fmla="*/ 80 w 98"/>
              <a:gd name="T15" fmla="*/ 0 h 92"/>
              <a:gd name="T16" fmla="*/ 14 w 98"/>
              <a:gd name="T17" fmla="*/ 4 h 92"/>
              <a:gd name="T18" fmla="*/ 3 w 98"/>
              <a:gd name="T19" fmla="*/ 12 h 92"/>
              <a:gd name="T20" fmla="*/ 0 w 98"/>
              <a:gd name="T21" fmla="*/ 37 h 92"/>
              <a:gd name="T22" fmla="*/ 6 w 98"/>
              <a:gd name="T23" fmla="*/ 52 h 92"/>
              <a:gd name="T24" fmla="*/ 45 w 98"/>
              <a:gd name="T25" fmla="*/ 75 h 92"/>
              <a:gd name="T26" fmla="*/ 29 w 98"/>
              <a:gd name="T27" fmla="*/ 84 h 92"/>
              <a:gd name="T28" fmla="*/ 29 w 98"/>
              <a:gd name="T29" fmla="*/ 92 h 92"/>
              <a:gd name="T30" fmla="*/ 73 w 98"/>
              <a:gd name="T31" fmla="*/ 88 h 92"/>
              <a:gd name="T32" fmla="*/ 53 w 98"/>
              <a:gd name="T33" fmla="*/ 84 h 92"/>
              <a:gd name="T34" fmla="*/ 78 w 98"/>
              <a:gd name="T35" fmla="*/ 59 h 92"/>
              <a:gd name="T36" fmla="*/ 92 w 98"/>
              <a:gd name="T37" fmla="*/ 52 h 92"/>
              <a:gd name="T38" fmla="*/ 98 w 98"/>
              <a:gd name="T39" fmla="*/ 16 h 92"/>
              <a:gd name="T40" fmla="*/ 11 w 98"/>
              <a:gd name="T41" fmla="*/ 47 h 92"/>
              <a:gd name="T42" fmla="*/ 7 w 98"/>
              <a:gd name="T43" fmla="*/ 37 h 92"/>
              <a:gd name="T44" fmla="*/ 14 w 98"/>
              <a:gd name="T45" fmla="*/ 20 h 92"/>
              <a:gd name="T46" fmla="*/ 15 w 98"/>
              <a:gd name="T47" fmla="*/ 50 h 92"/>
              <a:gd name="T48" fmla="*/ 76 w 98"/>
              <a:gd name="T49" fmla="*/ 40 h 92"/>
              <a:gd name="T50" fmla="*/ 73 w 98"/>
              <a:gd name="T51" fmla="*/ 53 h 92"/>
              <a:gd name="T52" fmla="*/ 49 w 98"/>
              <a:gd name="T53" fmla="*/ 67 h 92"/>
              <a:gd name="T54" fmla="*/ 24 w 98"/>
              <a:gd name="T55" fmla="*/ 53 h 92"/>
              <a:gd name="T56" fmla="*/ 21 w 98"/>
              <a:gd name="T57" fmla="*/ 40 h 92"/>
              <a:gd name="T58" fmla="*/ 76 w 98"/>
              <a:gd name="T59" fmla="*/ 8 h 92"/>
              <a:gd name="T60" fmla="*/ 91 w 98"/>
              <a:gd name="T61" fmla="*/ 37 h 92"/>
              <a:gd name="T62" fmla="*/ 86 w 98"/>
              <a:gd name="T63" fmla="*/ 47 h 92"/>
              <a:gd name="T64" fmla="*/ 83 w 98"/>
              <a:gd name="T65" fmla="*/ 50 h 92"/>
              <a:gd name="T66" fmla="*/ 84 w 98"/>
              <a:gd name="T67" fmla="*/ 40 h 92"/>
              <a:gd name="T68" fmla="*/ 91 w 98"/>
              <a:gd name="T69" fmla="*/ 2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8" h="92">
                <a:moveTo>
                  <a:pt x="44" y="28"/>
                </a:moveTo>
                <a:cubicBezTo>
                  <a:pt x="48" y="24"/>
                  <a:pt x="48" y="24"/>
                  <a:pt x="48" y="24"/>
                </a:cubicBezTo>
                <a:cubicBezTo>
                  <a:pt x="48" y="51"/>
                  <a:pt x="48" y="51"/>
                  <a:pt x="48" y="51"/>
                </a:cubicBezTo>
                <a:cubicBezTo>
                  <a:pt x="48" y="52"/>
                  <a:pt x="49" y="53"/>
                  <a:pt x="50" y="53"/>
                </a:cubicBezTo>
                <a:cubicBezTo>
                  <a:pt x="51" y="53"/>
                  <a:pt x="52" y="52"/>
                  <a:pt x="52" y="51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6"/>
                  <a:pt x="51" y="15"/>
                  <a:pt x="50" y="15"/>
                </a:cubicBezTo>
                <a:cubicBezTo>
                  <a:pt x="49" y="15"/>
                  <a:pt x="48" y="15"/>
                  <a:pt x="48" y="16"/>
                </a:cubicBezTo>
                <a:cubicBezTo>
                  <a:pt x="41" y="25"/>
                  <a:pt x="41" y="25"/>
                  <a:pt x="41" y="25"/>
                </a:cubicBezTo>
                <a:cubicBezTo>
                  <a:pt x="40" y="26"/>
                  <a:pt x="40" y="28"/>
                  <a:pt x="41" y="28"/>
                </a:cubicBezTo>
                <a:cubicBezTo>
                  <a:pt x="42" y="29"/>
                  <a:pt x="44" y="29"/>
                  <a:pt x="44" y="28"/>
                </a:cubicBezTo>
                <a:close/>
                <a:moveTo>
                  <a:pt x="94" y="12"/>
                </a:moveTo>
                <a:cubicBezTo>
                  <a:pt x="94" y="12"/>
                  <a:pt x="94" y="12"/>
                  <a:pt x="94" y="12"/>
                </a:cubicBezTo>
                <a:cubicBezTo>
                  <a:pt x="84" y="12"/>
                  <a:pt x="84" y="12"/>
                  <a:pt x="84" y="12"/>
                </a:cubicBezTo>
                <a:cubicBezTo>
                  <a:pt x="84" y="4"/>
                  <a:pt x="84" y="4"/>
                  <a:pt x="84" y="4"/>
                </a:cubicBezTo>
                <a:cubicBezTo>
                  <a:pt x="84" y="2"/>
                  <a:pt x="82" y="0"/>
                  <a:pt x="8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5" y="0"/>
                  <a:pt x="14" y="2"/>
                  <a:pt x="14" y="4"/>
                </a:cubicBezTo>
                <a:cubicBezTo>
                  <a:pt x="14" y="12"/>
                  <a:pt x="14" y="12"/>
                  <a:pt x="14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1" y="12"/>
                  <a:pt x="0" y="14"/>
                  <a:pt x="0" y="16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43"/>
                  <a:pt x="2" y="48"/>
                  <a:pt x="6" y="52"/>
                </a:cubicBezTo>
                <a:cubicBezTo>
                  <a:pt x="6" y="52"/>
                  <a:pt x="6" y="52"/>
                  <a:pt x="6" y="52"/>
                </a:cubicBezTo>
                <a:cubicBezTo>
                  <a:pt x="9" y="56"/>
                  <a:pt x="14" y="58"/>
                  <a:pt x="19" y="59"/>
                </a:cubicBezTo>
                <a:cubicBezTo>
                  <a:pt x="25" y="68"/>
                  <a:pt x="35" y="74"/>
                  <a:pt x="45" y="75"/>
                </a:cubicBezTo>
                <a:cubicBezTo>
                  <a:pt x="45" y="84"/>
                  <a:pt x="45" y="84"/>
                  <a:pt x="45" y="84"/>
                </a:cubicBezTo>
                <a:cubicBezTo>
                  <a:pt x="29" y="84"/>
                  <a:pt x="29" y="84"/>
                  <a:pt x="29" y="84"/>
                </a:cubicBezTo>
                <a:cubicBezTo>
                  <a:pt x="27" y="84"/>
                  <a:pt x="25" y="86"/>
                  <a:pt x="25" y="88"/>
                </a:cubicBezTo>
                <a:cubicBezTo>
                  <a:pt x="25" y="90"/>
                  <a:pt x="27" y="92"/>
                  <a:pt x="29" y="92"/>
                </a:cubicBezTo>
                <a:cubicBezTo>
                  <a:pt x="69" y="92"/>
                  <a:pt x="69" y="92"/>
                  <a:pt x="69" y="92"/>
                </a:cubicBezTo>
                <a:cubicBezTo>
                  <a:pt x="71" y="92"/>
                  <a:pt x="73" y="90"/>
                  <a:pt x="73" y="88"/>
                </a:cubicBezTo>
                <a:cubicBezTo>
                  <a:pt x="73" y="86"/>
                  <a:pt x="71" y="84"/>
                  <a:pt x="69" y="84"/>
                </a:cubicBezTo>
                <a:cubicBezTo>
                  <a:pt x="53" y="84"/>
                  <a:pt x="53" y="84"/>
                  <a:pt x="53" y="84"/>
                </a:cubicBezTo>
                <a:cubicBezTo>
                  <a:pt x="53" y="75"/>
                  <a:pt x="53" y="75"/>
                  <a:pt x="53" y="75"/>
                </a:cubicBezTo>
                <a:cubicBezTo>
                  <a:pt x="63" y="74"/>
                  <a:pt x="73" y="68"/>
                  <a:pt x="78" y="59"/>
                </a:cubicBezTo>
                <a:cubicBezTo>
                  <a:pt x="84" y="58"/>
                  <a:pt x="88" y="56"/>
                  <a:pt x="92" y="53"/>
                </a:cubicBezTo>
                <a:cubicBezTo>
                  <a:pt x="92" y="52"/>
                  <a:pt x="92" y="52"/>
                  <a:pt x="92" y="52"/>
                </a:cubicBezTo>
                <a:cubicBezTo>
                  <a:pt x="96" y="48"/>
                  <a:pt x="98" y="43"/>
                  <a:pt x="98" y="37"/>
                </a:cubicBezTo>
                <a:cubicBezTo>
                  <a:pt x="98" y="16"/>
                  <a:pt x="98" y="16"/>
                  <a:pt x="98" y="16"/>
                </a:cubicBezTo>
                <a:cubicBezTo>
                  <a:pt x="98" y="14"/>
                  <a:pt x="96" y="12"/>
                  <a:pt x="94" y="12"/>
                </a:cubicBezTo>
                <a:close/>
                <a:moveTo>
                  <a:pt x="11" y="47"/>
                </a:moveTo>
                <a:cubicBezTo>
                  <a:pt x="11" y="47"/>
                  <a:pt x="11" y="47"/>
                  <a:pt x="11" y="47"/>
                </a:cubicBezTo>
                <a:cubicBezTo>
                  <a:pt x="9" y="44"/>
                  <a:pt x="7" y="41"/>
                  <a:pt x="7" y="37"/>
                </a:cubicBezTo>
                <a:cubicBezTo>
                  <a:pt x="7" y="20"/>
                  <a:pt x="7" y="20"/>
                  <a:pt x="7" y="20"/>
                </a:cubicBezTo>
                <a:cubicBezTo>
                  <a:pt x="14" y="20"/>
                  <a:pt x="14" y="20"/>
                  <a:pt x="14" y="2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44"/>
                  <a:pt x="14" y="47"/>
                  <a:pt x="15" y="50"/>
                </a:cubicBezTo>
                <a:cubicBezTo>
                  <a:pt x="14" y="49"/>
                  <a:pt x="12" y="48"/>
                  <a:pt x="11" y="47"/>
                </a:cubicBezTo>
                <a:close/>
                <a:moveTo>
                  <a:pt x="76" y="40"/>
                </a:moveTo>
                <a:cubicBezTo>
                  <a:pt x="76" y="40"/>
                  <a:pt x="76" y="40"/>
                  <a:pt x="76" y="40"/>
                </a:cubicBezTo>
                <a:cubicBezTo>
                  <a:pt x="76" y="45"/>
                  <a:pt x="75" y="49"/>
                  <a:pt x="73" y="53"/>
                </a:cubicBezTo>
                <a:cubicBezTo>
                  <a:pt x="73" y="53"/>
                  <a:pt x="73" y="53"/>
                  <a:pt x="73" y="53"/>
                </a:cubicBezTo>
                <a:cubicBezTo>
                  <a:pt x="69" y="62"/>
                  <a:pt x="59" y="67"/>
                  <a:pt x="49" y="67"/>
                </a:cubicBezTo>
                <a:cubicBezTo>
                  <a:pt x="39" y="67"/>
                  <a:pt x="29" y="62"/>
                  <a:pt x="24" y="53"/>
                </a:cubicBezTo>
                <a:cubicBezTo>
                  <a:pt x="24" y="53"/>
                  <a:pt x="24" y="53"/>
                  <a:pt x="24" y="53"/>
                </a:cubicBezTo>
                <a:cubicBezTo>
                  <a:pt x="22" y="49"/>
                  <a:pt x="21" y="45"/>
                  <a:pt x="21" y="40"/>
                </a:cubicBezTo>
                <a:cubicBezTo>
                  <a:pt x="21" y="40"/>
                  <a:pt x="21" y="40"/>
                  <a:pt x="21" y="40"/>
                </a:cubicBezTo>
                <a:cubicBezTo>
                  <a:pt x="21" y="8"/>
                  <a:pt x="21" y="8"/>
                  <a:pt x="21" y="8"/>
                </a:cubicBezTo>
                <a:cubicBezTo>
                  <a:pt x="76" y="8"/>
                  <a:pt x="76" y="8"/>
                  <a:pt x="76" y="8"/>
                </a:cubicBezTo>
                <a:cubicBezTo>
                  <a:pt x="76" y="40"/>
                  <a:pt x="76" y="40"/>
                  <a:pt x="76" y="40"/>
                </a:cubicBezTo>
                <a:close/>
                <a:moveTo>
                  <a:pt x="91" y="37"/>
                </a:moveTo>
                <a:cubicBezTo>
                  <a:pt x="91" y="37"/>
                  <a:pt x="91" y="37"/>
                  <a:pt x="91" y="37"/>
                </a:cubicBezTo>
                <a:cubicBezTo>
                  <a:pt x="91" y="41"/>
                  <a:pt x="89" y="44"/>
                  <a:pt x="86" y="47"/>
                </a:cubicBezTo>
                <a:cubicBezTo>
                  <a:pt x="86" y="47"/>
                  <a:pt x="86" y="47"/>
                  <a:pt x="86" y="47"/>
                </a:cubicBezTo>
                <a:cubicBezTo>
                  <a:pt x="85" y="48"/>
                  <a:pt x="84" y="49"/>
                  <a:pt x="83" y="50"/>
                </a:cubicBezTo>
                <a:cubicBezTo>
                  <a:pt x="84" y="47"/>
                  <a:pt x="84" y="44"/>
                  <a:pt x="84" y="40"/>
                </a:cubicBezTo>
                <a:cubicBezTo>
                  <a:pt x="84" y="40"/>
                  <a:pt x="84" y="40"/>
                  <a:pt x="84" y="40"/>
                </a:cubicBezTo>
                <a:cubicBezTo>
                  <a:pt x="84" y="20"/>
                  <a:pt x="84" y="20"/>
                  <a:pt x="84" y="20"/>
                </a:cubicBezTo>
                <a:cubicBezTo>
                  <a:pt x="91" y="20"/>
                  <a:pt x="91" y="20"/>
                  <a:pt x="91" y="20"/>
                </a:cubicBezTo>
                <a:cubicBezTo>
                  <a:pt x="91" y="37"/>
                  <a:pt x="91" y="37"/>
                  <a:pt x="91" y="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15" name="Freeform 26"/>
          <p:cNvSpPr>
            <a:spLocks noEditPoints="1"/>
          </p:cNvSpPr>
          <p:nvPr/>
        </p:nvSpPr>
        <p:spPr bwMode="auto">
          <a:xfrm>
            <a:off x="5055763" y="1886501"/>
            <a:ext cx="160762" cy="161516"/>
          </a:xfrm>
          <a:custGeom>
            <a:avLst/>
            <a:gdLst>
              <a:gd name="T0" fmla="*/ 83 w 106"/>
              <a:gd name="T1" fmla="*/ 53 h 106"/>
              <a:gd name="T2" fmla="*/ 104 w 106"/>
              <a:gd name="T3" fmla="*/ 22 h 106"/>
              <a:gd name="T4" fmla="*/ 72 w 106"/>
              <a:gd name="T5" fmla="*/ 4 h 106"/>
              <a:gd name="T6" fmla="*/ 31 w 106"/>
              <a:gd name="T7" fmla="*/ 2 h 106"/>
              <a:gd name="T8" fmla="*/ 2 w 106"/>
              <a:gd name="T9" fmla="*/ 26 h 106"/>
              <a:gd name="T10" fmla="*/ 23 w 106"/>
              <a:gd name="T11" fmla="*/ 53 h 106"/>
              <a:gd name="T12" fmla="*/ 1 w 106"/>
              <a:gd name="T13" fmla="*/ 77 h 106"/>
              <a:gd name="T14" fmla="*/ 5 w 106"/>
              <a:gd name="T15" fmla="*/ 105 h 106"/>
              <a:gd name="T16" fmla="*/ 32 w 106"/>
              <a:gd name="T17" fmla="*/ 104 h 106"/>
              <a:gd name="T18" fmla="*/ 74 w 106"/>
              <a:gd name="T19" fmla="*/ 104 h 106"/>
              <a:gd name="T20" fmla="*/ 80 w 106"/>
              <a:gd name="T21" fmla="*/ 104 h 106"/>
              <a:gd name="T22" fmla="*/ 104 w 106"/>
              <a:gd name="T23" fmla="*/ 75 h 106"/>
              <a:gd name="T24" fmla="*/ 77 w 106"/>
              <a:gd name="T25" fmla="*/ 9 h 106"/>
              <a:gd name="T26" fmla="*/ 96 w 106"/>
              <a:gd name="T27" fmla="*/ 24 h 106"/>
              <a:gd name="T28" fmla="*/ 90 w 106"/>
              <a:gd name="T29" fmla="*/ 36 h 106"/>
              <a:gd name="T30" fmla="*/ 85 w 106"/>
              <a:gd name="T31" fmla="*/ 31 h 106"/>
              <a:gd name="T32" fmla="*/ 85 w 106"/>
              <a:gd name="T33" fmla="*/ 31 h 106"/>
              <a:gd name="T34" fmla="*/ 75 w 106"/>
              <a:gd name="T35" fmla="*/ 21 h 106"/>
              <a:gd name="T36" fmla="*/ 75 w 106"/>
              <a:gd name="T37" fmla="*/ 21 h 106"/>
              <a:gd name="T38" fmla="*/ 75 w 106"/>
              <a:gd name="T39" fmla="*/ 21 h 106"/>
              <a:gd name="T40" fmla="*/ 75 w 106"/>
              <a:gd name="T41" fmla="*/ 20 h 106"/>
              <a:gd name="T42" fmla="*/ 77 w 106"/>
              <a:gd name="T43" fmla="*/ 9 h 106"/>
              <a:gd name="T44" fmla="*/ 80 w 106"/>
              <a:gd name="T45" fmla="*/ 33 h 106"/>
              <a:gd name="T46" fmla="*/ 15 w 106"/>
              <a:gd name="T47" fmla="*/ 84 h 106"/>
              <a:gd name="T48" fmla="*/ 80 w 106"/>
              <a:gd name="T49" fmla="*/ 33 h 106"/>
              <a:gd name="T50" fmla="*/ 10 w 106"/>
              <a:gd name="T51" fmla="*/ 29 h 106"/>
              <a:gd name="T52" fmla="*/ 32 w 106"/>
              <a:gd name="T53" fmla="*/ 14 h 106"/>
              <a:gd name="T54" fmla="*/ 25 w 106"/>
              <a:gd name="T55" fmla="*/ 24 h 106"/>
              <a:gd name="T56" fmla="*/ 35 w 106"/>
              <a:gd name="T57" fmla="*/ 17 h 106"/>
              <a:gd name="T58" fmla="*/ 37 w 106"/>
              <a:gd name="T59" fmla="*/ 26 h 106"/>
              <a:gd name="T60" fmla="*/ 41 w 106"/>
              <a:gd name="T61" fmla="*/ 29 h 106"/>
              <a:gd name="T62" fmla="*/ 47 w 106"/>
              <a:gd name="T63" fmla="*/ 29 h 106"/>
              <a:gd name="T64" fmla="*/ 10 w 106"/>
              <a:gd name="T65" fmla="*/ 29 h 106"/>
              <a:gd name="T66" fmla="*/ 67 w 106"/>
              <a:gd name="T67" fmla="*/ 19 h 106"/>
              <a:gd name="T68" fmla="*/ 12 w 106"/>
              <a:gd name="T69" fmla="*/ 80 h 106"/>
              <a:gd name="T70" fmla="*/ 67 w 106"/>
              <a:gd name="T71" fmla="*/ 19 h 106"/>
              <a:gd name="T72" fmla="*/ 8 w 106"/>
              <a:gd name="T73" fmla="*/ 98 h 106"/>
              <a:gd name="T74" fmla="*/ 22 w 106"/>
              <a:gd name="T75" fmla="*/ 98 h 106"/>
              <a:gd name="T76" fmla="*/ 28 w 106"/>
              <a:gd name="T77" fmla="*/ 97 h 106"/>
              <a:gd name="T78" fmla="*/ 25 w 106"/>
              <a:gd name="T79" fmla="*/ 94 h 106"/>
              <a:gd name="T80" fmla="*/ 86 w 106"/>
              <a:gd name="T81" fmla="*/ 39 h 106"/>
              <a:gd name="T82" fmla="*/ 77 w 106"/>
              <a:gd name="T83" fmla="*/ 96 h 106"/>
              <a:gd name="T84" fmla="*/ 59 w 106"/>
              <a:gd name="T85" fmla="*/ 77 h 106"/>
              <a:gd name="T86" fmla="*/ 81 w 106"/>
              <a:gd name="T87" fmla="*/ 62 h 106"/>
              <a:gd name="T88" fmla="*/ 77 w 106"/>
              <a:gd name="T89" fmla="*/ 69 h 106"/>
              <a:gd name="T90" fmla="*/ 84 w 106"/>
              <a:gd name="T91" fmla="*/ 66 h 106"/>
              <a:gd name="T92" fmla="*/ 83 w 106"/>
              <a:gd name="T93" fmla="*/ 78 h 106"/>
              <a:gd name="T94" fmla="*/ 86 w 106"/>
              <a:gd name="T95" fmla="*/ 81 h 106"/>
              <a:gd name="T96" fmla="*/ 96 w 106"/>
              <a:gd name="T97" fmla="*/ 77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06" h="106">
                <a:moveTo>
                  <a:pt x="104" y="75"/>
                </a:moveTo>
                <a:cubicBezTo>
                  <a:pt x="83" y="53"/>
                  <a:pt x="83" y="53"/>
                  <a:pt x="83" y="53"/>
                </a:cubicBezTo>
                <a:cubicBezTo>
                  <a:pt x="102" y="34"/>
                  <a:pt x="102" y="34"/>
                  <a:pt x="102" y="34"/>
                </a:cubicBezTo>
                <a:cubicBezTo>
                  <a:pt x="105" y="31"/>
                  <a:pt x="106" y="27"/>
                  <a:pt x="104" y="22"/>
                </a:cubicBezTo>
                <a:cubicBezTo>
                  <a:pt x="102" y="17"/>
                  <a:pt x="92" y="9"/>
                  <a:pt x="87" y="4"/>
                </a:cubicBezTo>
                <a:cubicBezTo>
                  <a:pt x="83" y="0"/>
                  <a:pt x="76" y="0"/>
                  <a:pt x="72" y="4"/>
                </a:cubicBezTo>
                <a:cubicBezTo>
                  <a:pt x="52" y="23"/>
                  <a:pt x="52" y="23"/>
                  <a:pt x="52" y="23"/>
                </a:cubicBezTo>
                <a:cubicBezTo>
                  <a:pt x="31" y="2"/>
                  <a:pt x="31" y="2"/>
                  <a:pt x="31" y="2"/>
                </a:cubicBezTo>
                <a:cubicBezTo>
                  <a:pt x="30" y="1"/>
                  <a:pt x="27" y="1"/>
                  <a:pt x="26" y="2"/>
                </a:cubicBezTo>
                <a:cubicBezTo>
                  <a:pt x="2" y="26"/>
                  <a:pt x="2" y="26"/>
                  <a:pt x="2" y="26"/>
                </a:cubicBezTo>
                <a:cubicBezTo>
                  <a:pt x="0" y="28"/>
                  <a:pt x="0" y="30"/>
                  <a:pt x="2" y="31"/>
                </a:cubicBezTo>
                <a:cubicBezTo>
                  <a:pt x="23" y="53"/>
                  <a:pt x="23" y="53"/>
                  <a:pt x="23" y="53"/>
                </a:cubicBezTo>
                <a:cubicBezTo>
                  <a:pt x="2" y="74"/>
                  <a:pt x="2" y="74"/>
                  <a:pt x="2" y="74"/>
                </a:cubicBezTo>
                <a:cubicBezTo>
                  <a:pt x="1" y="75"/>
                  <a:pt x="1" y="76"/>
                  <a:pt x="1" y="77"/>
                </a:cubicBezTo>
                <a:cubicBezTo>
                  <a:pt x="1" y="85"/>
                  <a:pt x="1" y="93"/>
                  <a:pt x="1" y="101"/>
                </a:cubicBezTo>
                <a:cubicBezTo>
                  <a:pt x="1" y="103"/>
                  <a:pt x="2" y="105"/>
                  <a:pt x="5" y="105"/>
                </a:cubicBezTo>
                <a:cubicBezTo>
                  <a:pt x="29" y="105"/>
                  <a:pt x="29" y="105"/>
                  <a:pt x="29" y="105"/>
                </a:cubicBezTo>
                <a:cubicBezTo>
                  <a:pt x="30" y="105"/>
                  <a:pt x="31" y="105"/>
                  <a:pt x="32" y="104"/>
                </a:cubicBezTo>
                <a:cubicBezTo>
                  <a:pt x="53" y="83"/>
                  <a:pt x="53" y="83"/>
                  <a:pt x="53" y="83"/>
                </a:cubicBezTo>
                <a:cubicBezTo>
                  <a:pt x="74" y="104"/>
                  <a:pt x="74" y="104"/>
                  <a:pt x="74" y="104"/>
                </a:cubicBezTo>
                <a:cubicBezTo>
                  <a:pt x="75" y="104"/>
                  <a:pt x="75" y="104"/>
                  <a:pt x="75" y="104"/>
                </a:cubicBezTo>
                <a:cubicBezTo>
                  <a:pt x="76" y="106"/>
                  <a:pt x="78" y="106"/>
                  <a:pt x="80" y="104"/>
                </a:cubicBezTo>
                <a:cubicBezTo>
                  <a:pt x="104" y="80"/>
                  <a:pt x="104" y="80"/>
                  <a:pt x="104" y="80"/>
                </a:cubicBezTo>
                <a:cubicBezTo>
                  <a:pt x="105" y="79"/>
                  <a:pt x="105" y="76"/>
                  <a:pt x="104" y="75"/>
                </a:cubicBezTo>
                <a:close/>
                <a:moveTo>
                  <a:pt x="77" y="9"/>
                </a:moveTo>
                <a:cubicBezTo>
                  <a:pt x="77" y="9"/>
                  <a:pt x="77" y="9"/>
                  <a:pt x="77" y="9"/>
                </a:cubicBezTo>
                <a:cubicBezTo>
                  <a:pt x="78" y="8"/>
                  <a:pt x="80" y="8"/>
                  <a:pt x="82" y="9"/>
                </a:cubicBezTo>
                <a:cubicBezTo>
                  <a:pt x="87" y="14"/>
                  <a:pt x="92" y="19"/>
                  <a:pt x="96" y="24"/>
                </a:cubicBezTo>
                <a:cubicBezTo>
                  <a:pt x="98" y="26"/>
                  <a:pt x="98" y="28"/>
                  <a:pt x="96" y="29"/>
                </a:cubicBezTo>
                <a:cubicBezTo>
                  <a:pt x="90" y="36"/>
                  <a:pt x="90" y="36"/>
                  <a:pt x="90" y="36"/>
                </a:cubicBezTo>
                <a:cubicBezTo>
                  <a:pt x="85" y="31"/>
                  <a:pt x="85" y="31"/>
                  <a:pt x="85" y="31"/>
                </a:cubicBezTo>
                <a:cubicBezTo>
                  <a:pt x="85" y="31"/>
                  <a:pt x="85" y="31"/>
                  <a:pt x="85" y="31"/>
                </a:cubicBezTo>
                <a:cubicBezTo>
                  <a:pt x="85" y="31"/>
                  <a:pt x="85" y="31"/>
                  <a:pt x="85" y="31"/>
                </a:cubicBezTo>
                <a:cubicBezTo>
                  <a:pt x="85" y="31"/>
                  <a:pt x="85" y="31"/>
                  <a:pt x="85" y="31"/>
                </a:cubicBezTo>
                <a:cubicBezTo>
                  <a:pt x="85" y="31"/>
                  <a:pt x="85" y="31"/>
                  <a:pt x="85" y="3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0"/>
                  <a:pt x="75" y="20"/>
                  <a:pt x="75" y="20"/>
                </a:cubicBezTo>
                <a:cubicBezTo>
                  <a:pt x="70" y="16"/>
                  <a:pt x="70" y="16"/>
                  <a:pt x="70" y="16"/>
                </a:cubicBezTo>
                <a:cubicBezTo>
                  <a:pt x="77" y="9"/>
                  <a:pt x="77" y="9"/>
                  <a:pt x="77" y="9"/>
                </a:cubicBezTo>
                <a:close/>
                <a:moveTo>
                  <a:pt x="80" y="33"/>
                </a:moveTo>
                <a:cubicBezTo>
                  <a:pt x="80" y="33"/>
                  <a:pt x="80" y="33"/>
                  <a:pt x="80" y="33"/>
                </a:cubicBezTo>
                <a:cubicBezTo>
                  <a:pt x="61" y="52"/>
                  <a:pt x="42" y="72"/>
                  <a:pt x="22" y="91"/>
                </a:cubicBezTo>
                <a:cubicBezTo>
                  <a:pt x="15" y="84"/>
                  <a:pt x="15" y="84"/>
                  <a:pt x="15" y="84"/>
                </a:cubicBezTo>
                <a:cubicBezTo>
                  <a:pt x="73" y="25"/>
                  <a:pt x="73" y="25"/>
                  <a:pt x="73" y="25"/>
                </a:cubicBezTo>
                <a:cubicBezTo>
                  <a:pt x="76" y="28"/>
                  <a:pt x="78" y="30"/>
                  <a:pt x="80" y="33"/>
                </a:cubicBezTo>
                <a:close/>
                <a:moveTo>
                  <a:pt x="10" y="29"/>
                </a:moveTo>
                <a:cubicBezTo>
                  <a:pt x="10" y="29"/>
                  <a:pt x="10" y="29"/>
                  <a:pt x="10" y="29"/>
                </a:cubicBezTo>
                <a:cubicBezTo>
                  <a:pt x="29" y="10"/>
                  <a:pt x="29" y="10"/>
                  <a:pt x="29" y="10"/>
                </a:cubicBezTo>
                <a:cubicBezTo>
                  <a:pt x="32" y="14"/>
                  <a:pt x="32" y="14"/>
                  <a:pt x="32" y="14"/>
                </a:cubicBezTo>
                <a:cubicBezTo>
                  <a:pt x="25" y="20"/>
                  <a:pt x="25" y="20"/>
                  <a:pt x="25" y="20"/>
                </a:cubicBezTo>
                <a:cubicBezTo>
                  <a:pt x="25" y="21"/>
                  <a:pt x="25" y="23"/>
                  <a:pt x="25" y="24"/>
                </a:cubicBezTo>
                <a:cubicBezTo>
                  <a:pt x="26" y="24"/>
                  <a:pt x="28" y="24"/>
                  <a:pt x="29" y="24"/>
                </a:cubicBezTo>
                <a:cubicBezTo>
                  <a:pt x="35" y="17"/>
                  <a:pt x="35" y="17"/>
                  <a:pt x="35" y="17"/>
                </a:cubicBezTo>
                <a:cubicBezTo>
                  <a:pt x="41" y="22"/>
                  <a:pt x="41" y="22"/>
                  <a:pt x="41" y="22"/>
                </a:cubicBezTo>
                <a:cubicBezTo>
                  <a:pt x="37" y="26"/>
                  <a:pt x="37" y="26"/>
                  <a:pt x="37" y="26"/>
                </a:cubicBezTo>
                <a:cubicBezTo>
                  <a:pt x="36" y="27"/>
                  <a:pt x="36" y="28"/>
                  <a:pt x="37" y="29"/>
                </a:cubicBezTo>
                <a:cubicBezTo>
                  <a:pt x="38" y="30"/>
                  <a:pt x="40" y="30"/>
                  <a:pt x="41" y="29"/>
                </a:cubicBezTo>
                <a:cubicBezTo>
                  <a:pt x="44" y="26"/>
                  <a:pt x="44" y="26"/>
                  <a:pt x="44" y="26"/>
                </a:cubicBezTo>
                <a:cubicBezTo>
                  <a:pt x="47" y="29"/>
                  <a:pt x="47" y="29"/>
                  <a:pt x="47" y="29"/>
                </a:cubicBezTo>
                <a:cubicBezTo>
                  <a:pt x="29" y="47"/>
                  <a:pt x="29" y="47"/>
                  <a:pt x="29" y="47"/>
                </a:cubicBezTo>
                <a:cubicBezTo>
                  <a:pt x="10" y="29"/>
                  <a:pt x="10" y="29"/>
                  <a:pt x="10" y="29"/>
                </a:cubicBezTo>
                <a:close/>
                <a:moveTo>
                  <a:pt x="67" y="19"/>
                </a:moveTo>
                <a:cubicBezTo>
                  <a:pt x="67" y="19"/>
                  <a:pt x="67" y="19"/>
                  <a:pt x="67" y="19"/>
                </a:cubicBezTo>
                <a:cubicBezTo>
                  <a:pt x="70" y="22"/>
                  <a:pt x="70" y="22"/>
                  <a:pt x="70" y="22"/>
                </a:cubicBezTo>
                <a:cubicBezTo>
                  <a:pt x="12" y="80"/>
                  <a:pt x="12" y="80"/>
                  <a:pt x="12" y="80"/>
                </a:cubicBezTo>
                <a:cubicBezTo>
                  <a:pt x="9" y="78"/>
                  <a:pt x="9" y="78"/>
                  <a:pt x="9" y="78"/>
                </a:cubicBezTo>
                <a:cubicBezTo>
                  <a:pt x="67" y="19"/>
                  <a:pt x="67" y="19"/>
                  <a:pt x="67" y="19"/>
                </a:cubicBezTo>
                <a:close/>
                <a:moveTo>
                  <a:pt x="8" y="98"/>
                </a:moveTo>
                <a:cubicBezTo>
                  <a:pt x="8" y="98"/>
                  <a:pt x="8" y="98"/>
                  <a:pt x="8" y="98"/>
                </a:cubicBezTo>
                <a:cubicBezTo>
                  <a:pt x="8" y="84"/>
                  <a:pt x="8" y="84"/>
                  <a:pt x="8" y="84"/>
                </a:cubicBezTo>
                <a:cubicBezTo>
                  <a:pt x="22" y="98"/>
                  <a:pt x="22" y="98"/>
                  <a:pt x="22" y="98"/>
                </a:cubicBezTo>
                <a:cubicBezTo>
                  <a:pt x="8" y="98"/>
                  <a:pt x="8" y="98"/>
                  <a:pt x="8" y="98"/>
                </a:cubicBezTo>
                <a:close/>
                <a:moveTo>
                  <a:pt x="28" y="97"/>
                </a:moveTo>
                <a:cubicBezTo>
                  <a:pt x="28" y="97"/>
                  <a:pt x="28" y="97"/>
                  <a:pt x="28" y="97"/>
                </a:cubicBezTo>
                <a:cubicBezTo>
                  <a:pt x="25" y="94"/>
                  <a:pt x="25" y="94"/>
                  <a:pt x="25" y="94"/>
                </a:cubicBezTo>
                <a:cubicBezTo>
                  <a:pt x="45" y="75"/>
                  <a:pt x="64" y="55"/>
                  <a:pt x="84" y="36"/>
                </a:cubicBezTo>
                <a:cubicBezTo>
                  <a:pt x="86" y="39"/>
                  <a:pt x="86" y="39"/>
                  <a:pt x="86" y="39"/>
                </a:cubicBezTo>
                <a:cubicBezTo>
                  <a:pt x="28" y="97"/>
                  <a:pt x="28" y="97"/>
                  <a:pt x="28" y="97"/>
                </a:cubicBezTo>
                <a:close/>
                <a:moveTo>
                  <a:pt x="77" y="96"/>
                </a:moveTo>
                <a:cubicBezTo>
                  <a:pt x="77" y="96"/>
                  <a:pt x="77" y="96"/>
                  <a:pt x="77" y="96"/>
                </a:cubicBezTo>
                <a:cubicBezTo>
                  <a:pt x="59" y="77"/>
                  <a:pt x="59" y="77"/>
                  <a:pt x="59" y="77"/>
                </a:cubicBezTo>
                <a:cubicBezTo>
                  <a:pt x="77" y="59"/>
                  <a:pt x="77" y="59"/>
                  <a:pt x="77" y="59"/>
                </a:cubicBezTo>
                <a:cubicBezTo>
                  <a:pt x="81" y="62"/>
                  <a:pt x="81" y="62"/>
                  <a:pt x="81" y="62"/>
                </a:cubicBezTo>
                <a:cubicBezTo>
                  <a:pt x="77" y="66"/>
                  <a:pt x="77" y="66"/>
                  <a:pt x="77" y="66"/>
                </a:cubicBezTo>
                <a:cubicBezTo>
                  <a:pt x="77" y="67"/>
                  <a:pt x="77" y="68"/>
                  <a:pt x="77" y="69"/>
                </a:cubicBezTo>
                <a:cubicBezTo>
                  <a:pt x="78" y="70"/>
                  <a:pt x="80" y="70"/>
                  <a:pt x="81" y="69"/>
                </a:cubicBezTo>
                <a:cubicBezTo>
                  <a:pt x="84" y="66"/>
                  <a:pt x="84" y="66"/>
                  <a:pt x="84" y="66"/>
                </a:cubicBezTo>
                <a:cubicBezTo>
                  <a:pt x="89" y="71"/>
                  <a:pt x="89" y="71"/>
                  <a:pt x="89" y="71"/>
                </a:cubicBezTo>
                <a:cubicBezTo>
                  <a:pt x="83" y="78"/>
                  <a:pt x="83" y="78"/>
                  <a:pt x="83" y="78"/>
                </a:cubicBezTo>
                <a:cubicBezTo>
                  <a:pt x="82" y="78"/>
                  <a:pt x="82" y="80"/>
                  <a:pt x="83" y="81"/>
                </a:cubicBezTo>
                <a:cubicBezTo>
                  <a:pt x="84" y="82"/>
                  <a:pt x="85" y="82"/>
                  <a:pt x="86" y="81"/>
                </a:cubicBezTo>
                <a:cubicBezTo>
                  <a:pt x="93" y="74"/>
                  <a:pt x="93" y="74"/>
                  <a:pt x="93" y="74"/>
                </a:cubicBezTo>
                <a:cubicBezTo>
                  <a:pt x="96" y="77"/>
                  <a:pt x="96" y="77"/>
                  <a:pt x="96" y="77"/>
                </a:cubicBezTo>
                <a:cubicBezTo>
                  <a:pt x="77" y="96"/>
                  <a:pt x="77" y="96"/>
                  <a:pt x="77" y="9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08965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25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750"/>
                            </p:stCondLst>
                            <p:childTnLst>
                              <p:par>
                                <p:cTn id="8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250"/>
                            </p:stCondLst>
                            <p:childTnLst>
                              <p:par>
                                <p:cTn id="1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9" grpId="0"/>
      <p:bldP spid="100" grpId="0"/>
      <p:bldP spid="101" grpId="0"/>
      <p:bldP spid="102" grpId="0"/>
      <p:bldP spid="103" grpId="0"/>
      <p:bldP spid="104" grpId="0"/>
      <p:bldP spid="105" grpId="0"/>
      <p:bldP spid="106" grpId="0"/>
      <p:bldP spid="107" grpId="0"/>
      <p:bldP spid="108" grpId="0"/>
      <p:bldP spid="109" grpId="0"/>
      <p:bldP spid="110" grpId="0"/>
      <p:bldP spid="112" grpId="0" animBg="1"/>
      <p:bldP spid="113" grpId="0" animBg="1"/>
      <p:bldP spid="114" grpId="0" animBg="1"/>
      <p:bldP spid="1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2"/>
          <p:cNvSpPr txBox="1">
            <a:spLocks noChangeArrowheads="1"/>
          </p:cNvSpPr>
          <p:nvPr/>
        </p:nvSpPr>
        <p:spPr bwMode="auto">
          <a:xfrm>
            <a:off x="3658929" y="454943"/>
            <a:ext cx="182614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此处添加</a:t>
            </a:r>
            <a:r>
              <a:rPr lang="zh-CN" altLang="en-US" sz="1600" dirty="0">
                <a:solidFill>
                  <a:schemeClr val="accent1"/>
                </a:solidFill>
                <a:cs typeface="+mn-ea"/>
                <a:sym typeface="+mn-lt"/>
              </a:rPr>
              <a:t>标题文本</a:t>
            </a:r>
            <a:endParaRPr lang="en-US" altLang="zh-CN" sz="16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3" name="Text Box 43"/>
          <p:cNvSpPr txBox="1">
            <a:spLocks noChangeArrowheads="1"/>
          </p:cNvSpPr>
          <p:nvPr/>
        </p:nvSpPr>
        <p:spPr bwMode="auto">
          <a:xfrm>
            <a:off x="3577075" y="732755"/>
            <a:ext cx="1981632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This is a good space for a short subtitle</a:t>
            </a:r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6804248" y="1246061"/>
            <a:ext cx="1400163" cy="1005052"/>
          </a:xfrm>
          <a:custGeom>
            <a:avLst/>
            <a:gdLst>
              <a:gd name="T0" fmla="*/ 1020 w 1297"/>
              <a:gd name="T1" fmla="*/ 394 h 931"/>
              <a:gd name="T2" fmla="*/ 1020 w 1297"/>
              <a:gd name="T3" fmla="*/ 0 h 931"/>
              <a:gd name="T4" fmla="*/ 1020 w 1297"/>
              <a:gd name="T5" fmla="*/ 0 h 931"/>
              <a:gd name="T6" fmla="*/ 647 w 1297"/>
              <a:gd name="T7" fmla="*/ 307 h 931"/>
              <a:gd name="T8" fmla="*/ 276 w 1297"/>
              <a:gd name="T9" fmla="*/ 0 h 931"/>
              <a:gd name="T10" fmla="*/ 276 w 1297"/>
              <a:gd name="T11" fmla="*/ 0 h 931"/>
              <a:gd name="T12" fmla="*/ 276 w 1297"/>
              <a:gd name="T13" fmla="*/ 394 h 931"/>
              <a:gd name="T14" fmla="*/ 0 w 1297"/>
              <a:gd name="T15" fmla="*/ 394 h 931"/>
              <a:gd name="T16" fmla="*/ 647 w 1297"/>
              <a:gd name="T17" fmla="*/ 931 h 931"/>
              <a:gd name="T18" fmla="*/ 1297 w 1297"/>
              <a:gd name="T19" fmla="*/ 394 h 931"/>
              <a:gd name="T20" fmla="*/ 1020 w 1297"/>
              <a:gd name="T21" fmla="*/ 394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97" h="931">
                <a:moveTo>
                  <a:pt x="1020" y="394"/>
                </a:moveTo>
                <a:lnTo>
                  <a:pt x="1020" y="0"/>
                </a:lnTo>
                <a:lnTo>
                  <a:pt x="1020" y="0"/>
                </a:lnTo>
                <a:lnTo>
                  <a:pt x="647" y="307"/>
                </a:lnTo>
                <a:lnTo>
                  <a:pt x="276" y="0"/>
                </a:lnTo>
                <a:lnTo>
                  <a:pt x="276" y="0"/>
                </a:lnTo>
                <a:lnTo>
                  <a:pt x="276" y="394"/>
                </a:lnTo>
                <a:lnTo>
                  <a:pt x="0" y="394"/>
                </a:lnTo>
                <a:lnTo>
                  <a:pt x="647" y="931"/>
                </a:lnTo>
                <a:lnTo>
                  <a:pt x="1297" y="394"/>
                </a:lnTo>
                <a:lnTo>
                  <a:pt x="1020" y="39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6804248" y="2069750"/>
            <a:ext cx="1400163" cy="1003972"/>
          </a:xfrm>
          <a:custGeom>
            <a:avLst/>
            <a:gdLst>
              <a:gd name="T0" fmla="*/ 1020 w 1297"/>
              <a:gd name="T1" fmla="*/ 394 h 930"/>
              <a:gd name="T2" fmla="*/ 1020 w 1297"/>
              <a:gd name="T3" fmla="*/ 0 h 930"/>
              <a:gd name="T4" fmla="*/ 1020 w 1297"/>
              <a:gd name="T5" fmla="*/ 0 h 930"/>
              <a:gd name="T6" fmla="*/ 647 w 1297"/>
              <a:gd name="T7" fmla="*/ 307 h 930"/>
              <a:gd name="T8" fmla="*/ 276 w 1297"/>
              <a:gd name="T9" fmla="*/ 0 h 930"/>
              <a:gd name="T10" fmla="*/ 276 w 1297"/>
              <a:gd name="T11" fmla="*/ 0 h 930"/>
              <a:gd name="T12" fmla="*/ 276 w 1297"/>
              <a:gd name="T13" fmla="*/ 394 h 930"/>
              <a:gd name="T14" fmla="*/ 0 w 1297"/>
              <a:gd name="T15" fmla="*/ 394 h 930"/>
              <a:gd name="T16" fmla="*/ 647 w 1297"/>
              <a:gd name="T17" fmla="*/ 930 h 930"/>
              <a:gd name="T18" fmla="*/ 1297 w 1297"/>
              <a:gd name="T19" fmla="*/ 394 h 930"/>
              <a:gd name="T20" fmla="*/ 1020 w 1297"/>
              <a:gd name="T21" fmla="*/ 394 h 9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97" h="930">
                <a:moveTo>
                  <a:pt x="1020" y="394"/>
                </a:moveTo>
                <a:lnTo>
                  <a:pt x="1020" y="0"/>
                </a:lnTo>
                <a:lnTo>
                  <a:pt x="1020" y="0"/>
                </a:lnTo>
                <a:lnTo>
                  <a:pt x="647" y="307"/>
                </a:lnTo>
                <a:lnTo>
                  <a:pt x="276" y="0"/>
                </a:lnTo>
                <a:lnTo>
                  <a:pt x="276" y="0"/>
                </a:lnTo>
                <a:lnTo>
                  <a:pt x="276" y="394"/>
                </a:lnTo>
                <a:lnTo>
                  <a:pt x="0" y="394"/>
                </a:lnTo>
                <a:lnTo>
                  <a:pt x="647" y="930"/>
                </a:lnTo>
                <a:lnTo>
                  <a:pt x="1297" y="394"/>
                </a:lnTo>
                <a:lnTo>
                  <a:pt x="1020" y="394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6804248" y="2893438"/>
            <a:ext cx="1400163" cy="1003972"/>
          </a:xfrm>
          <a:custGeom>
            <a:avLst/>
            <a:gdLst>
              <a:gd name="T0" fmla="*/ 1020 w 1297"/>
              <a:gd name="T1" fmla="*/ 394 h 930"/>
              <a:gd name="T2" fmla="*/ 1020 w 1297"/>
              <a:gd name="T3" fmla="*/ 0 h 930"/>
              <a:gd name="T4" fmla="*/ 1020 w 1297"/>
              <a:gd name="T5" fmla="*/ 0 h 930"/>
              <a:gd name="T6" fmla="*/ 647 w 1297"/>
              <a:gd name="T7" fmla="*/ 307 h 930"/>
              <a:gd name="T8" fmla="*/ 276 w 1297"/>
              <a:gd name="T9" fmla="*/ 0 h 930"/>
              <a:gd name="T10" fmla="*/ 276 w 1297"/>
              <a:gd name="T11" fmla="*/ 0 h 930"/>
              <a:gd name="T12" fmla="*/ 276 w 1297"/>
              <a:gd name="T13" fmla="*/ 394 h 930"/>
              <a:gd name="T14" fmla="*/ 0 w 1297"/>
              <a:gd name="T15" fmla="*/ 394 h 930"/>
              <a:gd name="T16" fmla="*/ 647 w 1297"/>
              <a:gd name="T17" fmla="*/ 930 h 930"/>
              <a:gd name="T18" fmla="*/ 1297 w 1297"/>
              <a:gd name="T19" fmla="*/ 394 h 930"/>
              <a:gd name="T20" fmla="*/ 1020 w 1297"/>
              <a:gd name="T21" fmla="*/ 394 h 9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97" h="930">
                <a:moveTo>
                  <a:pt x="1020" y="394"/>
                </a:moveTo>
                <a:lnTo>
                  <a:pt x="1020" y="0"/>
                </a:lnTo>
                <a:lnTo>
                  <a:pt x="1020" y="0"/>
                </a:lnTo>
                <a:lnTo>
                  <a:pt x="647" y="307"/>
                </a:lnTo>
                <a:lnTo>
                  <a:pt x="276" y="0"/>
                </a:lnTo>
                <a:lnTo>
                  <a:pt x="276" y="0"/>
                </a:lnTo>
                <a:lnTo>
                  <a:pt x="276" y="394"/>
                </a:lnTo>
                <a:lnTo>
                  <a:pt x="0" y="394"/>
                </a:lnTo>
                <a:lnTo>
                  <a:pt x="647" y="930"/>
                </a:lnTo>
                <a:lnTo>
                  <a:pt x="1297" y="394"/>
                </a:lnTo>
                <a:lnTo>
                  <a:pt x="1020" y="394"/>
                </a:lnTo>
                <a:close/>
              </a:path>
            </a:pathLst>
          </a:custGeom>
          <a:solidFill>
            <a:schemeClr val="accent3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6804248" y="3717127"/>
            <a:ext cx="1400163" cy="1003972"/>
          </a:xfrm>
          <a:custGeom>
            <a:avLst/>
            <a:gdLst>
              <a:gd name="T0" fmla="*/ 1020 w 1297"/>
              <a:gd name="T1" fmla="*/ 394 h 930"/>
              <a:gd name="T2" fmla="*/ 1020 w 1297"/>
              <a:gd name="T3" fmla="*/ 0 h 930"/>
              <a:gd name="T4" fmla="*/ 1020 w 1297"/>
              <a:gd name="T5" fmla="*/ 0 h 930"/>
              <a:gd name="T6" fmla="*/ 647 w 1297"/>
              <a:gd name="T7" fmla="*/ 307 h 930"/>
              <a:gd name="T8" fmla="*/ 276 w 1297"/>
              <a:gd name="T9" fmla="*/ 0 h 930"/>
              <a:gd name="T10" fmla="*/ 276 w 1297"/>
              <a:gd name="T11" fmla="*/ 0 h 930"/>
              <a:gd name="T12" fmla="*/ 276 w 1297"/>
              <a:gd name="T13" fmla="*/ 394 h 930"/>
              <a:gd name="T14" fmla="*/ 0 w 1297"/>
              <a:gd name="T15" fmla="*/ 394 h 930"/>
              <a:gd name="T16" fmla="*/ 647 w 1297"/>
              <a:gd name="T17" fmla="*/ 930 h 930"/>
              <a:gd name="T18" fmla="*/ 1297 w 1297"/>
              <a:gd name="T19" fmla="*/ 394 h 930"/>
              <a:gd name="T20" fmla="*/ 1020 w 1297"/>
              <a:gd name="T21" fmla="*/ 394 h 9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97" h="930">
                <a:moveTo>
                  <a:pt x="1020" y="394"/>
                </a:moveTo>
                <a:lnTo>
                  <a:pt x="1020" y="0"/>
                </a:lnTo>
                <a:lnTo>
                  <a:pt x="1020" y="0"/>
                </a:lnTo>
                <a:lnTo>
                  <a:pt x="647" y="307"/>
                </a:lnTo>
                <a:lnTo>
                  <a:pt x="276" y="0"/>
                </a:lnTo>
                <a:lnTo>
                  <a:pt x="276" y="0"/>
                </a:lnTo>
                <a:lnTo>
                  <a:pt x="276" y="394"/>
                </a:lnTo>
                <a:lnTo>
                  <a:pt x="0" y="394"/>
                </a:lnTo>
                <a:lnTo>
                  <a:pt x="647" y="930"/>
                </a:lnTo>
                <a:lnTo>
                  <a:pt x="1297" y="394"/>
                </a:lnTo>
                <a:lnTo>
                  <a:pt x="1020" y="394"/>
                </a:lnTo>
                <a:close/>
              </a:path>
            </a:pathLst>
          </a:custGeom>
          <a:solidFill>
            <a:schemeClr val="accent4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Freeform 18"/>
          <p:cNvSpPr>
            <a:spLocks noEditPoints="1"/>
          </p:cNvSpPr>
          <p:nvPr/>
        </p:nvSpPr>
        <p:spPr bwMode="auto">
          <a:xfrm>
            <a:off x="1113452" y="1500980"/>
            <a:ext cx="148612" cy="189684"/>
          </a:xfrm>
          <a:custGeom>
            <a:avLst/>
            <a:gdLst>
              <a:gd name="T0" fmla="*/ 5 w 99"/>
              <a:gd name="T1" fmla="*/ 0 h 126"/>
              <a:gd name="T2" fmla="*/ 94 w 99"/>
              <a:gd name="T3" fmla="*/ 9 h 126"/>
              <a:gd name="T4" fmla="*/ 81 w 99"/>
              <a:gd name="T5" fmla="*/ 46 h 126"/>
              <a:gd name="T6" fmla="*/ 81 w 99"/>
              <a:gd name="T7" fmla="*/ 82 h 126"/>
              <a:gd name="T8" fmla="*/ 99 w 99"/>
              <a:gd name="T9" fmla="*/ 121 h 126"/>
              <a:gd name="T10" fmla="*/ 0 w 99"/>
              <a:gd name="T11" fmla="*/ 121 h 126"/>
              <a:gd name="T12" fmla="*/ 18 w 99"/>
              <a:gd name="T13" fmla="*/ 82 h 126"/>
              <a:gd name="T14" fmla="*/ 18 w 99"/>
              <a:gd name="T15" fmla="*/ 46 h 126"/>
              <a:gd name="T16" fmla="*/ 5 w 99"/>
              <a:gd name="T17" fmla="*/ 9 h 126"/>
              <a:gd name="T18" fmla="*/ 67 w 99"/>
              <a:gd name="T19" fmla="*/ 94 h 126"/>
              <a:gd name="T20" fmla="*/ 15 w 99"/>
              <a:gd name="T21" fmla="*/ 116 h 126"/>
              <a:gd name="T22" fmla="*/ 17 w 99"/>
              <a:gd name="T23" fmla="*/ 100 h 126"/>
              <a:gd name="T24" fmla="*/ 70 w 99"/>
              <a:gd name="T25" fmla="*/ 89 h 126"/>
              <a:gd name="T26" fmla="*/ 76 w 99"/>
              <a:gd name="T27" fmla="*/ 85 h 126"/>
              <a:gd name="T28" fmla="*/ 53 w 99"/>
              <a:gd name="T29" fmla="*/ 66 h 126"/>
              <a:gd name="T30" fmla="*/ 52 w 99"/>
              <a:gd name="T31" fmla="*/ 66 h 126"/>
              <a:gd name="T32" fmla="*/ 52 w 99"/>
              <a:gd name="T33" fmla="*/ 66 h 126"/>
              <a:gd name="T34" fmla="*/ 51 w 99"/>
              <a:gd name="T35" fmla="*/ 64 h 126"/>
              <a:gd name="T36" fmla="*/ 51 w 99"/>
              <a:gd name="T37" fmla="*/ 64 h 126"/>
              <a:gd name="T38" fmla="*/ 51 w 99"/>
              <a:gd name="T39" fmla="*/ 63 h 126"/>
              <a:gd name="T40" fmla="*/ 51 w 99"/>
              <a:gd name="T41" fmla="*/ 62 h 126"/>
              <a:gd name="T42" fmla="*/ 52 w 99"/>
              <a:gd name="T43" fmla="*/ 62 h 126"/>
              <a:gd name="T44" fmla="*/ 52 w 99"/>
              <a:gd name="T45" fmla="*/ 61 h 126"/>
              <a:gd name="T46" fmla="*/ 53 w 99"/>
              <a:gd name="T47" fmla="*/ 61 h 126"/>
              <a:gd name="T48" fmla="*/ 84 w 99"/>
              <a:gd name="T49" fmla="*/ 9 h 126"/>
              <a:gd name="T50" fmla="*/ 23 w 99"/>
              <a:gd name="T51" fmla="*/ 43 h 126"/>
              <a:gd name="T52" fmla="*/ 46 w 99"/>
              <a:gd name="T53" fmla="*/ 61 h 126"/>
              <a:gd name="T54" fmla="*/ 47 w 99"/>
              <a:gd name="T55" fmla="*/ 62 h 126"/>
              <a:gd name="T56" fmla="*/ 47 w 99"/>
              <a:gd name="T57" fmla="*/ 62 h 126"/>
              <a:gd name="T58" fmla="*/ 48 w 99"/>
              <a:gd name="T59" fmla="*/ 63 h 126"/>
              <a:gd name="T60" fmla="*/ 48 w 99"/>
              <a:gd name="T61" fmla="*/ 64 h 126"/>
              <a:gd name="T62" fmla="*/ 48 w 99"/>
              <a:gd name="T63" fmla="*/ 64 h 126"/>
              <a:gd name="T64" fmla="*/ 47 w 99"/>
              <a:gd name="T65" fmla="*/ 65 h 126"/>
              <a:gd name="T66" fmla="*/ 47 w 99"/>
              <a:gd name="T67" fmla="*/ 66 h 126"/>
              <a:gd name="T68" fmla="*/ 46 w 99"/>
              <a:gd name="T69" fmla="*/ 66 h 126"/>
              <a:gd name="T70" fmla="*/ 45 w 99"/>
              <a:gd name="T71" fmla="*/ 66 h 126"/>
              <a:gd name="T72" fmla="*/ 17 w 99"/>
              <a:gd name="T73" fmla="*/ 100 h 126"/>
              <a:gd name="T74" fmla="*/ 33 w 99"/>
              <a:gd name="T75" fmla="*/ 48 h 126"/>
              <a:gd name="T76" fmla="*/ 47 w 99"/>
              <a:gd name="T77" fmla="*/ 56 h 126"/>
              <a:gd name="T78" fmla="*/ 48 w 99"/>
              <a:gd name="T79" fmla="*/ 57 h 126"/>
              <a:gd name="T80" fmla="*/ 51 w 99"/>
              <a:gd name="T81" fmla="*/ 57 h 126"/>
              <a:gd name="T82" fmla="*/ 52 w 99"/>
              <a:gd name="T83" fmla="*/ 56 h 126"/>
              <a:gd name="T84" fmla="*/ 75 w 99"/>
              <a:gd name="T85" fmla="*/ 34 h 126"/>
              <a:gd name="T86" fmla="*/ 62 w 99"/>
              <a:gd name="T87" fmla="*/ 44 h 126"/>
              <a:gd name="T88" fmla="*/ 50 w 99"/>
              <a:gd name="T89" fmla="*/ 51 h 126"/>
              <a:gd name="T90" fmla="*/ 49 w 99"/>
              <a:gd name="T91" fmla="*/ 51 h 126"/>
              <a:gd name="T92" fmla="*/ 37 w 99"/>
              <a:gd name="T93" fmla="*/ 44 h 126"/>
              <a:gd name="T94" fmla="*/ 24 w 99"/>
              <a:gd name="T95" fmla="*/ 34 h 126"/>
              <a:gd name="T96" fmla="*/ 50 w 99"/>
              <a:gd name="T97" fmla="*/ 51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9" h="126">
                <a:moveTo>
                  <a:pt x="5" y="9"/>
                </a:moveTo>
                <a:cubicBezTo>
                  <a:pt x="2" y="9"/>
                  <a:pt x="0" y="7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97" y="0"/>
                  <a:pt x="99" y="2"/>
                  <a:pt x="99" y="4"/>
                </a:cubicBezTo>
                <a:cubicBezTo>
                  <a:pt x="99" y="7"/>
                  <a:pt x="97" y="9"/>
                  <a:pt x="94" y="9"/>
                </a:cubicBezTo>
                <a:cubicBezTo>
                  <a:pt x="90" y="9"/>
                  <a:pt x="90" y="9"/>
                  <a:pt x="90" y="9"/>
                </a:cubicBezTo>
                <a:cubicBezTo>
                  <a:pt x="89" y="25"/>
                  <a:pt x="86" y="37"/>
                  <a:pt x="81" y="46"/>
                </a:cubicBezTo>
                <a:cubicBezTo>
                  <a:pt x="81" y="46"/>
                  <a:pt x="81" y="46"/>
                  <a:pt x="81" y="46"/>
                </a:cubicBezTo>
                <a:cubicBezTo>
                  <a:pt x="76" y="55"/>
                  <a:pt x="69" y="60"/>
                  <a:pt x="62" y="64"/>
                </a:cubicBezTo>
                <a:cubicBezTo>
                  <a:pt x="69" y="67"/>
                  <a:pt x="76" y="73"/>
                  <a:pt x="81" y="82"/>
                </a:cubicBezTo>
                <a:cubicBezTo>
                  <a:pt x="81" y="82"/>
                  <a:pt x="81" y="82"/>
                  <a:pt x="81" y="82"/>
                </a:cubicBezTo>
                <a:cubicBezTo>
                  <a:pt x="86" y="90"/>
                  <a:pt x="89" y="101"/>
                  <a:pt x="90" y="116"/>
                </a:cubicBezTo>
                <a:cubicBezTo>
                  <a:pt x="94" y="116"/>
                  <a:pt x="94" y="116"/>
                  <a:pt x="94" y="116"/>
                </a:cubicBezTo>
                <a:cubicBezTo>
                  <a:pt x="97" y="116"/>
                  <a:pt x="99" y="118"/>
                  <a:pt x="99" y="121"/>
                </a:cubicBezTo>
                <a:cubicBezTo>
                  <a:pt x="99" y="124"/>
                  <a:pt x="97" y="126"/>
                  <a:pt x="94" y="126"/>
                </a:cubicBezTo>
                <a:cubicBezTo>
                  <a:pt x="5" y="126"/>
                  <a:pt x="5" y="126"/>
                  <a:pt x="5" y="126"/>
                </a:cubicBezTo>
                <a:cubicBezTo>
                  <a:pt x="2" y="126"/>
                  <a:pt x="0" y="124"/>
                  <a:pt x="0" y="121"/>
                </a:cubicBezTo>
                <a:cubicBezTo>
                  <a:pt x="0" y="118"/>
                  <a:pt x="2" y="116"/>
                  <a:pt x="5" y="116"/>
                </a:cubicBezTo>
                <a:cubicBezTo>
                  <a:pt x="9" y="116"/>
                  <a:pt x="9" y="116"/>
                  <a:pt x="9" y="116"/>
                </a:cubicBezTo>
                <a:cubicBezTo>
                  <a:pt x="10" y="101"/>
                  <a:pt x="13" y="90"/>
                  <a:pt x="18" y="82"/>
                </a:cubicBezTo>
                <a:cubicBezTo>
                  <a:pt x="18" y="82"/>
                  <a:pt x="18" y="82"/>
                  <a:pt x="18" y="82"/>
                </a:cubicBezTo>
                <a:cubicBezTo>
                  <a:pt x="23" y="73"/>
                  <a:pt x="30" y="67"/>
                  <a:pt x="37" y="64"/>
                </a:cubicBezTo>
                <a:cubicBezTo>
                  <a:pt x="30" y="60"/>
                  <a:pt x="23" y="55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3" y="37"/>
                  <a:pt x="9" y="25"/>
                  <a:pt x="9" y="9"/>
                </a:cubicBezTo>
                <a:cubicBezTo>
                  <a:pt x="5" y="9"/>
                  <a:pt x="5" y="9"/>
                  <a:pt x="5" y="9"/>
                </a:cubicBezTo>
                <a:close/>
                <a:moveTo>
                  <a:pt x="83" y="116"/>
                </a:moveTo>
                <a:cubicBezTo>
                  <a:pt x="83" y="116"/>
                  <a:pt x="83" y="116"/>
                  <a:pt x="83" y="116"/>
                </a:cubicBezTo>
                <a:cubicBezTo>
                  <a:pt x="81" y="106"/>
                  <a:pt x="75" y="99"/>
                  <a:pt x="67" y="94"/>
                </a:cubicBezTo>
                <a:cubicBezTo>
                  <a:pt x="62" y="91"/>
                  <a:pt x="55" y="90"/>
                  <a:pt x="49" y="90"/>
                </a:cubicBezTo>
                <a:cubicBezTo>
                  <a:pt x="43" y="90"/>
                  <a:pt x="37" y="91"/>
                  <a:pt x="32" y="94"/>
                </a:cubicBezTo>
                <a:cubicBezTo>
                  <a:pt x="24" y="99"/>
                  <a:pt x="18" y="106"/>
                  <a:pt x="15" y="116"/>
                </a:cubicBezTo>
                <a:cubicBezTo>
                  <a:pt x="83" y="116"/>
                  <a:pt x="83" y="116"/>
                  <a:pt x="83" y="116"/>
                </a:cubicBezTo>
                <a:close/>
                <a:moveTo>
                  <a:pt x="17" y="100"/>
                </a:moveTo>
                <a:cubicBezTo>
                  <a:pt x="17" y="100"/>
                  <a:pt x="17" y="100"/>
                  <a:pt x="17" y="100"/>
                </a:cubicBezTo>
                <a:cubicBezTo>
                  <a:pt x="20" y="95"/>
                  <a:pt x="24" y="92"/>
                  <a:pt x="29" y="89"/>
                </a:cubicBezTo>
                <a:cubicBezTo>
                  <a:pt x="35" y="86"/>
                  <a:pt x="42" y="84"/>
                  <a:pt x="49" y="84"/>
                </a:cubicBezTo>
                <a:cubicBezTo>
                  <a:pt x="56" y="84"/>
                  <a:pt x="64" y="86"/>
                  <a:pt x="70" y="89"/>
                </a:cubicBezTo>
                <a:cubicBezTo>
                  <a:pt x="74" y="92"/>
                  <a:pt x="78" y="95"/>
                  <a:pt x="82" y="100"/>
                </a:cubicBezTo>
                <a:cubicBezTo>
                  <a:pt x="80" y="94"/>
                  <a:pt x="78" y="89"/>
                  <a:pt x="76" y="85"/>
                </a:cubicBezTo>
                <a:cubicBezTo>
                  <a:pt x="76" y="85"/>
                  <a:pt x="76" y="85"/>
                  <a:pt x="76" y="85"/>
                </a:cubicBezTo>
                <a:cubicBezTo>
                  <a:pt x="70" y="75"/>
                  <a:pt x="62" y="69"/>
                  <a:pt x="53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3" y="66"/>
                  <a:pt x="52" y="66"/>
                  <a:pt x="52" y="66"/>
                </a:cubicBezTo>
                <a:cubicBezTo>
                  <a:pt x="52" y="66"/>
                  <a:pt x="52" y="66"/>
                  <a:pt x="52" y="66"/>
                </a:cubicBezTo>
                <a:cubicBezTo>
                  <a:pt x="52" y="66"/>
                  <a:pt x="52" y="66"/>
                  <a:pt x="52" y="66"/>
                </a:cubicBezTo>
                <a:cubicBezTo>
                  <a:pt x="52" y="66"/>
                  <a:pt x="52" y="66"/>
                  <a:pt x="52" y="66"/>
                </a:cubicBezTo>
                <a:cubicBezTo>
                  <a:pt x="52" y="66"/>
                  <a:pt x="52" y="66"/>
                  <a:pt x="52" y="66"/>
                </a:cubicBezTo>
                <a:cubicBezTo>
                  <a:pt x="52" y="66"/>
                  <a:pt x="52" y="66"/>
                  <a:pt x="52" y="66"/>
                </a:cubicBezTo>
                <a:cubicBezTo>
                  <a:pt x="52" y="65"/>
                  <a:pt x="52" y="65"/>
                  <a:pt x="51" y="65"/>
                </a:cubicBezTo>
                <a:cubicBezTo>
                  <a:pt x="51" y="65"/>
                  <a:pt x="51" y="65"/>
                  <a:pt x="51" y="65"/>
                </a:cubicBezTo>
                <a:cubicBezTo>
                  <a:pt x="51" y="65"/>
                  <a:pt x="51" y="64"/>
                  <a:pt x="51" y="64"/>
                </a:cubicBezTo>
                <a:cubicBezTo>
                  <a:pt x="51" y="64"/>
                  <a:pt x="51" y="64"/>
                  <a:pt x="51" y="64"/>
                </a:cubicBezTo>
                <a:cubicBezTo>
                  <a:pt x="51" y="64"/>
                  <a:pt x="51" y="64"/>
                  <a:pt x="51" y="64"/>
                </a:cubicBezTo>
                <a:cubicBezTo>
                  <a:pt x="51" y="64"/>
                  <a:pt x="51" y="64"/>
                  <a:pt x="51" y="64"/>
                </a:cubicBezTo>
                <a:cubicBezTo>
                  <a:pt x="51" y="64"/>
                  <a:pt x="51" y="64"/>
                  <a:pt x="51" y="64"/>
                </a:cubicBezTo>
                <a:cubicBezTo>
                  <a:pt x="51" y="63"/>
                  <a:pt x="51" y="63"/>
                  <a:pt x="51" y="63"/>
                </a:cubicBezTo>
                <a:cubicBezTo>
                  <a:pt x="51" y="63"/>
                  <a:pt x="51" y="63"/>
                  <a:pt x="51" y="63"/>
                </a:cubicBezTo>
                <a:cubicBezTo>
                  <a:pt x="51" y="63"/>
                  <a:pt x="51" y="63"/>
                  <a:pt x="51" y="63"/>
                </a:cubicBezTo>
                <a:cubicBezTo>
                  <a:pt x="51" y="63"/>
                  <a:pt x="51" y="63"/>
                  <a:pt x="51" y="63"/>
                </a:cubicBezTo>
                <a:cubicBezTo>
                  <a:pt x="51" y="62"/>
                  <a:pt x="51" y="62"/>
                  <a:pt x="51" y="62"/>
                </a:cubicBezTo>
                <a:cubicBezTo>
                  <a:pt x="52" y="62"/>
                  <a:pt x="52" y="62"/>
                  <a:pt x="52" y="62"/>
                </a:cubicBezTo>
                <a:cubicBezTo>
                  <a:pt x="52" y="62"/>
                  <a:pt x="52" y="62"/>
                  <a:pt x="52" y="62"/>
                </a:cubicBezTo>
                <a:cubicBezTo>
                  <a:pt x="52" y="62"/>
                  <a:pt x="52" y="62"/>
                  <a:pt x="52" y="62"/>
                </a:cubicBezTo>
                <a:cubicBezTo>
                  <a:pt x="52" y="62"/>
                  <a:pt x="52" y="62"/>
                  <a:pt x="52" y="62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1"/>
                  <a:pt x="53" y="61"/>
                  <a:pt x="53" y="61"/>
                </a:cubicBezTo>
                <a:cubicBezTo>
                  <a:pt x="53" y="61"/>
                  <a:pt x="53" y="61"/>
                  <a:pt x="53" y="61"/>
                </a:cubicBezTo>
                <a:cubicBezTo>
                  <a:pt x="53" y="61"/>
                  <a:pt x="53" y="61"/>
                  <a:pt x="53" y="61"/>
                </a:cubicBezTo>
                <a:cubicBezTo>
                  <a:pt x="62" y="58"/>
                  <a:pt x="70" y="53"/>
                  <a:pt x="76" y="43"/>
                </a:cubicBezTo>
                <a:cubicBezTo>
                  <a:pt x="76" y="43"/>
                  <a:pt x="76" y="43"/>
                  <a:pt x="76" y="43"/>
                </a:cubicBezTo>
                <a:cubicBezTo>
                  <a:pt x="81" y="35"/>
                  <a:pt x="84" y="24"/>
                  <a:pt x="84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24"/>
                  <a:pt x="18" y="35"/>
                  <a:pt x="23" y="43"/>
                </a:cubicBezTo>
                <a:cubicBezTo>
                  <a:pt x="23" y="43"/>
                  <a:pt x="23" y="43"/>
                  <a:pt x="23" y="43"/>
                </a:cubicBezTo>
                <a:cubicBezTo>
                  <a:pt x="29" y="53"/>
                  <a:pt x="37" y="58"/>
                  <a:pt x="45" y="61"/>
                </a:cubicBezTo>
                <a:cubicBezTo>
                  <a:pt x="46" y="61"/>
                  <a:pt x="46" y="61"/>
                  <a:pt x="46" y="61"/>
                </a:cubicBezTo>
                <a:cubicBezTo>
                  <a:pt x="46" y="61"/>
                  <a:pt x="46" y="61"/>
                  <a:pt x="46" y="61"/>
                </a:cubicBezTo>
                <a:cubicBezTo>
                  <a:pt x="46" y="61"/>
                  <a:pt x="46" y="61"/>
                  <a:pt x="46" y="61"/>
                </a:cubicBezTo>
                <a:cubicBezTo>
                  <a:pt x="46" y="61"/>
                  <a:pt x="46" y="61"/>
                  <a:pt x="46" y="61"/>
                </a:cubicBezTo>
                <a:cubicBezTo>
                  <a:pt x="47" y="62"/>
                  <a:pt x="47" y="62"/>
                  <a:pt x="47" y="62"/>
                </a:cubicBezTo>
                <a:cubicBezTo>
                  <a:pt x="47" y="62"/>
                  <a:pt x="47" y="62"/>
                  <a:pt x="47" y="62"/>
                </a:cubicBezTo>
                <a:cubicBezTo>
                  <a:pt x="47" y="62"/>
                  <a:pt x="47" y="62"/>
                  <a:pt x="47" y="62"/>
                </a:cubicBezTo>
                <a:cubicBezTo>
                  <a:pt x="47" y="62"/>
                  <a:pt x="47" y="62"/>
                  <a:pt x="47" y="62"/>
                </a:cubicBezTo>
                <a:cubicBezTo>
                  <a:pt x="47" y="62"/>
                  <a:pt x="47" y="62"/>
                  <a:pt x="47" y="62"/>
                </a:cubicBezTo>
                <a:cubicBezTo>
                  <a:pt x="47" y="63"/>
                  <a:pt x="47" y="63"/>
                  <a:pt x="47" y="63"/>
                </a:cubicBezTo>
                <a:cubicBezTo>
                  <a:pt x="47" y="63"/>
                  <a:pt x="47" y="63"/>
                  <a:pt x="48" y="63"/>
                </a:cubicBezTo>
                <a:cubicBezTo>
                  <a:pt x="48" y="63"/>
                  <a:pt x="48" y="63"/>
                  <a:pt x="48" y="63"/>
                </a:cubicBezTo>
                <a:cubicBezTo>
                  <a:pt x="48" y="63"/>
                  <a:pt x="48" y="63"/>
                  <a:pt x="48" y="63"/>
                </a:cubicBezTo>
                <a:cubicBezTo>
                  <a:pt x="48" y="64"/>
                  <a:pt x="48" y="64"/>
                  <a:pt x="48" y="64"/>
                </a:cubicBezTo>
                <a:cubicBezTo>
                  <a:pt x="48" y="64"/>
                  <a:pt x="48" y="64"/>
                  <a:pt x="48" y="64"/>
                </a:cubicBezTo>
                <a:cubicBezTo>
                  <a:pt x="48" y="64"/>
                  <a:pt x="48" y="64"/>
                  <a:pt x="48" y="64"/>
                </a:cubicBezTo>
                <a:cubicBezTo>
                  <a:pt x="48" y="64"/>
                  <a:pt x="48" y="64"/>
                  <a:pt x="48" y="64"/>
                </a:cubicBezTo>
                <a:cubicBezTo>
                  <a:pt x="48" y="64"/>
                  <a:pt x="48" y="64"/>
                  <a:pt x="48" y="64"/>
                </a:cubicBezTo>
                <a:cubicBezTo>
                  <a:pt x="47" y="64"/>
                  <a:pt x="47" y="65"/>
                  <a:pt x="47" y="65"/>
                </a:cubicBezTo>
                <a:cubicBezTo>
                  <a:pt x="47" y="65"/>
                  <a:pt x="47" y="65"/>
                  <a:pt x="47" y="65"/>
                </a:cubicBezTo>
                <a:cubicBezTo>
                  <a:pt x="47" y="65"/>
                  <a:pt x="47" y="65"/>
                  <a:pt x="47" y="66"/>
                </a:cubicBezTo>
                <a:cubicBezTo>
                  <a:pt x="47" y="66"/>
                  <a:pt x="47" y="66"/>
                  <a:pt x="47" y="66"/>
                </a:cubicBezTo>
                <a:cubicBezTo>
                  <a:pt x="47" y="66"/>
                  <a:pt x="47" y="66"/>
                  <a:pt x="47" y="66"/>
                </a:cubicBezTo>
                <a:cubicBezTo>
                  <a:pt x="47" y="66"/>
                  <a:pt x="47" y="66"/>
                  <a:pt x="47" y="66"/>
                </a:cubicBezTo>
                <a:cubicBezTo>
                  <a:pt x="46" y="66"/>
                  <a:pt x="46" y="66"/>
                  <a:pt x="46" y="66"/>
                </a:cubicBezTo>
                <a:cubicBezTo>
                  <a:pt x="46" y="66"/>
                  <a:pt x="46" y="66"/>
                  <a:pt x="46" y="66"/>
                </a:cubicBezTo>
                <a:cubicBezTo>
                  <a:pt x="46" y="66"/>
                  <a:pt x="46" y="66"/>
                  <a:pt x="46" y="66"/>
                </a:cubicBezTo>
                <a:cubicBezTo>
                  <a:pt x="46" y="66"/>
                  <a:pt x="46" y="66"/>
                  <a:pt x="46" y="66"/>
                </a:cubicBezTo>
                <a:cubicBezTo>
                  <a:pt x="45" y="66"/>
                  <a:pt x="45" y="66"/>
                  <a:pt x="45" y="66"/>
                </a:cubicBezTo>
                <a:cubicBezTo>
                  <a:pt x="37" y="69"/>
                  <a:pt x="29" y="75"/>
                  <a:pt x="23" y="85"/>
                </a:cubicBezTo>
                <a:cubicBezTo>
                  <a:pt x="23" y="85"/>
                  <a:pt x="23" y="85"/>
                  <a:pt x="23" y="85"/>
                </a:cubicBezTo>
                <a:cubicBezTo>
                  <a:pt x="20" y="89"/>
                  <a:pt x="18" y="94"/>
                  <a:pt x="17" y="100"/>
                </a:cubicBezTo>
                <a:close/>
                <a:moveTo>
                  <a:pt x="24" y="34"/>
                </a:moveTo>
                <a:cubicBezTo>
                  <a:pt x="24" y="34"/>
                  <a:pt x="24" y="34"/>
                  <a:pt x="24" y="34"/>
                </a:cubicBezTo>
                <a:cubicBezTo>
                  <a:pt x="26" y="39"/>
                  <a:pt x="29" y="44"/>
                  <a:pt x="33" y="48"/>
                </a:cubicBezTo>
                <a:cubicBezTo>
                  <a:pt x="37" y="52"/>
                  <a:pt x="41" y="55"/>
                  <a:pt x="47" y="56"/>
                </a:cubicBezTo>
                <a:cubicBezTo>
                  <a:pt x="47" y="56"/>
                  <a:pt x="47" y="56"/>
                  <a:pt x="47" y="56"/>
                </a:cubicBezTo>
                <a:cubicBezTo>
                  <a:pt x="47" y="56"/>
                  <a:pt x="47" y="56"/>
                  <a:pt x="47" y="56"/>
                </a:cubicBezTo>
                <a:cubicBezTo>
                  <a:pt x="48" y="57"/>
                  <a:pt x="48" y="57"/>
                  <a:pt x="48" y="57"/>
                </a:cubicBezTo>
                <a:cubicBezTo>
                  <a:pt x="48" y="57"/>
                  <a:pt x="48" y="57"/>
                  <a:pt x="48" y="57"/>
                </a:cubicBezTo>
                <a:cubicBezTo>
                  <a:pt x="48" y="57"/>
                  <a:pt x="48" y="57"/>
                  <a:pt x="48" y="57"/>
                </a:cubicBezTo>
                <a:cubicBezTo>
                  <a:pt x="49" y="57"/>
                  <a:pt x="49" y="57"/>
                  <a:pt x="49" y="57"/>
                </a:cubicBezTo>
                <a:cubicBezTo>
                  <a:pt x="49" y="57"/>
                  <a:pt x="50" y="57"/>
                  <a:pt x="51" y="57"/>
                </a:cubicBezTo>
                <a:cubicBezTo>
                  <a:pt x="51" y="57"/>
                  <a:pt x="51" y="57"/>
                  <a:pt x="51" y="57"/>
                </a:cubicBezTo>
                <a:cubicBezTo>
                  <a:pt x="52" y="56"/>
                  <a:pt x="52" y="56"/>
                  <a:pt x="52" y="56"/>
                </a:cubicBezTo>
                <a:cubicBezTo>
                  <a:pt x="52" y="56"/>
                  <a:pt x="52" y="56"/>
                  <a:pt x="52" y="56"/>
                </a:cubicBezTo>
                <a:cubicBezTo>
                  <a:pt x="52" y="56"/>
                  <a:pt x="52" y="56"/>
                  <a:pt x="52" y="56"/>
                </a:cubicBezTo>
                <a:cubicBezTo>
                  <a:pt x="57" y="55"/>
                  <a:pt x="62" y="52"/>
                  <a:pt x="66" y="48"/>
                </a:cubicBezTo>
                <a:cubicBezTo>
                  <a:pt x="66" y="48"/>
                  <a:pt x="66" y="48"/>
                  <a:pt x="66" y="48"/>
                </a:cubicBezTo>
                <a:cubicBezTo>
                  <a:pt x="70" y="44"/>
                  <a:pt x="73" y="39"/>
                  <a:pt x="75" y="34"/>
                </a:cubicBezTo>
                <a:cubicBezTo>
                  <a:pt x="75" y="32"/>
                  <a:pt x="75" y="31"/>
                  <a:pt x="73" y="30"/>
                </a:cubicBezTo>
                <a:cubicBezTo>
                  <a:pt x="72" y="30"/>
                  <a:pt x="70" y="30"/>
                  <a:pt x="69" y="32"/>
                </a:cubicBezTo>
                <a:cubicBezTo>
                  <a:pt x="68" y="36"/>
                  <a:pt x="65" y="41"/>
                  <a:pt x="62" y="44"/>
                </a:cubicBezTo>
                <a:cubicBezTo>
                  <a:pt x="59" y="47"/>
                  <a:pt x="55" y="49"/>
                  <a:pt x="50" y="51"/>
                </a:cubicBezTo>
                <a:cubicBezTo>
                  <a:pt x="50" y="51"/>
                  <a:pt x="50" y="51"/>
                  <a:pt x="50" y="51"/>
                </a:cubicBezTo>
                <a:cubicBezTo>
                  <a:pt x="50" y="51"/>
                  <a:pt x="50" y="51"/>
                  <a:pt x="50" y="51"/>
                </a:cubicBezTo>
                <a:cubicBezTo>
                  <a:pt x="50" y="51"/>
                  <a:pt x="50" y="51"/>
                  <a:pt x="50" y="51"/>
                </a:cubicBezTo>
                <a:cubicBezTo>
                  <a:pt x="49" y="51"/>
                  <a:pt x="49" y="51"/>
                  <a:pt x="49" y="51"/>
                </a:cubicBezTo>
                <a:cubicBezTo>
                  <a:pt x="49" y="51"/>
                  <a:pt x="49" y="51"/>
                  <a:pt x="49" y="51"/>
                </a:cubicBezTo>
                <a:cubicBezTo>
                  <a:pt x="49" y="51"/>
                  <a:pt x="49" y="51"/>
                  <a:pt x="49" y="51"/>
                </a:cubicBezTo>
                <a:cubicBezTo>
                  <a:pt x="49" y="51"/>
                  <a:pt x="49" y="51"/>
                  <a:pt x="49" y="51"/>
                </a:cubicBezTo>
                <a:cubicBezTo>
                  <a:pt x="44" y="49"/>
                  <a:pt x="40" y="47"/>
                  <a:pt x="37" y="44"/>
                </a:cubicBezTo>
                <a:cubicBezTo>
                  <a:pt x="34" y="41"/>
                  <a:pt x="31" y="36"/>
                  <a:pt x="29" y="32"/>
                </a:cubicBezTo>
                <a:cubicBezTo>
                  <a:pt x="29" y="30"/>
                  <a:pt x="27" y="30"/>
                  <a:pt x="26" y="30"/>
                </a:cubicBezTo>
                <a:cubicBezTo>
                  <a:pt x="24" y="31"/>
                  <a:pt x="23" y="32"/>
                  <a:pt x="24" y="34"/>
                </a:cubicBezTo>
                <a:close/>
                <a:moveTo>
                  <a:pt x="50" y="51"/>
                </a:moveTo>
                <a:cubicBezTo>
                  <a:pt x="50" y="51"/>
                  <a:pt x="50" y="51"/>
                  <a:pt x="50" y="51"/>
                </a:cubicBezTo>
                <a:cubicBezTo>
                  <a:pt x="50" y="51"/>
                  <a:pt x="50" y="51"/>
                  <a:pt x="50" y="51"/>
                </a:cubicBezTo>
                <a:cubicBezTo>
                  <a:pt x="50" y="51"/>
                  <a:pt x="50" y="51"/>
                  <a:pt x="50" y="5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Freeform 19"/>
          <p:cNvSpPr>
            <a:spLocks noEditPoints="1"/>
          </p:cNvSpPr>
          <p:nvPr/>
        </p:nvSpPr>
        <p:spPr bwMode="auto">
          <a:xfrm>
            <a:off x="1119311" y="3956207"/>
            <a:ext cx="203220" cy="186352"/>
          </a:xfrm>
          <a:custGeom>
            <a:avLst/>
            <a:gdLst>
              <a:gd name="T0" fmla="*/ 79 w 126"/>
              <a:gd name="T1" fmla="*/ 53 h 115"/>
              <a:gd name="T2" fmla="*/ 83 w 126"/>
              <a:gd name="T3" fmla="*/ 69 h 115"/>
              <a:gd name="T4" fmla="*/ 83 w 126"/>
              <a:gd name="T5" fmla="*/ 77 h 115"/>
              <a:gd name="T6" fmla="*/ 89 w 126"/>
              <a:gd name="T7" fmla="*/ 71 h 115"/>
              <a:gd name="T8" fmla="*/ 83 w 126"/>
              <a:gd name="T9" fmla="*/ 49 h 115"/>
              <a:gd name="T10" fmla="*/ 64 w 126"/>
              <a:gd name="T11" fmla="*/ 46 h 115"/>
              <a:gd name="T12" fmla="*/ 122 w 126"/>
              <a:gd name="T13" fmla="*/ 105 h 115"/>
              <a:gd name="T14" fmla="*/ 118 w 126"/>
              <a:gd name="T15" fmla="*/ 105 h 115"/>
              <a:gd name="T16" fmla="*/ 122 w 126"/>
              <a:gd name="T17" fmla="*/ 29 h 115"/>
              <a:gd name="T18" fmla="*/ 122 w 126"/>
              <a:gd name="T19" fmla="*/ 19 h 115"/>
              <a:gd name="T20" fmla="*/ 76 w 126"/>
              <a:gd name="T21" fmla="*/ 13 h 115"/>
              <a:gd name="T22" fmla="*/ 63 w 126"/>
              <a:gd name="T23" fmla="*/ 0 h 115"/>
              <a:gd name="T24" fmla="*/ 51 w 126"/>
              <a:gd name="T25" fmla="*/ 13 h 115"/>
              <a:gd name="T26" fmla="*/ 5 w 126"/>
              <a:gd name="T27" fmla="*/ 19 h 115"/>
              <a:gd name="T28" fmla="*/ 5 w 126"/>
              <a:gd name="T29" fmla="*/ 29 h 115"/>
              <a:gd name="T30" fmla="*/ 9 w 126"/>
              <a:gd name="T31" fmla="*/ 105 h 115"/>
              <a:gd name="T32" fmla="*/ 0 w 126"/>
              <a:gd name="T33" fmla="*/ 110 h 115"/>
              <a:gd name="T34" fmla="*/ 122 w 126"/>
              <a:gd name="T35" fmla="*/ 115 h 115"/>
              <a:gd name="T36" fmla="*/ 122 w 126"/>
              <a:gd name="T37" fmla="*/ 105 h 115"/>
              <a:gd name="T38" fmla="*/ 58 w 126"/>
              <a:gd name="T39" fmla="*/ 8 h 115"/>
              <a:gd name="T40" fmla="*/ 68 w 126"/>
              <a:gd name="T41" fmla="*/ 8 h 115"/>
              <a:gd name="T42" fmla="*/ 68 w 126"/>
              <a:gd name="T43" fmla="*/ 17 h 115"/>
              <a:gd name="T44" fmla="*/ 63 w 126"/>
              <a:gd name="T45" fmla="*/ 19 h 115"/>
              <a:gd name="T46" fmla="*/ 56 w 126"/>
              <a:gd name="T47" fmla="*/ 13 h 115"/>
              <a:gd name="T48" fmla="*/ 112 w 126"/>
              <a:gd name="T49" fmla="*/ 105 h 115"/>
              <a:gd name="T50" fmla="*/ 14 w 126"/>
              <a:gd name="T51" fmla="*/ 105 h 115"/>
              <a:gd name="T52" fmla="*/ 112 w 126"/>
              <a:gd name="T53" fmla="*/ 29 h 115"/>
              <a:gd name="T54" fmla="*/ 59 w 126"/>
              <a:gd name="T55" fmla="*/ 91 h 115"/>
              <a:gd name="T56" fmla="*/ 71 w 126"/>
              <a:gd name="T57" fmla="*/ 89 h 115"/>
              <a:gd name="T58" fmla="*/ 79 w 126"/>
              <a:gd name="T59" fmla="*/ 80 h 115"/>
              <a:gd name="T60" fmla="*/ 78 w 126"/>
              <a:gd name="T61" fmla="*/ 76 h 115"/>
              <a:gd name="T62" fmla="*/ 62 w 126"/>
              <a:gd name="T63" fmla="*/ 50 h 115"/>
              <a:gd name="T64" fmla="*/ 44 w 126"/>
              <a:gd name="T65" fmla="*/ 53 h 115"/>
              <a:gd name="T66" fmla="*/ 44 w 126"/>
              <a:gd name="T67" fmla="*/ 85 h 115"/>
              <a:gd name="T68" fmla="*/ 48 w 126"/>
              <a:gd name="T69" fmla="*/ 57 h 115"/>
              <a:gd name="T70" fmla="*/ 57 w 126"/>
              <a:gd name="T71" fmla="*/ 53 h 115"/>
              <a:gd name="T72" fmla="*/ 58 w 126"/>
              <a:gd name="T73" fmla="*/ 72 h 115"/>
              <a:gd name="T74" fmla="*/ 68 w 126"/>
              <a:gd name="T75" fmla="*/ 83 h 115"/>
              <a:gd name="T76" fmla="*/ 59 w 126"/>
              <a:gd name="T77" fmla="*/ 86 h 115"/>
              <a:gd name="T78" fmla="*/ 43 w 126"/>
              <a:gd name="T79" fmla="*/ 69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6" h="115">
                <a:moveTo>
                  <a:pt x="67" y="49"/>
                </a:moveTo>
                <a:cubicBezTo>
                  <a:pt x="72" y="49"/>
                  <a:pt x="76" y="50"/>
                  <a:pt x="79" y="53"/>
                </a:cubicBezTo>
                <a:cubicBezTo>
                  <a:pt x="82" y="56"/>
                  <a:pt x="84" y="61"/>
                  <a:pt x="84" y="65"/>
                </a:cubicBezTo>
                <a:cubicBezTo>
                  <a:pt x="84" y="67"/>
                  <a:pt x="84" y="68"/>
                  <a:pt x="83" y="69"/>
                </a:cubicBezTo>
                <a:cubicBezTo>
                  <a:pt x="83" y="71"/>
                  <a:pt x="82" y="72"/>
                  <a:pt x="82" y="73"/>
                </a:cubicBezTo>
                <a:cubicBezTo>
                  <a:pt x="81" y="75"/>
                  <a:pt x="81" y="77"/>
                  <a:pt x="83" y="77"/>
                </a:cubicBezTo>
                <a:cubicBezTo>
                  <a:pt x="84" y="78"/>
                  <a:pt x="86" y="78"/>
                  <a:pt x="87" y="76"/>
                </a:cubicBezTo>
                <a:cubicBezTo>
                  <a:pt x="88" y="75"/>
                  <a:pt x="88" y="73"/>
                  <a:pt x="89" y="71"/>
                </a:cubicBezTo>
                <a:cubicBezTo>
                  <a:pt x="89" y="69"/>
                  <a:pt x="90" y="67"/>
                  <a:pt x="90" y="65"/>
                </a:cubicBezTo>
                <a:cubicBezTo>
                  <a:pt x="90" y="59"/>
                  <a:pt x="87" y="53"/>
                  <a:pt x="83" y="49"/>
                </a:cubicBezTo>
                <a:cubicBezTo>
                  <a:pt x="79" y="45"/>
                  <a:pt x="73" y="43"/>
                  <a:pt x="67" y="43"/>
                </a:cubicBezTo>
                <a:cubicBezTo>
                  <a:pt x="66" y="43"/>
                  <a:pt x="64" y="44"/>
                  <a:pt x="64" y="46"/>
                </a:cubicBezTo>
                <a:cubicBezTo>
                  <a:pt x="64" y="47"/>
                  <a:pt x="66" y="49"/>
                  <a:pt x="67" y="49"/>
                </a:cubicBezTo>
                <a:close/>
                <a:moveTo>
                  <a:pt x="122" y="105"/>
                </a:moveTo>
                <a:cubicBezTo>
                  <a:pt x="122" y="105"/>
                  <a:pt x="122" y="105"/>
                  <a:pt x="122" y="105"/>
                </a:cubicBezTo>
                <a:cubicBezTo>
                  <a:pt x="118" y="105"/>
                  <a:pt x="118" y="105"/>
                  <a:pt x="118" y="105"/>
                </a:cubicBezTo>
                <a:cubicBezTo>
                  <a:pt x="118" y="29"/>
                  <a:pt x="118" y="29"/>
                  <a:pt x="118" y="29"/>
                </a:cubicBezTo>
                <a:cubicBezTo>
                  <a:pt x="122" y="29"/>
                  <a:pt x="122" y="29"/>
                  <a:pt x="122" y="29"/>
                </a:cubicBezTo>
                <a:cubicBezTo>
                  <a:pt x="124" y="29"/>
                  <a:pt x="126" y="27"/>
                  <a:pt x="126" y="24"/>
                </a:cubicBezTo>
                <a:cubicBezTo>
                  <a:pt x="126" y="22"/>
                  <a:pt x="124" y="19"/>
                  <a:pt x="122" y="19"/>
                </a:cubicBezTo>
                <a:cubicBezTo>
                  <a:pt x="74" y="19"/>
                  <a:pt x="74" y="19"/>
                  <a:pt x="74" y="19"/>
                </a:cubicBezTo>
                <a:cubicBezTo>
                  <a:pt x="75" y="17"/>
                  <a:pt x="76" y="15"/>
                  <a:pt x="76" y="13"/>
                </a:cubicBezTo>
                <a:cubicBezTo>
                  <a:pt x="76" y="9"/>
                  <a:pt x="75" y="6"/>
                  <a:pt x="72" y="4"/>
                </a:cubicBezTo>
                <a:cubicBezTo>
                  <a:pt x="70" y="1"/>
                  <a:pt x="67" y="0"/>
                  <a:pt x="63" y="0"/>
                </a:cubicBezTo>
                <a:cubicBezTo>
                  <a:pt x="60" y="0"/>
                  <a:pt x="57" y="1"/>
                  <a:pt x="54" y="4"/>
                </a:cubicBezTo>
                <a:cubicBezTo>
                  <a:pt x="52" y="6"/>
                  <a:pt x="51" y="9"/>
                  <a:pt x="51" y="13"/>
                </a:cubicBezTo>
                <a:cubicBezTo>
                  <a:pt x="51" y="15"/>
                  <a:pt x="51" y="17"/>
                  <a:pt x="53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2" y="19"/>
                  <a:pt x="0" y="22"/>
                  <a:pt x="0" y="24"/>
                </a:cubicBezTo>
                <a:cubicBezTo>
                  <a:pt x="0" y="27"/>
                  <a:pt x="2" y="29"/>
                  <a:pt x="5" y="29"/>
                </a:cubicBezTo>
                <a:cubicBezTo>
                  <a:pt x="9" y="29"/>
                  <a:pt x="9" y="29"/>
                  <a:pt x="9" y="29"/>
                </a:cubicBezTo>
                <a:cubicBezTo>
                  <a:pt x="9" y="105"/>
                  <a:pt x="9" y="105"/>
                  <a:pt x="9" y="105"/>
                </a:cubicBezTo>
                <a:cubicBezTo>
                  <a:pt x="5" y="105"/>
                  <a:pt x="5" y="105"/>
                  <a:pt x="5" y="105"/>
                </a:cubicBezTo>
                <a:cubicBezTo>
                  <a:pt x="2" y="105"/>
                  <a:pt x="0" y="107"/>
                  <a:pt x="0" y="110"/>
                </a:cubicBezTo>
                <a:cubicBezTo>
                  <a:pt x="0" y="113"/>
                  <a:pt x="2" y="115"/>
                  <a:pt x="5" y="115"/>
                </a:cubicBezTo>
                <a:cubicBezTo>
                  <a:pt x="122" y="115"/>
                  <a:pt x="122" y="115"/>
                  <a:pt x="122" y="115"/>
                </a:cubicBezTo>
                <a:cubicBezTo>
                  <a:pt x="124" y="115"/>
                  <a:pt x="126" y="113"/>
                  <a:pt x="126" y="110"/>
                </a:cubicBezTo>
                <a:cubicBezTo>
                  <a:pt x="126" y="107"/>
                  <a:pt x="124" y="105"/>
                  <a:pt x="122" y="105"/>
                </a:cubicBezTo>
                <a:close/>
                <a:moveTo>
                  <a:pt x="58" y="8"/>
                </a:moveTo>
                <a:cubicBezTo>
                  <a:pt x="58" y="8"/>
                  <a:pt x="58" y="8"/>
                  <a:pt x="58" y="8"/>
                </a:cubicBezTo>
                <a:cubicBezTo>
                  <a:pt x="60" y="6"/>
                  <a:pt x="61" y="6"/>
                  <a:pt x="63" y="6"/>
                </a:cubicBezTo>
                <a:cubicBezTo>
                  <a:pt x="65" y="6"/>
                  <a:pt x="67" y="6"/>
                  <a:pt x="68" y="8"/>
                </a:cubicBezTo>
                <a:cubicBezTo>
                  <a:pt x="69" y="9"/>
                  <a:pt x="70" y="11"/>
                  <a:pt x="70" y="13"/>
                </a:cubicBezTo>
                <a:cubicBezTo>
                  <a:pt x="70" y="14"/>
                  <a:pt x="69" y="16"/>
                  <a:pt x="68" y="17"/>
                </a:cubicBezTo>
                <a:cubicBezTo>
                  <a:pt x="67" y="19"/>
                  <a:pt x="65" y="19"/>
                  <a:pt x="63" y="19"/>
                </a:cubicBezTo>
                <a:cubicBezTo>
                  <a:pt x="63" y="19"/>
                  <a:pt x="63" y="19"/>
                  <a:pt x="63" y="19"/>
                </a:cubicBezTo>
                <a:cubicBezTo>
                  <a:pt x="61" y="19"/>
                  <a:pt x="60" y="19"/>
                  <a:pt x="58" y="17"/>
                </a:cubicBezTo>
                <a:cubicBezTo>
                  <a:pt x="57" y="16"/>
                  <a:pt x="56" y="14"/>
                  <a:pt x="56" y="13"/>
                </a:cubicBezTo>
                <a:cubicBezTo>
                  <a:pt x="56" y="11"/>
                  <a:pt x="57" y="9"/>
                  <a:pt x="58" y="8"/>
                </a:cubicBezTo>
                <a:close/>
                <a:moveTo>
                  <a:pt x="112" y="105"/>
                </a:moveTo>
                <a:cubicBezTo>
                  <a:pt x="112" y="105"/>
                  <a:pt x="112" y="105"/>
                  <a:pt x="112" y="105"/>
                </a:cubicBezTo>
                <a:cubicBezTo>
                  <a:pt x="14" y="105"/>
                  <a:pt x="14" y="105"/>
                  <a:pt x="14" y="105"/>
                </a:cubicBezTo>
                <a:cubicBezTo>
                  <a:pt x="14" y="29"/>
                  <a:pt x="14" y="29"/>
                  <a:pt x="14" y="29"/>
                </a:cubicBezTo>
                <a:cubicBezTo>
                  <a:pt x="112" y="29"/>
                  <a:pt x="112" y="29"/>
                  <a:pt x="112" y="29"/>
                </a:cubicBezTo>
                <a:cubicBezTo>
                  <a:pt x="112" y="105"/>
                  <a:pt x="112" y="105"/>
                  <a:pt x="112" y="105"/>
                </a:cubicBezTo>
                <a:close/>
                <a:moveTo>
                  <a:pt x="59" y="91"/>
                </a:moveTo>
                <a:cubicBezTo>
                  <a:pt x="59" y="91"/>
                  <a:pt x="59" y="91"/>
                  <a:pt x="59" y="91"/>
                </a:cubicBezTo>
                <a:cubicBezTo>
                  <a:pt x="63" y="91"/>
                  <a:pt x="67" y="90"/>
                  <a:pt x="71" y="89"/>
                </a:cubicBezTo>
                <a:cubicBezTo>
                  <a:pt x="71" y="88"/>
                  <a:pt x="71" y="88"/>
                  <a:pt x="71" y="88"/>
                </a:cubicBezTo>
                <a:cubicBezTo>
                  <a:pt x="74" y="87"/>
                  <a:pt x="77" y="84"/>
                  <a:pt x="79" y="80"/>
                </a:cubicBezTo>
                <a:cubicBezTo>
                  <a:pt x="79" y="80"/>
                  <a:pt x="79" y="80"/>
                  <a:pt x="79" y="80"/>
                </a:cubicBezTo>
                <a:cubicBezTo>
                  <a:pt x="80" y="79"/>
                  <a:pt x="79" y="77"/>
                  <a:pt x="78" y="76"/>
                </a:cubicBezTo>
                <a:cubicBezTo>
                  <a:pt x="62" y="67"/>
                  <a:pt x="62" y="67"/>
                  <a:pt x="62" y="67"/>
                </a:cubicBezTo>
                <a:cubicBezTo>
                  <a:pt x="62" y="50"/>
                  <a:pt x="62" y="50"/>
                  <a:pt x="62" y="50"/>
                </a:cubicBezTo>
                <a:cubicBezTo>
                  <a:pt x="62" y="48"/>
                  <a:pt x="61" y="47"/>
                  <a:pt x="59" y="47"/>
                </a:cubicBezTo>
                <a:cubicBezTo>
                  <a:pt x="53" y="47"/>
                  <a:pt x="48" y="49"/>
                  <a:pt x="44" y="53"/>
                </a:cubicBezTo>
                <a:cubicBezTo>
                  <a:pt x="40" y="57"/>
                  <a:pt x="37" y="63"/>
                  <a:pt x="37" y="69"/>
                </a:cubicBezTo>
                <a:cubicBezTo>
                  <a:pt x="37" y="75"/>
                  <a:pt x="40" y="81"/>
                  <a:pt x="44" y="85"/>
                </a:cubicBezTo>
                <a:cubicBezTo>
                  <a:pt x="48" y="89"/>
                  <a:pt x="53" y="91"/>
                  <a:pt x="59" y="91"/>
                </a:cubicBezTo>
                <a:close/>
                <a:moveTo>
                  <a:pt x="48" y="57"/>
                </a:moveTo>
                <a:cubicBezTo>
                  <a:pt x="48" y="57"/>
                  <a:pt x="48" y="57"/>
                  <a:pt x="48" y="57"/>
                </a:cubicBezTo>
                <a:cubicBezTo>
                  <a:pt x="50" y="55"/>
                  <a:pt x="53" y="53"/>
                  <a:pt x="57" y="53"/>
                </a:cubicBezTo>
                <a:cubicBezTo>
                  <a:pt x="57" y="69"/>
                  <a:pt x="57" y="69"/>
                  <a:pt x="57" y="69"/>
                </a:cubicBezTo>
                <a:cubicBezTo>
                  <a:pt x="57" y="70"/>
                  <a:pt x="57" y="71"/>
                  <a:pt x="58" y="72"/>
                </a:cubicBezTo>
                <a:cubicBezTo>
                  <a:pt x="72" y="80"/>
                  <a:pt x="72" y="80"/>
                  <a:pt x="72" y="80"/>
                </a:cubicBezTo>
                <a:cubicBezTo>
                  <a:pt x="71" y="81"/>
                  <a:pt x="69" y="82"/>
                  <a:pt x="68" y="83"/>
                </a:cubicBezTo>
                <a:cubicBezTo>
                  <a:pt x="68" y="84"/>
                  <a:pt x="68" y="84"/>
                  <a:pt x="68" y="84"/>
                </a:cubicBezTo>
                <a:cubicBezTo>
                  <a:pt x="65" y="85"/>
                  <a:pt x="62" y="86"/>
                  <a:pt x="59" y="86"/>
                </a:cubicBezTo>
                <a:cubicBezTo>
                  <a:pt x="55" y="86"/>
                  <a:pt x="51" y="84"/>
                  <a:pt x="48" y="81"/>
                </a:cubicBezTo>
                <a:cubicBezTo>
                  <a:pt x="45" y="78"/>
                  <a:pt x="43" y="74"/>
                  <a:pt x="43" y="69"/>
                </a:cubicBezTo>
                <a:cubicBezTo>
                  <a:pt x="43" y="64"/>
                  <a:pt x="45" y="60"/>
                  <a:pt x="48" y="5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Freeform 20"/>
          <p:cNvSpPr>
            <a:spLocks noEditPoints="1"/>
          </p:cNvSpPr>
          <p:nvPr/>
        </p:nvSpPr>
        <p:spPr bwMode="auto">
          <a:xfrm>
            <a:off x="1124129" y="3133439"/>
            <a:ext cx="198401" cy="183139"/>
          </a:xfrm>
          <a:custGeom>
            <a:avLst/>
            <a:gdLst>
              <a:gd name="T0" fmla="*/ 95 w 123"/>
              <a:gd name="T1" fmla="*/ 54 h 113"/>
              <a:gd name="T2" fmla="*/ 122 w 123"/>
              <a:gd name="T3" fmla="*/ 38 h 113"/>
              <a:gd name="T4" fmla="*/ 111 w 123"/>
              <a:gd name="T5" fmla="*/ 36 h 113"/>
              <a:gd name="T6" fmla="*/ 96 w 123"/>
              <a:gd name="T7" fmla="*/ 28 h 113"/>
              <a:gd name="T8" fmla="*/ 105 w 123"/>
              <a:gd name="T9" fmla="*/ 14 h 113"/>
              <a:gd name="T10" fmla="*/ 114 w 123"/>
              <a:gd name="T11" fmla="*/ 7 h 113"/>
              <a:gd name="T12" fmla="*/ 74 w 123"/>
              <a:gd name="T13" fmla="*/ 14 h 113"/>
              <a:gd name="T14" fmla="*/ 72 w 123"/>
              <a:gd name="T15" fmla="*/ 35 h 113"/>
              <a:gd name="T16" fmla="*/ 50 w 123"/>
              <a:gd name="T17" fmla="*/ 21 h 113"/>
              <a:gd name="T18" fmla="*/ 55 w 123"/>
              <a:gd name="T19" fmla="*/ 13 h 113"/>
              <a:gd name="T20" fmla="*/ 64 w 123"/>
              <a:gd name="T21" fmla="*/ 7 h 113"/>
              <a:gd name="T22" fmla="*/ 33 w 123"/>
              <a:gd name="T23" fmla="*/ 6 h 113"/>
              <a:gd name="T24" fmla="*/ 30 w 123"/>
              <a:gd name="T25" fmla="*/ 6 h 113"/>
              <a:gd name="T26" fmla="*/ 13 w 123"/>
              <a:gd name="T27" fmla="*/ 22 h 113"/>
              <a:gd name="T28" fmla="*/ 14 w 123"/>
              <a:gd name="T29" fmla="*/ 25 h 113"/>
              <a:gd name="T30" fmla="*/ 10 w 123"/>
              <a:gd name="T31" fmla="*/ 27 h 113"/>
              <a:gd name="T32" fmla="*/ 1 w 123"/>
              <a:gd name="T33" fmla="*/ 39 h 113"/>
              <a:gd name="T34" fmla="*/ 9 w 123"/>
              <a:gd name="T35" fmla="*/ 46 h 113"/>
              <a:gd name="T36" fmla="*/ 9 w 123"/>
              <a:gd name="T37" fmla="*/ 46 h 113"/>
              <a:gd name="T38" fmla="*/ 9 w 123"/>
              <a:gd name="T39" fmla="*/ 47 h 113"/>
              <a:gd name="T40" fmla="*/ 27 w 123"/>
              <a:gd name="T41" fmla="*/ 48 h 113"/>
              <a:gd name="T42" fmla="*/ 28 w 123"/>
              <a:gd name="T43" fmla="*/ 42 h 113"/>
              <a:gd name="T44" fmla="*/ 49 w 123"/>
              <a:gd name="T45" fmla="*/ 58 h 113"/>
              <a:gd name="T46" fmla="*/ 25 w 123"/>
              <a:gd name="T47" fmla="*/ 111 h 113"/>
              <a:gd name="T48" fmla="*/ 103 w 123"/>
              <a:gd name="T49" fmla="*/ 112 h 113"/>
              <a:gd name="T50" fmla="*/ 120 w 123"/>
              <a:gd name="T51" fmla="*/ 95 h 113"/>
              <a:gd name="T52" fmla="*/ 34 w 123"/>
              <a:gd name="T53" fmla="*/ 35 h 113"/>
              <a:gd name="T54" fmla="*/ 28 w 123"/>
              <a:gd name="T55" fmla="*/ 36 h 113"/>
              <a:gd name="T56" fmla="*/ 24 w 123"/>
              <a:gd name="T57" fmla="*/ 38 h 113"/>
              <a:gd name="T58" fmla="*/ 18 w 123"/>
              <a:gd name="T59" fmla="*/ 48 h 113"/>
              <a:gd name="T60" fmla="*/ 13 w 123"/>
              <a:gd name="T61" fmla="*/ 42 h 113"/>
              <a:gd name="T62" fmla="*/ 13 w 123"/>
              <a:gd name="T63" fmla="*/ 42 h 113"/>
              <a:gd name="T64" fmla="*/ 13 w 123"/>
              <a:gd name="T65" fmla="*/ 42 h 113"/>
              <a:gd name="T66" fmla="*/ 11 w 123"/>
              <a:gd name="T67" fmla="*/ 33 h 113"/>
              <a:gd name="T68" fmla="*/ 18 w 123"/>
              <a:gd name="T69" fmla="*/ 30 h 113"/>
              <a:gd name="T70" fmla="*/ 21 w 123"/>
              <a:gd name="T71" fmla="*/ 25 h 113"/>
              <a:gd name="T72" fmla="*/ 28 w 123"/>
              <a:gd name="T73" fmla="*/ 12 h 113"/>
              <a:gd name="T74" fmla="*/ 36 w 123"/>
              <a:gd name="T75" fmla="*/ 11 h 113"/>
              <a:gd name="T76" fmla="*/ 40 w 123"/>
              <a:gd name="T77" fmla="*/ 10 h 113"/>
              <a:gd name="T78" fmla="*/ 53 w 123"/>
              <a:gd name="T79" fmla="*/ 7 h 113"/>
              <a:gd name="T80" fmla="*/ 45 w 123"/>
              <a:gd name="T81" fmla="*/ 19 h 113"/>
              <a:gd name="T82" fmla="*/ 43 w 123"/>
              <a:gd name="T83" fmla="*/ 26 h 113"/>
              <a:gd name="T84" fmla="*/ 34 w 123"/>
              <a:gd name="T85" fmla="*/ 35 h 113"/>
              <a:gd name="T86" fmla="*/ 19 w 123"/>
              <a:gd name="T87" fmla="*/ 96 h 113"/>
              <a:gd name="T88" fmla="*/ 78 w 123"/>
              <a:gd name="T89" fmla="*/ 35 h 113"/>
              <a:gd name="T90" fmla="*/ 77 w 123"/>
              <a:gd name="T91" fmla="*/ 33 h 113"/>
              <a:gd name="T92" fmla="*/ 102 w 123"/>
              <a:gd name="T93" fmla="*/ 7 h 113"/>
              <a:gd name="T94" fmla="*/ 96 w 123"/>
              <a:gd name="T95" fmla="*/ 10 h 113"/>
              <a:gd name="T96" fmla="*/ 90 w 123"/>
              <a:gd name="T97" fmla="*/ 31 h 113"/>
              <a:gd name="T98" fmla="*/ 105 w 123"/>
              <a:gd name="T99" fmla="*/ 43 h 113"/>
              <a:gd name="T100" fmla="*/ 111 w 123"/>
              <a:gd name="T101" fmla="*/ 43 h 113"/>
              <a:gd name="T102" fmla="*/ 88 w 123"/>
              <a:gd name="T103" fmla="*/ 47 h 113"/>
              <a:gd name="T104" fmla="*/ 105 w 123"/>
              <a:gd name="T105" fmla="*/ 106 h 113"/>
              <a:gd name="T106" fmla="*/ 78 w 123"/>
              <a:gd name="T107" fmla="*/ 62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3" h="113">
                <a:moveTo>
                  <a:pt x="82" y="58"/>
                </a:moveTo>
                <a:cubicBezTo>
                  <a:pt x="88" y="53"/>
                  <a:pt x="88" y="53"/>
                  <a:pt x="88" y="53"/>
                </a:cubicBezTo>
                <a:cubicBezTo>
                  <a:pt x="90" y="54"/>
                  <a:pt x="92" y="54"/>
                  <a:pt x="95" y="54"/>
                </a:cubicBezTo>
                <a:cubicBezTo>
                  <a:pt x="98" y="55"/>
                  <a:pt x="101" y="54"/>
                  <a:pt x="104" y="54"/>
                </a:cubicBezTo>
                <a:cubicBezTo>
                  <a:pt x="108" y="53"/>
                  <a:pt x="112" y="50"/>
                  <a:pt x="115" y="48"/>
                </a:cubicBezTo>
                <a:cubicBezTo>
                  <a:pt x="118" y="45"/>
                  <a:pt x="121" y="41"/>
                  <a:pt x="122" y="38"/>
                </a:cubicBezTo>
                <a:cubicBezTo>
                  <a:pt x="123" y="36"/>
                  <a:pt x="122" y="34"/>
                  <a:pt x="121" y="34"/>
                </a:cubicBezTo>
                <a:cubicBezTo>
                  <a:pt x="120" y="34"/>
                  <a:pt x="119" y="34"/>
                  <a:pt x="119" y="34"/>
                </a:cubicBezTo>
                <a:cubicBezTo>
                  <a:pt x="111" y="36"/>
                  <a:pt x="111" y="36"/>
                  <a:pt x="111" y="36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100" y="33"/>
                  <a:pt x="100" y="33"/>
                  <a:pt x="100" y="33"/>
                </a:cubicBezTo>
                <a:cubicBezTo>
                  <a:pt x="96" y="28"/>
                  <a:pt x="96" y="28"/>
                  <a:pt x="96" y="28"/>
                </a:cubicBezTo>
                <a:cubicBezTo>
                  <a:pt x="97" y="22"/>
                  <a:pt x="97" y="22"/>
                  <a:pt x="97" y="22"/>
                </a:cubicBezTo>
                <a:cubicBezTo>
                  <a:pt x="99" y="16"/>
                  <a:pt x="99" y="16"/>
                  <a:pt x="99" y="16"/>
                </a:cubicBezTo>
                <a:cubicBezTo>
                  <a:pt x="105" y="14"/>
                  <a:pt x="105" y="14"/>
                  <a:pt x="105" y="14"/>
                </a:cubicBezTo>
                <a:cubicBezTo>
                  <a:pt x="113" y="12"/>
                  <a:pt x="113" y="12"/>
                  <a:pt x="113" y="12"/>
                </a:cubicBezTo>
                <a:cubicBezTo>
                  <a:pt x="115" y="11"/>
                  <a:pt x="115" y="10"/>
                  <a:pt x="115" y="8"/>
                </a:cubicBezTo>
                <a:cubicBezTo>
                  <a:pt x="115" y="8"/>
                  <a:pt x="115" y="7"/>
                  <a:pt x="114" y="7"/>
                </a:cubicBezTo>
                <a:cubicBezTo>
                  <a:pt x="111" y="4"/>
                  <a:pt x="107" y="2"/>
                  <a:pt x="103" y="1"/>
                </a:cubicBezTo>
                <a:cubicBezTo>
                  <a:pt x="99" y="1"/>
                  <a:pt x="95" y="1"/>
                  <a:pt x="90" y="2"/>
                </a:cubicBezTo>
                <a:cubicBezTo>
                  <a:pt x="83" y="4"/>
                  <a:pt x="78" y="8"/>
                  <a:pt x="74" y="14"/>
                </a:cubicBezTo>
                <a:cubicBezTo>
                  <a:pt x="71" y="20"/>
                  <a:pt x="70" y="28"/>
                  <a:pt x="71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2" y="35"/>
                  <a:pt x="72" y="35"/>
                  <a:pt x="72" y="35"/>
                </a:cubicBezTo>
                <a:cubicBezTo>
                  <a:pt x="66" y="41"/>
                  <a:pt x="66" y="41"/>
                  <a:pt x="66" y="41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3"/>
                  <a:pt x="49" y="22"/>
                  <a:pt x="50" y="21"/>
                </a:cubicBezTo>
                <a:cubicBezTo>
                  <a:pt x="50" y="21"/>
                  <a:pt x="50" y="21"/>
                  <a:pt x="50" y="21"/>
                </a:cubicBezTo>
                <a:cubicBezTo>
                  <a:pt x="50" y="19"/>
                  <a:pt x="51" y="18"/>
                  <a:pt x="51" y="17"/>
                </a:cubicBezTo>
                <a:cubicBezTo>
                  <a:pt x="52" y="15"/>
                  <a:pt x="54" y="13"/>
                  <a:pt x="55" y="13"/>
                </a:cubicBezTo>
                <a:cubicBezTo>
                  <a:pt x="57" y="12"/>
                  <a:pt x="59" y="12"/>
                  <a:pt x="62" y="12"/>
                </a:cubicBezTo>
                <a:cubicBezTo>
                  <a:pt x="63" y="12"/>
                  <a:pt x="64" y="12"/>
                  <a:pt x="64" y="11"/>
                </a:cubicBezTo>
                <a:cubicBezTo>
                  <a:pt x="65" y="10"/>
                  <a:pt x="65" y="8"/>
                  <a:pt x="64" y="7"/>
                </a:cubicBezTo>
                <a:cubicBezTo>
                  <a:pt x="60" y="3"/>
                  <a:pt x="55" y="0"/>
                  <a:pt x="50" y="0"/>
                </a:cubicBezTo>
                <a:cubicBezTo>
                  <a:pt x="45" y="0"/>
                  <a:pt x="41" y="1"/>
                  <a:pt x="36" y="5"/>
                </a:cubicBezTo>
                <a:cubicBezTo>
                  <a:pt x="35" y="5"/>
                  <a:pt x="34" y="6"/>
                  <a:pt x="33" y="6"/>
                </a:cubicBezTo>
                <a:cubicBezTo>
                  <a:pt x="33" y="7"/>
                  <a:pt x="32" y="7"/>
                  <a:pt x="32" y="7"/>
                </a:cubicBezTo>
                <a:cubicBezTo>
                  <a:pt x="30" y="6"/>
                  <a:pt x="30" y="6"/>
                  <a:pt x="30" y="6"/>
                </a:cubicBezTo>
                <a:cubicBezTo>
                  <a:pt x="30" y="6"/>
                  <a:pt x="30" y="6"/>
                  <a:pt x="30" y="6"/>
                </a:cubicBezTo>
                <a:cubicBezTo>
                  <a:pt x="29" y="5"/>
                  <a:pt x="27" y="5"/>
                  <a:pt x="26" y="6"/>
                </a:cubicBezTo>
                <a:cubicBezTo>
                  <a:pt x="13" y="18"/>
                  <a:pt x="13" y="18"/>
                  <a:pt x="13" y="18"/>
                </a:cubicBezTo>
                <a:cubicBezTo>
                  <a:pt x="12" y="20"/>
                  <a:pt x="12" y="21"/>
                  <a:pt x="13" y="22"/>
                </a:cubicBezTo>
                <a:cubicBezTo>
                  <a:pt x="15" y="24"/>
                  <a:pt x="15" y="24"/>
                  <a:pt x="15" y="24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6"/>
                  <a:pt x="13" y="27"/>
                </a:cubicBezTo>
                <a:cubicBezTo>
                  <a:pt x="13" y="27"/>
                  <a:pt x="13" y="27"/>
                  <a:pt x="12" y="27"/>
                </a:cubicBezTo>
                <a:cubicBezTo>
                  <a:pt x="12" y="27"/>
                  <a:pt x="11" y="28"/>
                  <a:pt x="10" y="27"/>
                </a:cubicBezTo>
                <a:cubicBezTo>
                  <a:pt x="9" y="27"/>
                  <a:pt x="8" y="28"/>
                  <a:pt x="7" y="28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6"/>
                  <a:pt x="0" y="38"/>
                  <a:pt x="1" y="39"/>
                </a:cubicBezTo>
                <a:cubicBezTo>
                  <a:pt x="8" y="46"/>
                  <a:pt x="8" y="46"/>
                  <a:pt x="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9" y="46"/>
                  <a:pt x="9" y="46"/>
                  <a:pt x="9" y="46"/>
                </a:cubicBezTo>
                <a:cubicBezTo>
                  <a:pt x="9" y="46"/>
                  <a:pt x="9" y="46"/>
                  <a:pt x="9" y="46"/>
                </a:cubicBezTo>
                <a:cubicBezTo>
                  <a:pt x="9" y="46"/>
                  <a:pt x="9" y="46"/>
                  <a:pt x="9" y="46"/>
                </a:cubicBezTo>
                <a:cubicBezTo>
                  <a:pt x="9" y="46"/>
                  <a:pt x="9" y="46"/>
                  <a:pt x="9" y="46"/>
                </a:cubicBezTo>
                <a:cubicBezTo>
                  <a:pt x="9" y="46"/>
                  <a:pt x="9" y="46"/>
                  <a:pt x="9" y="46"/>
                </a:cubicBezTo>
                <a:cubicBezTo>
                  <a:pt x="9" y="47"/>
                  <a:pt x="9" y="47"/>
                  <a:pt x="9" y="47"/>
                </a:cubicBezTo>
                <a:cubicBezTo>
                  <a:pt x="9" y="47"/>
                  <a:pt x="9" y="47"/>
                  <a:pt x="9" y="47"/>
                </a:cubicBezTo>
                <a:cubicBezTo>
                  <a:pt x="16" y="54"/>
                  <a:pt x="16" y="54"/>
                  <a:pt x="16" y="54"/>
                </a:cubicBezTo>
                <a:cubicBezTo>
                  <a:pt x="18" y="55"/>
                  <a:pt x="19" y="55"/>
                  <a:pt x="21" y="54"/>
                </a:cubicBezTo>
                <a:cubicBezTo>
                  <a:pt x="27" y="48"/>
                  <a:pt x="27" y="48"/>
                  <a:pt x="27" y="48"/>
                </a:cubicBezTo>
                <a:cubicBezTo>
                  <a:pt x="27" y="47"/>
                  <a:pt x="28" y="46"/>
                  <a:pt x="28" y="45"/>
                </a:cubicBezTo>
                <a:cubicBezTo>
                  <a:pt x="28" y="45"/>
                  <a:pt x="28" y="44"/>
                  <a:pt x="28" y="43"/>
                </a:cubicBezTo>
                <a:cubicBezTo>
                  <a:pt x="28" y="43"/>
                  <a:pt x="28" y="43"/>
                  <a:pt x="28" y="42"/>
                </a:cubicBezTo>
                <a:cubicBezTo>
                  <a:pt x="29" y="42"/>
                  <a:pt x="30" y="41"/>
                  <a:pt x="31" y="41"/>
                </a:cubicBezTo>
                <a:cubicBezTo>
                  <a:pt x="31" y="41"/>
                  <a:pt x="31" y="41"/>
                  <a:pt x="31" y="41"/>
                </a:cubicBezTo>
                <a:cubicBezTo>
                  <a:pt x="49" y="58"/>
                  <a:pt x="49" y="58"/>
                  <a:pt x="49" y="58"/>
                </a:cubicBezTo>
                <a:cubicBezTo>
                  <a:pt x="13" y="94"/>
                  <a:pt x="13" y="94"/>
                  <a:pt x="13" y="94"/>
                </a:cubicBezTo>
                <a:cubicBezTo>
                  <a:pt x="11" y="95"/>
                  <a:pt x="11" y="97"/>
                  <a:pt x="13" y="98"/>
                </a:cubicBezTo>
                <a:cubicBezTo>
                  <a:pt x="25" y="111"/>
                  <a:pt x="25" y="111"/>
                  <a:pt x="25" y="111"/>
                </a:cubicBezTo>
                <a:cubicBezTo>
                  <a:pt x="27" y="112"/>
                  <a:pt x="28" y="112"/>
                  <a:pt x="30" y="111"/>
                </a:cubicBezTo>
                <a:cubicBezTo>
                  <a:pt x="66" y="75"/>
                  <a:pt x="66" y="75"/>
                  <a:pt x="66" y="75"/>
                </a:cubicBezTo>
                <a:cubicBezTo>
                  <a:pt x="103" y="112"/>
                  <a:pt x="103" y="112"/>
                  <a:pt x="103" y="112"/>
                </a:cubicBezTo>
                <a:cubicBezTo>
                  <a:pt x="104" y="113"/>
                  <a:pt x="106" y="113"/>
                  <a:pt x="107" y="112"/>
                </a:cubicBezTo>
                <a:cubicBezTo>
                  <a:pt x="120" y="99"/>
                  <a:pt x="120" y="99"/>
                  <a:pt x="120" y="99"/>
                </a:cubicBezTo>
                <a:cubicBezTo>
                  <a:pt x="121" y="98"/>
                  <a:pt x="121" y="96"/>
                  <a:pt x="120" y="95"/>
                </a:cubicBezTo>
                <a:cubicBezTo>
                  <a:pt x="82" y="58"/>
                  <a:pt x="82" y="58"/>
                  <a:pt x="82" y="58"/>
                </a:cubicBezTo>
                <a:close/>
                <a:moveTo>
                  <a:pt x="34" y="35"/>
                </a:moveTo>
                <a:cubicBezTo>
                  <a:pt x="34" y="35"/>
                  <a:pt x="34" y="35"/>
                  <a:pt x="34" y="35"/>
                </a:cubicBezTo>
                <a:cubicBezTo>
                  <a:pt x="33" y="34"/>
                  <a:pt x="31" y="34"/>
                  <a:pt x="30" y="35"/>
                </a:cubicBezTo>
                <a:cubicBezTo>
                  <a:pt x="29" y="35"/>
                  <a:pt x="29" y="36"/>
                  <a:pt x="28" y="36"/>
                </a:cubicBezTo>
                <a:cubicBezTo>
                  <a:pt x="28" y="36"/>
                  <a:pt x="28" y="36"/>
                  <a:pt x="28" y="36"/>
                </a:cubicBezTo>
                <a:cubicBezTo>
                  <a:pt x="28" y="36"/>
                  <a:pt x="28" y="36"/>
                  <a:pt x="28" y="36"/>
                </a:cubicBezTo>
                <a:cubicBezTo>
                  <a:pt x="27" y="36"/>
                  <a:pt x="26" y="37"/>
                  <a:pt x="26" y="37"/>
                </a:cubicBezTo>
                <a:cubicBezTo>
                  <a:pt x="25" y="37"/>
                  <a:pt x="25" y="38"/>
                  <a:pt x="24" y="38"/>
                </a:cubicBezTo>
                <a:cubicBezTo>
                  <a:pt x="24" y="39"/>
                  <a:pt x="23" y="40"/>
                  <a:pt x="22" y="41"/>
                </a:cubicBezTo>
                <a:cubicBezTo>
                  <a:pt x="22" y="42"/>
                  <a:pt x="22" y="43"/>
                  <a:pt x="22" y="45"/>
                </a:cubicBezTo>
                <a:cubicBezTo>
                  <a:pt x="18" y="48"/>
                  <a:pt x="18" y="48"/>
                  <a:pt x="18" y="48"/>
                </a:cubicBezTo>
                <a:cubicBezTo>
                  <a:pt x="13" y="43"/>
                  <a:pt x="13" y="43"/>
                  <a:pt x="13" y="43"/>
                </a:cubicBezTo>
                <a:cubicBezTo>
                  <a:pt x="13" y="42"/>
                  <a:pt x="13" y="42"/>
                  <a:pt x="13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7" y="37"/>
                  <a:pt x="7" y="37"/>
                  <a:pt x="7" y="37"/>
                </a:cubicBezTo>
                <a:cubicBezTo>
                  <a:pt x="11" y="33"/>
                  <a:pt x="11" y="33"/>
                  <a:pt x="11" y="33"/>
                </a:cubicBezTo>
                <a:cubicBezTo>
                  <a:pt x="12" y="33"/>
                  <a:pt x="13" y="33"/>
                  <a:pt x="14" y="33"/>
                </a:cubicBezTo>
                <a:cubicBezTo>
                  <a:pt x="15" y="32"/>
                  <a:pt x="17" y="32"/>
                  <a:pt x="18" y="31"/>
                </a:cubicBezTo>
                <a:cubicBezTo>
                  <a:pt x="18" y="30"/>
                  <a:pt x="18" y="30"/>
                  <a:pt x="18" y="30"/>
                </a:cubicBezTo>
                <a:cubicBezTo>
                  <a:pt x="19" y="29"/>
                  <a:pt x="19" y="28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6"/>
                  <a:pt x="21" y="25"/>
                </a:cubicBezTo>
                <a:cubicBezTo>
                  <a:pt x="22" y="24"/>
                  <a:pt x="21" y="22"/>
                  <a:pt x="20" y="21"/>
                </a:cubicBezTo>
                <a:cubicBezTo>
                  <a:pt x="20" y="20"/>
                  <a:pt x="20" y="20"/>
                  <a:pt x="20" y="20"/>
                </a:cubicBezTo>
                <a:cubicBezTo>
                  <a:pt x="28" y="12"/>
                  <a:pt x="28" y="12"/>
                  <a:pt x="28" y="12"/>
                </a:cubicBezTo>
                <a:cubicBezTo>
                  <a:pt x="29" y="13"/>
                  <a:pt x="29" y="13"/>
                  <a:pt x="29" y="13"/>
                </a:cubicBezTo>
                <a:cubicBezTo>
                  <a:pt x="30" y="14"/>
                  <a:pt x="32" y="14"/>
                  <a:pt x="33" y="13"/>
                </a:cubicBezTo>
                <a:cubicBezTo>
                  <a:pt x="34" y="12"/>
                  <a:pt x="35" y="12"/>
                  <a:pt x="36" y="11"/>
                </a:cubicBezTo>
                <a:cubicBezTo>
                  <a:pt x="36" y="11"/>
                  <a:pt x="36" y="11"/>
                  <a:pt x="36" y="11"/>
                </a:cubicBezTo>
                <a:cubicBezTo>
                  <a:pt x="37" y="11"/>
                  <a:pt x="38" y="11"/>
                  <a:pt x="39" y="10"/>
                </a:cubicBezTo>
                <a:cubicBezTo>
                  <a:pt x="39" y="10"/>
                  <a:pt x="40" y="10"/>
                  <a:pt x="40" y="10"/>
                </a:cubicBezTo>
                <a:cubicBezTo>
                  <a:pt x="43" y="7"/>
                  <a:pt x="46" y="6"/>
                  <a:pt x="50" y="6"/>
                </a:cubicBezTo>
                <a:cubicBezTo>
                  <a:pt x="51" y="6"/>
                  <a:pt x="53" y="6"/>
                  <a:pt x="54" y="7"/>
                </a:cubicBezTo>
                <a:cubicBezTo>
                  <a:pt x="54" y="7"/>
                  <a:pt x="53" y="7"/>
                  <a:pt x="53" y="7"/>
                </a:cubicBezTo>
                <a:cubicBezTo>
                  <a:pt x="50" y="9"/>
                  <a:pt x="48" y="11"/>
                  <a:pt x="46" y="14"/>
                </a:cubicBezTo>
                <a:cubicBezTo>
                  <a:pt x="46" y="14"/>
                  <a:pt x="46" y="15"/>
                  <a:pt x="46" y="15"/>
                </a:cubicBezTo>
                <a:cubicBezTo>
                  <a:pt x="46" y="16"/>
                  <a:pt x="45" y="17"/>
                  <a:pt x="45" y="19"/>
                </a:cubicBezTo>
                <a:cubicBezTo>
                  <a:pt x="44" y="19"/>
                  <a:pt x="44" y="19"/>
                  <a:pt x="44" y="19"/>
                </a:cubicBezTo>
                <a:cubicBezTo>
                  <a:pt x="44" y="20"/>
                  <a:pt x="43" y="21"/>
                  <a:pt x="42" y="23"/>
                </a:cubicBezTo>
                <a:cubicBezTo>
                  <a:pt x="41" y="24"/>
                  <a:pt x="42" y="25"/>
                  <a:pt x="43" y="26"/>
                </a:cubicBezTo>
                <a:cubicBezTo>
                  <a:pt x="61" y="45"/>
                  <a:pt x="61" y="45"/>
                  <a:pt x="61" y="45"/>
                </a:cubicBezTo>
                <a:cubicBezTo>
                  <a:pt x="53" y="54"/>
                  <a:pt x="53" y="54"/>
                  <a:pt x="53" y="54"/>
                </a:cubicBezTo>
                <a:cubicBezTo>
                  <a:pt x="34" y="35"/>
                  <a:pt x="34" y="35"/>
                  <a:pt x="34" y="35"/>
                </a:cubicBezTo>
                <a:close/>
                <a:moveTo>
                  <a:pt x="27" y="105"/>
                </a:moveTo>
                <a:cubicBezTo>
                  <a:pt x="27" y="105"/>
                  <a:pt x="27" y="105"/>
                  <a:pt x="27" y="105"/>
                </a:cubicBezTo>
                <a:cubicBezTo>
                  <a:pt x="19" y="96"/>
                  <a:pt x="19" y="96"/>
                  <a:pt x="19" y="96"/>
                </a:cubicBezTo>
                <a:cubicBezTo>
                  <a:pt x="55" y="60"/>
                  <a:pt x="55" y="60"/>
                  <a:pt x="55" y="60"/>
                </a:cubicBezTo>
                <a:cubicBezTo>
                  <a:pt x="77" y="38"/>
                  <a:pt x="77" y="38"/>
                  <a:pt x="77" y="38"/>
                </a:cubicBezTo>
                <a:cubicBezTo>
                  <a:pt x="78" y="37"/>
                  <a:pt x="78" y="36"/>
                  <a:pt x="78" y="35"/>
                </a:cubicBezTo>
                <a:cubicBezTo>
                  <a:pt x="77" y="34"/>
                  <a:pt x="77" y="34"/>
                  <a:pt x="77" y="34"/>
                </a:cubicBezTo>
                <a:cubicBezTo>
                  <a:pt x="77" y="33"/>
                  <a:pt x="77" y="33"/>
                  <a:pt x="77" y="33"/>
                </a:cubicBezTo>
                <a:cubicBezTo>
                  <a:pt x="77" y="33"/>
                  <a:pt x="77" y="33"/>
                  <a:pt x="77" y="33"/>
                </a:cubicBezTo>
                <a:cubicBezTo>
                  <a:pt x="76" y="28"/>
                  <a:pt x="76" y="22"/>
                  <a:pt x="79" y="17"/>
                </a:cubicBezTo>
                <a:cubicBezTo>
                  <a:pt x="82" y="13"/>
                  <a:pt x="86" y="9"/>
                  <a:pt x="92" y="7"/>
                </a:cubicBezTo>
                <a:cubicBezTo>
                  <a:pt x="95" y="7"/>
                  <a:pt x="99" y="6"/>
                  <a:pt x="102" y="7"/>
                </a:cubicBezTo>
                <a:cubicBezTo>
                  <a:pt x="103" y="7"/>
                  <a:pt x="104" y="8"/>
                  <a:pt x="105" y="8"/>
                </a:cubicBezTo>
                <a:cubicBezTo>
                  <a:pt x="104" y="8"/>
                  <a:pt x="104" y="8"/>
                  <a:pt x="104" y="8"/>
                </a:cubicBezTo>
                <a:cubicBezTo>
                  <a:pt x="96" y="10"/>
                  <a:pt x="96" y="10"/>
                  <a:pt x="96" y="10"/>
                </a:cubicBezTo>
                <a:cubicBezTo>
                  <a:pt x="95" y="11"/>
                  <a:pt x="94" y="11"/>
                  <a:pt x="94" y="12"/>
                </a:cubicBezTo>
                <a:cubicBezTo>
                  <a:pt x="90" y="28"/>
                  <a:pt x="90" y="28"/>
                  <a:pt x="90" y="28"/>
                </a:cubicBezTo>
                <a:cubicBezTo>
                  <a:pt x="89" y="29"/>
                  <a:pt x="90" y="30"/>
                  <a:pt x="90" y="31"/>
                </a:cubicBezTo>
                <a:cubicBezTo>
                  <a:pt x="96" y="37"/>
                  <a:pt x="96" y="37"/>
                  <a:pt x="96" y="37"/>
                </a:cubicBezTo>
                <a:cubicBezTo>
                  <a:pt x="102" y="43"/>
                  <a:pt x="102" y="43"/>
                  <a:pt x="102" y="43"/>
                </a:cubicBezTo>
                <a:cubicBezTo>
                  <a:pt x="102" y="43"/>
                  <a:pt x="104" y="44"/>
                  <a:pt x="105" y="43"/>
                </a:cubicBezTo>
                <a:cubicBezTo>
                  <a:pt x="113" y="41"/>
                  <a:pt x="113" y="41"/>
                  <a:pt x="113" y="41"/>
                </a:cubicBezTo>
                <a:cubicBezTo>
                  <a:pt x="114" y="41"/>
                  <a:pt x="114" y="41"/>
                  <a:pt x="114" y="41"/>
                </a:cubicBezTo>
                <a:cubicBezTo>
                  <a:pt x="113" y="42"/>
                  <a:pt x="112" y="43"/>
                  <a:pt x="111" y="43"/>
                </a:cubicBezTo>
                <a:cubicBezTo>
                  <a:pt x="109" y="46"/>
                  <a:pt x="106" y="47"/>
                  <a:pt x="103" y="48"/>
                </a:cubicBezTo>
                <a:cubicBezTo>
                  <a:pt x="100" y="49"/>
                  <a:pt x="98" y="49"/>
                  <a:pt x="95" y="49"/>
                </a:cubicBezTo>
                <a:cubicBezTo>
                  <a:pt x="93" y="48"/>
                  <a:pt x="91" y="48"/>
                  <a:pt x="88" y="47"/>
                </a:cubicBezTo>
                <a:cubicBezTo>
                  <a:pt x="87" y="46"/>
                  <a:pt x="86" y="46"/>
                  <a:pt x="85" y="47"/>
                </a:cubicBezTo>
                <a:cubicBezTo>
                  <a:pt x="27" y="105"/>
                  <a:pt x="27" y="105"/>
                  <a:pt x="27" y="105"/>
                </a:cubicBezTo>
                <a:close/>
                <a:moveTo>
                  <a:pt x="105" y="106"/>
                </a:moveTo>
                <a:cubicBezTo>
                  <a:pt x="105" y="106"/>
                  <a:pt x="105" y="106"/>
                  <a:pt x="105" y="106"/>
                </a:cubicBezTo>
                <a:cubicBezTo>
                  <a:pt x="70" y="71"/>
                  <a:pt x="70" y="71"/>
                  <a:pt x="70" y="71"/>
                </a:cubicBezTo>
                <a:cubicBezTo>
                  <a:pt x="78" y="62"/>
                  <a:pt x="78" y="62"/>
                  <a:pt x="78" y="62"/>
                </a:cubicBezTo>
                <a:cubicBezTo>
                  <a:pt x="113" y="97"/>
                  <a:pt x="113" y="97"/>
                  <a:pt x="113" y="97"/>
                </a:cubicBezTo>
                <a:cubicBezTo>
                  <a:pt x="105" y="106"/>
                  <a:pt x="105" y="106"/>
                  <a:pt x="105" y="10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Freeform 22"/>
          <p:cNvSpPr>
            <a:spLocks noEditPoints="1"/>
          </p:cNvSpPr>
          <p:nvPr/>
        </p:nvSpPr>
        <p:spPr bwMode="auto">
          <a:xfrm>
            <a:off x="1129623" y="2298442"/>
            <a:ext cx="170540" cy="196004"/>
          </a:xfrm>
          <a:custGeom>
            <a:avLst/>
            <a:gdLst>
              <a:gd name="T0" fmla="*/ 27 w 110"/>
              <a:gd name="T1" fmla="*/ 90 h 126"/>
              <a:gd name="T2" fmla="*/ 27 w 110"/>
              <a:gd name="T3" fmla="*/ 96 h 126"/>
              <a:gd name="T4" fmla="*/ 86 w 110"/>
              <a:gd name="T5" fmla="*/ 93 h 126"/>
              <a:gd name="T6" fmla="*/ 24 w 110"/>
              <a:gd name="T7" fmla="*/ 52 h 126"/>
              <a:gd name="T8" fmla="*/ 27 w 110"/>
              <a:gd name="T9" fmla="*/ 55 h 126"/>
              <a:gd name="T10" fmla="*/ 86 w 110"/>
              <a:gd name="T11" fmla="*/ 52 h 126"/>
              <a:gd name="T12" fmla="*/ 27 w 110"/>
              <a:gd name="T13" fmla="*/ 49 h 126"/>
              <a:gd name="T14" fmla="*/ 109 w 110"/>
              <a:gd name="T15" fmla="*/ 36 h 126"/>
              <a:gd name="T16" fmla="*/ 74 w 110"/>
              <a:gd name="T17" fmla="*/ 1 h 126"/>
              <a:gd name="T18" fmla="*/ 13 w 110"/>
              <a:gd name="T19" fmla="*/ 0 h 126"/>
              <a:gd name="T20" fmla="*/ 0 w 110"/>
              <a:gd name="T21" fmla="*/ 13 h 126"/>
              <a:gd name="T22" fmla="*/ 4 w 110"/>
              <a:gd name="T23" fmla="*/ 122 h 126"/>
              <a:gd name="T24" fmla="*/ 13 w 110"/>
              <a:gd name="T25" fmla="*/ 126 h 126"/>
              <a:gd name="T26" fmla="*/ 106 w 110"/>
              <a:gd name="T27" fmla="*/ 122 h 126"/>
              <a:gd name="T28" fmla="*/ 110 w 110"/>
              <a:gd name="T29" fmla="*/ 113 h 126"/>
              <a:gd name="T30" fmla="*/ 109 w 110"/>
              <a:gd name="T31" fmla="*/ 36 h 126"/>
              <a:gd name="T32" fmla="*/ 73 w 110"/>
              <a:gd name="T33" fmla="*/ 14 h 126"/>
              <a:gd name="T34" fmla="*/ 79 w 110"/>
              <a:gd name="T35" fmla="*/ 37 h 126"/>
              <a:gd name="T36" fmla="*/ 75 w 110"/>
              <a:gd name="T37" fmla="*/ 35 h 126"/>
              <a:gd name="T38" fmla="*/ 73 w 110"/>
              <a:gd name="T39" fmla="*/ 14 h 126"/>
              <a:gd name="T40" fmla="*/ 101 w 110"/>
              <a:gd name="T41" fmla="*/ 113 h 126"/>
              <a:gd name="T42" fmla="*/ 100 w 110"/>
              <a:gd name="T43" fmla="*/ 115 h 126"/>
              <a:gd name="T44" fmla="*/ 13 w 110"/>
              <a:gd name="T45" fmla="*/ 116 h 126"/>
              <a:gd name="T46" fmla="*/ 10 w 110"/>
              <a:gd name="T47" fmla="*/ 113 h 126"/>
              <a:gd name="T48" fmla="*/ 11 w 110"/>
              <a:gd name="T49" fmla="*/ 10 h 126"/>
              <a:gd name="T50" fmla="*/ 68 w 110"/>
              <a:gd name="T51" fmla="*/ 9 h 126"/>
              <a:gd name="T52" fmla="*/ 71 w 110"/>
              <a:gd name="T53" fmla="*/ 39 h 126"/>
              <a:gd name="T54" fmla="*/ 79 w 110"/>
              <a:gd name="T55" fmla="*/ 43 h 126"/>
              <a:gd name="T56" fmla="*/ 101 w 110"/>
              <a:gd name="T57" fmla="*/ 113 h 126"/>
              <a:gd name="T58" fmla="*/ 83 w 110"/>
              <a:gd name="T59" fmla="*/ 70 h 126"/>
              <a:gd name="T60" fmla="*/ 24 w 110"/>
              <a:gd name="T61" fmla="*/ 73 h 126"/>
              <a:gd name="T62" fmla="*/ 83 w 110"/>
              <a:gd name="T63" fmla="*/ 76 h 126"/>
              <a:gd name="T64" fmla="*/ 83 w 110"/>
              <a:gd name="T65" fmla="*/ 70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0" h="126">
                <a:moveTo>
                  <a:pt x="83" y="90"/>
                </a:moveTo>
                <a:cubicBezTo>
                  <a:pt x="27" y="90"/>
                  <a:pt x="27" y="90"/>
                  <a:pt x="27" y="90"/>
                </a:cubicBezTo>
                <a:cubicBezTo>
                  <a:pt x="25" y="90"/>
                  <a:pt x="24" y="92"/>
                  <a:pt x="24" y="93"/>
                </a:cubicBezTo>
                <a:cubicBezTo>
                  <a:pt x="24" y="95"/>
                  <a:pt x="25" y="96"/>
                  <a:pt x="27" y="96"/>
                </a:cubicBezTo>
                <a:cubicBezTo>
                  <a:pt x="83" y="96"/>
                  <a:pt x="83" y="96"/>
                  <a:pt x="83" y="96"/>
                </a:cubicBezTo>
                <a:cubicBezTo>
                  <a:pt x="85" y="96"/>
                  <a:pt x="86" y="95"/>
                  <a:pt x="86" y="93"/>
                </a:cubicBezTo>
                <a:cubicBezTo>
                  <a:pt x="86" y="92"/>
                  <a:pt x="85" y="90"/>
                  <a:pt x="83" y="90"/>
                </a:cubicBezTo>
                <a:close/>
                <a:moveTo>
                  <a:pt x="24" y="52"/>
                </a:moveTo>
                <a:cubicBezTo>
                  <a:pt x="24" y="52"/>
                  <a:pt x="24" y="52"/>
                  <a:pt x="24" y="52"/>
                </a:cubicBezTo>
                <a:cubicBezTo>
                  <a:pt x="24" y="54"/>
                  <a:pt x="25" y="55"/>
                  <a:pt x="27" y="55"/>
                </a:cubicBezTo>
                <a:cubicBezTo>
                  <a:pt x="83" y="55"/>
                  <a:pt x="83" y="55"/>
                  <a:pt x="83" y="55"/>
                </a:cubicBezTo>
                <a:cubicBezTo>
                  <a:pt x="85" y="55"/>
                  <a:pt x="86" y="54"/>
                  <a:pt x="86" y="52"/>
                </a:cubicBezTo>
                <a:cubicBezTo>
                  <a:pt x="86" y="51"/>
                  <a:pt x="85" y="49"/>
                  <a:pt x="83" y="49"/>
                </a:cubicBezTo>
                <a:cubicBezTo>
                  <a:pt x="27" y="49"/>
                  <a:pt x="27" y="49"/>
                  <a:pt x="27" y="49"/>
                </a:cubicBezTo>
                <a:cubicBezTo>
                  <a:pt x="25" y="49"/>
                  <a:pt x="24" y="51"/>
                  <a:pt x="24" y="52"/>
                </a:cubicBezTo>
                <a:close/>
                <a:moveTo>
                  <a:pt x="109" y="36"/>
                </a:moveTo>
                <a:cubicBezTo>
                  <a:pt x="109" y="36"/>
                  <a:pt x="109" y="36"/>
                  <a:pt x="109" y="36"/>
                </a:cubicBezTo>
                <a:cubicBezTo>
                  <a:pt x="74" y="1"/>
                  <a:pt x="74" y="1"/>
                  <a:pt x="74" y="1"/>
                </a:cubicBezTo>
                <a:cubicBezTo>
                  <a:pt x="73" y="0"/>
                  <a:pt x="72" y="0"/>
                  <a:pt x="70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9" y="0"/>
                  <a:pt x="6" y="1"/>
                  <a:pt x="4" y="3"/>
                </a:cubicBezTo>
                <a:cubicBezTo>
                  <a:pt x="1" y="6"/>
                  <a:pt x="0" y="9"/>
                  <a:pt x="0" y="13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116"/>
                  <a:pt x="1" y="120"/>
                  <a:pt x="4" y="122"/>
                </a:cubicBezTo>
                <a:cubicBezTo>
                  <a:pt x="4" y="122"/>
                  <a:pt x="4" y="122"/>
                  <a:pt x="4" y="122"/>
                </a:cubicBezTo>
                <a:cubicBezTo>
                  <a:pt x="6" y="124"/>
                  <a:pt x="9" y="126"/>
                  <a:pt x="13" y="126"/>
                </a:cubicBezTo>
                <a:cubicBezTo>
                  <a:pt x="97" y="126"/>
                  <a:pt x="97" y="126"/>
                  <a:pt x="97" y="126"/>
                </a:cubicBezTo>
                <a:cubicBezTo>
                  <a:pt x="101" y="126"/>
                  <a:pt x="104" y="124"/>
                  <a:pt x="106" y="122"/>
                </a:cubicBezTo>
                <a:cubicBezTo>
                  <a:pt x="107" y="122"/>
                  <a:pt x="107" y="122"/>
                  <a:pt x="107" y="122"/>
                </a:cubicBezTo>
                <a:cubicBezTo>
                  <a:pt x="109" y="120"/>
                  <a:pt x="110" y="116"/>
                  <a:pt x="110" y="113"/>
                </a:cubicBezTo>
                <a:cubicBezTo>
                  <a:pt x="110" y="40"/>
                  <a:pt x="110" y="40"/>
                  <a:pt x="110" y="40"/>
                </a:cubicBezTo>
                <a:cubicBezTo>
                  <a:pt x="110" y="38"/>
                  <a:pt x="110" y="37"/>
                  <a:pt x="109" y="36"/>
                </a:cubicBezTo>
                <a:close/>
                <a:moveTo>
                  <a:pt x="73" y="14"/>
                </a:moveTo>
                <a:cubicBezTo>
                  <a:pt x="73" y="14"/>
                  <a:pt x="73" y="14"/>
                  <a:pt x="73" y="14"/>
                </a:cubicBezTo>
                <a:cubicBezTo>
                  <a:pt x="96" y="37"/>
                  <a:pt x="96" y="37"/>
                  <a:pt x="96" y="37"/>
                </a:cubicBezTo>
                <a:cubicBezTo>
                  <a:pt x="79" y="37"/>
                  <a:pt x="79" y="37"/>
                  <a:pt x="79" y="37"/>
                </a:cubicBezTo>
                <a:cubicBezTo>
                  <a:pt x="77" y="37"/>
                  <a:pt x="76" y="36"/>
                  <a:pt x="75" y="35"/>
                </a:cubicBezTo>
                <a:cubicBezTo>
                  <a:pt x="75" y="35"/>
                  <a:pt x="75" y="35"/>
                  <a:pt x="75" y="35"/>
                </a:cubicBezTo>
                <a:cubicBezTo>
                  <a:pt x="74" y="34"/>
                  <a:pt x="73" y="33"/>
                  <a:pt x="73" y="31"/>
                </a:cubicBezTo>
                <a:cubicBezTo>
                  <a:pt x="73" y="14"/>
                  <a:pt x="73" y="14"/>
                  <a:pt x="73" y="14"/>
                </a:cubicBezTo>
                <a:close/>
                <a:moveTo>
                  <a:pt x="101" y="113"/>
                </a:moveTo>
                <a:cubicBezTo>
                  <a:pt x="101" y="113"/>
                  <a:pt x="101" y="113"/>
                  <a:pt x="101" y="113"/>
                </a:cubicBezTo>
                <a:cubicBezTo>
                  <a:pt x="101" y="114"/>
                  <a:pt x="100" y="115"/>
                  <a:pt x="100" y="115"/>
                </a:cubicBezTo>
                <a:cubicBezTo>
                  <a:pt x="100" y="115"/>
                  <a:pt x="100" y="115"/>
                  <a:pt x="100" y="115"/>
                </a:cubicBezTo>
                <a:cubicBezTo>
                  <a:pt x="99" y="116"/>
                  <a:pt x="98" y="116"/>
                  <a:pt x="97" y="116"/>
                </a:cubicBezTo>
                <a:cubicBezTo>
                  <a:pt x="13" y="116"/>
                  <a:pt x="13" y="116"/>
                  <a:pt x="13" y="116"/>
                </a:cubicBezTo>
                <a:cubicBezTo>
                  <a:pt x="12" y="116"/>
                  <a:pt x="11" y="116"/>
                  <a:pt x="11" y="115"/>
                </a:cubicBezTo>
                <a:cubicBezTo>
                  <a:pt x="10" y="115"/>
                  <a:pt x="10" y="114"/>
                  <a:pt x="10" y="1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0" y="11"/>
                  <a:pt x="11" y="10"/>
                </a:cubicBezTo>
                <a:cubicBezTo>
                  <a:pt x="11" y="10"/>
                  <a:pt x="12" y="9"/>
                  <a:pt x="13" y="9"/>
                </a:cubicBezTo>
                <a:cubicBezTo>
                  <a:pt x="68" y="9"/>
                  <a:pt x="68" y="9"/>
                  <a:pt x="68" y="9"/>
                </a:cubicBezTo>
                <a:cubicBezTo>
                  <a:pt x="68" y="31"/>
                  <a:pt x="68" y="31"/>
                  <a:pt x="68" y="31"/>
                </a:cubicBezTo>
                <a:cubicBezTo>
                  <a:pt x="68" y="34"/>
                  <a:pt x="69" y="37"/>
                  <a:pt x="71" y="39"/>
                </a:cubicBezTo>
                <a:cubicBezTo>
                  <a:pt x="71" y="39"/>
                  <a:pt x="71" y="39"/>
                  <a:pt x="71" y="39"/>
                </a:cubicBezTo>
                <a:cubicBezTo>
                  <a:pt x="73" y="41"/>
                  <a:pt x="75" y="43"/>
                  <a:pt x="79" y="43"/>
                </a:cubicBezTo>
                <a:cubicBezTo>
                  <a:pt x="101" y="43"/>
                  <a:pt x="101" y="43"/>
                  <a:pt x="101" y="43"/>
                </a:cubicBezTo>
                <a:cubicBezTo>
                  <a:pt x="101" y="113"/>
                  <a:pt x="101" y="113"/>
                  <a:pt x="101" y="113"/>
                </a:cubicBezTo>
                <a:close/>
                <a:moveTo>
                  <a:pt x="83" y="70"/>
                </a:moveTo>
                <a:cubicBezTo>
                  <a:pt x="83" y="70"/>
                  <a:pt x="83" y="70"/>
                  <a:pt x="83" y="70"/>
                </a:cubicBezTo>
                <a:cubicBezTo>
                  <a:pt x="27" y="70"/>
                  <a:pt x="27" y="70"/>
                  <a:pt x="27" y="70"/>
                </a:cubicBezTo>
                <a:cubicBezTo>
                  <a:pt x="25" y="70"/>
                  <a:pt x="24" y="71"/>
                  <a:pt x="24" y="73"/>
                </a:cubicBezTo>
                <a:cubicBezTo>
                  <a:pt x="24" y="74"/>
                  <a:pt x="25" y="76"/>
                  <a:pt x="27" y="76"/>
                </a:cubicBezTo>
                <a:cubicBezTo>
                  <a:pt x="83" y="76"/>
                  <a:pt x="83" y="76"/>
                  <a:pt x="83" y="76"/>
                </a:cubicBezTo>
                <a:cubicBezTo>
                  <a:pt x="85" y="76"/>
                  <a:pt x="86" y="74"/>
                  <a:pt x="86" y="73"/>
                </a:cubicBezTo>
                <a:cubicBezTo>
                  <a:pt x="86" y="71"/>
                  <a:pt x="85" y="70"/>
                  <a:pt x="83" y="7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Rectangle 24"/>
          <p:cNvSpPr>
            <a:spLocks noChangeArrowheads="1"/>
          </p:cNvSpPr>
          <p:nvPr/>
        </p:nvSpPr>
        <p:spPr bwMode="auto">
          <a:xfrm>
            <a:off x="1475656" y="1486206"/>
            <a:ext cx="142229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1000" b="1" dirty="0" smtClean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请添加标题</a:t>
            </a:r>
            <a:endParaRPr lang="zh-CN" altLang="en-US" sz="1000" b="1" dirty="0">
              <a:solidFill>
                <a:srgbClr val="FFFFFF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475656" y="1722083"/>
            <a:ext cx="5256584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。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Rectangle 24"/>
          <p:cNvSpPr>
            <a:spLocks noChangeArrowheads="1"/>
          </p:cNvSpPr>
          <p:nvPr/>
        </p:nvSpPr>
        <p:spPr bwMode="auto">
          <a:xfrm>
            <a:off x="1475656" y="2308117"/>
            <a:ext cx="142229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1000" b="1" dirty="0" smtClean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请添加标题</a:t>
            </a:r>
            <a:endParaRPr lang="zh-CN" altLang="en-US" sz="1000" b="1" dirty="0">
              <a:solidFill>
                <a:srgbClr val="FFFFFF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475656" y="2549287"/>
            <a:ext cx="5256584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。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Rectangle 24"/>
          <p:cNvSpPr>
            <a:spLocks noChangeArrowheads="1"/>
          </p:cNvSpPr>
          <p:nvPr/>
        </p:nvSpPr>
        <p:spPr bwMode="auto">
          <a:xfrm>
            <a:off x="1475656" y="3122574"/>
            <a:ext cx="142229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1000" b="1" dirty="0" smtClean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请添加标题</a:t>
            </a:r>
            <a:endParaRPr lang="zh-CN" altLang="en-US" sz="1000" b="1" dirty="0">
              <a:solidFill>
                <a:srgbClr val="FFFFFF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475656" y="3365353"/>
            <a:ext cx="5256584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。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Rectangle 24"/>
          <p:cNvSpPr>
            <a:spLocks noChangeArrowheads="1"/>
          </p:cNvSpPr>
          <p:nvPr/>
        </p:nvSpPr>
        <p:spPr bwMode="auto">
          <a:xfrm>
            <a:off x="1475656" y="3963535"/>
            <a:ext cx="142229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1000" b="1" dirty="0" smtClean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请添加标题</a:t>
            </a:r>
            <a:endParaRPr lang="zh-CN" altLang="en-US" sz="1000" b="1" dirty="0">
              <a:solidFill>
                <a:srgbClr val="FFFFFF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475656" y="4185931"/>
            <a:ext cx="5256584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。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Rectangle 24"/>
          <p:cNvSpPr>
            <a:spLocks noChangeArrowheads="1"/>
          </p:cNvSpPr>
          <p:nvPr/>
        </p:nvSpPr>
        <p:spPr bwMode="auto">
          <a:xfrm>
            <a:off x="7134415" y="1722083"/>
            <a:ext cx="73982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STEP 01</a:t>
            </a:r>
            <a:endParaRPr lang="zh-CN" altLang="en-US"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2" name="Rectangle 24"/>
          <p:cNvSpPr>
            <a:spLocks noChangeArrowheads="1"/>
          </p:cNvSpPr>
          <p:nvPr/>
        </p:nvSpPr>
        <p:spPr bwMode="auto">
          <a:xfrm>
            <a:off x="7134415" y="2549287"/>
            <a:ext cx="73982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STEP 02</a:t>
            </a:r>
            <a:endParaRPr lang="zh-CN" altLang="en-US"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3" name="Rectangle 24"/>
          <p:cNvSpPr>
            <a:spLocks noChangeArrowheads="1"/>
          </p:cNvSpPr>
          <p:nvPr/>
        </p:nvSpPr>
        <p:spPr bwMode="auto">
          <a:xfrm>
            <a:off x="7134415" y="3365353"/>
            <a:ext cx="73982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STEP 03</a:t>
            </a:r>
            <a:endParaRPr lang="zh-CN" altLang="en-US"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4" name="Rectangle 24"/>
          <p:cNvSpPr>
            <a:spLocks noChangeArrowheads="1"/>
          </p:cNvSpPr>
          <p:nvPr/>
        </p:nvSpPr>
        <p:spPr bwMode="auto">
          <a:xfrm>
            <a:off x="7134415" y="4185931"/>
            <a:ext cx="73982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STEP 04</a:t>
            </a:r>
            <a:endParaRPr lang="zh-CN" altLang="en-US"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1475656" y="1672624"/>
            <a:ext cx="5318650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</a:ln>
          <a:effectLst/>
        </p:spPr>
      </p:cxnSp>
      <p:cxnSp>
        <p:nvCxnSpPr>
          <p:cNvPr id="36" name="直接连接符 35"/>
          <p:cNvCxnSpPr/>
          <p:nvPr/>
        </p:nvCxnSpPr>
        <p:spPr>
          <a:xfrm>
            <a:off x="1475656" y="2492726"/>
            <a:ext cx="5318650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</a:ln>
          <a:effectLst/>
        </p:spPr>
      </p:cxnSp>
      <p:cxnSp>
        <p:nvCxnSpPr>
          <p:cNvPr id="37" name="直接连接符 36"/>
          <p:cNvCxnSpPr/>
          <p:nvPr/>
        </p:nvCxnSpPr>
        <p:spPr>
          <a:xfrm>
            <a:off x="1475656" y="3318067"/>
            <a:ext cx="5318650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</a:ln>
          <a:effectLst/>
        </p:spPr>
      </p:cxnSp>
      <p:cxnSp>
        <p:nvCxnSpPr>
          <p:cNvPr id="38" name="直接连接符 37"/>
          <p:cNvCxnSpPr/>
          <p:nvPr/>
        </p:nvCxnSpPr>
        <p:spPr>
          <a:xfrm>
            <a:off x="1475656" y="4145312"/>
            <a:ext cx="5318650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</a:ln>
          <a:effectLst/>
        </p:spPr>
      </p:cxnSp>
    </p:spTree>
    <p:extLst>
      <p:ext uri="{BB962C8B-B14F-4D97-AF65-F5344CB8AC3E}">
        <p14:creationId xmlns:p14="http://schemas.microsoft.com/office/powerpoint/2010/main" val="3454885973"/>
      </p:ext>
    </p:extLst>
  </p:cSld>
  <p:clrMapOvr>
    <a:masterClrMapping/>
  </p:clrMapOvr>
  <p:transition spd="slow" advClick="0" advTm="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25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75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000"/>
                            </p:stCondLst>
                            <p:childTnLst>
                              <p:par>
                                <p:cTn id="8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500"/>
                            </p:stCondLst>
                            <p:childTnLst>
                              <p:par>
                                <p:cTn id="9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4000"/>
                            </p:stCondLst>
                            <p:childTnLst>
                              <p:par>
                                <p:cTn id="11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2" grpId="0" animBg="1"/>
      <p:bldP spid="13" grpId="0" animBg="1"/>
      <p:bldP spid="14" grpId="0" animBg="1"/>
      <p:bldP spid="15" grpId="0" animBg="1"/>
      <p:bldP spid="26" grpId="0"/>
      <p:bldP spid="27" grpId="0"/>
      <p:bldP spid="19" grpId="0"/>
      <p:bldP spid="20" grpId="0"/>
      <p:bldP spid="22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8317" y="0"/>
            <a:ext cx="9167388" cy="5119389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1272153" y="1604433"/>
            <a:ext cx="6599693" cy="1934634"/>
            <a:chOff x="225017" y="203200"/>
            <a:chExt cx="8693542" cy="4733664"/>
          </a:xfrm>
        </p:grpSpPr>
        <p:sp>
          <p:nvSpPr>
            <p:cNvPr id="3" name="矩形 2"/>
            <p:cNvSpPr/>
            <p:nvPr/>
          </p:nvSpPr>
          <p:spPr>
            <a:xfrm>
              <a:off x="225017" y="203200"/>
              <a:ext cx="8693542" cy="473366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335644" y="379289"/>
              <a:ext cx="8466099" cy="4374239"/>
            </a:xfrm>
            <a:prstGeom prst="rect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63097" y="2041775"/>
            <a:ext cx="1296144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7200" b="1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</a:p>
        </p:txBody>
      </p:sp>
      <p:sp>
        <p:nvSpPr>
          <p:cNvPr id="9" name="Rectangle 18"/>
          <p:cNvSpPr>
            <a:spLocks noChangeArrowheads="1"/>
          </p:cNvSpPr>
          <p:nvPr/>
        </p:nvSpPr>
        <p:spPr bwMode="auto">
          <a:xfrm>
            <a:off x="3919281" y="2236160"/>
            <a:ext cx="282658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>
            <a:spAutoFit/>
          </a:bodyPr>
          <a:lstStyle/>
          <a:p>
            <a:pPr algn="dist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此处添加标题文本</a:t>
            </a:r>
            <a:endParaRPr lang="en-US" altLang="zh-CN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Line 21"/>
          <p:cNvSpPr>
            <a:spLocks noChangeShapeType="1"/>
          </p:cNvSpPr>
          <p:nvPr/>
        </p:nvSpPr>
        <p:spPr bwMode="auto">
          <a:xfrm>
            <a:off x="3703257" y="2112188"/>
            <a:ext cx="0" cy="1005018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ln>
                <a:solidFill>
                  <a:schemeClr val="tx1">
                    <a:lumMod val="60000"/>
                    <a:lumOff val="40000"/>
                  </a:schemeClr>
                </a:solidFill>
              </a:ln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2" name="Rectangle 18"/>
          <p:cNvSpPr>
            <a:spLocks noChangeArrowheads="1"/>
          </p:cNvSpPr>
          <p:nvPr/>
        </p:nvSpPr>
        <p:spPr bwMode="auto">
          <a:xfrm>
            <a:off x="3919281" y="2749573"/>
            <a:ext cx="282658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>
            <a:spAutoFit/>
          </a:bodyPr>
          <a:lstStyle/>
          <a:p>
            <a:pPr algn="dist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write your great  title here</a:t>
            </a:r>
          </a:p>
        </p:txBody>
      </p:sp>
    </p:spTree>
    <p:extLst>
      <p:ext uri="{BB962C8B-B14F-4D97-AF65-F5344CB8AC3E}">
        <p14:creationId xmlns:p14="http://schemas.microsoft.com/office/powerpoint/2010/main" val="1450284189"/>
      </p:ext>
    </p:extLst>
  </p:cSld>
  <p:clrMapOvr>
    <a:masterClrMapping/>
  </p:clrMapOvr>
  <p:transition spd="slow" advClick="0" advTm="3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6" presetClass="entr" presetSubtype="4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 animBg="1"/>
      <p:bldP spid="4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2"/>
          <p:cNvSpPr txBox="1">
            <a:spLocks noChangeArrowheads="1"/>
          </p:cNvSpPr>
          <p:nvPr/>
        </p:nvSpPr>
        <p:spPr bwMode="auto">
          <a:xfrm>
            <a:off x="3658929" y="454943"/>
            <a:ext cx="182614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此处添加</a:t>
            </a:r>
            <a:r>
              <a:rPr lang="zh-CN" altLang="en-US" sz="1600" dirty="0">
                <a:solidFill>
                  <a:schemeClr val="accent1"/>
                </a:solidFill>
                <a:cs typeface="+mn-ea"/>
                <a:sym typeface="+mn-lt"/>
              </a:rPr>
              <a:t>标题文本</a:t>
            </a:r>
            <a:endParaRPr lang="en-US" altLang="zh-CN" sz="16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3" name="Text Box 43"/>
          <p:cNvSpPr txBox="1">
            <a:spLocks noChangeArrowheads="1"/>
          </p:cNvSpPr>
          <p:nvPr/>
        </p:nvSpPr>
        <p:spPr bwMode="auto">
          <a:xfrm>
            <a:off x="3577075" y="732755"/>
            <a:ext cx="1981632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This is a good space for a short subtitle</a:t>
            </a:r>
          </a:p>
        </p:txBody>
      </p:sp>
      <p:sp>
        <p:nvSpPr>
          <p:cNvPr id="4" name="矩形 3"/>
          <p:cNvSpPr/>
          <p:nvPr/>
        </p:nvSpPr>
        <p:spPr>
          <a:xfrm>
            <a:off x="899591" y="1491630"/>
            <a:ext cx="7344817" cy="2304257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6" r="6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372200" y="1491630"/>
            <a:ext cx="1872208" cy="2304257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Line 9"/>
          <p:cNvSpPr>
            <a:spLocks noChangeShapeType="1"/>
          </p:cNvSpPr>
          <p:nvPr/>
        </p:nvSpPr>
        <p:spPr bwMode="auto">
          <a:xfrm flipV="1">
            <a:off x="6372200" y="3795885"/>
            <a:ext cx="0" cy="795631"/>
          </a:xfrm>
          <a:prstGeom prst="line">
            <a:avLst/>
          </a:pr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Rectangle 24"/>
          <p:cNvSpPr>
            <a:spLocks noChangeArrowheads="1"/>
          </p:cNvSpPr>
          <p:nvPr/>
        </p:nvSpPr>
        <p:spPr bwMode="auto">
          <a:xfrm>
            <a:off x="4788024" y="3940836"/>
            <a:ext cx="142229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/>
            <a:r>
              <a:rPr lang="zh-CN" altLang="en-US" sz="1000" b="1" dirty="0" smtClean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请添加标题</a:t>
            </a:r>
            <a:endParaRPr lang="zh-CN" altLang="en-US" sz="1000" b="1" dirty="0">
              <a:solidFill>
                <a:srgbClr val="FFFFFF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413947" y="4148319"/>
            <a:ext cx="279713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。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Rectangle 24"/>
          <p:cNvSpPr>
            <a:spLocks noChangeArrowheads="1"/>
          </p:cNvSpPr>
          <p:nvPr/>
        </p:nvSpPr>
        <p:spPr bwMode="auto">
          <a:xfrm>
            <a:off x="6653338" y="2442448"/>
            <a:ext cx="130705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1000" b="1" dirty="0" smtClean="0">
                <a:solidFill>
                  <a:schemeClr val="bg1"/>
                </a:solidFill>
                <a:cs typeface="+mn-ea"/>
                <a:sym typeface="+mn-lt"/>
              </a:rPr>
              <a:t>请添加标题</a:t>
            </a:r>
            <a:endParaRPr lang="zh-CN" altLang="en-US" sz="1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553728" y="2649931"/>
            <a:ext cx="150627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。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Freeform 103"/>
          <p:cNvSpPr>
            <a:spLocks noEditPoints="1"/>
          </p:cNvSpPr>
          <p:nvPr/>
        </p:nvSpPr>
        <p:spPr bwMode="auto">
          <a:xfrm>
            <a:off x="7135807" y="1975062"/>
            <a:ext cx="342115" cy="280356"/>
          </a:xfrm>
          <a:custGeom>
            <a:avLst/>
            <a:gdLst>
              <a:gd name="T0" fmla="*/ 317 w 332"/>
              <a:gd name="T1" fmla="*/ 227 h 272"/>
              <a:gd name="T2" fmla="*/ 198 w 332"/>
              <a:gd name="T3" fmla="*/ 227 h 272"/>
              <a:gd name="T4" fmla="*/ 294 w 332"/>
              <a:gd name="T5" fmla="*/ 212 h 272"/>
              <a:gd name="T6" fmla="*/ 302 w 332"/>
              <a:gd name="T7" fmla="*/ 204 h 272"/>
              <a:gd name="T8" fmla="*/ 302 w 332"/>
              <a:gd name="T9" fmla="*/ 53 h 272"/>
              <a:gd name="T10" fmla="*/ 317 w 332"/>
              <a:gd name="T11" fmla="*/ 53 h 272"/>
              <a:gd name="T12" fmla="*/ 317 w 332"/>
              <a:gd name="T13" fmla="*/ 227 h 272"/>
              <a:gd name="T14" fmla="*/ 174 w 332"/>
              <a:gd name="T15" fmla="*/ 224 h 272"/>
              <a:gd name="T16" fmla="*/ 174 w 332"/>
              <a:gd name="T17" fmla="*/ 48 h 272"/>
              <a:gd name="T18" fmla="*/ 287 w 332"/>
              <a:gd name="T19" fmla="*/ 15 h 272"/>
              <a:gd name="T20" fmla="*/ 287 w 332"/>
              <a:gd name="T21" fmla="*/ 197 h 272"/>
              <a:gd name="T22" fmla="*/ 174 w 332"/>
              <a:gd name="T23" fmla="*/ 224 h 272"/>
              <a:gd name="T24" fmla="*/ 158 w 332"/>
              <a:gd name="T25" fmla="*/ 224 h 272"/>
              <a:gd name="T26" fmla="*/ 45 w 332"/>
              <a:gd name="T27" fmla="*/ 197 h 272"/>
              <a:gd name="T28" fmla="*/ 45 w 332"/>
              <a:gd name="T29" fmla="*/ 15 h 272"/>
              <a:gd name="T30" fmla="*/ 158 w 332"/>
              <a:gd name="T31" fmla="*/ 48 h 272"/>
              <a:gd name="T32" fmla="*/ 158 w 332"/>
              <a:gd name="T33" fmla="*/ 224 h 272"/>
              <a:gd name="T34" fmla="*/ 15 w 332"/>
              <a:gd name="T35" fmla="*/ 227 h 272"/>
              <a:gd name="T36" fmla="*/ 15 w 332"/>
              <a:gd name="T37" fmla="*/ 53 h 272"/>
              <a:gd name="T38" fmla="*/ 30 w 332"/>
              <a:gd name="T39" fmla="*/ 53 h 272"/>
              <a:gd name="T40" fmla="*/ 30 w 332"/>
              <a:gd name="T41" fmla="*/ 204 h 272"/>
              <a:gd name="T42" fmla="*/ 37 w 332"/>
              <a:gd name="T43" fmla="*/ 212 h 272"/>
              <a:gd name="T44" fmla="*/ 134 w 332"/>
              <a:gd name="T45" fmla="*/ 227 h 272"/>
              <a:gd name="T46" fmla="*/ 15 w 332"/>
              <a:gd name="T47" fmla="*/ 227 h 272"/>
              <a:gd name="T48" fmla="*/ 317 w 332"/>
              <a:gd name="T49" fmla="*/ 38 h 272"/>
              <a:gd name="T50" fmla="*/ 302 w 332"/>
              <a:gd name="T51" fmla="*/ 38 h 272"/>
              <a:gd name="T52" fmla="*/ 302 w 332"/>
              <a:gd name="T53" fmla="*/ 7 h 272"/>
              <a:gd name="T54" fmla="*/ 294 w 332"/>
              <a:gd name="T55" fmla="*/ 0 h 272"/>
              <a:gd name="T56" fmla="*/ 166 w 332"/>
              <a:gd name="T57" fmla="*/ 34 h 272"/>
              <a:gd name="T58" fmla="*/ 37 w 332"/>
              <a:gd name="T59" fmla="*/ 0 h 272"/>
              <a:gd name="T60" fmla="*/ 30 w 332"/>
              <a:gd name="T61" fmla="*/ 7 h 272"/>
              <a:gd name="T62" fmla="*/ 30 w 332"/>
              <a:gd name="T63" fmla="*/ 38 h 272"/>
              <a:gd name="T64" fmla="*/ 15 w 332"/>
              <a:gd name="T65" fmla="*/ 38 h 272"/>
              <a:gd name="T66" fmla="*/ 0 w 332"/>
              <a:gd name="T67" fmla="*/ 53 h 272"/>
              <a:gd name="T68" fmla="*/ 0 w 332"/>
              <a:gd name="T69" fmla="*/ 242 h 272"/>
              <a:gd name="T70" fmla="*/ 15 w 332"/>
              <a:gd name="T71" fmla="*/ 257 h 272"/>
              <a:gd name="T72" fmla="*/ 143 w 332"/>
              <a:gd name="T73" fmla="*/ 257 h 272"/>
              <a:gd name="T74" fmla="*/ 158 w 332"/>
              <a:gd name="T75" fmla="*/ 272 h 272"/>
              <a:gd name="T76" fmla="*/ 174 w 332"/>
              <a:gd name="T77" fmla="*/ 272 h 272"/>
              <a:gd name="T78" fmla="*/ 189 w 332"/>
              <a:gd name="T79" fmla="*/ 257 h 272"/>
              <a:gd name="T80" fmla="*/ 317 w 332"/>
              <a:gd name="T81" fmla="*/ 257 h 272"/>
              <a:gd name="T82" fmla="*/ 332 w 332"/>
              <a:gd name="T83" fmla="*/ 242 h 272"/>
              <a:gd name="T84" fmla="*/ 332 w 332"/>
              <a:gd name="T85" fmla="*/ 53 h 272"/>
              <a:gd name="T86" fmla="*/ 317 w 332"/>
              <a:gd name="T87" fmla="*/ 38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32" h="272">
                <a:moveTo>
                  <a:pt x="317" y="227"/>
                </a:moveTo>
                <a:cubicBezTo>
                  <a:pt x="198" y="227"/>
                  <a:pt x="198" y="227"/>
                  <a:pt x="198" y="227"/>
                </a:cubicBezTo>
                <a:cubicBezTo>
                  <a:pt x="230" y="212"/>
                  <a:pt x="273" y="212"/>
                  <a:pt x="294" y="212"/>
                </a:cubicBezTo>
                <a:cubicBezTo>
                  <a:pt x="299" y="212"/>
                  <a:pt x="302" y="208"/>
                  <a:pt x="302" y="204"/>
                </a:cubicBezTo>
                <a:cubicBezTo>
                  <a:pt x="302" y="53"/>
                  <a:pt x="302" y="53"/>
                  <a:pt x="302" y="53"/>
                </a:cubicBezTo>
                <a:cubicBezTo>
                  <a:pt x="317" y="53"/>
                  <a:pt x="317" y="53"/>
                  <a:pt x="317" y="53"/>
                </a:cubicBezTo>
                <a:cubicBezTo>
                  <a:pt x="317" y="227"/>
                  <a:pt x="317" y="227"/>
                  <a:pt x="317" y="227"/>
                </a:cubicBezTo>
                <a:close/>
                <a:moveTo>
                  <a:pt x="174" y="224"/>
                </a:moveTo>
                <a:cubicBezTo>
                  <a:pt x="174" y="48"/>
                  <a:pt x="174" y="48"/>
                  <a:pt x="174" y="48"/>
                </a:cubicBezTo>
                <a:cubicBezTo>
                  <a:pt x="200" y="18"/>
                  <a:pt x="256" y="15"/>
                  <a:pt x="287" y="15"/>
                </a:cubicBezTo>
                <a:cubicBezTo>
                  <a:pt x="287" y="197"/>
                  <a:pt x="287" y="197"/>
                  <a:pt x="287" y="197"/>
                </a:cubicBezTo>
                <a:cubicBezTo>
                  <a:pt x="258" y="197"/>
                  <a:pt x="206" y="199"/>
                  <a:pt x="174" y="224"/>
                </a:cubicBezTo>
                <a:close/>
                <a:moveTo>
                  <a:pt x="158" y="224"/>
                </a:moveTo>
                <a:cubicBezTo>
                  <a:pt x="126" y="199"/>
                  <a:pt x="74" y="197"/>
                  <a:pt x="45" y="197"/>
                </a:cubicBezTo>
                <a:cubicBezTo>
                  <a:pt x="45" y="15"/>
                  <a:pt x="45" y="15"/>
                  <a:pt x="45" y="15"/>
                </a:cubicBezTo>
                <a:cubicBezTo>
                  <a:pt x="76" y="15"/>
                  <a:pt x="132" y="18"/>
                  <a:pt x="158" y="48"/>
                </a:cubicBezTo>
                <a:cubicBezTo>
                  <a:pt x="158" y="224"/>
                  <a:pt x="158" y="224"/>
                  <a:pt x="158" y="224"/>
                </a:cubicBezTo>
                <a:close/>
                <a:moveTo>
                  <a:pt x="15" y="227"/>
                </a:moveTo>
                <a:cubicBezTo>
                  <a:pt x="15" y="53"/>
                  <a:pt x="15" y="53"/>
                  <a:pt x="15" y="53"/>
                </a:cubicBezTo>
                <a:cubicBezTo>
                  <a:pt x="30" y="53"/>
                  <a:pt x="30" y="53"/>
                  <a:pt x="30" y="53"/>
                </a:cubicBezTo>
                <a:cubicBezTo>
                  <a:pt x="30" y="204"/>
                  <a:pt x="30" y="204"/>
                  <a:pt x="30" y="204"/>
                </a:cubicBezTo>
                <a:cubicBezTo>
                  <a:pt x="30" y="208"/>
                  <a:pt x="33" y="212"/>
                  <a:pt x="37" y="212"/>
                </a:cubicBezTo>
                <a:cubicBezTo>
                  <a:pt x="59" y="212"/>
                  <a:pt x="102" y="212"/>
                  <a:pt x="134" y="227"/>
                </a:cubicBezTo>
                <a:cubicBezTo>
                  <a:pt x="15" y="227"/>
                  <a:pt x="15" y="227"/>
                  <a:pt x="15" y="227"/>
                </a:cubicBezTo>
                <a:close/>
                <a:moveTo>
                  <a:pt x="317" y="38"/>
                </a:moveTo>
                <a:cubicBezTo>
                  <a:pt x="302" y="38"/>
                  <a:pt x="302" y="38"/>
                  <a:pt x="302" y="38"/>
                </a:cubicBezTo>
                <a:cubicBezTo>
                  <a:pt x="302" y="7"/>
                  <a:pt x="302" y="7"/>
                  <a:pt x="302" y="7"/>
                </a:cubicBezTo>
                <a:cubicBezTo>
                  <a:pt x="302" y="3"/>
                  <a:pt x="299" y="0"/>
                  <a:pt x="294" y="0"/>
                </a:cubicBezTo>
                <a:cubicBezTo>
                  <a:pt x="266" y="0"/>
                  <a:pt x="201" y="0"/>
                  <a:pt x="166" y="34"/>
                </a:cubicBezTo>
                <a:cubicBezTo>
                  <a:pt x="131" y="0"/>
                  <a:pt x="66" y="0"/>
                  <a:pt x="37" y="0"/>
                </a:cubicBezTo>
                <a:cubicBezTo>
                  <a:pt x="33" y="0"/>
                  <a:pt x="30" y="3"/>
                  <a:pt x="30" y="7"/>
                </a:cubicBezTo>
                <a:cubicBezTo>
                  <a:pt x="30" y="38"/>
                  <a:pt x="30" y="38"/>
                  <a:pt x="30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6" y="38"/>
                  <a:pt x="0" y="44"/>
                  <a:pt x="0" y="53"/>
                </a:cubicBezTo>
                <a:cubicBezTo>
                  <a:pt x="0" y="242"/>
                  <a:pt x="0" y="242"/>
                  <a:pt x="0" y="242"/>
                </a:cubicBezTo>
                <a:cubicBezTo>
                  <a:pt x="0" y="250"/>
                  <a:pt x="6" y="257"/>
                  <a:pt x="15" y="257"/>
                </a:cubicBezTo>
                <a:cubicBezTo>
                  <a:pt x="143" y="257"/>
                  <a:pt x="143" y="257"/>
                  <a:pt x="143" y="257"/>
                </a:cubicBezTo>
                <a:cubicBezTo>
                  <a:pt x="143" y="265"/>
                  <a:pt x="150" y="272"/>
                  <a:pt x="158" y="272"/>
                </a:cubicBezTo>
                <a:cubicBezTo>
                  <a:pt x="174" y="272"/>
                  <a:pt x="174" y="272"/>
                  <a:pt x="174" y="272"/>
                </a:cubicBezTo>
                <a:cubicBezTo>
                  <a:pt x="182" y="272"/>
                  <a:pt x="189" y="265"/>
                  <a:pt x="189" y="257"/>
                </a:cubicBezTo>
                <a:cubicBezTo>
                  <a:pt x="317" y="257"/>
                  <a:pt x="317" y="257"/>
                  <a:pt x="317" y="257"/>
                </a:cubicBezTo>
                <a:cubicBezTo>
                  <a:pt x="326" y="257"/>
                  <a:pt x="332" y="250"/>
                  <a:pt x="332" y="242"/>
                </a:cubicBezTo>
                <a:cubicBezTo>
                  <a:pt x="332" y="53"/>
                  <a:pt x="332" y="53"/>
                  <a:pt x="332" y="53"/>
                </a:cubicBezTo>
                <a:cubicBezTo>
                  <a:pt x="332" y="44"/>
                  <a:pt x="326" y="38"/>
                  <a:pt x="317" y="38"/>
                </a:cubicBezTo>
                <a:close/>
              </a:path>
            </a:pathLst>
          </a:cu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ln w="6350">
                <a:noFill/>
              </a:ln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82076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5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/>
      <p:bldP spid="9" grpId="0"/>
      <p:bldP spid="10" grpId="0"/>
      <p:bldP spid="11" grpId="0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2"/>
          <p:cNvSpPr txBox="1">
            <a:spLocks noChangeArrowheads="1"/>
          </p:cNvSpPr>
          <p:nvPr/>
        </p:nvSpPr>
        <p:spPr bwMode="auto">
          <a:xfrm>
            <a:off x="3658929" y="454943"/>
            <a:ext cx="182614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此处添加</a:t>
            </a:r>
            <a:r>
              <a:rPr lang="zh-CN" altLang="en-US" sz="1600" dirty="0">
                <a:solidFill>
                  <a:schemeClr val="accent2"/>
                </a:solidFill>
                <a:cs typeface="+mn-ea"/>
                <a:sym typeface="+mn-lt"/>
              </a:rPr>
              <a:t>标题文本</a:t>
            </a:r>
            <a:endParaRPr lang="en-US" altLang="zh-CN" sz="16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3" name="Text Box 43"/>
          <p:cNvSpPr txBox="1">
            <a:spLocks noChangeArrowheads="1"/>
          </p:cNvSpPr>
          <p:nvPr/>
        </p:nvSpPr>
        <p:spPr bwMode="auto">
          <a:xfrm>
            <a:off x="3577075" y="732755"/>
            <a:ext cx="1981632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This is a good space for a short subtitle</a:t>
            </a:r>
          </a:p>
        </p:txBody>
      </p:sp>
      <p:sp>
        <p:nvSpPr>
          <p:cNvPr id="4" name="Freeform 103"/>
          <p:cNvSpPr>
            <a:spLocks noEditPoints="1"/>
          </p:cNvSpPr>
          <p:nvPr/>
        </p:nvSpPr>
        <p:spPr bwMode="auto">
          <a:xfrm>
            <a:off x="5288377" y="1627703"/>
            <a:ext cx="260634" cy="213584"/>
          </a:xfrm>
          <a:custGeom>
            <a:avLst/>
            <a:gdLst>
              <a:gd name="T0" fmla="*/ 317 w 332"/>
              <a:gd name="T1" fmla="*/ 227 h 272"/>
              <a:gd name="T2" fmla="*/ 198 w 332"/>
              <a:gd name="T3" fmla="*/ 227 h 272"/>
              <a:gd name="T4" fmla="*/ 294 w 332"/>
              <a:gd name="T5" fmla="*/ 212 h 272"/>
              <a:gd name="T6" fmla="*/ 302 w 332"/>
              <a:gd name="T7" fmla="*/ 204 h 272"/>
              <a:gd name="T8" fmla="*/ 302 w 332"/>
              <a:gd name="T9" fmla="*/ 53 h 272"/>
              <a:gd name="T10" fmla="*/ 317 w 332"/>
              <a:gd name="T11" fmla="*/ 53 h 272"/>
              <a:gd name="T12" fmla="*/ 317 w 332"/>
              <a:gd name="T13" fmla="*/ 227 h 272"/>
              <a:gd name="T14" fmla="*/ 174 w 332"/>
              <a:gd name="T15" fmla="*/ 224 h 272"/>
              <a:gd name="T16" fmla="*/ 174 w 332"/>
              <a:gd name="T17" fmla="*/ 48 h 272"/>
              <a:gd name="T18" fmla="*/ 287 w 332"/>
              <a:gd name="T19" fmla="*/ 15 h 272"/>
              <a:gd name="T20" fmla="*/ 287 w 332"/>
              <a:gd name="T21" fmla="*/ 197 h 272"/>
              <a:gd name="T22" fmla="*/ 174 w 332"/>
              <a:gd name="T23" fmla="*/ 224 h 272"/>
              <a:gd name="T24" fmla="*/ 158 w 332"/>
              <a:gd name="T25" fmla="*/ 224 h 272"/>
              <a:gd name="T26" fmla="*/ 45 w 332"/>
              <a:gd name="T27" fmla="*/ 197 h 272"/>
              <a:gd name="T28" fmla="*/ 45 w 332"/>
              <a:gd name="T29" fmla="*/ 15 h 272"/>
              <a:gd name="T30" fmla="*/ 158 w 332"/>
              <a:gd name="T31" fmla="*/ 48 h 272"/>
              <a:gd name="T32" fmla="*/ 158 w 332"/>
              <a:gd name="T33" fmla="*/ 224 h 272"/>
              <a:gd name="T34" fmla="*/ 15 w 332"/>
              <a:gd name="T35" fmla="*/ 227 h 272"/>
              <a:gd name="T36" fmla="*/ 15 w 332"/>
              <a:gd name="T37" fmla="*/ 53 h 272"/>
              <a:gd name="T38" fmla="*/ 30 w 332"/>
              <a:gd name="T39" fmla="*/ 53 h 272"/>
              <a:gd name="T40" fmla="*/ 30 w 332"/>
              <a:gd name="T41" fmla="*/ 204 h 272"/>
              <a:gd name="T42" fmla="*/ 37 w 332"/>
              <a:gd name="T43" fmla="*/ 212 h 272"/>
              <a:gd name="T44" fmla="*/ 134 w 332"/>
              <a:gd name="T45" fmla="*/ 227 h 272"/>
              <a:gd name="T46" fmla="*/ 15 w 332"/>
              <a:gd name="T47" fmla="*/ 227 h 272"/>
              <a:gd name="T48" fmla="*/ 317 w 332"/>
              <a:gd name="T49" fmla="*/ 38 h 272"/>
              <a:gd name="T50" fmla="*/ 302 w 332"/>
              <a:gd name="T51" fmla="*/ 38 h 272"/>
              <a:gd name="T52" fmla="*/ 302 w 332"/>
              <a:gd name="T53" fmla="*/ 7 h 272"/>
              <a:gd name="T54" fmla="*/ 294 w 332"/>
              <a:gd name="T55" fmla="*/ 0 h 272"/>
              <a:gd name="T56" fmla="*/ 166 w 332"/>
              <a:gd name="T57" fmla="*/ 34 h 272"/>
              <a:gd name="T58" fmla="*/ 37 w 332"/>
              <a:gd name="T59" fmla="*/ 0 h 272"/>
              <a:gd name="T60" fmla="*/ 30 w 332"/>
              <a:gd name="T61" fmla="*/ 7 h 272"/>
              <a:gd name="T62" fmla="*/ 30 w 332"/>
              <a:gd name="T63" fmla="*/ 38 h 272"/>
              <a:gd name="T64" fmla="*/ 15 w 332"/>
              <a:gd name="T65" fmla="*/ 38 h 272"/>
              <a:gd name="T66" fmla="*/ 0 w 332"/>
              <a:gd name="T67" fmla="*/ 53 h 272"/>
              <a:gd name="T68" fmla="*/ 0 w 332"/>
              <a:gd name="T69" fmla="*/ 242 h 272"/>
              <a:gd name="T70" fmla="*/ 15 w 332"/>
              <a:gd name="T71" fmla="*/ 257 h 272"/>
              <a:gd name="T72" fmla="*/ 143 w 332"/>
              <a:gd name="T73" fmla="*/ 257 h 272"/>
              <a:gd name="T74" fmla="*/ 158 w 332"/>
              <a:gd name="T75" fmla="*/ 272 h 272"/>
              <a:gd name="T76" fmla="*/ 174 w 332"/>
              <a:gd name="T77" fmla="*/ 272 h 272"/>
              <a:gd name="T78" fmla="*/ 189 w 332"/>
              <a:gd name="T79" fmla="*/ 257 h 272"/>
              <a:gd name="T80" fmla="*/ 317 w 332"/>
              <a:gd name="T81" fmla="*/ 257 h 272"/>
              <a:gd name="T82" fmla="*/ 332 w 332"/>
              <a:gd name="T83" fmla="*/ 242 h 272"/>
              <a:gd name="T84" fmla="*/ 332 w 332"/>
              <a:gd name="T85" fmla="*/ 53 h 272"/>
              <a:gd name="T86" fmla="*/ 317 w 332"/>
              <a:gd name="T87" fmla="*/ 38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32" h="272">
                <a:moveTo>
                  <a:pt x="317" y="227"/>
                </a:moveTo>
                <a:cubicBezTo>
                  <a:pt x="198" y="227"/>
                  <a:pt x="198" y="227"/>
                  <a:pt x="198" y="227"/>
                </a:cubicBezTo>
                <a:cubicBezTo>
                  <a:pt x="230" y="212"/>
                  <a:pt x="273" y="212"/>
                  <a:pt x="294" y="212"/>
                </a:cubicBezTo>
                <a:cubicBezTo>
                  <a:pt x="299" y="212"/>
                  <a:pt x="302" y="208"/>
                  <a:pt x="302" y="204"/>
                </a:cubicBezTo>
                <a:cubicBezTo>
                  <a:pt x="302" y="53"/>
                  <a:pt x="302" y="53"/>
                  <a:pt x="302" y="53"/>
                </a:cubicBezTo>
                <a:cubicBezTo>
                  <a:pt x="317" y="53"/>
                  <a:pt x="317" y="53"/>
                  <a:pt x="317" y="53"/>
                </a:cubicBezTo>
                <a:cubicBezTo>
                  <a:pt x="317" y="227"/>
                  <a:pt x="317" y="227"/>
                  <a:pt x="317" y="227"/>
                </a:cubicBezTo>
                <a:close/>
                <a:moveTo>
                  <a:pt x="174" y="224"/>
                </a:moveTo>
                <a:cubicBezTo>
                  <a:pt x="174" y="48"/>
                  <a:pt x="174" y="48"/>
                  <a:pt x="174" y="48"/>
                </a:cubicBezTo>
                <a:cubicBezTo>
                  <a:pt x="200" y="18"/>
                  <a:pt x="256" y="15"/>
                  <a:pt x="287" y="15"/>
                </a:cubicBezTo>
                <a:cubicBezTo>
                  <a:pt x="287" y="197"/>
                  <a:pt x="287" y="197"/>
                  <a:pt x="287" y="197"/>
                </a:cubicBezTo>
                <a:cubicBezTo>
                  <a:pt x="258" y="197"/>
                  <a:pt x="206" y="199"/>
                  <a:pt x="174" y="224"/>
                </a:cubicBezTo>
                <a:close/>
                <a:moveTo>
                  <a:pt x="158" y="224"/>
                </a:moveTo>
                <a:cubicBezTo>
                  <a:pt x="126" y="199"/>
                  <a:pt x="74" y="197"/>
                  <a:pt x="45" y="197"/>
                </a:cubicBezTo>
                <a:cubicBezTo>
                  <a:pt x="45" y="15"/>
                  <a:pt x="45" y="15"/>
                  <a:pt x="45" y="15"/>
                </a:cubicBezTo>
                <a:cubicBezTo>
                  <a:pt x="76" y="15"/>
                  <a:pt x="132" y="18"/>
                  <a:pt x="158" y="48"/>
                </a:cubicBezTo>
                <a:cubicBezTo>
                  <a:pt x="158" y="224"/>
                  <a:pt x="158" y="224"/>
                  <a:pt x="158" y="224"/>
                </a:cubicBezTo>
                <a:close/>
                <a:moveTo>
                  <a:pt x="15" y="227"/>
                </a:moveTo>
                <a:cubicBezTo>
                  <a:pt x="15" y="53"/>
                  <a:pt x="15" y="53"/>
                  <a:pt x="15" y="53"/>
                </a:cubicBezTo>
                <a:cubicBezTo>
                  <a:pt x="30" y="53"/>
                  <a:pt x="30" y="53"/>
                  <a:pt x="30" y="53"/>
                </a:cubicBezTo>
                <a:cubicBezTo>
                  <a:pt x="30" y="204"/>
                  <a:pt x="30" y="204"/>
                  <a:pt x="30" y="204"/>
                </a:cubicBezTo>
                <a:cubicBezTo>
                  <a:pt x="30" y="208"/>
                  <a:pt x="33" y="212"/>
                  <a:pt x="37" y="212"/>
                </a:cubicBezTo>
                <a:cubicBezTo>
                  <a:pt x="59" y="212"/>
                  <a:pt x="102" y="212"/>
                  <a:pt x="134" y="227"/>
                </a:cubicBezTo>
                <a:cubicBezTo>
                  <a:pt x="15" y="227"/>
                  <a:pt x="15" y="227"/>
                  <a:pt x="15" y="227"/>
                </a:cubicBezTo>
                <a:close/>
                <a:moveTo>
                  <a:pt x="317" y="38"/>
                </a:moveTo>
                <a:cubicBezTo>
                  <a:pt x="302" y="38"/>
                  <a:pt x="302" y="38"/>
                  <a:pt x="302" y="38"/>
                </a:cubicBezTo>
                <a:cubicBezTo>
                  <a:pt x="302" y="7"/>
                  <a:pt x="302" y="7"/>
                  <a:pt x="302" y="7"/>
                </a:cubicBezTo>
                <a:cubicBezTo>
                  <a:pt x="302" y="3"/>
                  <a:pt x="299" y="0"/>
                  <a:pt x="294" y="0"/>
                </a:cubicBezTo>
                <a:cubicBezTo>
                  <a:pt x="266" y="0"/>
                  <a:pt x="201" y="0"/>
                  <a:pt x="166" y="34"/>
                </a:cubicBezTo>
                <a:cubicBezTo>
                  <a:pt x="131" y="0"/>
                  <a:pt x="66" y="0"/>
                  <a:pt x="37" y="0"/>
                </a:cubicBezTo>
                <a:cubicBezTo>
                  <a:pt x="33" y="0"/>
                  <a:pt x="30" y="3"/>
                  <a:pt x="30" y="7"/>
                </a:cubicBezTo>
                <a:cubicBezTo>
                  <a:pt x="30" y="38"/>
                  <a:pt x="30" y="38"/>
                  <a:pt x="30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6" y="38"/>
                  <a:pt x="0" y="44"/>
                  <a:pt x="0" y="53"/>
                </a:cubicBezTo>
                <a:cubicBezTo>
                  <a:pt x="0" y="242"/>
                  <a:pt x="0" y="242"/>
                  <a:pt x="0" y="242"/>
                </a:cubicBezTo>
                <a:cubicBezTo>
                  <a:pt x="0" y="250"/>
                  <a:pt x="6" y="257"/>
                  <a:pt x="15" y="257"/>
                </a:cubicBezTo>
                <a:cubicBezTo>
                  <a:pt x="143" y="257"/>
                  <a:pt x="143" y="257"/>
                  <a:pt x="143" y="257"/>
                </a:cubicBezTo>
                <a:cubicBezTo>
                  <a:pt x="143" y="265"/>
                  <a:pt x="150" y="272"/>
                  <a:pt x="158" y="272"/>
                </a:cubicBezTo>
                <a:cubicBezTo>
                  <a:pt x="174" y="272"/>
                  <a:pt x="174" y="272"/>
                  <a:pt x="174" y="272"/>
                </a:cubicBezTo>
                <a:cubicBezTo>
                  <a:pt x="182" y="272"/>
                  <a:pt x="189" y="265"/>
                  <a:pt x="189" y="257"/>
                </a:cubicBezTo>
                <a:cubicBezTo>
                  <a:pt x="317" y="257"/>
                  <a:pt x="317" y="257"/>
                  <a:pt x="317" y="257"/>
                </a:cubicBezTo>
                <a:cubicBezTo>
                  <a:pt x="326" y="257"/>
                  <a:pt x="332" y="250"/>
                  <a:pt x="332" y="242"/>
                </a:cubicBezTo>
                <a:cubicBezTo>
                  <a:pt x="332" y="53"/>
                  <a:pt x="332" y="53"/>
                  <a:pt x="332" y="53"/>
                </a:cubicBezTo>
                <a:cubicBezTo>
                  <a:pt x="332" y="44"/>
                  <a:pt x="326" y="38"/>
                  <a:pt x="317" y="3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ln w="6350">
                <a:noFill/>
              </a:ln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Freeform 104"/>
          <p:cNvSpPr>
            <a:spLocks/>
          </p:cNvSpPr>
          <p:nvPr/>
        </p:nvSpPr>
        <p:spPr bwMode="auto">
          <a:xfrm>
            <a:off x="3708814" y="1963895"/>
            <a:ext cx="783923" cy="2412585"/>
          </a:xfrm>
          <a:custGeom>
            <a:avLst/>
            <a:gdLst>
              <a:gd name="T0" fmla="*/ 0 w 574"/>
              <a:gd name="T1" fmla="*/ 0 h 1616"/>
              <a:gd name="T2" fmla="*/ 0 w 574"/>
              <a:gd name="T3" fmla="*/ 1616 h 1616"/>
              <a:gd name="T4" fmla="*/ 574 w 574"/>
              <a:gd name="T5" fmla="*/ 1616 h 1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74" h="1616">
                <a:moveTo>
                  <a:pt x="0" y="0"/>
                </a:moveTo>
                <a:lnTo>
                  <a:pt x="0" y="1616"/>
                </a:lnTo>
                <a:lnTo>
                  <a:pt x="574" y="1616"/>
                </a:lnTo>
              </a:path>
            </a:pathLst>
          </a:custGeom>
          <a:ln w="6350">
            <a:solidFill>
              <a:schemeClr val="bg1">
                <a:lumMod val="50000"/>
              </a:schemeClr>
            </a:solidFill>
            <a:headEnd type="oval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Freeform 105"/>
          <p:cNvSpPr>
            <a:spLocks/>
          </p:cNvSpPr>
          <p:nvPr/>
        </p:nvSpPr>
        <p:spPr bwMode="auto">
          <a:xfrm>
            <a:off x="3292269" y="3513346"/>
            <a:ext cx="1156764" cy="779827"/>
          </a:xfrm>
          <a:custGeom>
            <a:avLst/>
            <a:gdLst>
              <a:gd name="T0" fmla="*/ 0 w 970"/>
              <a:gd name="T1" fmla="*/ 0 h 438"/>
              <a:gd name="T2" fmla="*/ 0 w 970"/>
              <a:gd name="T3" fmla="*/ 438 h 438"/>
              <a:gd name="T4" fmla="*/ 970 w 970"/>
              <a:gd name="T5" fmla="*/ 438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70" h="438">
                <a:moveTo>
                  <a:pt x="0" y="0"/>
                </a:moveTo>
                <a:lnTo>
                  <a:pt x="0" y="438"/>
                </a:lnTo>
                <a:lnTo>
                  <a:pt x="970" y="438"/>
                </a:lnTo>
              </a:path>
            </a:pathLst>
          </a:custGeom>
          <a:ln w="6350">
            <a:solidFill>
              <a:schemeClr val="bg1">
                <a:lumMod val="50000"/>
              </a:schemeClr>
            </a:solidFill>
            <a:headEnd type="oval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Freeform 106"/>
          <p:cNvSpPr>
            <a:spLocks/>
          </p:cNvSpPr>
          <p:nvPr/>
        </p:nvSpPr>
        <p:spPr bwMode="auto">
          <a:xfrm>
            <a:off x="4633405" y="1966626"/>
            <a:ext cx="785289" cy="2412585"/>
          </a:xfrm>
          <a:custGeom>
            <a:avLst/>
            <a:gdLst>
              <a:gd name="T0" fmla="*/ 575 w 575"/>
              <a:gd name="T1" fmla="*/ 0 h 1616"/>
              <a:gd name="T2" fmla="*/ 575 w 575"/>
              <a:gd name="T3" fmla="*/ 1616 h 1616"/>
              <a:gd name="T4" fmla="*/ 0 w 575"/>
              <a:gd name="T5" fmla="*/ 1616 h 1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75" h="1616">
                <a:moveTo>
                  <a:pt x="575" y="0"/>
                </a:moveTo>
                <a:lnTo>
                  <a:pt x="575" y="1616"/>
                </a:lnTo>
                <a:lnTo>
                  <a:pt x="0" y="1616"/>
                </a:lnTo>
              </a:path>
            </a:pathLst>
          </a:custGeom>
          <a:ln w="6350">
            <a:solidFill>
              <a:schemeClr val="bg1">
                <a:lumMod val="50000"/>
              </a:schemeClr>
            </a:solidFill>
            <a:headEnd type="oval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Freeform 107"/>
          <p:cNvSpPr>
            <a:spLocks/>
          </p:cNvSpPr>
          <p:nvPr/>
        </p:nvSpPr>
        <p:spPr bwMode="auto">
          <a:xfrm>
            <a:off x="4677108" y="3511979"/>
            <a:ext cx="1168919" cy="779827"/>
          </a:xfrm>
          <a:custGeom>
            <a:avLst/>
            <a:gdLst>
              <a:gd name="T0" fmla="*/ 753 w 753"/>
              <a:gd name="T1" fmla="*/ 0 h 438"/>
              <a:gd name="T2" fmla="*/ 753 w 753"/>
              <a:gd name="T3" fmla="*/ 438 h 438"/>
              <a:gd name="T4" fmla="*/ 0 w 753"/>
              <a:gd name="T5" fmla="*/ 438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53" h="438">
                <a:moveTo>
                  <a:pt x="753" y="0"/>
                </a:moveTo>
                <a:lnTo>
                  <a:pt x="753" y="438"/>
                </a:lnTo>
                <a:lnTo>
                  <a:pt x="0" y="438"/>
                </a:lnTo>
              </a:path>
            </a:pathLst>
          </a:custGeom>
          <a:ln w="6350">
            <a:solidFill>
              <a:schemeClr val="bg1">
                <a:lumMod val="50000"/>
              </a:schemeClr>
            </a:solidFill>
            <a:headEnd type="oval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Freeform 108"/>
          <p:cNvSpPr>
            <a:spLocks noEditPoints="1"/>
          </p:cNvSpPr>
          <p:nvPr/>
        </p:nvSpPr>
        <p:spPr bwMode="auto">
          <a:xfrm rot="20105526">
            <a:off x="5744706" y="3187992"/>
            <a:ext cx="157576" cy="235242"/>
          </a:xfrm>
          <a:custGeom>
            <a:avLst/>
            <a:gdLst>
              <a:gd name="T0" fmla="*/ 196 w 201"/>
              <a:gd name="T1" fmla="*/ 271 h 299"/>
              <a:gd name="T2" fmla="*/ 164 w 201"/>
              <a:gd name="T3" fmla="*/ 199 h 299"/>
              <a:gd name="T4" fmla="*/ 152 w 201"/>
              <a:gd name="T5" fmla="*/ 189 h 299"/>
              <a:gd name="T6" fmla="*/ 143 w 201"/>
              <a:gd name="T7" fmla="*/ 169 h 299"/>
              <a:gd name="T8" fmla="*/ 175 w 201"/>
              <a:gd name="T9" fmla="*/ 62 h 299"/>
              <a:gd name="T10" fmla="*/ 62 w 201"/>
              <a:gd name="T11" fmla="*/ 20 h 299"/>
              <a:gd name="T12" fmla="*/ 20 w 201"/>
              <a:gd name="T13" fmla="*/ 133 h 299"/>
              <a:gd name="T14" fmla="*/ 122 w 201"/>
              <a:gd name="T15" fmla="*/ 179 h 299"/>
              <a:gd name="T16" fmla="*/ 131 w 201"/>
              <a:gd name="T17" fmla="*/ 199 h 299"/>
              <a:gd name="T18" fmla="*/ 131 w 201"/>
              <a:gd name="T19" fmla="*/ 215 h 299"/>
              <a:gd name="T20" fmla="*/ 163 w 201"/>
              <a:gd name="T21" fmla="*/ 286 h 299"/>
              <a:gd name="T22" fmla="*/ 187 w 201"/>
              <a:gd name="T23" fmla="*/ 295 h 299"/>
              <a:gd name="T24" fmla="*/ 196 w 201"/>
              <a:gd name="T25" fmla="*/ 271 h 299"/>
              <a:gd name="T26" fmla="*/ 126 w 201"/>
              <a:gd name="T27" fmla="*/ 160 h 299"/>
              <a:gd name="T28" fmla="*/ 34 w 201"/>
              <a:gd name="T29" fmla="*/ 126 h 299"/>
              <a:gd name="T30" fmla="*/ 69 w 201"/>
              <a:gd name="T31" fmla="*/ 34 h 299"/>
              <a:gd name="T32" fmla="*/ 160 w 201"/>
              <a:gd name="T33" fmla="*/ 69 h 299"/>
              <a:gd name="T34" fmla="*/ 126 w 201"/>
              <a:gd name="T35" fmla="*/ 160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01" h="299">
                <a:moveTo>
                  <a:pt x="196" y="271"/>
                </a:moveTo>
                <a:cubicBezTo>
                  <a:pt x="164" y="199"/>
                  <a:pt x="164" y="199"/>
                  <a:pt x="164" y="199"/>
                </a:cubicBezTo>
                <a:cubicBezTo>
                  <a:pt x="162" y="194"/>
                  <a:pt x="157" y="191"/>
                  <a:pt x="152" y="189"/>
                </a:cubicBezTo>
                <a:cubicBezTo>
                  <a:pt x="143" y="169"/>
                  <a:pt x="143" y="169"/>
                  <a:pt x="143" y="169"/>
                </a:cubicBezTo>
                <a:cubicBezTo>
                  <a:pt x="178" y="147"/>
                  <a:pt x="193" y="101"/>
                  <a:pt x="175" y="62"/>
                </a:cubicBezTo>
                <a:cubicBezTo>
                  <a:pt x="155" y="19"/>
                  <a:pt x="105" y="0"/>
                  <a:pt x="62" y="20"/>
                </a:cubicBezTo>
                <a:cubicBezTo>
                  <a:pt x="19" y="39"/>
                  <a:pt x="0" y="90"/>
                  <a:pt x="20" y="133"/>
                </a:cubicBezTo>
                <a:cubicBezTo>
                  <a:pt x="38" y="172"/>
                  <a:pt x="82" y="191"/>
                  <a:pt x="122" y="179"/>
                </a:cubicBezTo>
                <a:cubicBezTo>
                  <a:pt x="131" y="199"/>
                  <a:pt x="131" y="199"/>
                  <a:pt x="131" y="199"/>
                </a:cubicBezTo>
                <a:cubicBezTo>
                  <a:pt x="128" y="204"/>
                  <a:pt x="128" y="209"/>
                  <a:pt x="131" y="215"/>
                </a:cubicBezTo>
                <a:cubicBezTo>
                  <a:pt x="163" y="286"/>
                  <a:pt x="163" y="286"/>
                  <a:pt x="163" y="286"/>
                </a:cubicBezTo>
                <a:cubicBezTo>
                  <a:pt x="167" y="295"/>
                  <a:pt x="178" y="299"/>
                  <a:pt x="187" y="295"/>
                </a:cubicBezTo>
                <a:cubicBezTo>
                  <a:pt x="197" y="291"/>
                  <a:pt x="201" y="280"/>
                  <a:pt x="196" y="271"/>
                </a:cubicBezTo>
                <a:close/>
                <a:moveTo>
                  <a:pt x="126" y="160"/>
                </a:moveTo>
                <a:cubicBezTo>
                  <a:pt x="91" y="176"/>
                  <a:pt x="50" y="161"/>
                  <a:pt x="34" y="126"/>
                </a:cubicBezTo>
                <a:cubicBezTo>
                  <a:pt x="19" y="91"/>
                  <a:pt x="34" y="50"/>
                  <a:pt x="69" y="34"/>
                </a:cubicBezTo>
                <a:cubicBezTo>
                  <a:pt x="104" y="18"/>
                  <a:pt x="145" y="34"/>
                  <a:pt x="160" y="69"/>
                </a:cubicBezTo>
                <a:cubicBezTo>
                  <a:pt x="176" y="103"/>
                  <a:pt x="161" y="145"/>
                  <a:pt x="126" y="16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ln w="6350">
                <a:noFill/>
              </a:ln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3588579" y="1627666"/>
            <a:ext cx="240472" cy="241218"/>
            <a:chOff x="3020219" y="1344612"/>
            <a:chExt cx="511175" cy="512763"/>
          </a:xfrm>
          <a:solidFill>
            <a:schemeClr val="bg1">
              <a:lumMod val="50000"/>
            </a:schemeClr>
          </a:solidFill>
        </p:grpSpPr>
        <p:sp>
          <p:nvSpPr>
            <p:cNvPr id="11" name="Freeform 109"/>
            <p:cNvSpPr>
              <a:spLocks noEditPoints="1"/>
            </p:cNvSpPr>
            <p:nvPr/>
          </p:nvSpPr>
          <p:spPr bwMode="auto">
            <a:xfrm>
              <a:off x="3182144" y="1344612"/>
              <a:ext cx="187325" cy="512763"/>
            </a:xfrm>
            <a:custGeom>
              <a:avLst/>
              <a:gdLst>
                <a:gd name="T0" fmla="*/ 57 w 113"/>
                <a:gd name="T1" fmla="*/ 0 h 307"/>
                <a:gd name="T2" fmla="*/ 0 w 113"/>
                <a:gd name="T3" fmla="*/ 153 h 307"/>
                <a:gd name="T4" fmla="*/ 57 w 113"/>
                <a:gd name="T5" fmla="*/ 307 h 307"/>
                <a:gd name="T6" fmla="*/ 113 w 113"/>
                <a:gd name="T7" fmla="*/ 153 h 307"/>
                <a:gd name="T8" fmla="*/ 57 w 113"/>
                <a:gd name="T9" fmla="*/ 0 h 307"/>
                <a:gd name="T10" fmla="*/ 57 w 113"/>
                <a:gd name="T11" fmla="*/ 282 h 307"/>
                <a:gd name="T12" fmla="*/ 9 w 113"/>
                <a:gd name="T13" fmla="*/ 153 h 307"/>
                <a:gd name="T14" fmla="*/ 57 w 113"/>
                <a:gd name="T15" fmla="*/ 25 h 307"/>
                <a:gd name="T16" fmla="*/ 104 w 113"/>
                <a:gd name="T17" fmla="*/ 153 h 307"/>
                <a:gd name="T18" fmla="*/ 57 w 113"/>
                <a:gd name="T19" fmla="*/ 282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3" h="307">
                  <a:moveTo>
                    <a:pt x="57" y="0"/>
                  </a:moveTo>
                  <a:cubicBezTo>
                    <a:pt x="25" y="0"/>
                    <a:pt x="0" y="69"/>
                    <a:pt x="0" y="153"/>
                  </a:cubicBezTo>
                  <a:cubicBezTo>
                    <a:pt x="0" y="238"/>
                    <a:pt x="25" y="307"/>
                    <a:pt x="57" y="307"/>
                  </a:cubicBezTo>
                  <a:cubicBezTo>
                    <a:pt x="88" y="307"/>
                    <a:pt x="113" y="238"/>
                    <a:pt x="113" y="153"/>
                  </a:cubicBezTo>
                  <a:cubicBezTo>
                    <a:pt x="113" y="69"/>
                    <a:pt x="88" y="0"/>
                    <a:pt x="57" y="0"/>
                  </a:cubicBezTo>
                  <a:close/>
                  <a:moveTo>
                    <a:pt x="57" y="282"/>
                  </a:moveTo>
                  <a:cubicBezTo>
                    <a:pt x="30" y="282"/>
                    <a:pt x="9" y="224"/>
                    <a:pt x="9" y="153"/>
                  </a:cubicBezTo>
                  <a:cubicBezTo>
                    <a:pt x="9" y="82"/>
                    <a:pt x="30" y="25"/>
                    <a:pt x="57" y="25"/>
                  </a:cubicBezTo>
                  <a:cubicBezTo>
                    <a:pt x="83" y="25"/>
                    <a:pt x="104" y="82"/>
                    <a:pt x="104" y="153"/>
                  </a:cubicBezTo>
                  <a:cubicBezTo>
                    <a:pt x="104" y="224"/>
                    <a:pt x="83" y="282"/>
                    <a:pt x="57" y="282"/>
                  </a:cubicBezTo>
                  <a:close/>
                </a:path>
              </a:pathLst>
            </a:cu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>
                <a:ln w="6350">
                  <a:noFill/>
                </a:ln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" name="Freeform 110"/>
            <p:cNvSpPr>
              <a:spLocks noEditPoints="1"/>
            </p:cNvSpPr>
            <p:nvPr/>
          </p:nvSpPr>
          <p:spPr bwMode="auto">
            <a:xfrm>
              <a:off x="3020219" y="1506538"/>
              <a:ext cx="511175" cy="188913"/>
            </a:xfrm>
            <a:custGeom>
              <a:avLst/>
              <a:gdLst>
                <a:gd name="T0" fmla="*/ 307 w 307"/>
                <a:gd name="T1" fmla="*/ 56 h 113"/>
                <a:gd name="T2" fmla="*/ 154 w 307"/>
                <a:gd name="T3" fmla="*/ 0 h 113"/>
                <a:gd name="T4" fmla="*/ 0 w 307"/>
                <a:gd name="T5" fmla="*/ 56 h 113"/>
                <a:gd name="T6" fmla="*/ 154 w 307"/>
                <a:gd name="T7" fmla="*/ 113 h 113"/>
                <a:gd name="T8" fmla="*/ 307 w 307"/>
                <a:gd name="T9" fmla="*/ 56 h 113"/>
                <a:gd name="T10" fmla="*/ 25 w 307"/>
                <a:gd name="T11" fmla="*/ 56 h 113"/>
                <a:gd name="T12" fmla="*/ 154 w 307"/>
                <a:gd name="T13" fmla="*/ 9 h 113"/>
                <a:gd name="T14" fmla="*/ 282 w 307"/>
                <a:gd name="T15" fmla="*/ 56 h 113"/>
                <a:gd name="T16" fmla="*/ 154 w 307"/>
                <a:gd name="T17" fmla="*/ 104 h 113"/>
                <a:gd name="T18" fmla="*/ 25 w 307"/>
                <a:gd name="T19" fmla="*/ 5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7" h="113">
                  <a:moveTo>
                    <a:pt x="307" y="56"/>
                  </a:moveTo>
                  <a:cubicBezTo>
                    <a:pt x="307" y="25"/>
                    <a:pt x="238" y="0"/>
                    <a:pt x="154" y="0"/>
                  </a:cubicBezTo>
                  <a:cubicBezTo>
                    <a:pt x="69" y="0"/>
                    <a:pt x="0" y="25"/>
                    <a:pt x="0" y="56"/>
                  </a:cubicBezTo>
                  <a:cubicBezTo>
                    <a:pt x="0" y="88"/>
                    <a:pt x="69" y="113"/>
                    <a:pt x="154" y="113"/>
                  </a:cubicBezTo>
                  <a:cubicBezTo>
                    <a:pt x="238" y="113"/>
                    <a:pt x="307" y="88"/>
                    <a:pt x="307" y="56"/>
                  </a:cubicBezTo>
                  <a:close/>
                  <a:moveTo>
                    <a:pt x="25" y="56"/>
                  </a:moveTo>
                  <a:cubicBezTo>
                    <a:pt x="25" y="30"/>
                    <a:pt x="83" y="9"/>
                    <a:pt x="154" y="9"/>
                  </a:cubicBezTo>
                  <a:cubicBezTo>
                    <a:pt x="225" y="9"/>
                    <a:pt x="282" y="30"/>
                    <a:pt x="282" y="56"/>
                  </a:cubicBezTo>
                  <a:cubicBezTo>
                    <a:pt x="282" y="82"/>
                    <a:pt x="225" y="104"/>
                    <a:pt x="154" y="104"/>
                  </a:cubicBezTo>
                  <a:cubicBezTo>
                    <a:pt x="83" y="104"/>
                    <a:pt x="25" y="82"/>
                    <a:pt x="25" y="56"/>
                  </a:cubicBezTo>
                  <a:close/>
                </a:path>
              </a:pathLst>
            </a:cu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>
                <a:ln w="6350">
                  <a:noFill/>
                </a:ln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" name="Freeform 111"/>
            <p:cNvSpPr>
              <a:spLocks noEditPoints="1"/>
            </p:cNvSpPr>
            <p:nvPr/>
          </p:nvSpPr>
          <p:spPr bwMode="auto">
            <a:xfrm>
              <a:off x="3058319" y="1382713"/>
              <a:ext cx="434975" cy="436563"/>
            </a:xfrm>
            <a:custGeom>
              <a:avLst/>
              <a:gdLst>
                <a:gd name="T0" fmla="*/ 239 w 261"/>
                <a:gd name="T1" fmla="*/ 22 h 261"/>
                <a:gd name="T2" fmla="*/ 91 w 261"/>
                <a:gd name="T3" fmla="*/ 90 h 261"/>
                <a:gd name="T4" fmla="*/ 22 w 261"/>
                <a:gd name="T5" fmla="*/ 239 h 261"/>
                <a:gd name="T6" fmla="*/ 171 w 261"/>
                <a:gd name="T7" fmla="*/ 170 h 261"/>
                <a:gd name="T8" fmla="*/ 239 w 261"/>
                <a:gd name="T9" fmla="*/ 22 h 261"/>
                <a:gd name="T10" fmla="*/ 40 w 261"/>
                <a:gd name="T11" fmla="*/ 221 h 261"/>
                <a:gd name="T12" fmla="*/ 97 w 261"/>
                <a:gd name="T13" fmla="*/ 97 h 261"/>
                <a:gd name="T14" fmla="*/ 221 w 261"/>
                <a:gd name="T15" fmla="*/ 39 h 261"/>
                <a:gd name="T16" fmla="*/ 164 w 261"/>
                <a:gd name="T17" fmla="*/ 164 h 261"/>
                <a:gd name="T18" fmla="*/ 40 w 261"/>
                <a:gd name="T19" fmla="*/ 221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1" h="261">
                  <a:moveTo>
                    <a:pt x="239" y="22"/>
                  </a:moveTo>
                  <a:cubicBezTo>
                    <a:pt x="217" y="0"/>
                    <a:pt x="150" y="30"/>
                    <a:pt x="91" y="90"/>
                  </a:cubicBezTo>
                  <a:cubicBezTo>
                    <a:pt x="31" y="150"/>
                    <a:pt x="0" y="217"/>
                    <a:pt x="22" y="239"/>
                  </a:cubicBezTo>
                  <a:cubicBezTo>
                    <a:pt x="44" y="261"/>
                    <a:pt x="111" y="230"/>
                    <a:pt x="171" y="170"/>
                  </a:cubicBezTo>
                  <a:cubicBezTo>
                    <a:pt x="230" y="110"/>
                    <a:pt x="261" y="44"/>
                    <a:pt x="239" y="22"/>
                  </a:cubicBezTo>
                  <a:close/>
                  <a:moveTo>
                    <a:pt x="40" y="221"/>
                  </a:moveTo>
                  <a:cubicBezTo>
                    <a:pt x="21" y="203"/>
                    <a:pt x="47" y="147"/>
                    <a:pt x="97" y="97"/>
                  </a:cubicBezTo>
                  <a:cubicBezTo>
                    <a:pt x="147" y="47"/>
                    <a:pt x="203" y="21"/>
                    <a:pt x="221" y="39"/>
                  </a:cubicBezTo>
                  <a:cubicBezTo>
                    <a:pt x="240" y="58"/>
                    <a:pt x="214" y="114"/>
                    <a:pt x="164" y="164"/>
                  </a:cubicBezTo>
                  <a:cubicBezTo>
                    <a:pt x="114" y="214"/>
                    <a:pt x="58" y="240"/>
                    <a:pt x="40" y="221"/>
                  </a:cubicBezTo>
                  <a:close/>
                </a:path>
              </a:pathLst>
            </a:cu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>
                <a:ln w="6350">
                  <a:noFill/>
                </a:ln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" name="Freeform 112"/>
            <p:cNvSpPr>
              <a:spLocks noEditPoints="1"/>
            </p:cNvSpPr>
            <p:nvPr/>
          </p:nvSpPr>
          <p:spPr bwMode="auto">
            <a:xfrm>
              <a:off x="3058319" y="1382713"/>
              <a:ext cx="434975" cy="436563"/>
            </a:xfrm>
            <a:custGeom>
              <a:avLst/>
              <a:gdLst>
                <a:gd name="T0" fmla="*/ 239 w 261"/>
                <a:gd name="T1" fmla="*/ 239 h 261"/>
                <a:gd name="T2" fmla="*/ 171 w 261"/>
                <a:gd name="T3" fmla="*/ 90 h 261"/>
                <a:gd name="T4" fmla="*/ 22 w 261"/>
                <a:gd name="T5" fmla="*/ 22 h 261"/>
                <a:gd name="T6" fmla="*/ 91 w 261"/>
                <a:gd name="T7" fmla="*/ 170 h 261"/>
                <a:gd name="T8" fmla="*/ 239 w 261"/>
                <a:gd name="T9" fmla="*/ 239 h 261"/>
                <a:gd name="T10" fmla="*/ 40 w 261"/>
                <a:gd name="T11" fmla="*/ 39 h 261"/>
                <a:gd name="T12" fmla="*/ 164 w 261"/>
                <a:gd name="T13" fmla="*/ 97 h 261"/>
                <a:gd name="T14" fmla="*/ 221 w 261"/>
                <a:gd name="T15" fmla="*/ 221 h 261"/>
                <a:gd name="T16" fmla="*/ 97 w 261"/>
                <a:gd name="T17" fmla="*/ 164 h 261"/>
                <a:gd name="T18" fmla="*/ 40 w 261"/>
                <a:gd name="T19" fmla="*/ 39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1" h="261">
                  <a:moveTo>
                    <a:pt x="239" y="239"/>
                  </a:moveTo>
                  <a:cubicBezTo>
                    <a:pt x="261" y="217"/>
                    <a:pt x="230" y="150"/>
                    <a:pt x="171" y="90"/>
                  </a:cubicBezTo>
                  <a:cubicBezTo>
                    <a:pt x="111" y="30"/>
                    <a:pt x="44" y="0"/>
                    <a:pt x="22" y="22"/>
                  </a:cubicBezTo>
                  <a:cubicBezTo>
                    <a:pt x="0" y="44"/>
                    <a:pt x="31" y="110"/>
                    <a:pt x="91" y="170"/>
                  </a:cubicBezTo>
                  <a:cubicBezTo>
                    <a:pt x="150" y="230"/>
                    <a:pt x="217" y="261"/>
                    <a:pt x="239" y="239"/>
                  </a:cubicBezTo>
                  <a:close/>
                  <a:moveTo>
                    <a:pt x="40" y="39"/>
                  </a:moveTo>
                  <a:cubicBezTo>
                    <a:pt x="58" y="21"/>
                    <a:pt x="114" y="47"/>
                    <a:pt x="164" y="97"/>
                  </a:cubicBezTo>
                  <a:cubicBezTo>
                    <a:pt x="214" y="147"/>
                    <a:pt x="240" y="203"/>
                    <a:pt x="221" y="221"/>
                  </a:cubicBezTo>
                  <a:cubicBezTo>
                    <a:pt x="203" y="240"/>
                    <a:pt x="147" y="214"/>
                    <a:pt x="97" y="164"/>
                  </a:cubicBezTo>
                  <a:cubicBezTo>
                    <a:pt x="47" y="114"/>
                    <a:pt x="21" y="58"/>
                    <a:pt x="40" y="39"/>
                  </a:cubicBezTo>
                  <a:close/>
                </a:path>
              </a:pathLst>
            </a:cu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>
                <a:ln w="6350">
                  <a:noFill/>
                </a:ln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5" name="Oval 113"/>
            <p:cNvSpPr>
              <a:spLocks noChangeArrowheads="1"/>
            </p:cNvSpPr>
            <p:nvPr/>
          </p:nvSpPr>
          <p:spPr bwMode="auto">
            <a:xfrm>
              <a:off x="3236119" y="1562100"/>
              <a:ext cx="79375" cy="77788"/>
            </a:xfrm>
            <a:prstGeom prst="ellipse">
              <a:avLst/>
            </a:pr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>
                <a:ln w="6350">
                  <a:noFill/>
                </a:ln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6" name="Freeform 80"/>
          <p:cNvSpPr>
            <a:spLocks noEditPoints="1"/>
          </p:cNvSpPr>
          <p:nvPr/>
        </p:nvSpPr>
        <p:spPr bwMode="auto">
          <a:xfrm flipH="1">
            <a:off x="3183337" y="3217339"/>
            <a:ext cx="230974" cy="189662"/>
          </a:xfrm>
          <a:custGeom>
            <a:avLst/>
            <a:gdLst>
              <a:gd name="T0" fmla="*/ 6 w 147"/>
              <a:gd name="T1" fmla="*/ 0 h 122"/>
              <a:gd name="T2" fmla="*/ 6 w 147"/>
              <a:gd name="T3" fmla="*/ 0 h 122"/>
              <a:gd name="T4" fmla="*/ 141 w 147"/>
              <a:gd name="T5" fmla="*/ 0 h 122"/>
              <a:gd name="T6" fmla="*/ 147 w 147"/>
              <a:gd name="T7" fmla="*/ 5 h 122"/>
              <a:gd name="T8" fmla="*/ 147 w 147"/>
              <a:gd name="T9" fmla="*/ 5 h 122"/>
              <a:gd name="T10" fmla="*/ 147 w 147"/>
              <a:gd name="T11" fmla="*/ 103 h 122"/>
              <a:gd name="T12" fmla="*/ 141 w 147"/>
              <a:gd name="T13" fmla="*/ 108 h 122"/>
              <a:gd name="T14" fmla="*/ 141 w 147"/>
              <a:gd name="T15" fmla="*/ 108 h 122"/>
              <a:gd name="T16" fmla="*/ 79 w 147"/>
              <a:gd name="T17" fmla="*/ 108 h 122"/>
              <a:gd name="T18" fmla="*/ 79 w 147"/>
              <a:gd name="T19" fmla="*/ 115 h 122"/>
              <a:gd name="T20" fmla="*/ 79 w 147"/>
              <a:gd name="T21" fmla="*/ 115 h 122"/>
              <a:gd name="T22" fmla="*/ 110 w 147"/>
              <a:gd name="T23" fmla="*/ 115 h 122"/>
              <a:gd name="T24" fmla="*/ 114 w 147"/>
              <a:gd name="T25" fmla="*/ 119 h 122"/>
              <a:gd name="T26" fmla="*/ 110 w 147"/>
              <a:gd name="T27" fmla="*/ 122 h 122"/>
              <a:gd name="T28" fmla="*/ 36 w 147"/>
              <a:gd name="T29" fmla="*/ 122 h 122"/>
              <a:gd name="T30" fmla="*/ 33 w 147"/>
              <a:gd name="T31" fmla="*/ 119 h 122"/>
              <a:gd name="T32" fmla="*/ 36 w 147"/>
              <a:gd name="T33" fmla="*/ 115 h 122"/>
              <a:gd name="T34" fmla="*/ 68 w 147"/>
              <a:gd name="T35" fmla="*/ 115 h 122"/>
              <a:gd name="T36" fmla="*/ 68 w 147"/>
              <a:gd name="T37" fmla="*/ 115 h 122"/>
              <a:gd name="T38" fmla="*/ 68 w 147"/>
              <a:gd name="T39" fmla="*/ 108 h 122"/>
              <a:gd name="T40" fmla="*/ 6 w 147"/>
              <a:gd name="T41" fmla="*/ 108 h 122"/>
              <a:gd name="T42" fmla="*/ 0 w 147"/>
              <a:gd name="T43" fmla="*/ 103 h 122"/>
              <a:gd name="T44" fmla="*/ 0 w 147"/>
              <a:gd name="T45" fmla="*/ 103 h 122"/>
              <a:gd name="T46" fmla="*/ 0 w 147"/>
              <a:gd name="T47" fmla="*/ 5 h 122"/>
              <a:gd name="T48" fmla="*/ 6 w 147"/>
              <a:gd name="T49" fmla="*/ 0 h 122"/>
              <a:gd name="T50" fmla="*/ 125 w 147"/>
              <a:gd name="T51" fmla="*/ 81 h 122"/>
              <a:gd name="T52" fmla="*/ 125 w 147"/>
              <a:gd name="T53" fmla="*/ 81 h 122"/>
              <a:gd name="T54" fmla="*/ 131 w 147"/>
              <a:gd name="T55" fmla="*/ 87 h 122"/>
              <a:gd name="T56" fmla="*/ 125 w 147"/>
              <a:gd name="T57" fmla="*/ 93 h 122"/>
              <a:gd name="T58" fmla="*/ 120 w 147"/>
              <a:gd name="T59" fmla="*/ 87 h 122"/>
              <a:gd name="T60" fmla="*/ 125 w 147"/>
              <a:gd name="T61" fmla="*/ 81 h 122"/>
              <a:gd name="T62" fmla="*/ 135 w 147"/>
              <a:gd name="T63" fmla="*/ 11 h 122"/>
              <a:gd name="T64" fmla="*/ 135 w 147"/>
              <a:gd name="T65" fmla="*/ 11 h 122"/>
              <a:gd name="T66" fmla="*/ 11 w 147"/>
              <a:gd name="T67" fmla="*/ 11 h 122"/>
              <a:gd name="T68" fmla="*/ 11 w 147"/>
              <a:gd name="T69" fmla="*/ 97 h 122"/>
              <a:gd name="T70" fmla="*/ 135 w 147"/>
              <a:gd name="T71" fmla="*/ 97 h 122"/>
              <a:gd name="T72" fmla="*/ 135 w 147"/>
              <a:gd name="T73" fmla="*/ 11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7" h="122"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4" y="0"/>
                  <a:pt x="147" y="2"/>
                  <a:pt x="147" y="5"/>
                </a:cubicBezTo>
                <a:cubicBezTo>
                  <a:pt x="147" y="5"/>
                  <a:pt x="147" y="5"/>
                  <a:pt x="147" y="5"/>
                </a:cubicBezTo>
                <a:cubicBezTo>
                  <a:pt x="147" y="103"/>
                  <a:pt x="147" y="103"/>
                  <a:pt x="147" y="103"/>
                </a:cubicBezTo>
                <a:cubicBezTo>
                  <a:pt x="147" y="106"/>
                  <a:pt x="144" y="108"/>
                  <a:pt x="141" y="108"/>
                </a:cubicBezTo>
                <a:cubicBezTo>
                  <a:pt x="141" y="108"/>
                  <a:pt x="141" y="108"/>
                  <a:pt x="141" y="108"/>
                </a:cubicBezTo>
                <a:cubicBezTo>
                  <a:pt x="79" y="108"/>
                  <a:pt x="79" y="108"/>
                  <a:pt x="79" y="108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110" y="115"/>
                  <a:pt x="110" y="115"/>
                  <a:pt x="110" y="115"/>
                </a:cubicBezTo>
                <a:cubicBezTo>
                  <a:pt x="112" y="115"/>
                  <a:pt x="114" y="117"/>
                  <a:pt x="114" y="119"/>
                </a:cubicBezTo>
                <a:cubicBezTo>
                  <a:pt x="114" y="120"/>
                  <a:pt x="112" y="122"/>
                  <a:pt x="110" y="122"/>
                </a:cubicBezTo>
                <a:cubicBezTo>
                  <a:pt x="36" y="122"/>
                  <a:pt x="36" y="122"/>
                  <a:pt x="36" y="122"/>
                </a:cubicBezTo>
                <a:cubicBezTo>
                  <a:pt x="35" y="122"/>
                  <a:pt x="33" y="120"/>
                  <a:pt x="33" y="119"/>
                </a:cubicBezTo>
                <a:cubicBezTo>
                  <a:pt x="33" y="117"/>
                  <a:pt x="35" y="115"/>
                  <a:pt x="36" y="115"/>
                </a:cubicBezTo>
                <a:cubicBezTo>
                  <a:pt x="68" y="115"/>
                  <a:pt x="68" y="115"/>
                  <a:pt x="68" y="115"/>
                </a:cubicBezTo>
                <a:cubicBezTo>
                  <a:pt x="68" y="115"/>
                  <a:pt x="68" y="115"/>
                  <a:pt x="68" y="115"/>
                </a:cubicBezTo>
                <a:cubicBezTo>
                  <a:pt x="68" y="108"/>
                  <a:pt x="68" y="108"/>
                  <a:pt x="68" y="108"/>
                </a:cubicBezTo>
                <a:cubicBezTo>
                  <a:pt x="6" y="108"/>
                  <a:pt x="6" y="108"/>
                  <a:pt x="6" y="108"/>
                </a:cubicBezTo>
                <a:cubicBezTo>
                  <a:pt x="2" y="108"/>
                  <a:pt x="0" y="106"/>
                  <a:pt x="0" y="103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6" y="0"/>
                </a:cubicBezTo>
                <a:close/>
                <a:moveTo>
                  <a:pt x="125" y="81"/>
                </a:moveTo>
                <a:cubicBezTo>
                  <a:pt x="125" y="81"/>
                  <a:pt x="125" y="81"/>
                  <a:pt x="125" y="81"/>
                </a:cubicBezTo>
                <a:cubicBezTo>
                  <a:pt x="129" y="81"/>
                  <a:pt x="131" y="84"/>
                  <a:pt x="131" y="87"/>
                </a:cubicBezTo>
                <a:cubicBezTo>
                  <a:pt x="131" y="90"/>
                  <a:pt x="129" y="93"/>
                  <a:pt x="125" y="93"/>
                </a:cubicBezTo>
                <a:cubicBezTo>
                  <a:pt x="122" y="93"/>
                  <a:pt x="120" y="90"/>
                  <a:pt x="120" y="87"/>
                </a:cubicBezTo>
                <a:cubicBezTo>
                  <a:pt x="120" y="84"/>
                  <a:pt x="122" y="81"/>
                  <a:pt x="125" y="81"/>
                </a:cubicBezTo>
                <a:close/>
                <a:moveTo>
                  <a:pt x="135" y="11"/>
                </a:moveTo>
                <a:cubicBezTo>
                  <a:pt x="135" y="11"/>
                  <a:pt x="135" y="11"/>
                  <a:pt x="135" y="11"/>
                </a:cubicBezTo>
                <a:cubicBezTo>
                  <a:pt x="11" y="11"/>
                  <a:pt x="11" y="11"/>
                  <a:pt x="11" y="11"/>
                </a:cubicBezTo>
                <a:cubicBezTo>
                  <a:pt x="11" y="40"/>
                  <a:pt x="11" y="68"/>
                  <a:pt x="11" y="97"/>
                </a:cubicBezTo>
                <a:cubicBezTo>
                  <a:pt x="53" y="97"/>
                  <a:pt x="94" y="97"/>
                  <a:pt x="135" y="97"/>
                </a:cubicBezTo>
                <a:cubicBezTo>
                  <a:pt x="135" y="68"/>
                  <a:pt x="135" y="40"/>
                  <a:pt x="135" y="1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6350"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ln w="6350">
                <a:noFill/>
              </a:ln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4384845" y="1679186"/>
            <a:ext cx="359185" cy="2719146"/>
            <a:chOff x="4360547" y="1601788"/>
            <a:chExt cx="417513" cy="3160713"/>
          </a:xfrm>
          <a:solidFill>
            <a:schemeClr val="tx1">
              <a:lumMod val="25000"/>
              <a:lumOff val="75000"/>
            </a:schemeClr>
          </a:solidFill>
        </p:grpSpPr>
        <p:sp>
          <p:nvSpPr>
            <p:cNvPr id="18" name="Freeform 96"/>
            <p:cNvSpPr>
              <a:spLocks/>
            </p:cNvSpPr>
            <p:nvPr/>
          </p:nvSpPr>
          <p:spPr bwMode="auto">
            <a:xfrm>
              <a:off x="4373247" y="1601788"/>
              <a:ext cx="392113" cy="216559"/>
            </a:xfrm>
            <a:custGeom>
              <a:avLst/>
              <a:gdLst>
                <a:gd name="T0" fmla="*/ 235 w 235"/>
                <a:gd name="T1" fmla="*/ 360 h 408"/>
                <a:gd name="T2" fmla="*/ 187 w 235"/>
                <a:gd name="T3" fmla="*/ 408 h 408"/>
                <a:gd name="T4" fmla="*/ 48 w 235"/>
                <a:gd name="T5" fmla="*/ 408 h 408"/>
                <a:gd name="T6" fmla="*/ 0 w 235"/>
                <a:gd name="T7" fmla="*/ 360 h 408"/>
                <a:gd name="T8" fmla="*/ 0 w 235"/>
                <a:gd name="T9" fmla="*/ 48 h 408"/>
                <a:gd name="T10" fmla="*/ 48 w 235"/>
                <a:gd name="T11" fmla="*/ 0 h 408"/>
                <a:gd name="T12" fmla="*/ 187 w 235"/>
                <a:gd name="T13" fmla="*/ 0 h 408"/>
                <a:gd name="T14" fmla="*/ 235 w 235"/>
                <a:gd name="T15" fmla="*/ 48 h 408"/>
                <a:gd name="T16" fmla="*/ 235 w 235"/>
                <a:gd name="T17" fmla="*/ 36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5" h="408">
                  <a:moveTo>
                    <a:pt x="235" y="360"/>
                  </a:moveTo>
                  <a:cubicBezTo>
                    <a:pt x="235" y="387"/>
                    <a:pt x="214" y="408"/>
                    <a:pt x="187" y="408"/>
                  </a:cubicBezTo>
                  <a:cubicBezTo>
                    <a:pt x="48" y="408"/>
                    <a:pt x="48" y="408"/>
                    <a:pt x="48" y="408"/>
                  </a:cubicBezTo>
                  <a:cubicBezTo>
                    <a:pt x="21" y="408"/>
                    <a:pt x="0" y="387"/>
                    <a:pt x="0" y="360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1"/>
                    <a:pt x="21" y="0"/>
                    <a:pt x="48" y="0"/>
                  </a:cubicBezTo>
                  <a:cubicBezTo>
                    <a:pt x="187" y="0"/>
                    <a:pt x="187" y="0"/>
                    <a:pt x="187" y="0"/>
                  </a:cubicBezTo>
                  <a:cubicBezTo>
                    <a:pt x="214" y="0"/>
                    <a:pt x="235" y="21"/>
                    <a:pt x="235" y="48"/>
                  </a:cubicBezTo>
                  <a:lnTo>
                    <a:pt x="235" y="36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>
                <a:ln w="6350">
                  <a:noFill/>
                </a:ln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9" name="Rectangle 97"/>
            <p:cNvSpPr>
              <a:spLocks noChangeArrowheads="1"/>
            </p:cNvSpPr>
            <p:nvPr/>
          </p:nvSpPr>
          <p:spPr bwMode="auto">
            <a:xfrm>
              <a:off x="4360547" y="1824038"/>
              <a:ext cx="417513" cy="2393950"/>
            </a:xfrm>
            <a:prstGeom prst="rect">
              <a:avLst/>
            </a:prstGeom>
            <a:solidFill>
              <a:schemeClr val="tx1">
                <a:lumMod val="10000"/>
                <a:lumOff val="90000"/>
              </a:schemeClr>
            </a:soli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>
                <a:ln w="6350">
                  <a:noFill/>
                </a:ln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0" name="Rectangle 98"/>
            <p:cNvSpPr>
              <a:spLocks noChangeArrowheads="1"/>
            </p:cNvSpPr>
            <p:nvPr/>
          </p:nvSpPr>
          <p:spPr bwMode="auto">
            <a:xfrm>
              <a:off x="4385947" y="1824038"/>
              <a:ext cx="120650" cy="2393950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>
                <a:ln w="6350">
                  <a:noFill/>
                </a:ln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1" name="Rectangle 99"/>
            <p:cNvSpPr>
              <a:spLocks noChangeArrowheads="1"/>
            </p:cNvSpPr>
            <p:nvPr/>
          </p:nvSpPr>
          <p:spPr bwMode="auto">
            <a:xfrm>
              <a:off x="4628834" y="1824038"/>
              <a:ext cx="119063" cy="2393950"/>
            </a:xfrm>
            <a:prstGeom prst="rect">
              <a:avLst/>
            </a:prstGeom>
            <a:solidFill>
              <a:schemeClr val="accent3">
                <a:alpha val="70000"/>
              </a:schemeClr>
            </a:soli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>
                <a:ln w="6350">
                  <a:noFill/>
                </a:ln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2" name="Rectangle 100"/>
            <p:cNvSpPr>
              <a:spLocks noChangeArrowheads="1"/>
            </p:cNvSpPr>
            <p:nvPr/>
          </p:nvSpPr>
          <p:spPr bwMode="auto">
            <a:xfrm>
              <a:off x="4502627" y="1824038"/>
              <a:ext cx="127795" cy="2393950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>
                <a:ln w="6350">
                  <a:noFill/>
                </a:ln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3" name="Freeform 101"/>
            <p:cNvSpPr>
              <a:spLocks/>
            </p:cNvSpPr>
            <p:nvPr/>
          </p:nvSpPr>
          <p:spPr bwMode="auto">
            <a:xfrm>
              <a:off x="4360547" y="4217988"/>
              <a:ext cx="417513" cy="333375"/>
            </a:xfrm>
            <a:custGeom>
              <a:avLst/>
              <a:gdLst>
                <a:gd name="T0" fmla="*/ 0 w 263"/>
                <a:gd name="T1" fmla="*/ 0 h 210"/>
                <a:gd name="T2" fmla="*/ 54 w 263"/>
                <a:gd name="T3" fmla="*/ 210 h 210"/>
                <a:gd name="T4" fmla="*/ 207 w 263"/>
                <a:gd name="T5" fmla="*/ 210 h 210"/>
                <a:gd name="T6" fmla="*/ 263 w 263"/>
                <a:gd name="T7" fmla="*/ 0 h 210"/>
                <a:gd name="T8" fmla="*/ 0 w 263"/>
                <a:gd name="T9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210">
                  <a:moveTo>
                    <a:pt x="0" y="0"/>
                  </a:moveTo>
                  <a:lnTo>
                    <a:pt x="54" y="210"/>
                  </a:lnTo>
                  <a:lnTo>
                    <a:pt x="207" y="210"/>
                  </a:lnTo>
                  <a:lnTo>
                    <a:pt x="26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>
                <a:ln w="6350">
                  <a:noFill/>
                </a:ln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4" name="Freeform 102"/>
            <p:cNvSpPr>
              <a:spLocks/>
            </p:cNvSpPr>
            <p:nvPr/>
          </p:nvSpPr>
          <p:spPr bwMode="auto">
            <a:xfrm>
              <a:off x="4446272" y="4551363"/>
              <a:ext cx="242888" cy="211138"/>
            </a:xfrm>
            <a:custGeom>
              <a:avLst/>
              <a:gdLst>
                <a:gd name="T0" fmla="*/ 145 w 145"/>
                <a:gd name="T1" fmla="*/ 0 h 126"/>
                <a:gd name="T2" fmla="*/ 0 w 145"/>
                <a:gd name="T3" fmla="*/ 0 h 126"/>
                <a:gd name="T4" fmla="*/ 35 w 145"/>
                <a:gd name="T5" fmla="*/ 89 h 126"/>
                <a:gd name="T6" fmla="*/ 74 w 145"/>
                <a:gd name="T7" fmla="*/ 126 h 126"/>
                <a:gd name="T8" fmla="*/ 112 w 145"/>
                <a:gd name="T9" fmla="*/ 89 h 126"/>
                <a:gd name="T10" fmla="*/ 145 w 145"/>
                <a:gd name="T11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126">
                  <a:moveTo>
                    <a:pt x="14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5" y="89"/>
                    <a:pt x="35" y="89"/>
                    <a:pt x="35" y="89"/>
                  </a:cubicBezTo>
                  <a:cubicBezTo>
                    <a:pt x="36" y="110"/>
                    <a:pt x="53" y="126"/>
                    <a:pt x="74" y="126"/>
                  </a:cubicBezTo>
                  <a:cubicBezTo>
                    <a:pt x="94" y="126"/>
                    <a:pt x="111" y="109"/>
                    <a:pt x="112" y="89"/>
                  </a:cubicBezTo>
                  <a:lnTo>
                    <a:pt x="145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>
                <a:ln w="6350">
                  <a:noFill/>
                </a:ln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7" name="Rectangle 24"/>
          <p:cNvSpPr>
            <a:spLocks noChangeArrowheads="1"/>
          </p:cNvSpPr>
          <p:nvPr/>
        </p:nvSpPr>
        <p:spPr bwMode="auto">
          <a:xfrm>
            <a:off x="5702497" y="1651089"/>
            <a:ext cx="142229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1000" b="1" dirty="0" smtClean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请添加标题</a:t>
            </a:r>
            <a:endParaRPr lang="zh-CN" altLang="en-US" sz="1000" b="1" dirty="0">
              <a:solidFill>
                <a:srgbClr val="FFFFFF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702497" y="1858572"/>
            <a:ext cx="1952515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。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Rectangle 24"/>
          <p:cNvSpPr>
            <a:spLocks noChangeArrowheads="1"/>
          </p:cNvSpPr>
          <p:nvPr/>
        </p:nvSpPr>
        <p:spPr bwMode="auto">
          <a:xfrm>
            <a:off x="6084168" y="3217339"/>
            <a:ext cx="142229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1000" b="1" dirty="0" smtClean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请添加标题</a:t>
            </a:r>
            <a:endParaRPr lang="zh-CN" altLang="en-US" sz="1000" b="1" dirty="0">
              <a:solidFill>
                <a:srgbClr val="FFFFFF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084168" y="3424822"/>
            <a:ext cx="1952515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。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Rectangle 24"/>
          <p:cNvSpPr>
            <a:spLocks noChangeArrowheads="1"/>
          </p:cNvSpPr>
          <p:nvPr/>
        </p:nvSpPr>
        <p:spPr bwMode="auto">
          <a:xfrm>
            <a:off x="1992014" y="1651089"/>
            <a:ext cx="142229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/>
            <a:r>
              <a:rPr lang="zh-CN" altLang="en-US" sz="1000" b="1" dirty="0" smtClean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请添加标题</a:t>
            </a:r>
            <a:endParaRPr lang="zh-CN" altLang="en-US" sz="1000" b="1" dirty="0">
              <a:solidFill>
                <a:srgbClr val="FFFFFF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62561" y="1858572"/>
            <a:ext cx="1952515" cy="815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  <a:spcBef>
                <a:spcPts val="300"/>
              </a:spcBef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pPr algn="r">
              <a:lnSpc>
                <a:spcPct val="120000"/>
              </a:lnSpc>
              <a:spcBef>
                <a:spcPts val="300"/>
              </a:spcBef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pPr algn="r">
              <a:lnSpc>
                <a:spcPct val="120000"/>
              </a:lnSpc>
              <a:spcBef>
                <a:spcPts val="300"/>
              </a:spcBef>
            </a:pPr>
            <a:r>
              <a:rPr lang="en-US" altLang="zh-CN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Rectangle 24"/>
          <p:cNvSpPr>
            <a:spLocks noChangeArrowheads="1"/>
          </p:cNvSpPr>
          <p:nvPr/>
        </p:nvSpPr>
        <p:spPr bwMode="auto">
          <a:xfrm>
            <a:off x="1608046" y="3217339"/>
            <a:ext cx="142229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/>
            <a:r>
              <a:rPr lang="zh-CN" altLang="en-US" sz="1000" b="1" dirty="0" smtClean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请添加标题</a:t>
            </a:r>
            <a:endParaRPr lang="zh-CN" altLang="en-US" sz="1000" b="1" dirty="0">
              <a:solidFill>
                <a:srgbClr val="FFFFFF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077828" y="3424822"/>
            <a:ext cx="1952515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。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88073426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5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6" grpId="0" animBg="1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  <p:tag name="ISPRING_ULTRA_SCORM_COURSE_ID" val="71741522-DC9C-4259-95DC-E9AEEB82C46B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BpF1EjXp5f2WAQAAOUQAAAdAAAAdW5pdmVyc2FsL2NvbW1vbl9tZXNzYWdlcy5sbmetWN1u2zYUvi/QdyAEFNiALW0HtCiGxAEtMTYRmXIlOU42DAIjMTZRScz049a72vX2FHuIAX2g3uwtdkjJSdwfSEoCxIBJ5fvO0TnfOYf04fGHLEUbUZRS5UfWy4MXFhJ5rBKZr46sRXjy4xsLlRXPE56qXBxZubLQ8ejpk8OU56uarwR8f/oEocNMlCUsy5Fe3a6RTI6s+Tiyvdkcs4vI9SZeNKYTa2Sr7JrnW+Sqlfrup9dvPrx89fr7w+ctrg9NMMOuu0+EDNOrFz2IWOh7bgRsxI0YOQ+t0aePf3/6+Od///w7DOwtQpcyYo3aL8PQc5+cadN/9TS98H3CwihwqUMiGkTMC01UXBISxxpdqBqt+UagSqGNFO9RtRaQ0UoWApWpTMyDWMFGXosuY443w5RFPglCn9oh9Zg1ClRRbH8wtLyu1qoAcyVKZMkvU5EYm6Ad8/y6ECWY5hVoC8FftZbwnyrjMj/oNO3jJWWTKPQ8N4gIc3Y71ojkCXIKrs0MZPFxQHwgKHgpintgI6M3A0c4TYcxTOlk6sIn1C5M5Wqdwqca6secQA7mIu9CgUaIDxILgqXnOzpoYApxdM3L8r0qkj193E1UFzFltgcStMM75KHm2BFDjiV0kKIQcdVFNiNBgCckGnvnIGRrxLwhCO8Uau50COKCBFAiJOjCMHxGJ1gLXpfYTv+7+oq5lnO6RTyOAafDt5GqLmFHhxSqwFRaeTDMTEDeLiBtFLvfKOOGFaJrViu5EeBHkYii0xA0GZs4WkVvF/SX6ARTlzgRyMrxllFomp+2mPEtylWFeLLheSzQpYh5DVrfwrNEJuaZzrOx/3st/0C8arvKs7YhMYecPxvqz14P+4pbdQk+VZXIrqsu0zpgrfv38UJr+psu9Hn1+9kPbMKwT73HyUwpszptuu6D83Pj2dAcdTrxwEj1z9ZjexI0vXVMoWGNpeqPIDBN9fyAAZj2R1F2AobmTYuGHk7zqwE2mdcSMIXuy3EGodpz4QxCOAC/JOOAhnBAWorLUladxw5TjU2Cvp7aGE58qajEbTFeiisFJ5xU8E1z+oApZDLdmdA7h5u9URHS0AWXGRCuGvEAZSoz8D/pwbmYkV0Emga/9yZLVaeJKd5UvjNNHmJbZ+LLY9NVoTKzm/JyJ95myBw/xIvm5fzG6HzA+L+pv975uVN+989SQLBvTyMbM5voI7+u1bQnCEpAh8INg8jFYw2HWsh4Fa9hmF6pOk96EjUHdoecYCBr37kn9DMHml3U7v48iATqWTc/ckP2K1OVKH/rIgnxeB9nFn1Q7b1mh+uEUFDdo9wZeDNKMpXB1kG3XRB1myQchtiezkD3QR+Hb4Ez7J9CyzKH7WFIE85hkNubY12lMhdDsA8bEPr9QjqPsOOYuzSUVCrjd80kTOCeELeX6hQu1X3J7Clm0D0/4xOJrAYSmoGz6y1Qvs36tng3X86fm1VpfpA4fH7n94n/AVBLAwQUAAIACAAaRdRIpG7HBfQDAADeEAAAJwAAAHVuaXZlcnNhbC9mbGFzaF9wdWJsaXNoaW5nX3NldHRpbmdzLnhtbOVYX28aRxB/51OsrspjOJzYtYMOLMsG2QoGFy5qrKqyltuB23pv93q7ByFPeW4/RV/6DSrl81R56bfo7C1gCDg5nLpKVSELbnbmN/9nbh0cv0kEmUCmuZINb69a8wjISDEuxw3vVdh+euQRbahkVCgJDU8qjxw3K0GaDwXX8QCMQVZNEEbqemoaXmxMWvf96XRa5TrN7KkSuUF8XY1U4qcZaJAGMj8VdIZfZpaC9uYIJQDwL1FyLtasVAgJHNKlYrkAwhlaLrl1ioq2oDr2fMc2pNHtOFO5ZKdKqIxk42HD++boxH4WPA7qjCcgbUx0E4mWbOqUMW6toGLA3wKJgY9jNPdw3yNTzkzc8J7XnlkYZPc3YQpw5zu1MKcKgyDNHD8BQxk11D06hQbeGL0gOBKbSZrwKMQTYgPQ8M7Cm0Hn4qx10+2FrcHNeXjZcTbsIBS2Xoc7CIUXYae1C39Z+PPrq1a/c9F9eRP2ep3w4upOCiO6FpDAX49YgJFVeRbBMmCBifNkKCkXWKQfhVGDwTIXNBtDqNocsziiQoNHfkph/F1OBTcz7IYadsMtQHqiU4hM36at4ZksB+8OzgGiYZjLZU0cvFjWxOHRmuu+037n1lYrA2oMjWIsHqQVpgX+KmnBNlJyzTX7TIZKsKVDkAyBdWkCKz0xuOWyjZx7HhlhEgS6epJxKjzCDboeLYV1PtSGm6L32qucBLFwSAC5HGyEIoppptcivoy6Lfyo+UNXGdA/ulA40n2s36tcMDJTORH8FohRBNOcJ/grBrLaTGSUqaSgYr8bogVH4yYcpsCOyyi6RhVJjpI4XFIBxmn4OedvyRBGKkNcoBMcRUjn2uFXdwJOqdZ3oHRh4xPXIhfds9brJ9ZByiZURjuCY21AkppHwaczIpVZyGE4IpprKJLCOCvOyvhWfXgaNE9y4dL8TydjBfoRU/I4WnZJzGctKK02ppOiEW1zFdDYghxT4jDxIMLJwmUOZQEjKomSYkZohNNb27aecJVrpLgGdtD64RY6ecJl8TTGKYgaMwZZKcja3rPn+wffHh69qFf9P9/9/vSTQvO9diWoVecW2+m9i7Oc1Efr8zNCn1iiG7JtlSW2UNmG0u0vBvMFtjniA9+unu2bqFiYX+MiGrRO+qfnpN8avOqEg3qZYugq7DsTxVhOI/seWUrGhrIM44f3v3x4/+6v3/4ox/xreebrcgZ0e2W4ei/LcPXdor5aWdKlTMDBPnaDCke74AnH6vxPtOl9HfPlHf6vdOkXvS+6Fn+cLn1QYr/6wfZ/iZh7Wl7a1m5pgb/1PmxPEi55gnG0m3t5iW4e7Nfw3rf1qFJBtPX/STQrfwNQSwMEFAACAAgAGkXUSDiyGvbAAgAAUAoAACEAAAB1bml2ZXJzYWwvZmxhc2hfc2tpbl9zZXR0aW5ncy54bWyVVl1v2jAUfd+vQOyddBUdnZQiQQZSpW6t1qrvTnJJLBw7sh06/v3s2G5sSAjDqoTvPcf3+9JY7DFdfplM4owRxl9BSkwLoSVONsH5wzRtpGR0ljEqgcoZZbxCZLr8um0/cdQix1jsAFxxbtrPCGeHMujMzFfzu/ndNRRrY7u9ZCNjVY3o8YkVbJaibF9w1tB8NJzyWAMnmO51ED8WyWYxhCRYyEcJVeDT5l6f6yg1ByFAu/R9o88oi6AUSBf9bXKbXMnpTF2O/oR2wALLlrb6ps8QrUYFhEm+X+kzjKfq9bAqC30uEyT8laO9VRN0BB4+/nOuzyCD1U39Pz1Sc1bohIacy0X85BCGcjV+2qsbfUYJOiBtaLQKNj33yWK9WHsg+9Wf+1iPK2fkRef1ZCHooqcElpI3EEfuZnSiZB/PjVTzAcsdIkIBfFEHelFOv6BGuGdCWYf7Ax+Y5h7ICjrEOyNNBYnx1wOG8g6fJOt2Vfj+fco8BzkcrNDzsBN2yN8qrWdIT9ghXwnO4ZmS4xn8VGM4rsRrZIt5OftKCxSpq8uXuzmttvSkB1d4pq3AYSqWw1Jod95wBbpqcdTKjEvRmU8xRQdcIIkZ/aVx6bENRsTRicJ2Wn9fxRJLAn3t1vqolrTvsr6GzWiLGXaj+U3oYjP3iVQr/GGKpERZWanfJDGdWJ6aEWVkGvUz9JJUcOCPdMc8Tmt7iFQhvgf+xhi51gxlEq7FMjNYQ87EkZeCOOrPcWwf6Us+baoU+EbVDINrmlBmcCUuSqL+5DuGD8hDwoDSMGWpnqMIf/akJ7ANAIhnpSu/uRhN1RCJCRzAzb0naAMeiiwWqkOHmm0ln2An/fVgJSf96AG8hrRromsUHxcqegjvyq9+htGMb2CJUtFGFky9W8DdDAUr2W0y3Xm+dSOwrRS8rPTnKVRC/Z/kP1BLAwQUAAIACAAaRdRI2lyM28cDAADvDwAAJgAAAHVuaXZlcnNhbC9odG1sX3B1Ymxpc2hpbmdfc2V0dGluZ3MueG1s3VfNbhs3EL7rKYgtcozWzk/tCCsZhi3DQhTJlTZojKIwqOVIy5pLbkmuFOWUc/sUvfQNCuR5ilz6Fh0uJdmKbGflxilaCILE4cw3/zO70cHbTJApaMOVbAa79Z2AgEwU43LSDF7HJ4/3A2IslYwKJaEZSBWQg1YtyouR4CYdgrXIagjCSNPIbTNIrc0bYTibzerc5NrdKlFYxDf1RGVhrsGAtKDDXNA5/th5DiZYIFQAwG+m5EKsVasREnmkV4oVAghnaLnkzikqTm0mgtBzjWhyOdGqkOxICaWJnoyawTf7h+6z5PFIxzwD6UJiWkh0ZNugjHFnBBVD/g5ICnySorV7zwIy48ymzeDpzhMHg+zhJkwJ7l2nDuZIYQykXeBnYCmjlvqjV2jhrTVLgiexuaQZT2K8Ic7/ZnAcXwy7neP2Ra8ft4cXp/GrrrdhC6G4/SbeQijuxN32NvxV4U/Pz9qDbqf38iLu97tx5+xKCiO6FpAoXI9YhJFVhU5gFbDIpkU2kpQLrNFPwmjAYpULqicQqxOOWRxTYSAgP+Uw+a6ggts5NsMONsMlQH5ockjswKWtGVhdQHAF5wHRMMzlqiaev1jVxN7+muuh137l1o1WRtRamqRYPEgrTYvC66Ql21jJNdfcmYyUYCuHxhhlgb4cak5FQLhF35LVrXURsCdcYPyd7G59LO2Gc0lKtVmL4SqOrpST1g89ZcH86J3zpNtYv1eFYGSuCiL4JRCrCCauyPBfCuR6e5CxVllJFdRYYgRnQKYcZsAOqig6RxVZgZI4LXIB1mv4ueDvyAjGSiMu0CnOFqRz4/HrWwHn1JgrULq08ZEv+k7vuP3mkXOQsimVyZbgmG3Icvsg+HROpLJLOQxHQgsDZVIYZ+VdFd/q90+D4VkhfJq/dDKuQT9gSh5GyzaJ+awFldWmdFo2omuuEhpbkGNKPCZeJDgZuCygKmBCJVFSzAlNcB4b19ZTrgqDFN/AHtrc30IvT7gsTxNc9ahRM9CVIHd2nzx99vzbvf0XjXr45/vfH98ptNhUZ4I6dX5VHd26CqtJfbIQPyN0x1rckD1ROnOFyjaU3rzqFytpc8RHoVsIN++WcgV+ndUybB8Ojk7JoD183Y2HjSrp7SnsJJukWCBj96xXScYFpwrjxw+/fPzw/q/f/qjG/Gt15vNqBvT6Vbj6L6twDfzqPbu2diuZgKN64kcPDmvBM4719p9ovNt64J/37Ffpu7uf6XxXfqG+u1eq/v3h87+NgT+tXn7W3nai8Mb3yhrS11/SW7W/AVBLAwQUAAIACAAaRdRIfMLq66YBAAAkBgAAHwAAAHVuaXZlcnNhbC9odG1sX3NraW5fc2V0dGluZ3MuanONlE1vwjAMhu/8iiq7TmhDsLLdgIE0icOkcZt2CMWUijSOktDBEP99TflqWncjvpCXp69jR/G+FeSLRSx4CfbF72L/7u8LDZxm9QbufV006KnTmRHJAmZJCiKRwCpIdv70Ih+uBGXMZGE63304W1PyY+j+WXJhyrgiLDShGULLCO2b0LZU4h+vslNVx4pKbZ5vrEXZjlBakLYtUae8YNjdpFjlAiswZqCP6EOxCHTJI/BMu4Nur9trIq+Ok0nVMcJUcbmbYoztOY/WscaNXDQddbVToPMLX58O+ByOxmEZEImxbxbSauJx30UzqTQYA6e8T2MXJCz4HIRXUGfUGf2Besb1gip0lpjEnunBo4syrXgMtS71By58TOZetW6GLuqcha1tum8l+A50zeq168IDUW3UDReoNMauIzW03vMLKpAvEhmfUj+4IDl3WGfb1L1rof1ROAyHzHtCWHlCK+JFpk2D44ZXb8mHaypZp9SbF5QoKRGJxIoCM/I0tjpG3P4zYNxaHq3SfDrkkzFvA9dr0DNEUWwl2nxiBl//TNjsco5jztbhF1BLAwQUAAIACAAaRdRIPTwv0cEAAADlAQAAGgAAAHVuaXZlcnNhbC9pMThuX3ByZXNldHMueG1snZGxCsIwEIb3PkW43cRupSR1E9wcdJaaphppLyWXWh/flIp0kYBDIP/xfT8kJ3evvmNP48k6VJDzLTCD2jUWbwrOp/2mAEahxqbuHBoF6IDtqkzavMCjN2QCsViBpOAewlAKMU0TtzT42ECuG0MsJq5dL+LpHYrZFMOiwuKW9i/7M4MqyxiT19F24YBVvMe0IIy8VjA7F43cYutA/AIakwBMqsFQAmh9AngMCcCPK0CK75vnpEcK8aNikGK1nip7A1BLAwQUAAIACAAaRdRIsuC9bWQAAABlAAAAHAAAAHVuaXZlcnNhbC9sb2NhbF9zZXR0aW5ncy54bWyzsa/IzVEoSy0qzszPs1Uy1DNQUkjNS85PycxLt1UKDXHTtVBSKC5JzEtJzMnPS7VVystXUrC347LJyU9OzAlOLSkBKixWKMhJrEwtCknNBTJKUv0Sc4Eqn61Y+GzufiV9Oy4AUEsDBBQAAgAIAPeSU0cjtE77+wIAALAIAAAUAAAAdW5pdmVyc2FsL3BsYXllci54bWytVd9P2zAQfi7S/ofI79gtHQOqBMSQ0B7GhNSx7a0yiZt4TeLMdgjlr9/Zzu+lbEh7aJWc7/vufPfdxb96zlLviUnFRR6gBZ4jj+WhiHgeB+jh6+3xObq6fHfkFyndM+nxKEBlzg2ApsiLmAolLzSA76lOAtQzYGBGXiG5kFzvgfsUuNtIJ0v07mgGLrkKUKJ1sSKkqirMFSDyWIm0NCQKhyIjhWSK5ZpJ4tJAXoNd6b+j4ZeJnOh9wVQPWei3B65JWo5nxQck1RILGZOT+XxBftx9XocJy+gxz5WmeciQB5Wc2VI+0nB3J6IyZcrYZr5Lcs20NklY28zXK744zz0lwwA5h03GlKIxUzjNY0QclkyA/W1KVVLzqAGt4VU7XvNav4153zRutnOkcy7Kx5SrBI76kM46CfTJMKqf2etaBT00Cro1TMiT7FfJJYvs67dWjPMFcgFbxdk8sapCOICnWxpqIfc3AAMV1R3EbdOwaxq2oJYDt9HXHQVqbrtlVJeSNaWa+U88YuILlZIaWVxqWTKfjIw1lgzBPnFXrpvUNcRPdJae/kNvjN+oNT/Va52xgP/RmE9A1NaE5xF7vuXgo1kGNdUMim1sWBcpNjG7nFT5mPV0PTC5HOumwEU8TWXMYAwjqinp7OQQlEmqwCUs5QjbOzgITnicpPDTkwzj04M0GZW7SYbewUFwKsLdBLQ1t2Uk4zqOxNQqyCcT68QPS6VFxl+sPAd7Rq+sDl8buebouuDtwdn8j1EcxGgGc4smVpd56u2r5vDezKlWnc+mcJaBWmEemC4L59XMQlmMfCK2pWWqb/o5NfuwBx3lPDUd01zfQe+iWvMX5lU8Ml+6xdLUJGFGMwH6cL7sMUA/YbsMwlvToYhbkTd1wJjYN/dvK9ps+bp1ruuHOuxDDZ84qxzGzdRHUEcsRZlHox7iovuIqBR22rVk1EvZFm60OAGRiiJA7+GhvvPF6UV35bPFRYO1ed27wC6XN6z0OuFOQaTWdXsRv94N8PgbUEsDBBQAAgAIABpF1EgGCTn9RwgAACMgAAApAAAAdW5pdmVyc2FsL3NraW5fY3VzdG9taXphdGlvbl9zZXR0aW5ncy54bWy1Wttu48gRfc9XNBQskACBdaFuDjQKeGnZxMiUVqTtmQQB0RLbFmFetGRLM1roIc/JN+Rh3/IDAfYtP7NYIH+R6iZpkZIsk/ZkOAamq+tUVdetL55B/OQG6jpmoe/+SJgbBiZlzA0e4+FvEBosQi+MphGNKYvre8q9GzjhFz14CDkNqDEjgUMiR+Wz8bCBRuIP6vfkvtaHUVtpt1CvjVu4jzTcUWHuUtIuJRXmtFZTHdQPRCRyI7qgATstdVAvzB4D9CCmEdMDh34dSkXu/FRxBVcRcVzgi4fdNv92mdad1uYfajc7vQ7etWRJkrpI7WhNrbHr9S57chPhRrvTkHZKvyW1JNTsdJqX3V2z1+pIMBpddkFKG192UbvXbre0XQu3AI1kWdFa6q4nXTabMmjD/Ut1NxopvUYDNZtNqa3tOl1ppDQQcEsgQ5b63IGSJilSdycrcrMvoZE6UkbtHdZwV+2gfgt3G41dW1GkRmPv3P3q8u7aU0svJ3PnKwJPhuDkLM+t+onkGizWUQTMFvVXHmEUBcSnH2q//uunX//5n1qakyJ/M47MlCI1IQKZ44cJfFAXg2xGaM+nf56OXOdDbb5mLAwuFmHAwKSLIIx84tWGv00yJLW/DDLc0AhwDfGnBO6BLOheXVtud9qdsrBU12j0mq5F6K9IsB2Hj+HFnCyeHqNwHTillrfcrmjkucETX9RlT8W9c9yeGzOdUb9gH+7zrzxsBV0ppty8LuZfKaRH5tTbe6SlttQKuL3K1z1yAN24scsEVG7y7xx0RR5pMQB9mX/nMQFoKUatx7/XQYx+ZaVyEepoS6OikqQpnkWFq/Wqaj6tovCRO7uIez3QzzgvhB4TPHILG/wrBeIL5ApLRSl1W1/tKT3lgDEdHvaSgQ9aILj55pKShMipYquTm6lsfLbHk6uJrehXtaGaVCXiZfm7Vrf/tdnp/n5QT3ElJZk38nhclIWEsE6jnCzDmk3GNgjEY9vAn6za8Jef//HLz3/770//royf3Fpj3cC1YfqPygKmM3zHDfh7eQNuZzNsWLY51jVs66ZtTCzhoTG2sFYbfg7XaEk2FLEQbVz6BbElRdCo3Yii2HMdMcGbtxusaQl92uRG1g17hk1rpquWPjFqQzOMou0fhGSyZktIoyWJkePGZO5RR6iFZBHzvNGAdnEeQ/CXLV3gDH3iBhdltM/ke924sq3JZGza2NAySm2IAwdpEeGaqguaySaegYyIwL79Nrgt8lBIQLLnVRZyrV9dj+HH4oZcu49LD37YG6yZYgjJlAYlgJA4eAapZ5r3k5nGfQgKEUErEsdfwsgpJE0+dCVk64Y6gdRUrZx8i4vJZEPg3WABqUMXrIS8G2ya8hW2lcknyPHa0JhUBE0+Ql1+rAj6jE2oIWyWgBnynX4l84rgZZgVSFaDC8Lz3dsislgAjntz44brGCjcw1Amohrji8qaTPz9LQRSl8cvVHsiGJwtRo/uhoIpkQMbXgld0JFUrPHs+v5W/7M9kvUx1mxIN21yb1uiX3KlPtmiIGSIOBsSLCia0wVZQyVsYc5xHTHHIy9M+GHt/ogIS/vPd2nrMjT86bs3mFRoeCcsg8MyKIMDy4q9pp27LV3BGw3huf6iFWUc8GYTTBUb8kyffJsQxa6/9pIu/S0C9Wxc1WC9asf7/VU+bP8HY8ykBSs6dDTFDSuBMOzEfMuBzdOrBNSNEaibJv0cGj6/kVYSYExSGUaI3iHmDjxXMOQOPFpNxD1WTN2CE9c9nfN7SAmwqNUkaqfjzW+LHoUL+XOpzulDCOclj5JNcpCBvUuEv0yUc0elwtZi6dYYDDdA5mOSVCDVc31+myon9vYGZ65IdoPCeu7DteeI6vbcJ7EjgJ/XPj0+hz1EoS+oHomzvE42pT+905BkibNE77TaAeK5QEvHKlef74qYieWZem2rsqFifrfg9eyVx0F1cJ+MLdMeywqXAGXiE7ZYwi78wG985WUl1wINj2SQlyy+/iroQHtCRSn1j+WVJwgodd4j8bO8vxgho/FfS8ixZKUIFYOSwPQOlULPrNrSIf2+yYWEJJuOH/r8KauMnTzB0yDJliWr1zdQA+Z5a/eQG3n2EZqYOLeXxQgXlmXeX0jXzHMDWnFJ794y+MosfWrLmiau61BMnrt4SvZJB24a6csc8uDeXkGeei0b0EYPRFLHZdVlil0oay9Qu8l4X7mbk5vSM2H/BuIRaLas8KQSsCj0pvwx6vj1FRj42xlk5JBF/O6djfIc8TL8ksZu+EC8GNjypEPWKdgw5ae6VGSRdsg942Xg5FhTwiHfXehB/1aT1eTYi/RDlKoq4q02b/cz7chwuA6lUznL98RDfoN+ZUf8OeIhv8l7/wTuX0egw5k8Mns/U0iUp5eJHPDQQLSblCcbFXm4BWP+jhrnTEoJRU4/dOhQbGGW69O0mDktb3D9BYsHwfMp44Zj5lux7Jj/nqAwsU/e+vnsHTCXefTl1BbrgALML4sPT6V/miCn8j957j/0RUJFbLuiH2pwXSCLJe/YcQ2lMj7UuNp8lzzGrbJmxntZDimsOQ/1SfREIysMvWoqA75xVkKESaGfN29QP3LToH4uPoNU7MvhC9b+nEYYMsClWWoWaXnuZfZcdSdOjUXYC5N5PFuC6ACuMRkmRygkFSXRYpmlVDLIz8Pxj7ke3dCsS+UIOdecX/0ghso4n9gyG9MHlm9sKeVkBeTYjkogbXP7RMxzFydehIlb00lcMlNtx2FkHovVn+hU2bazr+kTG1HWoXmu561KCIW0PaELeF9y/6Ce32GhQR39GvSQBlCQ9+L/A/gfUEsDBBQAAgAIABtF1EjFe8CSyxgAABM2AAAXAAAAdW5pdmVyc2FsL3VuaXZlcnNhbC5wbmftW2tUU9e2jrU+WhGw1CYIsg9aq7VIRFoBDYmKz+MpDwsiAolIJbWIISIQIA+tlVAJpNUKx6qkahUEBJRKIoRECyS1USJajDRAJFtEE0jcSN6vu4OvUs+4445xzh3j/OAH7LH32utb3/zmnGvNNbL2N5Hh66a/PettBAIxfcP61ZsQiDcBBOINxtTJ8JPF3nm/wpcJGZvWrULUtHs/hm/eJK78dCUCcZE9zZo0Cb5/K319XAYC8c5e59+E3hSAgkB8UrFh9cpoCn6oh1F4ITtHC2EOYA9gv8YesHcxXN/9uzzs1OTcv1/7at2bIT/tX3ghplVxa21xW3RhSeS7R0s+3vJV5/oAZvTcGPmbn53Rrfth4YaGyx90XLioHpllMAz3ZteY8IGpKfPqtbrclsLQvJQLcfX1gQS9rSs1RdEQP2J9KtWWUZTf9MgE+sseDqvU4QKzvDUrftXg2xfRfhKo7/p8jp/W+TAdfzGQFS5ipspqjga9CT+4Fzs4fT7YolPLJF7wLSIhetCV2ybbHk1ytvIq7s3enTd4Ufxb0BsvGmNIzvd4fqIp8OX+jyw3+HJ1pScsIWLfgSVYZ+OUHVTnxfU3I/y/+wEkBhSJTVlphsF6qeb9D9u/CvZQ7qpoZ9Uvdr79uGMd0JMopNtE85jv26qDvZSsivbiYmgCArFeYek17E5IWX+7sDDw9LLly5xj/m3DptjMrL3OcVcc/qlGNfgIBY+97/0NiZ1dHQFOxA2HGyvrzyQ7ORx+PzOGuE7s5PH+BlXlC9zDv8ecnD0bnIhAfPv++ar/d+Cb5g42/WeLJlvY1JQ19IdmucLkWhcAXZnNAaEr2Fev5arOl2dJQw3dGrNOHYSfu3Nj20AWtVg8YK5+webjj+wp0bf1aqys6jmT237ggb3eTv33HfhhB/Xb4rnO4dMj61lut8mfO99w/bIEWrms2GnY1ZU3l2DXi79zkg2uiBNNeawytAD2dMNZNG2nIYjxNOix3aJVhOrvJQft7iC+7N34h22AYR/QTASMVzWaJq0/beQM0EyW5DiJ3/8xxRP4qSoeA/qKDqI8fejGviMc9vbvC4i4VrkP5f5+r9rQ0FekOhdNZnbx6rzn24cU9iFRqvoVsViu0CoRYkyHC/sDfe62PUovIeJQLy2r2R2wsDWodHCZZOhZlz857AfdEY71gWjj4ZqtUpzDqrkyUCa3yRg2WZGMzwMcRvF87hW6zVwk+z2To37hz52bE3jrG39oq3jy+2cRJ62S92ICFiTAHnqwtGdgj0H/UvMqi3zTBjQpAmt6oPFSGEUaucKu/1SKL5D2zIcT70Ga7+6gvKwwwxX8C+entN1pnJfYg6f0HewJEppu9pxhY/8wq2KFuXsslZqM5lcu13cRSfz3Hy809Gjp2YZ+NCPEphba1ddL460gzg5q+phAOBszvN40772egdyX5mb+ITu8sfETs90gFOY9uTYlm+EwMBhz8MWyC3+OjWqjPHoDN8uZR1kMQzYjew6+RvXndmJZzkNYtYaEMeRlLHHQacuD+bgreXBXbt7AcsWVPJua4NatVGaEYMvBjOVYMZhB2/xK/nvJ7CEN/2l7Tyr+6axtZ5QZGKyM+CJFfoqDgs50tr1dt2hMvDeCxct/mzZzW7zyz1AxiT8h5B+/eqvSP3Jf2g8v8yolBrmgL5ahi+3iqQwn046PafD1D+fkPPRcqurN0y5iKLoa4l75OnP/Oyw3eQo1OLy+8qX9qjfmoYCGm8b0EymvyHZO+vti7K7jUF/wzZeZXV857ftt1HtLwRbyWC7XjHVpIiY4lvBXUJKc5Sbe+WerfnwTbGnwBIrvvErmqsYVb4mYaYFY7/JxouNE/5uJNv1qTIeXphMVvQ16tGMYjR6+OtHtgfwuV9udKUvsV0d4sHUN3OahB/13fLQYYVlf+3LtDUMT3+HV+yTfQy0jzHzNojQF1JcMWO5ddwQ5Z2gJt3ZNAMqvqFD/1PUt30o84weUtwg8oadAqSHqWuKWXmJIsB9A4hjyvngdigP1FRKsSk28wnz3OpvYXFFmwzXwKWziVGsXx9Z1/aCFsvkaj8LmiIeUS6N098jHKXn8Rb1Sii3XBVXLFrNkaIDIX4RHkrwACcXmbigyLO813L4TgWvOe3SKGb67ni6UyBcpFBtf12soEMsi+lWjK4mn+9dko5AjUVZUbWGh3h05Qu6zd2dIT2LWUrtW871rC8VspV4inkq+hlv7HWp9CeGPgN1AGxsyJr8/tcOoaw1croSUdpBWRDC4GwBDYrELtKcb27uuO4WP1XgA8ZiHlER+wnQv5tLXPOk/HAqUIDtPfoHZuA2FfApTAFd87C8ClaH+d8WWismFl1EuIsvssDX8hCI36CJaiAxjTQVlHmeumtOSrNQt9qAtAj6VD5mNlNNGcjfDFow++lpg6jcVu3WqWyjxCdXiNRaKjZKy0uVtyNy/xsyTbqWeX4NRb8OcSUp4FAu2DGcmmdTnt9J3ddJK0GiFgUKz8r/sHjj7egzWDBvr3iUVRiW5uIPY8m86fMtCZsxdbeXPAraf2EInFPTXErvP1fOlw/13RMw7dBr68mu8so6BYQlP0AzBxxbGLn4ajewDrnBxBQegeaiABa2SDh4PEJV+wlrpK3gwp+yTGWiYn/FSMTRYgFooEuMEpFbjErYxWGRgbzkkZxG3tEpAO0TpNFAL2EQqFWr4ImQfP/q13JOvETEp7/0yvNFXud3xsxAOsyIHJb6bkbMfQA6QO3CH5EUBfxPt75cyjZS15FM4rIAilGgdi3cDtQC3aEYS7FgSRlQxy2eVyxTIvv2LLXZDwUVfPEAiCLDYfCh1K536r0z9DtofLxuf8MaJjhP9fyEagK1LFEJewii7oD7tT8yWa/n1/PUTGuaNqWsN3RkROafe2LWRWiN9xa2Mbt4ppe8rKpRCxgTOS3qNAt0F0pCmUV0zfHoS7/Lo5i77P7g/3cnB2h5H1JNvX3rR+HMEmWy+ESitizLAFXGRYufj8pfcaUucmq5UvzQR6+lU/sfMV3Cj/rnV+Apt1ItfJL6g8cf8UQl/rnlBcejIqNBbY1/Q1193umPKhaoXplk+dzrtwN1xGv9lNBpoIqaDl5VmiODA++drEfTh1uwy6rAoPlz7ERtzyVKVp+miPaJpl0PnLZomqKS01siTPiX7kQBcmV5dTFBcSBjDAK6Kum3F2SdYbgrrH7JwEbM+YRfjSY8We2Ub2/I1JURUUFpvDG4PfBdGaGlxK2PYH/Rnaqk96t38vambx1AdmA0o37CScOYOL5xlZ09bFuazObs9cP7xeKP4oBX1wV3pggLLSX0DXIlYild+3k3kY7Ziw4PTqAViT+kgam7LsD5A4KfQUhhkeT+D3S8W8G0xY+XxN4cCyjlWP6lPARHbOqSUoO+2TcrDHJ/T64O0SIhrWNy2+zNIeYbjvd9PXMXH4AFujvHalAiNB9IBUSAzBQc1RGHWds/3mash0AYD3mmVi8TvoNnOVZ7O4qwjN8FvbUmmFkyYi/cBkruJVFbslTEehOtrd6SMfLGZvnRVjMtkcE6o/68gHS7fJrP6V7gjzeTjxgCNBwloo8xgI5EjEhk7YM4hiwgsEqHcud9YisK9wrf/bQt9w/pukotPpzGSNhiFuWuGSrjNlWOCSy4AW3jfYiVPImfCqhWO8Pax9/vi8V5ICziHEaeDC7lhcYcxBxOOKjII/fPzUdNFgXNFv17k2yhWFY0lLpSJJamxzWO4y4nUgkIIOjuV+OFuAi3jOnT2bXXUti7er0CbBLIrdRJ0X8G1baYbzB1wScbKR4Wu7Uyv89/tARAxD4f1IHjIMRnS7wChu4DlwqYxQXQym4oibHZHDpOTQlncmLm/oCaLAqeeRrmK9l20Dxf1y0WlK1olUQm3xMnVBEAajWr5ZSfYQjlB5vAYn2BbLVtd34alVyey3aKo1clTvyGAewa30FkQdIF5qGrLX4cqmKbiPcEXKpV0Pt/f/yr4y3L/G2EJ36OFnye7uEINutKMVtRiDZf68JdhHWQXGXK2MFwkHHGwu5bBr+23eLVZ4ujVZAclkfoPUA+BRhQohrCyA2td5qkNGZ1js62Q2rIhrf7fTWLkbEAkNNZpfpapVWNbLCw3CeNm38+lICH71oW4v6bmiaV+fgQSlZc5ltXTYjdOo1ZwJCkJI0liuZQ3Y3OdYY4H7KqyPOoG0czav2TNDaamX4sxPbguSU4v4Agtn5KW5cTFjrVr+Yjxyf35uCtNltnaYBN5S/GMxtyxMbkxANtaGu8nZj4BZDUn+Ymxta8BjM5KzingSOkZAOPgQ32H/mIwvDUJKqnGA8ktUxQ2zRHSx55nwvi0kLWPVDF/VQb6dC6Yt7S1rs7aOx228RADmgPX8h98XZM1ZpptkBp/TBtfQ8Zp/CdoHIL2D5m7B7DZYPZW887/2t8qxoHHgceBx4HHgceBx4HHgceBx4HHgceBx4H/LeDHXUROMznHdwPav73gRfuIEWRrnWeEvEo9D4/UK3cVvDzldv8Ddqj+nsY0wBGSr/huaDoS6Nuer7oRPM05MiI98v96+g7h/b2TNiJ4wf/WsXFoCs54zdXZEvnvQg59gsXYfv+syc1q4mg1lKHUbKHuUOygXYy23T7qAcRSqRBZJI63LXN2urSo9liVuvMYL8IozO7JrEnt4qV1E7uFuYpAMicMj+PkUY0imVBg0RFMR4cPNFcqwSJ2k1nnHGlHzsh36/yH0I/BrUt7CbrgjeTjksZwNtvmx87BD/gAvfYS7vfA/RgkkK1TX6lo0gosq3UNl+UkIc15zsq0plbosFuya/N61OF82xCJ0SEPOcH0yV3gkDOMLYDgcZpEUcrrGU7bCOUt3W3QOuzaoOY0vr1aWFtuw+3xZHf0aDpr6boRWU6URGdY4grSOD0PQKeGSnQzGpRmbSRRbGqJeOshebShJ9Y6y9+CfiINxXZ/Kc1FKcEaeihyBpLM7cmSX5+UqNNfJljbCNQO9XZegUx8cLfRxHGYjgAyLrhYKaSxXCGFtZRhKs3YVzDNCuXNoPch6X2/9y3QIHEiGpgFpkGONQm3xHKRRGLZXOlY5w8GpHALCal8h5ER0ivgK3aEjASeU9I4/ekjZNhrCyDkitrc/o8kOE5itI6ysZPmv5C+qNRUuhWWrtJNtTnKlqufiUwlz0DhRG0JmcfP8tIv+LuApMZSJBUStA/beTyjVsD/li3Usa/54vGEH8W33hXGQntc1oKGXSwkmAU5Wigf/CPhBppz9kkGzpDRvy/ghN7xq4A9Q5gPDQ9mQak+DhzwJZXyYVlAZgkxyBQMB9X3lMlf6gYuSSJDezdlciTuwnMqSJ9EvXeHkmuOE3/FoyTiV5SJAgH8Mijvkr25sHDESA59u00Cxr0V4M4qdPAKAO5boIPJqyPgCn3pWEtz6JDjOxowF1/siGiSF83YbmqUZP0q7AeUAZVi/LBTi6lQ6DuVuCOJJaqA0kpLQr4xsH8HzTEFbJlUNO2aCvZ/kEQizKlpnaQ1yjNda83NXmCLeRUGtvkqk2xJ4ktV+p42204HO2EkoD23SQM2FaieQu4wfKUmY2pnMjrGEPK16uIEBC8BOvtWqY3mc7dSnAi3xSkl6EoxBv1yJHWh8CzvPovr5YPf2qntkYRgo7U4FNBekzt4VoVlRobqYVHu5MrkCnyv3a9SPBlxf0+iPiivOprdFN0zsKQN1xcXqslBAf5fJEzdTPJSnh8p7/kgn2ncalGl2kKqjbe/6b9fby1zg8zQ2ZlJplCgRKkHJe/9YqS7QI2QIL/LQP0nHNwd4mD1EF4D9RUxjMwmh+GYdFBgPIgepF1LHKUQVuGTd74xonNNPsxpKQJROgDCEW4PGbwUw26GiVyimfdP+U2MrSpNo27JvstNXO1MwXqWW4DfCX0ESjRpyLiW0WI+/W1LgaOdPANLJykN211cyGRAiA5wLdr/BWsGBPLWE3rn90qHT2P9jaWGODfExh7HXAtmrZWRU8bu758F2A1au0ZTxcbRwXpbec9TJCOqt+GzUYLtO4GN0c3YaCcbYo/AMb3kmVjeZsLi+EofxvlG6Y5CgnqNfc0nsPhtB7t5Fctvmj/Uthj3FF7W2Mg5SmEmNS4Mlew87PKEzW2rny5SlyrS97h4gFkSRVPAu61qUNx1kGYVxNa6WbBr+dKAL070Jx+b/jdkDA2b7zApptzjOiyyoEOlVUQs3xCqDcmJ52M19VT5Jt09ON3CPdgeTo62n2VM1UU47qotdoOQseRGNDe0ajRYvJlm4icfdYKj4VNIhQNyYnp650AyCmnoGCSZQUlACU1pt0imPYX73+Xibp50DDhOJFjZJSQvHIDbPBp/gYcI8gXY/K57t8/7eCH2FRZq90faTOrISnYSrMGpQYsNYLldvRbDYUN++VEJ6bFcz/DU0C2wcD/zh/6o1g2VPAfyKCJS/Rzy1tKfBpeviGZPR1xto2rqOYscg5nrO8UXYad/qxSu1JFvoIB9B6qwgLjeUyn5MAUpg4oWlLbVT9i+10jgKuyn5ZthaIHtdjWkV4n/PirFXcKX70gHC2B3CKync3chEP4Pzxpli+5WspNhjr5tjAMq8J/wMjolloYttquSgY8UWD+hi+8h4hvR3Gmj+eWZUsSNfc70s286+uYoDKdGkc6ZM2SnYgCxM2irsMWeYEtrrGD46BGSxnCXK9B9ADVS4jOB+22VUnGUoXZZqxzscoPAisbE0QiXLk7lN5svbhqNqfrKMoj8w6hr/qmSJjI307xh8q4XzMEpLLeDqPe2f065mYqvz5PLexssR3CmI8f5ppuk3mZVTO2yK0Uz3sjtHAAr8h62uHO9Ykhur9HOeA/y+1YlWRyel7Vadw+BSLhBalbO7Oc0u543B5dUWrw3WYMqRi34LVCKqW8Ci5eHT853oz85UJ7rsCgYe47Da2d5LuFqBOxMkNBYoDVFNtMWCbrn5F4RDG7PaepnHx0NtL1Kwn3UoikFxgC6QECrGA0L069MXIK9S/3tXzSvbg30ojsMDKG390KynBehE+zjVGKBUsfpMMNZpIS0zNRr4JfzP302H+wwzfPpGE4DB8Dnnm3fblL4TWYac6yoGG7t6EhN4OXaRQ5r5oJOcR0cNJFKGZ7mMhts+aVUMHL2CLq8Ym3+sdE12nl6uwlN7ZvWvR07/B37BDVnernFeSZ6+Gk/BnaXO7yKnly6ovXJYv86OBWFrKhns2Nr4PQUpL78efIPVJdMbL2kauhMnohIJ0fgdL9rZAbrwC1DFM3F6T1f+k0otRabXwwl+Qq++5zKZup4T76JoG6H5zzqw9V8Pt1yvHfkXA9g6wCOIrkJtM5JQUFVWEL7GTPVBdw4eS00b2bAKheQA3q3uUc1c06NztSBAXtbS5nRpMLK58l9Qmw+5hmV2fQssTmWQaIEd2D2Kp3RyaHvjhsmEmuP4+8CWySnzDq/ZnNnbW+zoVnbvHMLz9CbR9h7cVZtfO/DCMdIRLbQdFxoOi0np1b4N1yJ05n2+MBx5e7IbTHSXctnTlyD8TjV6Hg2x7g+Y0O87LNrbWdalXMGHKbelzr41ox7O6pGA3xHniW+dxNWH+cJvEcfyKYPnIvyjUZWJdGaCJbLhI9I4s7YxF0Z9apnmp+l5K+kopn9pUmroafGWP92s3Tj5lGZn69275VPd4vKtDxb7J7VF4WJ51Rk57p6Ds5pvW1P4TVj3TZqcHhn29IXQmK+HhXJe9UL1s7MlQUJ7LoDDAfzee91QM5P1O6ni7F+0YSsGQowiXax0S5wEwwq725+QRF/iCTyYMOBcJg9EbEvrEB7MNJ2bPBSNPuKc1GiWgWW30aX21XWI8c6g05Yfy/HHkVWQsPmIWj6fJDTnYC/tUf9UldIl9Q58GDHMonsx2e1SZjdszaXDyta2rfE8Y8ceH08a/RqCguWKN7AjtwKm4/cqiafeioX2uRNbrRHYf0HF8XKcdYWHP/RquPHbb1aG94EwzLpC7fytRQWbDPVGy6nb8+upaWZBuoLC7TcyNC7m7rPNWrXtNaeza2mncyDqyO7SOPe3njPeg2wXtPcJNEzQpZEKxvIHBVtAs6DMD+roCW4dyBHMPmmeALi6ilvJfpY+55FeV2yx0yjpDqD7ca0OzlKGbzRjxXycHyoiOQnzu+zaRmO62nPkeAyKEGJ/spf/YOpWnapNOekj3bAnXEsUwP5eqtIg65JHOEkVoCvwBGG6cHQE9zctLmypvCyYh9SIAauxuv2espuDDSX0EJ8nmL0s4DitolumLo8dbwidzgi3b9NrUzrpDl3FMf/5cZC1QDYnzD7Rz9B8l+YxZTTR84AR199g2S5HkHfJJjh3DKc3p7NSzMocvSjm4+u7aSCcBHzkRhnJ+eEOZGfHjqZ9D0YNvLLNPRgDUGI730LfvqjR9OqwWm4VK7FgazEnxna9jXSOdSGNeGra1Zt++p/AFBLAwQUAAIACAAbRdRIY1AdNksAAABqAAAAGwAAAHVuaXZlcnNhbC91bml2ZXJzYWwucG5nLnhtbLOxr8jNUShLLSrOzM+zVTLUM1Cyt+PlsikoSi3LTC1XqACKAQUhQEmhEsg1QnDLM1NKMmyVzE2NEWIZqZnpGSW2SqZmpnBBfaCRAFBLAQIAABQAAgAIABpF1EjXp5f2WAQAAOUQAAAdAAAAAAAAAAEAAAAAAAAAAAB1bml2ZXJzYWwvY29tbW9uX21lc3NhZ2VzLmxuZ1BLAQIAABQAAgAIABpF1EikbscF9AMAAN4QAAAnAAAAAAAAAAEAAAAAAJMEAAB1bml2ZXJzYWwvZmxhc2hfcHVibGlzaGluZ19zZXR0aW5ncy54bWxQSwECAAAUAAIACAAaRdRIOLIa9sACAABQCgAAIQAAAAAAAAABAAAAAADMCAAAdW5pdmVyc2FsL2ZsYXNoX3NraW5fc2V0dGluZ3MueG1sUEsBAgAAFAACAAgAGkXUSNpcjNvHAwAA7w8AACYAAAAAAAAAAQAAAAAAywsAAHVuaXZlcnNhbC9odG1sX3B1Ymxpc2hpbmdfc2V0dGluZ3MueG1sUEsBAgAAFAACAAgAGkXUSHzC6uumAQAAJAYAAB8AAAAAAAAAAQAAAAAA1g8AAHVuaXZlcnNhbC9odG1sX3NraW5fc2V0dGluZ3MuanNQSwECAAAUAAIACAAaRdRIPTwv0cEAAADlAQAAGgAAAAAAAAABAAAAAAC5EQAAdW5pdmVyc2FsL2kxOG5fcHJlc2V0cy54bWxQSwECAAAUAAIACAAaRdRIsuC9bWQAAABlAAAAHAAAAAAAAAABAAAAAACyEgAAdW5pdmVyc2FsL2xvY2FsX3NldHRpbmdzLnhtbFBLAQIAABQAAgAIAPeSU0cjtE77+wIAALAIAAAUAAAAAAAAAAEAAAAAAFATAAB1bml2ZXJzYWwvcGxheWVyLnhtbFBLAQIAABQAAgAIABpF1EgGCTn9RwgAACMgAAApAAAAAAAAAAEAAAAAAH0WAAB1bml2ZXJzYWwvc2tpbl9jdXN0b21pemF0aW9uX3NldHRpbmdzLnhtbFBLAQIAABQAAgAIABtF1EjFe8CSyxgAABM2AAAXAAAAAAAAAAAAAAAAAAsfAAB1bml2ZXJzYWwvdW5pdmVyc2FsLnBuZ1BLAQIAABQAAgAIABtF1EhjUB02SwAAAGoAAAAbAAAAAAAAAAEAAAAAAAs4AAB1bml2ZXJzYWwvdW5pdmVyc2FsLnBuZy54bWxQSwUGAAAAAAsACwBJAwAAjzgAAAAA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heme/theme1.xml><?xml version="1.0" encoding="utf-8"?>
<a:theme xmlns:a="http://schemas.openxmlformats.org/drawingml/2006/main" name="第一PPT，www.1ppt.com​">
  <a:themeElements>
    <a:clrScheme name="自定义 3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52A273"/>
      </a:accent1>
      <a:accent2>
        <a:srgbClr val="EE808D"/>
      </a:accent2>
      <a:accent3>
        <a:srgbClr val="97C7AB"/>
      </a:accent3>
      <a:accent4>
        <a:srgbClr val="F7CABD"/>
      </a:accent4>
      <a:accent5>
        <a:srgbClr val="C7B847"/>
      </a:accent5>
      <a:accent6>
        <a:srgbClr val="BDE296"/>
      </a:accent6>
      <a:hlink>
        <a:srgbClr val="0000FF"/>
      </a:hlink>
      <a:folHlink>
        <a:srgbClr val="800080"/>
      </a:folHlink>
    </a:clrScheme>
    <a:fontScheme name="ks1aa54m">
      <a:majorFont>
        <a:latin typeface=""/>
        <a:ea typeface="微软雅黑"/>
        <a:cs typeface=""/>
      </a:majorFont>
      <a:minorFont>
        <a:latin typeface="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5117</Words>
  <Application>Microsoft Office PowerPoint</Application>
  <PresentationFormat>全屏显示(16:9)</PresentationFormat>
  <Paragraphs>285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职业规划</dc:title>
  <dc:creator>第一PPT</dc:creator>
  <cp:keywords>www.1ppt.com</cp:keywords>
  <dc:description>www.1ppt.com</dc:description>
  <cp:lastModifiedBy>Windows User</cp:lastModifiedBy>
  <cp:revision>54</cp:revision>
  <dcterms:created xsi:type="dcterms:W3CDTF">2016-06-01T14:41:08Z</dcterms:created>
  <dcterms:modified xsi:type="dcterms:W3CDTF">2019-10-26T11:25:00Z</dcterms:modified>
</cp:coreProperties>
</file>