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8" r:id="rId3"/>
    <p:sldId id="259" r:id="rId4"/>
    <p:sldId id="260" r:id="rId5"/>
    <p:sldId id="257" r:id="rId6"/>
  </p:sldIdLst>
  <p:sldSz cx="11522075" cy="8640763"/>
  <p:notesSz cx="6858000" cy="9144000"/>
  <p:defaultText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1116" y="-864"/>
      </p:cViewPr>
      <p:guideLst>
        <p:guide orient="horz" pos="2722"/>
        <p:guide pos="362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6858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756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89439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1522075" cy="8640763"/>
          </a:xfrm>
          <a:prstGeom prst="rect">
            <a:avLst/>
          </a:prstGeom>
        </p:spPr>
      </p:pic>
      <p:sp>
        <p:nvSpPr>
          <p:cNvPr id="8" name="矩形 7"/>
          <p:cNvSpPr/>
          <p:nvPr userDrawn="1"/>
        </p:nvSpPr>
        <p:spPr bwMode="auto">
          <a:xfrm>
            <a:off x="8363798" y="355476"/>
            <a:ext cx="2932080" cy="426562"/>
          </a:xfrm>
          <a:prstGeom prst="rect">
            <a:avLst/>
          </a:prstGeom>
          <a:noFill/>
        </p:spPr>
        <p:txBody>
          <a:bodyPr wrap="none" lIns="115214" tIns="57607" rIns="115214" bIns="57607">
            <a:spAutoFit/>
          </a:bodyPr>
          <a:lstStyle/>
          <a:p>
            <a:pPr algn="ctr">
              <a:defRPr/>
            </a:pPr>
            <a:r>
              <a:rPr lang="en-US" altLang="zh-CN" sz="2000" spc="378" dirty="0" smtClean="0">
                <a:solidFill>
                  <a:prstClr val="white"/>
                </a:solidFill>
                <a:latin typeface="微软雅黑" pitchFamily="34" charset="-122"/>
                <a:ea typeface="微软雅黑" pitchFamily="34" charset="-122"/>
              </a:rPr>
              <a:t>WWW.1PPT.COM</a:t>
            </a:r>
            <a:endParaRPr lang="zh-CN" altLang="en-US" sz="2000" spc="378" dirty="0">
              <a:solidFill>
                <a:prstClr val="white"/>
              </a:solidFill>
              <a:latin typeface="微软雅黑" pitchFamily="34" charset="-122"/>
              <a:ea typeface="微软雅黑" pitchFamily="34" charset="-122"/>
            </a:endParaRPr>
          </a:p>
        </p:txBody>
      </p:sp>
      <p:sp>
        <p:nvSpPr>
          <p:cNvPr id="9" name="矩形 8"/>
          <p:cNvSpPr/>
          <p:nvPr userDrawn="1"/>
        </p:nvSpPr>
        <p:spPr bwMode="auto">
          <a:xfrm>
            <a:off x="-12867" y="323728"/>
            <a:ext cx="6318636" cy="426562"/>
          </a:xfrm>
          <a:prstGeom prst="rect">
            <a:avLst/>
          </a:prstGeom>
          <a:noFill/>
        </p:spPr>
        <p:txBody>
          <a:bodyPr wrap="none" lIns="115214" tIns="57607" rIns="115214" bIns="57607">
            <a:spAutoFit/>
          </a:bodyPr>
          <a:lstStyle/>
          <a:p>
            <a:pPr algn="ctr">
              <a:defRPr/>
            </a:pPr>
            <a:r>
              <a:rPr lang="en-US" altLang="zh-CN" sz="2000" spc="378" dirty="0" smtClean="0">
                <a:solidFill>
                  <a:prstClr val="white"/>
                </a:solidFill>
                <a:latin typeface="微软雅黑" pitchFamily="34" charset="-122"/>
                <a:ea typeface="微软雅黑" pitchFamily="34" charset="-122"/>
              </a:rPr>
              <a:t>『</a:t>
            </a:r>
            <a:r>
              <a:rPr lang="zh-CN" altLang="en-US" sz="2000" spc="378" dirty="0" smtClean="0">
                <a:solidFill>
                  <a:prstClr val="white"/>
                </a:solidFill>
                <a:latin typeface="微软雅黑" pitchFamily="34" charset="-122"/>
                <a:ea typeface="微软雅黑" pitchFamily="34" charset="-122"/>
              </a:rPr>
              <a:t>第一</a:t>
            </a:r>
            <a:r>
              <a:rPr lang="en-US" altLang="zh-CN" sz="2000" spc="378" dirty="0" smtClean="0">
                <a:solidFill>
                  <a:prstClr val="white"/>
                </a:solidFill>
                <a:latin typeface="微软雅黑" pitchFamily="34" charset="-122"/>
                <a:ea typeface="微软雅黑" pitchFamily="34" charset="-122"/>
              </a:rPr>
              <a:t>PPT』— PPT</a:t>
            </a:r>
            <a:r>
              <a:rPr lang="zh-CN" altLang="en-US" sz="2000" spc="378" dirty="0" smtClean="0">
                <a:solidFill>
                  <a:prstClr val="white"/>
                </a:solidFill>
                <a:latin typeface="微软雅黑" pitchFamily="34" charset="-122"/>
                <a:ea typeface="微软雅黑" pitchFamily="34" charset="-122"/>
              </a:rPr>
              <a:t>模板</a:t>
            </a:r>
            <a:r>
              <a:rPr lang="en-US" altLang="zh-CN" sz="2000" spc="378" dirty="0" smtClean="0">
                <a:solidFill>
                  <a:prstClr val="white"/>
                </a:solidFill>
                <a:latin typeface="微软雅黑" pitchFamily="34" charset="-122"/>
                <a:ea typeface="微软雅黑" pitchFamily="34" charset="-122"/>
              </a:rPr>
              <a:t> PPT</a:t>
            </a:r>
            <a:r>
              <a:rPr lang="zh-CN" altLang="en-US" sz="2000" spc="378" dirty="0" smtClean="0">
                <a:solidFill>
                  <a:prstClr val="white"/>
                </a:solidFill>
                <a:latin typeface="微软雅黑" pitchFamily="34" charset="-122"/>
                <a:ea typeface="微软雅黑" pitchFamily="34" charset="-122"/>
              </a:rPr>
              <a:t>素材免费下载</a:t>
            </a:r>
            <a:endParaRPr lang="zh-CN" altLang="en-US" sz="2000" spc="378"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1379652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1522075" cy="8640763"/>
          </a:xfrm>
          <a:prstGeom prst="rect">
            <a:avLst/>
          </a:prstGeom>
        </p:spPr>
      </p:pic>
      <p:sp>
        <p:nvSpPr>
          <p:cNvPr id="8" name="矩形 7"/>
          <p:cNvSpPr/>
          <p:nvPr userDrawn="1"/>
        </p:nvSpPr>
        <p:spPr bwMode="auto">
          <a:xfrm>
            <a:off x="8363798" y="355476"/>
            <a:ext cx="2932080" cy="426562"/>
          </a:xfrm>
          <a:prstGeom prst="rect">
            <a:avLst/>
          </a:prstGeom>
          <a:noFill/>
        </p:spPr>
        <p:txBody>
          <a:bodyPr wrap="none" lIns="115214" tIns="57607" rIns="115214" bIns="57607">
            <a:spAutoFit/>
          </a:bodyPr>
          <a:lstStyle/>
          <a:p>
            <a:pPr algn="ctr">
              <a:defRPr/>
            </a:pPr>
            <a:r>
              <a:rPr lang="en-US" altLang="zh-CN" sz="2000" spc="378" dirty="0" smtClean="0">
                <a:solidFill>
                  <a:prstClr val="white"/>
                </a:solidFill>
                <a:latin typeface="微软雅黑" pitchFamily="34" charset="-122"/>
                <a:ea typeface="微软雅黑" pitchFamily="34" charset="-122"/>
              </a:rPr>
              <a:t>WWW.1PPT.COM</a:t>
            </a:r>
            <a:endParaRPr lang="zh-CN" altLang="en-US" sz="2000" spc="378" dirty="0">
              <a:solidFill>
                <a:prstClr val="white"/>
              </a:solidFill>
              <a:latin typeface="微软雅黑" pitchFamily="34" charset="-122"/>
              <a:ea typeface="微软雅黑" pitchFamily="34" charset="-122"/>
            </a:endParaRPr>
          </a:p>
        </p:txBody>
      </p:sp>
      <p:sp>
        <p:nvSpPr>
          <p:cNvPr id="9" name="矩形 8"/>
          <p:cNvSpPr/>
          <p:nvPr userDrawn="1"/>
        </p:nvSpPr>
        <p:spPr bwMode="auto">
          <a:xfrm>
            <a:off x="-12867" y="323728"/>
            <a:ext cx="6318636" cy="426562"/>
          </a:xfrm>
          <a:prstGeom prst="rect">
            <a:avLst/>
          </a:prstGeom>
          <a:noFill/>
        </p:spPr>
        <p:txBody>
          <a:bodyPr wrap="none" lIns="115214" tIns="57607" rIns="115214" bIns="57607">
            <a:spAutoFit/>
          </a:bodyPr>
          <a:lstStyle/>
          <a:p>
            <a:pPr algn="ctr">
              <a:defRPr/>
            </a:pPr>
            <a:r>
              <a:rPr lang="en-US" altLang="zh-CN" sz="2000" spc="378" dirty="0" smtClean="0">
                <a:solidFill>
                  <a:prstClr val="white"/>
                </a:solidFill>
                <a:latin typeface="微软雅黑" pitchFamily="34" charset="-122"/>
                <a:ea typeface="微软雅黑" pitchFamily="34" charset="-122"/>
              </a:rPr>
              <a:t>『</a:t>
            </a:r>
            <a:r>
              <a:rPr lang="zh-CN" altLang="en-US" sz="2000" spc="378" dirty="0" smtClean="0">
                <a:solidFill>
                  <a:prstClr val="white"/>
                </a:solidFill>
                <a:latin typeface="微软雅黑" pitchFamily="34" charset="-122"/>
                <a:ea typeface="微软雅黑" pitchFamily="34" charset="-122"/>
              </a:rPr>
              <a:t>第一</a:t>
            </a:r>
            <a:r>
              <a:rPr lang="en-US" altLang="zh-CN" sz="2000" spc="378" dirty="0" smtClean="0">
                <a:solidFill>
                  <a:prstClr val="white"/>
                </a:solidFill>
                <a:latin typeface="微软雅黑" pitchFamily="34" charset="-122"/>
                <a:ea typeface="微软雅黑" pitchFamily="34" charset="-122"/>
              </a:rPr>
              <a:t>PPT』— PPT</a:t>
            </a:r>
            <a:r>
              <a:rPr lang="zh-CN" altLang="en-US" sz="2000" spc="378" dirty="0" smtClean="0">
                <a:solidFill>
                  <a:prstClr val="white"/>
                </a:solidFill>
                <a:latin typeface="微软雅黑" pitchFamily="34" charset="-122"/>
                <a:ea typeface="微软雅黑" pitchFamily="34" charset="-122"/>
              </a:rPr>
              <a:t>模板</a:t>
            </a:r>
            <a:r>
              <a:rPr lang="en-US" altLang="zh-CN" sz="2000" spc="378" dirty="0" smtClean="0">
                <a:solidFill>
                  <a:prstClr val="white"/>
                </a:solidFill>
                <a:latin typeface="微软雅黑" pitchFamily="34" charset="-122"/>
                <a:ea typeface="微软雅黑" pitchFamily="34" charset="-122"/>
              </a:rPr>
              <a:t> PPT</a:t>
            </a:r>
            <a:r>
              <a:rPr lang="zh-CN" altLang="en-US" sz="2000" spc="378" dirty="0" smtClean="0">
                <a:solidFill>
                  <a:prstClr val="white"/>
                </a:solidFill>
                <a:latin typeface="微软雅黑" pitchFamily="34" charset="-122"/>
                <a:ea typeface="微软雅黑" pitchFamily="34" charset="-122"/>
              </a:rPr>
              <a:t>素材免费下载</a:t>
            </a:r>
            <a:endParaRPr lang="zh-CN" altLang="en-US" sz="2000" spc="378" dirty="0">
              <a:solidFill>
                <a:prstClr val="white"/>
              </a:solidFill>
              <a:latin typeface="微软雅黑" pitchFamily="34" charset="-122"/>
              <a:ea typeface="微软雅黑" pitchFamily="34" charset="-122"/>
            </a:endParaRPr>
          </a:p>
        </p:txBody>
      </p:sp>
      <p:sp>
        <p:nvSpPr>
          <p:cNvPr id="10" name="矩形 9"/>
          <p:cNvSpPr/>
          <p:nvPr userDrawn="1"/>
        </p:nvSpPr>
        <p:spPr bwMode="auto">
          <a:xfrm>
            <a:off x="168071" y="811130"/>
            <a:ext cx="11160415" cy="7682682"/>
          </a:xfrm>
          <a:prstGeom prst="rect">
            <a:avLst/>
          </a:prstGeom>
          <a:solidFill>
            <a:schemeClr val="tx1">
              <a:lumMod val="85000"/>
              <a:lumOff val="15000"/>
            </a:schemeClr>
          </a:solidFill>
          <a:ln w="76200">
            <a:solidFill>
              <a:schemeClr val="tx1">
                <a:lumMod val="85000"/>
                <a:lumOff val="15000"/>
                <a:alpha val="39000"/>
              </a:schemeClr>
            </a:solid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algn="ctr" eaLnBrk="0" fontAlgn="ctr" hangingPunct="0">
              <a:buClr>
                <a:srgbClr val="FF0000"/>
              </a:buClr>
              <a:buSzPct val="70000"/>
              <a:tabLst>
                <a:tab pos="172022" algn="l"/>
              </a:tabLst>
            </a:pPr>
            <a:endParaRPr lang="zh-CN" altLang="en-US" sz="180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3711498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a:prstGeom prst="rect">
            <a:avLst/>
          </a:prstGeo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a:prstGeom prst="rect">
            <a:avLst/>
          </a:prstGeo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solidFill>
                  <a:prstClr val="black"/>
                </a:solidFill>
              </a:rPr>
              <a:pPr/>
              <a:t>2019/10/26</a:t>
            </a:fld>
            <a:endParaRPr lang="zh-CN" altLang="en-US">
              <a:solidFill>
                <a:prstClr val="black"/>
              </a:solidFill>
            </a:endParaRPr>
          </a:p>
        </p:txBody>
      </p:sp>
      <p:sp>
        <p:nvSpPr>
          <p:cNvPr id="5" name="页脚占位符 4"/>
          <p:cNvSpPr>
            <a:spLocks noGrp="1"/>
          </p:cNvSpPr>
          <p:nvPr>
            <p:ph type="ftr" sz="quarter" idx="11"/>
          </p:nvPr>
        </p:nvSpPr>
        <p:spPr>
          <a:xfrm>
            <a:off x="3936709" y="8008708"/>
            <a:ext cx="3648657" cy="460041"/>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016364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a:prstGeom prst="rect">
            <a:avLst/>
          </a:prstGeo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a:prstGeom prst="rect">
            <a:avLst/>
          </a:prstGeo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solidFill>
                  <a:prstClr val="black"/>
                </a:solidFill>
              </a:rPr>
              <a:pPr/>
              <a:t>2019/10/26</a:t>
            </a:fld>
            <a:endParaRPr lang="zh-CN" altLang="en-US">
              <a:solidFill>
                <a:prstClr val="black"/>
              </a:solidFill>
            </a:endParaRPr>
          </a:p>
        </p:txBody>
      </p:sp>
      <p:sp>
        <p:nvSpPr>
          <p:cNvPr id="6" name="页脚占位符 5"/>
          <p:cNvSpPr>
            <a:spLocks noGrp="1"/>
          </p:cNvSpPr>
          <p:nvPr>
            <p:ph type="ftr" sz="quarter" idx="11"/>
          </p:nvPr>
        </p:nvSpPr>
        <p:spPr>
          <a:xfrm>
            <a:off x="3936709" y="8008708"/>
            <a:ext cx="3648657" cy="460041"/>
          </a:xfrm>
          <a:prstGeom prst="rect">
            <a:avLst/>
          </a:prstGeom>
        </p:spPr>
        <p:txBody>
          <a:bodyPr/>
          <a:lstStyle/>
          <a:p>
            <a:endParaRPr lang="zh-CN" altLang="en-US">
              <a:solidFill>
                <a:prstClr val="black"/>
              </a:solidFill>
            </a:endParaRPr>
          </a:p>
        </p:txBody>
      </p:sp>
      <p:sp>
        <p:nvSpPr>
          <p:cNvPr id="7" name="灯片编号占位符 6"/>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0115010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a:prstGeom prst="rect">
            <a:avLst/>
          </a:prstGeo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a:prstGeom prst="rect">
            <a:avLst/>
          </a:prstGeo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a:prstGeom prst="rect">
            <a:avLst/>
          </a:prstGeo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a:prstGeom prst="rect">
            <a:avLst/>
          </a:prstGeo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solidFill>
                  <a:prstClr val="black"/>
                </a:solidFill>
              </a:rPr>
              <a:pPr/>
              <a:t>2019/10/26</a:t>
            </a:fld>
            <a:endParaRPr lang="zh-CN" altLang="en-US">
              <a:solidFill>
                <a:prstClr val="black"/>
              </a:solidFill>
            </a:endParaRPr>
          </a:p>
        </p:txBody>
      </p:sp>
      <p:sp>
        <p:nvSpPr>
          <p:cNvPr id="8" name="页脚占位符 7"/>
          <p:cNvSpPr>
            <a:spLocks noGrp="1"/>
          </p:cNvSpPr>
          <p:nvPr>
            <p:ph type="ftr" sz="quarter" idx="11"/>
          </p:nvPr>
        </p:nvSpPr>
        <p:spPr>
          <a:xfrm>
            <a:off x="3936709" y="8008708"/>
            <a:ext cx="3648657" cy="460041"/>
          </a:xfrm>
          <a:prstGeom prst="rect">
            <a:avLst/>
          </a:prstGeom>
        </p:spPr>
        <p:txBody>
          <a:bodyPr/>
          <a:lstStyle/>
          <a:p>
            <a:endParaRPr lang="zh-CN" altLang="en-US">
              <a:solidFill>
                <a:prstClr val="black"/>
              </a:solidFill>
            </a:endParaRPr>
          </a:p>
        </p:txBody>
      </p:sp>
      <p:sp>
        <p:nvSpPr>
          <p:cNvPr id="9" name="灯片编号占位符 8"/>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
        <p:nvSpPr>
          <p:cNvPr id="10" name="矩形 9"/>
          <p:cNvSpPr/>
          <p:nvPr userDrawn="1"/>
        </p:nvSpPr>
        <p:spPr>
          <a:xfrm>
            <a:off x="9103305" y="8064797"/>
            <a:ext cx="775136" cy="246221"/>
          </a:xfrm>
          <a:prstGeom prst="rect">
            <a:avLst/>
          </a:prstGeom>
        </p:spPr>
        <p:txBody>
          <a:bodyPr wrap="square">
            <a:spAutoFit/>
          </a:bodyPr>
          <a:lstStyle/>
          <a:p>
            <a:r>
              <a:rPr lang="en-US" altLang="zh-CN" sz="100" dirty="0">
                <a:solidFill>
                  <a:prstClr val="white"/>
                </a:solidFill>
              </a:rPr>
              <a:t>PPT</a:t>
            </a:r>
            <a:r>
              <a:rPr lang="zh-CN" altLang="en-US" sz="100" dirty="0">
                <a:solidFill>
                  <a:prstClr val="white"/>
                </a:solidFill>
              </a:rPr>
              <a:t>模板下载：</a:t>
            </a:r>
            <a:r>
              <a:rPr lang="en-US" altLang="zh-CN" sz="100" dirty="0">
                <a:solidFill>
                  <a:prstClr val="white"/>
                </a:solidFill>
              </a:rPr>
              <a:t>www.1ppt.com/moban/     </a:t>
            </a:r>
            <a:r>
              <a:rPr lang="zh-CN" altLang="en-US" sz="100" dirty="0">
                <a:solidFill>
                  <a:prstClr val="white"/>
                </a:solidFill>
              </a:rPr>
              <a:t>行业</a:t>
            </a:r>
            <a:r>
              <a:rPr lang="en-US" altLang="zh-CN" sz="100" dirty="0">
                <a:solidFill>
                  <a:prstClr val="white"/>
                </a:solidFill>
              </a:rPr>
              <a:t>PPT</a:t>
            </a:r>
            <a:r>
              <a:rPr lang="zh-CN" altLang="en-US" sz="100" dirty="0">
                <a:solidFill>
                  <a:prstClr val="white"/>
                </a:solidFill>
              </a:rPr>
              <a:t>模板：</a:t>
            </a:r>
            <a:r>
              <a:rPr lang="en-US" altLang="zh-CN" sz="100" dirty="0">
                <a:solidFill>
                  <a:prstClr val="white"/>
                </a:solidFill>
              </a:rPr>
              <a:t>www.1ppt.com/hangye/ </a:t>
            </a:r>
          </a:p>
          <a:p>
            <a:r>
              <a:rPr lang="zh-CN" altLang="en-US" sz="100" dirty="0">
                <a:solidFill>
                  <a:prstClr val="white"/>
                </a:solidFill>
              </a:rPr>
              <a:t>节日</a:t>
            </a:r>
            <a:r>
              <a:rPr lang="en-US" altLang="zh-CN" sz="100" dirty="0">
                <a:solidFill>
                  <a:prstClr val="white"/>
                </a:solidFill>
              </a:rPr>
              <a:t>PPT</a:t>
            </a:r>
            <a:r>
              <a:rPr lang="zh-CN" altLang="en-US" sz="100" dirty="0">
                <a:solidFill>
                  <a:prstClr val="white"/>
                </a:solidFill>
              </a:rPr>
              <a:t>模板：</a:t>
            </a:r>
            <a:r>
              <a:rPr lang="en-US" altLang="zh-CN" sz="100" dirty="0">
                <a:solidFill>
                  <a:prstClr val="white"/>
                </a:solidFill>
              </a:rPr>
              <a:t>www.1ppt.com/jieri/           PPT</a:t>
            </a:r>
            <a:r>
              <a:rPr lang="zh-CN" altLang="en-US" sz="100" dirty="0">
                <a:solidFill>
                  <a:prstClr val="white"/>
                </a:solidFill>
              </a:rPr>
              <a:t>素材下载：</a:t>
            </a:r>
            <a:r>
              <a:rPr lang="en-US" altLang="zh-CN" sz="100" dirty="0">
                <a:solidFill>
                  <a:prstClr val="white"/>
                </a:solidFill>
              </a:rPr>
              <a:t>www.1ppt.com/sucai/</a:t>
            </a:r>
          </a:p>
          <a:p>
            <a:r>
              <a:rPr lang="en-US" altLang="zh-CN" sz="100" dirty="0">
                <a:solidFill>
                  <a:prstClr val="white"/>
                </a:solidFill>
              </a:rPr>
              <a:t>PPT</a:t>
            </a:r>
            <a:r>
              <a:rPr lang="zh-CN" altLang="en-US" sz="100" dirty="0">
                <a:solidFill>
                  <a:prstClr val="white"/>
                </a:solidFill>
              </a:rPr>
              <a:t>背景图片：</a:t>
            </a:r>
            <a:r>
              <a:rPr lang="en-US" altLang="zh-CN" sz="100" dirty="0">
                <a:solidFill>
                  <a:prstClr val="white"/>
                </a:solidFill>
              </a:rPr>
              <a:t>www.1ppt.com/beijing/      PPT</a:t>
            </a:r>
            <a:r>
              <a:rPr lang="zh-CN" altLang="en-US" sz="100" dirty="0">
                <a:solidFill>
                  <a:prstClr val="white"/>
                </a:solidFill>
              </a:rPr>
              <a:t>图表下载：</a:t>
            </a:r>
            <a:r>
              <a:rPr lang="en-US" altLang="zh-CN" sz="100" dirty="0">
                <a:solidFill>
                  <a:prstClr val="white"/>
                </a:solidFill>
              </a:rPr>
              <a:t>www.1ppt.com/tubiao/      </a:t>
            </a:r>
          </a:p>
          <a:p>
            <a:r>
              <a:rPr lang="zh-CN" altLang="en-US" sz="100" dirty="0">
                <a:solidFill>
                  <a:prstClr val="white"/>
                </a:solidFill>
              </a:rPr>
              <a:t>优秀</a:t>
            </a:r>
            <a:r>
              <a:rPr lang="en-US" altLang="zh-CN" sz="100" dirty="0">
                <a:solidFill>
                  <a:prstClr val="white"/>
                </a:solidFill>
              </a:rPr>
              <a:t>PPT</a:t>
            </a:r>
            <a:r>
              <a:rPr lang="zh-CN" altLang="en-US" sz="100" dirty="0">
                <a:solidFill>
                  <a:prstClr val="white"/>
                </a:solidFill>
              </a:rPr>
              <a:t>下载：</a:t>
            </a:r>
            <a:r>
              <a:rPr lang="en-US" altLang="zh-CN" sz="100" dirty="0">
                <a:solidFill>
                  <a:prstClr val="white"/>
                </a:solidFill>
              </a:rPr>
              <a:t>www.1ppt.com/xiazai/        PPT</a:t>
            </a:r>
            <a:r>
              <a:rPr lang="zh-CN" altLang="en-US" sz="100" dirty="0">
                <a:solidFill>
                  <a:prstClr val="white"/>
                </a:solidFill>
              </a:rPr>
              <a:t>教程： </a:t>
            </a:r>
            <a:r>
              <a:rPr lang="en-US" altLang="zh-CN" sz="100" dirty="0">
                <a:solidFill>
                  <a:prstClr val="white"/>
                </a:solidFill>
              </a:rPr>
              <a:t>www.1ppt.com/powerpoint/      </a:t>
            </a:r>
          </a:p>
          <a:p>
            <a:r>
              <a:rPr lang="en-US" altLang="zh-CN" sz="100" dirty="0">
                <a:solidFill>
                  <a:prstClr val="white"/>
                </a:solidFill>
              </a:rPr>
              <a:t>Word</a:t>
            </a:r>
            <a:r>
              <a:rPr lang="zh-CN" altLang="en-US" sz="100" dirty="0">
                <a:solidFill>
                  <a:prstClr val="white"/>
                </a:solidFill>
              </a:rPr>
              <a:t>教程： </a:t>
            </a:r>
            <a:r>
              <a:rPr lang="en-US" altLang="zh-CN" sz="100" dirty="0">
                <a:solidFill>
                  <a:prstClr val="white"/>
                </a:solidFill>
              </a:rPr>
              <a:t>www.1ppt.com/word/              Excel</a:t>
            </a:r>
            <a:r>
              <a:rPr lang="zh-CN" altLang="en-US" sz="100" dirty="0">
                <a:solidFill>
                  <a:prstClr val="white"/>
                </a:solidFill>
              </a:rPr>
              <a:t>教程：</a:t>
            </a:r>
            <a:r>
              <a:rPr lang="en-US" altLang="zh-CN" sz="100" dirty="0">
                <a:solidFill>
                  <a:prstClr val="white"/>
                </a:solidFill>
              </a:rPr>
              <a:t>www.1ppt.com/excel/  </a:t>
            </a:r>
          </a:p>
          <a:p>
            <a:r>
              <a:rPr lang="zh-CN" altLang="en-US" sz="100" dirty="0">
                <a:solidFill>
                  <a:prstClr val="white"/>
                </a:solidFill>
              </a:rPr>
              <a:t>资料下载：</a:t>
            </a:r>
            <a:r>
              <a:rPr lang="en-US" altLang="zh-CN" sz="100" dirty="0">
                <a:solidFill>
                  <a:prstClr val="white"/>
                </a:solidFill>
              </a:rPr>
              <a:t>www.1ppt.com/ziliao/                PPT</a:t>
            </a:r>
            <a:r>
              <a:rPr lang="zh-CN" altLang="en-US" sz="100" dirty="0">
                <a:solidFill>
                  <a:prstClr val="white"/>
                </a:solidFill>
              </a:rPr>
              <a:t>课件下载：</a:t>
            </a:r>
            <a:r>
              <a:rPr lang="en-US" altLang="zh-CN" sz="100" dirty="0">
                <a:solidFill>
                  <a:prstClr val="white"/>
                </a:solidFill>
              </a:rPr>
              <a:t>www.1ppt.com/kejian/ </a:t>
            </a:r>
          </a:p>
          <a:p>
            <a:r>
              <a:rPr lang="zh-CN" altLang="en-US" sz="100" dirty="0">
                <a:solidFill>
                  <a:prstClr val="white"/>
                </a:solidFill>
              </a:rPr>
              <a:t>范文下载：</a:t>
            </a:r>
            <a:r>
              <a:rPr lang="en-US" altLang="zh-CN" sz="100" dirty="0">
                <a:solidFill>
                  <a:prstClr val="white"/>
                </a:solidFill>
              </a:rPr>
              <a:t>www.1ppt.com/fanwen/             </a:t>
            </a:r>
            <a:r>
              <a:rPr lang="zh-CN" altLang="en-US" sz="100" dirty="0">
                <a:solidFill>
                  <a:prstClr val="white"/>
                </a:solidFill>
              </a:rPr>
              <a:t>试卷下载：</a:t>
            </a:r>
            <a:r>
              <a:rPr lang="en-US" altLang="zh-CN" sz="100" dirty="0">
                <a:solidFill>
                  <a:prstClr val="white"/>
                </a:solidFill>
              </a:rPr>
              <a:t>www.1ppt.com/shiti/  </a:t>
            </a:r>
          </a:p>
          <a:p>
            <a:r>
              <a:rPr lang="zh-CN" altLang="en-US" sz="100" dirty="0">
                <a:solidFill>
                  <a:prstClr val="white"/>
                </a:solidFill>
              </a:rPr>
              <a:t>教案下载：</a:t>
            </a:r>
            <a:r>
              <a:rPr lang="en-US" altLang="zh-CN" sz="100" dirty="0">
                <a:solidFill>
                  <a:prstClr val="white"/>
                </a:solidFill>
              </a:rPr>
              <a:t>www.1ppt.com/jiaoan/  </a:t>
            </a:r>
            <a:r>
              <a:rPr lang="en-US" altLang="zh-CN" sz="100" dirty="0" smtClean="0">
                <a:solidFill>
                  <a:prstClr val="white"/>
                </a:solidFill>
              </a:rPr>
              <a:t>      </a:t>
            </a:r>
            <a:endParaRPr lang="en-US" altLang="zh-CN" sz="100" dirty="0">
              <a:solidFill>
                <a:prstClr val="white"/>
              </a:solidFill>
            </a:endParaRPr>
          </a:p>
          <a:p>
            <a:r>
              <a:rPr lang="zh-CN" altLang="en-US" sz="100" dirty="0" smtClean="0">
                <a:solidFill>
                  <a:prstClr val="white"/>
                </a:solidFill>
              </a:rPr>
              <a:t>字体下载：</a:t>
            </a:r>
            <a:r>
              <a:rPr lang="en-US" altLang="zh-CN" sz="100" dirty="0" smtClean="0">
                <a:solidFill>
                  <a:prstClr val="white"/>
                </a:solidFill>
              </a:rPr>
              <a:t>www.1ppt.com/ziti/</a:t>
            </a:r>
            <a:endParaRPr lang="en-US" altLang="zh-CN" sz="100" dirty="0">
              <a:solidFill>
                <a:prstClr val="white"/>
              </a:solidFill>
            </a:endParaRPr>
          </a:p>
          <a:p>
            <a:r>
              <a:rPr lang="en-US" altLang="zh-CN" sz="100" dirty="0">
                <a:solidFill>
                  <a:prstClr val="white"/>
                </a:solidFill>
              </a:rPr>
              <a:t> </a:t>
            </a:r>
            <a:endParaRPr lang="zh-CN" altLang="en-US" sz="100" dirty="0">
              <a:solidFill>
                <a:prstClr val="white"/>
              </a:solidFill>
            </a:endParaRPr>
          </a:p>
        </p:txBody>
      </p:sp>
    </p:spTree>
    <p:extLst>
      <p:ext uri="{BB962C8B-B14F-4D97-AF65-F5344CB8AC3E}">
        <p14:creationId xmlns:p14="http://schemas.microsoft.com/office/powerpoint/2010/main" val="24278966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solidFill>
                  <a:prstClr val="black"/>
                </a:solidFill>
              </a:rPr>
              <a:pPr/>
              <a:t>2019/10/26</a:t>
            </a:fld>
            <a:endParaRPr lang="zh-CN" altLang="en-US">
              <a:solidFill>
                <a:prstClr val="black"/>
              </a:solidFill>
            </a:endParaRPr>
          </a:p>
        </p:txBody>
      </p:sp>
      <p:sp>
        <p:nvSpPr>
          <p:cNvPr id="4" name="页脚占位符 3"/>
          <p:cNvSpPr>
            <a:spLocks noGrp="1"/>
          </p:cNvSpPr>
          <p:nvPr>
            <p:ph type="ftr" sz="quarter" idx="11"/>
          </p:nvPr>
        </p:nvSpPr>
        <p:spPr>
          <a:xfrm>
            <a:off x="3936709" y="8008708"/>
            <a:ext cx="3648657" cy="460041"/>
          </a:xfrm>
          <a:prstGeom prst="rect">
            <a:avLst/>
          </a:prstGeom>
        </p:spPr>
        <p:txBody>
          <a:bodyPr/>
          <a:lstStyle/>
          <a:p>
            <a:endParaRPr lang="zh-CN" altLang="en-US">
              <a:solidFill>
                <a:prstClr val="black"/>
              </a:solidFill>
            </a:endParaRPr>
          </a:p>
        </p:txBody>
      </p:sp>
      <p:sp>
        <p:nvSpPr>
          <p:cNvPr id="5" name="灯片编号占位符 4"/>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681427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solidFill>
                  <a:prstClr val="black"/>
                </a:solidFill>
              </a:rPr>
              <a:pPr/>
              <a:t>2019/10/26</a:t>
            </a:fld>
            <a:endParaRPr lang="zh-CN" altLang="en-US">
              <a:solidFill>
                <a:prstClr val="black"/>
              </a:solidFill>
            </a:endParaRPr>
          </a:p>
        </p:txBody>
      </p:sp>
      <p:sp>
        <p:nvSpPr>
          <p:cNvPr id="3" name="页脚占位符 2"/>
          <p:cNvSpPr>
            <a:spLocks noGrp="1"/>
          </p:cNvSpPr>
          <p:nvPr>
            <p:ph type="ftr" sz="quarter" idx="11"/>
          </p:nvPr>
        </p:nvSpPr>
        <p:spPr>
          <a:xfrm>
            <a:off x="3936709" y="8008708"/>
            <a:ext cx="3648657" cy="460041"/>
          </a:xfrm>
          <a:prstGeom prst="rect">
            <a:avLst/>
          </a:prstGeom>
        </p:spPr>
        <p:txBody>
          <a:bodyPr/>
          <a:lstStyle/>
          <a:p>
            <a:endParaRPr lang="zh-CN" altLang="en-US">
              <a:solidFill>
                <a:prstClr val="black"/>
              </a:solidFill>
            </a:endParaRPr>
          </a:p>
        </p:txBody>
      </p:sp>
      <p:sp>
        <p:nvSpPr>
          <p:cNvPr id="4" name="灯片编号占位符 3"/>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683940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a:prstGeom prst="rect">
            <a:avLst/>
          </a:prstGeo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a:prstGeom prst="rect">
            <a:avLst/>
          </a:prstGeo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a:prstGeom prst="rect">
            <a:avLst/>
          </a:prstGeo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solidFill>
                  <a:prstClr val="black"/>
                </a:solidFill>
              </a:rPr>
              <a:pPr/>
              <a:t>2019/10/26</a:t>
            </a:fld>
            <a:endParaRPr lang="zh-CN" altLang="en-US">
              <a:solidFill>
                <a:prstClr val="black"/>
              </a:solidFill>
            </a:endParaRPr>
          </a:p>
        </p:txBody>
      </p:sp>
      <p:sp>
        <p:nvSpPr>
          <p:cNvPr id="6" name="页脚占位符 5"/>
          <p:cNvSpPr>
            <a:spLocks noGrp="1"/>
          </p:cNvSpPr>
          <p:nvPr>
            <p:ph type="ftr" sz="quarter" idx="11"/>
          </p:nvPr>
        </p:nvSpPr>
        <p:spPr>
          <a:xfrm>
            <a:off x="3936709" y="8008708"/>
            <a:ext cx="3648657" cy="460041"/>
          </a:xfrm>
          <a:prstGeom prst="rect">
            <a:avLst/>
          </a:prstGeom>
        </p:spPr>
        <p:txBody>
          <a:bodyPr/>
          <a:lstStyle/>
          <a:p>
            <a:endParaRPr lang="zh-CN" altLang="en-US">
              <a:solidFill>
                <a:prstClr val="black"/>
              </a:solidFill>
            </a:endParaRPr>
          </a:p>
        </p:txBody>
      </p:sp>
      <p:sp>
        <p:nvSpPr>
          <p:cNvPr id="7" name="灯片编号占位符 6"/>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298608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5128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a:prstGeom prst="rect">
            <a:avLst/>
          </a:prstGeo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a:prstGeom prst="rect">
            <a:avLst/>
          </a:prstGeo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a:prstGeom prst="rect">
            <a:avLst/>
          </a:prstGeo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solidFill>
                  <a:prstClr val="black"/>
                </a:solidFill>
              </a:rPr>
              <a:pPr/>
              <a:t>2019/10/26</a:t>
            </a:fld>
            <a:endParaRPr lang="zh-CN" altLang="en-US">
              <a:solidFill>
                <a:prstClr val="black"/>
              </a:solidFill>
            </a:endParaRPr>
          </a:p>
        </p:txBody>
      </p:sp>
      <p:sp>
        <p:nvSpPr>
          <p:cNvPr id="6" name="页脚占位符 5"/>
          <p:cNvSpPr>
            <a:spLocks noGrp="1"/>
          </p:cNvSpPr>
          <p:nvPr>
            <p:ph type="ftr" sz="quarter" idx="11"/>
          </p:nvPr>
        </p:nvSpPr>
        <p:spPr>
          <a:xfrm>
            <a:off x="3936709" y="8008708"/>
            <a:ext cx="3648657" cy="460041"/>
          </a:xfrm>
          <a:prstGeom prst="rect">
            <a:avLst/>
          </a:prstGeom>
        </p:spPr>
        <p:txBody>
          <a:bodyPr/>
          <a:lstStyle/>
          <a:p>
            <a:endParaRPr lang="zh-CN" altLang="en-US">
              <a:solidFill>
                <a:prstClr val="black"/>
              </a:solidFill>
            </a:endParaRPr>
          </a:p>
        </p:txBody>
      </p:sp>
      <p:sp>
        <p:nvSpPr>
          <p:cNvPr id="7" name="灯片编号占位符 6"/>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2829691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2016179"/>
            <a:ext cx="10369868" cy="5702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solidFill>
                  <a:prstClr val="black"/>
                </a:solidFill>
              </a:rPr>
              <a:pPr/>
              <a:t>2019/10/26</a:t>
            </a:fld>
            <a:endParaRPr lang="zh-CN" altLang="en-US">
              <a:solidFill>
                <a:prstClr val="black"/>
              </a:solidFill>
            </a:endParaRPr>
          </a:p>
        </p:txBody>
      </p:sp>
      <p:sp>
        <p:nvSpPr>
          <p:cNvPr id="5" name="页脚占位符 4"/>
          <p:cNvSpPr>
            <a:spLocks noGrp="1"/>
          </p:cNvSpPr>
          <p:nvPr>
            <p:ph type="ftr" sz="quarter" idx="11"/>
          </p:nvPr>
        </p:nvSpPr>
        <p:spPr>
          <a:xfrm>
            <a:off x="3936709" y="8008708"/>
            <a:ext cx="3648657" cy="460041"/>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903348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solidFill>
                  <a:prstClr val="black"/>
                </a:solidFill>
              </a:rPr>
              <a:pPr/>
              <a:t>2019/10/26</a:t>
            </a:fld>
            <a:endParaRPr lang="zh-CN" altLang="en-US">
              <a:solidFill>
                <a:prstClr val="black"/>
              </a:solidFill>
            </a:endParaRPr>
          </a:p>
        </p:txBody>
      </p:sp>
      <p:sp>
        <p:nvSpPr>
          <p:cNvPr id="5" name="页脚占位符 4"/>
          <p:cNvSpPr>
            <a:spLocks noGrp="1"/>
          </p:cNvSpPr>
          <p:nvPr>
            <p:ph type="ftr" sz="quarter" idx="11"/>
          </p:nvPr>
        </p:nvSpPr>
        <p:spPr>
          <a:xfrm>
            <a:off x="3936709" y="8008708"/>
            <a:ext cx="3648657" cy="460041"/>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458998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83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9035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793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067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262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0102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837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05456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a:off x="5040957" y="33987677"/>
            <a:ext cx="4190571" cy="407291"/>
          </a:xfrm>
          <a:prstGeom prst="rect">
            <a:avLst/>
          </a:prstGeom>
        </p:spPr>
        <p:txBody>
          <a:bodyPr wrap="none">
            <a:spAutoFit/>
          </a:bodyPr>
          <a:lstStyle/>
          <a:p>
            <a:pPr marL="342900" indent="-342900"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第一</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r>
              <a:rPr lang="zh-CN" altLang="en-US" sz="2000" kern="0" dirty="0" smtClean="0">
                <a:solidFill>
                  <a:srgbClr val="000000"/>
                </a:solidFill>
                <a:latin typeface="微软雅黑" panose="020B0503020204020204" pitchFamily="34" charset="-122"/>
                <a:ea typeface="微软雅黑" panose="020B0503020204020204" pitchFamily="34" charset="-122"/>
              </a:rPr>
              <a:t>模板网</a:t>
            </a:r>
            <a:r>
              <a:rPr lang="en-US" altLang="zh-CN" sz="2000" kern="0" dirty="0" smtClean="0">
                <a:solidFill>
                  <a:srgbClr val="000000"/>
                </a:solidFill>
                <a:latin typeface="微软雅黑" panose="020B0503020204020204" pitchFamily="34" charset="-122"/>
                <a:ea typeface="微软雅黑" panose="020B0503020204020204" pitchFamily="34" charset="-122"/>
              </a:rPr>
              <a:t>-WWW.1PPT.COM</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0"/>
            <a:ext cx="11522075" cy="8640763"/>
          </a:xfrm>
          <a:prstGeom prst="rect">
            <a:avLst/>
          </a:prstGeom>
        </p:spPr>
      </p:pic>
      <p:sp>
        <p:nvSpPr>
          <p:cNvPr id="4" name="矩形 3"/>
          <p:cNvSpPr/>
          <p:nvPr userDrawn="1"/>
        </p:nvSpPr>
        <p:spPr bwMode="auto">
          <a:xfrm>
            <a:off x="8363798" y="355476"/>
            <a:ext cx="2932080" cy="426562"/>
          </a:xfrm>
          <a:prstGeom prst="rect">
            <a:avLst/>
          </a:prstGeom>
          <a:noFill/>
        </p:spPr>
        <p:txBody>
          <a:bodyPr wrap="none" lIns="115214" tIns="57607" rIns="115214" bIns="57607">
            <a:spAutoFit/>
          </a:bodyPr>
          <a:lstStyle/>
          <a:p>
            <a:pPr algn="ctr">
              <a:defRPr/>
            </a:pPr>
            <a:r>
              <a:rPr lang="en-US" altLang="zh-CN" sz="2000" spc="378" dirty="0" smtClean="0">
                <a:solidFill>
                  <a:prstClr val="white"/>
                </a:solidFill>
                <a:latin typeface="微软雅黑" pitchFamily="34" charset="-122"/>
                <a:ea typeface="微软雅黑" pitchFamily="34" charset="-122"/>
              </a:rPr>
              <a:t>WWW.1PPT.COM</a:t>
            </a:r>
            <a:endParaRPr lang="zh-CN" altLang="en-US" sz="2000" spc="378" dirty="0">
              <a:solidFill>
                <a:prstClr val="white"/>
              </a:solidFill>
              <a:latin typeface="微软雅黑" pitchFamily="34" charset="-122"/>
              <a:ea typeface="微软雅黑" pitchFamily="34" charset="-122"/>
            </a:endParaRPr>
          </a:p>
        </p:txBody>
      </p:sp>
      <p:sp>
        <p:nvSpPr>
          <p:cNvPr id="5" name="矩形 4"/>
          <p:cNvSpPr/>
          <p:nvPr userDrawn="1"/>
        </p:nvSpPr>
        <p:spPr bwMode="auto">
          <a:xfrm>
            <a:off x="-12867" y="323728"/>
            <a:ext cx="6318636" cy="426562"/>
          </a:xfrm>
          <a:prstGeom prst="rect">
            <a:avLst/>
          </a:prstGeom>
          <a:noFill/>
        </p:spPr>
        <p:txBody>
          <a:bodyPr wrap="none" lIns="115214" tIns="57607" rIns="115214" bIns="57607">
            <a:spAutoFit/>
          </a:bodyPr>
          <a:lstStyle/>
          <a:p>
            <a:pPr algn="ctr">
              <a:defRPr/>
            </a:pPr>
            <a:r>
              <a:rPr lang="en-US" altLang="zh-CN" sz="2000" spc="378" dirty="0" smtClean="0">
                <a:solidFill>
                  <a:prstClr val="white"/>
                </a:solidFill>
                <a:latin typeface="微软雅黑" pitchFamily="34" charset="-122"/>
                <a:ea typeface="微软雅黑" pitchFamily="34" charset="-122"/>
              </a:rPr>
              <a:t>『</a:t>
            </a:r>
            <a:r>
              <a:rPr lang="zh-CN" altLang="en-US" sz="2000" spc="378" dirty="0" smtClean="0">
                <a:solidFill>
                  <a:prstClr val="white"/>
                </a:solidFill>
                <a:latin typeface="微软雅黑" pitchFamily="34" charset="-122"/>
                <a:ea typeface="微软雅黑" pitchFamily="34" charset="-122"/>
              </a:rPr>
              <a:t>第一</a:t>
            </a:r>
            <a:r>
              <a:rPr lang="en-US" altLang="zh-CN" sz="2000" spc="378" dirty="0" smtClean="0">
                <a:solidFill>
                  <a:prstClr val="white"/>
                </a:solidFill>
                <a:latin typeface="微软雅黑" pitchFamily="34" charset="-122"/>
                <a:ea typeface="微软雅黑" pitchFamily="34" charset="-122"/>
              </a:rPr>
              <a:t>PPT』— PPT</a:t>
            </a:r>
            <a:r>
              <a:rPr lang="zh-CN" altLang="en-US" sz="2000" spc="378" dirty="0" smtClean="0">
                <a:solidFill>
                  <a:prstClr val="white"/>
                </a:solidFill>
                <a:latin typeface="微软雅黑" pitchFamily="34" charset="-122"/>
                <a:ea typeface="微软雅黑" pitchFamily="34" charset="-122"/>
              </a:rPr>
              <a:t>模板</a:t>
            </a:r>
            <a:r>
              <a:rPr lang="en-US" altLang="zh-CN" sz="2000" spc="378" dirty="0" smtClean="0">
                <a:solidFill>
                  <a:prstClr val="white"/>
                </a:solidFill>
                <a:latin typeface="微软雅黑" pitchFamily="34" charset="-122"/>
                <a:ea typeface="微软雅黑" pitchFamily="34" charset="-122"/>
              </a:rPr>
              <a:t> PPT</a:t>
            </a:r>
            <a:r>
              <a:rPr lang="zh-CN" altLang="en-US" sz="2000" spc="378" dirty="0" smtClean="0">
                <a:solidFill>
                  <a:prstClr val="white"/>
                </a:solidFill>
                <a:latin typeface="微软雅黑" pitchFamily="34" charset="-122"/>
                <a:ea typeface="微软雅黑" pitchFamily="34" charset="-122"/>
              </a:rPr>
              <a:t>素材免费下载</a:t>
            </a:r>
            <a:endParaRPr lang="zh-CN" altLang="en-US" sz="2000" spc="378"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35476428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2.xml"/><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2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643879" y="4213803"/>
            <a:ext cx="3714732" cy="2041294"/>
          </a:xfrm>
          <a:custGeom>
            <a:avLst/>
            <a:gdLst>
              <a:gd name="connsiteX0" fmla="*/ 0 w 4057650"/>
              <a:gd name="connsiteY0" fmla="*/ 0 h 2229732"/>
              <a:gd name="connsiteX1" fmla="*/ 4057650 w 4057650"/>
              <a:gd name="connsiteY1" fmla="*/ 0 h 2229732"/>
              <a:gd name="connsiteX2" fmla="*/ 4057650 w 4057650"/>
              <a:gd name="connsiteY2" fmla="*/ 2229732 h 2229732"/>
              <a:gd name="connsiteX3" fmla="*/ 0 w 4057650"/>
              <a:gd name="connsiteY3" fmla="*/ 2229732 h 2229732"/>
            </a:gdLst>
            <a:ahLst/>
            <a:cxnLst>
              <a:cxn ang="0">
                <a:pos x="connsiteX0" y="connsiteY0"/>
              </a:cxn>
              <a:cxn ang="0">
                <a:pos x="connsiteX1" y="connsiteY1"/>
              </a:cxn>
              <a:cxn ang="0">
                <a:pos x="connsiteX2" y="connsiteY2"/>
              </a:cxn>
              <a:cxn ang="0">
                <a:pos x="connsiteX3" y="connsiteY3"/>
              </a:cxn>
            </a:cxnLst>
            <a:rect l="l" t="t" r="r" b="b"/>
            <a:pathLst>
              <a:path w="4057650" h="2229732">
                <a:moveTo>
                  <a:pt x="0" y="0"/>
                </a:moveTo>
                <a:lnTo>
                  <a:pt x="4057650" y="0"/>
                </a:lnTo>
                <a:lnTo>
                  <a:pt x="4057650" y="2229732"/>
                </a:lnTo>
                <a:lnTo>
                  <a:pt x="0" y="2229732"/>
                </a:lnTo>
                <a:close/>
              </a:path>
            </a:pathLst>
          </a:custGeom>
        </p:spPr>
      </p:pic>
      <p:pic>
        <p:nvPicPr>
          <p:cNvPr id="12" name="图片占位符 1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643879" y="2069482"/>
            <a:ext cx="3714732" cy="2144321"/>
          </a:xfrm>
          <a:custGeom>
            <a:avLst/>
            <a:gdLst>
              <a:gd name="connsiteX0" fmla="*/ 0 w 4057650"/>
              <a:gd name="connsiteY0" fmla="*/ 0 h 2342269"/>
              <a:gd name="connsiteX1" fmla="*/ 4057650 w 4057650"/>
              <a:gd name="connsiteY1" fmla="*/ 0 h 2342269"/>
              <a:gd name="connsiteX2" fmla="*/ 4057650 w 4057650"/>
              <a:gd name="connsiteY2" fmla="*/ 2342269 h 2342269"/>
              <a:gd name="connsiteX3" fmla="*/ 0 w 4057650"/>
              <a:gd name="connsiteY3" fmla="*/ 2342269 h 2342269"/>
            </a:gdLst>
            <a:ahLst/>
            <a:cxnLst>
              <a:cxn ang="0">
                <a:pos x="connsiteX0" y="connsiteY0"/>
              </a:cxn>
              <a:cxn ang="0">
                <a:pos x="connsiteX1" y="connsiteY1"/>
              </a:cxn>
              <a:cxn ang="0">
                <a:pos x="connsiteX2" y="connsiteY2"/>
              </a:cxn>
              <a:cxn ang="0">
                <a:pos x="connsiteX3" y="connsiteY3"/>
              </a:cxn>
            </a:cxnLst>
            <a:rect l="l" t="t" r="r" b="b"/>
            <a:pathLst>
              <a:path w="4057650" h="2342269">
                <a:moveTo>
                  <a:pt x="0" y="0"/>
                </a:moveTo>
                <a:lnTo>
                  <a:pt x="4057650" y="0"/>
                </a:lnTo>
                <a:lnTo>
                  <a:pt x="4057650" y="2342269"/>
                </a:lnTo>
                <a:lnTo>
                  <a:pt x="0" y="2342269"/>
                </a:lnTo>
                <a:close/>
              </a:path>
            </a:pathLst>
          </a:custGeom>
        </p:spPr>
      </p:pic>
      <p:sp>
        <p:nvSpPr>
          <p:cNvPr id="13" name="矩形 12"/>
          <p:cNvSpPr/>
          <p:nvPr/>
        </p:nvSpPr>
        <p:spPr>
          <a:xfrm>
            <a:off x="1821806" y="6622145"/>
            <a:ext cx="7911973" cy="794580"/>
          </a:xfrm>
          <a:prstGeom prst="rect">
            <a:avLst/>
          </a:prstGeom>
        </p:spPr>
        <p:txBody>
          <a:bodyPr wrap="square">
            <a:spAutoFit/>
          </a:bodyPr>
          <a:lstStyle/>
          <a:p>
            <a:pPr algn="ctr" defTabSz="914400">
              <a:lnSpc>
                <a:spcPct val="120000"/>
              </a:lnSpc>
              <a:defRPr/>
            </a:pPr>
            <a:r>
              <a:rPr lang="zh-CN" altLang="en-US" sz="1400" dirty="0">
                <a:solidFill>
                  <a:prstClr val="black">
                    <a:lumMod val="50000"/>
                    <a:lumOff val="50000"/>
                  </a:prstClr>
                </a:solidFill>
                <a:ea typeface="微软雅黑"/>
              </a:rPr>
              <a:t>用户可以在投影仪或者计算机上进行演示，也可以将演示文稿打印出来，制作成胶片，以便应用到更广泛的领域中。利用</a:t>
            </a:r>
            <a:r>
              <a:rPr lang="en-US" altLang="zh-CN" sz="1400" dirty="0">
                <a:solidFill>
                  <a:prstClr val="black">
                    <a:lumMod val="50000"/>
                    <a:lumOff val="50000"/>
                  </a:prstClr>
                </a:solidFill>
                <a:ea typeface="微软雅黑"/>
              </a:rPr>
              <a:t>Microsoft Office PowerPoint</a:t>
            </a:r>
            <a:r>
              <a:rPr lang="zh-CN" altLang="en-US" sz="1400" dirty="0">
                <a:solidFill>
                  <a:prstClr val="black">
                    <a:lumMod val="50000"/>
                    <a:lumOff val="50000"/>
                  </a:prstClr>
                </a:solidFill>
                <a:ea typeface="微软雅黑"/>
              </a:rPr>
              <a:t>不仅可以创建演示文稿，还可以在互联网上召开面对面会议、远程会议或在网上给观众展示演示文稿</a:t>
            </a:r>
          </a:p>
        </p:txBody>
      </p:sp>
      <p:sp>
        <p:nvSpPr>
          <p:cNvPr id="14" name="矩形 13"/>
          <p:cNvSpPr/>
          <p:nvPr/>
        </p:nvSpPr>
        <p:spPr>
          <a:xfrm>
            <a:off x="7636405" y="2069482"/>
            <a:ext cx="2249767" cy="2144321"/>
          </a:xfrm>
          <a:prstGeom prst="rect">
            <a:avLst/>
          </a:prstGeom>
          <a:solidFill>
            <a:srgbClr val="2683C6">
              <a:alpha val="87000"/>
            </a:srgbClr>
          </a:solidFill>
          <a:ln w="12700" cap="flat" cmpd="sng" algn="ctr">
            <a:noFill/>
            <a:prstDash val="solid"/>
            <a:miter lim="800000"/>
          </a:ln>
          <a:effectLst/>
        </p:spPr>
        <p:txBody>
          <a:bodyPr rtlCol="0" anchor="ctr"/>
          <a:lstStyle/>
          <a:p>
            <a:pPr algn="ctr" defTabSz="914400"/>
            <a:endParaRPr lang="zh-CN" altLang="en-US" sz="1800" kern="0" smtClean="0">
              <a:solidFill>
                <a:prstClr val="white"/>
              </a:solidFill>
              <a:ea typeface="微软雅黑"/>
            </a:endParaRPr>
          </a:p>
        </p:txBody>
      </p:sp>
      <p:grpSp>
        <p:nvGrpSpPr>
          <p:cNvPr id="15" name="组合 14"/>
          <p:cNvGrpSpPr/>
          <p:nvPr/>
        </p:nvGrpSpPr>
        <p:grpSpPr>
          <a:xfrm>
            <a:off x="7898957" y="2735094"/>
            <a:ext cx="1672048" cy="813096"/>
            <a:chOff x="1824896" y="4197438"/>
            <a:chExt cx="1826400" cy="888155"/>
          </a:xfrm>
        </p:grpSpPr>
        <p:sp>
          <p:nvSpPr>
            <p:cNvPr id="16" name="矩形 15"/>
            <p:cNvSpPr/>
            <p:nvPr/>
          </p:nvSpPr>
          <p:spPr>
            <a:xfrm>
              <a:off x="1849050" y="4550062"/>
              <a:ext cx="1778094" cy="535531"/>
            </a:xfrm>
            <a:prstGeom prst="rect">
              <a:avLst/>
            </a:prstGeom>
          </p:spPr>
          <p:txBody>
            <a:bodyPr wrap="square">
              <a:spAutoFit/>
            </a:bodyPr>
            <a:lstStyle/>
            <a:p>
              <a:pPr algn="ctr" defTabSz="914400">
                <a:lnSpc>
                  <a:spcPct val="120000"/>
                </a:lnSpc>
                <a:defRPr/>
              </a:pPr>
              <a:r>
                <a:rPr lang="zh-CN" altLang="en-US" sz="1200" dirty="0">
                  <a:solidFill>
                    <a:prstClr val="white"/>
                  </a:solidFill>
                  <a:ea typeface="微软雅黑"/>
                </a:rPr>
                <a:t>用户可以在投影仪或者计算机上进行演示</a:t>
              </a:r>
            </a:p>
          </p:txBody>
        </p:sp>
        <p:sp>
          <p:nvSpPr>
            <p:cNvPr id="17" name="矩形 16"/>
            <p:cNvSpPr/>
            <p:nvPr/>
          </p:nvSpPr>
          <p:spPr>
            <a:xfrm>
              <a:off x="1824896" y="4197438"/>
              <a:ext cx="1826400" cy="366895"/>
            </a:xfrm>
            <a:prstGeom prst="rect">
              <a:avLst/>
            </a:prstGeom>
          </p:spPr>
          <p:txBody>
            <a:bodyPr wrap="square">
              <a:spAutoFit/>
            </a:bodyPr>
            <a:lstStyle/>
            <a:p>
              <a:pPr algn="ctr" defTabSz="914400">
                <a:lnSpc>
                  <a:spcPct val="120000"/>
                </a:lnSpc>
                <a:defRPr/>
              </a:pPr>
              <a:r>
                <a:rPr lang="zh-CN" altLang="en-US" sz="1600" dirty="0">
                  <a:solidFill>
                    <a:prstClr val="white"/>
                  </a:solidFill>
                  <a:ea typeface="微软雅黑"/>
                </a:rPr>
                <a:t>标题文字添加</a:t>
              </a:r>
            </a:p>
          </p:txBody>
        </p:sp>
      </p:grpSp>
      <p:pic>
        <p:nvPicPr>
          <p:cNvPr id="18" name="图片占位符 2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96974" y="2069483"/>
            <a:ext cx="3749612" cy="4185614"/>
          </a:xfrm>
          <a:custGeom>
            <a:avLst/>
            <a:gdLst>
              <a:gd name="connsiteX0" fmla="*/ 0 w 4095750"/>
              <a:gd name="connsiteY0" fmla="*/ 0 h 3219450"/>
              <a:gd name="connsiteX1" fmla="*/ 4095750 w 4095750"/>
              <a:gd name="connsiteY1" fmla="*/ 0 h 3219450"/>
              <a:gd name="connsiteX2" fmla="*/ 4095750 w 4095750"/>
              <a:gd name="connsiteY2" fmla="*/ 3219450 h 3219450"/>
              <a:gd name="connsiteX3" fmla="*/ 0 w 4095750"/>
              <a:gd name="connsiteY3" fmla="*/ 3219450 h 3219450"/>
            </a:gdLst>
            <a:ahLst/>
            <a:cxnLst>
              <a:cxn ang="0">
                <a:pos x="connsiteX0" y="connsiteY0"/>
              </a:cxn>
              <a:cxn ang="0">
                <a:pos x="connsiteX1" y="connsiteY1"/>
              </a:cxn>
              <a:cxn ang="0">
                <a:pos x="connsiteX2" y="connsiteY2"/>
              </a:cxn>
              <a:cxn ang="0">
                <a:pos x="connsiteX3" y="connsiteY3"/>
              </a:cxn>
            </a:cxnLst>
            <a:rect l="l" t="t" r="r" b="b"/>
            <a:pathLst>
              <a:path w="4095750" h="3219450">
                <a:moveTo>
                  <a:pt x="0" y="0"/>
                </a:moveTo>
                <a:lnTo>
                  <a:pt x="4095750" y="0"/>
                </a:lnTo>
                <a:lnTo>
                  <a:pt x="4095750" y="3219450"/>
                </a:lnTo>
                <a:lnTo>
                  <a:pt x="0" y="3219450"/>
                </a:lnTo>
                <a:close/>
              </a:path>
            </a:pathLst>
          </a:custGeom>
        </p:spPr>
      </p:pic>
      <p:pic>
        <p:nvPicPr>
          <p:cNvPr id="19" name="图片占位符 40"/>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3946586" y="2069483"/>
            <a:ext cx="3697292" cy="4185614"/>
          </a:xfrm>
          <a:custGeom>
            <a:avLst/>
            <a:gdLst>
              <a:gd name="connsiteX0" fmla="*/ 0 w 4038600"/>
              <a:gd name="connsiteY0" fmla="*/ 0 h 4572000"/>
              <a:gd name="connsiteX1" fmla="*/ 4038600 w 4038600"/>
              <a:gd name="connsiteY1" fmla="*/ 0 h 4572000"/>
              <a:gd name="connsiteX2" fmla="*/ 4038600 w 4038600"/>
              <a:gd name="connsiteY2" fmla="*/ 4572000 h 4572000"/>
              <a:gd name="connsiteX3" fmla="*/ 0 w 4038600"/>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4038600" h="4572000">
                <a:moveTo>
                  <a:pt x="0" y="0"/>
                </a:moveTo>
                <a:lnTo>
                  <a:pt x="4038600" y="0"/>
                </a:lnTo>
                <a:lnTo>
                  <a:pt x="4038600" y="4572000"/>
                </a:lnTo>
                <a:lnTo>
                  <a:pt x="0" y="4572000"/>
                </a:lnTo>
                <a:close/>
              </a:path>
            </a:pathLst>
          </a:custGeom>
        </p:spPr>
      </p:pic>
    </p:spTree>
    <p:extLst>
      <p:ext uri="{BB962C8B-B14F-4D97-AF65-F5344CB8AC3E}">
        <p14:creationId xmlns:p14="http://schemas.microsoft.com/office/powerpoint/2010/main" val="664864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96974" y="1881536"/>
            <a:ext cx="11161637" cy="313921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p:spPr>
      </p:pic>
      <p:sp>
        <p:nvSpPr>
          <p:cNvPr id="17" name="矩形 16"/>
          <p:cNvSpPr/>
          <p:nvPr/>
        </p:nvSpPr>
        <p:spPr>
          <a:xfrm>
            <a:off x="196974" y="1881535"/>
            <a:ext cx="11161637" cy="3139211"/>
          </a:xfrm>
          <a:prstGeom prst="rect">
            <a:avLst/>
          </a:prstGeom>
          <a:solidFill>
            <a:srgbClr val="2683C6">
              <a:alpha val="30000"/>
            </a:srgbClr>
          </a:solidFill>
          <a:ln w="12700" cap="flat" cmpd="sng" algn="ctr">
            <a:noFill/>
            <a:prstDash val="solid"/>
            <a:miter lim="800000"/>
          </a:ln>
          <a:effectLst/>
        </p:spPr>
        <p:txBody>
          <a:bodyPr rtlCol="0" anchor="ctr"/>
          <a:lstStyle/>
          <a:p>
            <a:pPr algn="ctr" defTabSz="914400">
              <a:defRPr/>
            </a:pPr>
            <a:endParaRPr lang="zh-CN" altLang="en-US" sz="1800" kern="0">
              <a:solidFill>
                <a:prstClr val="white"/>
              </a:solidFill>
              <a:ea typeface="微软雅黑"/>
            </a:endParaRPr>
          </a:p>
        </p:txBody>
      </p:sp>
      <p:grpSp>
        <p:nvGrpSpPr>
          <p:cNvPr id="18" name="组合 17"/>
          <p:cNvGrpSpPr/>
          <p:nvPr/>
        </p:nvGrpSpPr>
        <p:grpSpPr>
          <a:xfrm>
            <a:off x="1821806" y="6328751"/>
            <a:ext cx="2386381" cy="1015966"/>
            <a:chOff x="1774825" y="4857750"/>
            <a:chExt cx="2606675" cy="1109753"/>
          </a:xfrm>
        </p:grpSpPr>
        <p:sp>
          <p:nvSpPr>
            <p:cNvPr id="19" name="矩形 18"/>
            <p:cNvSpPr/>
            <p:nvPr/>
          </p:nvSpPr>
          <p:spPr>
            <a:xfrm>
              <a:off x="1774826" y="5210373"/>
              <a:ext cx="2606674" cy="757130"/>
            </a:xfrm>
            <a:prstGeom prst="rect">
              <a:avLst/>
            </a:prstGeom>
          </p:spPr>
          <p:txBody>
            <a:bodyPr wrap="square">
              <a:spAutoFit/>
            </a:bodyPr>
            <a:lstStyle/>
            <a:p>
              <a:pPr algn="just" defTabSz="914400">
                <a:lnSpc>
                  <a:spcPct val="120000"/>
                </a:lnSpc>
                <a:defRPr/>
              </a:pPr>
              <a:r>
                <a:rPr lang="zh-CN" altLang="en-US" sz="1200" dirty="0">
                  <a:solidFill>
                    <a:prstClr val="black">
                      <a:lumMod val="50000"/>
                      <a:lumOff val="50000"/>
                    </a:prstClr>
                  </a:solidFill>
                  <a:ea typeface="微软雅黑"/>
                </a:rPr>
                <a:t>用户可以在投影仪或者计算机上进行演示也可以将演示文稿打印出来制作成胶片以便应用</a:t>
              </a:r>
            </a:p>
          </p:txBody>
        </p:sp>
        <p:sp>
          <p:nvSpPr>
            <p:cNvPr id="20" name="矩形 19"/>
            <p:cNvSpPr/>
            <p:nvPr/>
          </p:nvSpPr>
          <p:spPr>
            <a:xfrm>
              <a:off x="1774825" y="4857750"/>
              <a:ext cx="2149475" cy="387798"/>
            </a:xfrm>
            <a:prstGeom prst="rect">
              <a:avLst/>
            </a:prstGeom>
          </p:spPr>
          <p:txBody>
            <a:bodyPr wrap="square">
              <a:spAutoFit/>
            </a:bodyPr>
            <a:lstStyle/>
            <a:p>
              <a:pPr algn="just" defTabSz="914400">
                <a:lnSpc>
                  <a:spcPct val="120000"/>
                </a:lnSpc>
                <a:defRPr/>
              </a:pPr>
              <a:r>
                <a:rPr lang="zh-CN" altLang="en-US" sz="1600" dirty="0">
                  <a:solidFill>
                    <a:srgbClr val="2683C6"/>
                  </a:solidFill>
                  <a:ea typeface="微软雅黑"/>
                </a:rPr>
                <a:t>标题文字添加</a:t>
              </a:r>
            </a:p>
          </p:txBody>
        </p:sp>
      </p:grpSp>
      <p:grpSp>
        <p:nvGrpSpPr>
          <p:cNvPr id="21" name="组合 20"/>
          <p:cNvGrpSpPr/>
          <p:nvPr/>
        </p:nvGrpSpPr>
        <p:grpSpPr>
          <a:xfrm>
            <a:off x="4584602" y="6328751"/>
            <a:ext cx="2386381" cy="1015966"/>
            <a:chOff x="4792663" y="4857750"/>
            <a:chExt cx="2606675" cy="1109753"/>
          </a:xfrm>
        </p:grpSpPr>
        <p:sp>
          <p:nvSpPr>
            <p:cNvPr id="22" name="矩形 21"/>
            <p:cNvSpPr/>
            <p:nvPr/>
          </p:nvSpPr>
          <p:spPr>
            <a:xfrm>
              <a:off x="4792664" y="5210373"/>
              <a:ext cx="2606674" cy="757130"/>
            </a:xfrm>
            <a:prstGeom prst="rect">
              <a:avLst/>
            </a:prstGeom>
          </p:spPr>
          <p:txBody>
            <a:bodyPr wrap="square">
              <a:spAutoFit/>
            </a:bodyPr>
            <a:lstStyle/>
            <a:p>
              <a:pPr algn="just" defTabSz="914400">
                <a:lnSpc>
                  <a:spcPct val="120000"/>
                </a:lnSpc>
                <a:defRPr/>
              </a:pPr>
              <a:r>
                <a:rPr lang="zh-CN" altLang="en-US" sz="1200" dirty="0">
                  <a:solidFill>
                    <a:prstClr val="black">
                      <a:lumMod val="50000"/>
                      <a:lumOff val="50000"/>
                    </a:prstClr>
                  </a:solidFill>
                  <a:ea typeface="微软雅黑"/>
                </a:rPr>
                <a:t>用户可以在投影仪或者计算机上进行演示也可以将演示文稿打印出来制作成胶片以便应用</a:t>
              </a:r>
            </a:p>
          </p:txBody>
        </p:sp>
        <p:sp>
          <p:nvSpPr>
            <p:cNvPr id="23" name="矩形 22"/>
            <p:cNvSpPr/>
            <p:nvPr/>
          </p:nvSpPr>
          <p:spPr>
            <a:xfrm>
              <a:off x="4792663" y="4857750"/>
              <a:ext cx="2149475" cy="387798"/>
            </a:xfrm>
            <a:prstGeom prst="rect">
              <a:avLst/>
            </a:prstGeom>
          </p:spPr>
          <p:txBody>
            <a:bodyPr wrap="square">
              <a:spAutoFit/>
            </a:bodyPr>
            <a:lstStyle/>
            <a:p>
              <a:pPr algn="just" defTabSz="914400">
                <a:lnSpc>
                  <a:spcPct val="120000"/>
                </a:lnSpc>
                <a:defRPr/>
              </a:pPr>
              <a:r>
                <a:rPr lang="zh-CN" altLang="en-US" sz="1600" dirty="0">
                  <a:solidFill>
                    <a:srgbClr val="2683C6"/>
                  </a:solidFill>
                  <a:ea typeface="微软雅黑"/>
                </a:rPr>
                <a:t>标题文字添加</a:t>
              </a:r>
            </a:p>
          </p:txBody>
        </p:sp>
      </p:grpSp>
      <p:grpSp>
        <p:nvGrpSpPr>
          <p:cNvPr id="24" name="组合 23"/>
          <p:cNvGrpSpPr/>
          <p:nvPr/>
        </p:nvGrpSpPr>
        <p:grpSpPr>
          <a:xfrm>
            <a:off x="7347398" y="6328751"/>
            <a:ext cx="2386381" cy="1015966"/>
            <a:chOff x="7810500" y="4857750"/>
            <a:chExt cx="2606675" cy="1109753"/>
          </a:xfrm>
        </p:grpSpPr>
        <p:sp>
          <p:nvSpPr>
            <p:cNvPr id="25" name="矩形 24"/>
            <p:cNvSpPr/>
            <p:nvPr/>
          </p:nvSpPr>
          <p:spPr>
            <a:xfrm>
              <a:off x="7810501" y="5210373"/>
              <a:ext cx="2606674" cy="757130"/>
            </a:xfrm>
            <a:prstGeom prst="rect">
              <a:avLst/>
            </a:prstGeom>
          </p:spPr>
          <p:txBody>
            <a:bodyPr wrap="square">
              <a:spAutoFit/>
            </a:bodyPr>
            <a:lstStyle/>
            <a:p>
              <a:pPr algn="just" defTabSz="914400">
                <a:lnSpc>
                  <a:spcPct val="120000"/>
                </a:lnSpc>
                <a:defRPr/>
              </a:pPr>
              <a:r>
                <a:rPr lang="zh-CN" altLang="en-US" sz="1200" dirty="0">
                  <a:solidFill>
                    <a:prstClr val="black">
                      <a:lumMod val="50000"/>
                      <a:lumOff val="50000"/>
                    </a:prstClr>
                  </a:solidFill>
                  <a:ea typeface="微软雅黑"/>
                </a:rPr>
                <a:t>用户可以在投影仪或者计算机上进行演示也可以将演示文稿打印出来制作成胶片以便应用</a:t>
              </a:r>
            </a:p>
          </p:txBody>
        </p:sp>
        <p:sp>
          <p:nvSpPr>
            <p:cNvPr id="26" name="矩形 25"/>
            <p:cNvSpPr/>
            <p:nvPr/>
          </p:nvSpPr>
          <p:spPr>
            <a:xfrm>
              <a:off x="7810500" y="4857750"/>
              <a:ext cx="2149475" cy="387798"/>
            </a:xfrm>
            <a:prstGeom prst="rect">
              <a:avLst/>
            </a:prstGeom>
          </p:spPr>
          <p:txBody>
            <a:bodyPr wrap="square">
              <a:spAutoFit/>
            </a:bodyPr>
            <a:lstStyle/>
            <a:p>
              <a:pPr algn="just" defTabSz="914400">
                <a:lnSpc>
                  <a:spcPct val="120000"/>
                </a:lnSpc>
                <a:defRPr/>
              </a:pPr>
              <a:r>
                <a:rPr lang="zh-CN" altLang="en-US" sz="1600" dirty="0">
                  <a:solidFill>
                    <a:srgbClr val="2683C6"/>
                  </a:solidFill>
                  <a:ea typeface="微软雅黑"/>
                </a:rPr>
                <a:t>标题文字添加</a:t>
              </a:r>
            </a:p>
          </p:txBody>
        </p:sp>
      </p:grpSp>
      <p:grpSp>
        <p:nvGrpSpPr>
          <p:cNvPr id="27" name="组合 26"/>
          <p:cNvGrpSpPr/>
          <p:nvPr/>
        </p:nvGrpSpPr>
        <p:grpSpPr>
          <a:xfrm>
            <a:off x="3605890" y="2622502"/>
            <a:ext cx="4343805" cy="3518858"/>
            <a:chOff x="3723603" y="809367"/>
            <a:chExt cx="4744794" cy="3843694"/>
          </a:xfrm>
        </p:grpSpPr>
        <p:pic>
          <p:nvPicPr>
            <p:cNvPr id="28" name="図 2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23603" y="809367"/>
              <a:ext cx="4744794" cy="3843694"/>
            </a:xfrm>
            <a:prstGeom prst="rect">
              <a:avLst/>
            </a:prstGeom>
          </p:spPr>
        </p:pic>
        <p:sp>
          <p:nvSpPr>
            <p:cNvPr id="29" name="矩形 28"/>
            <p:cNvSpPr/>
            <p:nvPr/>
          </p:nvSpPr>
          <p:spPr>
            <a:xfrm>
              <a:off x="3887789" y="977900"/>
              <a:ext cx="4405312" cy="2425700"/>
            </a:xfrm>
            <a:prstGeom prst="rect">
              <a:avLst/>
            </a:prstGeom>
            <a:blipFill>
              <a:blip r:embed="rId4"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114300">
                <a:prstClr val="black"/>
              </a:innerShdw>
            </a:effectLst>
          </p:spPr>
          <p:txBody>
            <a:bodyPr rtlCol="0" anchor="ctr"/>
            <a:lstStyle/>
            <a:p>
              <a:pPr algn="ctr" defTabSz="914400"/>
              <a:endParaRPr lang="zh-CN" altLang="en-US" sz="1800" kern="0" smtClean="0">
                <a:solidFill>
                  <a:prstClr val="white"/>
                </a:solidFill>
                <a:ea typeface="微软雅黑"/>
              </a:endParaRPr>
            </a:p>
          </p:txBody>
        </p:sp>
      </p:grpSp>
    </p:spTree>
    <p:extLst>
      <p:ext uri="{BB962C8B-B14F-4D97-AF65-F5344CB8AC3E}">
        <p14:creationId xmlns:p14="http://schemas.microsoft.com/office/powerpoint/2010/main" val="45886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642629" y="5653324"/>
            <a:ext cx="1916626" cy="1331353"/>
            <a:chOff x="1786375" y="4691324"/>
            <a:chExt cx="1916626" cy="1331353"/>
          </a:xfrm>
        </p:grpSpPr>
        <p:sp>
          <p:nvSpPr>
            <p:cNvPr id="19" name="矩形 18"/>
            <p:cNvSpPr/>
            <p:nvPr/>
          </p:nvSpPr>
          <p:spPr>
            <a:xfrm>
              <a:off x="1786375" y="5043948"/>
              <a:ext cx="1916625" cy="978729"/>
            </a:xfrm>
            <a:prstGeom prst="rect">
              <a:avLst/>
            </a:prstGeom>
          </p:spPr>
          <p:txBody>
            <a:bodyPr wrap="square">
              <a:spAutoFit/>
            </a:bodyPr>
            <a:lstStyle/>
            <a:p>
              <a:pPr algn="just" defTabSz="914400">
                <a:lnSpc>
                  <a:spcPct val="120000"/>
                </a:lnSpc>
                <a:defRPr/>
              </a:pPr>
              <a:r>
                <a:rPr lang="zh-CN" altLang="en-US" sz="1200" dirty="0">
                  <a:solidFill>
                    <a:prstClr val="black">
                      <a:lumMod val="50000"/>
                      <a:lumOff val="50000"/>
                    </a:prstClr>
                  </a:solidFill>
                  <a:ea typeface="微软雅黑"/>
                </a:rPr>
                <a:t>用户可以在投影仪或者计算机上进行演示也可以将演示文稿打印出来制作成胶片以便应用</a:t>
              </a:r>
            </a:p>
          </p:txBody>
        </p:sp>
        <p:sp>
          <p:nvSpPr>
            <p:cNvPr id="20" name="矩形 19"/>
            <p:cNvSpPr/>
            <p:nvPr/>
          </p:nvSpPr>
          <p:spPr>
            <a:xfrm>
              <a:off x="1786375" y="4691324"/>
              <a:ext cx="1916626" cy="387798"/>
            </a:xfrm>
            <a:prstGeom prst="rect">
              <a:avLst/>
            </a:prstGeom>
          </p:spPr>
          <p:txBody>
            <a:bodyPr wrap="square">
              <a:spAutoFit/>
            </a:bodyPr>
            <a:lstStyle/>
            <a:p>
              <a:pPr algn="just" defTabSz="914400">
                <a:lnSpc>
                  <a:spcPct val="120000"/>
                </a:lnSpc>
                <a:defRPr/>
              </a:pPr>
              <a:r>
                <a:rPr lang="zh-CN" altLang="en-US" sz="1600" dirty="0">
                  <a:solidFill>
                    <a:prstClr val="black">
                      <a:lumMod val="65000"/>
                      <a:lumOff val="35000"/>
                    </a:prstClr>
                  </a:solidFill>
                  <a:ea typeface="微软雅黑"/>
                </a:rPr>
                <a:t>标题文字添加</a:t>
              </a:r>
            </a:p>
          </p:txBody>
        </p:sp>
      </p:grpSp>
      <p:grpSp>
        <p:nvGrpSpPr>
          <p:cNvPr id="21" name="组合 20"/>
          <p:cNvGrpSpPr/>
          <p:nvPr/>
        </p:nvGrpSpPr>
        <p:grpSpPr>
          <a:xfrm>
            <a:off x="3893996" y="5653324"/>
            <a:ext cx="1916626" cy="1331353"/>
            <a:chOff x="1786375" y="4691324"/>
            <a:chExt cx="1916626" cy="1331353"/>
          </a:xfrm>
        </p:grpSpPr>
        <p:sp>
          <p:nvSpPr>
            <p:cNvPr id="22" name="矩形 21"/>
            <p:cNvSpPr/>
            <p:nvPr/>
          </p:nvSpPr>
          <p:spPr>
            <a:xfrm>
              <a:off x="1786375" y="5043948"/>
              <a:ext cx="1916625" cy="978729"/>
            </a:xfrm>
            <a:prstGeom prst="rect">
              <a:avLst/>
            </a:prstGeom>
          </p:spPr>
          <p:txBody>
            <a:bodyPr wrap="square">
              <a:spAutoFit/>
            </a:bodyPr>
            <a:lstStyle/>
            <a:p>
              <a:pPr algn="just" defTabSz="914400">
                <a:lnSpc>
                  <a:spcPct val="120000"/>
                </a:lnSpc>
                <a:defRPr/>
              </a:pPr>
              <a:r>
                <a:rPr lang="zh-CN" altLang="en-US" sz="1200" dirty="0">
                  <a:solidFill>
                    <a:prstClr val="black">
                      <a:lumMod val="50000"/>
                      <a:lumOff val="50000"/>
                    </a:prstClr>
                  </a:solidFill>
                  <a:ea typeface="微软雅黑"/>
                </a:rPr>
                <a:t>用户可以在投影仪或者计算机上进行演示也可以将演示文稿打印出来制作成胶片以便应用</a:t>
              </a:r>
            </a:p>
          </p:txBody>
        </p:sp>
        <p:sp>
          <p:nvSpPr>
            <p:cNvPr id="23" name="矩形 22"/>
            <p:cNvSpPr/>
            <p:nvPr/>
          </p:nvSpPr>
          <p:spPr>
            <a:xfrm>
              <a:off x="1786375" y="4691324"/>
              <a:ext cx="1916626" cy="387798"/>
            </a:xfrm>
            <a:prstGeom prst="rect">
              <a:avLst/>
            </a:prstGeom>
          </p:spPr>
          <p:txBody>
            <a:bodyPr wrap="square">
              <a:spAutoFit/>
            </a:bodyPr>
            <a:lstStyle/>
            <a:p>
              <a:pPr algn="just" defTabSz="914400">
                <a:lnSpc>
                  <a:spcPct val="120000"/>
                </a:lnSpc>
                <a:defRPr/>
              </a:pPr>
              <a:r>
                <a:rPr lang="zh-CN" altLang="en-US" sz="1600" dirty="0">
                  <a:solidFill>
                    <a:prstClr val="black">
                      <a:lumMod val="65000"/>
                      <a:lumOff val="35000"/>
                    </a:prstClr>
                  </a:solidFill>
                  <a:ea typeface="微软雅黑"/>
                </a:rPr>
                <a:t>标题文字添加</a:t>
              </a:r>
            </a:p>
          </p:txBody>
        </p:sp>
      </p:grpSp>
      <p:grpSp>
        <p:nvGrpSpPr>
          <p:cNvPr id="24" name="组合 23"/>
          <p:cNvGrpSpPr/>
          <p:nvPr/>
        </p:nvGrpSpPr>
        <p:grpSpPr>
          <a:xfrm>
            <a:off x="6145516" y="5653324"/>
            <a:ext cx="1916626" cy="1331353"/>
            <a:chOff x="1786375" y="4691324"/>
            <a:chExt cx="1916626" cy="1331353"/>
          </a:xfrm>
        </p:grpSpPr>
        <p:sp>
          <p:nvSpPr>
            <p:cNvPr id="25" name="矩形 24"/>
            <p:cNvSpPr/>
            <p:nvPr/>
          </p:nvSpPr>
          <p:spPr>
            <a:xfrm>
              <a:off x="1786375" y="5043948"/>
              <a:ext cx="1916625" cy="978729"/>
            </a:xfrm>
            <a:prstGeom prst="rect">
              <a:avLst/>
            </a:prstGeom>
          </p:spPr>
          <p:txBody>
            <a:bodyPr wrap="square">
              <a:spAutoFit/>
            </a:bodyPr>
            <a:lstStyle/>
            <a:p>
              <a:pPr algn="just" defTabSz="914400">
                <a:lnSpc>
                  <a:spcPct val="120000"/>
                </a:lnSpc>
                <a:defRPr/>
              </a:pPr>
              <a:r>
                <a:rPr lang="zh-CN" altLang="en-US" sz="1200" dirty="0">
                  <a:solidFill>
                    <a:prstClr val="black">
                      <a:lumMod val="50000"/>
                      <a:lumOff val="50000"/>
                    </a:prstClr>
                  </a:solidFill>
                  <a:ea typeface="微软雅黑"/>
                </a:rPr>
                <a:t>用户可以在投影仪或者计算机上进行演示也可以将演示文稿打印出来制作成胶片以便应用</a:t>
              </a:r>
            </a:p>
          </p:txBody>
        </p:sp>
        <p:sp>
          <p:nvSpPr>
            <p:cNvPr id="26" name="矩形 25"/>
            <p:cNvSpPr/>
            <p:nvPr/>
          </p:nvSpPr>
          <p:spPr>
            <a:xfrm>
              <a:off x="1786375" y="4691324"/>
              <a:ext cx="1916626" cy="387798"/>
            </a:xfrm>
            <a:prstGeom prst="rect">
              <a:avLst/>
            </a:prstGeom>
          </p:spPr>
          <p:txBody>
            <a:bodyPr wrap="square">
              <a:spAutoFit/>
            </a:bodyPr>
            <a:lstStyle/>
            <a:p>
              <a:pPr algn="just" defTabSz="914400">
                <a:lnSpc>
                  <a:spcPct val="120000"/>
                </a:lnSpc>
                <a:defRPr/>
              </a:pPr>
              <a:r>
                <a:rPr lang="zh-CN" altLang="en-US" sz="1600" dirty="0">
                  <a:solidFill>
                    <a:prstClr val="black">
                      <a:lumMod val="65000"/>
                      <a:lumOff val="35000"/>
                    </a:prstClr>
                  </a:solidFill>
                  <a:ea typeface="微软雅黑"/>
                </a:rPr>
                <a:t>标题文字添加</a:t>
              </a:r>
            </a:p>
          </p:txBody>
        </p:sp>
      </p:grpSp>
      <p:grpSp>
        <p:nvGrpSpPr>
          <p:cNvPr id="27" name="组合 26"/>
          <p:cNvGrpSpPr/>
          <p:nvPr/>
        </p:nvGrpSpPr>
        <p:grpSpPr>
          <a:xfrm>
            <a:off x="8378575" y="5653324"/>
            <a:ext cx="1916626" cy="1331353"/>
            <a:chOff x="1786375" y="4691324"/>
            <a:chExt cx="1916626" cy="1331353"/>
          </a:xfrm>
        </p:grpSpPr>
        <p:sp>
          <p:nvSpPr>
            <p:cNvPr id="28" name="矩形 27"/>
            <p:cNvSpPr/>
            <p:nvPr/>
          </p:nvSpPr>
          <p:spPr>
            <a:xfrm>
              <a:off x="1786375" y="5043948"/>
              <a:ext cx="1916625" cy="978729"/>
            </a:xfrm>
            <a:prstGeom prst="rect">
              <a:avLst/>
            </a:prstGeom>
          </p:spPr>
          <p:txBody>
            <a:bodyPr wrap="square">
              <a:spAutoFit/>
            </a:bodyPr>
            <a:lstStyle/>
            <a:p>
              <a:pPr algn="just" defTabSz="914400">
                <a:lnSpc>
                  <a:spcPct val="120000"/>
                </a:lnSpc>
                <a:defRPr/>
              </a:pPr>
              <a:r>
                <a:rPr lang="zh-CN" altLang="en-US" sz="1200" dirty="0">
                  <a:solidFill>
                    <a:prstClr val="black">
                      <a:lumMod val="50000"/>
                      <a:lumOff val="50000"/>
                    </a:prstClr>
                  </a:solidFill>
                  <a:ea typeface="微软雅黑"/>
                </a:rPr>
                <a:t>用户可以在投影仪或者计算机上进行演示也可以将演示文稿打印出来制作成胶片以便应用</a:t>
              </a:r>
            </a:p>
          </p:txBody>
        </p:sp>
        <p:sp>
          <p:nvSpPr>
            <p:cNvPr id="29" name="矩形 28"/>
            <p:cNvSpPr/>
            <p:nvPr/>
          </p:nvSpPr>
          <p:spPr>
            <a:xfrm>
              <a:off x="1786375" y="4691324"/>
              <a:ext cx="1916626" cy="387798"/>
            </a:xfrm>
            <a:prstGeom prst="rect">
              <a:avLst/>
            </a:prstGeom>
          </p:spPr>
          <p:txBody>
            <a:bodyPr wrap="square">
              <a:spAutoFit/>
            </a:bodyPr>
            <a:lstStyle/>
            <a:p>
              <a:pPr algn="just" defTabSz="914400">
                <a:lnSpc>
                  <a:spcPct val="120000"/>
                </a:lnSpc>
                <a:defRPr/>
              </a:pPr>
              <a:r>
                <a:rPr lang="zh-CN" altLang="en-US" sz="1600" dirty="0">
                  <a:solidFill>
                    <a:prstClr val="black">
                      <a:lumMod val="65000"/>
                      <a:lumOff val="35000"/>
                    </a:prstClr>
                  </a:solidFill>
                  <a:ea typeface="微软雅黑"/>
                </a:rPr>
                <a:t>标题文字添加</a:t>
              </a:r>
            </a:p>
          </p:txBody>
        </p:sp>
      </p:grpSp>
      <p:pic>
        <p:nvPicPr>
          <p:cNvPr id="30" name="图片占位符 19"/>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584573" y="2510815"/>
            <a:ext cx="1928175" cy="2831691"/>
          </a:xfrm>
          <a:custGeom>
            <a:avLst/>
            <a:gdLst>
              <a:gd name="connsiteX0" fmla="*/ 0 w 1928175"/>
              <a:gd name="connsiteY0" fmla="*/ 0 h 2831691"/>
              <a:gd name="connsiteX1" fmla="*/ 1928175 w 1928175"/>
              <a:gd name="connsiteY1" fmla="*/ 0 h 2831691"/>
              <a:gd name="connsiteX2" fmla="*/ 1928175 w 1928175"/>
              <a:gd name="connsiteY2" fmla="*/ 2831691 h 2831691"/>
              <a:gd name="connsiteX3" fmla="*/ 0 w 1928175"/>
              <a:gd name="connsiteY3" fmla="*/ 2831691 h 2831691"/>
            </a:gdLst>
            <a:ahLst/>
            <a:cxnLst>
              <a:cxn ang="0">
                <a:pos x="connsiteX0" y="connsiteY0"/>
              </a:cxn>
              <a:cxn ang="0">
                <a:pos x="connsiteX1" y="connsiteY1"/>
              </a:cxn>
              <a:cxn ang="0">
                <a:pos x="connsiteX2" y="connsiteY2"/>
              </a:cxn>
              <a:cxn ang="0">
                <a:pos x="connsiteX3" y="connsiteY3"/>
              </a:cxn>
            </a:cxnLst>
            <a:rect l="l" t="t" r="r" b="b"/>
            <a:pathLst>
              <a:path w="1928175" h="2831691">
                <a:moveTo>
                  <a:pt x="0" y="0"/>
                </a:moveTo>
                <a:lnTo>
                  <a:pt x="1928175" y="0"/>
                </a:lnTo>
                <a:lnTo>
                  <a:pt x="1928175" y="2831691"/>
                </a:lnTo>
                <a:lnTo>
                  <a:pt x="0" y="2831691"/>
                </a:lnTo>
                <a:close/>
              </a:path>
            </a:pathLst>
          </a:custGeom>
        </p:spPr>
      </p:pic>
      <p:pic>
        <p:nvPicPr>
          <p:cNvPr id="31" name="图片占位符 2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822632" y="2510815"/>
            <a:ext cx="1928175" cy="2831691"/>
          </a:xfrm>
          <a:custGeom>
            <a:avLst/>
            <a:gdLst>
              <a:gd name="connsiteX0" fmla="*/ 0 w 1928175"/>
              <a:gd name="connsiteY0" fmla="*/ 0 h 2831691"/>
              <a:gd name="connsiteX1" fmla="*/ 1928175 w 1928175"/>
              <a:gd name="connsiteY1" fmla="*/ 0 h 2831691"/>
              <a:gd name="connsiteX2" fmla="*/ 1928175 w 1928175"/>
              <a:gd name="connsiteY2" fmla="*/ 2831691 h 2831691"/>
              <a:gd name="connsiteX3" fmla="*/ 0 w 1928175"/>
              <a:gd name="connsiteY3" fmla="*/ 2831691 h 2831691"/>
            </a:gdLst>
            <a:ahLst/>
            <a:cxnLst>
              <a:cxn ang="0">
                <a:pos x="connsiteX0" y="connsiteY0"/>
              </a:cxn>
              <a:cxn ang="0">
                <a:pos x="connsiteX1" y="connsiteY1"/>
              </a:cxn>
              <a:cxn ang="0">
                <a:pos x="connsiteX2" y="connsiteY2"/>
              </a:cxn>
              <a:cxn ang="0">
                <a:pos x="connsiteX3" y="connsiteY3"/>
              </a:cxn>
            </a:cxnLst>
            <a:rect l="l" t="t" r="r" b="b"/>
            <a:pathLst>
              <a:path w="1928175" h="2831691">
                <a:moveTo>
                  <a:pt x="0" y="0"/>
                </a:moveTo>
                <a:lnTo>
                  <a:pt x="1928175" y="0"/>
                </a:lnTo>
                <a:lnTo>
                  <a:pt x="1928175" y="2831691"/>
                </a:lnTo>
                <a:lnTo>
                  <a:pt x="0" y="2831691"/>
                </a:lnTo>
                <a:close/>
              </a:path>
            </a:pathLst>
          </a:custGeom>
        </p:spPr>
      </p:pic>
      <p:pic>
        <p:nvPicPr>
          <p:cNvPr id="32" name="图片占位符 39"/>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298748" y="2510815"/>
            <a:ext cx="1928175" cy="2831691"/>
          </a:xfrm>
          <a:custGeom>
            <a:avLst/>
            <a:gdLst>
              <a:gd name="connsiteX0" fmla="*/ 0 w 1928175"/>
              <a:gd name="connsiteY0" fmla="*/ 0 h 2831691"/>
              <a:gd name="connsiteX1" fmla="*/ 1928175 w 1928175"/>
              <a:gd name="connsiteY1" fmla="*/ 0 h 2831691"/>
              <a:gd name="connsiteX2" fmla="*/ 1928175 w 1928175"/>
              <a:gd name="connsiteY2" fmla="*/ 2831691 h 2831691"/>
              <a:gd name="connsiteX3" fmla="*/ 0 w 1928175"/>
              <a:gd name="connsiteY3" fmla="*/ 2831691 h 2831691"/>
            </a:gdLst>
            <a:ahLst/>
            <a:cxnLst>
              <a:cxn ang="0">
                <a:pos x="connsiteX0" y="connsiteY0"/>
              </a:cxn>
              <a:cxn ang="0">
                <a:pos x="connsiteX1" y="connsiteY1"/>
              </a:cxn>
              <a:cxn ang="0">
                <a:pos x="connsiteX2" y="connsiteY2"/>
              </a:cxn>
              <a:cxn ang="0">
                <a:pos x="connsiteX3" y="connsiteY3"/>
              </a:cxn>
            </a:cxnLst>
            <a:rect l="l" t="t" r="r" b="b"/>
            <a:pathLst>
              <a:path w="1928175" h="2831691">
                <a:moveTo>
                  <a:pt x="0" y="0"/>
                </a:moveTo>
                <a:lnTo>
                  <a:pt x="1928175" y="0"/>
                </a:lnTo>
                <a:lnTo>
                  <a:pt x="1928175" y="2831691"/>
                </a:lnTo>
                <a:lnTo>
                  <a:pt x="0" y="2831691"/>
                </a:lnTo>
                <a:close/>
              </a:path>
            </a:pathLst>
          </a:custGeom>
        </p:spPr>
      </p:pic>
      <p:pic>
        <p:nvPicPr>
          <p:cNvPr id="33" name="图片占位符 4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060691" y="2510815"/>
            <a:ext cx="1928175" cy="2831691"/>
          </a:xfrm>
          <a:custGeom>
            <a:avLst/>
            <a:gdLst>
              <a:gd name="connsiteX0" fmla="*/ 0 w 1928175"/>
              <a:gd name="connsiteY0" fmla="*/ 0 h 2831691"/>
              <a:gd name="connsiteX1" fmla="*/ 1928175 w 1928175"/>
              <a:gd name="connsiteY1" fmla="*/ 0 h 2831691"/>
              <a:gd name="connsiteX2" fmla="*/ 1928175 w 1928175"/>
              <a:gd name="connsiteY2" fmla="*/ 2831691 h 2831691"/>
              <a:gd name="connsiteX3" fmla="*/ 0 w 1928175"/>
              <a:gd name="connsiteY3" fmla="*/ 2831691 h 2831691"/>
            </a:gdLst>
            <a:ahLst/>
            <a:cxnLst>
              <a:cxn ang="0">
                <a:pos x="connsiteX0" y="connsiteY0"/>
              </a:cxn>
              <a:cxn ang="0">
                <a:pos x="connsiteX1" y="connsiteY1"/>
              </a:cxn>
              <a:cxn ang="0">
                <a:pos x="connsiteX2" y="connsiteY2"/>
              </a:cxn>
              <a:cxn ang="0">
                <a:pos x="connsiteX3" y="connsiteY3"/>
              </a:cxn>
            </a:cxnLst>
            <a:rect l="l" t="t" r="r" b="b"/>
            <a:pathLst>
              <a:path w="1928175" h="2831691">
                <a:moveTo>
                  <a:pt x="0" y="0"/>
                </a:moveTo>
                <a:lnTo>
                  <a:pt x="1928175" y="0"/>
                </a:lnTo>
                <a:lnTo>
                  <a:pt x="1928175" y="2831691"/>
                </a:lnTo>
                <a:lnTo>
                  <a:pt x="0" y="2831691"/>
                </a:lnTo>
                <a:close/>
              </a:path>
            </a:pathLst>
          </a:custGeom>
        </p:spPr>
      </p:pic>
    </p:spTree>
    <p:extLst>
      <p:ext uri="{BB962C8B-B14F-4D97-AF65-F5344CB8AC3E}">
        <p14:creationId xmlns:p14="http://schemas.microsoft.com/office/powerpoint/2010/main" val="1327626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100000">
                                          <p:val>
                                            <p:strVal val="#ppt_x"/>
                                          </p:val>
                                        </p:tav>
                                      </p:tavLst>
                                    </p:anim>
                                    <p:anim calcmode="lin" valueType="num">
                                      <p:cBhvr>
                                        <p:cTn id="8" dur="500" fill="hold"/>
                                        <p:tgtEl>
                                          <p:spTgt spid="30"/>
                                        </p:tgtEl>
                                        <p:attrNameLst>
                                          <p:attrName>ppt_y</p:attrName>
                                        </p:attrNameLst>
                                      </p:cBhvr>
                                      <p:tavLst>
                                        <p:tav tm="0">
                                          <p:val>
                                            <p:strVal val="#ppt_y+#ppt_h/2"/>
                                          </p:val>
                                        </p:tav>
                                        <p:tav tm="100000">
                                          <p:val>
                                            <p:strVal val="#ppt_y"/>
                                          </p:val>
                                        </p:tav>
                                      </p:tavLst>
                                    </p:anim>
                                    <p:anim calcmode="lin" valueType="num">
                                      <p:cBhvr>
                                        <p:cTn id="9" dur="500" fill="hold"/>
                                        <p:tgtEl>
                                          <p:spTgt spid="30"/>
                                        </p:tgtEl>
                                        <p:attrNameLst>
                                          <p:attrName>ppt_w</p:attrName>
                                        </p:attrNameLst>
                                      </p:cBhvr>
                                      <p:tavLst>
                                        <p:tav tm="0">
                                          <p:val>
                                            <p:strVal val="#ppt_w"/>
                                          </p:val>
                                        </p:tav>
                                        <p:tav tm="100000">
                                          <p:val>
                                            <p:strVal val="#ppt_w"/>
                                          </p:val>
                                        </p:tav>
                                      </p:tavLst>
                                    </p:anim>
                                    <p:anim calcmode="lin" valueType="num">
                                      <p:cBhvr>
                                        <p:cTn id="10" dur="500" fill="hold"/>
                                        <p:tgtEl>
                                          <p:spTgt spid="30"/>
                                        </p:tgtEl>
                                        <p:attrNameLst>
                                          <p:attrName>ppt_h</p:attrName>
                                        </p:attrNameLst>
                                      </p:cBhvr>
                                      <p:tavLst>
                                        <p:tav tm="0">
                                          <p:val>
                                            <p:fltVal val="0"/>
                                          </p:val>
                                        </p:tav>
                                        <p:tav tm="100000">
                                          <p:val>
                                            <p:strVal val="#ppt_h"/>
                                          </p:val>
                                        </p:tav>
                                      </p:tavLst>
                                    </p:anim>
                                  </p:childTnLst>
                                </p:cTn>
                              </p:par>
                              <p:par>
                                <p:cTn id="11" presetID="17" presetClass="entr" presetSubtype="4"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ppt_h/2"/>
                                          </p:val>
                                        </p:tav>
                                        <p:tav tm="100000">
                                          <p:val>
                                            <p:strVal val="#ppt_y"/>
                                          </p:val>
                                        </p:tav>
                                      </p:tavLst>
                                    </p:anim>
                                    <p:anim calcmode="lin" valueType="num">
                                      <p:cBhvr>
                                        <p:cTn id="15" dur="500" fill="hold"/>
                                        <p:tgtEl>
                                          <p:spTgt spid="33"/>
                                        </p:tgtEl>
                                        <p:attrNameLst>
                                          <p:attrName>ppt_w</p:attrName>
                                        </p:attrNameLst>
                                      </p:cBhvr>
                                      <p:tavLst>
                                        <p:tav tm="0">
                                          <p:val>
                                            <p:strVal val="#ppt_w"/>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childTnLst>
                                </p:cTn>
                              </p:par>
                              <p:par>
                                <p:cTn id="17" presetID="17" presetClass="entr" presetSubtype="1"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ppt_x</p:attrName>
                                        </p:attrNameLst>
                                      </p:cBhvr>
                                      <p:tavLst>
                                        <p:tav tm="0">
                                          <p:val>
                                            <p:strVal val="#ppt_x"/>
                                          </p:val>
                                        </p:tav>
                                        <p:tav tm="100000">
                                          <p:val>
                                            <p:strVal val="#ppt_x"/>
                                          </p:val>
                                        </p:tav>
                                      </p:tavLst>
                                    </p:anim>
                                    <p:anim calcmode="lin" valueType="num">
                                      <p:cBhvr>
                                        <p:cTn id="20" dur="500" fill="hold"/>
                                        <p:tgtEl>
                                          <p:spTgt spid="31"/>
                                        </p:tgtEl>
                                        <p:attrNameLst>
                                          <p:attrName>ppt_y</p:attrName>
                                        </p:attrNameLst>
                                      </p:cBhvr>
                                      <p:tavLst>
                                        <p:tav tm="0">
                                          <p:val>
                                            <p:strVal val="#ppt_y-#ppt_h/2"/>
                                          </p:val>
                                        </p:tav>
                                        <p:tav tm="100000">
                                          <p:val>
                                            <p:strVal val="#ppt_y"/>
                                          </p:val>
                                        </p:tav>
                                      </p:tavLst>
                                    </p:anim>
                                    <p:anim calcmode="lin" valueType="num">
                                      <p:cBhvr>
                                        <p:cTn id="21" dur="500" fill="hold"/>
                                        <p:tgtEl>
                                          <p:spTgt spid="31"/>
                                        </p:tgtEl>
                                        <p:attrNameLst>
                                          <p:attrName>ppt_w</p:attrName>
                                        </p:attrNameLst>
                                      </p:cBhvr>
                                      <p:tavLst>
                                        <p:tav tm="0">
                                          <p:val>
                                            <p:strVal val="#ppt_w"/>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childTnLst>
                                </p:cTn>
                              </p:par>
                              <p:par>
                                <p:cTn id="23" presetID="17" presetClass="entr" presetSubtype="1"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ppt_y-#ppt_h/2"/>
                                          </p:val>
                                        </p:tav>
                                        <p:tav tm="100000">
                                          <p:val>
                                            <p:strVal val="#ppt_y"/>
                                          </p:val>
                                        </p:tav>
                                      </p:tavLst>
                                    </p:anim>
                                    <p:anim calcmode="lin" valueType="num">
                                      <p:cBhvr>
                                        <p:cTn id="27" dur="500" fill="hold"/>
                                        <p:tgtEl>
                                          <p:spTgt spid="32"/>
                                        </p:tgtEl>
                                        <p:attrNameLst>
                                          <p:attrName>ppt_w</p:attrName>
                                        </p:attrNameLst>
                                      </p:cBhvr>
                                      <p:tavLst>
                                        <p:tav tm="0">
                                          <p:val>
                                            <p:strVal val="#ppt_w"/>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childTnLst>
                                </p:cTn>
                              </p:par>
                            </p:childTnLst>
                          </p:cTn>
                        </p:par>
                        <p:par>
                          <p:cTn id="29" fill="hold">
                            <p:stCondLst>
                              <p:cond delay="500"/>
                            </p:stCondLst>
                            <p:childTnLst>
                              <p:par>
                                <p:cTn id="30" presetID="37" presetClass="entr" presetSubtype="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900" decel="100000" fill="hold"/>
                                        <p:tgtEl>
                                          <p:spTgt spid="18"/>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36" presetID="37" presetClass="entr" presetSubtype="0" fill="hold" nodeType="withEffect">
                                  <p:stCondLst>
                                    <p:cond delay="25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1000"/>
                                        <p:tgtEl>
                                          <p:spTgt spid="21"/>
                                        </p:tgtEl>
                                      </p:cBhvr>
                                    </p:animEffect>
                                    <p:anim calcmode="lin" valueType="num">
                                      <p:cBhvr>
                                        <p:cTn id="39" dur="1000" fill="hold"/>
                                        <p:tgtEl>
                                          <p:spTgt spid="21"/>
                                        </p:tgtEl>
                                        <p:attrNameLst>
                                          <p:attrName>ppt_x</p:attrName>
                                        </p:attrNameLst>
                                      </p:cBhvr>
                                      <p:tavLst>
                                        <p:tav tm="0">
                                          <p:val>
                                            <p:strVal val="#ppt_x"/>
                                          </p:val>
                                        </p:tav>
                                        <p:tav tm="100000">
                                          <p:val>
                                            <p:strVal val="#ppt_x"/>
                                          </p:val>
                                        </p:tav>
                                      </p:tavLst>
                                    </p:anim>
                                    <p:anim calcmode="lin" valueType="num">
                                      <p:cBhvr>
                                        <p:cTn id="40" dur="900" decel="100000" fill="hold"/>
                                        <p:tgtEl>
                                          <p:spTgt spid="21"/>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50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1000"/>
                                        <p:tgtEl>
                                          <p:spTgt spid="24"/>
                                        </p:tgtEl>
                                      </p:cBhvr>
                                    </p:animEffect>
                                    <p:anim calcmode="lin" valueType="num">
                                      <p:cBhvr>
                                        <p:cTn id="45" dur="1000" fill="hold"/>
                                        <p:tgtEl>
                                          <p:spTgt spid="24"/>
                                        </p:tgtEl>
                                        <p:attrNameLst>
                                          <p:attrName>ppt_x</p:attrName>
                                        </p:attrNameLst>
                                      </p:cBhvr>
                                      <p:tavLst>
                                        <p:tav tm="0">
                                          <p:val>
                                            <p:strVal val="#ppt_x"/>
                                          </p:val>
                                        </p:tav>
                                        <p:tav tm="100000">
                                          <p:val>
                                            <p:strVal val="#ppt_x"/>
                                          </p:val>
                                        </p:tav>
                                      </p:tavLst>
                                    </p:anim>
                                    <p:anim calcmode="lin" valueType="num">
                                      <p:cBhvr>
                                        <p:cTn id="46" dur="900" decel="100000" fill="hold"/>
                                        <p:tgtEl>
                                          <p:spTgt spid="24"/>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48" presetID="37" presetClass="entr" presetSubtype="0" fill="hold" nodeType="withEffect">
                                  <p:stCondLst>
                                    <p:cond delay="75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1000"/>
                                        <p:tgtEl>
                                          <p:spTgt spid="27"/>
                                        </p:tgtEl>
                                      </p:cBhvr>
                                    </p:animEffect>
                                    <p:anim calcmode="lin" valueType="num">
                                      <p:cBhvr>
                                        <p:cTn id="51" dur="1000" fill="hold"/>
                                        <p:tgtEl>
                                          <p:spTgt spid="27"/>
                                        </p:tgtEl>
                                        <p:attrNameLst>
                                          <p:attrName>ppt_x</p:attrName>
                                        </p:attrNameLst>
                                      </p:cBhvr>
                                      <p:tavLst>
                                        <p:tav tm="0">
                                          <p:val>
                                            <p:strVal val="#ppt_x"/>
                                          </p:val>
                                        </p:tav>
                                        <p:tav tm="100000">
                                          <p:val>
                                            <p:strVal val="#ppt_x"/>
                                          </p:val>
                                        </p:tav>
                                      </p:tavLst>
                                    </p:anim>
                                    <p:anim calcmode="lin" valueType="num">
                                      <p:cBhvr>
                                        <p:cTn id="52" dur="900" decel="100000" fill="hold"/>
                                        <p:tgtEl>
                                          <p:spTgt spid="27"/>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50166" y="5590558"/>
            <a:ext cx="8134478" cy="2132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07" tIns="57603" rIns="115207" bIns="57603" rtlCol="0" anchor="ctr"/>
          <a:lstStyle/>
          <a:p>
            <a:pPr defTabSz="1152070"/>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52070"/>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777690"/>
            <a:ext cx="11522075" cy="1722141"/>
          </a:xfrm>
          <a:prstGeom prst="rect">
            <a:avLst/>
          </a:prstGeom>
          <a:solidFill>
            <a:schemeClr val="tx2">
              <a:lumMod val="75000"/>
            </a:schemeClr>
          </a:solidFill>
          <a:ln w="9525">
            <a:noFill/>
            <a:miter lim="800000"/>
            <a:headEnd/>
            <a:tailEnd/>
          </a:ln>
        </p:spPr>
        <p:txBody>
          <a:bodyPr wrap="none" lIns="115207" tIns="57603" rIns="115207" bIns="57603" anchor="ctr"/>
          <a:lstStyle/>
          <a:p>
            <a:pPr defTabSz="115207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34269" y="397112"/>
            <a:ext cx="9717199" cy="3378909"/>
          </a:xfrm>
          <a:prstGeom prst="rect">
            <a:avLst/>
          </a:prstGeom>
          <a:noFill/>
          <a:ln>
            <a:noFill/>
          </a:ln>
        </p:spPr>
      </p:pic>
      <p:sp>
        <p:nvSpPr>
          <p:cNvPr id="15" name="Rectangle 3"/>
          <p:cNvSpPr>
            <a:spLocks noChangeArrowheads="1"/>
          </p:cNvSpPr>
          <p:nvPr/>
        </p:nvSpPr>
        <p:spPr bwMode="auto">
          <a:xfrm>
            <a:off x="590109" y="3902513"/>
            <a:ext cx="5170931" cy="20394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07" tIns="57603" rIns="115207" bIns="57603"/>
          <a:lstStyle/>
          <a:p>
            <a:pPr defTabSz="1152070">
              <a:spcBef>
                <a:spcPct val="20000"/>
              </a:spcBef>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761037" y="3902512"/>
            <a:ext cx="5170932" cy="194873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07" tIns="57603" rIns="115207" bIns="57603"/>
          <a:lstStyle/>
          <a:p>
            <a:pPr defTabSz="1152070">
              <a:spcBef>
                <a:spcPct val="20000"/>
              </a:spcBef>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674132" y="3902511"/>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115345" y="3902511"/>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4779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654</Words>
  <Application>Microsoft Office PowerPoint</Application>
  <PresentationFormat>自定义</PresentationFormat>
  <Paragraphs>31</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Office 主题</vt:lpstr>
      <vt:lpstr>1_第一PPT，www.1ppt.com</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PPT素材</dc:title>
  <dc:subject>第一PPT，www.1ppt.com</dc:subject>
  <dc:creator>第一PPT</dc:creator>
  <dc:description>第一PPT，www.1ppt.com</dc:description>
  <cp:lastModifiedBy>Windows User</cp:lastModifiedBy>
  <cp:revision>4</cp:revision>
  <dcterms:created xsi:type="dcterms:W3CDTF">2019-10-03T15:40:39Z</dcterms:created>
  <dcterms:modified xsi:type="dcterms:W3CDTF">2019-10-26T11:16:37Z</dcterms:modified>
</cp:coreProperties>
</file>