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9" r:id="rId3"/>
    <p:sldId id="257" r:id="rId4"/>
    <p:sldId id="258" r:id="rId5"/>
    <p:sldId id="264" r:id="rId6"/>
    <p:sldId id="289" r:id="rId7"/>
    <p:sldId id="281" r:id="rId8"/>
    <p:sldId id="283" r:id="rId9"/>
    <p:sldId id="290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9" d="100"/>
          <a:sy n="69" d="100"/>
        </p:scale>
        <p:origin x="-2154" y="-12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0954F-2F8C-463E-AED4-4B8B11F63BCE}" type="datetimeFigureOut">
              <a:rPr lang="zh-CN" altLang="en-US" smtClean="0"/>
              <a:t>2019/10/25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5E263-317B-47C6-A70E-0383E91CC9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7252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0954F-2F8C-463E-AED4-4B8B11F63BCE}" type="datetimeFigureOut">
              <a:rPr lang="zh-CN" altLang="en-US" smtClean="0"/>
              <a:t>2019/10/25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5E263-317B-47C6-A70E-0383E91CC9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1476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6950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5811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6002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4294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3520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518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2343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244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805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endParaRPr lang="zh-CN" altLang="en-US"/>
          </a:p>
        </p:txBody>
      </p:sp>
      <p:pic>
        <p:nvPicPr>
          <p:cNvPr id="8" name="内容占位符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979761"/>
          </a:xfrm>
          <a:prstGeom prst="rect">
            <a:avLst/>
          </a:prstGeom>
        </p:spPr>
      </p:pic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5E263-317B-47C6-A70E-0383E91CC9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1842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9945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9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0954F-2F8C-463E-AED4-4B8B11F63BCE}" type="datetimeFigureOut">
              <a:rPr lang="zh-CN" altLang="en-US" smtClean="0"/>
              <a:t>2019/10/25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5E263-317B-47C6-A70E-0383E91CC998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内容占位符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99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611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8449919" y="405160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0954F-2F8C-463E-AED4-4B8B11F63BCE}" type="datetimeFigureOut">
              <a:rPr lang="zh-CN" altLang="en-US" smtClean="0"/>
              <a:t>2019/10/25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5E263-317B-47C6-A70E-0383E91CC9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9215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0954F-2F8C-463E-AED4-4B8B11F63BCE}" type="datetimeFigureOut">
              <a:rPr lang="zh-CN" altLang="en-US" smtClean="0"/>
              <a:t>2019/10/25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5E263-317B-47C6-A70E-0383E91CC9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5193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0954F-2F8C-463E-AED4-4B8B11F63BCE}" type="datetimeFigureOut">
              <a:rPr lang="zh-CN" altLang="en-US" smtClean="0"/>
              <a:t>2019/10/25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5E263-317B-47C6-A70E-0383E91CC9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9717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0954F-2F8C-463E-AED4-4B8B11F63BCE}" type="datetimeFigureOut">
              <a:rPr lang="zh-CN" altLang="en-US" smtClean="0"/>
              <a:t>2019/10/25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5E263-317B-47C6-A70E-0383E91CC9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9155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0954F-2F8C-463E-AED4-4B8B11F63BCE}" type="datetimeFigureOut">
              <a:rPr lang="zh-CN" altLang="en-US" smtClean="0"/>
              <a:t>2019/10/25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5E263-317B-47C6-A70E-0383E91CC9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5530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0954F-2F8C-463E-AED4-4B8B11F63BCE}" type="datetimeFigureOut">
              <a:rPr lang="zh-CN" altLang="en-US" smtClean="0"/>
              <a:t>2019/10/25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5E263-317B-47C6-A70E-0383E91CC9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6252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F0954F-2F8C-463E-AED4-4B8B11F63BCE}" type="datetimeFigureOut">
              <a:rPr lang="zh-CN" altLang="en-US" smtClean="0"/>
              <a:t>2019/10/25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05E263-317B-47C6-A70E-0383E91CC9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2115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07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701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596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2025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113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5714" y="4297483"/>
            <a:ext cx="4797968" cy="2560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345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3492" y="4087470"/>
            <a:ext cx="3708508" cy="2991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137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397142"/>
            <a:ext cx="12192000" cy="558785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444500" y="4017291"/>
            <a:ext cx="2587922" cy="313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567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887562">
            <a:off x="99185" y="2008657"/>
            <a:ext cx="3909824" cy="2534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719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912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215</Words>
  <Application>Microsoft Office PowerPoint</Application>
  <PresentationFormat>自定义</PresentationFormat>
  <Paragraphs>14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水墨中国风</dc:title>
  <dc:creator>第一PPT</dc:creator>
  <cp:keywords>www.1ppt.com</cp:keywords>
  <dc:description>www.1ppt.com</dc:description>
  <cp:lastModifiedBy>Windows User</cp:lastModifiedBy>
  <cp:revision>26</cp:revision>
  <dcterms:created xsi:type="dcterms:W3CDTF">2017-03-31T09:07:07Z</dcterms:created>
  <dcterms:modified xsi:type="dcterms:W3CDTF">2019-10-25T14:34:15Z</dcterms:modified>
</cp:coreProperties>
</file>