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50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2" autoAdjust="0"/>
    <p:restoredTop sz="95672" autoAdjust="0"/>
  </p:normalViewPr>
  <p:slideViewPr>
    <p:cSldViewPr>
      <p:cViewPr>
        <p:scale>
          <a:sx n="50" d="100"/>
          <a:sy n="50" d="100"/>
        </p:scale>
        <p:origin x="-20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2200"/>
          <p:cNvSpPr/>
          <p:nvPr/>
        </p:nvSpPr>
        <p:spPr>
          <a:xfrm rot="5400000">
            <a:off x="8573028" y="3273267"/>
            <a:ext cx="1349244" cy="106857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+mn-ea"/>
              <a:sym typeface="+mn-lt"/>
            </a:endParaRPr>
          </a:p>
        </p:txBody>
      </p:sp>
      <p:sp>
        <p:nvSpPr>
          <p:cNvPr id="41" name="TextBox 56"/>
          <p:cNvSpPr txBox="1"/>
          <p:nvPr/>
        </p:nvSpPr>
        <p:spPr>
          <a:xfrm>
            <a:off x="1080517" y="5701307"/>
            <a:ext cx="9143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Lorem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stebus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danaime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lovera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don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akamare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dimasa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quosam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santLoirem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ipsume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koler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sit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denima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astebus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daname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lovera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don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yakamare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dimasa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qm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sant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porem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ipsume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denima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ustebus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daname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lovera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dono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pakama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dalaman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manaada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diantarakita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bias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begitu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Dan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manakalaadasebuahpercakapan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yang bias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dijadikan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bahanpertimbangan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apapun</a:t>
            </a: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.</a:t>
            </a:r>
            <a:endParaRPr lang="id-ID" sz="12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2" name="Group 4"/>
          <p:cNvGrpSpPr/>
          <p:nvPr/>
        </p:nvGrpSpPr>
        <p:grpSpPr>
          <a:xfrm>
            <a:off x="1522598" y="2505683"/>
            <a:ext cx="3068927" cy="1254494"/>
            <a:chOff x="1961624" y="1974051"/>
            <a:chExt cx="3069095" cy="1254563"/>
          </a:xfrm>
        </p:grpSpPr>
        <p:sp>
          <p:nvSpPr>
            <p:cNvPr id="43" name="Shape 2207"/>
            <p:cNvSpPr/>
            <p:nvPr/>
          </p:nvSpPr>
          <p:spPr>
            <a:xfrm>
              <a:off x="1961624" y="1974051"/>
              <a:ext cx="3069095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DA4A4F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44" name="TextBox 42"/>
            <p:cNvSpPr txBox="1"/>
            <p:nvPr/>
          </p:nvSpPr>
          <p:spPr>
            <a:xfrm>
              <a:off x="2573604" y="2511253"/>
              <a:ext cx="1991430" cy="2153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Sustainable Material</a:t>
              </a:r>
            </a:p>
          </p:txBody>
        </p:sp>
        <p:grpSp>
          <p:nvGrpSpPr>
            <p:cNvPr id="45" name="Group 1"/>
            <p:cNvGrpSpPr/>
            <p:nvPr/>
          </p:nvGrpSpPr>
          <p:grpSpPr>
            <a:xfrm>
              <a:off x="1962174" y="2295317"/>
              <a:ext cx="612031" cy="612032"/>
              <a:chOff x="1962174" y="2295317"/>
              <a:chExt cx="612031" cy="612032"/>
            </a:xfrm>
          </p:grpSpPr>
          <p:sp>
            <p:nvSpPr>
              <p:cNvPr id="46" name="Shape 2220"/>
              <p:cNvSpPr/>
              <p:nvPr/>
            </p:nvSpPr>
            <p:spPr>
              <a:xfrm>
                <a:off x="1962174" y="2295317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47" name="Freeform 101"/>
              <p:cNvSpPr>
                <a:spLocks noEditPoints="1"/>
              </p:cNvSpPr>
              <p:nvPr/>
            </p:nvSpPr>
            <p:spPr bwMode="auto">
              <a:xfrm>
                <a:off x="2073624" y="2433171"/>
                <a:ext cx="370809" cy="343060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rgbClr val="DA4A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7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Group 15"/>
          <p:cNvGrpSpPr/>
          <p:nvPr/>
        </p:nvGrpSpPr>
        <p:grpSpPr>
          <a:xfrm>
            <a:off x="4093527" y="2505683"/>
            <a:ext cx="3068924" cy="1254494"/>
            <a:chOff x="4532694" y="1974051"/>
            <a:chExt cx="3069093" cy="1254563"/>
          </a:xfrm>
        </p:grpSpPr>
        <p:sp>
          <p:nvSpPr>
            <p:cNvPr id="49" name="Shape 2206"/>
            <p:cNvSpPr/>
            <p:nvPr/>
          </p:nvSpPr>
          <p:spPr>
            <a:xfrm>
              <a:off x="4532694" y="1974051"/>
              <a:ext cx="3069093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6B7F37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50" name="TextBox 43"/>
            <p:cNvSpPr txBox="1"/>
            <p:nvPr/>
          </p:nvSpPr>
          <p:spPr>
            <a:xfrm>
              <a:off x="5158511" y="2403303"/>
              <a:ext cx="1991430" cy="4306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Responsible Supply Chain</a:t>
              </a:r>
            </a:p>
          </p:txBody>
        </p:sp>
        <p:grpSp>
          <p:nvGrpSpPr>
            <p:cNvPr id="51" name="Group 2"/>
            <p:cNvGrpSpPr/>
            <p:nvPr/>
          </p:nvGrpSpPr>
          <p:grpSpPr>
            <a:xfrm>
              <a:off x="4553254" y="2295317"/>
              <a:ext cx="612031" cy="612032"/>
              <a:chOff x="4553254" y="2295317"/>
              <a:chExt cx="612031" cy="612032"/>
            </a:xfrm>
          </p:grpSpPr>
          <p:sp>
            <p:nvSpPr>
              <p:cNvPr id="52" name="Shape 2220"/>
              <p:cNvSpPr/>
              <p:nvPr/>
            </p:nvSpPr>
            <p:spPr>
              <a:xfrm>
                <a:off x="4553254" y="2295317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53" name="Freeform 3"/>
              <p:cNvSpPr>
                <a:spLocks noChangeArrowheads="1"/>
              </p:cNvSpPr>
              <p:nvPr/>
            </p:nvSpPr>
            <p:spPr bwMode="auto">
              <a:xfrm>
                <a:off x="4682807" y="2448464"/>
                <a:ext cx="396496" cy="304345"/>
              </a:xfrm>
              <a:custGeom>
                <a:avLst/>
                <a:gdLst>
                  <a:gd name="T0" fmla="*/ 3034 w 6392"/>
                  <a:gd name="T1" fmla="*/ 2260 h 4907"/>
                  <a:gd name="T2" fmla="*/ 2582 w 6392"/>
                  <a:gd name="T3" fmla="*/ 1937 h 4907"/>
                  <a:gd name="T4" fmla="*/ 1421 w 6392"/>
                  <a:gd name="T5" fmla="*/ 2196 h 4907"/>
                  <a:gd name="T6" fmla="*/ 388 w 6392"/>
                  <a:gd name="T7" fmla="*/ 4583 h 4907"/>
                  <a:gd name="T8" fmla="*/ 2712 w 6392"/>
                  <a:gd name="T9" fmla="*/ 3551 h 4907"/>
                  <a:gd name="T10" fmla="*/ 3034 w 6392"/>
                  <a:gd name="T11" fmla="*/ 2260 h 4907"/>
                  <a:gd name="T12" fmla="*/ 2454 w 6392"/>
                  <a:gd name="T13" fmla="*/ 3228 h 4907"/>
                  <a:gd name="T14" fmla="*/ 711 w 6392"/>
                  <a:gd name="T15" fmla="*/ 4261 h 4907"/>
                  <a:gd name="T16" fmla="*/ 1679 w 6392"/>
                  <a:gd name="T17" fmla="*/ 2518 h 4907"/>
                  <a:gd name="T18" fmla="*/ 1874 w 6392"/>
                  <a:gd name="T19" fmla="*/ 2648 h 4907"/>
                  <a:gd name="T20" fmla="*/ 2260 w 6392"/>
                  <a:gd name="T21" fmla="*/ 3034 h 4907"/>
                  <a:gd name="T22" fmla="*/ 2454 w 6392"/>
                  <a:gd name="T23" fmla="*/ 3228 h 4907"/>
                  <a:gd name="T24" fmla="*/ 6197 w 6392"/>
                  <a:gd name="T25" fmla="*/ 710 h 4907"/>
                  <a:gd name="T26" fmla="*/ 3615 w 6392"/>
                  <a:gd name="T27" fmla="*/ 646 h 4907"/>
                  <a:gd name="T28" fmla="*/ 2776 w 6392"/>
                  <a:gd name="T29" fmla="*/ 1679 h 4907"/>
                  <a:gd name="T30" fmla="*/ 3034 w 6392"/>
                  <a:gd name="T31" fmla="*/ 2196 h 4907"/>
                  <a:gd name="T32" fmla="*/ 4326 w 6392"/>
                  <a:gd name="T33" fmla="*/ 2454 h 4907"/>
                  <a:gd name="T34" fmla="*/ 6197 w 6392"/>
                  <a:gd name="T35" fmla="*/ 710 h 4907"/>
                  <a:gd name="T36" fmla="*/ 5489 w 6392"/>
                  <a:gd name="T37" fmla="*/ 1549 h 4907"/>
                  <a:gd name="T38" fmla="*/ 3681 w 6392"/>
                  <a:gd name="T39" fmla="*/ 1937 h 4907"/>
                  <a:gd name="T40" fmla="*/ 4067 w 6392"/>
                  <a:gd name="T41" fmla="*/ 1485 h 4907"/>
                  <a:gd name="T42" fmla="*/ 3487 w 6392"/>
                  <a:gd name="T43" fmla="*/ 1421 h 4907"/>
                  <a:gd name="T44" fmla="*/ 5164 w 6392"/>
                  <a:gd name="T45" fmla="*/ 582 h 4907"/>
                  <a:gd name="T46" fmla="*/ 5489 w 6392"/>
                  <a:gd name="T47" fmla="*/ 1549 h 4907"/>
                  <a:gd name="T48" fmla="*/ 3165 w 6392"/>
                  <a:gd name="T49" fmla="*/ 2260 h 4907"/>
                  <a:gd name="T50" fmla="*/ 3423 w 6392"/>
                  <a:gd name="T51" fmla="*/ 3098 h 4907"/>
                  <a:gd name="T52" fmla="*/ 3423 w 6392"/>
                  <a:gd name="T53" fmla="*/ 2582 h 4907"/>
                  <a:gd name="T54" fmla="*/ 3165 w 6392"/>
                  <a:gd name="T55" fmla="*/ 2260 h 4907"/>
                  <a:gd name="T56" fmla="*/ 2196 w 6392"/>
                  <a:gd name="T57" fmla="*/ 1615 h 4907"/>
                  <a:gd name="T58" fmla="*/ 2066 w 6392"/>
                  <a:gd name="T59" fmla="*/ 1163 h 4907"/>
                  <a:gd name="T60" fmla="*/ 2518 w 6392"/>
                  <a:gd name="T61" fmla="*/ 1549 h 4907"/>
                  <a:gd name="T62" fmla="*/ 2582 w 6392"/>
                  <a:gd name="T63" fmla="*/ 1873 h 4907"/>
                  <a:gd name="T64" fmla="*/ 2196 w 6392"/>
                  <a:gd name="T65" fmla="*/ 1615 h 4907"/>
                  <a:gd name="T66" fmla="*/ 2196 w 6392"/>
                  <a:gd name="T67" fmla="*/ 1615 h 4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92" h="4907">
                    <a:moveTo>
                      <a:pt x="3034" y="2260"/>
                    </a:moveTo>
                    <a:lnTo>
                      <a:pt x="3034" y="2260"/>
                    </a:lnTo>
                    <a:cubicBezTo>
                      <a:pt x="2776" y="2196"/>
                      <a:pt x="2776" y="2196"/>
                      <a:pt x="2776" y="2196"/>
                    </a:cubicBezTo>
                    <a:cubicBezTo>
                      <a:pt x="2582" y="1937"/>
                      <a:pt x="2582" y="1937"/>
                      <a:pt x="2582" y="1937"/>
                    </a:cubicBezTo>
                    <a:cubicBezTo>
                      <a:pt x="2454" y="2001"/>
                      <a:pt x="2454" y="2001"/>
                      <a:pt x="2454" y="2001"/>
                    </a:cubicBezTo>
                    <a:cubicBezTo>
                      <a:pt x="2132" y="1873"/>
                      <a:pt x="1679" y="1937"/>
                      <a:pt x="1421" y="2196"/>
                    </a:cubicBezTo>
                    <a:cubicBezTo>
                      <a:pt x="388" y="3228"/>
                      <a:pt x="388" y="3228"/>
                      <a:pt x="388" y="3228"/>
                    </a:cubicBezTo>
                    <a:cubicBezTo>
                      <a:pt x="0" y="3615"/>
                      <a:pt x="0" y="4197"/>
                      <a:pt x="388" y="4583"/>
                    </a:cubicBezTo>
                    <a:cubicBezTo>
                      <a:pt x="775" y="4906"/>
                      <a:pt x="1357" y="4906"/>
                      <a:pt x="1743" y="4583"/>
                    </a:cubicBezTo>
                    <a:cubicBezTo>
                      <a:pt x="2712" y="3551"/>
                      <a:pt x="2712" y="3551"/>
                      <a:pt x="2712" y="3551"/>
                    </a:cubicBezTo>
                    <a:cubicBezTo>
                      <a:pt x="3034" y="3228"/>
                      <a:pt x="3099" y="2776"/>
                      <a:pt x="2906" y="2454"/>
                    </a:cubicBezTo>
                    <a:lnTo>
                      <a:pt x="3034" y="2260"/>
                    </a:lnTo>
                    <a:close/>
                    <a:moveTo>
                      <a:pt x="2454" y="3228"/>
                    </a:moveTo>
                    <a:lnTo>
                      <a:pt x="2454" y="3228"/>
                    </a:lnTo>
                    <a:cubicBezTo>
                      <a:pt x="1421" y="4261"/>
                      <a:pt x="1421" y="4261"/>
                      <a:pt x="1421" y="4261"/>
                    </a:cubicBezTo>
                    <a:cubicBezTo>
                      <a:pt x="1227" y="4455"/>
                      <a:pt x="905" y="4455"/>
                      <a:pt x="711" y="4261"/>
                    </a:cubicBezTo>
                    <a:cubicBezTo>
                      <a:pt x="516" y="4067"/>
                      <a:pt x="516" y="3745"/>
                      <a:pt x="711" y="3551"/>
                    </a:cubicBezTo>
                    <a:cubicBezTo>
                      <a:pt x="1679" y="2518"/>
                      <a:pt x="1679" y="2518"/>
                      <a:pt x="1679" y="2518"/>
                    </a:cubicBezTo>
                    <a:cubicBezTo>
                      <a:pt x="1807" y="2390"/>
                      <a:pt x="2002" y="2324"/>
                      <a:pt x="2132" y="2390"/>
                    </a:cubicBezTo>
                    <a:cubicBezTo>
                      <a:pt x="1874" y="2648"/>
                      <a:pt x="1874" y="2648"/>
                      <a:pt x="1874" y="2648"/>
                    </a:cubicBezTo>
                    <a:cubicBezTo>
                      <a:pt x="1743" y="2776"/>
                      <a:pt x="1743" y="2970"/>
                      <a:pt x="1874" y="3034"/>
                    </a:cubicBezTo>
                    <a:cubicBezTo>
                      <a:pt x="1938" y="3164"/>
                      <a:pt x="2132" y="3164"/>
                      <a:pt x="2260" y="3034"/>
                    </a:cubicBezTo>
                    <a:cubicBezTo>
                      <a:pt x="2582" y="2776"/>
                      <a:pt x="2582" y="2776"/>
                      <a:pt x="2582" y="2776"/>
                    </a:cubicBezTo>
                    <a:cubicBezTo>
                      <a:pt x="2582" y="2906"/>
                      <a:pt x="2582" y="3098"/>
                      <a:pt x="2454" y="3228"/>
                    </a:cubicBezTo>
                    <a:close/>
                    <a:moveTo>
                      <a:pt x="6197" y="710"/>
                    </a:moveTo>
                    <a:lnTo>
                      <a:pt x="6197" y="710"/>
                    </a:lnTo>
                    <a:cubicBezTo>
                      <a:pt x="6005" y="258"/>
                      <a:pt x="5489" y="0"/>
                      <a:pt x="4972" y="194"/>
                    </a:cubicBezTo>
                    <a:cubicBezTo>
                      <a:pt x="3615" y="646"/>
                      <a:pt x="3615" y="646"/>
                      <a:pt x="3615" y="646"/>
                    </a:cubicBezTo>
                    <a:cubicBezTo>
                      <a:pt x="3229" y="841"/>
                      <a:pt x="3034" y="1163"/>
                      <a:pt x="3034" y="1549"/>
                    </a:cubicBezTo>
                    <a:cubicBezTo>
                      <a:pt x="2776" y="1679"/>
                      <a:pt x="2776" y="1679"/>
                      <a:pt x="2776" y="1679"/>
                    </a:cubicBezTo>
                    <a:cubicBezTo>
                      <a:pt x="2840" y="2001"/>
                      <a:pt x="2840" y="2001"/>
                      <a:pt x="2840" y="2001"/>
                    </a:cubicBezTo>
                    <a:cubicBezTo>
                      <a:pt x="3034" y="2196"/>
                      <a:pt x="3034" y="2196"/>
                      <a:pt x="3034" y="2196"/>
                    </a:cubicBezTo>
                    <a:cubicBezTo>
                      <a:pt x="3229" y="2132"/>
                      <a:pt x="3229" y="2132"/>
                      <a:pt x="3229" y="2132"/>
                    </a:cubicBezTo>
                    <a:cubicBezTo>
                      <a:pt x="3487" y="2454"/>
                      <a:pt x="3939" y="2582"/>
                      <a:pt x="4326" y="2454"/>
                    </a:cubicBezTo>
                    <a:cubicBezTo>
                      <a:pt x="5681" y="1937"/>
                      <a:pt x="5681" y="1937"/>
                      <a:pt x="5681" y="1937"/>
                    </a:cubicBezTo>
                    <a:cubicBezTo>
                      <a:pt x="6133" y="1743"/>
                      <a:pt x="6391" y="1227"/>
                      <a:pt x="6197" y="710"/>
                    </a:cubicBezTo>
                    <a:close/>
                    <a:moveTo>
                      <a:pt x="5489" y="1549"/>
                    </a:moveTo>
                    <a:lnTo>
                      <a:pt x="5489" y="1549"/>
                    </a:lnTo>
                    <a:cubicBezTo>
                      <a:pt x="4131" y="2065"/>
                      <a:pt x="4131" y="2065"/>
                      <a:pt x="4131" y="2065"/>
                    </a:cubicBezTo>
                    <a:cubicBezTo>
                      <a:pt x="4003" y="2132"/>
                      <a:pt x="3809" y="2065"/>
                      <a:pt x="3681" y="1937"/>
                    </a:cubicBezTo>
                    <a:cubicBezTo>
                      <a:pt x="3939" y="1873"/>
                      <a:pt x="3939" y="1873"/>
                      <a:pt x="3939" y="1873"/>
                    </a:cubicBezTo>
                    <a:cubicBezTo>
                      <a:pt x="4067" y="1807"/>
                      <a:pt x="4131" y="1679"/>
                      <a:pt x="4067" y="1485"/>
                    </a:cubicBezTo>
                    <a:cubicBezTo>
                      <a:pt x="4003" y="1357"/>
                      <a:pt x="3873" y="1291"/>
                      <a:pt x="3681" y="1291"/>
                    </a:cubicBezTo>
                    <a:cubicBezTo>
                      <a:pt x="3487" y="1421"/>
                      <a:pt x="3487" y="1421"/>
                      <a:pt x="3487" y="1421"/>
                    </a:cubicBezTo>
                    <a:cubicBezTo>
                      <a:pt x="3551" y="1227"/>
                      <a:pt x="3615" y="1163"/>
                      <a:pt x="3809" y="1099"/>
                    </a:cubicBezTo>
                    <a:cubicBezTo>
                      <a:pt x="5164" y="582"/>
                      <a:pt x="5164" y="582"/>
                      <a:pt x="5164" y="582"/>
                    </a:cubicBezTo>
                    <a:cubicBezTo>
                      <a:pt x="5422" y="452"/>
                      <a:pt x="5681" y="646"/>
                      <a:pt x="5811" y="905"/>
                    </a:cubicBezTo>
                    <a:cubicBezTo>
                      <a:pt x="5875" y="1163"/>
                      <a:pt x="5747" y="1421"/>
                      <a:pt x="5489" y="1549"/>
                    </a:cubicBezTo>
                    <a:close/>
                    <a:moveTo>
                      <a:pt x="3165" y="2260"/>
                    </a:moveTo>
                    <a:lnTo>
                      <a:pt x="3165" y="2260"/>
                    </a:lnTo>
                    <a:cubicBezTo>
                      <a:pt x="3551" y="2518"/>
                      <a:pt x="3551" y="2518"/>
                      <a:pt x="3551" y="2518"/>
                    </a:cubicBezTo>
                    <a:cubicBezTo>
                      <a:pt x="3423" y="3098"/>
                      <a:pt x="3423" y="3098"/>
                      <a:pt x="3423" y="3098"/>
                    </a:cubicBezTo>
                    <a:cubicBezTo>
                      <a:pt x="3293" y="3098"/>
                      <a:pt x="3293" y="3098"/>
                      <a:pt x="3293" y="3098"/>
                    </a:cubicBezTo>
                    <a:cubicBezTo>
                      <a:pt x="3423" y="2582"/>
                      <a:pt x="3423" y="2582"/>
                      <a:pt x="3423" y="2582"/>
                    </a:cubicBezTo>
                    <a:cubicBezTo>
                      <a:pt x="3034" y="2324"/>
                      <a:pt x="3034" y="2324"/>
                      <a:pt x="3034" y="2324"/>
                    </a:cubicBezTo>
                    <a:lnTo>
                      <a:pt x="3165" y="2260"/>
                    </a:lnTo>
                    <a:close/>
                    <a:moveTo>
                      <a:pt x="2196" y="1615"/>
                    </a:moveTo>
                    <a:lnTo>
                      <a:pt x="2196" y="1615"/>
                    </a:lnTo>
                    <a:cubicBezTo>
                      <a:pt x="1938" y="1163"/>
                      <a:pt x="1938" y="1163"/>
                      <a:pt x="1938" y="1163"/>
                    </a:cubicBezTo>
                    <a:cubicBezTo>
                      <a:pt x="2066" y="1163"/>
                      <a:pt x="2066" y="1163"/>
                      <a:pt x="2066" y="1163"/>
                    </a:cubicBezTo>
                    <a:cubicBezTo>
                      <a:pt x="2260" y="1549"/>
                      <a:pt x="2260" y="1549"/>
                      <a:pt x="2260" y="1549"/>
                    </a:cubicBezTo>
                    <a:cubicBezTo>
                      <a:pt x="2518" y="1549"/>
                      <a:pt x="2518" y="1549"/>
                      <a:pt x="2518" y="1549"/>
                    </a:cubicBezTo>
                    <a:cubicBezTo>
                      <a:pt x="2648" y="1807"/>
                      <a:pt x="2648" y="1807"/>
                      <a:pt x="2648" y="1807"/>
                    </a:cubicBezTo>
                    <a:cubicBezTo>
                      <a:pt x="2582" y="1873"/>
                      <a:pt x="2582" y="1873"/>
                      <a:pt x="2582" y="1873"/>
                    </a:cubicBezTo>
                    <a:cubicBezTo>
                      <a:pt x="2454" y="1679"/>
                      <a:pt x="2454" y="1679"/>
                      <a:pt x="2454" y="1679"/>
                    </a:cubicBezTo>
                    <a:lnTo>
                      <a:pt x="2196" y="1615"/>
                    </a:lnTo>
                    <a:close/>
                    <a:moveTo>
                      <a:pt x="2196" y="1615"/>
                    </a:moveTo>
                    <a:lnTo>
                      <a:pt x="2196" y="1615"/>
                    </a:lnTo>
                    <a:close/>
                  </a:path>
                </a:pathLst>
              </a:custGeom>
              <a:solidFill>
                <a:srgbClr val="6B7F3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7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Group 16"/>
          <p:cNvGrpSpPr/>
          <p:nvPr/>
        </p:nvGrpSpPr>
        <p:grpSpPr>
          <a:xfrm>
            <a:off x="6695009" y="2505683"/>
            <a:ext cx="3086925" cy="1254494"/>
            <a:chOff x="7134320" y="1974051"/>
            <a:chExt cx="3087094" cy="1254563"/>
          </a:xfrm>
        </p:grpSpPr>
        <p:sp>
          <p:nvSpPr>
            <p:cNvPr id="55" name="Shape 2205"/>
            <p:cNvSpPr/>
            <p:nvPr/>
          </p:nvSpPr>
          <p:spPr>
            <a:xfrm>
              <a:off x="7152321" y="1974051"/>
              <a:ext cx="3069093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395474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56" name="TextBox 44"/>
            <p:cNvSpPr txBox="1"/>
            <p:nvPr/>
          </p:nvSpPr>
          <p:spPr>
            <a:xfrm>
              <a:off x="7744593" y="2505579"/>
              <a:ext cx="1991430" cy="2153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Production</a:t>
              </a:r>
            </a:p>
          </p:txBody>
        </p:sp>
        <p:grpSp>
          <p:nvGrpSpPr>
            <p:cNvPr id="57" name="Group 3"/>
            <p:cNvGrpSpPr/>
            <p:nvPr/>
          </p:nvGrpSpPr>
          <p:grpSpPr>
            <a:xfrm>
              <a:off x="7134320" y="2308147"/>
              <a:ext cx="612031" cy="612032"/>
              <a:chOff x="7134320" y="2308147"/>
              <a:chExt cx="612031" cy="612032"/>
            </a:xfrm>
          </p:grpSpPr>
          <p:sp>
            <p:nvSpPr>
              <p:cNvPr id="58" name="Shape 2224"/>
              <p:cNvSpPr/>
              <p:nvPr/>
            </p:nvSpPr>
            <p:spPr>
              <a:xfrm>
                <a:off x="7134320" y="2308147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59" name="Shape 731"/>
              <p:cNvSpPr/>
              <p:nvPr/>
            </p:nvSpPr>
            <p:spPr>
              <a:xfrm>
                <a:off x="7311011" y="2435995"/>
                <a:ext cx="263391" cy="331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6" y="0"/>
                      <a:pt x="0" y="1447"/>
                      <a:pt x="0" y="3231"/>
                    </a:cubicBezTo>
                    <a:lnTo>
                      <a:pt x="0" y="4776"/>
                    </a:lnTo>
                    <a:cubicBezTo>
                      <a:pt x="0" y="6669"/>
                      <a:pt x="4836" y="8203"/>
                      <a:pt x="10799" y="8203"/>
                    </a:cubicBezTo>
                    <a:cubicBezTo>
                      <a:pt x="16764" y="8203"/>
                      <a:pt x="21600" y="6669"/>
                      <a:pt x="21600" y="4776"/>
                    </a:cubicBezTo>
                    <a:lnTo>
                      <a:pt x="21600" y="3231"/>
                    </a:lnTo>
                    <a:cubicBezTo>
                      <a:pt x="21600" y="1447"/>
                      <a:pt x="16764" y="0"/>
                      <a:pt x="10799" y="0"/>
                    </a:cubicBezTo>
                    <a:close/>
                    <a:moveTo>
                      <a:pt x="21195" y="8008"/>
                    </a:moveTo>
                    <a:cubicBezTo>
                      <a:pt x="19915" y="9488"/>
                      <a:pt x="15746" y="10572"/>
                      <a:pt x="10799" y="10572"/>
                    </a:cubicBezTo>
                    <a:cubicBezTo>
                      <a:pt x="5856" y="10572"/>
                      <a:pt x="1685" y="9488"/>
                      <a:pt x="405" y="8008"/>
                    </a:cubicBezTo>
                    <a:cubicBezTo>
                      <a:pt x="141" y="7702"/>
                      <a:pt x="0" y="7868"/>
                      <a:pt x="0" y="8007"/>
                    </a:cubicBezTo>
                    <a:cubicBezTo>
                      <a:pt x="0" y="8144"/>
                      <a:pt x="0" y="10898"/>
                      <a:pt x="0" y="10898"/>
                    </a:cubicBezTo>
                    <a:cubicBezTo>
                      <a:pt x="0" y="13061"/>
                      <a:pt x="4836" y="14814"/>
                      <a:pt x="10799" y="14814"/>
                    </a:cubicBezTo>
                    <a:cubicBezTo>
                      <a:pt x="16764" y="14814"/>
                      <a:pt x="21600" y="13061"/>
                      <a:pt x="21600" y="10898"/>
                    </a:cubicBezTo>
                    <a:cubicBezTo>
                      <a:pt x="21600" y="10898"/>
                      <a:pt x="21600" y="8144"/>
                      <a:pt x="21600" y="8007"/>
                    </a:cubicBezTo>
                    <a:cubicBezTo>
                      <a:pt x="21600" y="7868"/>
                      <a:pt x="21459" y="7702"/>
                      <a:pt x="21195" y="8008"/>
                    </a:cubicBezTo>
                    <a:close/>
                    <a:moveTo>
                      <a:pt x="21176" y="14285"/>
                    </a:moveTo>
                    <a:cubicBezTo>
                      <a:pt x="19876" y="15959"/>
                      <a:pt x="15722" y="17184"/>
                      <a:pt x="10799" y="17184"/>
                    </a:cubicBezTo>
                    <a:cubicBezTo>
                      <a:pt x="5878" y="17184"/>
                      <a:pt x="1724" y="15959"/>
                      <a:pt x="424" y="14285"/>
                    </a:cubicBezTo>
                    <a:cubicBezTo>
                      <a:pt x="147" y="13932"/>
                      <a:pt x="0" y="14121"/>
                      <a:pt x="0" y="14297"/>
                    </a:cubicBezTo>
                    <a:cubicBezTo>
                      <a:pt x="0" y="14472"/>
                      <a:pt x="0" y="16754"/>
                      <a:pt x="0" y="16754"/>
                    </a:cubicBezTo>
                    <a:cubicBezTo>
                      <a:pt x="0" y="19133"/>
                      <a:pt x="4836" y="21600"/>
                      <a:pt x="10799" y="21600"/>
                    </a:cubicBezTo>
                    <a:cubicBezTo>
                      <a:pt x="16764" y="21600"/>
                      <a:pt x="21600" y="19133"/>
                      <a:pt x="21600" y="16754"/>
                    </a:cubicBezTo>
                    <a:cubicBezTo>
                      <a:pt x="21600" y="16754"/>
                      <a:pt x="21600" y="14472"/>
                      <a:pt x="21600" y="14297"/>
                    </a:cubicBezTo>
                    <a:cubicBezTo>
                      <a:pt x="21600" y="14121"/>
                      <a:pt x="21453" y="13932"/>
                      <a:pt x="21176" y="14285"/>
                    </a:cubicBezTo>
                    <a:close/>
                  </a:path>
                </a:pathLst>
              </a:custGeom>
              <a:solidFill>
                <a:srgbClr val="3954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8" tIns="38098" rIns="38098" bIns="38098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Group 17"/>
          <p:cNvGrpSpPr/>
          <p:nvPr/>
        </p:nvGrpSpPr>
        <p:grpSpPr>
          <a:xfrm>
            <a:off x="6713008" y="4160927"/>
            <a:ext cx="3068927" cy="1254494"/>
            <a:chOff x="7152319" y="3629386"/>
            <a:chExt cx="3069095" cy="1254563"/>
          </a:xfrm>
        </p:grpSpPr>
        <p:sp>
          <p:nvSpPr>
            <p:cNvPr id="61" name="Shape 2210"/>
            <p:cNvSpPr/>
            <p:nvPr/>
          </p:nvSpPr>
          <p:spPr>
            <a:xfrm rot="10800000">
              <a:off x="7152319" y="3629386"/>
              <a:ext cx="3069095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DA4A4F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62" name="TextBox 48"/>
            <p:cNvSpPr txBox="1"/>
            <p:nvPr/>
          </p:nvSpPr>
          <p:spPr>
            <a:xfrm>
              <a:off x="7589108" y="4063193"/>
              <a:ext cx="1991430" cy="4306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Packaging &amp;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Distribution</a:t>
              </a:r>
            </a:p>
          </p:txBody>
        </p:sp>
        <p:grpSp>
          <p:nvGrpSpPr>
            <p:cNvPr id="63" name="Group 6"/>
            <p:cNvGrpSpPr/>
            <p:nvPr/>
          </p:nvGrpSpPr>
          <p:grpSpPr>
            <a:xfrm>
              <a:off x="9594105" y="3950651"/>
              <a:ext cx="612031" cy="612032"/>
              <a:chOff x="9594105" y="3950651"/>
              <a:chExt cx="612031" cy="612032"/>
            </a:xfrm>
          </p:grpSpPr>
          <p:sp>
            <p:nvSpPr>
              <p:cNvPr id="64" name="Shape 2236"/>
              <p:cNvSpPr/>
              <p:nvPr/>
            </p:nvSpPr>
            <p:spPr>
              <a:xfrm>
                <a:off x="9594105" y="3950651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65" name="Freeform 61"/>
              <p:cNvSpPr>
                <a:spLocks noEditPoints="1"/>
              </p:cNvSpPr>
              <p:nvPr/>
            </p:nvSpPr>
            <p:spPr bwMode="auto">
              <a:xfrm>
                <a:off x="9714812" y="4114418"/>
                <a:ext cx="376928" cy="295836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rgbClr val="DA4A4F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7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6" name="Group 18"/>
          <p:cNvGrpSpPr/>
          <p:nvPr/>
        </p:nvGrpSpPr>
        <p:grpSpPr>
          <a:xfrm>
            <a:off x="4093525" y="4160927"/>
            <a:ext cx="3068927" cy="1254494"/>
            <a:chOff x="4532693" y="3629386"/>
            <a:chExt cx="3069095" cy="1254563"/>
          </a:xfrm>
        </p:grpSpPr>
        <p:sp>
          <p:nvSpPr>
            <p:cNvPr id="67" name="Shape 2209"/>
            <p:cNvSpPr/>
            <p:nvPr/>
          </p:nvSpPr>
          <p:spPr>
            <a:xfrm rot="10800000">
              <a:off x="4532693" y="3629386"/>
              <a:ext cx="3069095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6B7F37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68" name="TextBox 47"/>
            <p:cNvSpPr txBox="1"/>
            <p:nvPr/>
          </p:nvSpPr>
          <p:spPr>
            <a:xfrm>
              <a:off x="5003026" y="4175545"/>
              <a:ext cx="1991430" cy="2153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Product Use</a:t>
              </a:r>
            </a:p>
          </p:txBody>
        </p:sp>
        <p:grpSp>
          <p:nvGrpSpPr>
            <p:cNvPr id="69" name="Group 13"/>
            <p:cNvGrpSpPr/>
            <p:nvPr/>
          </p:nvGrpSpPr>
          <p:grpSpPr>
            <a:xfrm>
              <a:off x="6971654" y="3950651"/>
              <a:ext cx="612031" cy="612032"/>
              <a:chOff x="6971654" y="3950651"/>
              <a:chExt cx="612031" cy="612032"/>
            </a:xfrm>
          </p:grpSpPr>
          <p:sp>
            <p:nvSpPr>
              <p:cNvPr id="70" name="Shape 2240"/>
              <p:cNvSpPr/>
              <p:nvPr/>
            </p:nvSpPr>
            <p:spPr>
              <a:xfrm>
                <a:off x="6971654" y="3950651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71" name="Freeform 51"/>
              <p:cNvSpPr>
                <a:spLocks noEditPoints="1"/>
              </p:cNvSpPr>
              <p:nvPr/>
            </p:nvSpPr>
            <p:spPr bwMode="auto">
              <a:xfrm>
                <a:off x="7071063" y="4110170"/>
                <a:ext cx="393784" cy="325300"/>
              </a:xfrm>
              <a:custGeom>
                <a:avLst/>
                <a:gdLst>
                  <a:gd name="T0" fmla="*/ 83 w 107"/>
                  <a:gd name="T1" fmla="*/ 63 h 88"/>
                  <a:gd name="T2" fmla="*/ 83 w 107"/>
                  <a:gd name="T3" fmla="*/ 7 h 88"/>
                  <a:gd name="T4" fmla="*/ 83 w 107"/>
                  <a:gd name="T5" fmla="*/ 3 h 88"/>
                  <a:gd name="T6" fmla="*/ 85 w 107"/>
                  <a:gd name="T7" fmla="*/ 0 h 88"/>
                  <a:gd name="T8" fmla="*/ 87 w 107"/>
                  <a:gd name="T9" fmla="*/ 0 h 88"/>
                  <a:gd name="T10" fmla="*/ 89 w 107"/>
                  <a:gd name="T11" fmla="*/ 0 h 88"/>
                  <a:gd name="T12" fmla="*/ 89 w 107"/>
                  <a:gd name="T13" fmla="*/ 69 h 88"/>
                  <a:gd name="T14" fmla="*/ 87 w 107"/>
                  <a:gd name="T15" fmla="*/ 70 h 88"/>
                  <a:gd name="T16" fmla="*/ 85 w 107"/>
                  <a:gd name="T17" fmla="*/ 69 h 88"/>
                  <a:gd name="T18" fmla="*/ 83 w 107"/>
                  <a:gd name="T19" fmla="*/ 67 h 88"/>
                  <a:gd name="T20" fmla="*/ 83 w 107"/>
                  <a:gd name="T21" fmla="*/ 63 h 88"/>
                  <a:gd name="T22" fmla="*/ 24 w 107"/>
                  <a:gd name="T23" fmla="*/ 63 h 88"/>
                  <a:gd name="T24" fmla="*/ 24 w 107"/>
                  <a:gd name="T25" fmla="*/ 7 h 88"/>
                  <a:gd name="T26" fmla="*/ 24 w 107"/>
                  <a:gd name="T27" fmla="*/ 3 h 88"/>
                  <a:gd name="T28" fmla="*/ 22 w 107"/>
                  <a:gd name="T29" fmla="*/ 0 h 88"/>
                  <a:gd name="T30" fmla="*/ 20 w 107"/>
                  <a:gd name="T31" fmla="*/ 0 h 88"/>
                  <a:gd name="T32" fmla="*/ 18 w 107"/>
                  <a:gd name="T33" fmla="*/ 0 h 88"/>
                  <a:gd name="T34" fmla="*/ 18 w 107"/>
                  <a:gd name="T35" fmla="*/ 69 h 88"/>
                  <a:gd name="T36" fmla="*/ 20 w 107"/>
                  <a:gd name="T37" fmla="*/ 70 h 88"/>
                  <a:gd name="T38" fmla="*/ 22 w 107"/>
                  <a:gd name="T39" fmla="*/ 69 h 88"/>
                  <a:gd name="T40" fmla="*/ 24 w 107"/>
                  <a:gd name="T41" fmla="*/ 67 h 88"/>
                  <a:gd name="T42" fmla="*/ 24 w 107"/>
                  <a:gd name="T43" fmla="*/ 63 h 88"/>
                  <a:gd name="T44" fmla="*/ 36 w 107"/>
                  <a:gd name="T45" fmla="*/ 51 h 88"/>
                  <a:gd name="T46" fmla="*/ 36 w 107"/>
                  <a:gd name="T47" fmla="*/ 55 h 88"/>
                  <a:gd name="T48" fmla="*/ 33 w 107"/>
                  <a:gd name="T49" fmla="*/ 58 h 88"/>
                  <a:gd name="T50" fmla="*/ 31 w 107"/>
                  <a:gd name="T51" fmla="*/ 59 h 88"/>
                  <a:gd name="T52" fmla="*/ 29 w 107"/>
                  <a:gd name="T53" fmla="*/ 58 h 88"/>
                  <a:gd name="T54" fmla="*/ 29 w 107"/>
                  <a:gd name="T55" fmla="*/ 12 h 88"/>
                  <a:gd name="T56" fmla="*/ 31 w 107"/>
                  <a:gd name="T57" fmla="*/ 11 h 88"/>
                  <a:gd name="T58" fmla="*/ 33 w 107"/>
                  <a:gd name="T59" fmla="*/ 12 h 88"/>
                  <a:gd name="T60" fmla="*/ 36 w 107"/>
                  <a:gd name="T61" fmla="*/ 14 h 88"/>
                  <a:gd name="T62" fmla="*/ 36 w 107"/>
                  <a:gd name="T63" fmla="*/ 18 h 88"/>
                  <a:gd name="T64" fmla="*/ 36 w 107"/>
                  <a:gd name="T65" fmla="*/ 51 h 88"/>
                  <a:gd name="T66" fmla="*/ 61 w 107"/>
                  <a:gd name="T67" fmla="*/ 80 h 88"/>
                  <a:gd name="T68" fmla="*/ 54 w 107"/>
                  <a:gd name="T69" fmla="*/ 88 h 88"/>
                  <a:gd name="T70" fmla="*/ 46 w 107"/>
                  <a:gd name="T71" fmla="*/ 80 h 88"/>
                  <a:gd name="T72" fmla="*/ 46 w 107"/>
                  <a:gd name="T73" fmla="*/ 24 h 88"/>
                  <a:gd name="T74" fmla="*/ 54 w 107"/>
                  <a:gd name="T75" fmla="*/ 16 h 88"/>
                  <a:gd name="T76" fmla="*/ 61 w 107"/>
                  <a:gd name="T77" fmla="*/ 24 h 88"/>
                  <a:gd name="T78" fmla="*/ 61 w 107"/>
                  <a:gd name="T79" fmla="*/ 80 h 88"/>
                  <a:gd name="T80" fmla="*/ 71 w 107"/>
                  <a:gd name="T81" fmla="*/ 51 h 88"/>
                  <a:gd name="T82" fmla="*/ 71 w 107"/>
                  <a:gd name="T83" fmla="*/ 55 h 88"/>
                  <a:gd name="T84" fmla="*/ 74 w 107"/>
                  <a:gd name="T85" fmla="*/ 58 h 88"/>
                  <a:gd name="T86" fmla="*/ 76 w 107"/>
                  <a:gd name="T87" fmla="*/ 59 h 88"/>
                  <a:gd name="T88" fmla="*/ 78 w 107"/>
                  <a:gd name="T89" fmla="*/ 58 h 88"/>
                  <a:gd name="T90" fmla="*/ 78 w 107"/>
                  <a:gd name="T91" fmla="*/ 12 h 88"/>
                  <a:gd name="T92" fmla="*/ 76 w 107"/>
                  <a:gd name="T93" fmla="*/ 11 h 88"/>
                  <a:gd name="T94" fmla="*/ 74 w 107"/>
                  <a:gd name="T95" fmla="*/ 12 h 88"/>
                  <a:gd name="T96" fmla="*/ 71 w 107"/>
                  <a:gd name="T97" fmla="*/ 14 h 88"/>
                  <a:gd name="T98" fmla="*/ 71 w 107"/>
                  <a:gd name="T99" fmla="*/ 18 h 88"/>
                  <a:gd name="T100" fmla="*/ 71 w 107"/>
                  <a:gd name="T101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88">
                    <a:moveTo>
                      <a:pt x="83" y="63"/>
                    </a:moveTo>
                    <a:cubicBezTo>
                      <a:pt x="97" y="47"/>
                      <a:pt x="97" y="23"/>
                      <a:pt x="83" y="7"/>
                    </a:cubicBezTo>
                    <a:cubicBezTo>
                      <a:pt x="82" y="6"/>
                      <a:pt x="82" y="4"/>
                      <a:pt x="83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8" y="0"/>
                      <a:pt x="89" y="0"/>
                      <a:pt x="89" y="0"/>
                    </a:cubicBezTo>
                    <a:cubicBezTo>
                      <a:pt x="107" y="20"/>
                      <a:pt x="107" y="50"/>
                      <a:pt x="89" y="69"/>
                    </a:cubicBezTo>
                    <a:cubicBezTo>
                      <a:pt x="89" y="70"/>
                      <a:pt x="88" y="70"/>
                      <a:pt x="87" y="70"/>
                    </a:cubicBezTo>
                    <a:cubicBezTo>
                      <a:pt x="86" y="70"/>
                      <a:pt x="86" y="70"/>
                      <a:pt x="85" y="69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2" y="65"/>
                      <a:pt x="82" y="64"/>
                      <a:pt x="83" y="63"/>
                    </a:cubicBezTo>
                    <a:close/>
                    <a:moveTo>
                      <a:pt x="24" y="63"/>
                    </a:moveTo>
                    <a:cubicBezTo>
                      <a:pt x="10" y="47"/>
                      <a:pt x="10" y="23"/>
                      <a:pt x="24" y="7"/>
                    </a:cubicBezTo>
                    <a:cubicBezTo>
                      <a:pt x="25" y="6"/>
                      <a:pt x="25" y="4"/>
                      <a:pt x="24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0" y="20"/>
                      <a:pt x="0" y="50"/>
                      <a:pt x="18" y="69"/>
                    </a:cubicBezTo>
                    <a:cubicBezTo>
                      <a:pt x="18" y="70"/>
                      <a:pt x="19" y="70"/>
                      <a:pt x="20" y="70"/>
                    </a:cubicBezTo>
                    <a:cubicBezTo>
                      <a:pt x="21" y="70"/>
                      <a:pt x="21" y="70"/>
                      <a:pt x="22" y="69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5" y="65"/>
                      <a:pt x="25" y="64"/>
                      <a:pt x="24" y="63"/>
                    </a:cubicBezTo>
                    <a:close/>
                    <a:moveTo>
                      <a:pt x="36" y="51"/>
                    </a:moveTo>
                    <a:cubicBezTo>
                      <a:pt x="37" y="53"/>
                      <a:pt x="37" y="54"/>
                      <a:pt x="36" y="55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2" y="59"/>
                      <a:pt x="31" y="59"/>
                    </a:cubicBezTo>
                    <a:cubicBezTo>
                      <a:pt x="30" y="58"/>
                      <a:pt x="30" y="58"/>
                      <a:pt x="29" y="58"/>
                    </a:cubicBezTo>
                    <a:cubicBezTo>
                      <a:pt x="18" y="44"/>
                      <a:pt x="18" y="25"/>
                      <a:pt x="29" y="12"/>
                    </a:cubicBezTo>
                    <a:cubicBezTo>
                      <a:pt x="30" y="11"/>
                      <a:pt x="30" y="11"/>
                      <a:pt x="31" y="11"/>
                    </a:cubicBezTo>
                    <a:cubicBezTo>
                      <a:pt x="32" y="11"/>
                      <a:pt x="33" y="11"/>
                      <a:pt x="33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5"/>
                      <a:pt x="37" y="17"/>
                      <a:pt x="36" y="18"/>
                    </a:cubicBezTo>
                    <a:cubicBezTo>
                      <a:pt x="28" y="28"/>
                      <a:pt x="28" y="42"/>
                      <a:pt x="36" y="51"/>
                    </a:cubicBezTo>
                    <a:close/>
                    <a:moveTo>
                      <a:pt x="61" y="80"/>
                    </a:moveTo>
                    <a:cubicBezTo>
                      <a:pt x="61" y="84"/>
                      <a:pt x="58" y="88"/>
                      <a:pt x="54" y="88"/>
                    </a:cubicBezTo>
                    <a:cubicBezTo>
                      <a:pt x="49" y="88"/>
                      <a:pt x="46" y="84"/>
                      <a:pt x="46" y="80"/>
                    </a:cubicBezTo>
                    <a:cubicBezTo>
                      <a:pt x="46" y="60"/>
                      <a:pt x="46" y="44"/>
                      <a:pt x="46" y="24"/>
                    </a:cubicBezTo>
                    <a:cubicBezTo>
                      <a:pt x="46" y="19"/>
                      <a:pt x="49" y="16"/>
                      <a:pt x="54" y="16"/>
                    </a:cubicBezTo>
                    <a:cubicBezTo>
                      <a:pt x="58" y="16"/>
                      <a:pt x="61" y="19"/>
                      <a:pt x="61" y="24"/>
                    </a:cubicBezTo>
                    <a:cubicBezTo>
                      <a:pt x="61" y="44"/>
                      <a:pt x="61" y="60"/>
                      <a:pt x="61" y="80"/>
                    </a:cubicBezTo>
                    <a:close/>
                    <a:moveTo>
                      <a:pt x="71" y="51"/>
                    </a:moveTo>
                    <a:cubicBezTo>
                      <a:pt x="70" y="53"/>
                      <a:pt x="70" y="54"/>
                      <a:pt x="71" y="55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8"/>
                      <a:pt x="75" y="59"/>
                      <a:pt x="76" y="59"/>
                    </a:cubicBezTo>
                    <a:cubicBezTo>
                      <a:pt x="77" y="58"/>
                      <a:pt x="77" y="58"/>
                      <a:pt x="78" y="58"/>
                    </a:cubicBezTo>
                    <a:cubicBezTo>
                      <a:pt x="89" y="44"/>
                      <a:pt x="89" y="25"/>
                      <a:pt x="78" y="12"/>
                    </a:cubicBezTo>
                    <a:cubicBezTo>
                      <a:pt x="77" y="11"/>
                      <a:pt x="77" y="11"/>
                      <a:pt x="76" y="11"/>
                    </a:cubicBezTo>
                    <a:cubicBezTo>
                      <a:pt x="75" y="11"/>
                      <a:pt x="74" y="11"/>
                      <a:pt x="74" y="1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0" y="15"/>
                      <a:pt x="70" y="17"/>
                      <a:pt x="71" y="18"/>
                    </a:cubicBezTo>
                    <a:cubicBezTo>
                      <a:pt x="79" y="28"/>
                      <a:pt x="79" y="42"/>
                      <a:pt x="71" y="51"/>
                    </a:cubicBezTo>
                    <a:close/>
                  </a:path>
                </a:pathLst>
              </a:custGeom>
              <a:solidFill>
                <a:srgbClr val="6B7F37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7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2" name="Group 19"/>
          <p:cNvGrpSpPr/>
          <p:nvPr/>
        </p:nvGrpSpPr>
        <p:grpSpPr>
          <a:xfrm>
            <a:off x="1522597" y="4160927"/>
            <a:ext cx="3068927" cy="1254494"/>
            <a:chOff x="1961623" y="3629386"/>
            <a:chExt cx="3069095" cy="1254563"/>
          </a:xfrm>
        </p:grpSpPr>
        <p:sp>
          <p:nvSpPr>
            <p:cNvPr id="73" name="Shape 2208"/>
            <p:cNvSpPr/>
            <p:nvPr/>
          </p:nvSpPr>
          <p:spPr>
            <a:xfrm rot="10800000">
              <a:off x="1961623" y="3629386"/>
              <a:ext cx="3069095" cy="125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40"/>
                  </a:moveTo>
                  <a:lnTo>
                    <a:pt x="12159" y="3240"/>
                  </a:lnTo>
                  <a:lnTo>
                    <a:pt x="12159" y="0"/>
                  </a:lnTo>
                  <a:lnTo>
                    <a:pt x="21600" y="10800"/>
                  </a:lnTo>
                  <a:lnTo>
                    <a:pt x="12159" y="21600"/>
                  </a:lnTo>
                  <a:lnTo>
                    <a:pt x="12159" y="18360"/>
                  </a:lnTo>
                  <a:lnTo>
                    <a:pt x="0" y="18360"/>
                  </a:lnTo>
                  <a:cubicBezTo>
                    <a:pt x="0" y="18360"/>
                    <a:pt x="0" y="3240"/>
                    <a:pt x="0" y="3240"/>
                  </a:cubicBezTo>
                  <a:close/>
                </a:path>
              </a:pathLst>
            </a:custGeom>
            <a:solidFill>
              <a:srgbClr val="395474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74" name="TextBox 46"/>
            <p:cNvSpPr txBox="1"/>
            <p:nvPr/>
          </p:nvSpPr>
          <p:spPr>
            <a:xfrm>
              <a:off x="2418120" y="4175545"/>
              <a:ext cx="1991430" cy="2153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9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rPr>
                <a:t>End of Life</a:t>
              </a:r>
            </a:p>
          </p:txBody>
        </p:sp>
        <p:grpSp>
          <p:nvGrpSpPr>
            <p:cNvPr id="75" name="Group 14"/>
            <p:cNvGrpSpPr/>
            <p:nvPr/>
          </p:nvGrpSpPr>
          <p:grpSpPr>
            <a:xfrm>
              <a:off x="4400869" y="3950651"/>
              <a:ext cx="612031" cy="612032"/>
              <a:chOff x="4400869" y="3950651"/>
              <a:chExt cx="612031" cy="612032"/>
            </a:xfrm>
          </p:grpSpPr>
          <p:sp>
            <p:nvSpPr>
              <p:cNvPr id="76" name="Shape 2246"/>
              <p:cNvSpPr/>
              <p:nvPr/>
            </p:nvSpPr>
            <p:spPr>
              <a:xfrm>
                <a:off x="4400869" y="3950651"/>
                <a:ext cx="612031" cy="612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797" tIns="50797" rIns="50797" bIns="50797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kumimoji="0" sz="3099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Kontrapunkt Bob Bold"/>
                  <a:ea typeface="Kontrapunkt Bob Bold"/>
                  <a:cs typeface="+mn-ea"/>
                  <a:sym typeface="+mn-lt"/>
                </a:endParaRPr>
              </a:p>
            </p:txBody>
          </p:sp>
          <p:sp>
            <p:nvSpPr>
              <p:cNvPr id="77" name="Shape 2102"/>
              <p:cNvSpPr/>
              <p:nvPr/>
            </p:nvSpPr>
            <p:spPr>
              <a:xfrm>
                <a:off x="4492077" y="4068889"/>
                <a:ext cx="426722" cy="341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43" y="10800"/>
                    </a:moveTo>
                    <a:cubicBezTo>
                      <a:pt x="17065" y="10800"/>
                      <a:pt x="16800" y="11898"/>
                      <a:pt x="16709" y="12419"/>
                    </a:cubicBezTo>
                    <a:cubicBezTo>
                      <a:pt x="16115" y="15817"/>
                      <a:pt x="13696" y="18359"/>
                      <a:pt x="10800" y="18359"/>
                    </a:cubicBezTo>
                    <a:cubicBezTo>
                      <a:pt x="9130" y="18359"/>
                      <a:pt x="7618" y="17514"/>
                      <a:pt x="6524" y="16146"/>
                    </a:cubicBezTo>
                    <a:cubicBezTo>
                      <a:pt x="6018" y="15513"/>
                      <a:pt x="5198" y="15513"/>
                      <a:pt x="4691" y="16146"/>
                    </a:cubicBezTo>
                    <a:cubicBezTo>
                      <a:pt x="4185" y="16779"/>
                      <a:pt x="4185" y="17804"/>
                      <a:pt x="4691" y="18437"/>
                    </a:cubicBezTo>
                    <a:cubicBezTo>
                      <a:pt x="6255" y="20391"/>
                      <a:pt x="8415" y="21600"/>
                      <a:pt x="10800" y="21600"/>
                    </a:cubicBezTo>
                    <a:cubicBezTo>
                      <a:pt x="14669" y="21600"/>
                      <a:pt x="17943" y="18421"/>
                      <a:pt x="19043" y="14039"/>
                    </a:cubicBezTo>
                    <a:lnTo>
                      <a:pt x="21600" y="14039"/>
                    </a:lnTo>
                    <a:lnTo>
                      <a:pt x="21600" y="10800"/>
                    </a:lnTo>
                    <a:cubicBezTo>
                      <a:pt x="21600" y="10800"/>
                      <a:pt x="18143" y="10800"/>
                      <a:pt x="18143" y="10800"/>
                    </a:cubicBezTo>
                    <a:close/>
                    <a:moveTo>
                      <a:pt x="4891" y="9180"/>
                    </a:moveTo>
                    <a:cubicBezTo>
                      <a:pt x="5484" y="5783"/>
                      <a:pt x="7904" y="3240"/>
                      <a:pt x="10800" y="3240"/>
                    </a:cubicBezTo>
                    <a:cubicBezTo>
                      <a:pt x="12470" y="3240"/>
                      <a:pt x="13982" y="4086"/>
                      <a:pt x="15076" y="5454"/>
                    </a:cubicBezTo>
                    <a:cubicBezTo>
                      <a:pt x="15582" y="6086"/>
                      <a:pt x="16404" y="6086"/>
                      <a:pt x="16909" y="5454"/>
                    </a:cubicBezTo>
                    <a:cubicBezTo>
                      <a:pt x="17415" y="4821"/>
                      <a:pt x="17415" y="3796"/>
                      <a:pt x="16909" y="3163"/>
                    </a:cubicBezTo>
                    <a:cubicBezTo>
                      <a:pt x="15346" y="1209"/>
                      <a:pt x="13186" y="0"/>
                      <a:pt x="10800" y="0"/>
                    </a:cubicBezTo>
                    <a:cubicBezTo>
                      <a:pt x="6931" y="0"/>
                      <a:pt x="3658" y="3178"/>
                      <a:pt x="2557" y="7560"/>
                    </a:cubicBezTo>
                    <a:lnTo>
                      <a:pt x="0" y="7560"/>
                    </a:lnTo>
                    <a:lnTo>
                      <a:pt x="0" y="10800"/>
                    </a:lnTo>
                    <a:lnTo>
                      <a:pt x="3457" y="10800"/>
                    </a:lnTo>
                    <a:cubicBezTo>
                      <a:pt x="4535" y="10800"/>
                      <a:pt x="4800" y="9702"/>
                      <a:pt x="4891" y="9180"/>
                    </a:cubicBezTo>
                    <a:close/>
                    <a:moveTo>
                      <a:pt x="7343" y="10800"/>
                    </a:moveTo>
                    <a:cubicBezTo>
                      <a:pt x="7343" y="13185"/>
                      <a:pt x="8891" y="15120"/>
                      <a:pt x="10800" y="15120"/>
                    </a:cubicBezTo>
                    <a:cubicBezTo>
                      <a:pt x="12709" y="15120"/>
                      <a:pt x="14255" y="13185"/>
                      <a:pt x="14255" y="10800"/>
                    </a:cubicBezTo>
                    <a:cubicBezTo>
                      <a:pt x="14255" y="8415"/>
                      <a:pt x="12709" y="6480"/>
                      <a:pt x="10800" y="6480"/>
                    </a:cubicBezTo>
                    <a:cubicBezTo>
                      <a:pt x="8891" y="6480"/>
                      <a:pt x="7343" y="8415"/>
                      <a:pt x="7343" y="10800"/>
                    </a:cubicBezTo>
                    <a:close/>
                  </a:path>
                </a:pathLst>
              </a:custGeom>
              <a:solidFill>
                <a:srgbClr val="3954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8" tIns="38098" rIns="38098" bIns="38098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/>
                  <a:ea typeface="Helvetica Light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43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293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1374</cp:revision>
  <dcterms:created xsi:type="dcterms:W3CDTF">2009-02-11T05:37:22Z</dcterms:created>
  <dcterms:modified xsi:type="dcterms:W3CDTF">2019-10-25T06:30:36Z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