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8" r:id="rId3"/>
    <p:sldId id="257" r:id="rId4"/>
  </p:sldIdLst>
  <p:sldSz cx="11522075" cy="8640763"/>
  <p:notesSz cx="6858000" cy="9144000"/>
  <p:defaultTextStyle>
    <a:defPPr>
      <a:defRPr lang="zh-CN"/>
    </a:defPPr>
    <a:lvl1pPr marL="0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33" d="100"/>
          <a:sy n="33" d="100"/>
        </p:scale>
        <p:origin x="-1116" y="-600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68587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7565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89439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PPT』— PPT</a:t>
            </a:r>
            <a:r>
              <a:rPr lang="zh-CN" altLang="en-US" sz="20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084987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PPT』— PPT</a:t>
            </a:r>
            <a:r>
              <a:rPr lang="zh-CN" altLang="en-US" sz="20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 bwMode="auto">
          <a:xfrm>
            <a:off x="168071" y="811130"/>
            <a:ext cx="11160415" cy="768268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algn="ctr" eaLnBrk="0" fontAlgn="ctr" hangingPunct="0"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032938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  <a:prstGeom prst="rect">
            <a:avLst/>
          </a:prstGeo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2019/10/25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67710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  <a:prstGeom prst="rect">
            <a:avLst/>
          </a:prstGeo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  <a:prstGeom prst="rect">
            <a:avLst/>
          </a:prstGeo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2019/10/25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03937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2019/10/25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9103305" y="8064797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</a:rPr>
              <a:t>PPT</a:t>
            </a:r>
            <a:r>
              <a:rPr lang="zh-CN" altLang="en-US" sz="100" dirty="0">
                <a:solidFill>
                  <a:prstClr val="white"/>
                </a:solidFill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</a:rPr>
              <a:t>PPT</a:t>
            </a:r>
            <a:r>
              <a:rPr lang="zh-CN" altLang="en-US" sz="100" dirty="0">
                <a:solidFill>
                  <a:prstClr val="white"/>
                </a:solidFill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</a:rPr>
              <a:t>PPT</a:t>
            </a:r>
            <a:r>
              <a:rPr lang="zh-CN" altLang="en-US" sz="100" dirty="0">
                <a:solidFill>
                  <a:prstClr val="white"/>
                </a:solidFill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</a:rPr>
              <a:t>PPT</a:t>
            </a:r>
            <a:r>
              <a:rPr lang="zh-CN" altLang="en-US" sz="100" dirty="0">
                <a:solidFill>
                  <a:prstClr val="white"/>
                </a:solidFill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</a:rPr>
              <a:t>PPT</a:t>
            </a:r>
            <a:r>
              <a:rPr lang="zh-CN" altLang="en-US" sz="100" dirty="0">
                <a:solidFill>
                  <a:prstClr val="white"/>
                </a:solidFill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</a:rPr>
              <a:t>      </a:t>
            </a:r>
            <a:endParaRPr lang="en-US" altLang="zh-CN" sz="100" dirty="0">
              <a:solidFill>
                <a:prstClr val="white"/>
              </a:solidFill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</a:rPr>
              <a:t>www.1ppt.com/ziti/</a:t>
            </a:r>
            <a:endParaRPr lang="en-US" altLang="zh-CN" sz="100" dirty="0">
              <a:solidFill>
                <a:prstClr val="white"/>
              </a:solidFill>
            </a:endParaRPr>
          </a:p>
          <a:p>
            <a:r>
              <a:rPr lang="en-US" altLang="zh-CN" sz="100" dirty="0">
                <a:solidFill>
                  <a:prstClr val="white"/>
                </a:solidFill>
              </a:rPr>
              <a:t> </a:t>
            </a:r>
            <a:endParaRPr lang="zh-CN" altLang="en-US" sz="1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02792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2019/10/25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747144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2019/10/25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83539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  <a:prstGeom prst="rect">
            <a:avLst/>
          </a:prstGeo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2019/10/25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91708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251287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  <a:prstGeom prst="rect">
            <a:avLst/>
          </a:prstGeo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2019/10/25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746456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2019/10/25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26361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2019/10/25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68227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0839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035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9793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067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2620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01022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98378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0545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5040957" y="33987677"/>
            <a:ext cx="4190571" cy="4072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模板网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-WWW.1PPT.COM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4" name="矩形 3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PPT』— PPT</a:t>
            </a:r>
            <a:r>
              <a:rPr lang="zh-CN" altLang="en-US" sz="20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01666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7" Type="http://schemas.openxmlformats.org/officeDocument/2006/relationships/image" Target="../media/image7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jpg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9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占位符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>
          <a:xfrm>
            <a:off x="1467936" y="1584077"/>
            <a:ext cx="1724841" cy="1724841"/>
          </a:xfrm>
          <a:custGeom>
            <a:avLst/>
            <a:gdLst>
              <a:gd name="connsiteX0" fmla="*/ 682173 w 1364346"/>
              <a:gd name="connsiteY0" fmla="*/ 0 h 1364346"/>
              <a:gd name="connsiteX1" fmla="*/ 1364346 w 1364346"/>
              <a:gd name="connsiteY1" fmla="*/ 682173 h 1364346"/>
              <a:gd name="connsiteX2" fmla="*/ 682173 w 1364346"/>
              <a:gd name="connsiteY2" fmla="*/ 1364346 h 1364346"/>
              <a:gd name="connsiteX3" fmla="*/ 0 w 1364346"/>
              <a:gd name="connsiteY3" fmla="*/ 682173 h 1364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64346" h="1364346">
                <a:moveTo>
                  <a:pt x="682173" y="0"/>
                </a:moveTo>
                <a:lnTo>
                  <a:pt x="1364346" y="682173"/>
                </a:lnTo>
                <a:lnTo>
                  <a:pt x="682173" y="1364346"/>
                </a:lnTo>
                <a:lnTo>
                  <a:pt x="0" y="682173"/>
                </a:lnTo>
                <a:close/>
              </a:path>
            </a:pathLst>
          </a:custGeom>
        </p:spPr>
      </p:pic>
      <p:pic>
        <p:nvPicPr>
          <p:cNvPr id="39" name="图片占位符 3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81" r="17181"/>
          <a:stretch>
            <a:fillRect/>
          </a:stretch>
        </p:blipFill>
        <p:spPr>
          <a:xfrm>
            <a:off x="5724980" y="1584077"/>
            <a:ext cx="1724841" cy="1724841"/>
          </a:xfrm>
          <a:custGeom>
            <a:avLst/>
            <a:gdLst>
              <a:gd name="connsiteX0" fmla="*/ 682173 w 1364346"/>
              <a:gd name="connsiteY0" fmla="*/ 0 h 1364346"/>
              <a:gd name="connsiteX1" fmla="*/ 1364346 w 1364346"/>
              <a:gd name="connsiteY1" fmla="*/ 682173 h 1364346"/>
              <a:gd name="connsiteX2" fmla="*/ 682173 w 1364346"/>
              <a:gd name="connsiteY2" fmla="*/ 1364346 h 1364346"/>
              <a:gd name="connsiteX3" fmla="*/ 0 w 1364346"/>
              <a:gd name="connsiteY3" fmla="*/ 682173 h 1364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64346" h="1364346">
                <a:moveTo>
                  <a:pt x="682173" y="0"/>
                </a:moveTo>
                <a:lnTo>
                  <a:pt x="1364346" y="682173"/>
                </a:lnTo>
                <a:lnTo>
                  <a:pt x="682173" y="1364346"/>
                </a:lnTo>
                <a:lnTo>
                  <a:pt x="0" y="682173"/>
                </a:lnTo>
                <a:close/>
              </a:path>
            </a:pathLst>
          </a:custGeom>
        </p:spPr>
      </p:pic>
      <p:pic>
        <p:nvPicPr>
          <p:cNvPr id="40" name="图片占位符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05" r="16705"/>
          <a:stretch>
            <a:fillRect/>
          </a:stretch>
        </p:blipFill>
        <p:spPr>
          <a:xfrm>
            <a:off x="1467936" y="3657551"/>
            <a:ext cx="1724841" cy="1724841"/>
          </a:xfrm>
          <a:custGeom>
            <a:avLst/>
            <a:gdLst>
              <a:gd name="connsiteX0" fmla="*/ 682173 w 1364346"/>
              <a:gd name="connsiteY0" fmla="*/ 0 h 1364346"/>
              <a:gd name="connsiteX1" fmla="*/ 1364346 w 1364346"/>
              <a:gd name="connsiteY1" fmla="*/ 682173 h 1364346"/>
              <a:gd name="connsiteX2" fmla="*/ 682173 w 1364346"/>
              <a:gd name="connsiteY2" fmla="*/ 1364346 h 1364346"/>
              <a:gd name="connsiteX3" fmla="*/ 0 w 1364346"/>
              <a:gd name="connsiteY3" fmla="*/ 682173 h 1364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64346" h="1364346">
                <a:moveTo>
                  <a:pt x="682173" y="0"/>
                </a:moveTo>
                <a:lnTo>
                  <a:pt x="1364346" y="682173"/>
                </a:lnTo>
                <a:lnTo>
                  <a:pt x="682173" y="1364346"/>
                </a:lnTo>
                <a:lnTo>
                  <a:pt x="0" y="682173"/>
                </a:lnTo>
                <a:close/>
              </a:path>
            </a:pathLst>
          </a:custGeom>
        </p:spPr>
      </p:pic>
      <p:pic>
        <p:nvPicPr>
          <p:cNvPr id="41" name="图片占位符 2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00" r="20000"/>
          <a:stretch>
            <a:fillRect/>
          </a:stretch>
        </p:blipFill>
        <p:spPr>
          <a:xfrm>
            <a:off x="5724980" y="3657551"/>
            <a:ext cx="1724841" cy="1724841"/>
          </a:xfrm>
          <a:custGeom>
            <a:avLst/>
            <a:gdLst>
              <a:gd name="connsiteX0" fmla="*/ 682173 w 1364346"/>
              <a:gd name="connsiteY0" fmla="*/ 0 h 1364346"/>
              <a:gd name="connsiteX1" fmla="*/ 1364346 w 1364346"/>
              <a:gd name="connsiteY1" fmla="*/ 682173 h 1364346"/>
              <a:gd name="connsiteX2" fmla="*/ 682173 w 1364346"/>
              <a:gd name="connsiteY2" fmla="*/ 1364346 h 1364346"/>
              <a:gd name="connsiteX3" fmla="*/ 0 w 1364346"/>
              <a:gd name="connsiteY3" fmla="*/ 682173 h 1364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64346" h="1364346">
                <a:moveTo>
                  <a:pt x="682173" y="0"/>
                </a:moveTo>
                <a:lnTo>
                  <a:pt x="1364346" y="682173"/>
                </a:lnTo>
                <a:lnTo>
                  <a:pt x="682173" y="1364346"/>
                </a:lnTo>
                <a:lnTo>
                  <a:pt x="0" y="682173"/>
                </a:lnTo>
                <a:close/>
              </a:path>
            </a:pathLst>
          </a:custGeom>
        </p:spPr>
      </p:pic>
      <p:pic>
        <p:nvPicPr>
          <p:cNvPr id="42" name="图片占位符 2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50" r="18750"/>
          <a:stretch>
            <a:fillRect/>
          </a:stretch>
        </p:blipFill>
        <p:spPr>
          <a:xfrm>
            <a:off x="1467936" y="5702151"/>
            <a:ext cx="1724841" cy="1724841"/>
          </a:xfrm>
          <a:custGeom>
            <a:avLst/>
            <a:gdLst>
              <a:gd name="connsiteX0" fmla="*/ 682173 w 1364346"/>
              <a:gd name="connsiteY0" fmla="*/ 0 h 1364346"/>
              <a:gd name="connsiteX1" fmla="*/ 1364346 w 1364346"/>
              <a:gd name="connsiteY1" fmla="*/ 682173 h 1364346"/>
              <a:gd name="connsiteX2" fmla="*/ 682173 w 1364346"/>
              <a:gd name="connsiteY2" fmla="*/ 1364346 h 1364346"/>
              <a:gd name="connsiteX3" fmla="*/ 0 w 1364346"/>
              <a:gd name="connsiteY3" fmla="*/ 682173 h 1364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64346" h="1364346">
                <a:moveTo>
                  <a:pt x="682173" y="0"/>
                </a:moveTo>
                <a:lnTo>
                  <a:pt x="1364346" y="682173"/>
                </a:lnTo>
                <a:lnTo>
                  <a:pt x="682173" y="1364346"/>
                </a:lnTo>
                <a:lnTo>
                  <a:pt x="0" y="682173"/>
                </a:lnTo>
                <a:close/>
              </a:path>
            </a:pathLst>
          </a:custGeom>
        </p:spPr>
      </p:pic>
      <p:pic>
        <p:nvPicPr>
          <p:cNvPr id="43" name="图片占位符 2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50" r="18750"/>
          <a:stretch>
            <a:fillRect/>
          </a:stretch>
        </p:blipFill>
        <p:spPr>
          <a:xfrm>
            <a:off x="5724980" y="5702151"/>
            <a:ext cx="1724841" cy="1724841"/>
          </a:xfrm>
          <a:custGeom>
            <a:avLst/>
            <a:gdLst>
              <a:gd name="connsiteX0" fmla="*/ 682173 w 1364346"/>
              <a:gd name="connsiteY0" fmla="*/ 0 h 1364346"/>
              <a:gd name="connsiteX1" fmla="*/ 1364346 w 1364346"/>
              <a:gd name="connsiteY1" fmla="*/ 682173 h 1364346"/>
              <a:gd name="connsiteX2" fmla="*/ 682173 w 1364346"/>
              <a:gd name="connsiteY2" fmla="*/ 1364346 h 1364346"/>
              <a:gd name="connsiteX3" fmla="*/ 0 w 1364346"/>
              <a:gd name="connsiteY3" fmla="*/ 682173 h 1364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64346" h="1364346">
                <a:moveTo>
                  <a:pt x="682173" y="0"/>
                </a:moveTo>
                <a:lnTo>
                  <a:pt x="1364346" y="682173"/>
                </a:lnTo>
                <a:lnTo>
                  <a:pt x="682173" y="1364346"/>
                </a:lnTo>
                <a:lnTo>
                  <a:pt x="0" y="682173"/>
                </a:lnTo>
                <a:close/>
              </a:path>
            </a:pathLst>
          </a:custGeom>
        </p:spPr>
      </p:pic>
      <p:grpSp>
        <p:nvGrpSpPr>
          <p:cNvPr id="44" name="组合 43"/>
          <p:cNvGrpSpPr/>
          <p:nvPr/>
        </p:nvGrpSpPr>
        <p:grpSpPr>
          <a:xfrm>
            <a:off x="2538138" y="1819759"/>
            <a:ext cx="3160667" cy="1489159"/>
            <a:chOff x="5765800" y="1426324"/>
            <a:chExt cx="2500082" cy="1177922"/>
          </a:xfrm>
        </p:grpSpPr>
        <p:grpSp>
          <p:nvGrpSpPr>
            <p:cNvPr id="45" name="组合 44"/>
            <p:cNvGrpSpPr/>
            <p:nvPr/>
          </p:nvGrpSpPr>
          <p:grpSpPr>
            <a:xfrm>
              <a:off x="6262913" y="1426324"/>
              <a:ext cx="2002969" cy="962022"/>
              <a:chOff x="6283618" y="1477124"/>
              <a:chExt cx="2002969" cy="962022"/>
            </a:xfrm>
          </p:grpSpPr>
          <p:sp>
            <p:nvSpPr>
              <p:cNvPr id="47" name="矩形 46"/>
              <p:cNvSpPr/>
              <p:nvPr/>
            </p:nvSpPr>
            <p:spPr>
              <a:xfrm>
                <a:off x="6283619" y="1829748"/>
                <a:ext cx="2002968" cy="60939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defTabSz="914400">
                  <a:lnSpc>
                    <a:spcPct val="120000"/>
                  </a:lnSpc>
                  <a:defRPr/>
                </a:pPr>
                <a:r>
                  <a:rPr lang="zh-CN" altLang="en-US" sz="1400" kern="0" dirty="0">
                    <a:solidFill>
                      <a:prstClr val="black">
                        <a:lumMod val="50000"/>
                        <a:lumOff val="50000"/>
                      </a:prstClr>
                    </a:solidFill>
                    <a:ea typeface="微软雅黑"/>
                  </a:rPr>
                  <a:t>用户可以在投影仪或者计算机上进行演示</a:t>
                </a:r>
              </a:p>
            </p:txBody>
          </p:sp>
          <p:sp>
            <p:nvSpPr>
              <p:cNvPr id="48" name="矩形 47"/>
              <p:cNvSpPr/>
              <p:nvPr/>
            </p:nvSpPr>
            <p:spPr>
              <a:xfrm>
                <a:off x="6283618" y="1477124"/>
                <a:ext cx="1826400" cy="36689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defTabSz="914400">
                  <a:lnSpc>
                    <a:spcPct val="120000"/>
                  </a:lnSpc>
                  <a:defRPr/>
                </a:pPr>
                <a:r>
                  <a:rPr lang="zh-CN" altLang="en-US" sz="1600" b="1" kern="0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ea typeface="微软雅黑"/>
                  </a:rPr>
                  <a:t>文字添加</a:t>
                </a:r>
              </a:p>
            </p:txBody>
          </p:sp>
        </p:grpSp>
        <p:cxnSp>
          <p:nvCxnSpPr>
            <p:cNvPr id="46" name="直接连接符 45"/>
            <p:cNvCxnSpPr/>
            <p:nvPr/>
          </p:nvCxnSpPr>
          <p:spPr>
            <a:xfrm>
              <a:off x="5765800" y="2604246"/>
              <a:ext cx="2323513" cy="0"/>
            </a:xfrm>
            <a:prstGeom prst="line">
              <a:avLst/>
            </a:prstGeom>
            <a:noFill/>
            <a:ln w="19050" cap="flat" cmpd="sng" algn="ctr">
              <a:solidFill>
                <a:srgbClr val="4E67C8"/>
              </a:solidFill>
              <a:prstDash val="sysDash"/>
              <a:miter lim="800000"/>
            </a:ln>
            <a:effectLst/>
          </p:spPr>
        </p:cxnSp>
      </p:grpSp>
      <p:grpSp>
        <p:nvGrpSpPr>
          <p:cNvPr id="49" name="组合 48"/>
          <p:cNvGrpSpPr/>
          <p:nvPr/>
        </p:nvGrpSpPr>
        <p:grpSpPr>
          <a:xfrm>
            <a:off x="6853098" y="1819759"/>
            <a:ext cx="3084403" cy="1489159"/>
            <a:chOff x="9178925" y="1426324"/>
            <a:chExt cx="2439757" cy="1177922"/>
          </a:xfrm>
        </p:grpSpPr>
        <p:grpSp>
          <p:nvGrpSpPr>
            <p:cNvPr id="50" name="组合 49"/>
            <p:cNvGrpSpPr/>
            <p:nvPr/>
          </p:nvGrpSpPr>
          <p:grpSpPr>
            <a:xfrm>
              <a:off x="9615713" y="1426324"/>
              <a:ext cx="2002969" cy="962022"/>
              <a:chOff x="6283618" y="1477124"/>
              <a:chExt cx="2002969" cy="962022"/>
            </a:xfrm>
          </p:grpSpPr>
          <p:sp>
            <p:nvSpPr>
              <p:cNvPr id="52" name="矩形 51"/>
              <p:cNvSpPr/>
              <p:nvPr/>
            </p:nvSpPr>
            <p:spPr>
              <a:xfrm>
                <a:off x="6283619" y="1829748"/>
                <a:ext cx="2002968" cy="60939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defTabSz="914400">
                  <a:lnSpc>
                    <a:spcPct val="120000"/>
                  </a:lnSpc>
                  <a:defRPr/>
                </a:pPr>
                <a:r>
                  <a:rPr lang="zh-CN" altLang="en-US" sz="1400" kern="0" dirty="0">
                    <a:solidFill>
                      <a:prstClr val="black">
                        <a:lumMod val="50000"/>
                        <a:lumOff val="50000"/>
                      </a:prstClr>
                    </a:solidFill>
                    <a:ea typeface="微软雅黑"/>
                  </a:rPr>
                  <a:t>用户可以在投影仪或者计算机上进行演示</a:t>
                </a:r>
              </a:p>
            </p:txBody>
          </p:sp>
          <p:sp>
            <p:nvSpPr>
              <p:cNvPr id="53" name="矩形 52"/>
              <p:cNvSpPr/>
              <p:nvPr/>
            </p:nvSpPr>
            <p:spPr>
              <a:xfrm>
                <a:off x="6283618" y="1477124"/>
                <a:ext cx="1826400" cy="36689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defTabSz="914400">
                  <a:lnSpc>
                    <a:spcPct val="120000"/>
                  </a:lnSpc>
                  <a:defRPr/>
                </a:pPr>
                <a:r>
                  <a:rPr lang="zh-CN" altLang="en-US" sz="1600" b="1" kern="0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ea typeface="微软雅黑"/>
                  </a:rPr>
                  <a:t>文字添加</a:t>
                </a:r>
              </a:p>
            </p:txBody>
          </p:sp>
        </p:grpSp>
        <p:cxnSp>
          <p:nvCxnSpPr>
            <p:cNvPr id="51" name="直接连接符 50"/>
            <p:cNvCxnSpPr/>
            <p:nvPr/>
          </p:nvCxnSpPr>
          <p:spPr>
            <a:xfrm>
              <a:off x="9178925" y="2604246"/>
              <a:ext cx="2323513" cy="0"/>
            </a:xfrm>
            <a:prstGeom prst="line">
              <a:avLst/>
            </a:prstGeom>
            <a:noFill/>
            <a:ln w="19050" cap="flat" cmpd="sng" algn="ctr">
              <a:solidFill>
                <a:srgbClr val="5DCEAF"/>
              </a:solidFill>
              <a:prstDash val="sysDash"/>
              <a:miter lim="800000"/>
            </a:ln>
            <a:effectLst/>
          </p:spPr>
        </p:cxnSp>
      </p:grpSp>
      <p:grpSp>
        <p:nvGrpSpPr>
          <p:cNvPr id="54" name="组合 53"/>
          <p:cNvGrpSpPr/>
          <p:nvPr/>
        </p:nvGrpSpPr>
        <p:grpSpPr>
          <a:xfrm>
            <a:off x="2538138" y="3906995"/>
            <a:ext cx="3160667" cy="1460284"/>
            <a:chOff x="5765800" y="3077324"/>
            <a:chExt cx="2500082" cy="1155082"/>
          </a:xfrm>
        </p:grpSpPr>
        <p:grpSp>
          <p:nvGrpSpPr>
            <p:cNvPr id="55" name="组合 54"/>
            <p:cNvGrpSpPr/>
            <p:nvPr/>
          </p:nvGrpSpPr>
          <p:grpSpPr>
            <a:xfrm>
              <a:off x="6262913" y="3077324"/>
              <a:ext cx="2002969" cy="962022"/>
              <a:chOff x="6283618" y="1477124"/>
              <a:chExt cx="2002969" cy="962022"/>
            </a:xfrm>
          </p:grpSpPr>
          <p:sp>
            <p:nvSpPr>
              <p:cNvPr id="57" name="矩形 56"/>
              <p:cNvSpPr/>
              <p:nvPr/>
            </p:nvSpPr>
            <p:spPr>
              <a:xfrm>
                <a:off x="6283619" y="1829748"/>
                <a:ext cx="2002968" cy="60939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defTabSz="914400">
                  <a:lnSpc>
                    <a:spcPct val="120000"/>
                  </a:lnSpc>
                  <a:defRPr/>
                </a:pPr>
                <a:r>
                  <a:rPr lang="zh-CN" altLang="en-US" sz="1400" kern="0" dirty="0">
                    <a:solidFill>
                      <a:prstClr val="black">
                        <a:lumMod val="50000"/>
                        <a:lumOff val="50000"/>
                      </a:prstClr>
                    </a:solidFill>
                    <a:ea typeface="微软雅黑"/>
                  </a:rPr>
                  <a:t>用户可以在投影仪或者计算机上进行演示</a:t>
                </a:r>
              </a:p>
            </p:txBody>
          </p:sp>
          <p:sp>
            <p:nvSpPr>
              <p:cNvPr id="58" name="矩形 57"/>
              <p:cNvSpPr/>
              <p:nvPr/>
            </p:nvSpPr>
            <p:spPr>
              <a:xfrm>
                <a:off x="6283618" y="1477124"/>
                <a:ext cx="1826400" cy="36689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defTabSz="914400">
                  <a:lnSpc>
                    <a:spcPct val="120000"/>
                  </a:lnSpc>
                  <a:defRPr/>
                </a:pPr>
                <a:r>
                  <a:rPr lang="zh-CN" altLang="en-US" sz="1600" b="1" kern="0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ea typeface="微软雅黑"/>
                  </a:rPr>
                  <a:t>文字添加</a:t>
                </a:r>
              </a:p>
            </p:txBody>
          </p:sp>
        </p:grpSp>
        <p:cxnSp>
          <p:nvCxnSpPr>
            <p:cNvPr id="56" name="直接连接符 55"/>
            <p:cNvCxnSpPr/>
            <p:nvPr/>
          </p:nvCxnSpPr>
          <p:spPr>
            <a:xfrm>
              <a:off x="5765800" y="4232406"/>
              <a:ext cx="2323513" cy="0"/>
            </a:xfrm>
            <a:prstGeom prst="line">
              <a:avLst/>
            </a:prstGeom>
            <a:noFill/>
            <a:ln w="19050" cap="flat" cmpd="sng" algn="ctr">
              <a:solidFill>
                <a:srgbClr val="5ECCF3"/>
              </a:solidFill>
              <a:prstDash val="sysDash"/>
              <a:miter lim="800000"/>
            </a:ln>
            <a:effectLst/>
          </p:spPr>
        </p:cxnSp>
      </p:grpSp>
      <p:grpSp>
        <p:nvGrpSpPr>
          <p:cNvPr id="59" name="组合 58"/>
          <p:cNvGrpSpPr/>
          <p:nvPr/>
        </p:nvGrpSpPr>
        <p:grpSpPr>
          <a:xfrm>
            <a:off x="6853098" y="3906995"/>
            <a:ext cx="3084403" cy="1460284"/>
            <a:chOff x="9178925" y="3077324"/>
            <a:chExt cx="2439757" cy="1155082"/>
          </a:xfrm>
        </p:grpSpPr>
        <p:grpSp>
          <p:nvGrpSpPr>
            <p:cNvPr id="60" name="组合 59"/>
            <p:cNvGrpSpPr/>
            <p:nvPr/>
          </p:nvGrpSpPr>
          <p:grpSpPr>
            <a:xfrm>
              <a:off x="9615713" y="3077324"/>
              <a:ext cx="2002969" cy="962022"/>
              <a:chOff x="6283618" y="1477124"/>
              <a:chExt cx="2002969" cy="962022"/>
            </a:xfrm>
          </p:grpSpPr>
          <p:sp>
            <p:nvSpPr>
              <p:cNvPr id="62" name="矩形 61"/>
              <p:cNvSpPr/>
              <p:nvPr/>
            </p:nvSpPr>
            <p:spPr>
              <a:xfrm>
                <a:off x="6283619" y="1829748"/>
                <a:ext cx="2002968" cy="60939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defTabSz="914400">
                  <a:lnSpc>
                    <a:spcPct val="120000"/>
                  </a:lnSpc>
                  <a:defRPr/>
                </a:pPr>
                <a:r>
                  <a:rPr lang="zh-CN" altLang="en-US" sz="1400" kern="0" dirty="0">
                    <a:solidFill>
                      <a:prstClr val="black">
                        <a:lumMod val="50000"/>
                        <a:lumOff val="50000"/>
                      </a:prstClr>
                    </a:solidFill>
                    <a:ea typeface="微软雅黑"/>
                  </a:rPr>
                  <a:t>用户可以在投影仪或者计算机上进行演示</a:t>
                </a:r>
              </a:p>
            </p:txBody>
          </p:sp>
          <p:sp>
            <p:nvSpPr>
              <p:cNvPr id="63" name="矩形 62"/>
              <p:cNvSpPr/>
              <p:nvPr/>
            </p:nvSpPr>
            <p:spPr>
              <a:xfrm>
                <a:off x="6283618" y="1477124"/>
                <a:ext cx="1826400" cy="36689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defTabSz="914400">
                  <a:lnSpc>
                    <a:spcPct val="120000"/>
                  </a:lnSpc>
                  <a:defRPr/>
                </a:pPr>
                <a:r>
                  <a:rPr lang="zh-CN" altLang="en-US" sz="1600" b="1" kern="0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ea typeface="微软雅黑"/>
                  </a:rPr>
                  <a:t>文字添加</a:t>
                </a:r>
              </a:p>
            </p:txBody>
          </p:sp>
        </p:grpSp>
        <p:cxnSp>
          <p:nvCxnSpPr>
            <p:cNvPr id="61" name="直接连接符 60"/>
            <p:cNvCxnSpPr/>
            <p:nvPr/>
          </p:nvCxnSpPr>
          <p:spPr>
            <a:xfrm>
              <a:off x="9178925" y="4232406"/>
              <a:ext cx="2323513" cy="0"/>
            </a:xfrm>
            <a:prstGeom prst="line">
              <a:avLst/>
            </a:prstGeom>
            <a:noFill/>
            <a:ln w="19050" cap="flat" cmpd="sng" algn="ctr">
              <a:solidFill>
                <a:srgbClr val="FF8021"/>
              </a:solidFill>
              <a:prstDash val="sysDash"/>
              <a:miter lim="800000"/>
            </a:ln>
            <a:effectLst/>
          </p:spPr>
        </p:cxnSp>
      </p:grpSp>
      <p:grpSp>
        <p:nvGrpSpPr>
          <p:cNvPr id="64" name="组合 63"/>
          <p:cNvGrpSpPr/>
          <p:nvPr/>
        </p:nvGrpSpPr>
        <p:grpSpPr>
          <a:xfrm>
            <a:off x="2538138" y="5978176"/>
            <a:ext cx="3160667" cy="1448816"/>
            <a:chOff x="5765800" y="4715624"/>
            <a:chExt cx="2500082" cy="1146011"/>
          </a:xfrm>
        </p:grpSpPr>
        <p:grpSp>
          <p:nvGrpSpPr>
            <p:cNvPr id="65" name="组合 64"/>
            <p:cNvGrpSpPr/>
            <p:nvPr/>
          </p:nvGrpSpPr>
          <p:grpSpPr>
            <a:xfrm>
              <a:off x="6262913" y="4715624"/>
              <a:ext cx="2002969" cy="962022"/>
              <a:chOff x="6283618" y="1477124"/>
              <a:chExt cx="2002969" cy="962022"/>
            </a:xfrm>
          </p:grpSpPr>
          <p:sp>
            <p:nvSpPr>
              <p:cNvPr id="67" name="矩形 66"/>
              <p:cNvSpPr/>
              <p:nvPr/>
            </p:nvSpPr>
            <p:spPr>
              <a:xfrm>
                <a:off x="6283619" y="1829748"/>
                <a:ext cx="2002968" cy="60939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defTabSz="914400">
                  <a:lnSpc>
                    <a:spcPct val="120000"/>
                  </a:lnSpc>
                  <a:defRPr/>
                </a:pPr>
                <a:r>
                  <a:rPr lang="zh-CN" altLang="en-US" sz="1400" kern="0" dirty="0">
                    <a:solidFill>
                      <a:prstClr val="black">
                        <a:lumMod val="50000"/>
                        <a:lumOff val="50000"/>
                      </a:prstClr>
                    </a:solidFill>
                    <a:ea typeface="微软雅黑"/>
                  </a:rPr>
                  <a:t>用户可以在投影仪或者计算机上进行演示</a:t>
                </a:r>
              </a:p>
            </p:txBody>
          </p:sp>
          <p:sp>
            <p:nvSpPr>
              <p:cNvPr id="68" name="矩形 67"/>
              <p:cNvSpPr/>
              <p:nvPr/>
            </p:nvSpPr>
            <p:spPr>
              <a:xfrm>
                <a:off x="6283618" y="1477124"/>
                <a:ext cx="1826400" cy="36689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defTabSz="914400">
                  <a:lnSpc>
                    <a:spcPct val="120000"/>
                  </a:lnSpc>
                  <a:defRPr/>
                </a:pPr>
                <a:r>
                  <a:rPr lang="zh-CN" altLang="en-US" sz="1600" b="1" kern="0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ea typeface="微软雅黑"/>
                  </a:rPr>
                  <a:t>文字添加</a:t>
                </a:r>
              </a:p>
            </p:txBody>
          </p:sp>
        </p:grpSp>
        <p:cxnSp>
          <p:nvCxnSpPr>
            <p:cNvPr id="66" name="直接连接符 65"/>
            <p:cNvCxnSpPr/>
            <p:nvPr/>
          </p:nvCxnSpPr>
          <p:spPr>
            <a:xfrm>
              <a:off x="5765800" y="5861635"/>
              <a:ext cx="2323513" cy="0"/>
            </a:xfrm>
            <a:prstGeom prst="line">
              <a:avLst/>
            </a:prstGeom>
            <a:noFill/>
            <a:ln w="19050" cap="flat" cmpd="sng" algn="ctr">
              <a:solidFill>
                <a:srgbClr val="A7EA52"/>
              </a:solidFill>
              <a:prstDash val="sysDash"/>
              <a:miter lim="800000"/>
            </a:ln>
            <a:effectLst/>
          </p:spPr>
        </p:cxnSp>
      </p:grpSp>
      <p:grpSp>
        <p:nvGrpSpPr>
          <p:cNvPr id="69" name="组合 68"/>
          <p:cNvGrpSpPr/>
          <p:nvPr/>
        </p:nvGrpSpPr>
        <p:grpSpPr>
          <a:xfrm>
            <a:off x="6853098" y="5978176"/>
            <a:ext cx="3084403" cy="1448816"/>
            <a:chOff x="9178925" y="4715624"/>
            <a:chExt cx="2439757" cy="1146011"/>
          </a:xfrm>
        </p:grpSpPr>
        <p:grpSp>
          <p:nvGrpSpPr>
            <p:cNvPr id="70" name="组合 69"/>
            <p:cNvGrpSpPr/>
            <p:nvPr/>
          </p:nvGrpSpPr>
          <p:grpSpPr>
            <a:xfrm>
              <a:off x="9615713" y="4715624"/>
              <a:ext cx="2002969" cy="962022"/>
              <a:chOff x="6283618" y="1477124"/>
              <a:chExt cx="2002969" cy="962022"/>
            </a:xfrm>
          </p:grpSpPr>
          <p:sp>
            <p:nvSpPr>
              <p:cNvPr id="72" name="矩形 71"/>
              <p:cNvSpPr/>
              <p:nvPr/>
            </p:nvSpPr>
            <p:spPr>
              <a:xfrm>
                <a:off x="6283619" y="1829748"/>
                <a:ext cx="2002968" cy="60939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defTabSz="914400">
                  <a:lnSpc>
                    <a:spcPct val="120000"/>
                  </a:lnSpc>
                  <a:defRPr/>
                </a:pPr>
                <a:r>
                  <a:rPr lang="zh-CN" altLang="en-US" sz="1400" kern="0" dirty="0">
                    <a:solidFill>
                      <a:prstClr val="black">
                        <a:lumMod val="50000"/>
                        <a:lumOff val="50000"/>
                      </a:prstClr>
                    </a:solidFill>
                    <a:ea typeface="微软雅黑"/>
                  </a:rPr>
                  <a:t>用户可以在投影仪或者计算机上进行演示</a:t>
                </a:r>
              </a:p>
            </p:txBody>
          </p:sp>
          <p:sp>
            <p:nvSpPr>
              <p:cNvPr id="73" name="矩形 72"/>
              <p:cNvSpPr/>
              <p:nvPr/>
            </p:nvSpPr>
            <p:spPr>
              <a:xfrm>
                <a:off x="6283618" y="1477124"/>
                <a:ext cx="1826400" cy="36689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defTabSz="914400">
                  <a:lnSpc>
                    <a:spcPct val="120000"/>
                  </a:lnSpc>
                  <a:defRPr/>
                </a:pPr>
                <a:r>
                  <a:rPr lang="zh-CN" altLang="en-US" sz="1600" b="1" kern="0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ea typeface="微软雅黑"/>
                  </a:rPr>
                  <a:t>文字添加</a:t>
                </a:r>
              </a:p>
            </p:txBody>
          </p:sp>
        </p:grpSp>
        <p:cxnSp>
          <p:nvCxnSpPr>
            <p:cNvPr id="71" name="直接连接符 70"/>
            <p:cNvCxnSpPr/>
            <p:nvPr/>
          </p:nvCxnSpPr>
          <p:spPr>
            <a:xfrm>
              <a:off x="9178925" y="5861635"/>
              <a:ext cx="2323513" cy="0"/>
            </a:xfrm>
            <a:prstGeom prst="line">
              <a:avLst/>
            </a:prstGeom>
            <a:noFill/>
            <a:ln w="19050" cap="flat" cmpd="sng" algn="ctr">
              <a:solidFill>
                <a:srgbClr val="F14124"/>
              </a:solidFill>
              <a:prstDash val="sysDash"/>
              <a:miter lim="800000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665381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950166" y="5590558"/>
            <a:ext cx="8134478" cy="21328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07" tIns="57603" rIns="115207" bIns="57603" rtlCol="0" anchor="ctr"/>
          <a:lstStyle/>
          <a:p>
            <a:pPr defTabSz="1152070"/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52070"/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52070"/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777690"/>
            <a:ext cx="11522075" cy="1722141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07" tIns="57603" rIns="115207" bIns="57603" anchor="ctr"/>
          <a:lstStyle/>
          <a:p>
            <a:pPr defTabSz="1152070"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9" y="397112"/>
            <a:ext cx="9717199" cy="337890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9" y="3902513"/>
            <a:ext cx="5170931" cy="203946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07" tIns="57603" rIns="115207" bIns="57603"/>
          <a:lstStyle/>
          <a:p>
            <a:pPr defTabSz="1152070">
              <a:spcBef>
                <a:spcPct val="20000"/>
              </a:spcBef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902512"/>
            <a:ext cx="5170932" cy="194873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07" tIns="57603" rIns="115207" bIns="57603"/>
          <a:lstStyle/>
          <a:p>
            <a:pPr defTabSz="1152070">
              <a:spcBef>
                <a:spcPct val="20000"/>
              </a:spcBef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4132" y="3902511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5345" y="3902511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84779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第一PPT，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347</Words>
  <Application>Microsoft Office PowerPoint</Application>
  <PresentationFormat>自定义</PresentationFormat>
  <Paragraphs>26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Office 主题</vt:lpstr>
      <vt:lpstr>1_第一PPT，www.1ppt.com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PPT素材</dc:title>
  <dc:subject>第一PPT，www.1ppt.com</dc:subject>
  <dc:creator>第一PPT</dc:creator>
  <dc:description>第一PPT，www.1ppt.com</dc:description>
  <cp:lastModifiedBy>Windows User</cp:lastModifiedBy>
  <cp:revision>4</cp:revision>
  <dcterms:created xsi:type="dcterms:W3CDTF">2019-10-03T15:40:39Z</dcterms:created>
  <dcterms:modified xsi:type="dcterms:W3CDTF">2019-10-25T06:15:08Z</dcterms:modified>
</cp:coreProperties>
</file>