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8" r:id="rId3"/>
    <p:sldId id="257" r:id="rId4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116" y="-60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PPT』— PPT</a:t>
            </a:r>
            <a:r>
              <a:rPr lang="zh-CN" altLang="en-US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2485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PPT』— PPT</a:t>
            </a:r>
            <a:r>
              <a:rPr lang="zh-CN" altLang="en-US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11838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3078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69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</a:rPr>
              <a:t>PPT</a:t>
            </a:r>
            <a:r>
              <a:rPr lang="zh-CN" altLang="en-US" sz="100" dirty="0">
                <a:solidFill>
                  <a:prstClr val="white"/>
                </a:solidFill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</a:rPr>
              <a:t>PPT</a:t>
            </a:r>
            <a:r>
              <a:rPr lang="zh-CN" altLang="en-US" sz="100" dirty="0">
                <a:solidFill>
                  <a:prstClr val="white"/>
                </a:solidFill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</a:rPr>
              <a:t>PPT</a:t>
            </a:r>
            <a:r>
              <a:rPr lang="zh-CN" altLang="en-US" sz="100" dirty="0">
                <a:solidFill>
                  <a:prstClr val="white"/>
                </a:solidFill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</a:rPr>
              <a:t>PPT</a:t>
            </a:r>
            <a:r>
              <a:rPr lang="zh-CN" altLang="en-US" sz="100" dirty="0">
                <a:solidFill>
                  <a:prstClr val="white"/>
                </a:solidFill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</a:rPr>
              <a:t>PPT</a:t>
            </a:r>
            <a:r>
              <a:rPr lang="zh-CN" altLang="en-US" sz="100" dirty="0">
                <a:solidFill>
                  <a:prstClr val="white"/>
                </a:solidFill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</a:rPr>
              <a:t>      </a:t>
            </a:r>
            <a:endParaRPr lang="en-US" altLang="zh-CN" sz="100" dirty="0">
              <a:solidFill>
                <a:prstClr val="white"/>
              </a:solidFill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</a:rPr>
              <a:t>www.1ppt.com/ziti/</a:t>
            </a:r>
            <a:endParaRPr lang="en-US" altLang="zh-CN" sz="100" dirty="0">
              <a:solidFill>
                <a:prstClr val="white"/>
              </a:solidFill>
            </a:endParaRPr>
          </a:p>
          <a:p>
            <a:r>
              <a:rPr lang="en-US" altLang="zh-CN" sz="100" dirty="0">
                <a:solidFill>
                  <a:prstClr val="white"/>
                </a:solidFill>
              </a:rPr>
              <a:t> </a:t>
            </a:r>
            <a:endParaRPr lang="zh-CN" altLang="en-US" sz="1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0411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1997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8104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682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4926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8512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275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PPT』— PPT</a:t>
            </a:r>
            <a:r>
              <a:rPr lang="zh-CN" altLang="en-US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1786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Relationship Id="rId9" Type="http://schemas.openxmlformats.org/officeDocument/2006/relationships/image" Target="../media/image9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AFE939C4-B7DE-4841-8A9B-1DE66FA971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2" t="10042" r="15508" b="34258"/>
          <a:stretch/>
        </p:blipFill>
        <p:spPr>
          <a:xfrm>
            <a:off x="3665938" y="1383619"/>
            <a:ext cx="1800000" cy="1800000"/>
          </a:xfrm>
          <a:prstGeom prst="ellipse">
            <a:avLst/>
          </a:prstGeom>
          <a:ln>
            <a:gradFill>
              <a:gsLst>
                <a:gs pos="0">
                  <a:srgbClr val="0E0C1C"/>
                </a:gs>
                <a:gs pos="56000">
                  <a:srgbClr val="462CB6"/>
                </a:gs>
                <a:gs pos="100000">
                  <a:srgbClr val="5B9BD5">
                    <a:lumMod val="30000"/>
                    <a:lumOff val="70000"/>
                  </a:srgbClr>
                </a:gs>
              </a:gsLst>
              <a:lin ang="5400000" scaled="1"/>
            </a:gradFill>
          </a:ln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D3D28DB-C242-4AA7-B135-EA566A5687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50" t="7240" r="5224" b="31732"/>
          <a:stretch/>
        </p:blipFill>
        <p:spPr>
          <a:xfrm>
            <a:off x="8422202" y="1383619"/>
            <a:ext cx="1800000" cy="1800000"/>
          </a:xfrm>
          <a:prstGeom prst="ellipse">
            <a:avLst/>
          </a:prstGeom>
          <a:ln>
            <a:gradFill>
              <a:gsLst>
                <a:gs pos="0">
                  <a:srgbClr val="0E0C1C"/>
                </a:gs>
                <a:gs pos="56000">
                  <a:srgbClr val="462CB6"/>
                </a:gs>
                <a:gs pos="100000">
                  <a:srgbClr val="5B9BD5">
                    <a:lumMod val="30000"/>
                    <a:lumOff val="70000"/>
                  </a:srgbClr>
                </a:gs>
              </a:gsLst>
              <a:lin ang="5400000" scaled="1"/>
            </a:gradFill>
          </a:ln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09F011EC-CF36-407C-BDBC-801993979C2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806" t="928" r="37066" b="13668"/>
          <a:stretch/>
        </p:blipFill>
        <p:spPr>
          <a:xfrm>
            <a:off x="1287806" y="1383619"/>
            <a:ext cx="1800000" cy="1800000"/>
          </a:xfrm>
          <a:prstGeom prst="ellipse">
            <a:avLst/>
          </a:prstGeom>
          <a:ln>
            <a:gradFill>
              <a:gsLst>
                <a:gs pos="0">
                  <a:srgbClr val="0E0C1C"/>
                </a:gs>
                <a:gs pos="56000">
                  <a:srgbClr val="462CB6"/>
                </a:gs>
                <a:gs pos="100000">
                  <a:srgbClr val="5B9BD5">
                    <a:lumMod val="30000"/>
                    <a:lumOff val="70000"/>
                  </a:srgbClr>
                </a:gs>
              </a:gsLst>
              <a:lin ang="5400000" scaled="1"/>
            </a:gradFill>
          </a:ln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C2E079C3-A2CE-4ED8-A670-3009CE62E4C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557" t="851" r="50457" b="46861"/>
          <a:stretch/>
        </p:blipFill>
        <p:spPr>
          <a:xfrm>
            <a:off x="6044070" y="1383619"/>
            <a:ext cx="1800000" cy="1800000"/>
          </a:xfrm>
          <a:prstGeom prst="ellipse">
            <a:avLst/>
          </a:prstGeom>
          <a:ln>
            <a:gradFill>
              <a:gsLst>
                <a:gs pos="0">
                  <a:srgbClr val="0E0C1C"/>
                </a:gs>
                <a:gs pos="56000">
                  <a:srgbClr val="462CB6"/>
                </a:gs>
                <a:gs pos="100000">
                  <a:srgbClr val="5B9BD5">
                    <a:lumMod val="30000"/>
                    <a:lumOff val="70000"/>
                  </a:srgbClr>
                </a:gs>
              </a:gsLst>
              <a:lin ang="5400000" scaled="1"/>
            </a:gradFill>
          </a:ln>
        </p:spPr>
      </p:pic>
      <p:pic>
        <p:nvPicPr>
          <p:cNvPr id="35" name="图片占位符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18750"/>
          <a:stretch>
            <a:fillRect/>
          </a:stretch>
        </p:blipFill>
        <p:spPr>
          <a:xfrm>
            <a:off x="1149787" y="4379171"/>
            <a:ext cx="1886856" cy="1886856"/>
          </a:xfrm>
          <a:custGeom>
            <a:avLst/>
            <a:gdLst>
              <a:gd name="connsiteX0" fmla="*/ 943428 w 1886856"/>
              <a:gd name="connsiteY0" fmla="*/ 0 h 1886856"/>
              <a:gd name="connsiteX1" fmla="*/ 1886856 w 1886856"/>
              <a:gd name="connsiteY1" fmla="*/ 943428 h 1886856"/>
              <a:gd name="connsiteX2" fmla="*/ 943428 w 1886856"/>
              <a:gd name="connsiteY2" fmla="*/ 1886856 h 1886856"/>
              <a:gd name="connsiteX3" fmla="*/ 0 w 1886856"/>
              <a:gd name="connsiteY3" fmla="*/ 943428 h 1886856"/>
              <a:gd name="connsiteX4" fmla="*/ 943428 w 1886856"/>
              <a:gd name="connsiteY4" fmla="*/ 0 h 188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6856" h="1886856">
                <a:moveTo>
                  <a:pt x="943428" y="0"/>
                </a:moveTo>
                <a:cubicBezTo>
                  <a:pt x="1464469" y="0"/>
                  <a:pt x="1886856" y="422387"/>
                  <a:pt x="1886856" y="943428"/>
                </a:cubicBezTo>
                <a:cubicBezTo>
                  <a:pt x="1886856" y="1464469"/>
                  <a:pt x="1464469" y="1886856"/>
                  <a:pt x="943428" y="1886856"/>
                </a:cubicBezTo>
                <a:cubicBezTo>
                  <a:pt x="422387" y="1886856"/>
                  <a:pt x="0" y="1464469"/>
                  <a:pt x="0" y="943428"/>
                </a:cubicBezTo>
                <a:cubicBezTo>
                  <a:pt x="0" y="422387"/>
                  <a:pt x="422387" y="0"/>
                  <a:pt x="943428" y="0"/>
                </a:cubicBezTo>
                <a:close/>
              </a:path>
            </a:pathLst>
          </a:custGeom>
        </p:spPr>
      </p:pic>
      <p:pic>
        <p:nvPicPr>
          <p:cNvPr id="36" name="图片占位符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7" r="11087"/>
          <a:stretch>
            <a:fillRect/>
          </a:stretch>
        </p:blipFill>
        <p:spPr>
          <a:xfrm>
            <a:off x="6045939" y="4379171"/>
            <a:ext cx="1886856" cy="1886856"/>
          </a:xfrm>
          <a:custGeom>
            <a:avLst/>
            <a:gdLst>
              <a:gd name="connsiteX0" fmla="*/ 943428 w 1886856"/>
              <a:gd name="connsiteY0" fmla="*/ 0 h 1886856"/>
              <a:gd name="connsiteX1" fmla="*/ 1886856 w 1886856"/>
              <a:gd name="connsiteY1" fmla="*/ 943428 h 1886856"/>
              <a:gd name="connsiteX2" fmla="*/ 943428 w 1886856"/>
              <a:gd name="connsiteY2" fmla="*/ 1886856 h 1886856"/>
              <a:gd name="connsiteX3" fmla="*/ 0 w 1886856"/>
              <a:gd name="connsiteY3" fmla="*/ 943428 h 1886856"/>
              <a:gd name="connsiteX4" fmla="*/ 943428 w 1886856"/>
              <a:gd name="connsiteY4" fmla="*/ 0 h 188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6856" h="1886856">
                <a:moveTo>
                  <a:pt x="943428" y="0"/>
                </a:moveTo>
                <a:cubicBezTo>
                  <a:pt x="1464469" y="0"/>
                  <a:pt x="1886856" y="422387"/>
                  <a:pt x="1886856" y="943428"/>
                </a:cubicBezTo>
                <a:cubicBezTo>
                  <a:pt x="1886856" y="1464469"/>
                  <a:pt x="1464469" y="1886856"/>
                  <a:pt x="943428" y="1886856"/>
                </a:cubicBezTo>
                <a:cubicBezTo>
                  <a:pt x="422387" y="1886856"/>
                  <a:pt x="0" y="1464469"/>
                  <a:pt x="0" y="943428"/>
                </a:cubicBezTo>
                <a:cubicBezTo>
                  <a:pt x="0" y="422387"/>
                  <a:pt x="422387" y="0"/>
                  <a:pt x="943428" y="0"/>
                </a:cubicBezTo>
                <a:close/>
              </a:path>
            </a:pathLst>
          </a:custGeom>
        </p:spPr>
      </p:pic>
      <p:pic>
        <p:nvPicPr>
          <p:cNvPr id="37" name="图片占位符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3597863" y="4379171"/>
            <a:ext cx="1886856" cy="1886856"/>
          </a:xfrm>
          <a:custGeom>
            <a:avLst/>
            <a:gdLst>
              <a:gd name="connsiteX0" fmla="*/ 943428 w 1886856"/>
              <a:gd name="connsiteY0" fmla="*/ 0 h 1886856"/>
              <a:gd name="connsiteX1" fmla="*/ 1886856 w 1886856"/>
              <a:gd name="connsiteY1" fmla="*/ 943428 h 1886856"/>
              <a:gd name="connsiteX2" fmla="*/ 943428 w 1886856"/>
              <a:gd name="connsiteY2" fmla="*/ 1886856 h 1886856"/>
              <a:gd name="connsiteX3" fmla="*/ 0 w 1886856"/>
              <a:gd name="connsiteY3" fmla="*/ 943428 h 1886856"/>
              <a:gd name="connsiteX4" fmla="*/ 943428 w 1886856"/>
              <a:gd name="connsiteY4" fmla="*/ 0 h 188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6856" h="1886856">
                <a:moveTo>
                  <a:pt x="943428" y="0"/>
                </a:moveTo>
                <a:cubicBezTo>
                  <a:pt x="1464469" y="0"/>
                  <a:pt x="1886856" y="422387"/>
                  <a:pt x="1886856" y="943428"/>
                </a:cubicBezTo>
                <a:cubicBezTo>
                  <a:pt x="1886856" y="1464469"/>
                  <a:pt x="1464469" y="1886856"/>
                  <a:pt x="943428" y="1886856"/>
                </a:cubicBezTo>
                <a:cubicBezTo>
                  <a:pt x="422387" y="1886856"/>
                  <a:pt x="0" y="1464469"/>
                  <a:pt x="0" y="943428"/>
                </a:cubicBezTo>
                <a:cubicBezTo>
                  <a:pt x="0" y="422387"/>
                  <a:pt x="422387" y="0"/>
                  <a:pt x="943428" y="0"/>
                </a:cubicBezTo>
                <a:close/>
              </a:path>
            </a:pathLst>
          </a:custGeom>
        </p:spPr>
      </p:pic>
      <p:pic>
        <p:nvPicPr>
          <p:cNvPr id="38" name="图片占位符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18750"/>
          <a:stretch>
            <a:fillRect/>
          </a:stretch>
        </p:blipFill>
        <p:spPr>
          <a:xfrm>
            <a:off x="8494015" y="4379171"/>
            <a:ext cx="1886856" cy="1886856"/>
          </a:xfrm>
          <a:custGeom>
            <a:avLst/>
            <a:gdLst>
              <a:gd name="connsiteX0" fmla="*/ 943428 w 1886856"/>
              <a:gd name="connsiteY0" fmla="*/ 0 h 1886856"/>
              <a:gd name="connsiteX1" fmla="*/ 1886856 w 1886856"/>
              <a:gd name="connsiteY1" fmla="*/ 943428 h 1886856"/>
              <a:gd name="connsiteX2" fmla="*/ 943428 w 1886856"/>
              <a:gd name="connsiteY2" fmla="*/ 1886856 h 1886856"/>
              <a:gd name="connsiteX3" fmla="*/ 0 w 1886856"/>
              <a:gd name="connsiteY3" fmla="*/ 943428 h 1886856"/>
              <a:gd name="connsiteX4" fmla="*/ 943428 w 1886856"/>
              <a:gd name="connsiteY4" fmla="*/ 0 h 188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6856" h="1886856">
                <a:moveTo>
                  <a:pt x="943428" y="0"/>
                </a:moveTo>
                <a:cubicBezTo>
                  <a:pt x="1464469" y="0"/>
                  <a:pt x="1886856" y="422387"/>
                  <a:pt x="1886856" y="943428"/>
                </a:cubicBezTo>
                <a:cubicBezTo>
                  <a:pt x="1886856" y="1464469"/>
                  <a:pt x="1464469" y="1886856"/>
                  <a:pt x="943428" y="1886856"/>
                </a:cubicBezTo>
                <a:cubicBezTo>
                  <a:pt x="422387" y="1886856"/>
                  <a:pt x="0" y="1464469"/>
                  <a:pt x="0" y="943428"/>
                </a:cubicBezTo>
                <a:cubicBezTo>
                  <a:pt x="0" y="422387"/>
                  <a:pt x="422387" y="0"/>
                  <a:pt x="943428" y="0"/>
                </a:cubicBezTo>
                <a:close/>
              </a:path>
            </a:pathLst>
          </a:custGeom>
        </p:spPr>
      </p:pic>
      <p:grpSp>
        <p:nvGrpSpPr>
          <p:cNvPr id="39" name="组合 38"/>
          <p:cNvGrpSpPr/>
          <p:nvPr/>
        </p:nvGrpSpPr>
        <p:grpSpPr>
          <a:xfrm>
            <a:off x="1080517" y="6742735"/>
            <a:ext cx="2085854" cy="962022"/>
            <a:chOff x="1411188" y="4849136"/>
            <a:chExt cx="2085854" cy="962022"/>
          </a:xfrm>
        </p:grpSpPr>
        <p:sp>
          <p:nvSpPr>
            <p:cNvPr id="40" name="矩形 39"/>
            <p:cNvSpPr/>
            <p:nvPr/>
          </p:nvSpPr>
          <p:spPr>
            <a:xfrm>
              <a:off x="1411188" y="5201760"/>
              <a:ext cx="2085854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ea typeface="微软雅黑"/>
                </a:rPr>
                <a:t>用户可以在投影仪或者计算机上进行演示</a:t>
              </a:r>
            </a:p>
          </p:txBody>
        </p:sp>
        <p:sp>
          <p:nvSpPr>
            <p:cNvPr id="41" name="矩形 40"/>
            <p:cNvSpPr/>
            <p:nvPr/>
          </p:nvSpPr>
          <p:spPr>
            <a:xfrm>
              <a:off x="1540914" y="4849136"/>
              <a:ext cx="1826400" cy="3668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20000"/>
                </a:lnSpc>
                <a:defRPr/>
              </a:pPr>
              <a:r>
                <a:rPr lang="zh-CN" altLang="en-US" sz="1600" b="1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微软雅黑"/>
                </a:rPr>
                <a:t>标题文字添加</a:t>
              </a:r>
            </a:p>
          </p:txBody>
        </p:sp>
      </p:grpSp>
      <p:sp>
        <p:nvSpPr>
          <p:cNvPr id="42" name="椭圆 41"/>
          <p:cNvSpPr/>
          <p:nvPr/>
        </p:nvSpPr>
        <p:spPr>
          <a:xfrm>
            <a:off x="1865660" y="6145698"/>
            <a:ext cx="515566" cy="515566"/>
          </a:xfrm>
          <a:prstGeom prst="ellipse">
            <a:avLst/>
          </a:prstGeom>
          <a:solidFill>
            <a:srgbClr val="FF80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sz="1800" kern="0">
              <a:solidFill>
                <a:prstClr val="white"/>
              </a:solidFill>
              <a:ea typeface="微软雅黑"/>
            </a:endParaRPr>
          </a:p>
        </p:txBody>
      </p:sp>
      <p:sp>
        <p:nvSpPr>
          <p:cNvPr id="43" name="Freeform 36"/>
          <p:cNvSpPr>
            <a:spLocks noEditPoints="1"/>
          </p:cNvSpPr>
          <p:nvPr/>
        </p:nvSpPr>
        <p:spPr bwMode="auto">
          <a:xfrm>
            <a:off x="2021372" y="6313915"/>
            <a:ext cx="204142" cy="191975"/>
          </a:xfrm>
          <a:custGeom>
            <a:avLst/>
            <a:gdLst>
              <a:gd name="T0" fmla="*/ 116 w 128"/>
              <a:gd name="T1" fmla="*/ 28 h 120"/>
              <a:gd name="T2" fmla="*/ 112 w 128"/>
              <a:gd name="T3" fmla="*/ 28 h 120"/>
              <a:gd name="T4" fmla="*/ 112 w 128"/>
              <a:gd name="T5" fmla="*/ 20 h 120"/>
              <a:gd name="T6" fmla="*/ 100 w 128"/>
              <a:gd name="T7" fmla="*/ 8 h 120"/>
              <a:gd name="T8" fmla="*/ 56 w 128"/>
              <a:gd name="T9" fmla="*/ 8 h 120"/>
              <a:gd name="T10" fmla="*/ 36 w 128"/>
              <a:gd name="T11" fmla="*/ 0 h 120"/>
              <a:gd name="T12" fmla="*/ 12 w 128"/>
              <a:gd name="T13" fmla="*/ 0 h 120"/>
              <a:gd name="T14" fmla="*/ 0 w 128"/>
              <a:gd name="T15" fmla="*/ 12 h 120"/>
              <a:gd name="T16" fmla="*/ 0 w 128"/>
              <a:gd name="T17" fmla="*/ 108 h 120"/>
              <a:gd name="T18" fmla="*/ 12 w 128"/>
              <a:gd name="T19" fmla="*/ 120 h 120"/>
              <a:gd name="T20" fmla="*/ 20 w 128"/>
              <a:gd name="T21" fmla="*/ 120 h 120"/>
              <a:gd name="T22" fmla="*/ 88 w 128"/>
              <a:gd name="T23" fmla="*/ 120 h 120"/>
              <a:gd name="T24" fmla="*/ 116 w 128"/>
              <a:gd name="T25" fmla="*/ 120 h 120"/>
              <a:gd name="T26" fmla="*/ 128 w 128"/>
              <a:gd name="T27" fmla="*/ 108 h 120"/>
              <a:gd name="T28" fmla="*/ 128 w 128"/>
              <a:gd name="T29" fmla="*/ 40 h 120"/>
              <a:gd name="T30" fmla="*/ 116 w 128"/>
              <a:gd name="T31" fmla="*/ 28 h 120"/>
              <a:gd name="T32" fmla="*/ 16 w 128"/>
              <a:gd name="T33" fmla="*/ 112 h 120"/>
              <a:gd name="T34" fmla="*/ 8 w 128"/>
              <a:gd name="T35" fmla="*/ 104 h 120"/>
              <a:gd name="T36" fmla="*/ 8 w 128"/>
              <a:gd name="T37" fmla="*/ 16 h 120"/>
              <a:gd name="T38" fmla="*/ 16 w 128"/>
              <a:gd name="T39" fmla="*/ 8 h 120"/>
              <a:gd name="T40" fmla="*/ 36 w 128"/>
              <a:gd name="T41" fmla="*/ 8 h 120"/>
              <a:gd name="T42" fmla="*/ 56 w 128"/>
              <a:gd name="T43" fmla="*/ 16 h 120"/>
              <a:gd name="T44" fmla="*/ 96 w 128"/>
              <a:gd name="T45" fmla="*/ 16 h 120"/>
              <a:gd name="T46" fmla="*/ 104 w 128"/>
              <a:gd name="T47" fmla="*/ 24 h 120"/>
              <a:gd name="T48" fmla="*/ 104 w 128"/>
              <a:gd name="T49" fmla="*/ 28 h 120"/>
              <a:gd name="T50" fmla="*/ 32 w 128"/>
              <a:gd name="T51" fmla="*/ 28 h 120"/>
              <a:gd name="T52" fmla="*/ 20 w 128"/>
              <a:gd name="T53" fmla="*/ 40 h 120"/>
              <a:gd name="T54" fmla="*/ 20 w 128"/>
              <a:gd name="T55" fmla="*/ 108 h 120"/>
              <a:gd name="T56" fmla="*/ 20 w 128"/>
              <a:gd name="T57" fmla="*/ 112 h 120"/>
              <a:gd name="T58" fmla="*/ 16 w 128"/>
              <a:gd name="T59" fmla="*/ 112 h 120"/>
              <a:gd name="T60" fmla="*/ 120 w 128"/>
              <a:gd name="T61" fmla="*/ 104 h 120"/>
              <a:gd name="T62" fmla="*/ 112 w 128"/>
              <a:gd name="T63" fmla="*/ 112 h 120"/>
              <a:gd name="T64" fmla="*/ 88 w 128"/>
              <a:gd name="T65" fmla="*/ 112 h 120"/>
              <a:gd name="T66" fmla="*/ 28 w 128"/>
              <a:gd name="T67" fmla="*/ 112 h 120"/>
              <a:gd name="T68" fmla="*/ 28 w 128"/>
              <a:gd name="T69" fmla="*/ 104 h 120"/>
              <a:gd name="T70" fmla="*/ 28 w 128"/>
              <a:gd name="T71" fmla="*/ 44 h 120"/>
              <a:gd name="T72" fmla="*/ 36 w 128"/>
              <a:gd name="T73" fmla="*/ 36 h 120"/>
              <a:gd name="T74" fmla="*/ 112 w 128"/>
              <a:gd name="T75" fmla="*/ 36 h 120"/>
              <a:gd name="T76" fmla="*/ 120 w 128"/>
              <a:gd name="T77" fmla="*/ 44 h 120"/>
              <a:gd name="T78" fmla="*/ 120 w 128"/>
              <a:gd name="T79" fmla="*/ 10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0">
                <a:moveTo>
                  <a:pt x="116" y="28"/>
                </a:moveTo>
                <a:cubicBezTo>
                  <a:pt x="112" y="28"/>
                  <a:pt x="112" y="28"/>
                  <a:pt x="112" y="28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13"/>
                  <a:pt x="106" y="8"/>
                  <a:pt x="100" y="8"/>
                </a:cubicBezTo>
                <a:cubicBezTo>
                  <a:pt x="100" y="8"/>
                  <a:pt x="78" y="8"/>
                  <a:pt x="56" y="8"/>
                </a:cubicBezTo>
                <a:cubicBezTo>
                  <a:pt x="52" y="8"/>
                  <a:pt x="39" y="0"/>
                  <a:pt x="36" y="0"/>
                </a:cubicBezTo>
                <a:cubicBezTo>
                  <a:pt x="18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4"/>
                  <a:pt x="5" y="120"/>
                  <a:pt x="12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116" y="120"/>
                  <a:pt x="116" y="120"/>
                  <a:pt x="116" y="120"/>
                </a:cubicBezTo>
                <a:cubicBezTo>
                  <a:pt x="122" y="120"/>
                  <a:pt x="128" y="114"/>
                  <a:pt x="128" y="108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28" y="33"/>
                  <a:pt x="122" y="28"/>
                  <a:pt x="116" y="28"/>
                </a:cubicBezTo>
                <a:close/>
                <a:moveTo>
                  <a:pt x="16" y="112"/>
                </a:moveTo>
                <a:cubicBezTo>
                  <a:pt x="11" y="112"/>
                  <a:pt x="8" y="108"/>
                  <a:pt x="8" y="10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6" y="8"/>
                  <a:pt x="20" y="8"/>
                  <a:pt x="36" y="8"/>
                </a:cubicBezTo>
                <a:cubicBezTo>
                  <a:pt x="40" y="8"/>
                  <a:pt x="52" y="16"/>
                  <a:pt x="56" y="16"/>
                </a:cubicBezTo>
                <a:cubicBezTo>
                  <a:pt x="76" y="16"/>
                  <a:pt x="96" y="16"/>
                  <a:pt x="96" y="16"/>
                </a:cubicBezTo>
                <a:cubicBezTo>
                  <a:pt x="100" y="16"/>
                  <a:pt x="104" y="19"/>
                  <a:pt x="104" y="24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25" y="28"/>
                  <a:pt x="20" y="33"/>
                  <a:pt x="20" y="40"/>
                </a:cubicBezTo>
                <a:cubicBezTo>
                  <a:pt x="20" y="108"/>
                  <a:pt x="20" y="108"/>
                  <a:pt x="20" y="108"/>
                </a:cubicBezTo>
                <a:cubicBezTo>
                  <a:pt x="20" y="112"/>
                  <a:pt x="20" y="112"/>
                  <a:pt x="20" y="112"/>
                </a:cubicBezTo>
                <a:lnTo>
                  <a:pt x="16" y="112"/>
                </a:lnTo>
                <a:close/>
                <a:moveTo>
                  <a:pt x="120" y="104"/>
                </a:moveTo>
                <a:cubicBezTo>
                  <a:pt x="120" y="108"/>
                  <a:pt x="116" y="112"/>
                  <a:pt x="112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39"/>
                  <a:pt x="31" y="36"/>
                  <a:pt x="36" y="36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6" y="36"/>
                  <a:pt x="120" y="39"/>
                  <a:pt x="120" y="44"/>
                </a:cubicBezTo>
                <a:lnTo>
                  <a:pt x="120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  <a:latin typeface="DINOT-Bold"/>
              <a:ea typeface="微软雅黑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3622790" y="6742735"/>
            <a:ext cx="2085854" cy="962022"/>
            <a:chOff x="3953461" y="4849136"/>
            <a:chExt cx="2085854" cy="962022"/>
          </a:xfrm>
        </p:grpSpPr>
        <p:sp>
          <p:nvSpPr>
            <p:cNvPr id="45" name="矩形 44"/>
            <p:cNvSpPr/>
            <p:nvPr/>
          </p:nvSpPr>
          <p:spPr>
            <a:xfrm>
              <a:off x="3953461" y="5201760"/>
              <a:ext cx="2085854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ea typeface="微软雅黑"/>
                </a:rPr>
                <a:t>用户可以在投影仪或者计算机上进行演示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4083187" y="4849136"/>
              <a:ext cx="1826400" cy="3668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20000"/>
                </a:lnSpc>
                <a:defRPr/>
              </a:pPr>
              <a:r>
                <a:rPr lang="zh-CN" altLang="en-US" sz="1600" b="1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微软雅黑"/>
                </a:rPr>
                <a:t>标题文字添加</a:t>
              </a:r>
            </a:p>
          </p:txBody>
        </p:sp>
      </p:grpSp>
      <p:sp>
        <p:nvSpPr>
          <p:cNvPr id="47" name="椭圆 46"/>
          <p:cNvSpPr/>
          <p:nvPr/>
        </p:nvSpPr>
        <p:spPr>
          <a:xfrm>
            <a:off x="4407933" y="6145698"/>
            <a:ext cx="515566" cy="515566"/>
          </a:xfrm>
          <a:prstGeom prst="ellipse">
            <a:avLst/>
          </a:prstGeom>
          <a:solidFill>
            <a:srgbClr val="4E67C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sz="1800" kern="0">
              <a:solidFill>
                <a:prstClr val="white"/>
              </a:solidFill>
              <a:ea typeface="微软雅黑"/>
            </a:endParaRPr>
          </a:p>
        </p:txBody>
      </p:sp>
      <p:sp>
        <p:nvSpPr>
          <p:cNvPr id="48" name="Freeform 36"/>
          <p:cNvSpPr>
            <a:spLocks noEditPoints="1"/>
          </p:cNvSpPr>
          <p:nvPr/>
        </p:nvSpPr>
        <p:spPr bwMode="auto">
          <a:xfrm>
            <a:off x="4563645" y="6313915"/>
            <a:ext cx="204142" cy="191975"/>
          </a:xfrm>
          <a:custGeom>
            <a:avLst/>
            <a:gdLst>
              <a:gd name="T0" fmla="*/ 116 w 128"/>
              <a:gd name="T1" fmla="*/ 28 h 120"/>
              <a:gd name="T2" fmla="*/ 112 w 128"/>
              <a:gd name="T3" fmla="*/ 28 h 120"/>
              <a:gd name="T4" fmla="*/ 112 w 128"/>
              <a:gd name="T5" fmla="*/ 20 h 120"/>
              <a:gd name="T6" fmla="*/ 100 w 128"/>
              <a:gd name="T7" fmla="*/ 8 h 120"/>
              <a:gd name="T8" fmla="*/ 56 w 128"/>
              <a:gd name="T9" fmla="*/ 8 h 120"/>
              <a:gd name="T10" fmla="*/ 36 w 128"/>
              <a:gd name="T11" fmla="*/ 0 h 120"/>
              <a:gd name="T12" fmla="*/ 12 w 128"/>
              <a:gd name="T13" fmla="*/ 0 h 120"/>
              <a:gd name="T14" fmla="*/ 0 w 128"/>
              <a:gd name="T15" fmla="*/ 12 h 120"/>
              <a:gd name="T16" fmla="*/ 0 w 128"/>
              <a:gd name="T17" fmla="*/ 108 h 120"/>
              <a:gd name="T18" fmla="*/ 12 w 128"/>
              <a:gd name="T19" fmla="*/ 120 h 120"/>
              <a:gd name="T20" fmla="*/ 20 w 128"/>
              <a:gd name="T21" fmla="*/ 120 h 120"/>
              <a:gd name="T22" fmla="*/ 88 w 128"/>
              <a:gd name="T23" fmla="*/ 120 h 120"/>
              <a:gd name="T24" fmla="*/ 116 w 128"/>
              <a:gd name="T25" fmla="*/ 120 h 120"/>
              <a:gd name="T26" fmla="*/ 128 w 128"/>
              <a:gd name="T27" fmla="*/ 108 h 120"/>
              <a:gd name="T28" fmla="*/ 128 w 128"/>
              <a:gd name="T29" fmla="*/ 40 h 120"/>
              <a:gd name="T30" fmla="*/ 116 w 128"/>
              <a:gd name="T31" fmla="*/ 28 h 120"/>
              <a:gd name="T32" fmla="*/ 16 w 128"/>
              <a:gd name="T33" fmla="*/ 112 h 120"/>
              <a:gd name="T34" fmla="*/ 8 w 128"/>
              <a:gd name="T35" fmla="*/ 104 h 120"/>
              <a:gd name="T36" fmla="*/ 8 w 128"/>
              <a:gd name="T37" fmla="*/ 16 h 120"/>
              <a:gd name="T38" fmla="*/ 16 w 128"/>
              <a:gd name="T39" fmla="*/ 8 h 120"/>
              <a:gd name="T40" fmla="*/ 36 w 128"/>
              <a:gd name="T41" fmla="*/ 8 h 120"/>
              <a:gd name="T42" fmla="*/ 56 w 128"/>
              <a:gd name="T43" fmla="*/ 16 h 120"/>
              <a:gd name="T44" fmla="*/ 96 w 128"/>
              <a:gd name="T45" fmla="*/ 16 h 120"/>
              <a:gd name="T46" fmla="*/ 104 w 128"/>
              <a:gd name="T47" fmla="*/ 24 h 120"/>
              <a:gd name="T48" fmla="*/ 104 w 128"/>
              <a:gd name="T49" fmla="*/ 28 h 120"/>
              <a:gd name="T50" fmla="*/ 32 w 128"/>
              <a:gd name="T51" fmla="*/ 28 h 120"/>
              <a:gd name="T52" fmla="*/ 20 w 128"/>
              <a:gd name="T53" fmla="*/ 40 h 120"/>
              <a:gd name="T54" fmla="*/ 20 w 128"/>
              <a:gd name="T55" fmla="*/ 108 h 120"/>
              <a:gd name="T56" fmla="*/ 20 w 128"/>
              <a:gd name="T57" fmla="*/ 112 h 120"/>
              <a:gd name="T58" fmla="*/ 16 w 128"/>
              <a:gd name="T59" fmla="*/ 112 h 120"/>
              <a:gd name="T60" fmla="*/ 120 w 128"/>
              <a:gd name="T61" fmla="*/ 104 h 120"/>
              <a:gd name="T62" fmla="*/ 112 w 128"/>
              <a:gd name="T63" fmla="*/ 112 h 120"/>
              <a:gd name="T64" fmla="*/ 88 w 128"/>
              <a:gd name="T65" fmla="*/ 112 h 120"/>
              <a:gd name="T66" fmla="*/ 28 w 128"/>
              <a:gd name="T67" fmla="*/ 112 h 120"/>
              <a:gd name="T68" fmla="*/ 28 w 128"/>
              <a:gd name="T69" fmla="*/ 104 h 120"/>
              <a:gd name="T70" fmla="*/ 28 w 128"/>
              <a:gd name="T71" fmla="*/ 44 h 120"/>
              <a:gd name="T72" fmla="*/ 36 w 128"/>
              <a:gd name="T73" fmla="*/ 36 h 120"/>
              <a:gd name="T74" fmla="*/ 112 w 128"/>
              <a:gd name="T75" fmla="*/ 36 h 120"/>
              <a:gd name="T76" fmla="*/ 120 w 128"/>
              <a:gd name="T77" fmla="*/ 44 h 120"/>
              <a:gd name="T78" fmla="*/ 120 w 128"/>
              <a:gd name="T79" fmla="*/ 10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0">
                <a:moveTo>
                  <a:pt x="116" y="28"/>
                </a:moveTo>
                <a:cubicBezTo>
                  <a:pt x="112" y="28"/>
                  <a:pt x="112" y="28"/>
                  <a:pt x="112" y="28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13"/>
                  <a:pt x="106" y="8"/>
                  <a:pt x="100" y="8"/>
                </a:cubicBezTo>
                <a:cubicBezTo>
                  <a:pt x="100" y="8"/>
                  <a:pt x="78" y="8"/>
                  <a:pt x="56" y="8"/>
                </a:cubicBezTo>
                <a:cubicBezTo>
                  <a:pt x="52" y="8"/>
                  <a:pt x="39" y="0"/>
                  <a:pt x="36" y="0"/>
                </a:cubicBezTo>
                <a:cubicBezTo>
                  <a:pt x="18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4"/>
                  <a:pt x="5" y="120"/>
                  <a:pt x="12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116" y="120"/>
                  <a:pt x="116" y="120"/>
                  <a:pt x="116" y="120"/>
                </a:cubicBezTo>
                <a:cubicBezTo>
                  <a:pt x="122" y="120"/>
                  <a:pt x="128" y="114"/>
                  <a:pt x="128" y="108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28" y="33"/>
                  <a:pt x="122" y="28"/>
                  <a:pt x="116" y="28"/>
                </a:cubicBezTo>
                <a:close/>
                <a:moveTo>
                  <a:pt x="16" y="112"/>
                </a:moveTo>
                <a:cubicBezTo>
                  <a:pt x="11" y="112"/>
                  <a:pt x="8" y="108"/>
                  <a:pt x="8" y="10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6" y="8"/>
                  <a:pt x="20" y="8"/>
                  <a:pt x="36" y="8"/>
                </a:cubicBezTo>
                <a:cubicBezTo>
                  <a:pt x="40" y="8"/>
                  <a:pt x="52" y="16"/>
                  <a:pt x="56" y="16"/>
                </a:cubicBezTo>
                <a:cubicBezTo>
                  <a:pt x="76" y="16"/>
                  <a:pt x="96" y="16"/>
                  <a:pt x="96" y="16"/>
                </a:cubicBezTo>
                <a:cubicBezTo>
                  <a:pt x="100" y="16"/>
                  <a:pt x="104" y="19"/>
                  <a:pt x="104" y="24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25" y="28"/>
                  <a:pt x="20" y="33"/>
                  <a:pt x="20" y="40"/>
                </a:cubicBezTo>
                <a:cubicBezTo>
                  <a:pt x="20" y="108"/>
                  <a:pt x="20" y="108"/>
                  <a:pt x="20" y="108"/>
                </a:cubicBezTo>
                <a:cubicBezTo>
                  <a:pt x="20" y="112"/>
                  <a:pt x="20" y="112"/>
                  <a:pt x="20" y="112"/>
                </a:cubicBezTo>
                <a:lnTo>
                  <a:pt x="16" y="112"/>
                </a:lnTo>
                <a:close/>
                <a:moveTo>
                  <a:pt x="120" y="104"/>
                </a:moveTo>
                <a:cubicBezTo>
                  <a:pt x="120" y="108"/>
                  <a:pt x="116" y="112"/>
                  <a:pt x="112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39"/>
                  <a:pt x="31" y="36"/>
                  <a:pt x="36" y="36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6" y="36"/>
                  <a:pt x="120" y="39"/>
                  <a:pt x="120" y="44"/>
                </a:cubicBezTo>
                <a:lnTo>
                  <a:pt x="120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  <a:latin typeface="DINOT-Bold"/>
              <a:ea typeface="微软雅黑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6002069" y="6742735"/>
            <a:ext cx="2085854" cy="962022"/>
            <a:chOff x="6332740" y="4849136"/>
            <a:chExt cx="2085854" cy="962022"/>
          </a:xfrm>
        </p:grpSpPr>
        <p:sp>
          <p:nvSpPr>
            <p:cNvPr id="50" name="矩形 49"/>
            <p:cNvSpPr/>
            <p:nvPr/>
          </p:nvSpPr>
          <p:spPr>
            <a:xfrm>
              <a:off x="6332740" y="5201760"/>
              <a:ext cx="2085854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ea typeface="微软雅黑"/>
                </a:rPr>
                <a:t>用户可以在投影仪或者计算机上进行演示</a:t>
              </a:r>
            </a:p>
          </p:txBody>
        </p:sp>
        <p:sp>
          <p:nvSpPr>
            <p:cNvPr id="51" name="矩形 50"/>
            <p:cNvSpPr/>
            <p:nvPr/>
          </p:nvSpPr>
          <p:spPr>
            <a:xfrm>
              <a:off x="6462466" y="4849136"/>
              <a:ext cx="1826400" cy="3668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20000"/>
                </a:lnSpc>
                <a:defRPr/>
              </a:pPr>
              <a:r>
                <a:rPr lang="zh-CN" altLang="en-US" sz="1600" b="1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微软雅黑"/>
                </a:rPr>
                <a:t>标题文字添加</a:t>
              </a:r>
            </a:p>
          </p:txBody>
        </p:sp>
      </p:grpSp>
      <p:sp>
        <p:nvSpPr>
          <p:cNvPr id="52" name="椭圆 51"/>
          <p:cNvSpPr/>
          <p:nvPr/>
        </p:nvSpPr>
        <p:spPr>
          <a:xfrm>
            <a:off x="6787212" y="6145698"/>
            <a:ext cx="515566" cy="515566"/>
          </a:xfrm>
          <a:prstGeom prst="ellipse">
            <a:avLst/>
          </a:prstGeom>
          <a:solidFill>
            <a:srgbClr val="F1412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sz="1800" kern="0">
              <a:solidFill>
                <a:prstClr val="white"/>
              </a:solidFill>
              <a:ea typeface="微软雅黑"/>
            </a:endParaRPr>
          </a:p>
        </p:txBody>
      </p:sp>
      <p:sp>
        <p:nvSpPr>
          <p:cNvPr id="53" name="Freeform 36"/>
          <p:cNvSpPr>
            <a:spLocks noEditPoints="1"/>
          </p:cNvSpPr>
          <p:nvPr/>
        </p:nvSpPr>
        <p:spPr bwMode="auto">
          <a:xfrm>
            <a:off x="6942924" y="6313915"/>
            <a:ext cx="204142" cy="191975"/>
          </a:xfrm>
          <a:custGeom>
            <a:avLst/>
            <a:gdLst>
              <a:gd name="T0" fmla="*/ 116 w 128"/>
              <a:gd name="T1" fmla="*/ 28 h 120"/>
              <a:gd name="T2" fmla="*/ 112 w 128"/>
              <a:gd name="T3" fmla="*/ 28 h 120"/>
              <a:gd name="T4" fmla="*/ 112 w 128"/>
              <a:gd name="T5" fmla="*/ 20 h 120"/>
              <a:gd name="T6" fmla="*/ 100 w 128"/>
              <a:gd name="T7" fmla="*/ 8 h 120"/>
              <a:gd name="T8" fmla="*/ 56 w 128"/>
              <a:gd name="T9" fmla="*/ 8 h 120"/>
              <a:gd name="T10" fmla="*/ 36 w 128"/>
              <a:gd name="T11" fmla="*/ 0 h 120"/>
              <a:gd name="T12" fmla="*/ 12 w 128"/>
              <a:gd name="T13" fmla="*/ 0 h 120"/>
              <a:gd name="T14" fmla="*/ 0 w 128"/>
              <a:gd name="T15" fmla="*/ 12 h 120"/>
              <a:gd name="T16" fmla="*/ 0 w 128"/>
              <a:gd name="T17" fmla="*/ 108 h 120"/>
              <a:gd name="T18" fmla="*/ 12 w 128"/>
              <a:gd name="T19" fmla="*/ 120 h 120"/>
              <a:gd name="T20" fmla="*/ 20 w 128"/>
              <a:gd name="T21" fmla="*/ 120 h 120"/>
              <a:gd name="T22" fmla="*/ 88 w 128"/>
              <a:gd name="T23" fmla="*/ 120 h 120"/>
              <a:gd name="T24" fmla="*/ 116 w 128"/>
              <a:gd name="T25" fmla="*/ 120 h 120"/>
              <a:gd name="T26" fmla="*/ 128 w 128"/>
              <a:gd name="T27" fmla="*/ 108 h 120"/>
              <a:gd name="T28" fmla="*/ 128 w 128"/>
              <a:gd name="T29" fmla="*/ 40 h 120"/>
              <a:gd name="T30" fmla="*/ 116 w 128"/>
              <a:gd name="T31" fmla="*/ 28 h 120"/>
              <a:gd name="T32" fmla="*/ 16 w 128"/>
              <a:gd name="T33" fmla="*/ 112 h 120"/>
              <a:gd name="T34" fmla="*/ 8 w 128"/>
              <a:gd name="T35" fmla="*/ 104 h 120"/>
              <a:gd name="T36" fmla="*/ 8 w 128"/>
              <a:gd name="T37" fmla="*/ 16 h 120"/>
              <a:gd name="T38" fmla="*/ 16 w 128"/>
              <a:gd name="T39" fmla="*/ 8 h 120"/>
              <a:gd name="T40" fmla="*/ 36 w 128"/>
              <a:gd name="T41" fmla="*/ 8 h 120"/>
              <a:gd name="T42" fmla="*/ 56 w 128"/>
              <a:gd name="T43" fmla="*/ 16 h 120"/>
              <a:gd name="T44" fmla="*/ 96 w 128"/>
              <a:gd name="T45" fmla="*/ 16 h 120"/>
              <a:gd name="T46" fmla="*/ 104 w 128"/>
              <a:gd name="T47" fmla="*/ 24 h 120"/>
              <a:gd name="T48" fmla="*/ 104 w 128"/>
              <a:gd name="T49" fmla="*/ 28 h 120"/>
              <a:gd name="T50" fmla="*/ 32 w 128"/>
              <a:gd name="T51" fmla="*/ 28 h 120"/>
              <a:gd name="T52" fmla="*/ 20 w 128"/>
              <a:gd name="T53" fmla="*/ 40 h 120"/>
              <a:gd name="T54" fmla="*/ 20 w 128"/>
              <a:gd name="T55" fmla="*/ 108 h 120"/>
              <a:gd name="T56" fmla="*/ 20 w 128"/>
              <a:gd name="T57" fmla="*/ 112 h 120"/>
              <a:gd name="T58" fmla="*/ 16 w 128"/>
              <a:gd name="T59" fmla="*/ 112 h 120"/>
              <a:gd name="T60" fmla="*/ 120 w 128"/>
              <a:gd name="T61" fmla="*/ 104 h 120"/>
              <a:gd name="T62" fmla="*/ 112 w 128"/>
              <a:gd name="T63" fmla="*/ 112 h 120"/>
              <a:gd name="T64" fmla="*/ 88 w 128"/>
              <a:gd name="T65" fmla="*/ 112 h 120"/>
              <a:gd name="T66" fmla="*/ 28 w 128"/>
              <a:gd name="T67" fmla="*/ 112 h 120"/>
              <a:gd name="T68" fmla="*/ 28 w 128"/>
              <a:gd name="T69" fmla="*/ 104 h 120"/>
              <a:gd name="T70" fmla="*/ 28 w 128"/>
              <a:gd name="T71" fmla="*/ 44 h 120"/>
              <a:gd name="T72" fmla="*/ 36 w 128"/>
              <a:gd name="T73" fmla="*/ 36 h 120"/>
              <a:gd name="T74" fmla="*/ 112 w 128"/>
              <a:gd name="T75" fmla="*/ 36 h 120"/>
              <a:gd name="T76" fmla="*/ 120 w 128"/>
              <a:gd name="T77" fmla="*/ 44 h 120"/>
              <a:gd name="T78" fmla="*/ 120 w 128"/>
              <a:gd name="T79" fmla="*/ 10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0">
                <a:moveTo>
                  <a:pt x="116" y="28"/>
                </a:moveTo>
                <a:cubicBezTo>
                  <a:pt x="112" y="28"/>
                  <a:pt x="112" y="28"/>
                  <a:pt x="112" y="28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13"/>
                  <a:pt x="106" y="8"/>
                  <a:pt x="100" y="8"/>
                </a:cubicBezTo>
                <a:cubicBezTo>
                  <a:pt x="100" y="8"/>
                  <a:pt x="78" y="8"/>
                  <a:pt x="56" y="8"/>
                </a:cubicBezTo>
                <a:cubicBezTo>
                  <a:pt x="52" y="8"/>
                  <a:pt x="39" y="0"/>
                  <a:pt x="36" y="0"/>
                </a:cubicBezTo>
                <a:cubicBezTo>
                  <a:pt x="18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4"/>
                  <a:pt x="5" y="120"/>
                  <a:pt x="12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116" y="120"/>
                  <a:pt x="116" y="120"/>
                  <a:pt x="116" y="120"/>
                </a:cubicBezTo>
                <a:cubicBezTo>
                  <a:pt x="122" y="120"/>
                  <a:pt x="128" y="114"/>
                  <a:pt x="128" y="108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28" y="33"/>
                  <a:pt x="122" y="28"/>
                  <a:pt x="116" y="28"/>
                </a:cubicBezTo>
                <a:close/>
                <a:moveTo>
                  <a:pt x="16" y="112"/>
                </a:moveTo>
                <a:cubicBezTo>
                  <a:pt x="11" y="112"/>
                  <a:pt x="8" y="108"/>
                  <a:pt x="8" y="10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6" y="8"/>
                  <a:pt x="20" y="8"/>
                  <a:pt x="36" y="8"/>
                </a:cubicBezTo>
                <a:cubicBezTo>
                  <a:pt x="40" y="8"/>
                  <a:pt x="52" y="16"/>
                  <a:pt x="56" y="16"/>
                </a:cubicBezTo>
                <a:cubicBezTo>
                  <a:pt x="76" y="16"/>
                  <a:pt x="96" y="16"/>
                  <a:pt x="96" y="16"/>
                </a:cubicBezTo>
                <a:cubicBezTo>
                  <a:pt x="100" y="16"/>
                  <a:pt x="104" y="19"/>
                  <a:pt x="104" y="24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25" y="28"/>
                  <a:pt x="20" y="33"/>
                  <a:pt x="20" y="40"/>
                </a:cubicBezTo>
                <a:cubicBezTo>
                  <a:pt x="20" y="108"/>
                  <a:pt x="20" y="108"/>
                  <a:pt x="20" y="108"/>
                </a:cubicBezTo>
                <a:cubicBezTo>
                  <a:pt x="20" y="112"/>
                  <a:pt x="20" y="112"/>
                  <a:pt x="20" y="112"/>
                </a:cubicBezTo>
                <a:lnTo>
                  <a:pt x="16" y="112"/>
                </a:lnTo>
                <a:close/>
                <a:moveTo>
                  <a:pt x="120" y="104"/>
                </a:moveTo>
                <a:cubicBezTo>
                  <a:pt x="120" y="108"/>
                  <a:pt x="116" y="112"/>
                  <a:pt x="112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39"/>
                  <a:pt x="31" y="36"/>
                  <a:pt x="36" y="36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6" y="36"/>
                  <a:pt x="120" y="39"/>
                  <a:pt x="120" y="44"/>
                </a:cubicBezTo>
                <a:lnTo>
                  <a:pt x="120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  <a:latin typeface="DINOT-Bold"/>
              <a:ea typeface="微软雅黑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8381347" y="6742735"/>
            <a:ext cx="2085854" cy="962022"/>
            <a:chOff x="8712018" y="4849136"/>
            <a:chExt cx="2085854" cy="962022"/>
          </a:xfrm>
        </p:grpSpPr>
        <p:sp>
          <p:nvSpPr>
            <p:cNvPr id="55" name="矩形 54"/>
            <p:cNvSpPr/>
            <p:nvPr/>
          </p:nvSpPr>
          <p:spPr>
            <a:xfrm>
              <a:off x="8712018" y="5201760"/>
              <a:ext cx="2085854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ea typeface="微软雅黑"/>
                </a:rPr>
                <a:t>用户可以在投影仪或者计算机上进行演示</a:t>
              </a:r>
            </a:p>
          </p:txBody>
        </p:sp>
        <p:sp>
          <p:nvSpPr>
            <p:cNvPr id="56" name="矩形 55"/>
            <p:cNvSpPr/>
            <p:nvPr/>
          </p:nvSpPr>
          <p:spPr>
            <a:xfrm>
              <a:off x="8841744" y="4849136"/>
              <a:ext cx="1826400" cy="3668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20000"/>
                </a:lnSpc>
                <a:defRPr/>
              </a:pPr>
              <a:r>
                <a:rPr lang="zh-CN" altLang="en-US" sz="1600" b="1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微软雅黑"/>
                </a:rPr>
                <a:t>标题文字添加</a:t>
              </a:r>
            </a:p>
          </p:txBody>
        </p:sp>
      </p:grpSp>
      <p:sp>
        <p:nvSpPr>
          <p:cNvPr id="57" name="椭圆 56"/>
          <p:cNvSpPr/>
          <p:nvPr/>
        </p:nvSpPr>
        <p:spPr>
          <a:xfrm>
            <a:off x="9166490" y="6145698"/>
            <a:ext cx="515566" cy="515566"/>
          </a:xfrm>
          <a:prstGeom prst="ellipse">
            <a:avLst/>
          </a:prstGeom>
          <a:solidFill>
            <a:srgbClr val="5DCE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sz="1800" kern="0">
              <a:solidFill>
                <a:prstClr val="white"/>
              </a:solidFill>
              <a:ea typeface="微软雅黑"/>
            </a:endParaRPr>
          </a:p>
        </p:txBody>
      </p:sp>
      <p:sp>
        <p:nvSpPr>
          <p:cNvPr id="58" name="Freeform 36"/>
          <p:cNvSpPr>
            <a:spLocks noEditPoints="1"/>
          </p:cNvSpPr>
          <p:nvPr/>
        </p:nvSpPr>
        <p:spPr bwMode="auto">
          <a:xfrm>
            <a:off x="9322202" y="6313915"/>
            <a:ext cx="204142" cy="191975"/>
          </a:xfrm>
          <a:custGeom>
            <a:avLst/>
            <a:gdLst>
              <a:gd name="T0" fmla="*/ 116 w 128"/>
              <a:gd name="T1" fmla="*/ 28 h 120"/>
              <a:gd name="T2" fmla="*/ 112 w 128"/>
              <a:gd name="T3" fmla="*/ 28 h 120"/>
              <a:gd name="T4" fmla="*/ 112 w 128"/>
              <a:gd name="T5" fmla="*/ 20 h 120"/>
              <a:gd name="T6" fmla="*/ 100 w 128"/>
              <a:gd name="T7" fmla="*/ 8 h 120"/>
              <a:gd name="T8" fmla="*/ 56 w 128"/>
              <a:gd name="T9" fmla="*/ 8 h 120"/>
              <a:gd name="T10" fmla="*/ 36 w 128"/>
              <a:gd name="T11" fmla="*/ 0 h 120"/>
              <a:gd name="T12" fmla="*/ 12 w 128"/>
              <a:gd name="T13" fmla="*/ 0 h 120"/>
              <a:gd name="T14" fmla="*/ 0 w 128"/>
              <a:gd name="T15" fmla="*/ 12 h 120"/>
              <a:gd name="T16" fmla="*/ 0 w 128"/>
              <a:gd name="T17" fmla="*/ 108 h 120"/>
              <a:gd name="T18" fmla="*/ 12 w 128"/>
              <a:gd name="T19" fmla="*/ 120 h 120"/>
              <a:gd name="T20" fmla="*/ 20 w 128"/>
              <a:gd name="T21" fmla="*/ 120 h 120"/>
              <a:gd name="T22" fmla="*/ 88 w 128"/>
              <a:gd name="T23" fmla="*/ 120 h 120"/>
              <a:gd name="T24" fmla="*/ 116 w 128"/>
              <a:gd name="T25" fmla="*/ 120 h 120"/>
              <a:gd name="T26" fmla="*/ 128 w 128"/>
              <a:gd name="T27" fmla="*/ 108 h 120"/>
              <a:gd name="T28" fmla="*/ 128 w 128"/>
              <a:gd name="T29" fmla="*/ 40 h 120"/>
              <a:gd name="T30" fmla="*/ 116 w 128"/>
              <a:gd name="T31" fmla="*/ 28 h 120"/>
              <a:gd name="T32" fmla="*/ 16 w 128"/>
              <a:gd name="T33" fmla="*/ 112 h 120"/>
              <a:gd name="T34" fmla="*/ 8 w 128"/>
              <a:gd name="T35" fmla="*/ 104 h 120"/>
              <a:gd name="T36" fmla="*/ 8 w 128"/>
              <a:gd name="T37" fmla="*/ 16 h 120"/>
              <a:gd name="T38" fmla="*/ 16 w 128"/>
              <a:gd name="T39" fmla="*/ 8 h 120"/>
              <a:gd name="T40" fmla="*/ 36 w 128"/>
              <a:gd name="T41" fmla="*/ 8 h 120"/>
              <a:gd name="T42" fmla="*/ 56 w 128"/>
              <a:gd name="T43" fmla="*/ 16 h 120"/>
              <a:gd name="T44" fmla="*/ 96 w 128"/>
              <a:gd name="T45" fmla="*/ 16 h 120"/>
              <a:gd name="T46" fmla="*/ 104 w 128"/>
              <a:gd name="T47" fmla="*/ 24 h 120"/>
              <a:gd name="T48" fmla="*/ 104 w 128"/>
              <a:gd name="T49" fmla="*/ 28 h 120"/>
              <a:gd name="T50" fmla="*/ 32 w 128"/>
              <a:gd name="T51" fmla="*/ 28 h 120"/>
              <a:gd name="T52" fmla="*/ 20 w 128"/>
              <a:gd name="T53" fmla="*/ 40 h 120"/>
              <a:gd name="T54" fmla="*/ 20 w 128"/>
              <a:gd name="T55" fmla="*/ 108 h 120"/>
              <a:gd name="T56" fmla="*/ 20 w 128"/>
              <a:gd name="T57" fmla="*/ 112 h 120"/>
              <a:gd name="T58" fmla="*/ 16 w 128"/>
              <a:gd name="T59" fmla="*/ 112 h 120"/>
              <a:gd name="T60" fmla="*/ 120 w 128"/>
              <a:gd name="T61" fmla="*/ 104 h 120"/>
              <a:gd name="T62" fmla="*/ 112 w 128"/>
              <a:gd name="T63" fmla="*/ 112 h 120"/>
              <a:gd name="T64" fmla="*/ 88 w 128"/>
              <a:gd name="T65" fmla="*/ 112 h 120"/>
              <a:gd name="T66" fmla="*/ 28 w 128"/>
              <a:gd name="T67" fmla="*/ 112 h 120"/>
              <a:gd name="T68" fmla="*/ 28 w 128"/>
              <a:gd name="T69" fmla="*/ 104 h 120"/>
              <a:gd name="T70" fmla="*/ 28 w 128"/>
              <a:gd name="T71" fmla="*/ 44 h 120"/>
              <a:gd name="T72" fmla="*/ 36 w 128"/>
              <a:gd name="T73" fmla="*/ 36 h 120"/>
              <a:gd name="T74" fmla="*/ 112 w 128"/>
              <a:gd name="T75" fmla="*/ 36 h 120"/>
              <a:gd name="T76" fmla="*/ 120 w 128"/>
              <a:gd name="T77" fmla="*/ 44 h 120"/>
              <a:gd name="T78" fmla="*/ 120 w 128"/>
              <a:gd name="T79" fmla="*/ 10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0">
                <a:moveTo>
                  <a:pt x="116" y="28"/>
                </a:moveTo>
                <a:cubicBezTo>
                  <a:pt x="112" y="28"/>
                  <a:pt x="112" y="28"/>
                  <a:pt x="112" y="28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13"/>
                  <a:pt x="106" y="8"/>
                  <a:pt x="100" y="8"/>
                </a:cubicBezTo>
                <a:cubicBezTo>
                  <a:pt x="100" y="8"/>
                  <a:pt x="78" y="8"/>
                  <a:pt x="56" y="8"/>
                </a:cubicBezTo>
                <a:cubicBezTo>
                  <a:pt x="52" y="8"/>
                  <a:pt x="39" y="0"/>
                  <a:pt x="36" y="0"/>
                </a:cubicBezTo>
                <a:cubicBezTo>
                  <a:pt x="18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4"/>
                  <a:pt x="5" y="120"/>
                  <a:pt x="12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116" y="120"/>
                  <a:pt x="116" y="120"/>
                  <a:pt x="116" y="120"/>
                </a:cubicBezTo>
                <a:cubicBezTo>
                  <a:pt x="122" y="120"/>
                  <a:pt x="128" y="114"/>
                  <a:pt x="128" y="108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28" y="33"/>
                  <a:pt x="122" y="28"/>
                  <a:pt x="116" y="28"/>
                </a:cubicBezTo>
                <a:close/>
                <a:moveTo>
                  <a:pt x="16" y="112"/>
                </a:moveTo>
                <a:cubicBezTo>
                  <a:pt x="11" y="112"/>
                  <a:pt x="8" y="108"/>
                  <a:pt x="8" y="10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6" y="8"/>
                  <a:pt x="20" y="8"/>
                  <a:pt x="36" y="8"/>
                </a:cubicBezTo>
                <a:cubicBezTo>
                  <a:pt x="40" y="8"/>
                  <a:pt x="52" y="16"/>
                  <a:pt x="56" y="16"/>
                </a:cubicBezTo>
                <a:cubicBezTo>
                  <a:pt x="76" y="16"/>
                  <a:pt x="96" y="16"/>
                  <a:pt x="96" y="16"/>
                </a:cubicBezTo>
                <a:cubicBezTo>
                  <a:pt x="100" y="16"/>
                  <a:pt x="104" y="19"/>
                  <a:pt x="104" y="24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25" y="28"/>
                  <a:pt x="20" y="33"/>
                  <a:pt x="20" y="40"/>
                </a:cubicBezTo>
                <a:cubicBezTo>
                  <a:pt x="20" y="108"/>
                  <a:pt x="20" y="108"/>
                  <a:pt x="20" y="108"/>
                </a:cubicBezTo>
                <a:cubicBezTo>
                  <a:pt x="20" y="112"/>
                  <a:pt x="20" y="112"/>
                  <a:pt x="20" y="112"/>
                </a:cubicBezTo>
                <a:lnTo>
                  <a:pt x="16" y="112"/>
                </a:lnTo>
                <a:close/>
                <a:moveTo>
                  <a:pt x="120" y="104"/>
                </a:moveTo>
                <a:cubicBezTo>
                  <a:pt x="120" y="108"/>
                  <a:pt x="116" y="112"/>
                  <a:pt x="112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39"/>
                  <a:pt x="31" y="36"/>
                  <a:pt x="36" y="36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6" y="36"/>
                  <a:pt x="120" y="39"/>
                  <a:pt x="120" y="44"/>
                </a:cubicBezTo>
                <a:lnTo>
                  <a:pt x="120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  <a:latin typeface="DINOT-Bold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226189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311</Words>
  <Application>Microsoft Office PowerPoint</Application>
  <PresentationFormat>自定义</PresentationFormat>
  <Paragraphs>22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Office 主题</vt:lpstr>
      <vt:lpstr>1_第一PPT，www.1ppt.com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4</cp:revision>
  <dcterms:created xsi:type="dcterms:W3CDTF">2019-10-03T15:40:39Z</dcterms:created>
  <dcterms:modified xsi:type="dcterms:W3CDTF">2019-10-25T06:11:01Z</dcterms:modified>
</cp:coreProperties>
</file>