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  <p:sldMasterId id="2147483836" r:id="rId2"/>
  </p:sldMasterIdLst>
  <p:notesMasterIdLst>
    <p:notesMasterId r:id="rId5"/>
  </p:notesMasterIdLst>
  <p:handoutMasterIdLst>
    <p:handoutMasterId r:id="rId6"/>
  </p:handoutMasterIdLst>
  <p:sldIdLst>
    <p:sldId id="429" r:id="rId3"/>
    <p:sldId id="430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0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1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1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176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210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246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281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6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3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526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5876610"/>
            <a:ext cx="11531008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864156" y="2208197"/>
            <a:ext cx="9793764" cy="2305414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60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864156" y="4550458"/>
            <a:ext cx="9793764" cy="1511572"/>
          </a:xfrm>
        </p:spPr>
        <p:txBody>
          <a:bodyPr lIns="57607" rIns="57607"/>
          <a:lstStyle>
            <a:lvl1pPr marL="0" marR="80650" indent="0" algn="r">
              <a:buNone/>
              <a:defRPr>
                <a:solidFill>
                  <a:schemeClr val="tx2"/>
                </a:solidFill>
              </a:defRPr>
            </a:lvl1pPr>
            <a:lvl2pPr marL="576072" indent="0" algn="ctr">
              <a:buNone/>
            </a:lvl2pPr>
            <a:lvl3pPr marL="1152144" indent="0" algn="ctr">
              <a:buNone/>
            </a:lvl3pPr>
            <a:lvl4pPr marL="1728216" indent="0" algn="ctr">
              <a:buNone/>
            </a:lvl4pPr>
            <a:lvl5pPr marL="2304288" indent="0" algn="ctr">
              <a:buNone/>
            </a:lvl5pPr>
            <a:lvl6pPr marL="2880360" indent="0" algn="ctr">
              <a:buNone/>
            </a:lvl6pPr>
            <a:lvl7pPr marL="3456432" indent="0" algn="ctr">
              <a:buNone/>
            </a:lvl7pPr>
            <a:lvl8pPr marL="4032504" indent="0" algn="ctr">
              <a:buNone/>
            </a:lvl8pPr>
            <a:lvl9pPr marL="4608576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4743" y="6240551"/>
            <a:ext cx="11526819" cy="2409142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244" y="1335188"/>
            <a:ext cx="9793764" cy="230420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6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42891" y="3693821"/>
            <a:ext cx="5761038" cy="1833092"/>
          </a:xfrm>
        </p:spPr>
        <p:txBody>
          <a:bodyPr lIns="115214" rIns="115214" anchor="t"/>
          <a:lstStyle>
            <a:lvl1pPr marL="0" indent="0" algn="l">
              <a:buNone/>
              <a:defRPr sz="2900">
                <a:solidFill>
                  <a:schemeClr val="tx1"/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4582469" y="3786756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4347572" y="3786756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866406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866406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4030"/>
            <a:ext cx="10369868" cy="1440127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6816602"/>
            <a:ext cx="5090917" cy="960085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30429" anchor="ctr"/>
          <a:lstStyle>
            <a:lvl1pPr marL="0" indent="0">
              <a:buNone/>
              <a:defRPr sz="3000" b="0">
                <a:solidFill>
                  <a:schemeClr val="bg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5853056" y="6816602"/>
            <a:ext cx="5092917" cy="960085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30429" anchor="ctr"/>
          <a:lstStyle>
            <a:lvl1pPr marL="0" indent="0">
              <a:buNone/>
              <a:defRPr sz="3000" b="0">
                <a:solidFill>
                  <a:schemeClr val="bg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576104" y="1819744"/>
            <a:ext cx="5090917" cy="49664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1819744"/>
            <a:ext cx="5092917" cy="49664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10/25/2019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2208" y="6144543"/>
            <a:ext cx="9427557" cy="576051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32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569003" y="6747181"/>
            <a:ext cx="5008262" cy="1152102"/>
          </a:xfrm>
        </p:spPr>
        <p:txBody>
          <a:bodyPr/>
          <a:lstStyle>
            <a:lvl1pPr marL="0" indent="0" algn="r">
              <a:buNone/>
              <a:defRPr sz="2000"/>
            </a:lvl1pPr>
            <a:lvl2pPr>
              <a:buNone/>
              <a:defRPr sz="1500"/>
            </a:lvl2pPr>
            <a:lvl3pPr>
              <a:buNone/>
              <a:defRPr sz="1300"/>
            </a:lvl3pPr>
            <a:lvl4pPr>
              <a:buNone/>
              <a:defRPr sz="1100"/>
            </a:lvl4pPr>
            <a:lvl5pPr>
              <a:buNone/>
              <a:defRPr sz="11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152208" y="345630"/>
            <a:ext cx="9425057" cy="576050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476527" y="8073713"/>
            <a:ext cx="2419636" cy="460841"/>
          </a:xfrm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19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38032" y="6858435"/>
            <a:ext cx="9025625" cy="816742"/>
          </a:xfrm>
          <a:noFill/>
        </p:spPr>
        <p:txBody>
          <a:bodyPr lIns="115214" tIns="0" rIns="115214" anchor="t"/>
          <a:lstStyle>
            <a:lvl1pPr marL="0" marR="23043" indent="0" algn="r">
              <a:buNone/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88052" y="239351"/>
            <a:ext cx="10945971" cy="5530088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40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5519196" y="8073714"/>
            <a:ext cx="2962021" cy="46004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8052" y="6129829"/>
            <a:ext cx="10175605" cy="70894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8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629119" y="7490345"/>
            <a:ext cx="6225529" cy="11605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612038" y="7482879"/>
            <a:ext cx="4650225" cy="117610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7613" y="7296711"/>
            <a:ext cx="4287152" cy="1361844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15214" tIns="57607" rIns="115214" bIns="57607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11639" y="7292283"/>
            <a:ext cx="4291178" cy="136627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10917383" y="6285204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10682485" y="6285204"/>
            <a:ext cx="230442" cy="288025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1866407"/>
            <a:ext cx="10369868" cy="5526247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23931" y="346035"/>
            <a:ext cx="2239736" cy="7046620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5"/>
            <a:ext cx="7969435" cy="7046619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1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2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10" y="419132"/>
            <a:ext cx="5569659" cy="470282"/>
          </a:xfrm>
          <a:prstGeom prst="rect">
            <a:avLst/>
          </a:prstGeom>
          <a:noFill/>
        </p:spPr>
        <p:txBody>
          <a:bodyPr wrap="square" lIns="115207" tIns="57603" rIns="115207" bIns="57603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0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5" y="7997015"/>
            <a:ext cx="6749215" cy="393337"/>
          </a:xfrm>
          <a:prstGeom prst="rect">
            <a:avLst/>
          </a:prstGeom>
          <a:noFill/>
        </p:spPr>
        <p:txBody>
          <a:bodyPr lIns="115207" tIns="57603" rIns="115207" bIns="57603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8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07" tIns="57603" rIns="115207" bIns="57603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2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5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1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10" y="419132"/>
            <a:ext cx="5569659" cy="470282"/>
          </a:xfrm>
          <a:prstGeom prst="rect">
            <a:avLst/>
          </a:prstGeom>
          <a:noFill/>
        </p:spPr>
        <p:txBody>
          <a:bodyPr wrap="square" lIns="115207" tIns="57603" rIns="115207" bIns="57603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0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5" y="7997015"/>
            <a:ext cx="6749215" cy="393337"/>
          </a:xfrm>
          <a:prstGeom prst="rect">
            <a:avLst/>
          </a:prstGeom>
          <a:noFill/>
        </p:spPr>
        <p:txBody>
          <a:bodyPr lIns="115207" tIns="57603" rIns="115207" bIns="57603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8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07" tIns="57603" rIns="115207" bIns="57603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5" y="1054221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1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10" y="419132"/>
            <a:ext cx="5569659" cy="470282"/>
          </a:xfrm>
          <a:prstGeom prst="rect">
            <a:avLst/>
          </a:prstGeom>
          <a:noFill/>
        </p:spPr>
        <p:txBody>
          <a:bodyPr wrap="square" lIns="115207" tIns="57603" rIns="115207" bIns="57603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0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5" y="7997015"/>
            <a:ext cx="6749215" cy="393337"/>
          </a:xfrm>
          <a:prstGeom prst="rect">
            <a:avLst/>
          </a:prstGeom>
          <a:noFill/>
        </p:spPr>
        <p:txBody>
          <a:bodyPr lIns="115207" tIns="57603" rIns="115207" bIns="57603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8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07" tIns="57603" rIns="115207" bIns="57603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565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1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978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30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2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2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07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4874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629119" y="7490345"/>
            <a:ext cx="6225529" cy="11605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612038" y="7482879"/>
            <a:ext cx="4650225" cy="117610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14" tIns="57607" rIns="115214" bIns="5760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7613" y="7296711"/>
            <a:ext cx="4287152" cy="1361844"/>
          </a:xfrm>
          <a:prstGeom prst="rtTriangle">
            <a:avLst/>
          </a:prstGeom>
          <a:blipFill>
            <a:blip r:embed="rId16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15214" tIns="57607" rIns="115214" bIns="57607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11639" y="7292283"/>
            <a:ext cx="4291178" cy="136627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576104" y="1866406"/>
            <a:ext cx="10369868" cy="5702504"/>
          </a:xfrm>
          <a:prstGeom prst="rect">
            <a:avLst/>
          </a:prstGeom>
        </p:spPr>
        <p:txBody>
          <a:bodyPr vert="horz" lIns="115214" tIns="57607" rIns="115214" bIns="57607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8476527" y="8073713"/>
            <a:ext cx="2419636" cy="460841"/>
          </a:xfrm>
          <a:prstGeom prst="rect">
            <a:avLst/>
          </a:prstGeom>
        </p:spPr>
        <p:txBody>
          <a:bodyPr vert="horz" lIns="115214" tIns="57607" rIns="115214" bIns="57607" anchor="b"/>
          <a:lstStyle>
            <a:lvl1pPr algn="l" eaLnBrk="1" latinLnBrk="0" hangingPunct="1">
              <a:defRPr kumimoji="0" sz="130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5519196" y="8073714"/>
            <a:ext cx="2962021" cy="460041"/>
          </a:xfrm>
          <a:prstGeom prst="rect">
            <a:avLst/>
          </a:prstGeom>
        </p:spPr>
        <p:txBody>
          <a:bodyPr vert="horz" lIns="115214" tIns="57607" rIns="115214" bIns="57607" anchor="b"/>
          <a:lstStyle>
            <a:lvl1pPr algn="r" eaLnBrk="1" latinLnBrk="0" hangingPunct="1">
              <a:defRPr kumimoji="0" sz="130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0896163" y="8073714"/>
            <a:ext cx="460883" cy="460041"/>
          </a:xfrm>
          <a:prstGeom prst="rect">
            <a:avLst/>
          </a:prstGeom>
        </p:spPr>
        <p:txBody>
          <a:bodyPr vert="horz" lIns="115214" tIns="57607" rIns="115214" bIns="57607" anchor="b"/>
          <a:lstStyle>
            <a:lvl1pPr algn="r" eaLnBrk="1" latinLnBrk="0" hangingPunct="1">
              <a:defRPr kumimoji="0" sz="1300" b="0"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698" r:id="rId13"/>
    <p:sldLayoutId id="2147483713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60858" indent="-322600" algn="l" rtl="0" eaLnBrk="1" latinLnBrk="0" hangingPunct="1">
        <a:spcBef>
          <a:spcPts val="504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3458" indent="-288036" algn="l" rtl="0" eaLnBrk="1" latinLnBrk="0" hangingPunct="1">
        <a:spcBef>
          <a:spcPts val="408"/>
        </a:spcBef>
        <a:buClr>
          <a:schemeClr val="accent1"/>
        </a:buClr>
        <a:buFont typeface="Verdana"/>
        <a:buChar char="◦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015" indent="-288036" algn="l" rtl="0" eaLnBrk="1" latinLnBrk="0" hangingPunct="1">
        <a:spcBef>
          <a:spcPts val="441"/>
        </a:spcBef>
        <a:buClr>
          <a:schemeClr val="accent2"/>
        </a:buClr>
        <a:buSzPct val="100000"/>
        <a:buFont typeface="Wingdings 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88036" algn="l" rtl="0" eaLnBrk="1" latinLnBrk="0" hangingPunct="1">
        <a:spcBef>
          <a:spcPts val="441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indent="-288036" algn="l" rtl="0" eaLnBrk="1" latinLnBrk="0" hangingPunct="1">
        <a:spcBef>
          <a:spcPts val="441"/>
        </a:spcBef>
        <a:buClr>
          <a:schemeClr val="accent2"/>
        </a:buClr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016252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2304288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592324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indent="-288036" algn="l" rtl="0" eaLnBrk="1" latinLnBrk="0" hangingPunct="1">
        <a:spcBef>
          <a:spcPts val="441"/>
        </a:spcBef>
        <a:buClr>
          <a:schemeClr val="accent3"/>
        </a:buClr>
        <a:buFont typeface="Wingdings 2"/>
        <a:buChar char="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5714287" y="2251911"/>
            <a:ext cx="240790" cy="2507017"/>
            <a:chOff x="5976025" y="2247843"/>
            <a:chExt cx="240790" cy="2507017"/>
          </a:xfrm>
        </p:grpSpPr>
        <p:sp>
          <p:nvSpPr>
            <p:cNvPr id="3" name="Oval 3"/>
            <p:cNvSpPr/>
            <p:nvPr/>
          </p:nvSpPr>
          <p:spPr>
            <a:xfrm>
              <a:off x="5976025" y="2247843"/>
              <a:ext cx="240790" cy="2407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4"/>
            <p:cNvSpPr/>
            <p:nvPr/>
          </p:nvSpPr>
          <p:spPr>
            <a:xfrm>
              <a:off x="5976025" y="3003046"/>
              <a:ext cx="240790" cy="2407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5"/>
            <p:cNvSpPr/>
            <p:nvPr/>
          </p:nvSpPr>
          <p:spPr>
            <a:xfrm>
              <a:off x="5976025" y="3758249"/>
              <a:ext cx="240790" cy="2407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6"/>
            <p:cNvSpPr/>
            <p:nvPr/>
          </p:nvSpPr>
          <p:spPr>
            <a:xfrm>
              <a:off x="5976025" y="4514070"/>
              <a:ext cx="240790" cy="24079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ounded Rectangle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576462" y="2158388"/>
            <a:ext cx="4050368" cy="42783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25.000.000</a:t>
            </a:r>
          </a:p>
        </p:txBody>
      </p:sp>
      <p:sp>
        <p:nvSpPr>
          <p:cNvPr id="8" name="Rounded Rectangle 8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1215371" y="2913590"/>
            <a:ext cx="3411460" cy="42783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10.592.000</a:t>
            </a:r>
          </a:p>
        </p:txBody>
      </p:sp>
      <p:sp>
        <p:nvSpPr>
          <p:cNvPr id="9" name="Rounded Rectangle 9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2242311" y="3668794"/>
            <a:ext cx="2384519" cy="42783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300.000</a:t>
            </a:r>
          </a:p>
        </p:txBody>
      </p:sp>
      <p:sp>
        <p:nvSpPr>
          <p:cNvPr id="10" name="Rounded Rectangle 1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1721808" y="4424615"/>
            <a:ext cx="2905023" cy="4278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1.000.000</a:t>
            </a:r>
          </a:p>
        </p:txBody>
      </p:sp>
      <p:sp>
        <p:nvSpPr>
          <p:cNvPr id="11" name="Rounded Rectangle 1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7042535" y="2158388"/>
            <a:ext cx="4008404" cy="42783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25.000.000</a:t>
            </a:r>
          </a:p>
        </p:txBody>
      </p:sp>
      <p:sp>
        <p:nvSpPr>
          <p:cNvPr id="12" name="Rounded Rectangle 1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7042535" y="2913590"/>
            <a:ext cx="2177353" cy="42783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10.521.000</a:t>
            </a:r>
          </a:p>
        </p:txBody>
      </p:sp>
      <p:sp>
        <p:nvSpPr>
          <p:cNvPr id="13" name="Rounded Rectangle 1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7042535" y="3668794"/>
            <a:ext cx="3499716" cy="42783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5.000.000</a:t>
            </a:r>
          </a:p>
        </p:txBody>
      </p:sp>
      <p:sp>
        <p:nvSpPr>
          <p:cNvPr id="14" name="Rounded Rectangle 1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7042535" y="4424615"/>
            <a:ext cx="3021413" cy="4278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b="1"/>
              <a:t>500.000</a:t>
            </a:r>
          </a:p>
        </p:txBody>
      </p:sp>
      <p:grpSp>
        <p:nvGrpSpPr>
          <p:cNvPr id="15" name="Group 1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329360" y="4367609"/>
            <a:ext cx="406400" cy="464345"/>
            <a:chOff x="9174163" y="2577307"/>
            <a:chExt cx="406400" cy="464344"/>
          </a:xfrm>
          <a:solidFill>
            <a:schemeClr val="accent4"/>
          </a:solidFill>
        </p:grpSpPr>
        <p:sp>
          <p:nvSpPr>
            <p:cNvPr id="16" name="AutoShape 48"/>
            <p:cNvSpPr>
              <a:spLocks/>
            </p:cNvSpPr>
            <p:nvPr/>
          </p:nvSpPr>
          <p:spPr bwMode="auto">
            <a:xfrm>
              <a:off x="9174163" y="257730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" name="AutoShape 49"/>
            <p:cNvSpPr>
              <a:spLocks/>
            </p:cNvSpPr>
            <p:nvPr/>
          </p:nvSpPr>
          <p:spPr bwMode="auto">
            <a:xfrm>
              <a:off x="9493250" y="294005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50"/>
            <p:cNvSpPr>
              <a:spLocks/>
            </p:cNvSpPr>
            <p:nvPr/>
          </p:nvSpPr>
          <p:spPr bwMode="auto">
            <a:xfrm>
              <a:off x="9493250" y="285273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" name="AutoShape 51"/>
            <p:cNvSpPr>
              <a:spLocks/>
            </p:cNvSpPr>
            <p:nvPr/>
          </p:nvSpPr>
          <p:spPr bwMode="auto">
            <a:xfrm>
              <a:off x="9493250" y="276542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0" name="Group 2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4932361" y="4375151"/>
            <a:ext cx="464344" cy="464345"/>
            <a:chOff x="8216107" y="2577307"/>
            <a:chExt cx="464344" cy="464344"/>
          </a:xfrm>
          <a:solidFill>
            <a:schemeClr val="accent4"/>
          </a:solidFill>
        </p:grpSpPr>
        <p:sp>
          <p:nvSpPr>
            <p:cNvPr id="21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5" name="Group 2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4932361" y="3631468"/>
            <a:ext cx="464344" cy="464345"/>
            <a:chOff x="7287419" y="2577307"/>
            <a:chExt cx="464344" cy="464344"/>
          </a:xfrm>
          <a:solidFill>
            <a:schemeClr val="accent3"/>
          </a:solidFill>
        </p:grpSpPr>
        <p:sp>
          <p:nvSpPr>
            <p:cNvPr id="26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8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" name="AutoShape 59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/>
          </p:cNvSpPr>
          <p:nvPr/>
        </p:nvSpPr>
        <p:spPr bwMode="auto">
          <a:xfrm>
            <a:off x="4932361" y="2887786"/>
            <a:ext cx="465138" cy="46434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9" tIns="19049" rIns="19049" bIns="19049" anchor="ctr"/>
          <a:lstStyle/>
          <a:p>
            <a:pPr algn="ctr" defTabSz="228585" hangingPunct="0"/>
            <a:endParaRPr lang="en-US">
              <a:sym typeface="Gill Sans" charset="0"/>
            </a:endParaRPr>
          </a:p>
        </p:txBody>
      </p:sp>
      <p:grpSp>
        <p:nvGrpSpPr>
          <p:cNvPr id="30" name="Group 3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300786" y="3631468"/>
            <a:ext cx="434975" cy="464345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3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4" name="Group 3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271417" y="2863945"/>
            <a:ext cx="464344" cy="464345"/>
            <a:chOff x="8216107" y="1647825"/>
            <a:chExt cx="464344" cy="464344"/>
          </a:xfrm>
          <a:solidFill>
            <a:schemeClr val="accent2"/>
          </a:solidFill>
        </p:grpSpPr>
        <p:sp>
          <p:nvSpPr>
            <p:cNvPr id="35" name="AutoShape 81"/>
            <p:cNvSpPr>
              <a:spLocks/>
            </p:cNvSpPr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6" name="AutoShape 82"/>
            <p:cNvSpPr>
              <a:spLocks/>
            </p:cNvSpPr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7" name="Group 3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271021" y="2180218"/>
            <a:ext cx="465138" cy="391319"/>
            <a:chOff x="5368132" y="2625725"/>
            <a:chExt cx="465138" cy="391319"/>
          </a:xfrm>
          <a:solidFill>
            <a:schemeClr val="accent1"/>
          </a:solidFill>
        </p:grpSpPr>
        <p:sp>
          <p:nvSpPr>
            <p:cNvPr id="3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1" name="Group 4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4932361" y="2144102"/>
            <a:ext cx="464344" cy="464345"/>
            <a:chOff x="4439444" y="2582069"/>
            <a:chExt cx="464344" cy="464344"/>
          </a:xfrm>
          <a:solidFill>
            <a:schemeClr val="accent1"/>
          </a:solidFill>
        </p:grpSpPr>
        <p:sp>
          <p:nvSpPr>
            <p:cNvPr id="42" name="AutoShape 123"/>
            <p:cNvSpPr>
              <a:spLocks/>
            </p:cNvSpPr>
            <p:nvPr/>
          </p:nvSpPr>
          <p:spPr bwMode="auto">
            <a:xfrm>
              <a:off x="4439444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>
                <a:sym typeface="Gill Sans" charset="0"/>
              </a:endParaRPr>
            </a:p>
          </p:txBody>
        </p:sp>
        <p:sp>
          <p:nvSpPr>
            <p:cNvPr id="43" name="AutoShape 124"/>
            <p:cNvSpPr>
              <a:spLocks/>
            </p:cNvSpPr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>
                <a:sym typeface="Gill Sans" charset="0"/>
              </a:endParaRPr>
            </a:p>
          </p:txBody>
        </p:sp>
        <p:sp>
          <p:nvSpPr>
            <p:cNvPr id="44" name="AutoShape 125"/>
            <p:cNvSpPr>
              <a:spLocks/>
            </p:cNvSpPr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585" hangingPunct="0"/>
              <a:endParaRPr lang="en-US">
                <a:sym typeface="Gill Sans" charset="0"/>
              </a:endParaRPr>
            </a:p>
          </p:txBody>
        </p:sp>
      </p:grpSp>
      <p:cxnSp>
        <p:nvCxnSpPr>
          <p:cNvPr id="45" name="Straight Connector 5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CxnSpPr/>
          <p:nvPr/>
        </p:nvCxnSpPr>
        <p:spPr>
          <a:xfrm>
            <a:off x="4247464" y="5262577"/>
            <a:ext cx="317453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576461" y="5316752"/>
            <a:ext cx="10474325" cy="1038667"/>
            <a:chOff x="838199" y="4957084"/>
            <a:chExt cx="10474325" cy="1038666"/>
          </a:xfrm>
        </p:grpSpPr>
        <p:sp>
          <p:nvSpPr>
            <p:cNvPr id="47" name="矩形 46"/>
            <p:cNvSpPr/>
            <p:nvPr/>
          </p:nvSpPr>
          <p:spPr>
            <a:xfrm>
              <a:off x="838200" y="5367540"/>
              <a:ext cx="10474324" cy="6282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434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alibri"/>
                  <a:ea typeface="微软雅黑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alibri"/>
                  <a:ea typeface="微软雅黑"/>
                </a:rPr>
                <a:t>Microsoft Office PowerPoint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alibri"/>
                  <a:ea typeface="微软雅黑"/>
                </a:rPr>
                <a:t>不仅可以创建演示文稿，还可以在互联网上召开面对面会议、远程会议或在网上给观众展示演示文稿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838199" y="4957084"/>
              <a:ext cx="3100387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434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  <a:ea typeface="微软雅黑"/>
                </a:rPr>
                <a:t>标题文字添加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7" y="5590559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1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9" tIns="57600" rIns="115199" bIns="5760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10" y="3902515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90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23077</TotalTime>
  <Words>329</Words>
  <Application>Microsoft Office PowerPoint</Application>
  <PresentationFormat>自定义</PresentationFormat>
  <Paragraphs>24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聚合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2019-10-25T05:14:16Z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