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52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52" autoAdjust="0"/>
    <p:restoredTop sz="95672" autoAdjust="0"/>
  </p:normalViewPr>
  <p:slideViewPr>
    <p:cSldViewPr>
      <p:cViewPr>
        <p:scale>
          <a:sx n="50" d="100"/>
          <a:sy n="50" d="100"/>
        </p:scale>
        <p:origin x="-20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A_文本框 6"/>
          <p:cNvSpPr txBox="1"/>
          <p:nvPr>
            <p:custDataLst>
              <p:tags r:id="rId1"/>
            </p:custDataLst>
          </p:nvPr>
        </p:nvSpPr>
        <p:spPr bwMode="auto">
          <a:xfrm>
            <a:off x="2035879" y="3057077"/>
            <a:ext cx="32859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Lorem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Ipms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dolor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sita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sla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por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adus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 but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volup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dam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cintakuan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dalam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enjadi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kasebu</a:t>
            </a:r>
            <a:endParaRPr lang="en-US" sz="120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ande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inteman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rina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aq.</a:t>
            </a:r>
            <a:endParaRPr lang="en-US" sz="1200" b="1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2" name="PA_文本框 30"/>
          <p:cNvSpPr txBox="1"/>
          <p:nvPr>
            <p:custDataLst>
              <p:tags r:id="rId2"/>
            </p:custDataLst>
          </p:nvPr>
        </p:nvSpPr>
        <p:spPr bwMode="auto">
          <a:xfrm>
            <a:off x="7866955" y="3057077"/>
            <a:ext cx="32859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Lorem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Ipms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dolor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sita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sla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por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adus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 but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volup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dam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cintakuan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dalam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enjadi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kasebu</a:t>
            </a:r>
            <a:endParaRPr lang="en-US" sz="120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ande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inteman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rina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aq.</a:t>
            </a:r>
            <a:endParaRPr lang="en-US" sz="1200" b="1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3" name="PA_文本框 31"/>
          <p:cNvSpPr txBox="1"/>
          <p:nvPr>
            <p:custDataLst>
              <p:tags r:id="rId3"/>
            </p:custDataLst>
          </p:nvPr>
        </p:nvSpPr>
        <p:spPr bwMode="auto">
          <a:xfrm>
            <a:off x="2035879" y="5491936"/>
            <a:ext cx="32859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Lorem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Ipms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dolor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sita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sla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por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adus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 but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volup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dam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cintakuan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dalam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enjadi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kasebu</a:t>
            </a:r>
            <a:endParaRPr lang="en-US" sz="120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ande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inteman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rina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aq.</a:t>
            </a:r>
            <a:endParaRPr lang="en-US" sz="1200" b="1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4" name="PA_文本框 32"/>
          <p:cNvSpPr txBox="1"/>
          <p:nvPr>
            <p:custDataLst>
              <p:tags r:id="rId4"/>
            </p:custDataLst>
          </p:nvPr>
        </p:nvSpPr>
        <p:spPr bwMode="auto">
          <a:xfrm>
            <a:off x="7803354" y="5491936"/>
            <a:ext cx="32859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Lorem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Ipms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dolor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sita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sla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por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adus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 but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volup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dam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cintakuan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dalam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enjadi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kasebu</a:t>
            </a:r>
            <a:endParaRPr lang="en-US" sz="120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ande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inteman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rina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</a:t>
            </a:r>
            <a:r>
              <a:rPr lang="en-US" sz="120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aq.</a:t>
            </a:r>
            <a:endParaRPr lang="en-US" sz="1200" b="1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55" name="PA_组合 7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6194294" y="2379879"/>
            <a:ext cx="5098482" cy="1598955"/>
            <a:chOff x="3798640" y="2664087"/>
            <a:chExt cx="5609728" cy="1759294"/>
          </a:xfrm>
        </p:grpSpPr>
        <p:sp>
          <p:nvSpPr>
            <p:cNvPr id="56" name="圆角矩形 6"/>
            <p:cNvSpPr/>
            <p:nvPr/>
          </p:nvSpPr>
          <p:spPr>
            <a:xfrm>
              <a:off x="3798640" y="2664087"/>
              <a:ext cx="5609728" cy="1759294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6B7F37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" name="燕尾形 23"/>
            <p:cNvSpPr/>
            <p:nvPr/>
          </p:nvSpPr>
          <p:spPr>
            <a:xfrm>
              <a:off x="4921221" y="3200767"/>
              <a:ext cx="323913" cy="325502"/>
            </a:xfrm>
            <a:prstGeom prst="chevron">
              <a:avLst/>
            </a:prstGeom>
            <a:solidFill>
              <a:srgbClr val="6B7F37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" name="燕尾形 24"/>
            <p:cNvSpPr/>
            <p:nvPr/>
          </p:nvSpPr>
          <p:spPr>
            <a:xfrm>
              <a:off x="5167331" y="3200767"/>
              <a:ext cx="323913" cy="325502"/>
            </a:xfrm>
            <a:prstGeom prst="chevron">
              <a:avLst/>
            </a:prstGeom>
            <a:solidFill>
              <a:srgbClr val="6B7F37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" name="TextBox 11"/>
            <p:cNvSpPr txBox="1"/>
            <p:nvPr/>
          </p:nvSpPr>
          <p:spPr>
            <a:xfrm>
              <a:off x="4052689" y="3332359"/>
              <a:ext cx="963799" cy="10480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799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W</a:t>
              </a:r>
            </a:p>
          </p:txBody>
        </p:sp>
      </p:grpSp>
      <p:grpSp>
        <p:nvGrpSpPr>
          <p:cNvPr id="60" name="PA_组合 13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360437" y="4809658"/>
            <a:ext cx="5099925" cy="1598955"/>
            <a:chOff x="3798640" y="4694042"/>
            <a:chExt cx="5609728" cy="1759294"/>
          </a:xfrm>
        </p:grpSpPr>
        <p:sp>
          <p:nvSpPr>
            <p:cNvPr id="61" name="圆角矩形 6"/>
            <p:cNvSpPr/>
            <p:nvPr/>
          </p:nvSpPr>
          <p:spPr>
            <a:xfrm>
              <a:off x="3798640" y="4694042"/>
              <a:ext cx="5609728" cy="1759294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395474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" name="燕尾形 26"/>
            <p:cNvSpPr/>
            <p:nvPr/>
          </p:nvSpPr>
          <p:spPr>
            <a:xfrm>
              <a:off x="4920904" y="5230722"/>
              <a:ext cx="323821" cy="325501"/>
            </a:xfrm>
            <a:prstGeom prst="chevron">
              <a:avLst/>
            </a:prstGeom>
            <a:solidFill>
              <a:srgbClr val="395474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" name="燕尾形 27"/>
            <p:cNvSpPr/>
            <p:nvPr/>
          </p:nvSpPr>
          <p:spPr>
            <a:xfrm>
              <a:off x="5166944" y="5230722"/>
              <a:ext cx="323821" cy="325501"/>
            </a:xfrm>
            <a:prstGeom prst="chevron">
              <a:avLst/>
            </a:prstGeom>
            <a:solidFill>
              <a:srgbClr val="395474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" name="TextBox 17"/>
            <p:cNvSpPr txBox="1"/>
            <p:nvPr/>
          </p:nvSpPr>
          <p:spPr>
            <a:xfrm>
              <a:off x="4124049" y="5352180"/>
              <a:ext cx="963527" cy="10480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799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O</a:t>
              </a:r>
            </a:p>
          </p:txBody>
        </p:sp>
      </p:grpSp>
      <p:grpSp>
        <p:nvGrpSpPr>
          <p:cNvPr id="65" name="PA_组合 19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6192851" y="4809658"/>
            <a:ext cx="5099925" cy="1598955"/>
            <a:chOff x="3798640" y="4694042"/>
            <a:chExt cx="5609728" cy="1759294"/>
          </a:xfrm>
        </p:grpSpPr>
        <p:sp>
          <p:nvSpPr>
            <p:cNvPr id="66" name="圆角矩形 6"/>
            <p:cNvSpPr/>
            <p:nvPr/>
          </p:nvSpPr>
          <p:spPr>
            <a:xfrm>
              <a:off x="3798640" y="4694042"/>
              <a:ext cx="5609728" cy="1759294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DA4A4F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" name="燕尾形 26"/>
            <p:cNvSpPr/>
            <p:nvPr/>
          </p:nvSpPr>
          <p:spPr>
            <a:xfrm>
              <a:off x="4920904" y="5230722"/>
              <a:ext cx="323821" cy="325501"/>
            </a:xfrm>
            <a:prstGeom prst="chevron">
              <a:avLst/>
            </a:prstGeom>
            <a:solidFill>
              <a:srgbClr val="DA4A4F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燕尾形 27"/>
            <p:cNvSpPr/>
            <p:nvPr/>
          </p:nvSpPr>
          <p:spPr>
            <a:xfrm>
              <a:off x="5166944" y="5230722"/>
              <a:ext cx="323821" cy="325501"/>
            </a:xfrm>
            <a:prstGeom prst="chevron">
              <a:avLst/>
            </a:prstGeom>
            <a:solidFill>
              <a:srgbClr val="DA4A4F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" name="TextBox 23"/>
            <p:cNvSpPr txBox="1"/>
            <p:nvPr/>
          </p:nvSpPr>
          <p:spPr>
            <a:xfrm>
              <a:off x="4124049" y="5352180"/>
              <a:ext cx="963527" cy="10480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799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T</a:t>
              </a:r>
            </a:p>
          </p:txBody>
        </p:sp>
      </p:grpSp>
      <p:sp>
        <p:nvSpPr>
          <p:cNvPr id="70" name="PA_文本框 33"/>
          <p:cNvSpPr txBox="1"/>
          <p:nvPr>
            <p:custDataLst>
              <p:tags r:id="rId8"/>
            </p:custDataLst>
          </p:nvPr>
        </p:nvSpPr>
        <p:spPr>
          <a:xfrm>
            <a:off x="3001273" y="2688873"/>
            <a:ext cx="1063113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599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Strengths</a:t>
            </a:r>
          </a:p>
        </p:txBody>
      </p:sp>
      <p:sp>
        <p:nvSpPr>
          <p:cNvPr id="71" name="PA_文本框 34"/>
          <p:cNvSpPr txBox="1"/>
          <p:nvPr>
            <p:custDataLst>
              <p:tags r:id="rId9"/>
            </p:custDataLst>
          </p:nvPr>
        </p:nvSpPr>
        <p:spPr>
          <a:xfrm>
            <a:off x="2830555" y="5128555"/>
            <a:ext cx="1404552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599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Opportunities</a:t>
            </a:r>
          </a:p>
        </p:txBody>
      </p:sp>
      <p:sp>
        <p:nvSpPr>
          <p:cNvPr id="72" name="PA_文本框 35"/>
          <p:cNvSpPr txBox="1"/>
          <p:nvPr>
            <p:custDataLst>
              <p:tags r:id="rId10"/>
            </p:custDataLst>
          </p:nvPr>
        </p:nvSpPr>
        <p:spPr>
          <a:xfrm>
            <a:off x="8526328" y="5128555"/>
            <a:ext cx="994183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599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Threaths</a:t>
            </a:r>
            <a:endParaRPr lang="en-US" sz="1599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3" name="PA_文本框 36"/>
          <p:cNvSpPr txBox="1"/>
          <p:nvPr>
            <p:custDataLst>
              <p:tags r:id="rId11"/>
            </p:custDataLst>
          </p:nvPr>
        </p:nvSpPr>
        <p:spPr>
          <a:xfrm>
            <a:off x="8294950" y="2653042"/>
            <a:ext cx="1456937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599" err="1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Weaknessess</a:t>
            </a:r>
            <a:endParaRPr lang="en-US" sz="1599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74" name="PA_组合 12"/>
          <p:cNvGrpSpPr/>
          <p:nvPr>
            <p:custDataLst>
              <p:tags r:id="rId12"/>
            </p:custDataLst>
          </p:nvPr>
        </p:nvGrpSpPr>
        <p:grpSpPr>
          <a:xfrm>
            <a:off x="360437" y="2379957"/>
            <a:ext cx="5099925" cy="1600401"/>
            <a:chOff x="603607" y="1746900"/>
            <a:chExt cx="5100205" cy="1600489"/>
          </a:xfrm>
        </p:grpSpPr>
        <p:grpSp>
          <p:nvGrpSpPr>
            <p:cNvPr id="75" name="Group 1"/>
            <p:cNvGrpSpPr/>
            <p:nvPr/>
          </p:nvGrpSpPr>
          <p:grpSpPr>
            <a:xfrm>
              <a:off x="603607" y="1746900"/>
              <a:ext cx="5100205" cy="1600489"/>
              <a:chOff x="603607" y="1746900"/>
              <a:chExt cx="5100205" cy="1600489"/>
            </a:xfrm>
          </p:grpSpPr>
          <p:sp>
            <p:nvSpPr>
              <p:cNvPr id="78" name="圆角矩形 6"/>
              <p:cNvSpPr/>
              <p:nvPr/>
            </p:nvSpPr>
            <p:spPr bwMode="auto">
              <a:xfrm>
                <a:off x="603607" y="1746900"/>
                <a:ext cx="5100205" cy="1600489"/>
              </a:xfrm>
              <a:custGeom>
                <a:avLst/>
                <a:gdLst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288082 w 5969768"/>
                  <a:gd name="connsiteY24" fmla="*/ 80739 h 1872208"/>
                  <a:gd name="connsiteX25" fmla="*/ 1289248 w 5969768"/>
                  <a:gd name="connsiteY25" fmla="*/ 0 h 1872208"/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421432 w 5969768"/>
                  <a:gd name="connsiteY24" fmla="*/ 109314 h 1872208"/>
                  <a:gd name="connsiteX25" fmla="*/ 1289248 w 5969768"/>
                  <a:gd name="connsiteY25" fmla="*/ 0 h 187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969768" h="1872208">
                    <a:moveTo>
                      <a:pt x="1289248" y="0"/>
                    </a:moveTo>
                    <a:lnTo>
                      <a:pt x="5346173" y="0"/>
                    </a:lnTo>
                    <a:cubicBezTo>
                      <a:pt x="5690575" y="0"/>
                      <a:pt x="5969768" y="279193"/>
                      <a:pt x="5969768" y="623595"/>
                    </a:cubicBezTo>
                    <a:lnTo>
                      <a:pt x="5969768" y="1248613"/>
                    </a:lnTo>
                    <a:cubicBezTo>
                      <a:pt x="5969768" y="1593015"/>
                      <a:pt x="5690575" y="1872208"/>
                      <a:pt x="5346173" y="1872208"/>
                    </a:cubicBezTo>
                    <a:lnTo>
                      <a:pt x="1368152" y="1872208"/>
                    </a:lnTo>
                    <a:lnTo>
                      <a:pt x="1289248" y="1872208"/>
                    </a:lnTo>
                    <a:lnTo>
                      <a:pt x="407735" y="1872208"/>
                    </a:lnTo>
                    <a:cubicBezTo>
                      <a:pt x="182549" y="1872208"/>
                      <a:pt x="0" y="1689659"/>
                      <a:pt x="0" y="1464473"/>
                    </a:cubicBezTo>
                    <a:lnTo>
                      <a:pt x="0" y="1055807"/>
                    </a:lnTo>
                    <a:cubicBezTo>
                      <a:pt x="0" y="830621"/>
                      <a:pt x="182549" y="648072"/>
                      <a:pt x="407735" y="648072"/>
                    </a:cubicBezTo>
                    <a:lnTo>
                      <a:pt x="1368152" y="648072"/>
                    </a:lnTo>
                    <a:lnTo>
                      <a:pt x="1368152" y="850487"/>
                    </a:lnTo>
                    <a:lnTo>
                      <a:pt x="488918" y="850487"/>
                    </a:lnTo>
                    <a:cubicBezTo>
                      <a:pt x="338203" y="850487"/>
                      <a:pt x="216024" y="972666"/>
                      <a:pt x="216024" y="1123381"/>
                    </a:cubicBezTo>
                    <a:lnTo>
                      <a:pt x="216024" y="1396898"/>
                    </a:lnTo>
                    <a:cubicBezTo>
                      <a:pt x="216024" y="1547613"/>
                      <a:pt x="338203" y="1669792"/>
                      <a:pt x="488918" y="1669792"/>
                    </a:cubicBezTo>
                    <a:lnTo>
                      <a:pt x="1368152" y="1669792"/>
                    </a:lnTo>
                    <a:lnTo>
                      <a:pt x="1368152" y="1670095"/>
                    </a:lnTo>
                    <a:lnTo>
                      <a:pt x="5264789" y="1670095"/>
                    </a:lnTo>
                    <a:cubicBezTo>
                      <a:pt x="5534831" y="1670095"/>
                      <a:pt x="5753744" y="1451182"/>
                      <a:pt x="5753744" y="1181140"/>
                    </a:cubicBezTo>
                    <a:lnTo>
                      <a:pt x="5753744" y="691068"/>
                    </a:lnTo>
                    <a:cubicBezTo>
                      <a:pt x="5753744" y="421026"/>
                      <a:pt x="5534831" y="202113"/>
                      <a:pt x="5264789" y="202113"/>
                    </a:cubicBezTo>
                    <a:lnTo>
                      <a:pt x="1289248" y="202113"/>
                    </a:lnTo>
                    <a:cubicBezTo>
                      <a:pt x="1288859" y="161655"/>
                      <a:pt x="1421821" y="149772"/>
                      <a:pt x="1421432" y="109314"/>
                    </a:cubicBezTo>
                    <a:cubicBezTo>
                      <a:pt x="1421821" y="82401"/>
                      <a:pt x="1288859" y="26913"/>
                      <a:pt x="1289248" y="0"/>
                    </a:cubicBezTo>
                    <a:close/>
                  </a:path>
                </a:pathLst>
              </a:custGeom>
              <a:solidFill>
                <a:srgbClr val="DA4A4F"/>
              </a:soli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>
                <a:outerShdw dist="381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9" name="TextBox 5"/>
              <p:cNvSpPr txBox="1"/>
              <p:nvPr/>
            </p:nvSpPr>
            <p:spPr bwMode="auto">
              <a:xfrm>
                <a:off x="864101" y="2354300"/>
                <a:ext cx="876012" cy="95255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799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+mn-lt"/>
                    <a:ea typeface="微软雅黑"/>
                    <a:cs typeface="+mn-ea"/>
                    <a:sym typeface="+mn-lt"/>
                  </a:rPr>
                  <a:t>S</a:t>
                </a:r>
              </a:p>
            </p:txBody>
          </p:sp>
        </p:grpSp>
        <p:sp>
          <p:nvSpPr>
            <p:cNvPr id="76" name="燕尾形 20"/>
            <p:cNvSpPr/>
            <p:nvPr/>
          </p:nvSpPr>
          <p:spPr bwMode="auto">
            <a:xfrm>
              <a:off x="1623937" y="2236139"/>
              <a:ext cx="294409" cy="294409"/>
            </a:xfrm>
            <a:prstGeom prst="chevron">
              <a:avLst/>
            </a:prstGeom>
            <a:solidFill>
              <a:srgbClr val="DA4A4F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燕尾形 21"/>
            <p:cNvSpPr/>
            <p:nvPr/>
          </p:nvSpPr>
          <p:spPr bwMode="auto">
            <a:xfrm>
              <a:off x="1847630" y="2236139"/>
              <a:ext cx="294409" cy="294409"/>
            </a:xfrm>
            <a:prstGeom prst="chevron">
              <a:avLst/>
            </a:prstGeom>
            <a:solidFill>
              <a:srgbClr val="DA4A4F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906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70" grpId="0"/>
      <p:bldP spid="71" grpId="0"/>
      <p:bldP spid="72" grpId="0"/>
      <p:bldP spid="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23094</TotalTime>
  <Words>324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2019-10-24T13:56:02Z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