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57" r:id="rId8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147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MH_SubTitle_1"/>
          <p:cNvSpPr/>
          <p:nvPr>
            <p:custDataLst>
              <p:tags r:id="rId1"/>
            </p:custDataLst>
          </p:nvPr>
        </p:nvSpPr>
        <p:spPr>
          <a:xfrm>
            <a:off x="5245008" y="2365202"/>
            <a:ext cx="3878050" cy="763545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rgbClr val="DA4A4F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55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个人基本信息</a:t>
            </a:r>
            <a:endParaRPr kumimoji="0" lang="en-US" altLang="zh-CN" sz="2655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38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ANNUAL WORK SUMMARY</a:t>
            </a:r>
            <a:endParaRPr kumimoji="0" lang="zh-CN" altLang="en-US" sz="1138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13" name="PA_MH_Other_1"/>
          <p:cNvSpPr/>
          <p:nvPr>
            <p:custDataLst>
              <p:tags r:id="rId2"/>
            </p:custDataLst>
          </p:nvPr>
        </p:nvSpPr>
        <p:spPr>
          <a:xfrm>
            <a:off x="4576706" y="2365202"/>
            <a:ext cx="761958" cy="763545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DA4A4F"/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999" b="0" i="0" u="none" strike="noStrike" kern="0" cap="none" spc="0" normalizeH="0" baseline="0" noProof="0" dirty="0">
                <a:ln>
                  <a:noFill/>
                </a:ln>
                <a:solidFill>
                  <a:srgbClr val="DA4A4F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1</a:t>
            </a:r>
          </a:p>
        </p:txBody>
      </p:sp>
      <p:sp>
        <p:nvSpPr>
          <p:cNvPr id="14" name="PA_MH_SubTitle_2"/>
          <p:cNvSpPr/>
          <p:nvPr>
            <p:custDataLst>
              <p:tags r:id="rId3"/>
            </p:custDataLst>
          </p:nvPr>
        </p:nvSpPr>
        <p:spPr>
          <a:xfrm>
            <a:off x="5245008" y="3314475"/>
            <a:ext cx="3878050" cy="763545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rgbClr val="6B7F37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55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工作胜任能力</a:t>
            </a:r>
            <a:endParaRPr kumimoji="0" lang="en-US" altLang="zh-CN" sz="2655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38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COMPLETION OF WORK</a:t>
            </a:r>
            <a:endParaRPr kumimoji="0" lang="zh-CN" altLang="en-US" sz="1138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15" name="PA_MH_Other_2"/>
          <p:cNvSpPr/>
          <p:nvPr>
            <p:custDataLst>
              <p:tags r:id="rId4"/>
            </p:custDataLst>
          </p:nvPr>
        </p:nvSpPr>
        <p:spPr>
          <a:xfrm>
            <a:off x="4576706" y="3314475"/>
            <a:ext cx="761958" cy="763545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6B7F37"/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999" b="0" i="0" u="none" strike="noStrike" kern="0" cap="none" spc="0" normalizeH="0" baseline="0" noProof="0" dirty="0">
                <a:ln>
                  <a:noFill/>
                </a:ln>
                <a:solidFill>
                  <a:srgbClr val="6B7F37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2</a:t>
            </a:r>
          </a:p>
        </p:txBody>
      </p:sp>
      <p:sp>
        <p:nvSpPr>
          <p:cNvPr id="16" name="PA_MH_SubTitle_3"/>
          <p:cNvSpPr/>
          <p:nvPr>
            <p:custDataLst>
              <p:tags r:id="rId5"/>
            </p:custDataLst>
          </p:nvPr>
        </p:nvSpPr>
        <p:spPr>
          <a:xfrm>
            <a:off x="5245008" y="4263747"/>
            <a:ext cx="3878050" cy="763545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rgbClr val="395474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55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个人作品展示</a:t>
            </a:r>
            <a:endParaRPr kumimoji="0" lang="en-US" altLang="zh-CN" sz="2655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38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SUCCESSFUL PROJECT </a:t>
            </a:r>
            <a:endParaRPr kumimoji="0" lang="zh-CN" altLang="en-US" sz="1138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17" name="PA_MH_Other_3"/>
          <p:cNvSpPr/>
          <p:nvPr>
            <p:custDataLst>
              <p:tags r:id="rId6"/>
            </p:custDataLst>
          </p:nvPr>
        </p:nvSpPr>
        <p:spPr>
          <a:xfrm>
            <a:off x="4576706" y="4263747"/>
            <a:ext cx="761958" cy="763545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395474"/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999" b="0" i="0" u="none" strike="noStrike" kern="0" cap="none" spc="0" normalizeH="0" baseline="0" noProof="0" dirty="0">
                <a:ln>
                  <a:noFill/>
                </a:ln>
                <a:solidFill>
                  <a:srgbClr val="395474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3</a:t>
            </a:r>
          </a:p>
        </p:txBody>
      </p:sp>
      <p:sp>
        <p:nvSpPr>
          <p:cNvPr id="18" name="PA_MH_SubTitle_4"/>
          <p:cNvSpPr/>
          <p:nvPr>
            <p:custDataLst>
              <p:tags r:id="rId7"/>
            </p:custDataLst>
          </p:nvPr>
        </p:nvSpPr>
        <p:spPr>
          <a:xfrm>
            <a:off x="5245008" y="5213020"/>
            <a:ext cx="3878050" cy="763545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rgbClr val="DA4A4F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55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我的未来计划</a:t>
            </a:r>
            <a:endParaRPr kumimoji="0" lang="en-US" altLang="zh-CN" sz="2655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38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NEXT YEAR WORK PLAN</a:t>
            </a:r>
            <a:endParaRPr kumimoji="0" lang="zh-CN" altLang="en-US" sz="1138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19" name="PA_MH_Other_4"/>
          <p:cNvSpPr/>
          <p:nvPr>
            <p:custDataLst>
              <p:tags r:id="rId8"/>
            </p:custDataLst>
          </p:nvPr>
        </p:nvSpPr>
        <p:spPr>
          <a:xfrm>
            <a:off x="4576706" y="5213020"/>
            <a:ext cx="761958" cy="763545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DA4A4F"/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999" b="0" i="0" u="none" strike="noStrike" kern="0" cap="none" spc="0" normalizeH="0" baseline="0" noProof="0" dirty="0">
                <a:ln>
                  <a:noFill/>
                </a:ln>
                <a:solidFill>
                  <a:srgbClr val="DA4A4F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4</a:t>
            </a:r>
          </a:p>
        </p:txBody>
      </p:sp>
      <p:sp>
        <p:nvSpPr>
          <p:cNvPr id="20" name="PA_MH_Others_1"/>
          <p:cNvSpPr txBox="1"/>
          <p:nvPr>
            <p:custDataLst>
              <p:tags r:id="rId9"/>
            </p:custDataLst>
          </p:nvPr>
        </p:nvSpPr>
        <p:spPr>
          <a:xfrm>
            <a:off x="1512565" y="3454657"/>
            <a:ext cx="2724885" cy="96289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defTabSz="914400"/>
            <a:r>
              <a:rPr lang="zh-CN" altLang="en-US" sz="6257" b="1" dirty="0">
                <a:solidFill>
                  <a:srgbClr val="DA4A4F"/>
                </a:solidFill>
                <a:ea typeface="微软雅黑"/>
                <a:cs typeface="+mn-ea"/>
                <a:sym typeface="+mn-lt"/>
              </a:rPr>
              <a:t>目  录</a:t>
            </a:r>
          </a:p>
        </p:txBody>
      </p:sp>
      <p:sp>
        <p:nvSpPr>
          <p:cNvPr id="21" name="PA_MH_Others_2"/>
          <p:cNvSpPr txBox="1"/>
          <p:nvPr>
            <p:custDataLst>
              <p:tags r:id="rId10"/>
            </p:custDataLst>
          </p:nvPr>
        </p:nvSpPr>
        <p:spPr>
          <a:xfrm>
            <a:off x="1526326" y="4417602"/>
            <a:ext cx="2697360" cy="40857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400">
              <a:defRPr/>
            </a:pPr>
            <a:r>
              <a:rPr lang="en-US" altLang="zh-CN" sz="2655" b="1" dirty="0">
                <a:solidFill>
                  <a:srgbClr val="DA4A4F"/>
                </a:solidFill>
                <a:ea typeface="微软雅黑"/>
                <a:cs typeface="+mn-ea"/>
                <a:sym typeface="+mn-lt"/>
              </a:rPr>
              <a:t>CONTENTS</a:t>
            </a:r>
            <a:endParaRPr lang="zh-CN" altLang="en-US" sz="2655" b="1" dirty="0">
              <a:solidFill>
                <a:srgbClr val="DA4A4F"/>
              </a:solidFill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8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0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1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2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3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62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62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75"/>
                                </p:stCondLst>
                                <p:childTnLst>
                                  <p:par>
                                    <p:cTn id="30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2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3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4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5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475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625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625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4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5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6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7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625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625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225"/>
                                </p:stCondLst>
                                <p:childTnLst>
                                  <p:par>
                                    <p:cTn id="5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6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7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8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9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725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625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625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8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0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1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2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3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62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62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75"/>
                                </p:stCondLst>
                                <p:childTnLst>
                                  <p:par>
                                    <p:cTn id="30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2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3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4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5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475"/>
                                </p:stCondLst>
                                <p:childTnLst>
                                  <p:par>
                                    <p:cTn id="37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625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625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4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5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6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7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9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625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625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225"/>
                                </p:stCondLst>
                                <p:childTnLst>
                                  <p:par>
                                    <p:cTn id="5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6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7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8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9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725"/>
                                </p:stCondLst>
                                <p:childTnLst>
                                  <p:par>
                                    <p:cTn id="61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25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25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_圆角矩形 1"/>
          <p:cNvSpPr/>
          <p:nvPr>
            <p:custDataLst>
              <p:tags r:id="rId1"/>
            </p:custDataLst>
          </p:nvPr>
        </p:nvSpPr>
        <p:spPr>
          <a:xfrm>
            <a:off x="3888829" y="3918719"/>
            <a:ext cx="4153914" cy="919675"/>
          </a:xfrm>
          <a:prstGeom prst="roundRect">
            <a:avLst>
              <a:gd name="adj" fmla="val 50000"/>
            </a:avLst>
          </a:prstGeom>
          <a:solidFill>
            <a:srgbClr val="DA4A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949" tIns="34474" rIns="68949" bIns="3447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0" name="PA_椭圆 2"/>
          <p:cNvSpPr/>
          <p:nvPr>
            <p:custDataLst>
              <p:tags r:id="rId2"/>
            </p:custDataLst>
          </p:nvPr>
        </p:nvSpPr>
        <p:spPr>
          <a:xfrm>
            <a:off x="5482030" y="2706647"/>
            <a:ext cx="967512" cy="967511"/>
          </a:xfrm>
          <a:prstGeom prst="ellipse">
            <a:avLst/>
          </a:prstGeom>
          <a:solidFill>
            <a:srgbClr val="DA4A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172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01</a:t>
            </a:r>
            <a:endParaRPr kumimoji="0" lang="zh-CN" altLang="en-US" sz="4172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" name="PA_MH_Entry_1"/>
          <p:cNvSpPr/>
          <p:nvPr>
            <p:custDataLst>
              <p:tags r:id="rId3"/>
            </p:custDataLst>
          </p:nvPr>
        </p:nvSpPr>
        <p:spPr>
          <a:xfrm>
            <a:off x="4059820" y="4042855"/>
            <a:ext cx="3889094" cy="67140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35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第一部分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28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单击此处添加文字标题</a:t>
            </a:r>
          </a:p>
        </p:txBody>
      </p:sp>
      <p:sp>
        <p:nvSpPr>
          <p:cNvPr id="12" name="PA_文本框 11"/>
          <p:cNvSpPr txBox="1"/>
          <p:nvPr>
            <p:custDataLst>
              <p:tags r:id="rId4"/>
            </p:custDataLst>
          </p:nvPr>
        </p:nvSpPr>
        <p:spPr>
          <a:xfrm>
            <a:off x="6042058" y="5012510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3" name="PA_文本框 11"/>
          <p:cNvSpPr txBox="1"/>
          <p:nvPr>
            <p:custDataLst>
              <p:tags r:id="rId5"/>
            </p:custDataLst>
          </p:nvPr>
        </p:nvSpPr>
        <p:spPr>
          <a:xfrm>
            <a:off x="4363314" y="5012510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4" name="PA_文本框 11"/>
          <p:cNvSpPr txBox="1"/>
          <p:nvPr>
            <p:custDataLst>
              <p:tags r:id="rId6"/>
            </p:custDataLst>
          </p:nvPr>
        </p:nvSpPr>
        <p:spPr>
          <a:xfrm>
            <a:off x="6042058" y="5268158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5" name="PA_文本框 11"/>
          <p:cNvSpPr txBox="1"/>
          <p:nvPr>
            <p:custDataLst>
              <p:tags r:id="rId7"/>
            </p:custDataLst>
          </p:nvPr>
        </p:nvSpPr>
        <p:spPr>
          <a:xfrm>
            <a:off x="4363314" y="5268158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0923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6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6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_圆角矩形 1"/>
          <p:cNvSpPr/>
          <p:nvPr>
            <p:custDataLst>
              <p:tags r:id="rId1"/>
            </p:custDataLst>
          </p:nvPr>
        </p:nvSpPr>
        <p:spPr>
          <a:xfrm>
            <a:off x="3816821" y="3774703"/>
            <a:ext cx="4153914" cy="919675"/>
          </a:xfrm>
          <a:prstGeom prst="roundRect">
            <a:avLst>
              <a:gd name="adj" fmla="val 50000"/>
            </a:avLst>
          </a:prstGeom>
          <a:solidFill>
            <a:srgbClr val="6B7F3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949" tIns="34474" rIns="68949" bIns="3447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0" name="PA_椭圆 2"/>
          <p:cNvSpPr/>
          <p:nvPr>
            <p:custDataLst>
              <p:tags r:id="rId2"/>
            </p:custDataLst>
          </p:nvPr>
        </p:nvSpPr>
        <p:spPr>
          <a:xfrm>
            <a:off x="5410022" y="2562631"/>
            <a:ext cx="967512" cy="967511"/>
          </a:xfrm>
          <a:prstGeom prst="ellipse">
            <a:avLst/>
          </a:prstGeom>
          <a:solidFill>
            <a:srgbClr val="6B7F3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172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02</a:t>
            </a:r>
            <a:endParaRPr kumimoji="0" lang="zh-CN" altLang="en-US" sz="4172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" name="PA_MH_Entry_1"/>
          <p:cNvSpPr/>
          <p:nvPr>
            <p:custDataLst>
              <p:tags r:id="rId3"/>
            </p:custDataLst>
          </p:nvPr>
        </p:nvSpPr>
        <p:spPr>
          <a:xfrm>
            <a:off x="3987812" y="3898839"/>
            <a:ext cx="3889094" cy="67140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35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第二部分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28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单击此处添加文字标题</a:t>
            </a:r>
          </a:p>
        </p:txBody>
      </p:sp>
      <p:sp>
        <p:nvSpPr>
          <p:cNvPr id="12" name="PA_文本框 11"/>
          <p:cNvSpPr txBox="1"/>
          <p:nvPr>
            <p:custDataLst>
              <p:tags r:id="rId4"/>
            </p:custDataLst>
          </p:nvPr>
        </p:nvSpPr>
        <p:spPr>
          <a:xfrm>
            <a:off x="5970050" y="4868494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3" name="PA_文本框 11"/>
          <p:cNvSpPr txBox="1"/>
          <p:nvPr>
            <p:custDataLst>
              <p:tags r:id="rId5"/>
            </p:custDataLst>
          </p:nvPr>
        </p:nvSpPr>
        <p:spPr>
          <a:xfrm>
            <a:off x="4291306" y="4868494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4" name="PA_文本框 11"/>
          <p:cNvSpPr txBox="1"/>
          <p:nvPr>
            <p:custDataLst>
              <p:tags r:id="rId6"/>
            </p:custDataLst>
          </p:nvPr>
        </p:nvSpPr>
        <p:spPr>
          <a:xfrm>
            <a:off x="5970050" y="5124142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5" name="PA_文本框 11"/>
          <p:cNvSpPr txBox="1"/>
          <p:nvPr>
            <p:custDataLst>
              <p:tags r:id="rId7"/>
            </p:custDataLst>
          </p:nvPr>
        </p:nvSpPr>
        <p:spPr>
          <a:xfrm>
            <a:off x="4291306" y="5124142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9686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6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6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_圆角矩形 1"/>
          <p:cNvSpPr/>
          <p:nvPr>
            <p:custDataLst>
              <p:tags r:id="rId1"/>
            </p:custDataLst>
          </p:nvPr>
        </p:nvSpPr>
        <p:spPr>
          <a:xfrm>
            <a:off x="3600797" y="3918719"/>
            <a:ext cx="4153914" cy="919675"/>
          </a:xfrm>
          <a:prstGeom prst="roundRect">
            <a:avLst>
              <a:gd name="adj" fmla="val 50000"/>
            </a:avLst>
          </a:prstGeom>
          <a:solidFill>
            <a:srgbClr val="39547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949" tIns="34474" rIns="68949" bIns="3447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0" name="PA_椭圆 2"/>
          <p:cNvSpPr/>
          <p:nvPr>
            <p:custDataLst>
              <p:tags r:id="rId2"/>
            </p:custDataLst>
          </p:nvPr>
        </p:nvSpPr>
        <p:spPr>
          <a:xfrm>
            <a:off x="5193998" y="2706647"/>
            <a:ext cx="967512" cy="967511"/>
          </a:xfrm>
          <a:prstGeom prst="ellipse">
            <a:avLst/>
          </a:prstGeom>
          <a:solidFill>
            <a:srgbClr val="39547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172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03</a:t>
            </a:r>
            <a:endParaRPr kumimoji="0" lang="zh-CN" altLang="en-US" sz="4172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" name="PA_MH_Entry_1"/>
          <p:cNvSpPr/>
          <p:nvPr>
            <p:custDataLst>
              <p:tags r:id="rId3"/>
            </p:custDataLst>
          </p:nvPr>
        </p:nvSpPr>
        <p:spPr>
          <a:xfrm>
            <a:off x="3771788" y="4042855"/>
            <a:ext cx="3889094" cy="67140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35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第三部分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28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单击此处添加文字标题</a:t>
            </a:r>
          </a:p>
        </p:txBody>
      </p:sp>
      <p:sp>
        <p:nvSpPr>
          <p:cNvPr id="12" name="PA_文本框 11"/>
          <p:cNvSpPr txBox="1"/>
          <p:nvPr>
            <p:custDataLst>
              <p:tags r:id="rId4"/>
            </p:custDataLst>
          </p:nvPr>
        </p:nvSpPr>
        <p:spPr>
          <a:xfrm>
            <a:off x="5754026" y="5012510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3" name="PA_文本框 11"/>
          <p:cNvSpPr txBox="1"/>
          <p:nvPr>
            <p:custDataLst>
              <p:tags r:id="rId5"/>
            </p:custDataLst>
          </p:nvPr>
        </p:nvSpPr>
        <p:spPr>
          <a:xfrm>
            <a:off x="4075282" y="5012510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4" name="PA_文本框 11"/>
          <p:cNvSpPr txBox="1"/>
          <p:nvPr>
            <p:custDataLst>
              <p:tags r:id="rId6"/>
            </p:custDataLst>
          </p:nvPr>
        </p:nvSpPr>
        <p:spPr>
          <a:xfrm>
            <a:off x="5754026" y="5268158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5" name="PA_文本框 11"/>
          <p:cNvSpPr txBox="1"/>
          <p:nvPr>
            <p:custDataLst>
              <p:tags r:id="rId7"/>
            </p:custDataLst>
          </p:nvPr>
        </p:nvSpPr>
        <p:spPr>
          <a:xfrm>
            <a:off x="4075282" y="5268158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2471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6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6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_圆角矩形 1"/>
          <p:cNvSpPr/>
          <p:nvPr>
            <p:custDataLst>
              <p:tags r:id="rId1"/>
            </p:custDataLst>
          </p:nvPr>
        </p:nvSpPr>
        <p:spPr>
          <a:xfrm>
            <a:off x="3456781" y="4062735"/>
            <a:ext cx="4153914" cy="919675"/>
          </a:xfrm>
          <a:prstGeom prst="roundRect">
            <a:avLst>
              <a:gd name="adj" fmla="val 50000"/>
            </a:avLst>
          </a:prstGeom>
          <a:solidFill>
            <a:srgbClr val="DA4A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949" tIns="34474" rIns="68949" bIns="3447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0" name="PA_椭圆 2"/>
          <p:cNvSpPr/>
          <p:nvPr>
            <p:custDataLst>
              <p:tags r:id="rId2"/>
            </p:custDataLst>
          </p:nvPr>
        </p:nvSpPr>
        <p:spPr>
          <a:xfrm>
            <a:off x="5049982" y="2850663"/>
            <a:ext cx="967512" cy="967511"/>
          </a:xfrm>
          <a:prstGeom prst="ellipse">
            <a:avLst/>
          </a:prstGeom>
          <a:solidFill>
            <a:srgbClr val="DA4A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172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04</a:t>
            </a:r>
            <a:endParaRPr kumimoji="0" lang="zh-CN" altLang="en-US" sz="4172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" name="PA_MH_Entry_1"/>
          <p:cNvSpPr/>
          <p:nvPr>
            <p:custDataLst>
              <p:tags r:id="rId3"/>
            </p:custDataLst>
          </p:nvPr>
        </p:nvSpPr>
        <p:spPr>
          <a:xfrm>
            <a:off x="3627772" y="4186871"/>
            <a:ext cx="3889094" cy="67140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35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第四部分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28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单击此处添加文字标题</a:t>
            </a:r>
          </a:p>
        </p:txBody>
      </p:sp>
      <p:sp>
        <p:nvSpPr>
          <p:cNvPr id="12" name="PA_文本框 11"/>
          <p:cNvSpPr txBox="1"/>
          <p:nvPr>
            <p:custDataLst>
              <p:tags r:id="rId4"/>
            </p:custDataLst>
          </p:nvPr>
        </p:nvSpPr>
        <p:spPr>
          <a:xfrm>
            <a:off x="5610010" y="5156526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3" name="PA_文本框 11"/>
          <p:cNvSpPr txBox="1"/>
          <p:nvPr>
            <p:custDataLst>
              <p:tags r:id="rId5"/>
            </p:custDataLst>
          </p:nvPr>
        </p:nvSpPr>
        <p:spPr>
          <a:xfrm>
            <a:off x="3931266" y="5156526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4" name="PA_文本框 11"/>
          <p:cNvSpPr txBox="1"/>
          <p:nvPr>
            <p:custDataLst>
              <p:tags r:id="rId6"/>
            </p:custDataLst>
          </p:nvPr>
        </p:nvSpPr>
        <p:spPr>
          <a:xfrm>
            <a:off x="5610010" y="5412174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5" name="PA_文本框 11"/>
          <p:cNvSpPr txBox="1"/>
          <p:nvPr>
            <p:custDataLst>
              <p:tags r:id="rId7"/>
            </p:custDataLst>
          </p:nvPr>
        </p:nvSpPr>
        <p:spPr>
          <a:xfrm>
            <a:off x="3931266" y="5412174"/>
            <a:ext cx="1523495" cy="204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2536" lvl="1" indent="-162536" algn="ctr" defTabSz="914400">
              <a:buFont typeface="Arial" panose="020B0604020202020204" pitchFamily="34" charset="0"/>
              <a:buChar char="•"/>
            </a:pPr>
            <a:r>
              <a:rPr lang="zh-CN" altLang="en-US" sz="1328" dirty="0">
                <a:solidFill>
                  <a:srgbClr val="FFFFFF">
                    <a:lumMod val="65000"/>
                  </a:srgbClr>
                </a:solidFill>
                <a:ea typeface="微软雅黑"/>
                <a:cs typeface="+mn-ea"/>
                <a:sym typeface="+mn-lt"/>
              </a:rPr>
              <a:t>添加相关标题文字</a:t>
            </a:r>
            <a:endParaRPr lang="en-US" altLang="zh-CN" sz="1328" dirty="0">
              <a:solidFill>
                <a:srgbClr val="FFFFFF">
                  <a:lumMod val="65000"/>
                </a:srgbClr>
              </a:solidFill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5373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6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6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446</Words>
  <Application>Microsoft Office PowerPoint</Application>
  <PresentationFormat>自定义</PresentationFormat>
  <Paragraphs>56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5</cp:revision>
  <dcterms:created xsi:type="dcterms:W3CDTF">2019-10-03T15:40:39Z</dcterms:created>
  <dcterms:modified xsi:type="dcterms:W3CDTF">2019-10-24T12:50:54Z</dcterms:modified>
</cp:coreProperties>
</file>