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80" r:id="rId2"/>
  </p:sldMasterIdLst>
  <p:notesMasterIdLst>
    <p:notesMasterId r:id="rId9"/>
  </p:notesMasterIdLst>
  <p:sldIdLst>
    <p:sldId id="256" r:id="rId3"/>
    <p:sldId id="283" r:id="rId4"/>
    <p:sldId id="259" r:id="rId5"/>
    <p:sldId id="284" r:id="rId6"/>
    <p:sldId id="285" r:id="rId7"/>
    <p:sldId id="286" r:id="rId8"/>
  </p:sldIdLst>
  <p:sldSz cx="12192000" cy="6858000"/>
  <p:notesSz cx="6858000" cy="9144000"/>
  <p:custDataLst>
    <p:tags r:id="rId1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8A3F"/>
    <a:srgbClr val="26BAD9"/>
    <a:srgbClr val="E5007F"/>
    <a:srgbClr val="EC6063"/>
    <a:srgbClr val="DEE012"/>
    <a:srgbClr val="6F3494"/>
    <a:srgbClr val="E4007F"/>
    <a:srgbClr val="3ABFA8"/>
    <a:srgbClr val="FFFFFF"/>
    <a:srgbClr val="FCC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2274" y="-13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F0674-6C3C-4BA7-ADA3-A9340314D781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5DEFD-6C06-46DC-A6F5-53DED1F83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07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5DEFD-6C06-46DC-A6F5-53DED1F833E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026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5DEFD-6C06-46DC-A6F5-53DED1F833E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636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5DEFD-6C06-46DC-A6F5-53DED1F833E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912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10/24/2019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354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22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10/24/2019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9196068" y="640028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4134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019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955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048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38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03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414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62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17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" y="0"/>
            <a:ext cx="12191994" cy="6858000"/>
            <a:chOff x="-1" y="0"/>
            <a:chExt cx="12191994" cy="6858000"/>
          </a:xfrm>
        </p:grpSpPr>
        <p:pic>
          <p:nvPicPr>
            <p:cNvPr id="4" name="图片 3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42840" cy="6858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3592" y="4401566"/>
              <a:ext cx="2438401" cy="245643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-1" y="0"/>
              <a:ext cx="1582865" cy="990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0656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664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562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42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4526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0109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6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9" y="-9101"/>
            <a:ext cx="12175861" cy="686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60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1" y="0"/>
            <a:ext cx="12191994" cy="6858000"/>
            <a:chOff x="-1" y="0"/>
            <a:chExt cx="12191994" cy="6858000"/>
          </a:xfrm>
        </p:grpSpPr>
        <p:pic>
          <p:nvPicPr>
            <p:cNvPr id="13" name="图片 1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42840" cy="68580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3592" y="4401566"/>
              <a:ext cx="2438401" cy="2456434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-1" y="0"/>
              <a:ext cx="1582865" cy="990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367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2" b="8154"/>
          <a:stretch/>
        </p:blipFill>
        <p:spPr>
          <a:xfrm>
            <a:off x="-1" y="0"/>
            <a:ext cx="12192001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581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" y="0"/>
            <a:ext cx="12191994" cy="6858000"/>
            <a:chOff x="-1" y="0"/>
            <a:chExt cx="12191994" cy="6858000"/>
          </a:xfrm>
        </p:grpSpPr>
        <p:pic>
          <p:nvPicPr>
            <p:cNvPr id="4" name="图片 3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42840" cy="6858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3592" y="4401566"/>
              <a:ext cx="2438401" cy="245643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-1" y="0"/>
              <a:ext cx="1582865" cy="990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4535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903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950" y="4898686"/>
            <a:ext cx="3829050" cy="19303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8419"/>
            <a:ext cx="3181350" cy="35506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44"/>
          <a:stretch/>
        </p:blipFill>
        <p:spPr>
          <a:xfrm rot="10800000">
            <a:off x="0" y="0"/>
            <a:ext cx="1504950" cy="14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09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" y="0"/>
            <a:ext cx="12191994" cy="6858000"/>
            <a:chOff x="-1" y="0"/>
            <a:chExt cx="12191994" cy="6858000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42840" cy="6858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3592" y="4401566"/>
              <a:ext cx="2438401" cy="245643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-1" y="0"/>
              <a:ext cx="1582865" cy="990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133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" y="0"/>
            <a:ext cx="12180897" cy="686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23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74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2810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79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90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2546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52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李旭科漫画体v1.0" panose="020F0302020204030204"/>
        <a:ea typeface="李旭科漫画体v1.0"/>
        <a:cs typeface=""/>
      </a:majorFont>
      <a:minorFont>
        <a:latin typeface="李旭科漫画体v1.0" panose="020F0502020204030204"/>
        <a:ea typeface="李旭科漫画体v1.0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</TotalTime>
  <Words>218</Words>
  <Application>Microsoft Office PowerPoint</Application>
  <PresentationFormat>自定义</PresentationFormat>
  <Paragraphs>17</Paragraphs>
  <Slides>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宋体</vt:lpstr>
      <vt:lpstr>Calibri</vt:lpstr>
      <vt:lpstr>李旭科漫画体v1.0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www.1ppt.com</dc:subject>
  <dc:creator>第一PPT</dc:creator>
  <cp:keywords>www.1ppt.com</cp:keywords>
  <dc:description>第一PPT，www.1ppt.com</dc:description>
  <cp:lastModifiedBy>Windows User</cp:lastModifiedBy>
  <cp:revision>94</cp:revision>
  <dcterms:created xsi:type="dcterms:W3CDTF">2015-08-08T12:00:40Z</dcterms:created>
  <dcterms:modified xsi:type="dcterms:W3CDTF">2019-10-24T06:40:38Z</dcterms:modified>
  <cp:category>www.1ppt.com</cp:category>
</cp:coreProperties>
</file>