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10" y="-14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1347532"/>
            <a:ext cx="4511971" cy="707730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824284" y="1656085"/>
            <a:ext cx="4257233" cy="1487710"/>
          </a:xfrm>
          <a:prstGeom prst="rect">
            <a:avLst/>
          </a:prstGeom>
          <a:noFill/>
        </p:spPr>
        <p:txBody>
          <a:bodyPr wrap="square" lIns="81594" tIns="40796" rIns="81594" bIns="4079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请添加您的标题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请添加您的文字内容，请添加您的文字内容。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184973" y="1719513"/>
            <a:ext cx="534991" cy="530706"/>
            <a:chOff x="6386587" y="1158659"/>
            <a:chExt cx="962086" cy="962084"/>
          </a:xfrm>
          <a:solidFill>
            <a:srgbClr val="FFD3CA"/>
          </a:solidFill>
        </p:grpSpPr>
        <p:sp>
          <p:nvSpPr>
            <p:cNvPr id="23" name="椭圆 22"/>
            <p:cNvSpPr/>
            <p:nvPr/>
          </p:nvSpPr>
          <p:spPr bwMode="auto">
            <a:xfrm>
              <a:off x="6386587" y="1158659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/>
            <a:p>
              <a:pPr algn="ctr" defTabSz="914400"/>
              <a:endParaRPr lang="zh-CN" altLang="en-US" sz="1800" b="1">
                <a:solidFill>
                  <a:srgbClr val="31486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616339" y="1282180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rgbClr val="FFFFFF"/>
                  </a:solidFill>
                  <a:ea typeface="微软雅黑" panose="020B0503020204020204" charset="-122"/>
                </a:defRPr>
              </a:lvl1pPr>
            </a:lstStyle>
            <a:p>
              <a:pPr defTabSz="914400"/>
              <a:r>
                <a:rPr lang="en-US" altLang="zh-CN" sz="1800" b="1" dirty="0">
                  <a:latin typeface="微软雅黑" panose="020B0503020204020204" charset="-122"/>
                </a:rPr>
                <a:t>1</a:t>
              </a:r>
              <a:endParaRPr lang="zh-CN" altLang="en-US" sz="1800" b="1" dirty="0">
                <a:latin typeface="微软雅黑" panose="020B050302020402020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184973" y="3234494"/>
            <a:ext cx="534991" cy="530706"/>
            <a:chOff x="6409426" y="2394908"/>
            <a:chExt cx="962086" cy="962084"/>
          </a:xfrm>
          <a:solidFill>
            <a:srgbClr val="DBB1EC"/>
          </a:solidFill>
        </p:grpSpPr>
        <p:sp>
          <p:nvSpPr>
            <p:cNvPr id="26" name="椭圆 25"/>
            <p:cNvSpPr/>
            <p:nvPr/>
          </p:nvSpPr>
          <p:spPr bwMode="auto">
            <a:xfrm>
              <a:off x="6409426" y="2394908"/>
              <a:ext cx="962086" cy="962084"/>
            </a:xfrm>
            <a:prstGeom prst="ellipse">
              <a:avLst/>
            </a:prstGeom>
            <a:solidFill>
              <a:srgbClr val="8FA88F"/>
            </a:solidFill>
            <a:ln w="3175" cap="flat" cmpd="sng">
              <a:noFill/>
              <a:bevel/>
            </a:ln>
          </p:spPr>
          <p:txBody>
            <a:bodyPr anchor="ctr"/>
            <a:lstStyle/>
            <a:p>
              <a:pPr algn="ctr" defTabSz="914400"/>
              <a:endParaRPr lang="zh-CN" altLang="en-US" sz="1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0496" y="2510335"/>
              <a:ext cx="546387" cy="717446"/>
            </a:xfrm>
            <a:prstGeom prst="rect">
              <a:avLst/>
            </a:prstGeom>
            <a:no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 sz="1600">
                  <a:solidFill>
                    <a:srgbClr val="FFFFFF"/>
                  </a:solidFill>
                  <a:latin typeface="+mn-ea"/>
                  <a:ea typeface="+mn-ea"/>
                </a:defRPr>
              </a:lvl1pPr>
            </a:lstStyle>
            <a:p>
              <a:pPr defTabSz="914400"/>
              <a:r>
                <a:rPr lang="en-US" altLang="zh-CN" sz="2400" b="1" dirty="0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en-US" sz="24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97676" y="4876909"/>
            <a:ext cx="534991" cy="530706"/>
            <a:chOff x="6409426" y="3568104"/>
            <a:chExt cx="962086" cy="962084"/>
          </a:xfrm>
          <a:solidFill>
            <a:srgbClr val="FFD3CA"/>
          </a:solidFill>
        </p:grpSpPr>
        <p:sp>
          <p:nvSpPr>
            <p:cNvPr id="29" name="椭圆 28"/>
            <p:cNvSpPr/>
            <p:nvPr/>
          </p:nvSpPr>
          <p:spPr bwMode="auto">
            <a:xfrm>
              <a:off x="6409426" y="3568104"/>
              <a:ext cx="962086" cy="962084"/>
            </a:xfrm>
            <a:prstGeom prst="ellipse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/>
            <a:p>
              <a:pPr algn="ctr" defTabSz="914400"/>
              <a:endParaRPr lang="zh-CN" altLang="en-US" sz="1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29988" y="3710247"/>
              <a:ext cx="546387" cy="717446"/>
            </a:xfrm>
            <a:prstGeom prst="rect">
              <a:avLst/>
            </a:prstGeom>
            <a:grp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rgbClr val="FFFFFF"/>
                  </a:solidFill>
                  <a:ea typeface="微软雅黑" panose="020B0503020204020204" charset="-122"/>
                </a:defRPr>
              </a:lvl1pPr>
            </a:lstStyle>
            <a:p>
              <a:pPr defTabSz="914400"/>
              <a:r>
                <a:rPr lang="en-US" altLang="zh-CN" sz="1800" b="1" dirty="0">
                  <a:latin typeface="微软雅黑" panose="020B0503020204020204" charset="-122"/>
                </a:rPr>
                <a:t>3</a:t>
              </a:r>
              <a:endParaRPr lang="zh-CN" altLang="en-US" sz="1800" b="1" dirty="0">
                <a:latin typeface="微软雅黑" panose="020B050302020402020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84976" y="6368457"/>
            <a:ext cx="534991" cy="530706"/>
            <a:chOff x="6409426" y="4869160"/>
            <a:chExt cx="962086" cy="962084"/>
          </a:xfrm>
          <a:solidFill>
            <a:srgbClr val="DBB1EC"/>
          </a:solidFill>
        </p:grpSpPr>
        <p:sp>
          <p:nvSpPr>
            <p:cNvPr id="32" name="椭圆 31"/>
            <p:cNvSpPr/>
            <p:nvPr/>
          </p:nvSpPr>
          <p:spPr bwMode="auto">
            <a:xfrm>
              <a:off x="6409426" y="4869160"/>
              <a:ext cx="962086" cy="962084"/>
            </a:xfrm>
            <a:prstGeom prst="ellipse">
              <a:avLst/>
            </a:prstGeom>
            <a:solidFill>
              <a:srgbClr val="8FA88F"/>
            </a:solidFill>
            <a:ln w="3175" cap="flat" cmpd="sng">
              <a:noFill/>
              <a:bevel/>
            </a:ln>
          </p:spPr>
          <p:txBody>
            <a:bodyPr anchor="ctr"/>
            <a:lstStyle/>
            <a:p>
              <a:pPr algn="ctr" defTabSz="914400"/>
              <a:endParaRPr lang="zh-CN" altLang="en-US" sz="1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95474" y="4996174"/>
              <a:ext cx="546387" cy="717446"/>
            </a:xfrm>
            <a:prstGeom prst="rect">
              <a:avLst/>
            </a:prstGeom>
            <a:noFill/>
            <a:ln w="3175" cap="flat" cmpd="sng">
              <a:noFill/>
              <a:bevel/>
            </a:ln>
          </p:spPr>
          <p:txBody>
            <a:bodyPr anchor="ctr"/>
            <a:lstStyle>
              <a:defPPr>
                <a:defRPr lang="zh-CN"/>
              </a:defPPr>
              <a:lvl1pPr algn="ctr">
                <a:defRPr sz="1600">
                  <a:solidFill>
                    <a:srgbClr val="FFFFFF"/>
                  </a:solidFill>
                  <a:latin typeface="+mn-ea"/>
                  <a:ea typeface="+mn-ea"/>
                </a:defRPr>
              </a:lvl1pPr>
            </a:lstStyle>
            <a:p>
              <a:pPr defTabSz="914400"/>
              <a:r>
                <a:rPr lang="en-US" altLang="zh-CN" sz="2400" b="1" dirty="0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zh-CN" altLang="en-US" sz="24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824281" y="3120703"/>
            <a:ext cx="4257234" cy="1487710"/>
          </a:xfrm>
          <a:prstGeom prst="rect">
            <a:avLst/>
          </a:prstGeom>
          <a:noFill/>
        </p:spPr>
        <p:txBody>
          <a:bodyPr wrap="square" lIns="81594" tIns="40796" rIns="81594" bIns="4079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请添加您的标题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请添加您的文字内容，请添加您的文字内容。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24284" y="4776887"/>
            <a:ext cx="4257229" cy="1487710"/>
          </a:xfrm>
          <a:prstGeom prst="rect">
            <a:avLst/>
          </a:prstGeom>
          <a:noFill/>
        </p:spPr>
        <p:txBody>
          <a:bodyPr wrap="square" lIns="81594" tIns="40796" rIns="81594" bIns="4079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请添加您的标题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请添加您的文字内容，请添加您的文字内容。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24284" y="6289055"/>
            <a:ext cx="4257233" cy="1487710"/>
          </a:xfrm>
          <a:prstGeom prst="rect">
            <a:avLst/>
          </a:prstGeom>
          <a:noFill/>
        </p:spPr>
        <p:txBody>
          <a:bodyPr wrap="square" lIns="81594" tIns="40796" rIns="81594" bIns="4079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请添加您的标题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请添加您的文字内容，请添加您的文字内容。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086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5</cp:revision>
  <dcterms:created xsi:type="dcterms:W3CDTF">2019-10-03T15:40:39Z</dcterms:created>
  <dcterms:modified xsi:type="dcterms:W3CDTF">2019-10-24T02:47:28Z</dcterms:modified>
</cp:coreProperties>
</file>