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33" d="100"/>
          <a:sy n="33" d="100"/>
        </p:scale>
        <p:origin x="-1230" y="-942"/>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2019/10/24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2019/10/24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2019/10/24</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7"/>
          <p:cNvSpPr>
            <a:spLocks/>
          </p:cNvSpPr>
          <p:nvPr/>
        </p:nvSpPr>
        <p:spPr bwMode="gray">
          <a:xfrm>
            <a:off x="805980" y="2988250"/>
            <a:ext cx="2062335" cy="1566655"/>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3" name="Freeform 68"/>
          <p:cNvSpPr>
            <a:spLocks/>
          </p:cNvSpPr>
          <p:nvPr/>
        </p:nvSpPr>
        <p:spPr bwMode="gray">
          <a:xfrm>
            <a:off x="805980" y="2988250"/>
            <a:ext cx="2062335" cy="1566655"/>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4" name="Freeform 69"/>
          <p:cNvSpPr>
            <a:spLocks/>
          </p:cNvSpPr>
          <p:nvPr/>
        </p:nvSpPr>
        <p:spPr bwMode="gray">
          <a:xfrm>
            <a:off x="1054288" y="4473538"/>
            <a:ext cx="1997499" cy="1077076"/>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5" name="Freeform 70"/>
          <p:cNvSpPr>
            <a:spLocks/>
          </p:cNvSpPr>
          <p:nvPr/>
        </p:nvSpPr>
        <p:spPr bwMode="gray">
          <a:xfrm>
            <a:off x="1054288" y="4473538"/>
            <a:ext cx="1997499" cy="1077076"/>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6" name="Freeform 71"/>
          <p:cNvSpPr>
            <a:spLocks/>
          </p:cNvSpPr>
          <p:nvPr/>
        </p:nvSpPr>
        <p:spPr bwMode="gray">
          <a:xfrm>
            <a:off x="2868313" y="5409947"/>
            <a:ext cx="932535" cy="9570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7" name="Freeform 72"/>
          <p:cNvSpPr>
            <a:spLocks/>
          </p:cNvSpPr>
          <p:nvPr/>
        </p:nvSpPr>
        <p:spPr bwMode="gray">
          <a:xfrm>
            <a:off x="2868313" y="5409947"/>
            <a:ext cx="932535" cy="9570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8" name="Freeform 73"/>
          <p:cNvSpPr>
            <a:spLocks/>
          </p:cNvSpPr>
          <p:nvPr/>
        </p:nvSpPr>
        <p:spPr bwMode="gray">
          <a:xfrm>
            <a:off x="3613238" y="5709210"/>
            <a:ext cx="822175" cy="59577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9" name="Freeform 74"/>
          <p:cNvSpPr>
            <a:spLocks/>
          </p:cNvSpPr>
          <p:nvPr/>
        </p:nvSpPr>
        <p:spPr bwMode="gray">
          <a:xfrm>
            <a:off x="3613238" y="5709210"/>
            <a:ext cx="822175" cy="59577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10" name="Freeform 75"/>
          <p:cNvSpPr>
            <a:spLocks/>
          </p:cNvSpPr>
          <p:nvPr/>
        </p:nvSpPr>
        <p:spPr bwMode="gray">
          <a:xfrm>
            <a:off x="4111234" y="6459440"/>
            <a:ext cx="269001" cy="237205"/>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11" name="Freeform 76"/>
          <p:cNvSpPr>
            <a:spLocks/>
          </p:cNvSpPr>
          <p:nvPr/>
        </p:nvSpPr>
        <p:spPr bwMode="gray">
          <a:xfrm>
            <a:off x="4111234" y="6459440"/>
            <a:ext cx="269001" cy="237205"/>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12" name="Freeform 77"/>
          <p:cNvSpPr>
            <a:spLocks/>
          </p:cNvSpPr>
          <p:nvPr/>
        </p:nvSpPr>
        <p:spPr bwMode="gray">
          <a:xfrm>
            <a:off x="4210557" y="5778165"/>
            <a:ext cx="778031" cy="661967"/>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13" name="Freeform 78"/>
          <p:cNvSpPr>
            <a:spLocks/>
          </p:cNvSpPr>
          <p:nvPr/>
        </p:nvSpPr>
        <p:spPr bwMode="gray">
          <a:xfrm>
            <a:off x="4210557" y="5778165"/>
            <a:ext cx="778031" cy="661967"/>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E8E8E6"/>
          </a:solidFill>
          <a:ln w="635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14" name="Freeform 79"/>
          <p:cNvSpPr>
            <a:spLocks/>
          </p:cNvSpPr>
          <p:nvPr/>
        </p:nvSpPr>
        <p:spPr bwMode="gray">
          <a:xfrm>
            <a:off x="4828567" y="5378227"/>
            <a:ext cx="431780" cy="56956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15" name="Freeform 80"/>
          <p:cNvSpPr>
            <a:spLocks/>
          </p:cNvSpPr>
          <p:nvPr/>
        </p:nvSpPr>
        <p:spPr bwMode="gray">
          <a:xfrm>
            <a:off x="4828567" y="5378227"/>
            <a:ext cx="431780" cy="56956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16" name="Freeform 81"/>
          <p:cNvSpPr>
            <a:spLocks/>
          </p:cNvSpPr>
          <p:nvPr/>
        </p:nvSpPr>
        <p:spPr bwMode="gray">
          <a:xfrm>
            <a:off x="4980310" y="5026558"/>
            <a:ext cx="390396" cy="43855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17" name="Freeform 82"/>
          <p:cNvSpPr>
            <a:spLocks/>
          </p:cNvSpPr>
          <p:nvPr/>
        </p:nvSpPr>
        <p:spPr bwMode="gray">
          <a:xfrm>
            <a:off x="4980310" y="5026558"/>
            <a:ext cx="390396" cy="43855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E8E8E6"/>
          </a:solidFill>
          <a:ln w="635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18" name="Freeform 83"/>
          <p:cNvSpPr>
            <a:spLocks/>
          </p:cNvSpPr>
          <p:nvPr/>
        </p:nvSpPr>
        <p:spPr bwMode="gray">
          <a:xfrm>
            <a:off x="4809255" y="4586625"/>
            <a:ext cx="528343" cy="468893"/>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19" name="Freeform 84"/>
          <p:cNvSpPr>
            <a:spLocks/>
          </p:cNvSpPr>
          <p:nvPr/>
        </p:nvSpPr>
        <p:spPr bwMode="gray">
          <a:xfrm>
            <a:off x="4809255" y="4586625"/>
            <a:ext cx="528343" cy="468893"/>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20" name="Freeform 91"/>
          <p:cNvSpPr>
            <a:spLocks/>
          </p:cNvSpPr>
          <p:nvPr/>
        </p:nvSpPr>
        <p:spPr bwMode="gray">
          <a:xfrm>
            <a:off x="4573362" y="4244608"/>
            <a:ext cx="680088" cy="45648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21" name="Freeform 92"/>
          <p:cNvSpPr>
            <a:spLocks/>
          </p:cNvSpPr>
          <p:nvPr/>
        </p:nvSpPr>
        <p:spPr bwMode="gray">
          <a:xfrm>
            <a:off x="4573362" y="4244608"/>
            <a:ext cx="680088" cy="45648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E8E8E6"/>
          </a:solidFill>
          <a:ln w="635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22" name="Freeform 93"/>
          <p:cNvSpPr>
            <a:spLocks/>
          </p:cNvSpPr>
          <p:nvPr/>
        </p:nvSpPr>
        <p:spPr bwMode="gray">
          <a:xfrm>
            <a:off x="4395409" y="3735722"/>
            <a:ext cx="551796" cy="799877"/>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23" name="Freeform 94"/>
          <p:cNvSpPr>
            <a:spLocks/>
          </p:cNvSpPr>
          <p:nvPr/>
        </p:nvSpPr>
        <p:spPr bwMode="gray">
          <a:xfrm>
            <a:off x="4395409" y="3735722"/>
            <a:ext cx="551796" cy="799877"/>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24" name="Freeform 95"/>
          <p:cNvSpPr>
            <a:spLocks/>
          </p:cNvSpPr>
          <p:nvPr/>
        </p:nvSpPr>
        <p:spPr bwMode="gray">
          <a:xfrm>
            <a:off x="4558188" y="3938449"/>
            <a:ext cx="166918" cy="193074"/>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25" name="Freeform 96"/>
          <p:cNvSpPr>
            <a:spLocks/>
          </p:cNvSpPr>
          <p:nvPr/>
        </p:nvSpPr>
        <p:spPr bwMode="gray">
          <a:xfrm>
            <a:off x="4558188" y="3938449"/>
            <a:ext cx="166918" cy="193074"/>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26" name="Freeform 97"/>
          <p:cNvSpPr>
            <a:spLocks/>
          </p:cNvSpPr>
          <p:nvPr/>
        </p:nvSpPr>
        <p:spPr bwMode="gray">
          <a:xfrm>
            <a:off x="4678202" y="4055673"/>
            <a:ext cx="118637" cy="158596"/>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27" name="Freeform 98"/>
          <p:cNvSpPr>
            <a:spLocks/>
          </p:cNvSpPr>
          <p:nvPr/>
        </p:nvSpPr>
        <p:spPr bwMode="gray">
          <a:xfrm>
            <a:off x="4678202" y="4055673"/>
            <a:ext cx="118637" cy="158596"/>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28" name="Freeform 99"/>
          <p:cNvSpPr>
            <a:spLocks/>
          </p:cNvSpPr>
          <p:nvPr/>
        </p:nvSpPr>
        <p:spPr bwMode="gray">
          <a:xfrm>
            <a:off x="4838224" y="3544026"/>
            <a:ext cx="593180" cy="591633"/>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29" name="Freeform 100"/>
          <p:cNvSpPr>
            <a:spLocks/>
          </p:cNvSpPr>
          <p:nvPr/>
        </p:nvSpPr>
        <p:spPr bwMode="gray">
          <a:xfrm>
            <a:off x="4838224" y="3544026"/>
            <a:ext cx="593180" cy="591633"/>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E8E8E6"/>
          </a:solidFill>
          <a:ln w="635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30" name="Freeform 101"/>
          <p:cNvSpPr>
            <a:spLocks/>
          </p:cNvSpPr>
          <p:nvPr/>
        </p:nvSpPr>
        <p:spPr bwMode="gray">
          <a:xfrm>
            <a:off x="4969276" y="3211665"/>
            <a:ext cx="869077" cy="59439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31" name="Freeform 102"/>
          <p:cNvSpPr>
            <a:spLocks/>
          </p:cNvSpPr>
          <p:nvPr/>
        </p:nvSpPr>
        <p:spPr bwMode="gray">
          <a:xfrm>
            <a:off x="4969276" y="3211665"/>
            <a:ext cx="869077" cy="59439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32" name="Freeform 103"/>
          <p:cNvSpPr>
            <a:spLocks/>
          </p:cNvSpPr>
          <p:nvPr/>
        </p:nvSpPr>
        <p:spPr bwMode="gray">
          <a:xfrm>
            <a:off x="4777526" y="2358004"/>
            <a:ext cx="1187740" cy="1072937"/>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33" name="Freeform 104"/>
          <p:cNvSpPr>
            <a:spLocks/>
          </p:cNvSpPr>
          <p:nvPr/>
        </p:nvSpPr>
        <p:spPr bwMode="gray">
          <a:xfrm>
            <a:off x="4777526" y="2358004"/>
            <a:ext cx="1187740" cy="1072937"/>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34" name="Freeform 105"/>
          <p:cNvSpPr>
            <a:spLocks/>
          </p:cNvSpPr>
          <p:nvPr/>
        </p:nvSpPr>
        <p:spPr bwMode="gray">
          <a:xfrm>
            <a:off x="2935909" y="2420063"/>
            <a:ext cx="2263740" cy="2031411"/>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35" name="Freeform 106"/>
          <p:cNvSpPr>
            <a:spLocks/>
          </p:cNvSpPr>
          <p:nvPr/>
        </p:nvSpPr>
        <p:spPr bwMode="gray">
          <a:xfrm>
            <a:off x="2935909" y="2420063"/>
            <a:ext cx="2263740" cy="2031411"/>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36" name="Freeform 107"/>
          <p:cNvSpPr>
            <a:spLocks/>
          </p:cNvSpPr>
          <p:nvPr/>
        </p:nvSpPr>
        <p:spPr bwMode="gray">
          <a:xfrm>
            <a:off x="2593797" y="3819846"/>
            <a:ext cx="1389145" cy="1199816"/>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37" name="Freeform 108"/>
          <p:cNvSpPr>
            <a:spLocks/>
          </p:cNvSpPr>
          <p:nvPr/>
        </p:nvSpPr>
        <p:spPr bwMode="gray">
          <a:xfrm>
            <a:off x="2593797" y="3819846"/>
            <a:ext cx="1389145" cy="1199816"/>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38" name="Freeform 109"/>
          <p:cNvSpPr>
            <a:spLocks/>
          </p:cNvSpPr>
          <p:nvPr/>
        </p:nvSpPr>
        <p:spPr bwMode="gray">
          <a:xfrm>
            <a:off x="2149601" y="4203237"/>
            <a:ext cx="1291201" cy="918479"/>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39" name="Freeform 110"/>
          <p:cNvSpPr>
            <a:spLocks/>
          </p:cNvSpPr>
          <p:nvPr/>
        </p:nvSpPr>
        <p:spPr bwMode="gray">
          <a:xfrm>
            <a:off x="2149601" y="4203237"/>
            <a:ext cx="1291201" cy="918479"/>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40" name="Freeform 111"/>
          <p:cNvSpPr>
            <a:spLocks/>
          </p:cNvSpPr>
          <p:nvPr/>
        </p:nvSpPr>
        <p:spPr bwMode="gray">
          <a:xfrm>
            <a:off x="2904182" y="4834862"/>
            <a:ext cx="1256714" cy="955715"/>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41" name="Freeform 112"/>
          <p:cNvSpPr>
            <a:spLocks/>
          </p:cNvSpPr>
          <p:nvPr/>
        </p:nvSpPr>
        <p:spPr bwMode="gray">
          <a:xfrm>
            <a:off x="2904182" y="4834862"/>
            <a:ext cx="1256714" cy="955715"/>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42" name="Freeform 113"/>
          <p:cNvSpPr>
            <a:spLocks/>
          </p:cNvSpPr>
          <p:nvPr/>
        </p:nvSpPr>
        <p:spPr bwMode="gray">
          <a:xfrm>
            <a:off x="3516674" y="5400293"/>
            <a:ext cx="624909" cy="548880"/>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43" name="Freeform 114"/>
          <p:cNvSpPr>
            <a:spLocks/>
          </p:cNvSpPr>
          <p:nvPr/>
        </p:nvSpPr>
        <p:spPr bwMode="gray">
          <a:xfrm>
            <a:off x="3516674" y="5400293"/>
            <a:ext cx="624909" cy="548880"/>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44" name="Freeform 115"/>
          <p:cNvSpPr>
            <a:spLocks/>
          </p:cNvSpPr>
          <p:nvPr/>
        </p:nvSpPr>
        <p:spPr bwMode="gray">
          <a:xfrm>
            <a:off x="4080884" y="5269279"/>
            <a:ext cx="554555" cy="63162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45" name="Freeform 116"/>
          <p:cNvSpPr>
            <a:spLocks/>
          </p:cNvSpPr>
          <p:nvPr/>
        </p:nvSpPr>
        <p:spPr bwMode="gray">
          <a:xfrm>
            <a:off x="4080884" y="5269279"/>
            <a:ext cx="554555" cy="63162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46" name="Freeform 117"/>
          <p:cNvSpPr>
            <a:spLocks/>
          </p:cNvSpPr>
          <p:nvPr/>
        </p:nvSpPr>
        <p:spPr bwMode="gray">
          <a:xfrm>
            <a:off x="4552671" y="5205841"/>
            <a:ext cx="491098" cy="677137"/>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47" name="Freeform 118"/>
          <p:cNvSpPr>
            <a:spLocks/>
          </p:cNvSpPr>
          <p:nvPr/>
        </p:nvSpPr>
        <p:spPr bwMode="gray">
          <a:xfrm>
            <a:off x="4552671" y="5205841"/>
            <a:ext cx="491098" cy="677137"/>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48" name="Freeform 119"/>
          <p:cNvSpPr>
            <a:spLocks/>
          </p:cNvSpPr>
          <p:nvPr/>
        </p:nvSpPr>
        <p:spPr bwMode="gray">
          <a:xfrm>
            <a:off x="4609229" y="4644548"/>
            <a:ext cx="497996" cy="616456"/>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49" name="Freeform 120"/>
          <p:cNvSpPr>
            <a:spLocks/>
          </p:cNvSpPr>
          <p:nvPr/>
        </p:nvSpPr>
        <p:spPr bwMode="gray">
          <a:xfrm>
            <a:off x="4609229" y="4644548"/>
            <a:ext cx="497996" cy="616456"/>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50" name="Freeform 121"/>
          <p:cNvSpPr>
            <a:spLocks/>
          </p:cNvSpPr>
          <p:nvPr/>
        </p:nvSpPr>
        <p:spPr bwMode="gray">
          <a:xfrm>
            <a:off x="3998116" y="4905196"/>
            <a:ext cx="783549" cy="490959"/>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51" name="Freeform 122"/>
          <p:cNvSpPr>
            <a:spLocks/>
          </p:cNvSpPr>
          <p:nvPr/>
        </p:nvSpPr>
        <p:spPr bwMode="gray">
          <a:xfrm>
            <a:off x="3998116" y="4905196"/>
            <a:ext cx="783549" cy="490959"/>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52" name="Freeform 123"/>
          <p:cNvSpPr>
            <a:spLocks/>
          </p:cNvSpPr>
          <p:nvPr/>
        </p:nvSpPr>
        <p:spPr bwMode="gray">
          <a:xfrm>
            <a:off x="4144341" y="4519049"/>
            <a:ext cx="618011" cy="548880"/>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53" name="Freeform 124"/>
          <p:cNvSpPr>
            <a:spLocks/>
          </p:cNvSpPr>
          <p:nvPr/>
        </p:nvSpPr>
        <p:spPr bwMode="gray">
          <a:xfrm>
            <a:off x="4144341" y="4519049"/>
            <a:ext cx="618011" cy="548880"/>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54" name="Freeform 125"/>
          <p:cNvSpPr>
            <a:spLocks/>
          </p:cNvSpPr>
          <p:nvPr/>
        </p:nvSpPr>
        <p:spPr bwMode="gray">
          <a:xfrm>
            <a:off x="4127787" y="4028091"/>
            <a:ext cx="346252" cy="72540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solidFill>
            <a:srgbClr val="E8E8E6"/>
          </a:solidFill>
          <a:ln w="0">
            <a:solidFill>
              <a:sysClr val="windowText" lastClr="000000">
                <a:lumMod val="85000"/>
                <a:lumOff val="15000"/>
              </a:sys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55" name="Freeform 126"/>
          <p:cNvSpPr>
            <a:spLocks/>
          </p:cNvSpPr>
          <p:nvPr/>
        </p:nvSpPr>
        <p:spPr bwMode="gray">
          <a:xfrm>
            <a:off x="4127787" y="4028091"/>
            <a:ext cx="346252" cy="72540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56" name="Freeform 127"/>
          <p:cNvSpPr>
            <a:spLocks/>
          </p:cNvSpPr>
          <p:nvPr/>
        </p:nvSpPr>
        <p:spPr bwMode="gray">
          <a:xfrm>
            <a:off x="3587028" y="4171517"/>
            <a:ext cx="640083" cy="915721"/>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57" name="Freeform 128"/>
          <p:cNvSpPr>
            <a:spLocks/>
          </p:cNvSpPr>
          <p:nvPr/>
        </p:nvSpPr>
        <p:spPr bwMode="gray">
          <a:xfrm>
            <a:off x="5312768" y="5666458"/>
            <a:ext cx="166918" cy="42062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adFill flip="none" rotWithShape="1">
            <a:gsLst>
              <a:gs pos="0">
                <a:sysClr val="window" lastClr="FFFFFF"/>
              </a:gs>
              <a:gs pos="100000">
                <a:sysClr val="window" lastClr="FFFFFF">
                  <a:lumMod val="85000"/>
                </a:sysClr>
              </a:gs>
            </a:gsLst>
            <a:lin ang="13500000" scaled="1"/>
            <a:tileRect/>
          </a:gradFill>
          <a:ln w="12700" cap="flat" cmpd="sng" algn="ctr">
            <a:gradFill flip="none" rotWithShape="1">
              <a:gsLst>
                <a:gs pos="0">
                  <a:sysClr val="window" lastClr="FFFFFF">
                    <a:lumMod val="95000"/>
                  </a:sysClr>
                </a:gs>
                <a:gs pos="40000">
                  <a:sysClr val="window" lastClr="FFFFFF"/>
                </a:gs>
              </a:gsLst>
              <a:lin ang="2700000" scaled="1"/>
              <a:tileRect/>
            </a:gradFill>
            <a:prstDash val="solid"/>
            <a:miter lim="800000"/>
          </a:ln>
          <a:effectLst>
            <a:outerShdw blurRad="203200" dist="38100" dir="10800000" algn="tr" rotWithShape="0">
              <a:prstClr val="black">
                <a:alpha val="36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58" name="Freeform 78"/>
          <p:cNvSpPr>
            <a:spLocks/>
          </p:cNvSpPr>
          <p:nvPr/>
        </p:nvSpPr>
        <p:spPr bwMode="gray">
          <a:xfrm>
            <a:off x="4210556" y="5778164"/>
            <a:ext cx="778032" cy="661967"/>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C00000">
              <a:lumMod val="75000"/>
            </a:srgbClr>
          </a:solidFill>
          <a:ln w="6350">
            <a:solidFill>
              <a:sysClr val="window" lastClr="FFFFFF">
                <a:lumMod val="95000"/>
              </a:sysClr>
            </a:solidFill>
            <a:prstDash val="solid"/>
            <a:round/>
            <a:headEnd/>
            <a:tailEnd/>
          </a:ln>
          <a:effectLst>
            <a:outerShdw blurRad="203200" dist="38100" dir="10800000" algn="tr" rotWithShape="0">
              <a:prstClr val="black">
                <a:alpha val="36000"/>
              </a:prstClr>
            </a:outerShdw>
          </a:effectLst>
        </p:spPr>
        <p:txBody>
          <a:bodyPr lIns="64822" tIns="32411" rIns="64822" bIns="32411"/>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59" name="Freeform 92"/>
          <p:cNvSpPr>
            <a:spLocks/>
          </p:cNvSpPr>
          <p:nvPr/>
        </p:nvSpPr>
        <p:spPr bwMode="gray">
          <a:xfrm>
            <a:off x="4573364" y="4244609"/>
            <a:ext cx="680088" cy="456482"/>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C00000"/>
          </a:solidFill>
          <a:ln w="6350">
            <a:solidFill>
              <a:sysClr val="window" lastClr="FFFFFF">
                <a:lumMod val="95000"/>
              </a:sysClr>
            </a:solidFill>
            <a:prstDash val="solid"/>
            <a:round/>
            <a:headEnd/>
            <a:tailEnd/>
          </a:ln>
          <a:effectLst>
            <a:outerShdw blurRad="203200" dist="38100" dir="10800000" algn="tr" rotWithShape="0">
              <a:prstClr val="black">
                <a:alpha val="36000"/>
              </a:prstClr>
            </a:outerShdw>
          </a:effectLst>
        </p:spPr>
        <p:txBody>
          <a:bodyPr lIns="64822" tIns="32411" rIns="64822" bIns="32411"/>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sp>
        <p:nvSpPr>
          <p:cNvPr id="60" name="Freeform 100"/>
          <p:cNvSpPr>
            <a:spLocks/>
          </p:cNvSpPr>
          <p:nvPr/>
        </p:nvSpPr>
        <p:spPr bwMode="gray">
          <a:xfrm>
            <a:off x="4838224" y="3544027"/>
            <a:ext cx="593180" cy="591634"/>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9A0000"/>
          </a:solidFill>
          <a:ln w="6350">
            <a:solidFill>
              <a:sysClr val="window" lastClr="FFFFFF">
                <a:lumMod val="95000"/>
              </a:sysClr>
            </a:solidFill>
            <a:prstDash val="solid"/>
            <a:round/>
            <a:headEnd/>
            <a:tailEnd/>
          </a:ln>
          <a:effectLst>
            <a:outerShdw blurRad="203200" dist="38100" dir="10800000" algn="tr" rotWithShape="0">
              <a:prstClr val="black">
                <a:alpha val="36000"/>
              </a:prstClr>
            </a:outerShdw>
          </a:effectLst>
        </p:spPr>
        <p:txBody>
          <a:bodyPr lIns="64822" tIns="32411" rIns="64822" bIns="32411"/>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srgbClr val="0082B0"/>
              </a:solidFill>
              <a:effectLst/>
              <a:uLnTx/>
              <a:uFillTx/>
              <a:ea typeface="微软雅黑"/>
              <a:cs typeface="+mn-ea"/>
              <a:sym typeface="+mn-lt"/>
            </a:endParaRPr>
          </a:p>
        </p:txBody>
      </p:sp>
      <p:sp>
        <p:nvSpPr>
          <p:cNvPr id="61" name="Freeform 82"/>
          <p:cNvSpPr>
            <a:spLocks/>
          </p:cNvSpPr>
          <p:nvPr/>
        </p:nvSpPr>
        <p:spPr bwMode="gray">
          <a:xfrm>
            <a:off x="4983180" y="5030693"/>
            <a:ext cx="390395" cy="43855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860000"/>
          </a:solidFill>
          <a:ln w="6350">
            <a:solidFill>
              <a:sysClr val="window" lastClr="FFFFFF">
                <a:lumMod val="95000"/>
              </a:sysClr>
            </a:solidFill>
            <a:prstDash val="solid"/>
            <a:round/>
            <a:headEnd/>
            <a:tailEnd/>
          </a:ln>
          <a:effectLst>
            <a:outerShdw blurRad="203200" dist="38100" dir="10800000" algn="tr" rotWithShape="0">
              <a:prstClr val="black">
                <a:alpha val="36000"/>
              </a:prstClr>
            </a:outerShdw>
          </a:effectLst>
        </p:spPr>
        <p:txBody>
          <a:bodyPr lIns="64822" tIns="32411" rIns="64822" bIns="32411"/>
          <a:lstStyle/>
          <a:p>
            <a:pPr marL="0" marR="0" lvl="0" indent="0"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black"/>
              </a:solidFill>
              <a:effectLst/>
              <a:uLnTx/>
              <a:uFillTx/>
              <a:ea typeface="微软雅黑"/>
              <a:cs typeface="+mn-ea"/>
              <a:sym typeface="+mn-lt"/>
            </a:endParaRPr>
          </a:p>
        </p:txBody>
      </p:sp>
      <p:grpSp>
        <p:nvGrpSpPr>
          <p:cNvPr id="62" name="组合 174"/>
          <p:cNvGrpSpPr/>
          <p:nvPr/>
        </p:nvGrpSpPr>
        <p:grpSpPr>
          <a:xfrm>
            <a:off x="5359966" y="3915695"/>
            <a:ext cx="2175952" cy="215829"/>
            <a:chOff x="5671608" y="3286257"/>
            <a:chExt cx="2302468" cy="228413"/>
          </a:xfrm>
        </p:grpSpPr>
        <p:cxnSp>
          <p:nvCxnSpPr>
            <p:cNvPr id="63" name="直接连接符 62"/>
            <p:cNvCxnSpPr/>
            <p:nvPr/>
          </p:nvCxnSpPr>
          <p:spPr>
            <a:xfrm>
              <a:off x="5671608" y="3286257"/>
              <a:ext cx="232092" cy="228413"/>
            </a:xfrm>
            <a:prstGeom prst="line">
              <a:avLst/>
            </a:prstGeom>
            <a:noFill/>
            <a:ln w="6350" cap="flat" cmpd="sng" algn="ctr">
              <a:solidFill>
                <a:sysClr val="window" lastClr="FFFFFF">
                  <a:lumMod val="50000"/>
                </a:sysClr>
              </a:solidFill>
              <a:prstDash val="solid"/>
              <a:miter lim="800000"/>
            </a:ln>
            <a:effectLst>
              <a:outerShdw blurRad="203200" dist="38100" dir="10800000" algn="tr" rotWithShape="0">
                <a:prstClr val="black">
                  <a:alpha val="36000"/>
                </a:prstClr>
              </a:outerShdw>
            </a:effectLst>
          </p:spPr>
        </p:cxnSp>
        <p:cxnSp>
          <p:nvCxnSpPr>
            <p:cNvPr id="64" name="直接连接符 63"/>
            <p:cNvCxnSpPr/>
            <p:nvPr/>
          </p:nvCxnSpPr>
          <p:spPr>
            <a:xfrm>
              <a:off x="5903699" y="3514669"/>
              <a:ext cx="2070377" cy="0"/>
            </a:xfrm>
            <a:prstGeom prst="line">
              <a:avLst/>
            </a:prstGeom>
            <a:noFill/>
            <a:ln w="6350" cap="flat" cmpd="sng" algn="ctr">
              <a:solidFill>
                <a:sysClr val="window" lastClr="FFFFFF">
                  <a:lumMod val="50000"/>
                </a:sysClr>
              </a:solidFill>
              <a:prstDash val="solid"/>
              <a:miter lim="800000"/>
            </a:ln>
            <a:effectLst/>
          </p:spPr>
        </p:cxnSp>
      </p:grpSp>
      <p:grpSp>
        <p:nvGrpSpPr>
          <p:cNvPr id="65" name="组合 177"/>
          <p:cNvGrpSpPr/>
          <p:nvPr/>
        </p:nvGrpSpPr>
        <p:grpSpPr>
          <a:xfrm>
            <a:off x="5174480" y="4358314"/>
            <a:ext cx="2361439" cy="215829"/>
            <a:chOff x="5475337" y="3754682"/>
            <a:chExt cx="2498740" cy="228413"/>
          </a:xfrm>
        </p:grpSpPr>
        <p:cxnSp>
          <p:nvCxnSpPr>
            <p:cNvPr id="66" name="直接连接符 65"/>
            <p:cNvCxnSpPr/>
            <p:nvPr/>
          </p:nvCxnSpPr>
          <p:spPr>
            <a:xfrm>
              <a:off x="5475337" y="3754682"/>
              <a:ext cx="232092" cy="228413"/>
            </a:xfrm>
            <a:prstGeom prst="line">
              <a:avLst/>
            </a:prstGeom>
            <a:noFill/>
            <a:ln w="6350" cap="flat" cmpd="sng" algn="ctr">
              <a:solidFill>
                <a:sysClr val="window" lastClr="FFFFFF">
                  <a:lumMod val="50000"/>
                </a:sysClr>
              </a:solidFill>
              <a:prstDash val="solid"/>
              <a:miter lim="800000"/>
            </a:ln>
            <a:effectLst>
              <a:outerShdw blurRad="203200" dist="38100" dir="10800000" algn="tr" rotWithShape="0">
                <a:prstClr val="black">
                  <a:alpha val="36000"/>
                </a:prstClr>
              </a:outerShdw>
            </a:effectLst>
          </p:spPr>
        </p:cxnSp>
        <p:cxnSp>
          <p:nvCxnSpPr>
            <p:cNvPr id="67" name="直接连接符 66"/>
            <p:cNvCxnSpPr/>
            <p:nvPr/>
          </p:nvCxnSpPr>
          <p:spPr>
            <a:xfrm>
              <a:off x="5707430" y="3983095"/>
              <a:ext cx="2266647" cy="0"/>
            </a:xfrm>
            <a:prstGeom prst="line">
              <a:avLst/>
            </a:prstGeom>
            <a:noFill/>
            <a:ln w="6350" cap="flat" cmpd="sng" algn="ctr">
              <a:solidFill>
                <a:sysClr val="window" lastClr="FFFFFF">
                  <a:lumMod val="50000"/>
                </a:sysClr>
              </a:solidFill>
              <a:prstDash val="solid"/>
              <a:miter lim="800000"/>
            </a:ln>
            <a:effectLst/>
          </p:spPr>
        </p:cxnSp>
      </p:grpSp>
      <p:grpSp>
        <p:nvGrpSpPr>
          <p:cNvPr id="68" name="组合 180"/>
          <p:cNvGrpSpPr/>
          <p:nvPr/>
        </p:nvGrpSpPr>
        <p:grpSpPr>
          <a:xfrm>
            <a:off x="5304490" y="5150678"/>
            <a:ext cx="2231427" cy="177902"/>
            <a:chOff x="5612908" y="4593244"/>
            <a:chExt cx="2361168" cy="188275"/>
          </a:xfrm>
        </p:grpSpPr>
        <p:cxnSp>
          <p:nvCxnSpPr>
            <p:cNvPr id="69" name="直接连接符 68"/>
            <p:cNvCxnSpPr/>
            <p:nvPr/>
          </p:nvCxnSpPr>
          <p:spPr>
            <a:xfrm flipV="1">
              <a:off x="5612908" y="4593244"/>
              <a:ext cx="290789" cy="188275"/>
            </a:xfrm>
            <a:prstGeom prst="line">
              <a:avLst/>
            </a:prstGeom>
            <a:noFill/>
            <a:ln w="6350" cap="flat" cmpd="sng" algn="ctr">
              <a:solidFill>
                <a:sysClr val="window" lastClr="FFFFFF">
                  <a:lumMod val="50000"/>
                </a:sysClr>
              </a:solidFill>
              <a:prstDash val="solid"/>
              <a:miter lim="800000"/>
            </a:ln>
            <a:effectLst>
              <a:outerShdw blurRad="203200" dist="38100" dir="10800000" algn="tr" rotWithShape="0">
                <a:prstClr val="black">
                  <a:alpha val="36000"/>
                </a:prstClr>
              </a:outerShdw>
            </a:effectLst>
          </p:spPr>
        </p:cxnSp>
        <p:cxnSp>
          <p:nvCxnSpPr>
            <p:cNvPr id="70" name="直接连接符 69"/>
            <p:cNvCxnSpPr/>
            <p:nvPr/>
          </p:nvCxnSpPr>
          <p:spPr>
            <a:xfrm>
              <a:off x="5903699" y="4593244"/>
              <a:ext cx="2070377" cy="0"/>
            </a:xfrm>
            <a:prstGeom prst="line">
              <a:avLst/>
            </a:prstGeom>
            <a:noFill/>
            <a:ln w="6350" cap="flat" cmpd="sng" algn="ctr">
              <a:solidFill>
                <a:sysClr val="window" lastClr="FFFFFF">
                  <a:lumMod val="50000"/>
                </a:sysClr>
              </a:solidFill>
              <a:prstDash val="solid"/>
              <a:miter lim="800000"/>
            </a:ln>
            <a:effectLst/>
          </p:spPr>
        </p:cxnSp>
      </p:grpSp>
      <p:grpSp>
        <p:nvGrpSpPr>
          <p:cNvPr id="71" name="组合 183"/>
          <p:cNvGrpSpPr/>
          <p:nvPr/>
        </p:nvGrpSpPr>
        <p:grpSpPr>
          <a:xfrm>
            <a:off x="4732003" y="6151213"/>
            <a:ext cx="2705505" cy="215829"/>
            <a:chOff x="5007135" y="5652115"/>
            <a:chExt cx="2862810" cy="228413"/>
          </a:xfrm>
        </p:grpSpPr>
        <p:cxnSp>
          <p:nvCxnSpPr>
            <p:cNvPr id="72" name="直接连接符 71"/>
            <p:cNvCxnSpPr/>
            <p:nvPr/>
          </p:nvCxnSpPr>
          <p:spPr>
            <a:xfrm>
              <a:off x="5007135" y="5652115"/>
              <a:ext cx="232092" cy="228413"/>
            </a:xfrm>
            <a:prstGeom prst="line">
              <a:avLst/>
            </a:prstGeom>
            <a:noFill/>
            <a:ln w="6350" cap="flat" cmpd="sng" algn="ctr">
              <a:solidFill>
                <a:sysClr val="window" lastClr="FFFFFF">
                  <a:lumMod val="50000"/>
                </a:sysClr>
              </a:solidFill>
              <a:prstDash val="solid"/>
              <a:miter lim="800000"/>
            </a:ln>
            <a:effectLst>
              <a:outerShdw blurRad="203200" dist="38100" dir="10800000" algn="tr" rotWithShape="0">
                <a:prstClr val="black">
                  <a:alpha val="36000"/>
                </a:prstClr>
              </a:outerShdw>
            </a:effectLst>
          </p:spPr>
        </p:cxnSp>
        <p:cxnSp>
          <p:nvCxnSpPr>
            <p:cNvPr id="73" name="直接连接符 72"/>
            <p:cNvCxnSpPr/>
            <p:nvPr/>
          </p:nvCxnSpPr>
          <p:spPr>
            <a:xfrm>
              <a:off x="5239227" y="5880528"/>
              <a:ext cx="2630718" cy="0"/>
            </a:xfrm>
            <a:prstGeom prst="line">
              <a:avLst/>
            </a:prstGeom>
            <a:noFill/>
            <a:ln w="6350" cap="flat" cmpd="sng" algn="ctr">
              <a:solidFill>
                <a:sysClr val="window" lastClr="FFFFFF">
                  <a:lumMod val="50000"/>
                </a:sysClr>
              </a:solidFill>
              <a:prstDash val="solid"/>
              <a:miter lim="800000"/>
            </a:ln>
            <a:effectLst/>
          </p:spPr>
        </p:cxnSp>
      </p:grpSp>
      <p:sp>
        <p:nvSpPr>
          <p:cNvPr id="74" name="矩形 73"/>
          <p:cNvSpPr/>
          <p:nvPr/>
        </p:nvSpPr>
        <p:spPr>
          <a:xfrm>
            <a:off x="6171931" y="3714141"/>
            <a:ext cx="1197421" cy="278717"/>
          </a:xfrm>
          <a:prstGeom prst="rect">
            <a:avLst/>
          </a:prstGeom>
        </p:spPr>
        <p:txBody>
          <a:bodyPr wrap="none" lIns="64822" tIns="32411" rIns="64822" bIns="32411">
            <a:spAutoFit/>
          </a:bodyPr>
          <a:lstStyle/>
          <a:p>
            <a:pPr defTabSz="864108"/>
            <a:r>
              <a:rPr lang="zh-CN" altLang="en-US" sz="1400" dirty="0">
                <a:solidFill>
                  <a:srgbClr val="9A0000"/>
                </a:solidFill>
                <a:ea typeface="微软雅黑"/>
                <a:cs typeface="+mn-ea"/>
                <a:sym typeface="+mn-lt"/>
              </a:rPr>
              <a:t>点击添加标题</a:t>
            </a:r>
          </a:p>
        </p:txBody>
      </p:sp>
      <p:sp>
        <p:nvSpPr>
          <p:cNvPr id="75" name="矩形 74"/>
          <p:cNvSpPr/>
          <p:nvPr/>
        </p:nvSpPr>
        <p:spPr>
          <a:xfrm>
            <a:off x="6171931" y="4214271"/>
            <a:ext cx="1197421" cy="278717"/>
          </a:xfrm>
          <a:prstGeom prst="rect">
            <a:avLst/>
          </a:prstGeom>
        </p:spPr>
        <p:txBody>
          <a:bodyPr wrap="none" lIns="64822" tIns="32411" rIns="64822" bIns="32411">
            <a:spAutoFit/>
          </a:bodyPr>
          <a:lstStyle/>
          <a:p>
            <a:pPr defTabSz="864108"/>
            <a:r>
              <a:rPr lang="zh-CN" altLang="en-US" sz="1400" dirty="0">
                <a:solidFill>
                  <a:srgbClr val="C00000"/>
                </a:solidFill>
                <a:ea typeface="微软雅黑"/>
                <a:cs typeface="+mn-ea"/>
                <a:sym typeface="+mn-lt"/>
              </a:rPr>
              <a:t>点击添加标题</a:t>
            </a:r>
          </a:p>
        </p:txBody>
      </p:sp>
      <p:sp>
        <p:nvSpPr>
          <p:cNvPr id="76" name="矩形 75"/>
          <p:cNvSpPr/>
          <p:nvPr/>
        </p:nvSpPr>
        <p:spPr>
          <a:xfrm>
            <a:off x="6171931" y="4792354"/>
            <a:ext cx="1197421" cy="278717"/>
          </a:xfrm>
          <a:prstGeom prst="rect">
            <a:avLst/>
          </a:prstGeom>
        </p:spPr>
        <p:txBody>
          <a:bodyPr wrap="none" lIns="64822" tIns="32411" rIns="64822" bIns="32411">
            <a:spAutoFit/>
          </a:bodyPr>
          <a:lstStyle/>
          <a:p>
            <a:pPr defTabSz="864108"/>
            <a:r>
              <a:rPr lang="zh-CN" altLang="en-US" sz="1400" dirty="0">
                <a:solidFill>
                  <a:srgbClr val="860000"/>
                </a:solidFill>
                <a:ea typeface="微软雅黑"/>
                <a:cs typeface="+mn-ea"/>
                <a:sym typeface="+mn-lt"/>
              </a:rPr>
              <a:t>点击添加标题</a:t>
            </a:r>
          </a:p>
        </p:txBody>
      </p:sp>
      <p:sp>
        <p:nvSpPr>
          <p:cNvPr id="77" name="矩形 76"/>
          <p:cNvSpPr/>
          <p:nvPr/>
        </p:nvSpPr>
        <p:spPr>
          <a:xfrm>
            <a:off x="6132597" y="5947730"/>
            <a:ext cx="1197421" cy="278717"/>
          </a:xfrm>
          <a:prstGeom prst="rect">
            <a:avLst/>
          </a:prstGeom>
        </p:spPr>
        <p:txBody>
          <a:bodyPr wrap="none" lIns="64822" tIns="32411" rIns="64822" bIns="32411">
            <a:spAutoFit/>
          </a:bodyPr>
          <a:lstStyle/>
          <a:p>
            <a:pPr defTabSz="864108"/>
            <a:r>
              <a:rPr lang="zh-CN" altLang="en-US" sz="1400" dirty="0">
                <a:solidFill>
                  <a:srgbClr val="C00000"/>
                </a:solidFill>
                <a:ea typeface="微软雅黑"/>
                <a:cs typeface="+mn-ea"/>
                <a:sym typeface="+mn-lt"/>
              </a:rPr>
              <a:t>点击添加标题</a:t>
            </a:r>
          </a:p>
        </p:txBody>
      </p:sp>
      <p:sp>
        <p:nvSpPr>
          <p:cNvPr id="78" name="矩形标注 77"/>
          <p:cNvSpPr/>
          <p:nvPr/>
        </p:nvSpPr>
        <p:spPr>
          <a:xfrm>
            <a:off x="8001843" y="2420064"/>
            <a:ext cx="2519839" cy="3946978"/>
          </a:xfrm>
          <a:prstGeom prst="wedgeRectCallout">
            <a:avLst>
              <a:gd name="adj1" fmla="val -72333"/>
              <a:gd name="adj2" fmla="val 19715"/>
            </a:avLst>
          </a:prstGeom>
          <a:solidFill>
            <a:srgbClr val="C00000">
              <a:lumMod val="75000"/>
            </a:srgbClr>
          </a:solidFill>
          <a:ln w="12700" cap="flat" cmpd="sng" algn="ctr">
            <a:noFill/>
            <a:prstDash val="solid"/>
            <a:miter lim="800000"/>
          </a:ln>
          <a:effectLst>
            <a:innerShdw blurRad="114300">
              <a:prstClr val="black"/>
            </a:innerShdw>
          </a:effectLst>
        </p:spPr>
        <p:txBody>
          <a:bodyPr lIns="64822" tIns="32411" rIns="64822" bIns="32411"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mn-lt"/>
              <a:ea typeface="微软雅黑"/>
              <a:cs typeface="+mn-ea"/>
              <a:sym typeface="+mn-lt"/>
            </a:endParaRPr>
          </a:p>
        </p:txBody>
      </p:sp>
      <p:sp>
        <p:nvSpPr>
          <p:cNvPr id="79" name="TextBox 78"/>
          <p:cNvSpPr txBox="1"/>
          <p:nvPr/>
        </p:nvSpPr>
        <p:spPr>
          <a:xfrm>
            <a:off x="8233183" y="3302875"/>
            <a:ext cx="2086543" cy="2650778"/>
          </a:xfrm>
          <a:prstGeom prst="rect">
            <a:avLst/>
          </a:prstGeom>
          <a:noFill/>
        </p:spPr>
        <p:txBody>
          <a:bodyPr wrap="square" lIns="64822" tIns="32411" rIns="64822" bIns="32411" rtlCol="0">
            <a:spAutoFit/>
          </a:bodyPr>
          <a:lstStyle/>
          <a:p>
            <a:pPr defTabSz="864108">
              <a:lnSpc>
                <a:spcPct val="150000"/>
              </a:lnSpc>
            </a:pPr>
            <a:r>
              <a:rPr lang="zh-CN" altLang="en-US" sz="1400" dirty="0">
                <a:solidFill>
                  <a:prstClr val="white"/>
                </a:solidFill>
                <a:ea typeface="微软雅黑"/>
                <a:cs typeface="+mn-ea"/>
                <a:sym typeface="+mn-lt"/>
              </a:rPr>
              <a:t>      点击添加文字内容详</a:t>
            </a:r>
            <a:endParaRPr lang="en-US" altLang="zh-CN" sz="1400" dirty="0">
              <a:solidFill>
                <a:prstClr val="white"/>
              </a:solidFill>
              <a:ea typeface="微软雅黑"/>
              <a:cs typeface="+mn-ea"/>
              <a:sym typeface="+mn-lt"/>
            </a:endParaRPr>
          </a:p>
          <a:p>
            <a:pPr defTabSz="864108">
              <a:lnSpc>
                <a:spcPct val="150000"/>
              </a:lnSpc>
            </a:pPr>
            <a:r>
              <a:rPr lang="zh-CN" altLang="en-US" sz="1400" dirty="0">
                <a:solidFill>
                  <a:prstClr val="white"/>
                </a:solidFill>
                <a:ea typeface="微软雅黑"/>
                <a:cs typeface="+mn-ea"/>
                <a:sym typeface="+mn-lt"/>
              </a:rPr>
              <a:t>细介绍点击添加文字内容详细介绍点击添加文字内容详细介绍点击添加文字内容详细介绍点击添加文字内容详细介绍</a:t>
            </a:r>
            <a:endParaRPr lang="en-US" altLang="zh-CN" sz="1400" dirty="0">
              <a:solidFill>
                <a:prstClr val="white"/>
              </a:solidFill>
              <a:ea typeface="微软雅黑"/>
              <a:cs typeface="+mn-ea"/>
              <a:sym typeface="+mn-lt"/>
            </a:endParaRPr>
          </a:p>
          <a:p>
            <a:pPr defTabSz="864108">
              <a:lnSpc>
                <a:spcPct val="150000"/>
              </a:lnSpc>
            </a:pPr>
            <a:r>
              <a:rPr lang="zh-CN" altLang="en-US" sz="1400" dirty="0">
                <a:solidFill>
                  <a:prstClr val="white"/>
                </a:solidFill>
                <a:ea typeface="微软雅黑"/>
                <a:cs typeface="+mn-ea"/>
                <a:sym typeface="+mn-lt"/>
              </a:rPr>
              <a:t>      点击添加文字内容详</a:t>
            </a:r>
            <a:endParaRPr lang="en-US" altLang="zh-CN" sz="1400" dirty="0">
              <a:solidFill>
                <a:prstClr val="white"/>
              </a:solidFill>
              <a:ea typeface="微软雅黑"/>
              <a:cs typeface="+mn-ea"/>
              <a:sym typeface="+mn-lt"/>
            </a:endParaRPr>
          </a:p>
          <a:p>
            <a:pPr defTabSz="864108">
              <a:lnSpc>
                <a:spcPct val="150000"/>
              </a:lnSpc>
            </a:pPr>
            <a:r>
              <a:rPr lang="zh-CN" altLang="en-US" sz="1400" dirty="0">
                <a:solidFill>
                  <a:prstClr val="white"/>
                </a:solidFill>
                <a:ea typeface="微软雅黑"/>
                <a:cs typeface="+mn-ea"/>
                <a:sym typeface="+mn-lt"/>
              </a:rPr>
              <a:t>细介绍点击添加文字</a:t>
            </a:r>
          </a:p>
        </p:txBody>
      </p:sp>
      <p:sp>
        <p:nvSpPr>
          <p:cNvPr id="80" name="矩形 79"/>
          <p:cNvSpPr/>
          <p:nvPr/>
        </p:nvSpPr>
        <p:spPr>
          <a:xfrm>
            <a:off x="8323709" y="2690507"/>
            <a:ext cx="1900625" cy="419398"/>
          </a:xfrm>
          <a:prstGeom prst="rect">
            <a:avLst/>
          </a:prstGeom>
        </p:spPr>
        <p:txBody>
          <a:bodyPr wrap="none" lIns="64822" tIns="32411" rIns="64822" bIns="32411">
            <a:spAutoFit/>
          </a:bodyPr>
          <a:lstStyle/>
          <a:p>
            <a:pPr defTabSz="864108"/>
            <a:r>
              <a:rPr lang="zh-CN" altLang="en-US" dirty="0">
                <a:solidFill>
                  <a:prstClr val="white"/>
                </a:solidFill>
                <a:ea typeface="微软雅黑"/>
                <a:cs typeface="+mn-ea"/>
                <a:sym typeface="+mn-lt"/>
              </a:rPr>
              <a:t>点击添加标题</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500"/>
                                        <p:tgtEl>
                                          <p:spTgt spid="30"/>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fade">
                                      <p:cBhvr>
                                        <p:cTn id="94" dur="500"/>
                                        <p:tgtEl>
                                          <p:spTgt spid="3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fade">
                                      <p:cBhvr>
                                        <p:cTn id="100" dur="500"/>
                                        <p:tgtEl>
                                          <p:spTgt spid="33"/>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500"/>
                                        <p:tgtEl>
                                          <p:spTgt spid="34"/>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5"/>
                                        </p:tgtEl>
                                        <p:attrNameLst>
                                          <p:attrName>style.visibility</p:attrName>
                                        </p:attrNameLst>
                                      </p:cBhvr>
                                      <p:to>
                                        <p:strVal val="visible"/>
                                      </p:to>
                                    </p:set>
                                    <p:animEffect transition="in" filter="fade">
                                      <p:cBhvr>
                                        <p:cTn id="106" dur="500"/>
                                        <p:tgtEl>
                                          <p:spTgt spid="35"/>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36"/>
                                        </p:tgtEl>
                                        <p:attrNameLst>
                                          <p:attrName>style.visibility</p:attrName>
                                        </p:attrNameLst>
                                      </p:cBhvr>
                                      <p:to>
                                        <p:strVal val="visible"/>
                                      </p:to>
                                    </p:set>
                                    <p:animEffect transition="in" filter="fade">
                                      <p:cBhvr>
                                        <p:cTn id="109" dur="500"/>
                                        <p:tgtEl>
                                          <p:spTgt spid="36"/>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38"/>
                                        </p:tgtEl>
                                        <p:attrNameLst>
                                          <p:attrName>style.visibility</p:attrName>
                                        </p:attrNameLst>
                                      </p:cBhvr>
                                      <p:to>
                                        <p:strVal val="visible"/>
                                      </p:to>
                                    </p:set>
                                    <p:animEffect transition="in" filter="fade">
                                      <p:cBhvr>
                                        <p:cTn id="115" dur="500"/>
                                        <p:tgtEl>
                                          <p:spTgt spid="38"/>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39"/>
                                        </p:tgtEl>
                                        <p:attrNameLst>
                                          <p:attrName>style.visibility</p:attrName>
                                        </p:attrNameLst>
                                      </p:cBhvr>
                                      <p:to>
                                        <p:strVal val="visible"/>
                                      </p:to>
                                    </p:set>
                                    <p:animEffect transition="in" filter="fade">
                                      <p:cBhvr>
                                        <p:cTn id="118" dur="500"/>
                                        <p:tgtEl>
                                          <p:spTgt spid="39"/>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40"/>
                                        </p:tgtEl>
                                        <p:attrNameLst>
                                          <p:attrName>style.visibility</p:attrName>
                                        </p:attrNameLst>
                                      </p:cBhvr>
                                      <p:to>
                                        <p:strVal val="visible"/>
                                      </p:to>
                                    </p:set>
                                    <p:animEffect transition="in" filter="fade">
                                      <p:cBhvr>
                                        <p:cTn id="121" dur="500"/>
                                        <p:tgtEl>
                                          <p:spTgt spid="4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fade">
                                      <p:cBhvr>
                                        <p:cTn id="124" dur="500"/>
                                        <p:tgtEl>
                                          <p:spTgt spid="4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500"/>
                                        <p:tgtEl>
                                          <p:spTgt spid="4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44"/>
                                        </p:tgtEl>
                                        <p:attrNameLst>
                                          <p:attrName>style.visibility</p:attrName>
                                        </p:attrNameLst>
                                      </p:cBhvr>
                                      <p:to>
                                        <p:strVal val="visible"/>
                                      </p:to>
                                    </p:set>
                                    <p:animEffect transition="in" filter="fade">
                                      <p:cBhvr>
                                        <p:cTn id="133" dur="500"/>
                                        <p:tgtEl>
                                          <p:spTgt spid="44"/>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5"/>
                                        </p:tgtEl>
                                        <p:attrNameLst>
                                          <p:attrName>style.visibility</p:attrName>
                                        </p:attrNameLst>
                                      </p:cBhvr>
                                      <p:to>
                                        <p:strVal val="visible"/>
                                      </p:to>
                                    </p:set>
                                    <p:animEffect transition="in" filter="fade">
                                      <p:cBhvr>
                                        <p:cTn id="136" dur="500"/>
                                        <p:tgtEl>
                                          <p:spTgt spid="45"/>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fade">
                                      <p:cBhvr>
                                        <p:cTn id="139" dur="500"/>
                                        <p:tgtEl>
                                          <p:spTgt spid="46"/>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47"/>
                                        </p:tgtEl>
                                        <p:attrNameLst>
                                          <p:attrName>style.visibility</p:attrName>
                                        </p:attrNameLst>
                                      </p:cBhvr>
                                      <p:to>
                                        <p:strVal val="visible"/>
                                      </p:to>
                                    </p:set>
                                    <p:animEffect transition="in" filter="fade">
                                      <p:cBhvr>
                                        <p:cTn id="142" dur="500"/>
                                        <p:tgtEl>
                                          <p:spTgt spid="47"/>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48"/>
                                        </p:tgtEl>
                                        <p:attrNameLst>
                                          <p:attrName>style.visibility</p:attrName>
                                        </p:attrNameLst>
                                      </p:cBhvr>
                                      <p:to>
                                        <p:strVal val="visible"/>
                                      </p:to>
                                    </p:set>
                                    <p:animEffect transition="in" filter="fade">
                                      <p:cBhvr>
                                        <p:cTn id="145" dur="500"/>
                                        <p:tgtEl>
                                          <p:spTgt spid="48"/>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49"/>
                                        </p:tgtEl>
                                        <p:attrNameLst>
                                          <p:attrName>style.visibility</p:attrName>
                                        </p:attrNameLst>
                                      </p:cBhvr>
                                      <p:to>
                                        <p:strVal val="visible"/>
                                      </p:to>
                                    </p:set>
                                    <p:animEffect transition="in" filter="fade">
                                      <p:cBhvr>
                                        <p:cTn id="148" dur="500"/>
                                        <p:tgtEl>
                                          <p:spTgt spid="49"/>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50"/>
                                        </p:tgtEl>
                                        <p:attrNameLst>
                                          <p:attrName>style.visibility</p:attrName>
                                        </p:attrNameLst>
                                      </p:cBhvr>
                                      <p:to>
                                        <p:strVal val="visible"/>
                                      </p:to>
                                    </p:set>
                                    <p:animEffect transition="in" filter="fade">
                                      <p:cBhvr>
                                        <p:cTn id="151" dur="500"/>
                                        <p:tgtEl>
                                          <p:spTgt spid="50"/>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51"/>
                                        </p:tgtEl>
                                        <p:attrNameLst>
                                          <p:attrName>style.visibility</p:attrName>
                                        </p:attrNameLst>
                                      </p:cBhvr>
                                      <p:to>
                                        <p:strVal val="visible"/>
                                      </p:to>
                                    </p:set>
                                    <p:animEffect transition="in" filter="fade">
                                      <p:cBhvr>
                                        <p:cTn id="154" dur="500"/>
                                        <p:tgtEl>
                                          <p:spTgt spid="51"/>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52"/>
                                        </p:tgtEl>
                                        <p:attrNameLst>
                                          <p:attrName>style.visibility</p:attrName>
                                        </p:attrNameLst>
                                      </p:cBhvr>
                                      <p:to>
                                        <p:strVal val="visible"/>
                                      </p:to>
                                    </p:set>
                                    <p:animEffect transition="in" filter="fade">
                                      <p:cBhvr>
                                        <p:cTn id="157" dur="500"/>
                                        <p:tgtEl>
                                          <p:spTgt spid="52"/>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53"/>
                                        </p:tgtEl>
                                        <p:attrNameLst>
                                          <p:attrName>style.visibility</p:attrName>
                                        </p:attrNameLst>
                                      </p:cBhvr>
                                      <p:to>
                                        <p:strVal val="visible"/>
                                      </p:to>
                                    </p:set>
                                    <p:animEffect transition="in" filter="fade">
                                      <p:cBhvr>
                                        <p:cTn id="160" dur="500"/>
                                        <p:tgtEl>
                                          <p:spTgt spid="53"/>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54"/>
                                        </p:tgtEl>
                                        <p:attrNameLst>
                                          <p:attrName>style.visibility</p:attrName>
                                        </p:attrNameLst>
                                      </p:cBhvr>
                                      <p:to>
                                        <p:strVal val="visible"/>
                                      </p:to>
                                    </p:set>
                                    <p:animEffect transition="in" filter="fade">
                                      <p:cBhvr>
                                        <p:cTn id="163" dur="500"/>
                                        <p:tgtEl>
                                          <p:spTgt spid="54"/>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55"/>
                                        </p:tgtEl>
                                        <p:attrNameLst>
                                          <p:attrName>style.visibility</p:attrName>
                                        </p:attrNameLst>
                                      </p:cBhvr>
                                      <p:to>
                                        <p:strVal val="visible"/>
                                      </p:to>
                                    </p:set>
                                    <p:animEffect transition="in" filter="fade">
                                      <p:cBhvr>
                                        <p:cTn id="166" dur="500"/>
                                        <p:tgtEl>
                                          <p:spTgt spid="55"/>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56"/>
                                        </p:tgtEl>
                                        <p:attrNameLst>
                                          <p:attrName>style.visibility</p:attrName>
                                        </p:attrNameLst>
                                      </p:cBhvr>
                                      <p:to>
                                        <p:strVal val="visible"/>
                                      </p:to>
                                    </p:set>
                                    <p:animEffect transition="in" filter="fade">
                                      <p:cBhvr>
                                        <p:cTn id="169" dur="500"/>
                                        <p:tgtEl>
                                          <p:spTgt spid="56"/>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57"/>
                                        </p:tgtEl>
                                        <p:attrNameLst>
                                          <p:attrName>style.visibility</p:attrName>
                                        </p:attrNameLst>
                                      </p:cBhvr>
                                      <p:to>
                                        <p:strVal val="visible"/>
                                      </p:to>
                                    </p:set>
                                    <p:animEffect transition="in" filter="fade">
                                      <p:cBhvr>
                                        <p:cTn id="172" dur="500"/>
                                        <p:tgtEl>
                                          <p:spTgt spid="57"/>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58"/>
                                        </p:tgtEl>
                                        <p:attrNameLst>
                                          <p:attrName>style.visibility</p:attrName>
                                        </p:attrNameLst>
                                      </p:cBhvr>
                                      <p:to>
                                        <p:strVal val="visible"/>
                                      </p:to>
                                    </p:set>
                                    <p:animEffect transition="in" filter="fade">
                                      <p:cBhvr>
                                        <p:cTn id="175" dur="500"/>
                                        <p:tgtEl>
                                          <p:spTgt spid="58"/>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59"/>
                                        </p:tgtEl>
                                        <p:attrNameLst>
                                          <p:attrName>style.visibility</p:attrName>
                                        </p:attrNameLst>
                                      </p:cBhvr>
                                      <p:to>
                                        <p:strVal val="visible"/>
                                      </p:to>
                                    </p:set>
                                    <p:animEffect transition="in" filter="fade">
                                      <p:cBhvr>
                                        <p:cTn id="178" dur="500"/>
                                        <p:tgtEl>
                                          <p:spTgt spid="59"/>
                                        </p:tgtEl>
                                      </p:cBhvr>
                                    </p:animEffect>
                                  </p:childTnLst>
                                </p:cTn>
                              </p:par>
                              <p:par>
                                <p:cTn id="179" presetID="10" presetClass="entr" presetSubtype="0" fill="hold" grpId="0" nodeType="withEffect">
                                  <p:stCondLst>
                                    <p:cond delay="0"/>
                                  </p:stCondLst>
                                  <p:childTnLst>
                                    <p:set>
                                      <p:cBhvr>
                                        <p:cTn id="180" dur="1" fill="hold">
                                          <p:stCondLst>
                                            <p:cond delay="0"/>
                                          </p:stCondLst>
                                        </p:cTn>
                                        <p:tgtEl>
                                          <p:spTgt spid="60"/>
                                        </p:tgtEl>
                                        <p:attrNameLst>
                                          <p:attrName>style.visibility</p:attrName>
                                        </p:attrNameLst>
                                      </p:cBhvr>
                                      <p:to>
                                        <p:strVal val="visible"/>
                                      </p:to>
                                    </p:set>
                                    <p:animEffect transition="in" filter="fade">
                                      <p:cBhvr>
                                        <p:cTn id="181" dur="500"/>
                                        <p:tgtEl>
                                          <p:spTgt spid="60"/>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61"/>
                                        </p:tgtEl>
                                        <p:attrNameLst>
                                          <p:attrName>style.visibility</p:attrName>
                                        </p:attrNameLst>
                                      </p:cBhvr>
                                      <p:to>
                                        <p:strVal val="visible"/>
                                      </p:to>
                                    </p:set>
                                    <p:animEffect transition="in" filter="fade">
                                      <p:cBhvr>
                                        <p:cTn id="184" dur="500"/>
                                        <p:tgtEl>
                                          <p:spTgt spid="61"/>
                                        </p:tgtEl>
                                      </p:cBhvr>
                                    </p:animEffect>
                                  </p:childTnLst>
                                </p:cTn>
                              </p:par>
                            </p:childTnLst>
                          </p:cTn>
                        </p:par>
                        <p:par>
                          <p:cTn id="185" fill="hold">
                            <p:stCondLst>
                              <p:cond delay="500"/>
                            </p:stCondLst>
                            <p:childTnLst>
                              <p:par>
                                <p:cTn id="186" presetID="22" presetClass="entr" presetSubtype="8" fill="hold" nodeType="afterEffect">
                                  <p:stCondLst>
                                    <p:cond delay="0"/>
                                  </p:stCondLst>
                                  <p:childTnLst>
                                    <p:set>
                                      <p:cBhvr>
                                        <p:cTn id="187" dur="1" fill="hold">
                                          <p:stCondLst>
                                            <p:cond delay="0"/>
                                          </p:stCondLst>
                                        </p:cTn>
                                        <p:tgtEl>
                                          <p:spTgt spid="62"/>
                                        </p:tgtEl>
                                        <p:attrNameLst>
                                          <p:attrName>style.visibility</p:attrName>
                                        </p:attrNameLst>
                                      </p:cBhvr>
                                      <p:to>
                                        <p:strVal val="visible"/>
                                      </p:to>
                                    </p:set>
                                    <p:animEffect transition="in" filter="wipe(left)">
                                      <p:cBhvr>
                                        <p:cTn id="188" dur="500"/>
                                        <p:tgtEl>
                                          <p:spTgt spid="62"/>
                                        </p:tgtEl>
                                      </p:cBhvr>
                                    </p:animEffect>
                                  </p:childTnLst>
                                </p:cTn>
                              </p:par>
                              <p:par>
                                <p:cTn id="189" presetID="22" presetClass="entr" presetSubtype="8" fill="hold" nodeType="withEffect">
                                  <p:stCondLst>
                                    <p:cond delay="0"/>
                                  </p:stCondLst>
                                  <p:childTnLst>
                                    <p:set>
                                      <p:cBhvr>
                                        <p:cTn id="190" dur="1" fill="hold">
                                          <p:stCondLst>
                                            <p:cond delay="0"/>
                                          </p:stCondLst>
                                        </p:cTn>
                                        <p:tgtEl>
                                          <p:spTgt spid="65"/>
                                        </p:tgtEl>
                                        <p:attrNameLst>
                                          <p:attrName>style.visibility</p:attrName>
                                        </p:attrNameLst>
                                      </p:cBhvr>
                                      <p:to>
                                        <p:strVal val="visible"/>
                                      </p:to>
                                    </p:set>
                                    <p:animEffect transition="in" filter="wipe(left)">
                                      <p:cBhvr>
                                        <p:cTn id="191" dur="500"/>
                                        <p:tgtEl>
                                          <p:spTgt spid="65"/>
                                        </p:tgtEl>
                                      </p:cBhvr>
                                    </p:animEffect>
                                  </p:childTnLst>
                                </p:cTn>
                              </p:par>
                              <p:par>
                                <p:cTn id="192" presetID="22" presetClass="entr" presetSubtype="8" fill="hold"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wipe(left)">
                                      <p:cBhvr>
                                        <p:cTn id="194" dur="500"/>
                                        <p:tgtEl>
                                          <p:spTgt spid="68"/>
                                        </p:tgtEl>
                                      </p:cBhvr>
                                    </p:animEffect>
                                  </p:childTnLst>
                                </p:cTn>
                              </p:par>
                              <p:par>
                                <p:cTn id="195" presetID="22" presetClass="entr" presetSubtype="8" fill="hold" nodeType="withEffect">
                                  <p:stCondLst>
                                    <p:cond delay="0"/>
                                  </p:stCondLst>
                                  <p:childTnLst>
                                    <p:set>
                                      <p:cBhvr>
                                        <p:cTn id="196" dur="1" fill="hold">
                                          <p:stCondLst>
                                            <p:cond delay="0"/>
                                          </p:stCondLst>
                                        </p:cTn>
                                        <p:tgtEl>
                                          <p:spTgt spid="71"/>
                                        </p:tgtEl>
                                        <p:attrNameLst>
                                          <p:attrName>style.visibility</p:attrName>
                                        </p:attrNameLst>
                                      </p:cBhvr>
                                      <p:to>
                                        <p:strVal val="visible"/>
                                      </p:to>
                                    </p:set>
                                    <p:animEffect transition="in" filter="wipe(left)">
                                      <p:cBhvr>
                                        <p:cTn id="197" dur="500"/>
                                        <p:tgtEl>
                                          <p:spTgt spid="71"/>
                                        </p:tgtEl>
                                      </p:cBhvr>
                                    </p:animEffect>
                                  </p:childTnLst>
                                </p:cTn>
                              </p:par>
                            </p:childTnLst>
                          </p:cTn>
                        </p:par>
                        <p:par>
                          <p:cTn id="198" fill="hold">
                            <p:stCondLst>
                              <p:cond delay="1000"/>
                            </p:stCondLst>
                            <p:childTnLst>
                              <p:par>
                                <p:cTn id="199" presetID="22" presetClass="entr" presetSubtype="8" fill="hold" grpId="0" nodeType="afterEffect">
                                  <p:stCondLst>
                                    <p:cond delay="0"/>
                                  </p:stCondLst>
                                  <p:childTnLst>
                                    <p:set>
                                      <p:cBhvr>
                                        <p:cTn id="200" dur="1" fill="hold">
                                          <p:stCondLst>
                                            <p:cond delay="0"/>
                                          </p:stCondLst>
                                        </p:cTn>
                                        <p:tgtEl>
                                          <p:spTgt spid="74"/>
                                        </p:tgtEl>
                                        <p:attrNameLst>
                                          <p:attrName>style.visibility</p:attrName>
                                        </p:attrNameLst>
                                      </p:cBhvr>
                                      <p:to>
                                        <p:strVal val="visible"/>
                                      </p:to>
                                    </p:set>
                                    <p:animEffect transition="in" filter="wipe(left)">
                                      <p:cBhvr>
                                        <p:cTn id="201" dur="500"/>
                                        <p:tgtEl>
                                          <p:spTgt spid="74"/>
                                        </p:tgtEl>
                                      </p:cBhvr>
                                    </p:animEffect>
                                  </p:childTnLst>
                                </p:cTn>
                              </p:par>
                              <p:par>
                                <p:cTn id="202" presetID="22" presetClass="entr" presetSubtype="8" fill="hold" grpId="0" nodeType="withEffect">
                                  <p:stCondLst>
                                    <p:cond delay="0"/>
                                  </p:stCondLst>
                                  <p:childTnLst>
                                    <p:set>
                                      <p:cBhvr>
                                        <p:cTn id="203" dur="1" fill="hold">
                                          <p:stCondLst>
                                            <p:cond delay="0"/>
                                          </p:stCondLst>
                                        </p:cTn>
                                        <p:tgtEl>
                                          <p:spTgt spid="75"/>
                                        </p:tgtEl>
                                        <p:attrNameLst>
                                          <p:attrName>style.visibility</p:attrName>
                                        </p:attrNameLst>
                                      </p:cBhvr>
                                      <p:to>
                                        <p:strVal val="visible"/>
                                      </p:to>
                                    </p:set>
                                    <p:animEffect transition="in" filter="wipe(left)">
                                      <p:cBhvr>
                                        <p:cTn id="204" dur="500"/>
                                        <p:tgtEl>
                                          <p:spTgt spid="75"/>
                                        </p:tgtEl>
                                      </p:cBhvr>
                                    </p:animEffect>
                                  </p:childTnLst>
                                </p:cTn>
                              </p:par>
                              <p:par>
                                <p:cTn id="205" presetID="22" presetClass="entr" presetSubtype="8" fill="hold" grpId="0" nodeType="withEffect">
                                  <p:stCondLst>
                                    <p:cond delay="0"/>
                                  </p:stCondLst>
                                  <p:childTnLst>
                                    <p:set>
                                      <p:cBhvr>
                                        <p:cTn id="206" dur="1" fill="hold">
                                          <p:stCondLst>
                                            <p:cond delay="0"/>
                                          </p:stCondLst>
                                        </p:cTn>
                                        <p:tgtEl>
                                          <p:spTgt spid="76"/>
                                        </p:tgtEl>
                                        <p:attrNameLst>
                                          <p:attrName>style.visibility</p:attrName>
                                        </p:attrNameLst>
                                      </p:cBhvr>
                                      <p:to>
                                        <p:strVal val="visible"/>
                                      </p:to>
                                    </p:set>
                                    <p:animEffect transition="in" filter="wipe(left)">
                                      <p:cBhvr>
                                        <p:cTn id="207" dur="500"/>
                                        <p:tgtEl>
                                          <p:spTgt spid="76"/>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77"/>
                                        </p:tgtEl>
                                        <p:attrNameLst>
                                          <p:attrName>style.visibility</p:attrName>
                                        </p:attrNameLst>
                                      </p:cBhvr>
                                      <p:to>
                                        <p:strVal val="visible"/>
                                      </p:to>
                                    </p:set>
                                    <p:animEffect transition="in" filter="wipe(left)">
                                      <p:cBhvr>
                                        <p:cTn id="210" dur="500"/>
                                        <p:tgtEl>
                                          <p:spTgt spid="77"/>
                                        </p:tgtEl>
                                      </p:cBhvr>
                                    </p:animEffect>
                                  </p:childTnLst>
                                </p:cTn>
                              </p:par>
                            </p:childTnLst>
                          </p:cTn>
                        </p:par>
                        <p:par>
                          <p:cTn id="211" fill="hold">
                            <p:stCondLst>
                              <p:cond delay="1500"/>
                            </p:stCondLst>
                            <p:childTnLst>
                              <p:par>
                                <p:cTn id="212" presetID="22" presetClass="entr" presetSubtype="8" fill="hold" grpId="0" nodeType="afterEffect">
                                  <p:stCondLst>
                                    <p:cond delay="0"/>
                                  </p:stCondLst>
                                  <p:childTnLst>
                                    <p:set>
                                      <p:cBhvr>
                                        <p:cTn id="213" dur="1" fill="hold">
                                          <p:stCondLst>
                                            <p:cond delay="0"/>
                                          </p:stCondLst>
                                        </p:cTn>
                                        <p:tgtEl>
                                          <p:spTgt spid="78"/>
                                        </p:tgtEl>
                                        <p:attrNameLst>
                                          <p:attrName>style.visibility</p:attrName>
                                        </p:attrNameLst>
                                      </p:cBhvr>
                                      <p:to>
                                        <p:strVal val="visible"/>
                                      </p:to>
                                    </p:set>
                                    <p:animEffect transition="in" filter="wipe(left)">
                                      <p:cBhvr>
                                        <p:cTn id="214" dur="500"/>
                                        <p:tgtEl>
                                          <p:spTgt spid="78"/>
                                        </p:tgtEl>
                                      </p:cBhvr>
                                    </p:animEffect>
                                  </p:childTnLst>
                                </p:cTn>
                              </p:par>
                            </p:childTnLst>
                          </p:cTn>
                        </p:par>
                        <p:par>
                          <p:cTn id="215" fill="hold">
                            <p:stCondLst>
                              <p:cond delay="2000"/>
                            </p:stCondLst>
                            <p:childTnLst>
                              <p:par>
                                <p:cTn id="216" presetID="14" presetClass="entr" presetSubtype="10" fill="hold" grpId="0" nodeType="afterEffect">
                                  <p:stCondLst>
                                    <p:cond delay="0"/>
                                  </p:stCondLst>
                                  <p:childTnLst>
                                    <p:set>
                                      <p:cBhvr>
                                        <p:cTn id="217" dur="1" fill="hold">
                                          <p:stCondLst>
                                            <p:cond delay="0"/>
                                          </p:stCondLst>
                                        </p:cTn>
                                        <p:tgtEl>
                                          <p:spTgt spid="80"/>
                                        </p:tgtEl>
                                        <p:attrNameLst>
                                          <p:attrName>style.visibility</p:attrName>
                                        </p:attrNameLst>
                                      </p:cBhvr>
                                      <p:to>
                                        <p:strVal val="visible"/>
                                      </p:to>
                                    </p:set>
                                    <p:animEffect transition="in" filter="randombar(horizontal)">
                                      <p:cBhvr>
                                        <p:cTn id="218" dur="500"/>
                                        <p:tgtEl>
                                          <p:spTgt spid="80"/>
                                        </p:tgtEl>
                                      </p:cBhvr>
                                    </p:animEffect>
                                  </p:childTnLst>
                                </p:cTn>
                              </p:par>
                              <p:par>
                                <p:cTn id="219" presetID="14" presetClass="entr" presetSubtype="10" fill="hold" grpId="0" nodeType="withEffect">
                                  <p:stCondLst>
                                    <p:cond delay="0"/>
                                  </p:stCondLst>
                                  <p:childTnLst>
                                    <p:set>
                                      <p:cBhvr>
                                        <p:cTn id="220" dur="1" fill="hold">
                                          <p:stCondLst>
                                            <p:cond delay="0"/>
                                          </p:stCondLst>
                                        </p:cTn>
                                        <p:tgtEl>
                                          <p:spTgt spid="79"/>
                                        </p:tgtEl>
                                        <p:attrNameLst>
                                          <p:attrName>style.visibility</p:attrName>
                                        </p:attrNameLst>
                                      </p:cBhvr>
                                      <p:to>
                                        <p:strVal val="visible"/>
                                      </p:to>
                                    </p:set>
                                    <p:animEffect transition="in" filter="randombar(horizontal)">
                                      <p:cBhvr>
                                        <p:cTn id="22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74" grpId="0"/>
      <p:bldP spid="75" grpId="0"/>
      <p:bldP spid="76" grpId="0"/>
      <p:bldP spid="77" grpId="0"/>
      <p:bldP spid="78" grpId="0" animBg="1"/>
      <p:bldP spid="79" grpId="0"/>
      <p:bldP spid="8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346</Words>
  <Application>Microsoft Office PowerPoint</Application>
  <PresentationFormat>自定义</PresentationFormat>
  <Paragraphs>26</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2019-10-24T11:19:51Z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