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8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3" d="100"/>
          <a:sy n="33" d="100"/>
        </p:scale>
        <p:origin x="-1116" y="-60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429" y="863997"/>
            <a:ext cx="2038350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3382" y="863997"/>
            <a:ext cx="2038350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78335" y="863997"/>
            <a:ext cx="2038350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23287" y="863997"/>
            <a:ext cx="2038350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  <p:sp>
        <p:nvSpPr>
          <p:cNvPr id="10" name="矩形 46"/>
          <p:cNvSpPr>
            <a:spLocks noChangeAspect="1" noChangeArrowheads="1"/>
          </p:cNvSpPr>
          <p:nvPr/>
        </p:nvSpPr>
        <p:spPr bwMode="auto">
          <a:xfrm>
            <a:off x="288429" y="6216771"/>
            <a:ext cx="3203078" cy="213605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4" tIns="57602" rIns="115204" bIns="57602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zh-CN" sz="2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11" name="矩形 47"/>
          <p:cNvSpPr>
            <a:spLocks noChangeAspect="1" noChangeArrowheads="1"/>
          </p:cNvSpPr>
          <p:nvPr/>
        </p:nvSpPr>
        <p:spPr bwMode="auto">
          <a:xfrm>
            <a:off x="4039109" y="6216771"/>
            <a:ext cx="3200076" cy="213455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4" tIns="57602" rIns="115204" bIns="57602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zh-CN" sz="2300">
              <a:solidFill>
                <a:srgbClr val="FFFFFF"/>
              </a:solidFill>
              <a:sym typeface="方正兰亭黑_GBK" pitchFamily="2" charset="-122"/>
            </a:endParaRPr>
          </a:p>
        </p:txBody>
      </p:sp>
      <p:sp>
        <p:nvSpPr>
          <p:cNvPr id="12" name="矩形 59"/>
          <p:cNvSpPr>
            <a:spLocks noChangeAspect="1" noChangeArrowheads="1"/>
          </p:cNvSpPr>
          <p:nvPr/>
        </p:nvSpPr>
        <p:spPr bwMode="auto">
          <a:xfrm>
            <a:off x="7958561" y="6215271"/>
            <a:ext cx="3203076" cy="2136058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04" tIns="57602" rIns="115204" bIns="57602"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zh-CN" sz="2300">
              <a:solidFill>
                <a:srgbClr val="FFFFFF"/>
              </a:solidFill>
              <a:sym typeface="方正兰亭黑_GBK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8429" y="3924377"/>
            <a:ext cx="2016483" cy="201617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40671" y="3924377"/>
            <a:ext cx="2016483" cy="201617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92913" y="3924377"/>
            <a:ext cx="2016483" cy="201617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45154" y="3924377"/>
            <a:ext cx="2016483" cy="2016174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37098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 autoUpdateAnimBg="0"/>
      <p:bldP spid="11" grpId="0" bldLvl="0" animBg="1" autoUpdateAnimBg="0"/>
      <p:bldP spid="12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2019-10-23T13:04:18Z</dcterms:modified>
</cp:coreProperties>
</file>