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7" r:id="rId3"/>
    <p:sldId id="261" r:id="rId4"/>
    <p:sldId id="256" r:id="rId5"/>
    <p:sldId id="262" r:id="rId6"/>
    <p:sldId id="300" r:id="rId7"/>
    <p:sldId id="278" r:id="rId8"/>
    <p:sldId id="301" r:id="rId9"/>
  </p:sldIdLst>
  <p:sldSz cx="9144000" cy="5143500" type="screen16x9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75" autoAdjust="0"/>
    <p:restoredTop sz="94660"/>
  </p:normalViewPr>
  <p:slideViewPr>
    <p:cSldViewPr>
      <p:cViewPr>
        <p:scale>
          <a:sx n="50" d="100"/>
          <a:sy n="50" d="100"/>
        </p:scale>
        <p:origin x="-702" y="-18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8926C-AB33-4BD6-9599-28B568FDE29F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38CA7-DF33-485F-9F45-EC938FF2B9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182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38CA7-DF33-485F-9F45-EC938FF2B9F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127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38CA7-DF33-485F-9F45-EC938FF2B9F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910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38CA7-DF33-485F-9F45-EC938FF2B9F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28778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38CA7-DF33-485F-9F45-EC938FF2B9F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0654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38CA7-DF33-485F-9F45-EC938FF2B9F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018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738CA7-DF33-485F-9F45-EC938FF2B9F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980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23534-396C-41B5-AF15-DA5ED1B0584A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802-3C11-48D1-A2EB-E58640CB37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45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23534-396C-41B5-AF15-DA5ED1B0584A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802-3C11-48D1-A2EB-E58640CB37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42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23534-396C-41B5-AF15-DA5ED1B0584A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802-3C11-48D1-A2EB-E58640CB37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468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1142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792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3651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531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8665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4134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9166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665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4644008" y="307580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23534-396C-41B5-AF15-DA5ED1B0584A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802-3C11-48D1-A2EB-E58640CB37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74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9563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9499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032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23534-396C-41B5-AF15-DA5ED1B0584A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802-3C11-48D1-A2EB-E58640CB37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4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23534-396C-41B5-AF15-DA5ED1B0584A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802-3C11-48D1-A2EB-E58640CB37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11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23534-396C-41B5-AF15-DA5ED1B0584A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802-3C11-48D1-A2EB-E58640CB37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27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23534-396C-41B5-AF15-DA5ED1B0584A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802-3C11-48D1-A2EB-E58640CB37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3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23534-396C-41B5-AF15-DA5ED1B0584A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802-3C11-48D1-A2EB-E58640CB37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21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23534-396C-41B5-AF15-DA5ED1B0584A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802-3C11-48D1-A2EB-E58640CB37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1565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23534-396C-41B5-AF15-DA5ED1B0584A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802-3C11-48D1-A2EB-E58640CB37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26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23534-396C-41B5-AF15-DA5ED1B0584A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4D802-3C11-48D1-A2EB-E58640CB37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944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698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0"/>
            <a:ext cx="406687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0768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Click="0" advTm="0">
        <p15:prstTrans prst="origami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295"/>
          <a:stretch/>
        </p:blipFill>
        <p:spPr>
          <a:xfrm flipV="1">
            <a:off x="295585" y="2605322"/>
            <a:ext cx="8092839" cy="253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8881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airplan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875"/>
          <a:stretch/>
        </p:blipFill>
        <p:spPr>
          <a:xfrm flipH="1">
            <a:off x="3965" y="414230"/>
            <a:ext cx="2472550" cy="425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0659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crush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70" t="33524"/>
          <a:stretch/>
        </p:blipFill>
        <p:spPr>
          <a:xfrm>
            <a:off x="0" y="5769"/>
            <a:ext cx="1312933" cy="138286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" t="-357" r="38200" b="38531"/>
          <a:stretch/>
        </p:blipFill>
        <p:spPr>
          <a:xfrm>
            <a:off x="7745917" y="3831259"/>
            <a:ext cx="1398083" cy="131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3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54" b="39515"/>
          <a:stretch/>
        </p:blipFill>
        <p:spPr>
          <a:xfrm>
            <a:off x="7745653" y="3868889"/>
            <a:ext cx="1398347" cy="127461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6" t="35393" r="400" b="730"/>
          <a:stretch/>
        </p:blipFill>
        <p:spPr>
          <a:xfrm>
            <a:off x="0" y="0"/>
            <a:ext cx="1402685" cy="138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28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44" t="33812" r="-105"/>
          <a:stretch/>
        </p:blipFill>
        <p:spPr>
          <a:xfrm>
            <a:off x="0" y="0"/>
            <a:ext cx="1344626" cy="1383471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3" t="-214" r="36864" b="36960"/>
          <a:stretch/>
        </p:blipFill>
        <p:spPr>
          <a:xfrm>
            <a:off x="7764241" y="3842585"/>
            <a:ext cx="1398347" cy="1300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8014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fractur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6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【简约而不简单】多彩泡泡PPT模板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p">
      <a:majorFont>
        <a:latin typeface="Measure"/>
        <a:ea typeface="微软雅黑"/>
        <a:cs typeface=""/>
      </a:majorFont>
      <a:minorFont>
        <a:latin typeface="Measure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221</Words>
  <Application>Microsoft Office PowerPoint</Application>
  <PresentationFormat>全屏显示(16:9)</PresentationFormat>
  <Paragraphs>20</Paragraphs>
  <Slides>7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彩色气泡</dc:title>
  <dc:subject>www.1ppt.com</dc:subject>
  <dc:creator>第一PPT</dc:creator>
  <cp:keywords>www.1ppt.com</cp:keywords>
  <dc:description>www.1ppt.com</dc:description>
  <cp:lastModifiedBy>Windows User</cp:lastModifiedBy>
  <cp:revision>36</cp:revision>
  <dcterms:created xsi:type="dcterms:W3CDTF">2017-01-08T07:42:44Z</dcterms:created>
  <dcterms:modified xsi:type="dcterms:W3CDTF">2019-10-23T09:24:58Z</dcterms:modified>
  <cp:category>www.1ppt.com</cp:category>
</cp:coreProperties>
</file>