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12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5"/>
          <p:cNvSpPr>
            <a:spLocks/>
          </p:cNvSpPr>
          <p:nvPr/>
        </p:nvSpPr>
        <p:spPr bwMode="auto">
          <a:xfrm>
            <a:off x="8979531" y="3545598"/>
            <a:ext cx="433895" cy="903047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80000"/>
            </a:sys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27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7649951" y="3545597"/>
            <a:ext cx="435446" cy="117647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327" dirty="0">
              <a:solidFill>
                <a:prstClr val="black"/>
              </a:solidFill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1" name="Freeform 10"/>
          <p:cNvSpPr>
            <a:spLocks/>
          </p:cNvSpPr>
          <p:nvPr/>
        </p:nvSpPr>
        <p:spPr bwMode="auto">
          <a:xfrm>
            <a:off x="6321919" y="3545597"/>
            <a:ext cx="435446" cy="1176475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37988E"/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327">
              <a:solidFill>
                <a:prstClr val="black"/>
              </a:solidFill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2" name="Freeform 12"/>
          <p:cNvSpPr>
            <a:spLocks/>
          </p:cNvSpPr>
          <p:nvPr/>
        </p:nvSpPr>
        <p:spPr bwMode="auto">
          <a:xfrm>
            <a:off x="4993886" y="3545597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  <a:alpha val="85000"/>
            </a:sys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27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3665854" y="3545597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E56A39"/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327">
              <a:solidFill>
                <a:prstClr val="black"/>
              </a:solidFill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4" name="Freeform 16"/>
          <p:cNvSpPr>
            <a:spLocks/>
          </p:cNvSpPr>
          <p:nvPr/>
        </p:nvSpPr>
        <p:spPr bwMode="auto">
          <a:xfrm>
            <a:off x="2337820" y="3545597"/>
            <a:ext cx="433895" cy="1176475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336699"/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327">
              <a:solidFill>
                <a:prstClr val="black"/>
              </a:solidFill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sp>
        <p:nvSpPr>
          <p:cNvPr id="45" name="Freeform 17"/>
          <p:cNvSpPr>
            <a:spLocks/>
          </p:cNvSpPr>
          <p:nvPr/>
        </p:nvSpPr>
        <p:spPr bwMode="auto">
          <a:xfrm>
            <a:off x="9413428" y="3697501"/>
            <a:ext cx="956121" cy="889427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  <a:alpha val="85000"/>
            </a:sysClr>
          </a:solidFill>
          <a:ln>
            <a:noFill/>
          </a:ln>
          <a:extLst/>
        </p:spPr>
        <p:txBody>
          <a:bodyPr vert="horz" wrap="square" lIns="105867" tIns="52933" rIns="105867" bIns="5293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27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345826" y="3545598"/>
            <a:ext cx="1111085" cy="1172285"/>
            <a:chOff x="882491" y="2261909"/>
            <a:chExt cx="959665" cy="1012525"/>
          </a:xfrm>
        </p:grpSpPr>
        <p:sp>
          <p:nvSpPr>
            <p:cNvPr id="47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336699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327">
                <a:solidFill>
                  <a:prstClr val="black"/>
                </a:solidFill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  <a:spcAft>
                  <a:spcPts val="0"/>
                </a:spcAft>
              </a:pPr>
              <a:r>
                <a:rPr lang="en-US" sz="2275" dirty="0">
                  <a:solidFill>
                    <a:prstClr val="white"/>
                  </a:solidFill>
                  <a:latin typeface="Arial" panose="020B0604020202020204" pitchFamily="34" charset="0"/>
                  <a:ea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673858" y="3545597"/>
            <a:ext cx="1111085" cy="1176475"/>
            <a:chOff x="2029538" y="2261909"/>
            <a:chExt cx="959665" cy="1016144"/>
          </a:xfrm>
          <a:solidFill>
            <a:srgbClr val="385C6C"/>
          </a:solidFill>
        </p:grpSpPr>
        <p:sp>
          <p:nvSpPr>
            <p:cNvPr id="50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rgbClr val="E56A39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327">
                <a:solidFill>
                  <a:prstClr val="black"/>
                </a:solidFill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  <a:noFill/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  <a:spcAft>
                  <a:spcPts val="0"/>
                </a:spcAft>
              </a:pPr>
              <a:r>
                <a:rPr lang="en-US" sz="2275">
                  <a:solidFill>
                    <a:prstClr val="white"/>
                  </a:solidFill>
                  <a:latin typeface="Arial" panose="020B0604020202020204" pitchFamily="34" charset="0"/>
                  <a:ea typeface="+mn-ea"/>
                  <a:sym typeface="Arial" panose="020B0604020202020204" pitchFamily="34" charset="0"/>
                </a:rPr>
                <a:t>2016</a:t>
              </a:r>
              <a:endParaRPr lang="en-US" sz="2275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001891" y="3545598"/>
            <a:ext cx="1111085" cy="1176475"/>
            <a:chOff x="3176585" y="2261910"/>
            <a:chExt cx="959665" cy="1016144"/>
          </a:xfrm>
        </p:grpSpPr>
        <p:sp>
          <p:nvSpPr>
            <p:cNvPr id="53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  <a:alpha val="9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2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275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329922" y="3545597"/>
            <a:ext cx="1111085" cy="1176475"/>
            <a:chOff x="4323632" y="2261909"/>
            <a:chExt cx="959665" cy="1016144"/>
          </a:xfrm>
          <a:solidFill>
            <a:srgbClr val="385C6C"/>
          </a:solidFill>
        </p:grpSpPr>
        <p:sp>
          <p:nvSpPr>
            <p:cNvPr id="56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rgbClr val="37988E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327">
                <a:solidFill>
                  <a:prstClr val="black"/>
                </a:solidFill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  <a:noFill/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  <a:spcAft>
                  <a:spcPts val="0"/>
                </a:spcAft>
              </a:pPr>
              <a:r>
                <a:rPr lang="en-US" sz="2275" dirty="0">
                  <a:solidFill>
                    <a:prstClr val="white"/>
                  </a:solidFill>
                  <a:latin typeface="Arial" panose="020B0604020202020204" pitchFamily="34" charset="0"/>
                  <a:ea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655034" y="3545597"/>
            <a:ext cx="1111085" cy="1176475"/>
            <a:chOff x="5468157" y="2261909"/>
            <a:chExt cx="959665" cy="1016144"/>
          </a:xfrm>
        </p:grpSpPr>
        <p:sp>
          <p:nvSpPr>
            <p:cNvPr id="59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rgbClr val="FF9900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327" dirty="0">
                <a:solidFill>
                  <a:prstClr val="black"/>
                </a:solidFill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  <a:spcAft>
                  <a:spcPts val="0"/>
                </a:spcAft>
              </a:pPr>
              <a:r>
                <a:rPr lang="en-US" sz="2275">
                  <a:solidFill>
                    <a:prstClr val="white"/>
                  </a:solidFill>
                  <a:latin typeface="Arial" panose="020B0604020202020204" pitchFamily="34" charset="0"/>
                  <a:ea typeface="+mn-ea"/>
                  <a:sym typeface="Arial" panose="020B0604020202020204" pitchFamily="34" charset="0"/>
                </a:rPr>
                <a:t>2019</a:t>
              </a:r>
              <a:endParaRPr lang="en-US" sz="2275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987536" y="3545597"/>
            <a:ext cx="1111085" cy="1176475"/>
            <a:chOff x="6619064" y="2261909"/>
            <a:chExt cx="959665" cy="1016144"/>
          </a:xfrm>
        </p:grpSpPr>
        <p:sp>
          <p:nvSpPr>
            <p:cNvPr id="62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  <a:alpha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5867" tIns="52933" rIns="105867" bIns="5293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27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275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 panose="020B0604020202020204" pitchFamily="34" charset="0"/>
                </a:rPr>
                <a:t>2020</a:t>
              </a:r>
              <a:endParaRPr kumimoji="0" lang="en-US" sz="227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64" name="Text Placeholder 59"/>
          <p:cNvSpPr txBox="1">
            <a:spLocks/>
          </p:cNvSpPr>
          <p:nvPr/>
        </p:nvSpPr>
        <p:spPr>
          <a:xfrm>
            <a:off x="2911993" y="5491387"/>
            <a:ext cx="2081893" cy="8863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5" name="Straight Connector 54"/>
          <p:cNvCxnSpPr/>
          <p:nvPr/>
        </p:nvCxnSpPr>
        <p:spPr>
          <a:xfrm>
            <a:off x="2771717" y="4715873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6" name="Text Placeholder 59"/>
          <p:cNvSpPr txBox="1">
            <a:spLocks/>
          </p:cNvSpPr>
          <p:nvPr/>
        </p:nvSpPr>
        <p:spPr>
          <a:xfrm>
            <a:off x="5567399" y="5491387"/>
            <a:ext cx="2081893" cy="8863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7" name="Straight Connector 56"/>
          <p:cNvCxnSpPr/>
          <p:nvPr/>
        </p:nvCxnSpPr>
        <p:spPr>
          <a:xfrm>
            <a:off x="5427125" y="4715873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8" name="Text Placeholder 59"/>
          <p:cNvSpPr txBox="1">
            <a:spLocks/>
          </p:cNvSpPr>
          <p:nvPr/>
        </p:nvSpPr>
        <p:spPr>
          <a:xfrm>
            <a:off x="8225670" y="5491387"/>
            <a:ext cx="2081893" cy="10497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</a:pPr>
            <a:endParaRPr lang="en-US" altLang="zh-CN" sz="758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58"/>
          <p:cNvCxnSpPr/>
          <p:nvPr/>
        </p:nvCxnSpPr>
        <p:spPr>
          <a:xfrm>
            <a:off x="8085395" y="4715873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70" name="Text Placeholder 59"/>
          <p:cNvSpPr txBox="1">
            <a:spLocks/>
          </p:cNvSpPr>
          <p:nvPr/>
        </p:nvSpPr>
        <p:spPr>
          <a:xfrm>
            <a:off x="1583961" y="2232149"/>
            <a:ext cx="2081893" cy="8863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59"/>
          <p:cNvSpPr txBox="1">
            <a:spLocks/>
          </p:cNvSpPr>
          <p:nvPr/>
        </p:nvSpPr>
        <p:spPr>
          <a:xfrm>
            <a:off x="4239367" y="2232149"/>
            <a:ext cx="2081893" cy="8863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59"/>
          <p:cNvSpPr txBox="1">
            <a:spLocks/>
          </p:cNvSpPr>
          <p:nvPr/>
        </p:nvSpPr>
        <p:spPr>
          <a:xfrm>
            <a:off x="6897639" y="2232149"/>
            <a:ext cx="2081893" cy="8863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rPr>
              <a:t>请替换文字内容，点击添加相关标题文字，修改文字内容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62"/>
          <p:cNvCxnSpPr/>
          <p:nvPr/>
        </p:nvCxnSpPr>
        <p:spPr>
          <a:xfrm>
            <a:off x="1452840" y="2279664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4" name="Straight Connector 63"/>
          <p:cNvCxnSpPr/>
          <p:nvPr/>
        </p:nvCxnSpPr>
        <p:spPr>
          <a:xfrm>
            <a:off x="4107870" y="2279664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5" name="Straight Connector 64"/>
          <p:cNvCxnSpPr/>
          <p:nvPr/>
        </p:nvCxnSpPr>
        <p:spPr>
          <a:xfrm>
            <a:off x="6761190" y="2279664"/>
            <a:ext cx="0" cy="127269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4" grpId="0"/>
      <p:bldP spid="66" grpId="0"/>
      <p:bldP spid="68" grpId="0"/>
      <p:bldP spid="70" grpId="0"/>
      <p:bldP spid="71" grpId="0"/>
      <p:bldP spid="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2019-10-23T08:57:31Z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