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256" r:id="rId3"/>
    <p:sldId id="266" r:id="rId4"/>
    <p:sldId id="257" r:id="rId5"/>
    <p:sldId id="269" r:id="rId6"/>
    <p:sldId id="270" r:id="rId7"/>
    <p:sldId id="271" r:id="rId8"/>
    <p:sldId id="273" r:id="rId9"/>
    <p:sldId id="274" r:id="rId10"/>
    <p:sldId id="272" r:id="rId11"/>
    <p:sldId id="275" r:id="rId12"/>
    <p:sldId id="281" r:id="rId13"/>
    <p:sldId id="276" r:id="rId14"/>
    <p:sldId id="277" r:id="rId15"/>
    <p:sldId id="278" r:id="rId16"/>
    <p:sldId id="279" r:id="rId17"/>
    <p:sldId id="280" r:id="rId18"/>
    <p:sldId id="282" r:id="rId19"/>
    <p:sldId id="283" r:id="rId20"/>
    <p:sldId id="284" r:id="rId21"/>
    <p:sldId id="285" r:id="rId22"/>
    <p:sldId id="286" r:id="rId23"/>
    <p:sldId id="288" r:id="rId24"/>
    <p:sldId id="289" r:id="rId25"/>
    <p:sldId id="290" r:id="rId26"/>
    <p:sldId id="291" r:id="rId27"/>
    <p:sldId id="292" r:id="rId28"/>
    <p:sldId id="29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6A39"/>
    <a:srgbClr val="37988E"/>
    <a:srgbClr val="FF9900"/>
    <a:srgbClr val="3366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917" autoAdjust="0"/>
    <p:restoredTop sz="94660"/>
  </p:normalViewPr>
  <p:slideViewPr>
    <p:cSldViewPr snapToGrid="0">
      <p:cViewPr varScale="1">
        <p:scale>
          <a:sx n="47" d="100"/>
          <a:sy n="47" d="100"/>
        </p:scale>
        <p:origin x="-96" y="-182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6FC626-4ABF-45A0-98C4-E2A3A432A3DD}" type="datetimeFigureOut">
              <a:rPr lang="zh-CN" altLang="en-US" smtClean="0"/>
              <a:t>2019/10/23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00DAB-E2D8-46B2-86B6-C11AA0259E7B}" type="slidenum">
              <a:rPr lang="zh-CN" altLang="en-US" smtClean="0"/>
              <a:t>‹#›</a:t>
            </a:fld>
            <a:endParaRPr lang="zh-CN" altLang="en-US"/>
          </a:p>
        </p:txBody>
      </p:sp>
    </p:spTree>
    <p:extLst>
      <p:ext uri="{BB962C8B-B14F-4D97-AF65-F5344CB8AC3E}">
        <p14:creationId xmlns:p14="http://schemas.microsoft.com/office/powerpoint/2010/main" val="3733972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pPr/>
              <a:t>2019/10/23</a:t>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pPr/>
              <a:t>5</a:t>
            </a:fld>
            <a:endParaRPr lang="zh-CN" altLang="en-US" sz="1200"/>
          </a:p>
        </p:txBody>
      </p:sp>
    </p:spTree>
    <p:extLst>
      <p:ext uri="{BB962C8B-B14F-4D97-AF65-F5344CB8AC3E}">
        <p14:creationId xmlns:p14="http://schemas.microsoft.com/office/powerpoint/2010/main" val="3601986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1750241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4214759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B5D3D7-CC87-4950-8197-26F7E3C63EEF}" type="slidenum">
              <a:rPr lang="zh-CN" altLang="en-US" smtClean="0"/>
              <a:t>18</a:t>
            </a:fld>
            <a:endParaRPr lang="zh-CN" altLang="en-US"/>
          </a:p>
        </p:txBody>
      </p:sp>
    </p:spTree>
    <p:extLst>
      <p:ext uri="{BB962C8B-B14F-4D97-AF65-F5344CB8AC3E}">
        <p14:creationId xmlns:p14="http://schemas.microsoft.com/office/powerpoint/2010/main" val="2312917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B5D3D7-CC87-4950-8197-26F7E3C63EEF}" type="slidenum">
              <a:rPr lang="zh-CN" altLang="en-US" smtClean="0"/>
              <a:t>19</a:t>
            </a:fld>
            <a:endParaRPr lang="zh-CN" altLang="en-US"/>
          </a:p>
        </p:txBody>
      </p:sp>
    </p:spTree>
    <p:extLst>
      <p:ext uri="{BB962C8B-B14F-4D97-AF65-F5344CB8AC3E}">
        <p14:creationId xmlns:p14="http://schemas.microsoft.com/office/powerpoint/2010/main" val="468976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B5D3D7-CC87-4950-8197-26F7E3C63EEF}" type="slidenum">
              <a:rPr lang="zh-CN" altLang="en-US" smtClean="0"/>
              <a:t>20</a:t>
            </a:fld>
            <a:endParaRPr lang="zh-CN" altLang="en-US"/>
          </a:p>
        </p:txBody>
      </p:sp>
    </p:spTree>
    <p:extLst>
      <p:ext uri="{BB962C8B-B14F-4D97-AF65-F5344CB8AC3E}">
        <p14:creationId xmlns:p14="http://schemas.microsoft.com/office/powerpoint/2010/main" val="2707932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B5D3D7-CC87-4950-8197-26F7E3C63E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05204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04692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8F03C3-53C1-4F10-8DAF-D1F318E96C6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09526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6B02EC-97C0-4E19-AA45-E904FCC1D11E}" type="slidenum">
              <a:rPr kumimoji="0" lang="en-GB" sz="1200" b="0" i="0" u="none" strike="noStrike" kern="1200" cap="none" spc="0" normalizeH="0" baseline="0" noProof="0" smtClean="0">
                <a:ln>
                  <a:noFill/>
                </a:ln>
                <a:solidFill>
                  <a:prstClr val="black"/>
                </a:solidFill>
                <a:effectLst/>
                <a:uLnTx/>
                <a:uFillTx/>
                <a:latin typeface="等线"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602701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pPr/>
              <a:t>2019/10/23</a:t>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pPr/>
              <a:t>6</a:t>
            </a:fld>
            <a:endParaRPr lang="zh-CN" altLang="en-US" sz="1200"/>
          </a:p>
        </p:txBody>
      </p:sp>
    </p:spTree>
    <p:extLst>
      <p:ext uri="{BB962C8B-B14F-4D97-AF65-F5344CB8AC3E}">
        <p14:creationId xmlns:p14="http://schemas.microsoft.com/office/powerpoint/2010/main" val="2551074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516716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188336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DDE261-FA08-4FF1-86F1-5D0DA6F5F485}" type="slidenum">
              <a:rPr lang="zh-CN" altLang="en-US" smtClean="0"/>
              <a:t>9</a:t>
            </a:fld>
            <a:endParaRPr lang="zh-CN" altLang="en-US"/>
          </a:p>
        </p:txBody>
      </p:sp>
    </p:spTree>
    <p:extLst>
      <p:ext uri="{BB962C8B-B14F-4D97-AF65-F5344CB8AC3E}">
        <p14:creationId xmlns:p14="http://schemas.microsoft.com/office/powerpoint/2010/main" val="529776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02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9F73B8E4-7711-4245-A930-FC36A44B4B6A}" type="slidenum">
              <a:rPr lang="zh-CN" altLang="en-US"/>
              <a:pPr/>
              <a:t>10</a:t>
            </a:fld>
            <a:endParaRPr lang="zh-CN" altLang="en-US"/>
          </a:p>
        </p:txBody>
      </p:sp>
    </p:spTree>
    <p:extLst>
      <p:ext uri="{BB962C8B-B14F-4D97-AF65-F5344CB8AC3E}">
        <p14:creationId xmlns:p14="http://schemas.microsoft.com/office/powerpoint/2010/main" val="3124407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602739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31566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6093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xml"/><Relationship Id="rId4" Type="http://schemas.microsoft.com/office/2007/relationships/hdphoto" Target="../media/hdphoto1.wdp"/></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96565042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391447588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6465626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363105228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4260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22393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7797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4134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143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00981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3740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3" cstate="email">
            <a:lum bright="70000" contrast="-7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rot="16200000">
            <a:off x="2667000" y="-2667001"/>
            <a:ext cx="6858001" cy="12192000"/>
          </a:xfrm>
          <a:prstGeom prst="rect">
            <a:avLst/>
          </a:prstGeom>
        </p:spPr>
      </p:pic>
      <p:sp>
        <p:nvSpPr>
          <p:cNvPr id="4" name="日期占位符 3"/>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A2476-F5A1-4BF5-9C9A-DAF50C6F91B7}" type="slidenum">
              <a:rPr lang="zh-CN" altLang="en-US" smtClean="0"/>
              <a:t>‹#›</a:t>
            </a:fld>
            <a:endParaRPr lang="zh-CN" altLang="en-US"/>
          </a:p>
        </p:txBody>
      </p:sp>
      <p:grpSp>
        <p:nvGrpSpPr>
          <p:cNvPr id="8" name="Group 4"/>
          <p:cNvGrpSpPr>
            <a:grpSpLocks/>
          </p:cNvGrpSpPr>
          <p:nvPr userDrawn="1"/>
        </p:nvGrpSpPr>
        <p:grpSpPr bwMode="auto">
          <a:xfrm>
            <a:off x="3925434" y="1198611"/>
            <a:ext cx="3888000" cy="41887"/>
            <a:chOff x="1974" y="34"/>
            <a:chExt cx="4214" cy="320"/>
          </a:xfrm>
        </p:grpSpPr>
        <p:sp>
          <p:nvSpPr>
            <p:cNvPr id="9" name="AutoShape 3"/>
            <p:cNvSpPr>
              <a:spLocks noChangeAspect="1" noChangeArrowheads="1" noTextEdit="1"/>
            </p:cNvSpPr>
            <p:nvPr/>
          </p:nvSpPr>
          <p:spPr bwMode="auto">
            <a:xfrm>
              <a:off x="1974" y="34"/>
              <a:ext cx="4214"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5"/>
            <p:cNvSpPr>
              <a:spLocks noChangeArrowheads="1"/>
            </p:cNvSpPr>
            <p:nvPr/>
          </p:nvSpPr>
          <p:spPr bwMode="auto">
            <a:xfrm>
              <a:off x="1977" y="36"/>
              <a:ext cx="842" cy="314"/>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6"/>
            <p:cNvSpPr>
              <a:spLocks noChangeArrowheads="1"/>
            </p:cNvSpPr>
            <p:nvPr/>
          </p:nvSpPr>
          <p:spPr bwMode="auto">
            <a:xfrm>
              <a:off x="2819" y="36"/>
              <a:ext cx="842" cy="314"/>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7"/>
            <p:cNvSpPr>
              <a:spLocks noChangeArrowheads="1"/>
            </p:cNvSpPr>
            <p:nvPr/>
          </p:nvSpPr>
          <p:spPr bwMode="auto">
            <a:xfrm>
              <a:off x="3661" y="36"/>
              <a:ext cx="843" cy="314"/>
            </a:xfrm>
            <a:prstGeom prst="rect">
              <a:avLst/>
            </a:prstGeom>
            <a:solidFill>
              <a:srgbClr val="E56A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8"/>
            <p:cNvSpPr>
              <a:spLocks noChangeArrowheads="1"/>
            </p:cNvSpPr>
            <p:nvPr/>
          </p:nvSpPr>
          <p:spPr bwMode="auto">
            <a:xfrm>
              <a:off x="4504" y="36"/>
              <a:ext cx="842" cy="3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9"/>
            <p:cNvSpPr>
              <a:spLocks noChangeArrowheads="1"/>
            </p:cNvSpPr>
            <p:nvPr/>
          </p:nvSpPr>
          <p:spPr bwMode="auto">
            <a:xfrm>
              <a:off x="5346" y="36"/>
              <a:ext cx="842" cy="31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PA_副标题 2"/>
          <p:cNvSpPr txBox="1">
            <a:spLocks/>
          </p:cNvSpPr>
          <p:nvPr userDrawn="1">
            <p:custDataLst>
              <p:tags r:id="rId1"/>
            </p:custDataLst>
          </p:nvPr>
        </p:nvSpPr>
        <p:spPr>
          <a:xfrm>
            <a:off x="3816250" y="622834"/>
            <a:ext cx="4089774" cy="4297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r>
              <a:rPr lang="zh-CN" altLang="en-US" sz="3200" dirty="0">
                <a:latin typeface="+mj-ea"/>
                <a:ea typeface="+mj-ea"/>
              </a:rPr>
              <a:t>请插入您的标题内容</a:t>
            </a:r>
          </a:p>
        </p:txBody>
      </p:sp>
    </p:spTree>
    <p:extLst>
      <p:ext uri="{BB962C8B-B14F-4D97-AF65-F5344CB8AC3E}">
        <p14:creationId xmlns:p14="http://schemas.microsoft.com/office/powerpoint/2010/main" val="42316777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3572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78470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69540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0388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135996434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280577167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325228" y="388350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216773602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345966677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265153464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403597853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29A371D-E584-485B-9B50-E761BA7D6FC3}" type="datetimeFigureOut">
              <a:rPr lang="zh-CN" altLang="en-US" smtClean="0"/>
              <a:t>2019/10/23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254325382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9A371D-E584-485B-9B50-E761BA7D6FC3}" type="datetimeFigureOut">
              <a:rPr lang="zh-CN" altLang="en-US" smtClean="0"/>
              <a:t>2019/10/23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A2476-F5A1-4BF5-9C9A-DAF50C6F91B7}" type="slidenum">
              <a:rPr lang="zh-CN" altLang="en-US" smtClean="0"/>
              <a:t>‹#›</a:t>
            </a:fld>
            <a:endParaRPr lang="zh-CN" altLang="en-US"/>
          </a:p>
        </p:txBody>
      </p:sp>
    </p:spTree>
    <p:extLst>
      <p:ext uri="{BB962C8B-B14F-4D97-AF65-F5344CB8AC3E}">
        <p14:creationId xmlns:p14="http://schemas.microsoft.com/office/powerpoint/2010/main" val="177014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76776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4.xml"/><Relationship Id="rId7"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9.xml"/><Relationship Id="rId4" Type="http://schemas.microsoft.com/office/2007/relationships/hdphoto" Target="../media/hdphoto4.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0.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1.xml"/><Relationship Id="rId4" Type="http://schemas.microsoft.com/office/2007/relationships/hdphoto" Target="../media/hdphoto4.wdp"/></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14.xml"/><Relationship Id="rId7" Type="http://schemas.microsoft.com/office/2007/relationships/hdphoto" Target="../media/hdphoto9.wdp"/><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1.png"/><Relationship Id="rId5" Type="http://schemas.openxmlformats.org/officeDocument/2006/relationships/slideLayout" Target="../slideLayouts/slideLayout2.xml"/><Relationship Id="rId4" Type="http://schemas.openxmlformats.org/officeDocument/2006/relationships/tags" Target="../tags/tag15.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8.xml"/><Relationship Id="rId4" Type="http://schemas.microsoft.com/office/2007/relationships/hdphoto" Target="../media/hdphoto4.wdp"/></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5.wdp"/></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microsoft.com/office/2007/relationships/hdphoto" Target="../media/hdphoto7.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microsoft.com/office/2007/relationships/hdphoto" Target="../media/hdphoto6.wdp"/><Relationship Id="rId9" Type="http://schemas.microsoft.com/office/2007/relationships/hdphoto" Target="../media/hdphoto8.wdp"/></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标题 1"/>
          <p:cNvSpPr>
            <a:spLocks noGrp="1"/>
          </p:cNvSpPr>
          <p:nvPr>
            <p:ph type="ctrTitle"/>
            <p:custDataLst>
              <p:tags r:id="rId1"/>
            </p:custDataLst>
          </p:nvPr>
        </p:nvSpPr>
        <p:spPr/>
        <p:txBody>
          <a:bodyPr/>
          <a:lstStyle/>
          <a:p>
            <a:endParaRPr lang="zh-CN" altLang="en-US">
              <a:latin typeface="+mn-lt"/>
              <a:ea typeface="+mn-ea"/>
              <a:cs typeface="+mn-ea"/>
              <a:sym typeface="+mn-lt"/>
            </a:endParaRPr>
          </a:p>
        </p:txBody>
      </p:sp>
      <p:sp>
        <p:nvSpPr>
          <p:cNvPr id="3" name="PA_副标题 2"/>
          <p:cNvSpPr>
            <a:spLocks noGrp="1"/>
          </p:cNvSpPr>
          <p:nvPr>
            <p:ph type="subTitle" idx="1"/>
            <p:custDataLst>
              <p:tags r:id="rId2"/>
            </p:custDataLst>
          </p:nvPr>
        </p:nvSpPr>
        <p:spPr/>
        <p:txBody>
          <a:bodyPr/>
          <a:lstStyle/>
          <a:p>
            <a:endParaRPr lang="zh-CN" altLang="en-US">
              <a:cs typeface="+mn-ea"/>
              <a:sym typeface="+mn-lt"/>
            </a:endParaRPr>
          </a:p>
        </p:txBody>
      </p:sp>
      <p:pic>
        <p:nvPicPr>
          <p:cNvPr id="7" name="图片 6"/>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8" name="矩形 7"/>
          <p:cNvSpPr/>
          <p:nvPr/>
        </p:nvSpPr>
        <p:spPr>
          <a:xfrm>
            <a:off x="0" y="0"/>
            <a:ext cx="12192000" cy="6858000"/>
          </a:xfrm>
          <a:prstGeom prst="rect">
            <a:avLst/>
          </a:prstGeom>
          <a:gradFill>
            <a:gsLst>
              <a:gs pos="0">
                <a:schemeClr val="accent1">
                  <a:lumMod val="5000"/>
                  <a:lumOff val="95000"/>
                  <a:alpha val="0"/>
                </a:schemeClr>
              </a:gs>
              <a:gs pos="50000">
                <a:schemeClr val="bg1"/>
              </a:gs>
              <a:gs pos="100000">
                <a:schemeClr val="bg1">
                  <a:alpha val="0"/>
                </a:schemeClr>
              </a:gs>
            </a:gsLst>
            <a:lin ang="54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PA_副标题 2"/>
          <p:cNvSpPr txBox="1">
            <a:spLocks/>
          </p:cNvSpPr>
          <p:nvPr>
            <p:custDataLst>
              <p:tags r:id="rId3"/>
            </p:custDataLst>
          </p:nvPr>
        </p:nvSpPr>
        <p:spPr>
          <a:xfrm>
            <a:off x="3333824" y="2512787"/>
            <a:ext cx="5360302" cy="68757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altLang="zh-CN" sz="2000" dirty="0">
                <a:cs typeface="+mn-ea"/>
                <a:sym typeface="+mn-lt"/>
              </a:rPr>
              <a:t>BUSSINESS REPORT</a:t>
            </a:r>
            <a:endParaRPr lang="zh-CN" altLang="en-US" sz="2000" dirty="0">
              <a:cs typeface="+mn-ea"/>
              <a:sym typeface="+mn-lt"/>
            </a:endParaRPr>
          </a:p>
        </p:txBody>
      </p:sp>
      <p:sp>
        <p:nvSpPr>
          <p:cNvPr id="10" name="PA_副标题 2"/>
          <p:cNvSpPr txBox="1">
            <a:spLocks/>
          </p:cNvSpPr>
          <p:nvPr>
            <p:custDataLst>
              <p:tags r:id="rId4"/>
            </p:custDataLst>
          </p:nvPr>
        </p:nvSpPr>
        <p:spPr>
          <a:xfrm>
            <a:off x="3302071" y="3085213"/>
            <a:ext cx="5386036" cy="6875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r>
              <a:rPr lang="zh-CN" altLang="en-US" sz="4000" dirty="0">
                <a:cs typeface="+mn-ea"/>
                <a:sym typeface="+mn-lt"/>
              </a:rPr>
              <a:t>请插入您的大标题内容</a:t>
            </a:r>
          </a:p>
        </p:txBody>
      </p:sp>
      <p:sp>
        <p:nvSpPr>
          <p:cNvPr id="11" name="PA_副标题 2"/>
          <p:cNvSpPr txBox="1">
            <a:spLocks/>
          </p:cNvSpPr>
          <p:nvPr>
            <p:custDataLst>
              <p:tags r:id="rId5"/>
            </p:custDataLst>
          </p:nvPr>
        </p:nvSpPr>
        <p:spPr>
          <a:xfrm>
            <a:off x="3302071" y="3747374"/>
            <a:ext cx="5423807" cy="8749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pPr>
            <a:r>
              <a:rPr lang="zh-CN" altLang="en-US" sz="1600" dirty="0">
                <a:cs typeface="+mn-ea"/>
                <a:sym typeface="+mn-lt"/>
              </a:rPr>
              <a:t>请插入您的小标题的内容请插入您的小标题的内容请插入</a:t>
            </a:r>
          </a:p>
        </p:txBody>
      </p:sp>
      <p:graphicFrame>
        <p:nvGraphicFramePr>
          <p:cNvPr id="15" name="表格 14"/>
          <p:cNvGraphicFramePr>
            <a:graphicFrameLocks noGrp="1"/>
          </p:cNvGraphicFramePr>
          <p:nvPr>
            <p:extLst>
              <p:ext uri="{D42A27DB-BD31-4B8C-83A1-F6EECF244321}">
                <p14:modId xmlns:p14="http://schemas.microsoft.com/office/powerpoint/2010/main" val="3658196363"/>
              </p:ext>
            </p:extLst>
          </p:nvPr>
        </p:nvGraphicFramePr>
        <p:xfrm>
          <a:off x="3592032" y="7475220"/>
          <a:ext cx="5007935" cy="365760"/>
        </p:xfrm>
        <a:graphic>
          <a:graphicData uri="http://schemas.openxmlformats.org/drawingml/2006/table">
            <a:tbl>
              <a:tblPr firstRow="1" bandRow="1">
                <a:tableStyleId>{5C22544A-7EE6-4342-B048-85BDC9FD1C3A}</a:tableStyleId>
              </a:tblPr>
              <a:tblGrid>
                <a:gridCol w="1001587">
                  <a:extLst>
                    <a:ext uri="{9D8B030D-6E8A-4147-A177-3AD203B41FA5}">
                      <a16:colId xmlns:a16="http://schemas.microsoft.com/office/drawing/2014/main" xmlns="" val="3521875268"/>
                    </a:ext>
                  </a:extLst>
                </a:gridCol>
                <a:gridCol w="1001587">
                  <a:extLst>
                    <a:ext uri="{9D8B030D-6E8A-4147-A177-3AD203B41FA5}">
                      <a16:colId xmlns:a16="http://schemas.microsoft.com/office/drawing/2014/main" xmlns="" val="3125448835"/>
                    </a:ext>
                  </a:extLst>
                </a:gridCol>
                <a:gridCol w="1001587">
                  <a:extLst>
                    <a:ext uri="{9D8B030D-6E8A-4147-A177-3AD203B41FA5}">
                      <a16:colId xmlns:a16="http://schemas.microsoft.com/office/drawing/2014/main" xmlns="" val="2373767180"/>
                    </a:ext>
                  </a:extLst>
                </a:gridCol>
                <a:gridCol w="1001587">
                  <a:extLst>
                    <a:ext uri="{9D8B030D-6E8A-4147-A177-3AD203B41FA5}">
                      <a16:colId xmlns:a16="http://schemas.microsoft.com/office/drawing/2014/main" xmlns="" val="2225367344"/>
                    </a:ext>
                  </a:extLst>
                </a:gridCol>
                <a:gridCol w="1001587">
                  <a:extLst>
                    <a:ext uri="{9D8B030D-6E8A-4147-A177-3AD203B41FA5}">
                      <a16:colId xmlns:a16="http://schemas.microsoft.com/office/drawing/2014/main" xmlns="" val="1751944218"/>
                    </a:ext>
                  </a:extLst>
                </a:gridCol>
              </a:tblGrid>
              <a:tr h="124114">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95000"/>
                        <a:lumOff val="5000"/>
                      </a:schemeClr>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336699"/>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E56A39"/>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F9900"/>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xmlns="" val="4229170370"/>
                  </a:ext>
                </a:extLst>
              </a:tr>
            </a:tbl>
          </a:graphicData>
        </a:graphic>
      </p:graphicFrame>
      <p:grpSp>
        <p:nvGrpSpPr>
          <p:cNvPr id="17" name="Group 4"/>
          <p:cNvGrpSpPr>
            <a:grpSpLocks/>
          </p:cNvGrpSpPr>
          <p:nvPr/>
        </p:nvGrpSpPr>
        <p:grpSpPr bwMode="auto">
          <a:xfrm>
            <a:off x="3560154" y="4308534"/>
            <a:ext cx="5004000" cy="41887"/>
            <a:chOff x="1974" y="34"/>
            <a:chExt cx="4214" cy="320"/>
          </a:xfrm>
        </p:grpSpPr>
        <p:sp>
          <p:nvSpPr>
            <p:cNvPr id="18" name="AutoShape 3"/>
            <p:cNvSpPr>
              <a:spLocks noChangeAspect="1" noChangeArrowheads="1" noTextEdit="1"/>
            </p:cNvSpPr>
            <p:nvPr/>
          </p:nvSpPr>
          <p:spPr bwMode="auto">
            <a:xfrm>
              <a:off x="1974" y="34"/>
              <a:ext cx="4214"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Rectangle 5"/>
            <p:cNvSpPr>
              <a:spLocks noChangeArrowheads="1"/>
            </p:cNvSpPr>
            <p:nvPr/>
          </p:nvSpPr>
          <p:spPr bwMode="auto">
            <a:xfrm>
              <a:off x="1977" y="36"/>
              <a:ext cx="842" cy="314"/>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Rectangle 6"/>
            <p:cNvSpPr>
              <a:spLocks noChangeArrowheads="1"/>
            </p:cNvSpPr>
            <p:nvPr/>
          </p:nvSpPr>
          <p:spPr bwMode="auto">
            <a:xfrm>
              <a:off x="2819" y="36"/>
              <a:ext cx="842" cy="314"/>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Rectangle 7"/>
            <p:cNvSpPr>
              <a:spLocks noChangeArrowheads="1"/>
            </p:cNvSpPr>
            <p:nvPr/>
          </p:nvSpPr>
          <p:spPr bwMode="auto">
            <a:xfrm>
              <a:off x="3661" y="36"/>
              <a:ext cx="843" cy="314"/>
            </a:xfrm>
            <a:prstGeom prst="rect">
              <a:avLst/>
            </a:prstGeom>
            <a:solidFill>
              <a:srgbClr val="E56A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Rectangle 8"/>
            <p:cNvSpPr>
              <a:spLocks noChangeArrowheads="1"/>
            </p:cNvSpPr>
            <p:nvPr/>
          </p:nvSpPr>
          <p:spPr bwMode="auto">
            <a:xfrm>
              <a:off x="4504" y="36"/>
              <a:ext cx="842" cy="3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Rectangle 9"/>
            <p:cNvSpPr>
              <a:spLocks noChangeArrowheads="1"/>
            </p:cNvSpPr>
            <p:nvPr/>
          </p:nvSpPr>
          <p:spPr bwMode="auto">
            <a:xfrm>
              <a:off x="5346" y="36"/>
              <a:ext cx="842" cy="31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4" name="PA_副标题 2"/>
          <p:cNvSpPr txBox="1">
            <a:spLocks/>
          </p:cNvSpPr>
          <p:nvPr>
            <p:custDataLst>
              <p:tags r:id="rId6"/>
            </p:custDataLst>
          </p:nvPr>
        </p:nvSpPr>
        <p:spPr>
          <a:xfrm>
            <a:off x="9312633" y="6084986"/>
            <a:ext cx="2517876" cy="45882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zh-CN" altLang="en-US" sz="1800" dirty="0">
                <a:cs typeface="+mn-ea"/>
                <a:sym typeface="+mn-lt"/>
              </a:rPr>
              <a:t>汇报人</a:t>
            </a:r>
            <a:r>
              <a:rPr lang="en-US" altLang="zh-CN" sz="1800" dirty="0" smtClean="0">
                <a:cs typeface="+mn-ea"/>
                <a:sym typeface="+mn-lt"/>
              </a:rPr>
              <a:t>:</a:t>
            </a:r>
            <a:r>
              <a:rPr lang="zh-CN" altLang="en-US" sz="1800" dirty="0" smtClean="0">
                <a:cs typeface="+mn-ea"/>
                <a:sym typeface="+mn-lt"/>
              </a:rPr>
              <a:t>第一</a:t>
            </a:r>
            <a:r>
              <a:rPr lang="en-US" altLang="zh-CN" sz="1800" dirty="0" smtClean="0">
                <a:cs typeface="+mn-ea"/>
                <a:sym typeface="+mn-lt"/>
              </a:rPr>
              <a:t>PPT</a:t>
            </a:r>
            <a:endParaRPr lang="zh-CN" altLang="en-US" sz="1800" dirty="0">
              <a:cs typeface="+mn-ea"/>
              <a:sym typeface="+mn-lt"/>
            </a:endParaRPr>
          </a:p>
        </p:txBody>
      </p:sp>
    </p:spTree>
    <p:extLst>
      <p:ext uri="{BB962C8B-B14F-4D97-AF65-F5344CB8AC3E}">
        <p14:creationId xmlns:p14="http://schemas.microsoft.com/office/powerpoint/2010/main" val="18004772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9"/>
                                        </p:tgtEl>
                                        <p:attrNameLst>
                                          <p:attrName>ppt_y</p:attrName>
                                        </p:attrNameLst>
                                      </p:cBhvr>
                                      <p:tavLst>
                                        <p:tav tm="0">
                                          <p:val>
                                            <p:strVal val="#ppt_y"/>
                                          </p:val>
                                        </p:tav>
                                        <p:tav tm="100000">
                                          <p:val>
                                            <p:strVal val="#ppt_y"/>
                                          </p:val>
                                        </p:tav>
                                      </p:tavLst>
                                    </p:anim>
                                    <p:anim calcmode="lin" valueType="num">
                                      <p:cBhvr>
                                        <p:cTn id="9"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9"/>
                                        </p:tgtEl>
                                      </p:cBhvr>
                                    </p:animEffect>
                                  </p:childTnLst>
                                </p:cTn>
                              </p:par>
                              <p:par>
                                <p:cTn id="12" presetID="41" presetClass="entr" presetSubtype="0" fill="hold" grpId="0" nodeType="withEffect">
                                  <p:stCondLst>
                                    <p:cond delay="750"/>
                                  </p:stCondLst>
                                  <p:iterate type="lt">
                                    <p:tmPct val="10000"/>
                                  </p:iterate>
                                  <p:childTnLst>
                                    <p:set>
                                      <p:cBhvr>
                                        <p:cTn id="13" dur="1" fill="hold">
                                          <p:stCondLst>
                                            <p:cond delay="0"/>
                                          </p:stCondLst>
                                        </p:cTn>
                                        <p:tgtEl>
                                          <p:spTgt spid="10"/>
                                        </p:tgtEl>
                                        <p:attrNameLst>
                                          <p:attrName>style.visibility</p:attrName>
                                        </p:attrNameLst>
                                      </p:cBhvr>
                                      <p:to>
                                        <p:strVal val="visible"/>
                                      </p:to>
                                    </p:set>
                                    <p:anim calcmode="lin" valueType="num">
                                      <p:cBhvr>
                                        <p:cTn id="14"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5" dur="250" fill="hold"/>
                                        <p:tgtEl>
                                          <p:spTgt spid="10"/>
                                        </p:tgtEl>
                                        <p:attrNameLst>
                                          <p:attrName>ppt_y</p:attrName>
                                        </p:attrNameLst>
                                      </p:cBhvr>
                                      <p:tavLst>
                                        <p:tav tm="0">
                                          <p:val>
                                            <p:strVal val="#ppt_y"/>
                                          </p:val>
                                        </p:tav>
                                        <p:tav tm="100000">
                                          <p:val>
                                            <p:strVal val="#ppt_y"/>
                                          </p:val>
                                        </p:tav>
                                      </p:tavLst>
                                    </p:anim>
                                    <p:anim calcmode="lin" valueType="num">
                                      <p:cBhvr>
                                        <p:cTn id="16"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7"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250" tmFilter="0,0; .5, 1; 1, 1"/>
                                        <p:tgtEl>
                                          <p:spTgt spid="10"/>
                                        </p:tgtEl>
                                      </p:cBhvr>
                                    </p:animEffect>
                                  </p:childTnLst>
                                </p:cTn>
                              </p:par>
                              <p:par>
                                <p:cTn id="19" presetID="42" presetClass="entr" presetSubtype="0" fill="hold" grpId="0" nodeType="withEffect">
                                  <p:stCondLst>
                                    <p:cond delay="1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25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椭圆 39"/>
          <p:cNvSpPr/>
          <p:nvPr/>
        </p:nvSpPr>
        <p:spPr>
          <a:xfrm>
            <a:off x="1260011" y="1768767"/>
            <a:ext cx="4141559" cy="4139973"/>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3" name="椭圆 2"/>
          <p:cNvSpPr/>
          <p:nvPr/>
        </p:nvSpPr>
        <p:spPr>
          <a:xfrm>
            <a:off x="1515849" y="1949547"/>
            <a:ext cx="3754418" cy="3754418"/>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44" name="椭圆 43"/>
          <p:cNvSpPr/>
          <p:nvPr/>
        </p:nvSpPr>
        <p:spPr>
          <a:xfrm>
            <a:off x="5428555" y="2375160"/>
            <a:ext cx="417490" cy="41749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39" name="椭圆 38"/>
          <p:cNvSpPr/>
          <p:nvPr/>
        </p:nvSpPr>
        <p:spPr>
          <a:xfrm>
            <a:off x="4933283" y="2079901"/>
            <a:ext cx="328594" cy="3301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45" name="椭圆 44"/>
          <p:cNvSpPr/>
          <p:nvPr/>
        </p:nvSpPr>
        <p:spPr>
          <a:xfrm flipH="1">
            <a:off x="683778" y="2545013"/>
            <a:ext cx="554008" cy="55242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30" name="椭圆 29"/>
          <p:cNvSpPr/>
          <p:nvPr/>
        </p:nvSpPr>
        <p:spPr>
          <a:xfrm>
            <a:off x="5641270" y="3621280"/>
            <a:ext cx="206363" cy="2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26" name="椭圆 25"/>
          <p:cNvSpPr/>
          <p:nvPr/>
        </p:nvSpPr>
        <p:spPr>
          <a:xfrm rot="11047877">
            <a:off x="2323577" y="6618314"/>
            <a:ext cx="165091" cy="16509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28" name="椭圆 27"/>
          <p:cNvSpPr/>
          <p:nvPr/>
        </p:nvSpPr>
        <p:spPr>
          <a:xfrm>
            <a:off x="1714010" y="5703965"/>
            <a:ext cx="603217" cy="60321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29" name="椭圆 28"/>
          <p:cNvSpPr/>
          <p:nvPr/>
        </p:nvSpPr>
        <p:spPr>
          <a:xfrm flipV="1">
            <a:off x="2949017" y="6599266"/>
            <a:ext cx="679413" cy="67941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33" name="椭圆 32"/>
          <p:cNvSpPr/>
          <p:nvPr/>
        </p:nvSpPr>
        <p:spPr>
          <a:xfrm>
            <a:off x="961576" y="5778573"/>
            <a:ext cx="287321" cy="2873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35" name="椭圆 34"/>
          <p:cNvSpPr/>
          <p:nvPr/>
        </p:nvSpPr>
        <p:spPr>
          <a:xfrm flipH="1">
            <a:off x="3137919" y="5996049"/>
            <a:ext cx="301609" cy="301609"/>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36" name="椭圆 35"/>
          <p:cNvSpPr/>
          <p:nvPr/>
        </p:nvSpPr>
        <p:spPr>
          <a:xfrm flipH="1">
            <a:off x="4801528" y="5823020"/>
            <a:ext cx="231762" cy="2333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42" name="椭圆 41"/>
          <p:cNvSpPr/>
          <p:nvPr/>
        </p:nvSpPr>
        <p:spPr>
          <a:xfrm>
            <a:off x="3995122" y="6205588"/>
            <a:ext cx="250811" cy="25239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grpSp>
        <p:nvGrpSpPr>
          <p:cNvPr id="55" name="组合 54"/>
          <p:cNvGrpSpPr/>
          <p:nvPr/>
        </p:nvGrpSpPr>
        <p:grpSpPr>
          <a:xfrm>
            <a:off x="4924512" y="3994611"/>
            <a:ext cx="1674842" cy="1674842"/>
            <a:chOff x="4539416" y="3368966"/>
            <a:chExt cx="1674934" cy="1674934"/>
          </a:xfrm>
          <a:solidFill>
            <a:schemeClr val="tx1">
              <a:lumMod val="95000"/>
              <a:lumOff val="5000"/>
            </a:schemeClr>
          </a:solidFill>
        </p:grpSpPr>
        <p:sp>
          <p:nvSpPr>
            <p:cNvPr id="32" name="椭圆 31"/>
            <p:cNvSpPr/>
            <p:nvPr/>
          </p:nvSpPr>
          <p:spPr>
            <a:xfrm>
              <a:off x="4539416" y="3368966"/>
              <a:ext cx="1674934" cy="16749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sp>
          <p:nvSpPr>
            <p:cNvPr id="53" name="文本框 52"/>
            <p:cNvSpPr txBox="1"/>
            <p:nvPr/>
          </p:nvSpPr>
          <p:spPr>
            <a:xfrm>
              <a:off x="4589910" y="3974426"/>
              <a:ext cx="1502417" cy="439632"/>
            </a:xfrm>
            <a:prstGeom prst="rect">
              <a:avLst/>
            </a:prstGeom>
            <a:grpFill/>
          </p:spPr>
          <p:txBody>
            <a:bodyPr wrap="none">
              <a:spAutoFit/>
            </a:bodyPr>
            <a:lstStyle/>
            <a:p>
              <a:pPr>
                <a:lnSpc>
                  <a:spcPct val="150000"/>
                </a:lnSpc>
              </a:pPr>
              <a:r>
                <a:rPr lang="zh-CN" altLang="en-US" sz="1707" dirty="0">
                  <a:solidFill>
                    <a:schemeClr val="bg1"/>
                  </a:solidFill>
                  <a:cs typeface="+mn-ea"/>
                  <a:sym typeface="+mn-lt"/>
                </a:rPr>
                <a:t>替换文字内容</a:t>
              </a:r>
            </a:p>
          </p:txBody>
        </p:sp>
      </p:grpSp>
      <p:sp>
        <p:nvSpPr>
          <p:cNvPr id="59" name="椭圆 58"/>
          <p:cNvSpPr/>
          <p:nvPr/>
        </p:nvSpPr>
        <p:spPr>
          <a:xfrm>
            <a:off x="344073" y="4326090"/>
            <a:ext cx="942923" cy="94768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cs typeface="+mn-ea"/>
              <a:sym typeface="+mn-lt"/>
            </a:endParaRPr>
          </a:p>
        </p:txBody>
      </p:sp>
      <p:grpSp>
        <p:nvGrpSpPr>
          <p:cNvPr id="85" name="组合 84"/>
          <p:cNvGrpSpPr>
            <a:grpSpLocks/>
          </p:cNvGrpSpPr>
          <p:nvPr/>
        </p:nvGrpSpPr>
        <p:grpSpPr bwMode="auto">
          <a:xfrm>
            <a:off x="7306465" y="2351430"/>
            <a:ext cx="4499890" cy="983824"/>
            <a:chOff x="6921551" y="1540011"/>
            <a:chExt cx="4820607" cy="983763"/>
          </a:xfrm>
        </p:grpSpPr>
        <p:sp>
          <p:nvSpPr>
            <p:cNvPr id="60" name="文本框 59"/>
            <p:cNvSpPr txBox="1"/>
            <p:nvPr/>
          </p:nvSpPr>
          <p:spPr>
            <a:xfrm>
              <a:off x="6921551" y="1540011"/>
              <a:ext cx="4820607" cy="458430"/>
            </a:xfrm>
            <a:prstGeom prst="rect">
              <a:avLst/>
            </a:prstGeom>
            <a:noFill/>
          </p:spPr>
          <p:txBody>
            <a:bodyPr>
              <a:spAutoFit/>
            </a:bodyPr>
            <a:lstStyle/>
            <a:p>
              <a:pPr>
                <a:lnSpc>
                  <a:spcPct val="150000"/>
                </a:lnSpc>
              </a:pPr>
              <a:r>
                <a:rPr lang="zh-CN" altLang="en-US" dirty="0">
                  <a:solidFill>
                    <a:srgbClr val="E56A39"/>
                  </a:solidFill>
                  <a:cs typeface="+mn-ea"/>
                  <a:sym typeface="+mn-lt"/>
                </a:rPr>
                <a:t>点击请替换文字内容</a:t>
              </a:r>
            </a:p>
          </p:txBody>
        </p:sp>
        <p:sp>
          <p:nvSpPr>
            <p:cNvPr id="62" name="矩形 61"/>
            <p:cNvSpPr/>
            <p:nvPr/>
          </p:nvSpPr>
          <p:spPr>
            <a:xfrm>
              <a:off x="6921551" y="1914414"/>
              <a:ext cx="4639407" cy="609360"/>
            </a:xfrm>
            <a:prstGeom prst="rect">
              <a:avLst/>
            </a:prstGeom>
          </p:spPr>
          <p:txBody>
            <a:bodyPr wrap="square">
              <a:spAutoFit/>
            </a:bodyPr>
            <a:lstStyle/>
            <a:p>
              <a:pPr>
                <a:lnSpc>
                  <a:spcPct val="120000"/>
                </a:lnSpc>
              </a:pPr>
              <a:r>
                <a:rPr lang="zh-CN" altLang="en-US" sz="1400" dirty="0">
                  <a:solidFill>
                    <a:schemeClr val="tx1">
                      <a:lumMod val="75000"/>
                      <a:lumOff val="25000"/>
                    </a:schemeClr>
                  </a:solidFill>
                  <a:cs typeface="+mn-ea"/>
                  <a:sym typeface="+mn-lt"/>
                </a:rPr>
                <a:t>请替换文字内容，点击添加相关标题文字，修改文字内容，也可以直接复制你的内容到此</a:t>
              </a:r>
            </a:p>
          </p:txBody>
        </p:sp>
      </p:grpSp>
      <p:grpSp>
        <p:nvGrpSpPr>
          <p:cNvPr id="84" name="组合 83"/>
          <p:cNvGrpSpPr>
            <a:grpSpLocks/>
          </p:cNvGrpSpPr>
          <p:nvPr/>
        </p:nvGrpSpPr>
        <p:grpSpPr bwMode="auto">
          <a:xfrm>
            <a:off x="7294229" y="3687249"/>
            <a:ext cx="4499890" cy="983364"/>
            <a:chOff x="6909316" y="2574453"/>
            <a:chExt cx="4820607" cy="983812"/>
          </a:xfrm>
        </p:grpSpPr>
        <p:sp>
          <p:nvSpPr>
            <p:cNvPr id="63" name="矩形 62"/>
            <p:cNvSpPr/>
            <p:nvPr/>
          </p:nvSpPr>
          <p:spPr>
            <a:xfrm>
              <a:off x="6921551" y="2948589"/>
              <a:ext cx="4640280" cy="609676"/>
            </a:xfrm>
            <a:prstGeom prst="rect">
              <a:avLst/>
            </a:prstGeom>
          </p:spPr>
          <p:txBody>
            <a:bodyPr wrap="square">
              <a:spAutoFit/>
            </a:bodyPr>
            <a:lstStyle/>
            <a:p>
              <a:pPr lvl="0">
                <a:lnSpc>
                  <a:spcPct val="120000"/>
                </a:lnSpc>
              </a:pPr>
              <a:r>
                <a:rPr lang="zh-CN" altLang="en-US" sz="1400" dirty="0">
                  <a:solidFill>
                    <a:prstClr val="black">
                      <a:lumMod val="75000"/>
                      <a:lumOff val="25000"/>
                    </a:prstClr>
                  </a:solidFill>
                  <a:cs typeface="+mn-ea"/>
                  <a:sym typeface="+mn-lt"/>
                </a:rPr>
                <a:t>请替换文字内容，点击添加相关标题文字，修改文字内容，也可以直接复制你的内容到此</a:t>
              </a:r>
            </a:p>
          </p:txBody>
        </p:sp>
        <p:sp>
          <p:nvSpPr>
            <p:cNvPr id="65" name="文本框 64"/>
            <p:cNvSpPr txBox="1"/>
            <p:nvPr/>
          </p:nvSpPr>
          <p:spPr>
            <a:xfrm>
              <a:off x="6909316" y="2574453"/>
              <a:ext cx="4820607" cy="458668"/>
            </a:xfrm>
            <a:prstGeom prst="rect">
              <a:avLst/>
            </a:prstGeom>
            <a:noFill/>
          </p:spPr>
          <p:txBody>
            <a:bodyPr>
              <a:spAutoFit/>
            </a:bodyPr>
            <a:lstStyle/>
            <a:p>
              <a:pPr>
                <a:lnSpc>
                  <a:spcPct val="150000"/>
                </a:lnSpc>
              </a:pPr>
              <a:r>
                <a:rPr lang="zh-CN" altLang="en-US" dirty="0">
                  <a:solidFill>
                    <a:srgbClr val="336699"/>
                  </a:solidFill>
                  <a:cs typeface="+mn-ea"/>
                  <a:sym typeface="+mn-lt"/>
                </a:rPr>
                <a:t>点击请替换文字内容</a:t>
              </a:r>
            </a:p>
          </p:txBody>
        </p:sp>
      </p:grpSp>
      <p:grpSp>
        <p:nvGrpSpPr>
          <p:cNvPr id="83" name="组合 82"/>
          <p:cNvGrpSpPr>
            <a:grpSpLocks/>
          </p:cNvGrpSpPr>
          <p:nvPr/>
        </p:nvGrpSpPr>
        <p:grpSpPr bwMode="auto">
          <a:xfrm>
            <a:off x="7306465" y="5022605"/>
            <a:ext cx="4499890" cy="1027140"/>
            <a:chOff x="6921551" y="4060883"/>
            <a:chExt cx="4820607" cy="1026514"/>
          </a:xfrm>
        </p:grpSpPr>
        <p:sp>
          <p:nvSpPr>
            <p:cNvPr id="64" name="矩形 63"/>
            <p:cNvSpPr/>
            <p:nvPr/>
          </p:nvSpPr>
          <p:spPr>
            <a:xfrm>
              <a:off x="6921551" y="4478370"/>
              <a:ext cx="4639407" cy="609027"/>
            </a:xfrm>
            <a:prstGeom prst="rect">
              <a:avLst/>
            </a:prstGeom>
          </p:spPr>
          <p:txBody>
            <a:bodyPr wrap="square">
              <a:spAutoFit/>
            </a:bodyPr>
            <a:lstStyle/>
            <a:p>
              <a:pPr lvl="0">
                <a:lnSpc>
                  <a:spcPct val="120000"/>
                </a:lnSpc>
              </a:pPr>
              <a:r>
                <a:rPr lang="zh-CN" altLang="en-US" sz="1400" dirty="0">
                  <a:solidFill>
                    <a:prstClr val="black">
                      <a:lumMod val="75000"/>
                      <a:lumOff val="25000"/>
                    </a:prstClr>
                  </a:solidFill>
                  <a:cs typeface="+mn-ea"/>
                  <a:sym typeface="+mn-lt"/>
                </a:rPr>
                <a:t>请替换文字内容，点击添加相关标题文字，修改文字内容，也可以直接复制你的内容到此</a:t>
              </a:r>
            </a:p>
          </p:txBody>
        </p:sp>
        <p:sp>
          <p:nvSpPr>
            <p:cNvPr id="68" name="文本框 67"/>
            <p:cNvSpPr txBox="1"/>
            <p:nvPr/>
          </p:nvSpPr>
          <p:spPr>
            <a:xfrm>
              <a:off x="6921551" y="4060883"/>
              <a:ext cx="4820607" cy="458180"/>
            </a:xfrm>
            <a:prstGeom prst="rect">
              <a:avLst/>
            </a:prstGeom>
            <a:noFill/>
          </p:spPr>
          <p:txBody>
            <a:bodyPr>
              <a:spAutoFit/>
            </a:bodyPr>
            <a:lstStyle/>
            <a:p>
              <a:pPr>
                <a:lnSpc>
                  <a:spcPct val="150000"/>
                </a:lnSpc>
              </a:pPr>
              <a:r>
                <a:rPr lang="zh-CN" altLang="en-US" dirty="0">
                  <a:solidFill>
                    <a:srgbClr val="37988E"/>
                  </a:solidFill>
                  <a:cs typeface="+mn-ea"/>
                  <a:sym typeface="+mn-lt"/>
                </a:rPr>
                <a:t>点击请替换文字内容</a:t>
              </a:r>
            </a:p>
          </p:txBody>
        </p:sp>
      </p:grpSp>
    </p:spTree>
    <p:extLst>
      <p:ext uri="{BB962C8B-B14F-4D97-AF65-F5344CB8AC3E}">
        <p14:creationId xmlns:p14="http://schemas.microsoft.com/office/powerpoint/2010/main" val="27487669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23" presetClass="entr" presetSubtype="16" fill="hold" nodeType="withEffect">
                                  <p:stCondLst>
                                    <p:cond delay="0"/>
                                  </p:stCondLst>
                                  <p:childTnLst>
                                    <p:set>
                                      <p:cBhvr>
                                        <p:cTn id="15" dur="1" fill="hold">
                                          <p:stCondLst>
                                            <p:cond delay="0"/>
                                          </p:stCondLst>
                                        </p:cTn>
                                        <p:tgtEl>
                                          <p:spTgt spid="55"/>
                                        </p:tgtEl>
                                        <p:attrNameLst>
                                          <p:attrName>style.visibility</p:attrName>
                                        </p:attrNameLst>
                                      </p:cBhvr>
                                      <p:to>
                                        <p:strVal val="visible"/>
                                      </p:to>
                                    </p:set>
                                    <p:anim calcmode="lin" valueType="num">
                                      <p:cBhvr>
                                        <p:cTn id="16" dur="500" fill="hold"/>
                                        <p:tgtEl>
                                          <p:spTgt spid="55"/>
                                        </p:tgtEl>
                                        <p:attrNameLst>
                                          <p:attrName>ppt_w</p:attrName>
                                        </p:attrNameLst>
                                      </p:cBhvr>
                                      <p:tavLst>
                                        <p:tav tm="0">
                                          <p:val>
                                            <p:fltVal val="0"/>
                                          </p:val>
                                        </p:tav>
                                        <p:tav tm="100000">
                                          <p:val>
                                            <p:strVal val="#ppt_w"/>
                                          </p:val>
                                        </p:tav>
                                      </p:tavLst>
                                    </p:anim>
                                    <p:anim calcmode="lin" valueType="num">
                                      <p:cBhvr>
                                        <p:cTn id="17" dur="500" fill="hold"/>
                                        <p:tgtEl>
                                          <p:spTgt spid="55"/>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300"/>
                                  </p:stCondLst>
                                  <p:childTnLst>
                                    <p:set>
                                      <p:cBhvr>
                                        <p:cTn id="19" dur="1" fill="hold">
                                          <p:stCondLst>
                                            <p:cond delay="0"/>
                                          </p:stCondLst>
                                        </p:cTn>
                                        <p:tgtEl>
                                          <p:spTgt spid="44"/>
                                        </p:tgtEl>
                                        <p:attrNameLst>
                                          <p:attrName>style.visibility</p:attrName>
                                        </p:attrNameLst>
                                      </p:cBhvr>
                                      <p:to>
                                        <p:strVal val="visible"/>
                                      </p:to>
                                    </p:set>
                                    <p:anim calcmode="lin" valueType="num">
                                      <p:cBhvr>
                                        <p:cTn id="20" dur="500" fill="hold"/>
                                        <p:tgtEl>
                                          <p:spTgt spid="44"/>
                                        </p:tgtEl>
                                        <p:attrNameLst>
                                          <p:attrName>ppt_w</p:attrName>
                                        </p:attrNameLst>
                                      </p:cBhvr>
                                      <p:tavLst>
                                        <p:tav tm="0">
                                          <p:val>
                                            <p:fltVal val="0"/>
                                          </p:val>
                                        </p:tav>
                                        <p:tav tm="100000">
                                          <p:val>
                                            <p:strVal val="#ppt_w"/>
                                          </p:val>
                                        </p:tav>
                                      </p:tavLst>
                                    </p:anim>
                                    <p:anim calcmode="lin" valueType="num">
                                      <p:cBhvr>
                                        <p:cTn id="21" dur="500" fill="hold"/>
                                        <p:tgtEl>
                                          <p:spTgt spid="44"/>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300"/>
                                  </p:stCondLst>
                                  <p:childTnLst>
                                    <p:set>
                                      <p:cBhvr>
                                        <p:cTn id="23" dur="1" fill="hold">
                                          <p:stCondLst>
                                            <p:cond delay="0"/>
                                          </p:stCondLst>
                                        </p:cTn>
                                        <p:tgtEl>
                                          <p:spTgt spid="39"/>
                                        </p:tgtEl>
                                        <p:attrNameLst>
                                          <p:attrName>style.visibility</p:attrName>
                                        </p:attrNameLst>
                                      </p:cBhvr>
                                      <p:to>
                                        <p:strVal val="visible"/>
                                      </p:to>
                                    </p:set>
                                    <p:anim calcmode="lin" valueType="num">
                                      <p:cBhvr>
                                        <p:cTn id="24" dur="500" fill="hold"/>
                                        <p:tgtEl>
                                          <p:spTgt spid="39"/>
                                        </p:tgtEl>
                                        <p:attrNameLst>
                                          <p:attrName>ppt_w</p:attrName>
                                        </p:attrNameLst>
                                      </p:cBhvr>
                                      <p:tavLst>
                                        <p:tav tm="0">
                                          <p:val>
                                            <p:fltVal val="0"/>
                                          </p:val>
                                        </p:tav>
                                        <p:tav tm="100000">
                                          <p:val>
                                            <p:strVal val="#ppt_w"/>
                                          </p:val>
                                        </p:tav>
                                      </p:tavLst>
                                    </p:anim>
                                    <p:anim calcmode="lin" valueType="num">
                                      <p:cBhvr>
                                        <p:cTn id="25" dur="500" fill="hold"/>
                                        <p:tgtEl>
                                          <p:spTgt spid="39"/>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30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3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30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60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60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60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60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60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300"/>
                                  </p:stCondLst>
                                  <p:childTnLst>
                                    <p:set>
                                      <p:cBhvr>
                                        <p:cTn id="59" dur="1" fill="hold">
                                          <p:stCondLst>
                                            <p:cond delay="0"/>
                                          </p:stCondLst>
                                        </p:cTn>
                                        <p:tgtEl>
                                          <p:spTgt spid="59"/>
                                        </p:tgtEl>
                                        <p:attrNameLst>
                                          <p:attrName>style.visibility</p:attrName>
                                        </p:attrNameLst>
                                      </p:cBhvr>
                                      <p:to>
                                        <p:strVal val="visible"/>
                                      </p:to>
                                    </p:set>
                                    <p:anim calcmode="lin" valueType="num">
                                      <p:cBhvr>
                                        <p:cTn id="60" dur="500" fill="hold"/>
                                        <p:tgtEl>
                                          <p:spTgt spid="59"/>
                                        </p:tgtEl>
                                        <p:attrNameLst>
                                          <p:attrName>ppt_w</p:attrName>
                                        </p:attrNameLst>
                                      </p:cBhvr>
                                      <p:tavLst>
                                        <p:tav tm="0">
                                          <p:val>
                                            <p:fltVal val="0"/>
                                          </p:val>
                                        </p:tav>
                                        <p:tav tm="100000">
                                          <p:val>
                                            <p:strVal val="#ppt_w"/>
                                          </p:val>
                                        </p:tav>
                                      </p:tavLst>
                                    </p:anim>
                                    <p:anim calcmode="lin" valueType="num">
                                      <p:cBhvr>
                                        <p:cTn id="61" dur="500" fill="hold"/>
                                        <p:tgtEl>
                                          <p:spTgt spid="59"/>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3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childTnLst>
                                </p:cTn>
                              </p:par>
                              <p:par>
                                <p:cTn id="66" presetID="22" presetClass="entr" presetSubtype="8" fill="hold" nodeType="withEffect">
                                  <p:stCondLst>
                                    <p:cond delay="900"/>
                                  </p:stCondLst>
                                  <p:childTnLst>
                                    <p:set>
                                      <p:cBhvr>
                                        <p:cTn id="67" dur="1" fill="hold">
                                          <p:stCondLst>
                                            <p:cond delay="0"/>
                                          </p:stCondLst>
                                        </p:cTn>
                                        <p:tgtEl>
                                          <p:spTgt spid="85"/>
                                        </p:tgtEl>
                                        <p:attrNameLst>
                                          <p:attrName>style.visibility</p:attrName>
                                        </p:attrNameLst>
                                      </p:cBhvr>
                                      <p:to>
                                        <p:strVal val="visible"/>
                                      </p:to>
                                    </p:set>
                                    <p:animEffect transition="in" filter="wipe(left)">
                                      <p:cBhvr>
                                        <p:cTn id="68" dur="500"/>
                                        <p:tgtEl>
                                          <p:spTgt spid="85"/>
                                        </p:tgtEl>
                                      </p:cBhvr>
                                    </p:animEffect>
                                  </p:childTnLst>
                                </p:cTn>
                              </p:par>
                              <p:par>
                                <p:cTn id="69" presetID="22" presetClass="entr" presetSubtype="8" fill="hold" nodeType="withEffect">
                                  <p:stCondLst>
                                    <p:cond delay="1100"/>
                                  </p:stCondLst>
                                  <p:childTnLst>
                                    <p:set>
                                      <p:cBhvr>
                                        <p:cTn id="70" dur="1" fill="hold">
                                          <p:stCondLst>
                                            <p:cond delay="0"/>
                                          </p:stCondLst>
                                        </p:cTn>
                                        <p:tgtEl>
                                          <p:spTgt spid="84"/>
                                        </p:tgtEl>
                                        <p:attrNameLst>
                                          <p:attrName>style.visibility</p:attrName>
                                        </p:attrNameLst>
                                      </p:cBhvr>
                                      <p:to>
                                        <p:strVal val="visible"/>
                                      </p:to>
                                    </p:set>
                                    <p:animEffect transition="in" filter="wipe(left)">
                                      <p:cBhvr>
                                        <p:cTn id="71" dur="500"/>
                                        <p:tgtEl>
                                          <p:spTgt spid="84"/>
                                        </p:tgtEl>
                                      </p:cBhvr>
                                    </p:animEffect>
                                  </p:childTnLst>
                                </p:cTn>
                              </p:par>
                              <p:par>
                                <p:cTn id="72" presetID="22" presetClass="entr" presetSubtype="8" fill="hold" nodeType="withEffect">
                                  <p:stCondLst>
                                    <p:cond delay="1300"/>
                                  </p:stCondLst>
                                  <p:childTnLst>
                                    <p:set>
                                      <p:cBhvr>
                                        <p:cTn id="73" dur="1" fill="hold">
                                          <p:stCondLst>
                                            <p:cond delay="0"/>
                                          </p:stCondLst>
                                        </p:cTn>
                                        <p:tgtEl>
                                          <p:spTgt spid="83"/>
                                        </p:tgtEl>
                                        <p:attrNameLst>
                                          <p:attrName>style.visibility</p:attrName>
                                        </p:attrNameLst>
                                      </p:cBhvr>
                                      <p:to>
                                        <p:strVal val="visible"/>
                                      </p:to>
                                    </p:set>
                                    <p:animEffect transition="in" filter="wipe(left)">
                                      <p:cBhvr>
                                        <p:cTn id="7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 grpId="0" animBg="1"/>
      <p:bldP spid="44" grpId="0" animBg="1"/>
      <p:bldP spid="39" grpId="0" animBg="1"/>
      <p:bldP spid="45" grpId="0" animBg="1"/>
      <p:bldP spid="30" grpId="0" animBg="1"/>
      <p:bldP spid="26" grpId="0" animBg="1"/>
      <p:bldP spid="28" grpId="0" animBg="1"/>
      <p:bldP spid="29" grpId="0" animBg="1"/>
      <p:bldP spid="33" grpId="0" animBg="1"/>
      <p:bldP spid="35" grpId="0" animBg="1"/>
      <p:bldP spid="36" grpId="0" animBg="1"/>
      <p:bldP spid="42" grpId="0" animBg="1"/>
      <p:bldP spid="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a:xfrm>
            <a:off x="-112294" y="-320842"/>
            <a:ext cx="12332414" cy="7320223"/>
          </a:xfrm>
          <a:prstGeom prst="rect">
            <a:avLst/>
          </a:prstGeom>
        </p:spPr>
      </p:pic>
      <p:sp>
        <p:nvSpPr>
          <p:cNvPr id="20" name="椭圆 19"/>
          <p:cNvSpPr/>
          <p:nvPr/>
        </p:nvSpPr>
        <p:spPr>
          <a:xfrm>
            <a:off x="4971024" y="2310062"/>
            <a:ext cx="2237874" cy="2237874"/>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5099361" y="2438399"/>
            <a:ext cx="1975208" cy="1975208"/>
          </a:xfrm>
          <a:prstGeom prst="ellipse">
            <a:avLst/>
          </a:prstGeom>
          <a:solidFill>
            <a:schemeClr val="bg1">
              <a:alpha val="84000"/>
            </a:schemeClr>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5557638" y="2918171"/>
            <a:ext cx="1040671" cy="1015663"/>
          </a:xfrm>
          <a:prstGeom prst="rect">
            <a:avLst/>
          </a:prstGeom>
        </p:spPr>
        <p:txBody>
          <a:bodyPr wrap="none">
            <a:spAutoFit/>
          </a:bodyPr>
          <a:lstStyle/>
          <a:p>
            <a:pPr lvl="0" algn="ctr"/>
            <a:r>
              <a:rPr lang="en-US" altLang="zh-CN" sz="6000" dirty="0">
                <a:cs typeface="+mn-ea"/>
                <a:sym typeface="+mn-lt"/>
              </a:rPr>
              <a:t>02</a:t>
            </a:r>
            <a:endParaRPr lang="zh-CN" altLang="en-US" sz="6000" dirty="0">
              <a:cs typeface="+mn-ea"/>
              <a:sym typeface="+mn-lt"/>
            </a:endParaRPr>
          </a:p>
        </p:txBody>
      </p:sp>
      <p:sp>
        <p:nvSpPr>
          <p:cNvPr id="23" name="文本框 22"/>
          <p:cNvSpPr txBox="1"/>
          <p:nvPr/>
        </p:nvSpPr>
        <p:spPr>
          <a:xfrm>
            <a:off x="4993853" y="1435406"/>
            <a:ext cx="1385316" cy="523220"/>
          </a:xfrm>
          <a:prstGeom prst="rect">
            <a:avLst/>
          </a:prstGeom>
          <a:noFill/>
        </p:spPr>
        <p:txBody>
          <a:bodyPr wrap="none" rtlCol="0">
            <a:spAutoFit/>
          </a:bodyPr>
          <a:lstStyle/>
          <a:p>
            <a:r>
              <a:rPr lang="en-US" altLang="zh-CN" sz="2800" dirty="0">
                <a:ln w="1270">
                  <a:solidFill>
                    <a:schemeClr val="dk1">
                      <a:shade val="50000"/>
                    </a:schemeClr>
                  </a:solidFill>
                </a:ln>
                <a:cs typeface="+mn-ea"/>
                <a:sym typeface="+mn-lt"/>
              </a:rPr>
              <a:t>chapter</a:t>
            </a:r>
            <a:endParaRPr lang="zh-CN" altLang="en-US" sz="2800" dirty="0">
              <a:ln w="1270">
                <a:solidFill>
                  <a:schemeClr val="dk1">
                    <a:shade val="50000"/>
                  </a:schemeClr>
                </a:solidFill>
              </a:ln>
              <a:cs typeface="+mn-ea"/>
              <a:sym typeface="+mn-lt"/>
            </a:endParaRPr>
          </a:p>
        </p:txBody>
      </p:sp>
      <p:grpSp>
        <p:nvGrpSpPr>
          <p:cNvPr id="32" name="组合 31"/>
          <p:cNvGrpSpPr/>
          <p:nvPr/>
        </p:nvGrpSpPr>
        <p:grpSpPr>
          <a:xfrm>
            <a:off x="3866871" y="4769999"/>
            <a:ext cx="4422203" cy="687574"/>
            <a:chOff x="3866871" y="4769999"/>
            <a:chExt cx="4422203" cy="687574"/>
          </a:xfrm>
        </p:grpSpPr>
        <p:grpSp>
          <p:nvGrpSpPr>
            <p:cNvPr id="24" name="Group 4"/>
            <p:cNvGrpSpPr>
              <a:grpSpLocks/>
            </p:cNvGrpSpPr>
            <p:nvPr/>
          </p:nvGrpSpPr>
          <p:grpSpPr bwMode="auto">
            <a:xfrm>
              <a:off x="4020967" y="5374827"/>
              <a:ext cx="4212000" cy="41887"/>
              <a:chOff x="1974" y="34"/>
              <a:chExt cx="4214" cy="320"/>
            </a:xfrm>
          </p:grpSpPr>
          <p:sp>
            <p:nvSpPr>
              <p:cNvPr id="25" name="AutoShape 3"/>
              <p:cNvSpPr>
                <a:spLocks noChangeAspect="1" noChangeArrowheads="1" noTextEdit="1"/>
              </p:cNvSpPr>
              <p:nvPr/>
            </p:nvSpPr>
            <p:spPr bwMode="auto">
              <a:xfrm>
                <a:off x="1974" y="34"/>
                <a:ext cx="4214"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Rectangle 5"/>
              <p:cNvSpPr>
                <a:spLocks noChangeArrowheads="1"/>
              </p:cNvSpPr>
              <p:nvPr/>
            </p:nvSpPr>
            <p:spPr bwMode="auto">
              <a:xfrm>
                <a:off x="1977" y="36"/>
                <a:ext cx="842" cy="314"/>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Rectangle 6"/>
              <p:cNvSpPr>
                <a:spLocks noChangeArrowheads="1"/>
              </p:cNvSpPr>
              <p:nvPr/>
            </p:nvSpPr>
            <p:spPr bwMode="auto">
              <a:xfrm>
                <a:off x="2819" y="36"/>
                <a:ext cx="842" cy="314"/>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Rectangle 7"/>
              <p:cNvSpPr>
                <a:spLocks noChangeArrowheads="1"/>
              </p:cNvSpPr>
              <p:nvPr/>
            </p:nvSpPr>
            <p:spPr bwMode="auto">
              <a:xfrm>
                <a:off x="3661" y="36"/>
                <a:ext cx="843" cy="314"/>
              </a:xfrm>
              <a:prstGeom prst="rect">
                <a:avLst/>
              </a:prstGeom>
              <a:solidFill>
                <a:srgbClr val="E56A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9" name="Rectangle 8"/>
              <p:cNvSpPr>
                <a:spLocks noChangeArrowheads="1"/>
              </p:cNvSpPr>
              <p:nvPr/>
            </p:nvSpPr>
            <p:spPr bwMode="auto">
              <a:xfrm>
                <a:off x="4504" y="36"/>
                <a:ext cx="842" cy="3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Rectangle 9"/>
              <p:cNvSpPr>
                <a:spLocks noChangeArrowheads="1"/>
              </p:cNvSpPr>
              <p:nvPr/>
            </p:nvSpPr>
            <p:spPr bwMode="auto">
              <a:xfrm>
                <a:off x="5346" y="36"/>
                <a:ext cx="842" cy="31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1" name="PA_副标题 2"/>
            <p:cNvSpPr txBox="1">
              <a:spLocks/>
            </p:cNvSpPr>
            <p:nvPr>
              <p:custDataLst>
                <p:tags r:id="rId1"/>
              </p:custDataLst>
            </p:nvPr>
          </p:nvSpPr>
          <p:spPr>
            <a:xfrm>
              <a:off x="3866871" y="4769999"/>
              <a:ext cx="4422203" cy="6875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r>
                <a:rPr lang="zh-CN" altLang="en-US" sz="3200" dirty="0">
                  <a:cs typeface="+mn-ea"/>
                  <a:sym typeface="+mn-lt"/>
                </a:rPr>
                <a:t>请插入您的大标题内容</a:t>
              </a:r>
            </a:p>
          </p:txBody>
        </p:sp>
      </p:grpSp>
    </p:spTree>
    <p:extLst>
      <p:ext uri="{BB962C8B-B14F-4D97-AF65-F5344CB8AC3E}">
        <p14:creationId xmlns:p14="http://schemas.microsoft.com/office/powerpoint/2010/main" val="1367549287"/>
      </p:ext>
    </p:extLst>
  </p:cSld>
  <p:clrMapOvr>
    <a:masterClrMapping/>
  </p:clrMapOvr>
  <mc:AlternateContent xmlns:mc="http://schemas.openxmlformats.org/markup-compatibility/2006" xmlns:p14="http://schemas.microsoft.com/office/powerpoint/2010/main">
    <mc:Choice Requires="p14">
      <p:transition spd="slow" p14:dur="1200" advClick="0" advTm="30">
        <p14:prism/>
      </p:transition>
    </mc:Choice>
    <mc:Fallback xmlns="">
      <p:transition spd="slow" advClick="0" advTm="3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8" presetClass="emph" presetSubtype="0" repeatCount="indefinite" fill="hold" grpId="0" nodeType="withEffect">
                                  <p:stCondLst>
                                    <p:cond delay="0"/>
                                  </p:stCondLst>
                                  <p:childTnLst>
                                    <p:animRot by="21600000">
                                      <p:cBhvr>
                                        <p:cTn id="11" dur="5000" fill="hold"/>
                                        <p:tgtEl>
                                          <p:spTgt spid="20"/>
                                        </p:tgtEl>
                                        <p:attrNameLst>
                                          <p:attrName>r</p:attrName>
                                        </p:attrNameLst>
                                      </p:cBhvr>
                                    </p:animRot>
                                  </p:childTnLst>
                                </p:cTn>
                              </p:par>
                              <p:par>
                                <p:cTn id="12" presetID="42"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5"/>
          <p:cNvGrpSpPr/>
          <p:nvPr/>
        </p:nvGrpSpPr>
        <p:grpSpPr>
          <a:xfrm>
            <a:off x="1493694" y="2481042"/>
            <a:ext cx="4907738" cy="2827669"/>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279"/>
          <p:cNvGrpSpPr/>
          <p:nvPr/>
        </p:nvGrpSpPr>
        <p:grpSpPr>
          <a:xfrm>
            <a:off x="1923372" y="3010378"/>
            <a:ext cx="643511" cy="643506"/>
            <a:chOff x="846989" y="1401020"/>
            <a:chExt cx="877416" cy="877416"/>
          </a:xfrm>
          <a:effectLst/>
        </p:grpSpPr>
        <p:sp>
          <p:nvSpPr>
            <p:cNvPr id="102" name="Teardrop 101"/>
            <p:cNvSpPr/>
            <p:nvPr/>
          </p:nvSpPr>
          <p:spPr>
            <a:xfrm rot="8100000">
              <a:off x="846989" y="1401020"/>
              <a:ext cx="877416" cy="877416"/>
            </a:xfrm>
            <a:prstGeom prst="teardrop">
              <a:avLst/>
            </a:prstGeom>
            <a:solidFill>
              <a:srgbClr val="3798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1">
                    <a:lumMod val="75000"/>
                    <a:lumOff val="25000"/>
                  </a:schemeClr>
                </a:solidFill>
                <a:cs typeface="+mn-ea"/>
                <a:sym typeface="+mn-lt"/>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tx1">
                      <a:lumMod val="75000"/>
                      <a:lumOff val="25000"/>
                    </a:schemeClr>
                  </a:solidFill>
                  <a:cs typeface="+mn-ea"/>
                  <a:sym typeface="+mn-lt"/>
                </a:rPr>
                <a:t>90%</a:t>
              </a:r>
            </a:p>
          </p:txBody>
        </p:sp>
      </p:grpSp>
      <p:grpSp>
        <p:nvGrpSpPr>
          <p:cNvPr id="6" name="Group 279"/>
          <p:cNvGrpSpPr/>
          <p:nvPr/>
        </p:nvGrpSpPr>
        <p:grpSpPr>
          <a:xfrm>
            <a:off x="2673311" y="2120925"/>
            <a:ext cx="643511" cy="643506"/>
            <a:chOff x="846989" y="1401020"/>
            <a:chExt cx="877416" cy="877416"/>
          </a:xfrm>
          <a:effectLst/>
        </p:grpSpPr>
        <p:sp>
          <p:nvSpPr>
            <p:cNvPr id="109" name="Teardrop 108"/>
            <p:cNvSpPr/>
            <p:nvPr/>
          </p:nvSpPr>
          <p:spPr>
            <a:xfrm rot="8100000">
              <a:off x="846989" y="1401020"/>
              <a:ext cx="877416" cy="877416"/>
            </a:xfrm>
            <a:prstGeom prst="teardrop">
              <a:avLst/>
            </a:prstGeom>
            <a:solidFill>
              <a:srgbClr val="FF9900">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1">
                    <a:lumMod val="75000"/>
                    <a:lumOff val="25000"/>
                  </a:schemeClr>
                </a:solidFill>
                <a:cs typeface="+mn-ea"/>
                <a:sym typeface="+mn-lt"/>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tx1">
                      <a:lumMod val="75000"/>
                      <a:lumOff val="25000"/>
                    </a:schemeClr>
                  </a:solidFill>
                  <a:cs typeface="+mn-ea"/>
                  <a:sym typeface="+mn-lt"/>
                </a:rPr>
                <a:t>80%</a:t>
              </a:r>
            </a:p>
          </p:txBody>
        </p:sp>
      </p:grpSp>
      <p:grpSp>
        <p:nvGrpSpPr>
          <p:cNvPr id="7" name="Group 279"/>
          <p:cNvGrpSpPr/>
          <p:nvPr/>
        </p:nvGrpSpPr>
        <p:grpSpPr>
          <a:xfrm>
            <a:off x="3555589" y="1801098"/>
            <a:ext cx="643511" cy="643506"/>
            <a:chOff x="846989" y="1401020"/>
            <a:chExt cx="877416" cy="877416"/>
          </a:xfrm>
          <a:effectLst/>
        </p:grpSpPr>
        <p:sp>
          <p:nvSpPr>
            <p:cNvPr id="118" name="Teardrop 117"/>
            <p:cNvSpPr/>
            <p:nvPr/>
          </p:nvSpPr>
          <p:spPr>
            <a:xfrm rot="8100000">
              <a:off x="846989" y="1401020"/>
              <a:ext cx="877416" cy="877416"/>
            </a:xfrm>
            <a:prstGeom prst="teardrop">
              <a:avLst/>
            </a:prstGeom>
            <a:solidFill>
              <a:srgbClr val="2556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1">
                    <a:lumMod val="75000"/>
                    <a:lumOff val="25000"/>
                  </a:schemeClr>
                </a:solidFill>
                <a:cs typeface="+mn-ea"/>
                <a:sym typeface="+mn-lt"/>
              </a:endParaRPr>
            </a:p>
          </p:txBody>
        </p:sp>
        <p:sp>
          <p:nvSpPr>
            <p:cNvPr id="121"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tx1">
                      <a:lumMod val="75000"/>
                      <a:lumOff val="25000"/>
                    </a:schemeClr>
                  </a:solidFill>
                  <a:cs typeface="+mn-ea"/>
                  <a:sym typeface="+mn-lt"/>
                </a:rPr>
                <a:t>70%</a:t>
              </a:r>
            </a:p>
          </p:txBody>
        </p:sp>
      </p:grpSp>
      <p:sp>
        <p:nvSpPr>
          <p:cNvPr id="65" name="TextBox 64"/>
          <p:cNvSpPr txBox="1"/>
          <p:nvPr/>
        </p:nvSpPr>
        <p:spPr>
          <a:xfrm>
            <a:off x="1706719" y="5419139"/>
            <a:ext cx="820738" cy="270010"/>
          </a:xfrm>
          <a:prstGeom prst="rect">
            <a:avLst/>
          </a:prstGeom>
          <a:noFill/>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文字内容</a:t>
            </a:r>
            <a:endParaRPr lang="en-US" sz="1600" b="1" dirty="0">
              <a:solidFill>
                <a:schemeClr val="tx1">
                  <a:lumMod val="75000"/>
                  <a:lumOff val="25000"/>
                </a:schemeClr>
              </a:solidFill>
              <a:cs typeface="+mn-ea"/>
              <a:sym typeface="+mn-lt"/>
            </a:endParaRPr>
          </a:p>
        </p:txBody>
      </p:sp>
      <p:sp>
        <p:nvSpPr>
          <p:cNvPr id="73" name="TextBox 72"/>
          <p:cNvSpPr txBox="1"/>
          <p:nvPr/>
        </p:nvSpPr>
        <p:spPr>
          <a:xfrm>
            <a:off x="2627464" y="5419139"/>
            <a:ext cx="820738" cy="270010"/>
          </a:xfrm>
          <a:prstGeom prst="rect">
            <a:avLst/>
          </a:prstGeom>
          <a:noFill/>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文字内容</a:t>
            </a:r>
            <a:endParaRPr lang="en-US" altLang="zh-CN" sz="1600" b="1" dirty="0">
              <a:solidFill>
                <a:schemeClr val="tx1">
                  <a:lumMod val="75000"/>
                  <a:lumOff val="25000"/>
                </a:schemeClr>
              </a:solidFill>
              <a:cs typeface="+mn-ea"/>
              <a:sym typeface="+mn-lt"/>
            </a:endParaRPr>
          </a:p>
        </p:txBody>
      </p:sp>
      <p:sp>
        <p:nvSpPr>
          <p:cNvPr id="77" name="TextBox 76"/>
          <p:cNvSpPr txBox="1"/>
          <p:nvPr/>
        </p:nvSpPr>
        <p:spPr>
          <a:xfrm>
            <a:off x="3548209" y="5419139"/>
            <a:ext cx="820738" cy="270010"/>
          </a:xfrm>
          <a:prstGeom prst="rect">
            <a:avLst/>
          </a:prstGeom>
          <a:noFill/>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文字内容</a:t>
            </a:r>
            <a:endParaRPr lang="en-US" altLang="zh-CN" sz="1600" b="1" dirty="0">
              <a:solidFill>
                <a:schemeClr val="tx1">
                  <a:lumMod val="75000"/>
                  <a:lumOff val="25000"/>
                </a:schemeClr>
              </a:solidFill>
              <a:cs typeface="+mn-ea"/>
              <a:sym typeface="+mn-lt"/>
            </a:endParaRPr>
          </a:p>
        </p:txBody>
      </p:sp>
      <p:sp>
        <p:nvSpPr>
          <p:cNvPr id="161" name="Freeform 6"/>
          <p:cNvSpPr>
            <a:spLocks/>
          </p:cNvSpPr>
          <p:nvPr/>
        </p:nvSpPr>
        <p:spPr bwMode="auto">
          <a:xfrm>
            <a:off x="2126209" y="2870482"/>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FF9900">
              <a:alpha val="7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sz="758">
              <a:solidFill>
                <a:schemeClr val="bg1">
                  <a:lumMod val="65000"/>
                </a:schemeClr>
              </a:solidFill>
              <a:cs typeface="+mn-ea"/>
              <a:sym typeface="+mn-lt"/>
            </a:endParaRPr>
          </a:p>
        </p:txBody>
      </p:sp>
      <p:sp>
        <p:nvSpPr>
          <p:cNvPr id="162" name="Freeform 6"/>
          <p:cNvSpPr>
            <a:spLocks/>
          </p:cNvSpPr>
          <p:nvPr/>
        </p:nvSpPr>
        <p:spPr bwMode="auto">
          <a:xfrm>
            <a:off x="3791047" y="2870482"/>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E56A39">
              <a:alpha val="7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sz="758">
              <a:solidFill>
                <a:schemeClr val="bg1">
                  <a:lumMod val="65000"/>
                </a:schemeClr>
              </a:solidFill>
              <a:cs typeface="+mn-ea"/>
              <a:sym typeface="+mn-lt"/>
            </a:endParaRPr>
          </a:p>
        </p:txBody>
      </p:sp>
      <p:sp>
        <p:nvSpPr>
          <p:cNvPr id="163" name="Freeform 6"/>
          <p:cNvSpPr>
            <a:spLocks/>
          </p:cNvSpPr>
          <p:nvPr/>
        </p:nvSpPr>
        <p:spPr bwMode="auto">
          <a:xfrm>
            <a:off x="1591315" y="3780475"/>
            <a:ext cx="1316653" cy="151665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7988E">
              <a:alpha val="9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sz="758">
              <a:solidFill>
                <a:schemeClr val="bg1">
                  <a:lumMod val="65000"/>
                </a:schemeClr>
              </a:solidFill>
              <a:cs typeface="+mn-ea"/>
              <a:sym typeface="+mn-lt"/>
            </a:endParaRPr>
          </a:p>
        </p:txBody>
      </p:sp>
      <p:sp>
        <p:nvSpPr>
          <p:cNvPr id="164" name="Freeform 6"/>
          <p:cNvSpPr>
            <a:spLocks/>
          </p:cNvSpPr>
          <p:nvPr/>
        </p:nvSpPr>
        <p:spPr bwMode="auto">
          <a:xfrm>
            <a:off x="2907969" y="2567152"/>
            <a:ext cx="1944120" cy="272997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36699">
              <a:alpha val="9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sz="758">
              <a:solidFill>
                <a:schemeClr val="bg1">
                  <a:lumMod val="65000"/>
                </a:schemeClr>
              </a:solidFill>
              <a:cs typeface="+mn-ea"/>
              <a:sym typeface="+mn-lt"/>
            </a:endParaRPr>
          </a:p>
        </p:txBody>
      </p:sp>
      <p:sp>
        <p:nvSpPr>
          <p:cNvPr id="165" name="Freeform 6"/>
          <p:cNvSpPr>
            <a:spLocks/>
          </p:cNvSpPr>
          <p:nvPr/>
        </p:nvSpPr>
        <p:spPr bwMode="auto">
          <a:xfrm>
            <a:off x="4673326" y="3291931"/>
            <a:ext cx="1728107" cy="200519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1">
              <a:lumMod val="50000"/>
              <a:lumOff val="50000"/>
              <a:alpha val="90000"/>
            </a:scheme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sz="758">
              <a:solidFill>
                <a:schemeClr val="bg1">
                  <a:lumMod val="65000"/>
                </a:schemeClr>
              </a:solidFill>
              <a:cs typeface="+mn-ea"/>
              <a:sym typeface="+mn-lt"/>
            </a:endParaRPr>
          </a:p>
        </p:txBody>
      </p:sp>
      <p:grpSp>
        <p:nvGrpSpPr>
          <p:cNvPr id="166" name="Group 279"/>
          <p:cNvGrpSpPr/>
          <p:nvPr/>
        </p:nvGrpSpPr>
        <p:grpSpPr>
          <a:xfrm>
            <a:off x="4340541" y="2117068"/>
            <a:ext cx="643511" cy="643505"/>
            <a:chOff x="846989" y="1401020"/>
            <a:chExt cx="877416" cy="877416"/>
          </a:xfrm>
          <a:effectLst/>
        </p:grpSpPr>
        <p:sp>
          <p:nvSpPr>
            <p:cNvPr id="167" name="Teardrop 166"/>
            <p:cNvSpPr/>
            <p:nvPr/>
          </p:nvSpPr>
          <p:spPr>
            <a:xfrm rot="8100000">
              <a:off x="846989" y="1401020"/>
              <a:ext cx="877416" cy="877416"/>
            </a:xfrm>
            <a:prstGeom prst="teardrop">
              <a:avLst/>
            </a:prstGeom>
            <a:solidFill>
              <a:srgbClr val="E56A3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1">
                    <a:lumMod val="75000"/>
                    <a:lumOff val="25000"/>
                  </a:schemeClr>
                </a:solidFill>
                <a:cs typeface="+mn-ea"/>
                <a:sym typeface="+mn-lt"/>
              </a:endParaRPr>
            </a:p>
          </p:txBody>
        </p:sp>
        <p:sp>
          <p:nvSpPr>
            <p:cNvPr id="168"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tx1">
                      <a:lumMod val="75000"/>
                      <a:lumOff val="25000"/>
                    </a:schemeClr>
                  </a:solidFill>
                  <a:cs typeface="+mn-ea"/>
                  <a:sym typeface="+mn-lt"/>
                </a:rPr>
                <a:t>70%</a:t>
              </a:r>
            </a:p>
          </p:txBody>
        </p:sp>
      </p:grpSp>
      <p:grpSp>
        <p:nvGrpSpPr>
          <p:cNvPr id="170" name="Group 279"/>
          <p:cNvGrpSpPr/>
          <p:nvPr/>
        </p:nvGrpSpPr>
        <p:grpSpPr>
          <a:xfrm>
            <a:off x="5220893" y="2503066"/>
            <a:ext cx="643511" cy="643505"/>
            <a:chOff x="846989" y="1401020"/>
            <a:chExt cx="877416" cy="877416"/>
          </a:xfrm>
          <a:effectLst/>
        </p:grpSpPr>
        <p:sp>
          <p:nvSpPr>
            <p:cNvPr id="171" name="Teardrop 170"/>
            <p:cNvSpPr/>
            <p:nvPr/>
          </p:nvSpPr>
          <p:spPr>
            <a:xfrm rot="8100000">
              <a:off x="846989" y="1401020"/>
              <a:ext cx="877416" cy="877416"/>
            </a:xfrm>
            <a:prstGeom prst="teardrop">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tx1">
                    <a:lumMod val="75000"/>
                    <a:lumOff val="25000"/>
                  </a:schemeClr>
                </a:solidFill>
                <a:cs typeface="+mn-ea"/>
                <a:sym typeface="+mn-lt"/>
              </a:endParaRPr>
            </a:p>
          </p:txBody>
        </p:sp>
        <p:sp>
          <p:nvSpPr>
            <p:cNvPr id="17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tx1">
                      <a:lumMod val="75000"/>
                      <a:lumOff val="25000"/>
                    </a:schemeClr>
                  </a:solidFill>
                  <a:cs typeface="+mn-ea"/>
                  <a:sym typeface="+mn-lt"/>
                </a:rPr>
                <a:t>70%</a:t>
              </a:r>
            </a:p>
          </p:txBody>
        </p:sp>
      </p:grpSp>
      <p:sp>
        <p:nvSpPr>
          <p:cNvPr id="173" name="TextBox 172"/>
          <p:cNvSpPr txBox="1"/>
          <p:nvPr/>
        </p:nvSpPr>
        <p:spPr>
          <a:xfrm>
            <a:off x="4468954" y="5419139"/>
            <a:ext cx="820738" cy="270010"/>
          </a:xfrm>
          <a:prstGeom prst="rect">
            <a:avLst/>
          </a:prstGeom>
          <a:noFill/>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文字内容</a:t>
            </a:r>
            <a:endParaRPr lang="en-US" altLang="zh-CN" sz="1600" b="1" dirty="0">
              <a:solidFill>
                <a:schemeClr val="tx1">
                  <a:lumMod val="75000"/>
                  <a:lumOff val="25000"/>
                </a:schemeClr>
              </a:solidFill>
              <a:cs typeface="+mn-ea"/>
              <a:sym typeface="+mn-lt"/>
            </a:endParaRPr>
          </a:p>
        </p:txBody>
      </p:sp>
      <p:sp>
        <p:nvSpPr>
          <p:cNvPr id="174" name="TextBox 173"/>
          <p:cNvSpPr txBox="1"/>
          <p:nvPr/>
        </p:nvSpPr>
        <p:spPr>
          <a:xfrm>
            <a:off x="5389700" y="5419139"/>
            <a:ext cx="820738" cy="270010"/>
          </a:xfrm>
          <a:prstGeom prst="rect">
            <a:avLst/>
          </a:prstGeom>
          <a:noFill/>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文字内容</a:t>
            </a:r>
            <a:endParaRPr lang="en-US" altLang="zh-CN" sz="1600" b="1" dirty="0">
              <a:solidFill>
                <a:schemeClr val="tx1">
                  <a:lumMod val="75000"/>
                  <a:lumOff val="25000"/>
                </a:schemeClr>
              </a:solidFill>
              <a:cs typeface="+mn-ea"/>
              <a:sym typeface="+mn-lt"/>
            </a:endParaRPr>
          </a:p>
        </p:txBody>
      </p:sp>
      <p:sp>
        <p:nvSpPr>
          <p:cNvPr id="157" name="Rectangle 164"/>
          <p:cNvSpPr/>
          <p:nvPr/>
        </p:nvSpPr>
        <p:spPr>
          <a:xfrm>
            <a:off x="9814135" y="4928877"/>
            <a:ext cx="681277" cy="445186"/>
          </a:xfrm>
          <a:prstGeom prst="rect">
            <a:avLst/>
          </a:prstGeom>
        </p:spPr>
        <p:txBody>
          <a:bodyPr wrap="none" lIns="0" tIns="0" rIns="0" bIns="0">
            <a:spAutoFit/>
          </a:bodyPr>
          <a:lstStyle/>
          <a:p>
            <a:pPr>
              <a:lnSpc>
                <a:spcPct val="120000"/>
              </a:lnSpc>
            </a:pPr>
            <a:r>
              <a:rPr lang="en-US" sz="2655" dirty="0">
                <a:solidFill>
                  <a:srgbClr val="336699">
                    <a:alpha val="70000"/>
                  </a:srgbClr>
                </a:solidFill>
                <a:cs typeface="+mn-ea"/>
                <a:sym typeface="+mn-lt"/>
              </a:rPr>
              <a:t>80%</a:t>
            </a:r>
          </a:p>
        </p:txBody>
      </p:sp>
      <p:sp>
        <p:nvSpPr>
          <p:cNvPr id="169" name="Rectangle 165"/>
          <p:cNvSpPr/>
          <p:nvPr/>
        </p:nvSpPr>
        <p:spPr>
          <a:xfrm>
            <a:off x="9814135" y="4046597"/>
            <a:ext cx="681277" cy="445186"/>
          </a:xfrm>
          <a:prstGeom prst="rect">
            <a:avLst/>
          </a:prstGeom>
        </p:spPr>
        <p:txBody>
          <a:bodyPr wrap="none" lIns="0" tIns="0" rIns="0" bIns="0">
            <a:spAutoFit/>
          </a:bodyPr>
          <a:lstStyle/>
          <a:p>
            <a:pPr>
              <a:lnSpc>
                <a:spcPct val="120000"/>
              </a:lnSpc>
            </a:pPr>
            <a:r>
              <a:rPr lang="en-US" sz="2655" dirty="0">
                <a:solidFill>
                  <a:srgbClr val="E56A39"/>
                </a:solidFill>
                <a:cs typeface="+mn-ea"/>
                <a:sym typeface="+mn-lt"/>
              </a:rPr>
              <a:t>50%</a:t>
            </a:r>
          </a:p>
        </p:txBody>
      </p:sp>
      <p:grpSp>
        <p:nvGrpSpPr>
          <p:cNvPr id="175" name="Group 87"/>
          <p:cNvGrpSpPr/>
          <p:nvPr/>
        </p:nvGrpSpPr>
        <p:grpSpPr>
          <a:xfrm>
            <a:off x="6645611" y="4833168"/>
            <a:ext cx="2971251" cy="625077"/>
            <a:chOff x="609600" y="2841943"/>
            <a:chExt cx="2660838" cy="559774"/>
          </a:xfrm>
        </p:grpSpPr>
        <p:grpSp>
          <p:nvGrpSpPr>
            <p:cNvPr id="176" name="Group 184"/>
            <p:cNvGrpSpPr/>
            <p:nvPr/>
          </p:nvGrpSpPr>
          <p:grpSpPr>
            <a:xfrm>
              <a:off x="609600" y="2841943"/>
              <a:ext cx="260742" cy="559774"/>
              <a:chOff x="6213475" y="1668463"/>
              <a:chExt cx="227013" cy="487362"/>
            </a:xfrm>
            <a:solidFill>
              <a:schemeClr val="accent1"/>
            </a:solidFill>
          </p:grpSpPr>
          <p:sp>
            <p:nvSpPr>
              <p:cNvPr id="204"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0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77" name="Group 184"/>
            <p:cNvGrpSpPr/>
            <p:nvPr/>
          </p:nvGrpSpPr>
          <p:grpSpPr>
            <a:xfrm>
              <a:off x="876277" y="2841943"/>
              <a:ext cx="260742" cy="559774"/>
              <a:chOff x="6213475" y="1668463"/>
              <a:chExt cx="227013" cy="487362"/>
            </a:xfrm>
            <a:solidFill>
              <a:schemeClr val="accent1"/>
            </a:solidFill>
          </p:grpSpPr>
          <p:sp>
            <p:nvSpPr>
              <p:cNvPr id="202"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0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78" name="Group 184"/>
            <p:cNvGrpSpPr/>
            <p:nvPr/>
          </p:nvGrpSpPr>
          <p:grpSpPr>
            <a:xfrm>
              <a:off x="1142954" y="2841943"/>
              <a:ext cx="260742" cy="559774"/>
              <a:chOff x="6213475" y="1668463"/>
              <a:chExt cx="227013" cy="487362"/>
            </a:xfrm>
            <a:solidFill>
              <a:schemeClr val="accent1"/>
            </a:solidFill>
          </p:grpSpPr>
          <p:sp>
            <p:nvSpPr>
              <p:cNvPr id="200"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0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79" name="Group 184"/>
            <p:cNvGrpSpPr/>
            <p:nvPr/>
          </p:nvGrpSpPr>
          <p:grpSpPr>
            <a:xfrm>
              <a:off x="1409631" y="2841943"/>
              <a:ext cx="260742" cy="559774"/>
              <a:chOff x="6213475" y="1668463"/>
              <a:chExt cx="227013" cy="487362"/>
            </a:xfrm>
            <a:solidFill>
              <a:schemeClr val="accent1"/>
            </a:solidFill>
          </p:grpSpPr>
          <p:sp>
            <p:nvSpPr>
              <p:cNvPr id="198"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19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80" name="Group 184"/>
            <p:cNvGrpSpPr/>
            <p:nvPr/>
          </p:nvGrpSpPr>
          <p:grpSpPr>
            <a:xfrm>
              <a:off x="1676308" y="2841943"/>
              <a:ext cx="260742" cy="559774"/>
              <a:chOff x="6213475" y="1668463"/>
              <a:chExt cx="227013" cy="487362"/>
            </a:xfrm>
            <a:solidFill>
              <a:schemeClr val="accent1"/>
            </a:solidFill>
          </p:grpSpPr>
          <p:sp>
            <p:nvSpPr>
              <p:cNvPr id="196"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19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81" name="Group 184"/>
            <p:cNvGrpSpPr/>
            <p:nvPr/>
          </p:nvGrpSpPr>
          <p:grpSpPr>
            <a:xfrm>
              <a:off x="1942985" y="2841943"/>
              <a:ext cx="260742" cy="559774"/>
              <a:chOff x="6213475" y="1668463"/>
              <a:chExt cx="227013" cy="487362"/>
            </a:xfrm>
            <a:solidFill>
              <a:schemeClr val="accent1"/>
            </a:solidFill>
          </p:grpSpPr>
          <p:sp>
            <p:nvSpPr>
              <p:cNvPr id="194"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19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82" name="Group 184"/>
            <p:cNvGrpSpPr/>
            <p:nvPr/>
          </p:nvGrpSpPr>
          <p:grpSpPr>
            <a:xfrm>
              <a:off x="2209662" y="2841943"/>
              <a:ext cx="260742" cy="559774"/>
              <a:chOff x="6213475" y="1668463"/>
              <a:chExt cx="227013" cy="487362"/>
            </a:xfrm>
            <a:solidFill>
              <a:schemeClr val="accent1"/>
            </a:solidFill>
          </p:grpSpPr>
          <p:sp>
            <p:nvSpPr>
              <p:cNvPr id="192"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19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83" name="Group 184"/>
            <p:cNvGrpSpPr/>
            <p:nvPr/>
          </p:nvGrpSpPr>
          <p:grpSpPr>
            <a:xfrm>
              <a:off x="2476339" y="2841943"/>
              <a:ext cx="260742" cy="559774"/>
              <a:chOff x="6213475" y="1668463"/>
              <a:chExt cx="227013" cy="487362"/>
            </a:xfrm>
            <a:solidFill>
              <a:schemeClr val="accent1"/>
            </a:solidFill>
          </p:grpSpPr>
          <p:sp>
            <p:nvSpPr>
              <p:cNvPr id="190" name="Oval 98"/>
              <p:cNvSpPr>
                <a:spLocks noChangeArrowheads="1"/>
              </p:cNvSpPr>
              <p:nvPr/>
            </p:nvSpPr>
            <p:spPr bwMode="auto">
              <a:xfrm>
                <a:off x="6291263" y="1668463"/>
                <a:ext cx="73025" cy="73025"/>
              </a:xfrm>
              <a:prstGeom prst="ellipse">
                <a:avLst/>
              </a:pr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19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336699">
                  <a:alpha val="70000"/>
                </a:srgbClr>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84" name="Group 184"/>
            <p:cNvGrpSpPr/>
            <p:nvPr/>
          </p:nvGrpSpPr>
          <p:grpSpPr>
            <a:xfrm>
              <a:off x="2743016" y="2841943"/>
              <a:ext cx="260742" cy="559774"/>
              <a:chOff x="6213475" y="1668463"/>
              <a:chExt cx="227013" cy="487362"/>
            </a:xfrm>
            <a:solidFill>
              <a:schemeClr val="bg1">
                <a:lumMod val="75000"/>
              </a:schemeClr>
            </a:solidFill>
          </p:grpSpPr>
          <p:sp>
            <p:nvSpPr>
              <p:cNvPr id="18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18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185" name="Group 184"/>
            <p:cNvGrpSpPr/>
            <p:nvPr/>
          </p:nvGrpSpPr>
          <p:grpSpPr>
            <a:xfrm>
              <a:off x="3009696" y="2841943"/>
              <a:ext cx="260742" cy="559774"/>
              <a:chOff x="6213475" y="1668463"/>
              <a:chExt cx="227013" cy="487362"/>
            </a:xfrm>
            <a:solidFill>
              <a:schemeClr val="bg1">
                <a:lumMod val="75000"/>
              </a:schemeClr>
            </a:solidFill>
          </p:grpSpPr>
          <p:sp>
            <p:nvSpPr>
              <p:cNvPr id="18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18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grpSp>
        <p:nvGrpSpPr>
          <p:cNvPr id="206" name="Group 212"/>
          <p:cNvGrpSpPr/>
          <p:nvPr/>
        </p:nvGrpSpPr>
        <p:grpSpPr>
          <a:xfrm>
            <a:off x="6688285" y="3958368"/>
            <a:ext cx="2873520" cy="661531"/>
            <a:chOff x="5932686" y="2855964"/>
            <a:chExt cx="2449314" cy="563870"/>
          </a:xfrm>
        </p:grpSpPr>
        <p:grpSp>
          <p:nvGrpSpPr>
            <p:cNvPr id="207" name="Group 179"/>
            <p:cNvGrpSpPr/>
            <p:nvPr/>
          </p:nvGrpSpPr>
          <p:grpSpPr>
            <a:xfrm>
              <a:off x="5932686" y="2855964"/>
              <a:ext cx="220321" cy="563870"/>
              <a:chOff x="5054600" y="1652588"/>
              <a:chExt cx="187325" cy="479424"/>
            </a:xfrm>
            <a:solidFill>
              <a:schemeClr val="accent4"/>
            </a:solidFill>
          </p:grpSpPr>
          <p:sp>
            <p:nvSpPr>
              <p:cNvPr id="23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36" name="Oval 97"/>
              <p:cNvSpPr>
                <a:spLocks noChangeArrowheads="1"/>
              </p:cNvSpPr>
              <p:nvPr/>
            </p:nvSpPr>
            <p:spPr bwMode="auto">
              <a:xfrm>
                <a:off x="5110163" y="1652588"/>
                <a:ext cx="74613" cy="76200"/>
              </a:xfrm>
              <a:prstGeom prst="ellipse">
                <a:avLst/>
              </a:pr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08" name="Group 179"/>
            <p:cNvGrpSpPr/>
            <p:nvPr/>
          </p:nvGrpSpPr>
          <p:grpSpPr>
            <a:xfrm>
              <a:off x="6180352" y="2855964"/>
              <a:ext cx="220321" cy="563870"/>
              <a:chOff x="5054600" y="1652588"/>
              <a:chExt cx="187325" cy="479424"/>
            </a:xfrm>
            <a:solidFill>
              <a:schemeClr val="accent4"/>
            </a:solidFill>
          </p:grpSpPr>
          <p:sp>
            <p:nvSpPr>
              <p:cNvPr id="2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34" name="Oval 97"/>
              <p:cNvSpPr>
                <a:spLocks noChangeArrowheads="1"/>
              </p:cNvSpPr>
              <p:nvPr/>
            </p:nvSpPr>
            <p:spPr bwMode="auto">
              <a:xfrm>
                <a:off x="5110163" y="1652588"/>
                <a:ext cx="74613" cy="76200"/>
              </a:xfrm>
              <a:prstGeom prst="ellipse">
                <a:avLst/>
              </a:pr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09" name="Group 179"/>
            <p:cNvGrpSpPr/>
            <p:nvPr/>
          </p:nvGrpSpPr>
          <p:grpSpPr>
            <a:xfrm>
              <a:off x="6428018" y="2855964"/>
              <a:ext cx="220321" cy="563870"/>
              <a:chOff x="5054600" y="1652588"/>
              <a:chExt cx="187325" cy="479424"/>
            </a:xfrm>
            <a:solidFill>
              <a:schemeClr val="accent4"/>
            </a:solidFill>
          </p:grpSpPr>
          <p:sp>
            <p:nvSpPr>
              <p:cNvPr id="2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32" name="Oval 97"/>
              <p:cNvSpPr>
                <a:spLocks noChangeArrowheads="1"/>
              </p:cNvSpPr>
              <p:nvPr/>
            </p:nvSpPr>
            <p:spPr bwMode="auto">
              <a:xfrm>
                <a:off x="5110163" y="1652588"/>
                <a:ext cx="74613" cy="76200"/>
              </a:xfrm>
              <a:prstGeom prst="ellipse">
                <a:avLst/>
              </a:pr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10" name="Group 179"/>
            <p:cNvGrpSpPr/>
            <p:nvPr/>
          </p:nvGrpSpPr>
          <p:grpSpPr>
            <a:xfrm>
              <a:off x="6675684" y="2855964"/>
              <a:ext cx="220321" cy="563870"/>
              <a:chOff x="5054600" y="1652588"/>
              <a:chExt cx="187325" cy="479424"/>
            </a:xfrm>
            <a:solidFill>
              <a:schemeClr val="accent4"/>
            </a:solidFill>
          </p:grpSpPr>
          <p:sp>
            <p:nvSpPr>
              <p:cNvPr id="2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30" name="Oval 97"/>
              <p:cNvSpPr>
                <a:spLocks noChangeArrowheads="1"/>
              </p:cNvSpPr>
              <p:nvPr/>
            </p:nvSpPr>
            <p:spPr bwMode="auto">
              <a:xfrm>
                <a:off x="5110163" y="1652588"/>
                <a:ext cx="74613" cy="76200"/>
              </a:xfrm>
              <a:prstGeom prst="ellipse">
                <a:avLst/>
              </a:pr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11" name="Group 179"/>
            <p:cNvGrpSpPr/>
            <p:nvPr/>
          </p:nvGrpSpPr>
          <p:grpSpPr>
            <a:xfrm>
              <a:off x="6923350" y="2855964"/>
              <a:ext cx="220321" cy="563870"/>
              <a:chOff x="5054600" y="1652588"/>
              <a:chExt cx="187325" cy="479424"/>
            </a:xfrm>
            <a:solidFill>
              <a:schemeClr val="accent4"/>
            </a:solidFill>
          </p:grpSpPr>
          <p:sp>
            <p:nvSpPr>
              <p:cNvPr id="2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28" name="Oval 97"/>
              <p:cNvSpPr>
                <a:spLocks noChangeArrowheads="1"/>
              </p:cNvSpPr>
              <p:nvPr/>
            </p:nvSpPr>
            <p:spPr bwMode="auto">
              <a:xfrm>
                <a:off x="5110163" y="1652588"/>
                <a:ext cx="74613" cy="76200"/>
              </a:xfrm>
              <a:prstGeom prst="ellipse">
                <a:avLst/>
              </a:prstGeom>
              <a:solidFill>
                <a:srgbClr val="E56A39"/>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12" name="Group 179"/>
            <p:cNvGrpSpPr/>
            <p:nvPr/>
          </p:nvGrpSpPr>
          <p:grpSpPr>
            <a:xfrm>
              <a:off x="7171017" y="2855964"/>
              <a:ext cx="220321" cy="563870"/>
              <a:chOff x="5054600" y="1652588"/>
              <a:chExt cx="187325" cy="479424"/>
            </a:xfrm>
            <a:solidFill>
              <a:schemeClr val="bg1">
                <a:lumMod val="75000"/>
              </a:schemeClr>
            </a:solidFill>
          </p:grpSpPr>
          <p:sp>
            <p:nvSpPr>
              <p:cNvPr id="22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2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13" name="Group 179"/>
            <p:cNvGrpSpPr/>
            <p:nvPr/>
          </p:nvGrpSpPr>
          <p:grpSpPr>
            <a:xfrm>
              <a:off x="7418683" y="2855964"/>
              <a:ext cx="220321" cy="563870"/>
              <a:chOff x="5054600" y="1652588"/>
              <a:chExt cx="187325" cy="479424"/>
            </a:xfrm>
            <a:solidFill>
              <a:schemeClr val="bg1">
                <a:lumMod val="75000"/>
              </a:schemeClr>
            </a:solidFill>
          </p:grpSpPr>
          <p:sp>
            <p:nvSpPr>
              <p:cNvPr id="22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2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14" name="Group 179"/>
            <p:cNvGrpSpPr/>
            <p:nvPr/>
          </p:nvGrpSpPr>
          <p:grpSpPr>
            <a:xfrm>
              <a:off x="7666349" y="2855964"/>
              <a:ext cx="220321" cy="563870"/>
              <a:chOff x="5054600" y="1652588"/>
              <a:chExt cx="187325" cy="479424"/>
            </a:xfrm>
            <a:solidFill>
              <a:schemeClr val="bg1">
                <a:lumMod val="75000"/>
              </a:schemeClr>
            </a:solidFill>
          </p:grpSpPr>
          <p:sp>
            <p:nvSpPr>
              <p:cNvPr id="22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2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15" name="Group 179"/>
            <p:cNvGrpSpPr/>
            <p:nvPr/>
          </p:nvGrpSpPr>
          <p:grpSpPr>
            <a:xfrm>
              <a:off x="7914015" y="2855964"/>
              <a:ext cx="220321" cy="563870"/>
              <a:chOff x="5054600" y="1652588"/>
              <a:chExt cx="187325" cy="479424"/>
            </a:xfrm>
            <a:solidFill>
              <a:schemeClr val="bg1">
                <a:lumMod val="75000"/>
              </a:schemeClr>
            </a:solidFill>
          </p:grpSpPr>
          <p:sp>
            <p:nvSpPr>
              <p:cNvPr id="21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2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216" name="Group 179"/>
            <p:cNvGrpSpPr/>
            <p:nvPr/>
          </p:nvGrpSpPr>
          <p:grpSpPr>
            <a:xfrm>
              <a:off x="8161679" y="2855964"/>
              <a:ext cx="220321" cy="563870"/>
              <a:chOff x="5054600" y="1652588"/>
              <a:chExt cx="187325" cy="479424"/>
            </a:xfrm>
            <a:solidFill>
              <a:schemeClr val="bg1">
                <a:lumMod val="75000"/>
              </a:schemeClr>
            </a:solidFill>
          </p:grpSpPr>
          <p:sp>
            <p:nvSpPr>
              <p:cNvPr id="21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sp>
            <p:nvSpPr>
              <p:cNvPr id="21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cs typeface="+mn-ea"/>
                  <a:sym typeface="+mn-lt"/>
                </a:endParaRPr>
              </a:p>
            </p:txBody>
          </p:sp>
        </p:grpSp>
      </p:grpSp>
      <p:sp>
        <p:nvSpPr>
          <p:cNvPr id="237" name="TextBox 228"/>
          <p:cNvSpPr txBox="1"/>
          <p:nvPr/>
        </p:nvSpPr>
        <p:spPr>
          <a:xfrm>
            <a:off x="7348011" y="2415580"/>
            <a:ext cx="3344605" cy="565476"/>
          </a:xfrm>
          <a:prstGeom prst="rect">
            <a:avLst/>
          </a:prstGeom>
          <a:noFill/>
        </p:spPr>
        <p:txBody>
          <a:bodyPr wrap="square" lIns="0" tIns="0" rIns="0" bIns="0" rtlCol="0">
            <a:spAutoFit/>
          </a:bodyPr>
          <a:lstStyle/>
          <a:p>
            <a:pPr lvl="0" algn="just">
              <a:lnSpc>
                <a:spcPct val="120000"/>
              </a:lnSpc>
              <a:defRPr/>
            </a:pPr>
            <a:r>
              <a:rPr lang="zh-CN" altLang="en-US" sz="1600" dirty="0">
                <a:solidFill>
                  <a:prstClr val="black">
                    <a:lumMod val="65000"/>
                    <a:lumOff val="35000"/>
                  </a:prstClr>
                </a:solidFill>
                <a:cs typeface="+mn-ea"/>
                <a:sym typeface="+mn-lt"/>
              </a:rPr>
              <a:t>请插入文本的内容请插入文本的内容请插入文本内容</a:t>
            </a:r>
            <a:endParaRPr lang="en-US" altLang="zh-CN" sz="1600" dirty="0">
              <a:solidFill>
                <a:prstClr val="black">
                  <a:lumMod val="65000"/>
                  <a:lumOff val="35000"/>
                </a:prstClr>
              </a:solidFill>
              <a:cs typeface="+mn-ea"/>
              <a:sym typeface="+mn-lt"/>
            </a:endParaRPr>
          </a:p>
        </p:txBody>
      </p:sp>
      <p:sp>
        <p:nvSpPr>
          <p:cNvPr id="238" name="TextBox 229"/>
          <p:cNvSpPr txBox="1"/>
          <p:nvPr/>
        </p:nvSpPr>
        <p:spPr>
          <a:xfrm>
            <a:off x="6668948" y="2083205"/>
            <a:ext cx="2343820" cy="338041"/>
          </a:xfrm>
          <a:prstGeom prst="rect">
            <a:avLst/>
          </a:prstGeom>
          <a:noFill/>
        </p:spPr>
        <p:txBody>
          <a:bodyPr wrap="square" lIns="0" tIns="0" rIns="0" bIns="0" rtlCol="0" anchor="t">
            <a:spAutoFit/>
          </a:bodyPr>
          <a:lstStyle/>
          <a:p>
            <a:pPr>
              <a:lnSpc>
                <a:spcPct val="120000"/>
              </a:lnSpc>
            </a:pPr>
            <a:r>
              <a:rPr lang="zh-CN" altLang="en-US" sz="2000" b="1" dirty="0">
                <a:solidFill>
                  <a:schemeClr val="tx1">
                    <a:lumMod val="65000"/>
                    <a:lumOff val="35000"/>
                  </a:schemeClr>
                </a:solidFill>
                <a:cs typeface="+mn-ea"/>
                <a:sym typeface="+mn-lt"/>
              </a:rPr>
              <a:t>请替换文字内容</a:t>
            </a:r>
            <a:endParaRPr lang="en-US" sz="2000" b="1" dirty="0">
              <a:solidFill>
                <a:schemeClr val="tx1">
                  <a:lumMod val="65000"/>
                  <a:lumOff val="35000"/>
                </a:schemeClr>
              </a:solidFill>
              <a:cs typeface="+mn-ea"/>
              <a:sym typeface="+mn-lt"/>
            </a:endParaRPr>
          </a:p>
        </p:txBody>
      </p:sp>
      <p:sp>
        <p:nvSpPr>
          <p:cNvPr id="239" name="Rectangle 230"/>
          <p:cNvSpPr/>
          <p:nvPr/>
        </p:nvSpPr>
        <p:spPr>
          <a:xfrm>
            <a:off x="6648372" y="2406442"/>
            <a:ext cx="681277" cy="445186"/>
          </a:xfrm>
          <a:prstGeom prst="rect">
            <a:avLst/>
          </a:prstGeom>
        </p:spPr>
        <p:txBody>
          <a:bodyPr wrap="none" lIns="0" tIns="0" rIns="0" bIns="0">
            <a:spAutoFit/>
          </a:bodyPr>
          <a:lstStyle/>
          <a:p>
            <a:pPr>
              <a:lnSpc>
                <a:spcPct val="120000"/>
              </a:lnSpc>
            </a:pPr>
            <a:r>
              <a:rPr lang="en-US" sz="2655" dirty="0">
                <a:solidFill>
                  <a:srgbClr val="FF9900"/>
                </a:solidFill>
                <a:cs typeface="+mn-ea"/>
                <a:sym typeface="+mn-lt"/>
              </a:rPr>
              <a:t>80%</a:t>
            </a:r>
          </a:p>
        </p:txBody>
      </p:sp>
      <p:sp>
        <p:nvSpPr>
          <p:cNvPr id="240" name="TextBox 231"/>
          <p:cNvSpPr txBox="1"/>
          <p:nvPr/>
        </p:nvSpPr>
        <p:spPr>
          <a:xfrm>
            <a:off x="6648373" y="3125279"/>
            <a:ext cx="4044243" cy="565476"/>
          </a:xfrm>
          <a:prstGeom prst="rect">
            <a:avLst/>
          </a:prstGeom>
          <a:noFill/>
        </p:spPr>
        <p:txBody>
          <a:bodyPr wrap="square" lIns="0" tIns="0" rIns="0" bIns="0" rtlCol="0">
            <a:spAutoFit/>
          </a:bodyPr>
          <a:lstStyle/>
          <a:p>
            <a:pPr algn="just">
              <a:lnSpc>
                <a:spcPct val="120000"/>
              </a:lnSpc>
              <a:defRPr/>
            </a:pPr>
            <a:r>
              <a:rPr lang="zh-CN" altLang="en-US" sz="1600" dirty="0">
                <a:solidFill>
                  <a:prstClr val="black">
                    <a:lumMod val="65000"/>
                    <a:lumOff val="35000"/>
                  </a:prstClr>
                </a:solidFill>
                <a:cs typeface="+mn-ea"/>
                <a:sym typeface="+mn-lt"/>
              </a:rPr>
              <a:t>请插入文本的内容请插入文本的内容请插入文本内容请插入文本的内容</a:t>
            </a:r>
            <a:endParaRPr lang="en-US" altLang="zh-CN" sz="1600" dirty="0">
              <a:solidFill>
                <a:prstClr val="black">
                  <a:lumMod val="65000"/>
                  <a:lumOff val="35000"/>
                </a:prstClr>
              </a:solidFill>
              <a:cs typeface="+mn-ea"/>
              <a:sym typeface="+mn-lt"/>
            </a:endParaRPr>
          </a:p>
        </p:txBody>
      </p:sp>
      <p:sp>
        <p:nvSpPr>
          <p:cNvPr id="2" name="灯片编号占位符 1"/>
          <p:cNvSpPr>
            <a:spLocks noGrp="1"/>
          </p:cNvSpPr>
          <p:nvPr>
            <p:ph type="sldNum" sz="quarter" idx="12"/>
          </p:nvPr>
        </p:nvSpPr>
        <p:spPr/>
        <p:txBody>
          <a:bodyPr/>
          <a:lstStyle/>
          <a:p>
            <a:fld id="{F35312EC-3547-4D34-9E02-54FBE31D3775}" type="slidenum">
              <a:rPr lang="zh-CN" altLang="en-US" smtClean="0">
                <a:cs typeface="+mn-ea"/>
                <a:sym typeface="+mn-lt"/>
              </a:rPr>
              <a:t>12</a:t>
            </a:fld>
            <a:endParaRPr lang="zh-CN" altLang="en-US">
              <a:cs typeface="+mn-ea"/>
              <a:sym typeface="+mn-lt"/>
            </a:endParaRPr>
          </a:p>
        </p:txBody>
      </p:sp>
    </p:spTree>
    <p:extLst>
      <p:ext uri="{BB962C8B-B14F-4D97-AF65-F5344CB8AC3E}">
        <p14:creationId xmlns:p14="http://schemas.microsoft.com/office/powerpoint/2010/main" val="406402082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500" fill="hold"/>
                                        <p:tgtEl>
                                          <p:spTgt spid="163"/>
                                        </p:tgtEl>
                                        <p:attrNameLst>
                                          <p:attrName>ppt_x</p:attrName>
                                        </p:attrNameLst>
                                      </p:cBhvr>
                                      <p:tavLst>
                                        <p:tav tm="0">
                                          <p:val>
                                            <p:strVal val="#ppt_x"/>
                                          </p:val>
                                        </p:tav>
                                        <p:tav tm="100000">
                                          <p:val>
                                            <p:strVal val="#ppt_x"/>
                                          </p:val>
                                        </p:tav>
                                      </p:tavLst>
                                    </p:anim>
                                    <p:anim calcmode="lin" valueType="num">
                                      <p:cBhvr additive="base">
                                        <p:cTn id="12" dur="500" fill="hold"/>
                                        <p:tgtEl>
                                          <p:spTgt spid="16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down)">
                                      <p:cBhvr>
                                        <p:cTn id="22" dur="500"/>
                                        <p:tgtEl>
                                          <p:spTgt spid="65"/>
                                        </p:tgtEl>
                                      </p:cBhvr>
                                    </p:animEffect>
                                  </p:childTnLst>
                                </p:cTn>
                              </p:par>
                            </p:childTnLst>
                          </p:cTn>
                        </p:par>
                        <p:par>
                          <p:cTn id="23" fill="hold">
                            <p:stCondLst>
                              <p:cond delay="5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161"/>
                                        </p:tgtEl>
                                        <p:attrNameLst>
                                          <p:attrName>style.visibility</p:attrName>
                                        </p:attrNameLst>
                                      </p:cBhvr>
                                      <p:to>
                                        <p:strVal val="visible"/>
                                      </p:to>
                                    </p:set>
                                    <p:anim calcmode="lin" valueType="num">
                                      <p:cBhvr additive="base">
                                        <p:cTn id="26" dur="500" fill="hold"/>
                                        <p:tgtEl>
                                          <p:spTgt spid="161"/>
                                        </p:tgtEl>
                                        <p:attrNameLst>
                                          <p:attrName>ppt_x</p:attrName>
                                        </p:attrNameLst>
                                      </p:cBhvr>
                                      <p:tavLst>
                                        <p:tav tm="0">
                                          <p:val>
                                            <p:strVal val="#ppt_x"/>
                                          </p:val>
                                        </p:tav>
                                        <p:tav tm="100000">
                                          <p:val>
                                            <p:strVal val="#ppt_x"/>
                                          </p:val>
                                        </p:tav>
                                      </p:tavLst>
                                    </p:anim>
                                    <p:anim calcmode="lin" valueType="num">
                                      <p:cBhvr additive="base">
                                        <p:cTn id="27" dur="500" fill="hold"/>
                                        <p:tgtEl>
                                          <p:spTgt spid="161"/>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1" accel="50000" decel="5000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down)">
                                      <p:cBhvr>
                                        <p:cTn id="37" dur="500"/>
                                        <p:tgtEl>
                                          <p:spTgt spid="73"/>
                                        </p:tgtEl>
                                      </p:cBhvr>
                                    </p:animEffect>
                                  </p:childTnLst>
                                </p:cTn>
                              </p:par>
                            </p:childTnLst>
                          </p:cTn>
                        </p:par>
                        <p:par>
                          <p:cTn id="38" fill="hold">
                            <p:stCondLst>
                              <p:cond delay="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64"/>
                                        </p:tgtEl>
                                        <p:attrNameLst>
                                          <p:attrName>style.visibility</p:attrName>
                                        </p:attrNameLst>
                                      </p:cBhvr>
                                      <p:to>
                                        <p:strVal val="visible"/>
                                      </p:to>
                                    </p:set>
                                    <p:anim calcmode="lin" valueType="num">
                                      <p:cBhvr additive="base">
                                        <p:cTn id="41" dur="500" fill="hold"/>
                                        <p:tgtEl>
                                          <p:spTgt spid="164"/>
                                        </p:tgtEl>
                                        <p:attrNameLst>
                                          <p:attrName>ppt_x</p:attrName>
                                        </p:attrNameLst>
                                      </p:cBhvr>
                                      <p:tavLst>
                                        <p:tav tm="0">
                                          <p:val>
                                            <p:strVal val="#ppt_x"/>
                                          </p:val>
                                        </p:tav>
                                        <p:tav tm="100000">
                                          <p:val>
                                            <p:strVal val="#ppt_x"/>
                                          </p:val>
                                        </p:tav>
                                      </p:tavLst>
                                    </p:anim>
                                    <p:anim calcmode="lin" valueType="num">
                                      <p:cBhvr additive="base">
                                        <p:cTn id="42" dur="500" fill="hold"/>
                                        <p:tgtEl>
                                          <p:spTgt spid="16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1" accel="50000" decel="5000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wipe(down)">
                                      <p:cBhvr>
                                        <p:cTn id="52" dur="500"/>
                                        <p:tgtEl>
                                          <p:spTgt spid="77"/>
                                        </p:tgtEl>
                                      </p:cBhvr>
                                    </p:animEffect>
                                  </p:childTnLst>
                                </p:cTn>
                              </p:par>
                            </p:childTnLst>
                          </p:cTn>
                        </p:par>
                        <p:par>
                          <p:cTn id="53" fill="hold">
                            <p:stCondLst>
                              <p:cond delay="500"/>
                            </p:stCondLst>
                            <p:childTnLst>
                              <p:par>
                                <p:cTn id="54" presetID="2" presetClass="entr" presetSubtype="4" accel="50000" decel="50000" fill="hold" grpId="0" nodeType="afterEffect">
                                  <p:stCondLst>
                                    <p:cond delay="0"/>
                                  </p:stCondLst>
                                  <p:childTnLst>
                                    <p:set>
                                      <p:cBhvr>
                                        <p:cTn id="55" dur="1" fill="hold">
                                          <p:stCondLst>
                                            <p:cond delay="0"/>
                                          </p:stCondLst>
                                        </p:cTn>
                                        <p:tgtEl>
                                          <p:spTgt spid="162"/>
                                        </p:tgtEl>
                                        <p:attrNameLst>
                                          <p:attrName>style.visibility</p:attrName>
                                        </p:attrNameLst>
                                      </p:cBhvr>
                                      <p:to>
                                        <p:strVal val="visible"/>
                                      </p:to>
                                    </p:set>
                                    <p:anim calcmode="lin" valueType="num">
                                      <p:cBhvr additive="base">
                                        <p:cTn id="56" dur="500" fill="hold"/>
                                        <p:tgtEl>
                                          <p:spTgt spid="162"/>
                                        </p:tgtEl>
                                        <p:attrNameLst>
                                          <p:attrName>ppt_x</p:attrName>
                                        </p:attrNameLst>
                                      </p:cBhvr>
                                      <p:tavLst>
                                        <p:tav tm="0">
                                          <p:val>
                                            <p:strVal val="#ppt_x"/>
                                          </p:val>
                                        </p:tav>
                                        <p:tav tm="100000">
                                          <p:val>
                                            <p:strVal val="#ppt_x"/>
                                          </p:val>
                                        </p:tav>
                                      </p:tavLst>
                                    </p:anim>
                                    <p:anim calcmode="lin" valueType="num">
                                      <p:cBhvr additive="base">
                                        <p:cTn id="57" dur="500" fill="hold"/>
                                        <p:tgtEl>
                                          <p:spTgt spid="162"/>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1" accel="50000" decel="50000" fill="hold" nodeType="afterEffect">
                                  <p:stCondLst>
                                    <p:cond delay="0"/>
                                  </p:stCondLst>
                                  <p:childTnLst>
                                    <p:set>
                                      <p:cBhvr>
                                        <p:cTn id="60" dur="1" fill="hold">
                                          <p:stCondLst>
                                            <p:cond delay="0"/>
                                          </p:stCondLst>
                                        </p:cTn>
                                        <p:tgtEl>
                                          <p:spTgt spid="166"/>
                                        </p:tgtEl>
                                        <p:attrNameLst>
                                          <p:attrName>style.visibility</p:attrName>
                                        </p:attrNameLst>
                                      </p:cBhvr>
                                      <p:to>
                                        <p:strVal val="visible"/>
                                      </p:to>
                                    </p:set>
                                    <p:anim calcmode="lin" valueType="num">
                                      <p:cBhvr additive="base">
                                        <p:cTn id="61" dur="500" fill="hold"/>
                                        <p:tgtEl>
                                          <p:spTgt spid="166"/>
                                        </p:tgtEl>
                                        <p:attrNameLst>
                                          <p:attrName>ppt_x</p:attrName>
                                        </p:attrNameLst>
                                      </p:cBhvr>
                                      <p:tavLst>
                                        <p:tav tm="0">
                                          <p:val>
                                            <p:strVal val="#ppt_x"/>
                                          </p:val>
                                        </p:tav>
                                        <p:tav tm="100000">
                                          <p:val>
                                            <p:strVal val="#ppt_x"/>
                                          </p:val>
                                        </p:tav>
                                      </p:tavLst>
                                    </p:anim>
                                    <p:anim calcmode="lin" valueType="num">
                                      <p:cBhvr additive="base">
                                        <p:cTn id="62" dur="500" fill="hold"/>
                                        <p:tgtEl>
                                          <p:spTgt spid="16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wipe(down)">
                                      <p:cBhvr>
                                        <p:cTn id="67" dur="500"/>
                                        <p:tgtEl>
                                          <p:spTgt spid="173"/>
                                        </p:tgtEl>
                                      </p:cBhvr>
                                    </p:animEffect>
                                  </p:childTnLst>
                                </p:cTn>
                              </p:par>
                            </p:childTnLst>
                          </p:cTn>
                        </p:par>
                        <p:par>
                          <p:cTn id="68" fill="hold">
                            <p:stCondLst>
                              <p:cond delay="500"/>
                            </p:stCondLst>
                            <p:childTnLst>
                              <p:par>
                                <p:cTn id="69" presetID="2" presetClass="entr" presetSubtype="4" accel="50000" decel="50000"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additive="base">
                                        <p:cTn id="71" dur="500" fill="hold"/>
                                        <p:tgtEl>
                                          <p:spTgt spid="165"/>
                                        </p:tgtEl>
                                        <p:attrNameLst>
                                          <p:attrName>ppt_x</p:attrName>
                                        </p:attrNameLst>
                                      </p:cBhvr>
                                      <p:tavLst>
                                        <p:tav tm="0">
                                          <p:val>
                                            <p:strVal val="#ppt_x"/>
                                          </p:val>
                                        </p:tav>
                                        <p:tav tm="100000">
                                          <p:val>
                                            <p:strVal val="#ppt_x"/>
                                          </p:val>
                                        </p:tav>
                                      </p:tavLst>
                                    </p:anim>
                                    <p:anim calcmode="lin" valueType="num">
                                      <p:cBhvr additive="base">
                                        <p:cTn id="72" dur="500" fill="hold"/>
                                        <p:tgtEl>
                                          <p:spTgt spid="165"/>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1" accel="50000" decel="50000" fill="hold" nodeType="afterEffect">
                                  <p:stCondLst>
                                    <p:cond delay="0"/>
                                  </p:stCondLst>
                                  <p:childTnLst>
                                    <p:set>
                                      <p:cBhvr>
                                        <p:cTn id="75" dur="1" fill="hold">
                                          <p:stCondLst>
                                            <p:cond delay="0"/>
                                          </p:stCondLst>
                                        </p:cTn>
                                        <p:tgtEl>
                                          <p:spTgt spid="170"/>
                                        </p:tgtEl>
                                        <p:attrNameLst>
                                          <p:attrName>style.visibility</p:attrName>
                                        </p:attrNameLst>
                                      </p:cBhvr>
                                      <p:to>
                                        <p:strVal val="visible"/>
                                      </p:to>
                                    </p:set>
                                    <p:anim calcmode="lin" valueType="num">
                                      <p:cBhvr additive="base">
                                        <p:cTn id="76" dur="500" fill="hold"/>
                                        <p:tgtEl>
                                          <p:spTgt spid="170"/>
                                        </p:tgtEl>
                                        <p:attrNameLst>
                                          <p:attrName>ppt_x</p:attrName>
                                        </p:attrNameLst>
                                      </p:cBhvr>
                                      <p:tavLst>
                                        <p:tav tm="0">
                                          <p:val>
                                            <p:strVal val="#ppt_x"/>
                                          </p:val>
                                        </p:tav>
                                        <p:tav tm="100000">
                                          <p:val>
                                            <p:strVal val="#ppt_x"/>
                                          </p:val>
                                        </p:tav>
                                      </p:tavLst>
                                    </p:anim>
                                    <p:anim calcmode="lin" valueType="num">
                                      <p:cBhvr additive="base">
                                        <p:cTn id="77" dur="500" fill="hold"/>
                                        <p:tgtEl>
                                          <p:spTgt spid="170"/>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74"/>
                                        </p:tgtEl>
                                        <p:attrNameLst>
                                          <p:attrName>style.visibility</p:attrName>
                                        </p:attrNameLst>
                                      </p:cBhvr>
                                      <p:to>
                                        <p:strVal val="visible"/>
                                      </p:to>
                                    </p:set>
                                    <p:animEffect transition="in" filter="wipe(down)">
                                      <p:cBhvr>
                                        <p:cTn id="82" dur="500"/>
                                        <p:tgtEl>
                                          <p:spTgt spid="174"/>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38"/>
                                        </p:tgtEl>
                                        <p:attrNameLst>
                                          <p:attrName>style.visibility</p:attrName>
                                        </p:attrNameLst>
                                      </p:cBhvr>
                                      <p:to>
                                        <p:strVal val="visible"/>
                                      </p:to>
                                    </p:set>
                                    <p:animEffect transition="in" filter="wipe(left)">
                                      <p:cBhvr>
                                        <p:cTn id="86" dur="500"/>
                                        <p:tgtEl>
                                          <p:spTgt spid="238"/>
                                        </p:tgtEl>
                                      </p:cBhvr>
                                    </p:animEffect>
                                  </p:childTnLst>
                                </p:cTn>
                              </p:par>
                            </p:childTnLst>
                          </p:cTn>
                        </p:par>
                        <p:par>
                          <p:cTn id="87" fill="hold">
                            <p:stCondLst>
                              <p:cond delay="1000"/>
                            </p:stCondLst>
                            <p:childTnLst>
                              <p:par>
                                <p:cTn id="88" presetID="22" presetClass="entr" presetSubtype="4" fill="hold" grpId="0" nodeType="afterEffect">
                                  <p:stCondLst>
                                    <p:cond delay="0"/>
                                  </p:stCondLst>
                                  <p:childTnLst>
                                    <p:set>
                                      <p:cBhvr>
                                        <p:cTn id="89" dur="1" fill="hold">
                                          <p:stCondLst>
                                            <p:cond delay="0"/>
                                          </p:stCondLst>
                                        </p:cTn>
                                        <p:tgtEl>
                                          <p:spTgt spid="239"/>
                                        </p:tgtEl>
                                        <p:attrNameLst>
                                          <p:attrName>style.visibility</p:attrName>
                                        </p:attrNameLst>
                                      </p:cBhvr>
                                      <p:to>
                                        <p:strVal val="visible"/>
                                      </p:to>
                                    </p:set>
                                    <p:animEffect transition="in" filter="wipe(down)">
                                      <p:cBhvr>
                                        <p:cTn id="90" dur="500"/>
                                        <p:tgtEl>
                                          <p:spTgt spid="239"/>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37"/>
                                        </p:tgtEl>
                                        <p:attrNameLst>
                                          <p:attrName>style.visibility</p:attrName>
                                        </p:attrNameLst>
                                      </p:cBhvr>
                                      <p:to>
                                        <p:strVal val="visible"/>
                                      </p:to>
                                    </p:set>
                                    <p:animEffect transition="in" filter="wipe(left)">
                                      <p:cBhvr>
                                        <p:cTn id="94" dur="500"/>
                                        <p:tgtEl>
                                          <p:spTgt spid="237"/>
                                        </p:tgtEl>
                                      </p:cBhvr>
                                    </p:animEffect>
                                  </p:childTnLst>
                                </p:cTn>
                              </p:par>
                            </p:childTnLst>
                          </p:cTn>
                        </p:par>
                        <p:par>
                          <p:cTn id="95" fill="hold">
                            <p:stCondLst>
                              <p:cond delay="2000"/>
                            </p:stCondLst>
                            <p:childTnLst>
                              <p:par>
                                <p:cTn id="96" presetID="22" presetClass="entr" presetSubtype="8" fill="hold" grpId="0" nodeType="afterEffect">
                                  <p:stCondLst>
                                    <p:cond delay="0"/>
                                  </p:stCondLst>
                                  <p:childTnLst>
                                    <p:set>
                                      <p:cBhvr>
                                        <p:cTn id="97" dur="1" fill="hold">
                                          <p:stCondLst>
                                            <p:cond delay="0"/>
                                          </p:stCondLst>
                                        </p:cTn>
                                        <p:tgtEl>
                                          <p:spTgt spid="240"/>
                                        </p:tgtEl>
                                        <p:attrNameLst>
                                          <p:attrName>style.visibility</p:attrName>
                                        </p:attrNameLst>
                                      </p:cBhvr>
                                      <p:to>
                                        <p:strVal val="visible"/>
                                      </p:to>
                                    </p:set>
                                    <p:animEffect transition="in" filter="wipe(left)">
                                      <p:cBhvr>
                                        <p:cTn id="98" dur="500"/>
                                        <p:tgtEl>
                                          <p:spTgt spid="240"/>
                                        </p:tgtEl>
                                      </p:cBhvr>
                                    </p:animEffect>
                                  </p:childTnLst>
                                </p:cTn>
                              </p:par>
                            </p:childTnLst>
                          </p:cTn>
                        </p:par>
                        <p:par>
                          <p:cTn id="99" fill="hold">
                            <p:stCondLst>
                              <p:cond delay="2500"/>
                            </p:stCondLst>
                            <p:childTnLst>
                              <p:par>
                                <p:cTn id="100" presetID="22" presetClass="entr" presetSubtype="4" fill="hold" nodeType="afterEffect">
                                  <p:stCondLst>
                                    <p:cond delay="0"/>
                                  </p:stCondLst>
                                  <p:childTnLst>
                                    <p:set>
                                      <p:cBhvr>
                                        <p:cTn id="101" dur="1" fill="hold">
                                          <p:stCondLst>
                                            <p:cond delay="0"/>
                                          </p:stCondLst>
                                        </p:cTn>
                                        <p:tgtEl>
                                          <p:spTgt spid="206"/>
                                        </p:tgtEl>
                                        <p:attrNameLst>
                                          <p:attrName>style.visibility</p:attrName>
                                        </p:attrNameLst>
                                      </p:cBhvr>
                                      <p:to>
                                        <p:strVal val="visible"/>
                                      </p:to>
                                    </p:set>
                                    <p:animEffect transition="in" filter="wipe(down)">
                                      <p:cBhvr>
                                        <p:cTn id="102" dur="500"/>
                                        <p:tgtEl>
                                          <p:spTgt spid="206"/>
                                        </p:tgtEl>
                                      </p:cBhvr>
                                    </p:animEffect>
                                  </p:childTnLst>
                                </p:cTn>
                              </p:par>
                            </p:childTnLst>
                          </p:cTn>
                        </p:par>
                        <p:par>
                          <p:cTn id="103" fill="hold">
                            <p:stCondLst>
                              <p:cond delay="3000"/>
                            </p:stCondLst>
                            <p:childTnLst>
                              <p:par>
                                <p:cTn id="104" presetID="22" presetClass="entr" presetSubtype="4" fill="hold" grpId="0" nodeType="afterEffect">
                                  <p:stCondLst>
                                    <p:cond delay="0"/>
                                  </p:stCondLst>
                                  <p:childTnLst>
                                    <p:set>
                                      <p:cBhvr>
                                        <p:cTn id="105" dur="1" fill="hold">
                                          <p:stCondLst>
                                            <p:cond delay="0"/>
                                          </p:stCondLst>
                                        </p:cTn>
                                        <p:tgtEl>
                                          <p:spTgt spid="169"/>
                                        </p:tgtEl>
                                        <p:attrNameLst>
                                          <p:attrName>style.visibility</p:attrName>
                                        </p:attrNameLst>
                                      </p:cBhvr>
                                      <p:to>
                                        <p:strVal val="visible"/>
                                      </p:to>
                                    </p:set>
                                    <p:animEffect transition="in" filter="wipe(down)">
                                      <p:cBhvr>
                                        <p:cTn id="106" dur="500"/>
                                        <p:tgtEl>
                                          <p:spTgt spid="169"/>
                                        </p:tgtEl>
                                      </p:cBhvr>
                                    </p:animEffect>
                                  </p:childTnLst>
                                </p:cTn>
                              </p:par>
                            </p:childTnLst>
                          </p:cTn>
                        </p:par>
                        <p:par>
                          <p:cTn id="107" fill="hold">
                            <p:stCondLst>
                              <p:cond delay="3500"/>
                            </p:stCondLst>
                            <p:childTnLst>
                              <p:par>
                                <p:cTn id="108" presetID="22" presetClass="entr" presetSubtype="4" fill="hold" nodeType="afterEffect">
                                  <p:stCondLst>
                                    <p:cond delay="0"/>
                                  </p:stCondLst>
                                  <p:childTnLst>
                                    <p:set>
                                      <p:cBhvr>
                                        <p:cTn id="109" dur="1" fill="hold">
                                          <p:stCondLst>
                                            <p:cond delay="0"/>
                                          </p:stCondLst>
                                        </p:cTn>
                                        <p:tgtEl>
                                          <p:spTgt spid="175"/>
                                        </p:tgtEl>
                                        <p:attrNameLst>
                                          <p:attrName>style.visibility</p:attrName>
                                        </p:attrNameLst>
                                      </p:cBhvr>
                                      <p:to>
                                        <p:strVal val="visible"/>
                                      </p:to>
                                    </p:set>
                                    <p:animEffect transition="in" filter="wipe(down)">
                                      <p:cBhvr>
                                        <p:cTn id="110" dur="500"/>
                                        <p:tgtEl>
                                          <p:spTgt spid="175"/>
                                        </p:tgtEl>
                                      </p:cBhvr>
                                    </p:animEffect>
                                  </p:childTnLst>
                                </p:cTn>
                              </p:par>
                            </p:childTnLst>
                          </p:cTn>
                        </p:par>
                        <p:par>
                          <p:cTn id="111" fill="hold">
                            <p:stCondLst>
                              <p:cond delay="4000"/>
                            </p:stCondLst>
                            <p:childTnLst>
                              <p:par>
                                <p:cTn id="112" presetID="22" presetClass="entr" presetSubtype="4" fill="hold" grpId="0" nodeType="afterEffect">
                                  <p:stCondLst>
                                    <p:cond delay="0"/>
                                  </p:stCondLst>
                                  <p:childTnLst>
                                    <p:set>
                                      <p:cBhvr>
                                        <p:cTn id="113" dur="1" fill="hold">
                                          <p:stCondLst>
                                            <p:cond delay="0"/>
                                          </p:stCondLst>
                                        </p:cTn>
                                        <p:tgtEl>
                                          <p:spTgt spid="157"/>
                                        </p:tgtEl>
                                        <p:attrNameLst>
                                          <p:attrName>style.visibility</p:attrName>
                                        </p:attrNameLst>
                                      </p:cBhvr>
                                      <p:to>
                                        <p:strVal val="visible"/>
                                      </p:to>
                                    </p:set>
                                    <p:animEffect transition="in" filter="wipe(down)">
                                      <p:cBhvr>
                                        <p:cTn id="11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73" grpId="0"/>
      <p:bldP spid="77" grpId="0"/>
      <p:bldP spid="161" grpId="0" animBg="1"/>
      <p:bldP spid="162" grpId="0" animBg="1"/>
      <p:bldP spid="163" grpId="0" animBg="1"/>
      <p:bldP spid="164" grpId="0" animBg="1"/>
      <p:bldP spid="165" grpId="0" animBg="1"/>
      <p:bldP spid="173" grpId="0"/>
      <p:bldP spid="174" grpId="0"/>
      <p:bldP spid="157" grpId="0"/>
      <p:bldP spid="169" grpId="0"/>
      <p:bldP spid="237" grpId="0"/>
      <p:bldP spid="238" grpId="0"/>
      <p:bldP spid="239" grpId="0"/>
      <p:bldP spid="2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049008" y="1731544"/>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E56A39">
              <a:alpha val="7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11" name="Freeform 6"/>
          <p:cNvSpPr>
            <a:spLocks/>
          </p:cNvSpPr>
          <p:nvPr/>
        </p:nvSpPr>
        <p:spPr bwMode="auto">
          <a:xfrm>
            <a:off x="3713847" y="1731544"/>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7988E">
              <a:alpha val="7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17" name="Freeform 6"/>
          <p:cNvSpPr>
            <a:spLocks/>
          </p:cNvSpPr>
          <p:nvPr/>
        </p:nvSpPr>
        <p:spPr bwMode="auto">
          <a:xfrm>
            <a:off x="1514116" y="2641536"/>
            <a:ext cx="1316653" cy="151665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36699">
              <a:alpha val="9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22" name="Freeform 6"/>
          <p:cNvSpPr>
            <a:spLocks/>
          </p:cNvSpPr>
          <p:nvPr/>
        </p:nvSpPr>
        <p:spPr bwMode="auto">
          <a:xfrm>
            <a:off x="2830769" y="1428214"/>
            <a:ext cx="1944120" cy="272997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36699">
              <a:alpha val="9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27" name="Freeform 6"/>
          <p:cNvSpPr>
            <a:spLocks/>
          </p:cNvSpPr>
          <p:nvPr/>
        </p:nvSpPr>
        <p:spPr bwMode="auto">
          <a:xfrm>
            <a:off x="4596127" y="2152993"/>
            <a:ext cx="1728107" cy="200519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FF9900">
              <a:alpha val="9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28" name="Freeform 6"/>
          <p:cNvSpPr>
            <a:spLocks/>
          </p:cNvSpPr>
          <p:nvPr/>
        </p:nvSpPr>
        <p:spPr bwMode="auto">
          <a:xfrm>
            <a:off x="5413194" y="1731544"/>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36699">
              <a:alpha val="9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29" name="Freeform 6"/>
          <p:cNvSpPr>
            <a:spLocks/>
          </p:cNvSpPr>
          <p:nvPr/>
        </p:nvSpPr>
        <p:spPr bwMode="auto">
          <a:xfrm>
            <a:off x="6482533" y="2641536"/>
            <a:ext cx="1316653" cy="151665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1">
              <a:lumMod val="50000"/>
              <a:lumOff val="50000"/>
              <a:alpha val="60000"/>
            </a:scheme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31" name="Freeform 6"/>
          <p:cNvSpPr>
            <a:spLocks/>
          </p:cNvSpPr>
          <p:nvPr/>
        </p:nvSpPr>
        <p:spPr bwMode="auto">
          <a:xfrm>
            <a:off x="7157659" y="1731544"/>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E56A39">
              <a:alpha val="7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32" name="Freeform 6"/>
          <p:cNvSpPr>
            <a:spLocks/>
          </p:cNvSpPr>
          <p:nvPr/>
        </p:nvSpPr>
        <p:spPr bwMode="auto">
          <a:xfrm>
            <a:off x="8938419" y="1731544"/>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7988E">
              <a:alpha val="7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sp>
        <p:nvSpPr>
          <p:cNvPr id="34" name="Freeform 6"/>
          <p:cNvSpPr>
            <a:spLocks/>
          </p:cNvSpPr>
          <p:nvPr/>
        </p:nvSpPr>
        <p:spPr bwMode="auto">
          <a:xfrm>
            <a:off x="7973943" y="1428214"/>
            <a:ext cx="1944120" cy="272997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385C6C">
              <a:alpha val="90000"/>
            </a:srgbClr>
          </a:solidFill>
          <a:ln>
            <a:noFill/>
          </a:ln>
        </p:spPr>
        <p:txBody>
          <a:bodyPr vert="horz" wrap="square" lIns="105874" tIns="52937" rIns="105874" bIns="52937" numCol="1" anchor="t" anchorCtr="0" compatLnSpc="1">
            <a:prstTxWarp prst="textNoShape">
              <a:avLst/>
            </a:prstTxWarp>
          </a:bodyPr>
          <a:lstStyle/>
          <a:p>
            <a:pPr>
              <a:lnSpc>
                <a:spcPct val="120000"/>
              </a:lnSpc>
            </a:pPr>
            <a:endParaRPr lang="en-US" sz="758">
              <a:cs typeface="+mn-ea"/>
              <a:sym typeface="+mn-lt"/>
            </a:endParaRPr>
          </a:p>
        </p:txBody>
      </p:sp>
      <p:grpSp>
        <p:nvGrpSpPr>
          <p:cNvPr id="5" name="Group 136"/>
          <p:cNvGrpSpPr/>
          <p:nvPr/>
        </p:nvGrpSpPr>
        <p:grpSpPr>
          <a:xfrm>
            <a:off x="1520917" y="4314945"/>
            <a:ext cx="1231106" cy="901583"/>
            <a:chOff x="706388" y="3281022"/>
            <a:chExt cx="1063274" cy="778672"/>
          </a:xfrm>
        </p:grpSpPr>
        <p:sp>
          <p:nvSpPr>
            <p:cNvPr id="57" name="Oval 56"/>
            <p:cNvSpPr>
              <a:spLocks noChangeAspect="1"/>
            </p:cNvSpPr>
            <p:nvPr/>
          </p:nvSpPr>
          <p:spPr>
            <a:xfrm>
              <a:off x="1088218" y="3281022"/>
              <a:ext cx="200183" cy="194452"/>
            </a:xfrm>
            <a:prstGeom prst="ellipse">
              <a:avLst/>
            </a:prstGeom>
            <a:solidFill>
              <a:srgbClr val="3366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9" name="Group 120"/>
            <p:cNvGrpSpPr/>
            <p:nvPr/>
          </p:nvGrpSpPr>
          <p:grpSpPr>
            <a:xfrm>
              <a:off x="706388" y="3475474"/>
              <a:ext cx="1063274" cy="584220"/>
              <a:chOff x="763995" y="3705902"/>
              <a:chExt cx="1063274" cy="584220"/>
            </a:xfrm>
          </p:grpSpPr>
          <p:sp>
            <p:nvSpPr>
              <p:cNvPr id="59" name="TextBox 58"/>
              <p:cNvSpPr txBox="1"/>
              <p:nvPr/>
            </p:nvSpPr>
            <p:spPr>
              <a:xfrm>
                <a:off x="763995" y="4056922"/>
                <a:ext cx="1063274" cy="233200"/>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cxnSp>
            <p:nvCxnSpPr>
              <p:cNvPr id="60" name="Straight Connector 59"/>
              <p:cNvCxnSpPr/>
              <p:nvPr/>
            </p:nvCxnSpPr>
            <p:spPr>
              <a:xfrm>
                <a:off x="1246034" y="3705902"/>
                <a:ext cx="0" cy="342098"/>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376345" y="4314941"/>
            <a:ext cx="1231106" cy="1278021"/>
            <a:chOff x="1363729" y="3281022"/>
            <a:chExt cx="1063274" cy="1103793"/>
          </a:xfrm>
        </p:grpSpPr>
        <p:sp>
          <p:nvSpPr>
            <p:cNvPr id="62" name="Oval 61"/>
            <p:cNvSpPr>
              <a:spLocks noChangeAspect="1"/>
            </p:cNvSpPr>
            <p:nvPr/>
          </p:nvSpPr>
          <p:spPr>
            <a:xfrm>
              <a:off x="1744938" y="3281022"/>
              <a:ext cx="200183" cy="194452"/>
            </a:xfrm>
            <a:prstGeom prst="ellipse">
              <a:avLst/>
            </a:prstGeom>
            <a:solidFill>
              <a:srgbClr val="E56A3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12" name="Group 107"/>
            <p:cNvGrpSpPr/>
            <p:nvPr/>
          </p:nvGrpSpPr>
          <p:grpSpPr>
            <a:xfrm>
              <a:off x="1363729" y="3475474"/>
              <a:ext cx="1063274" cy="909341"/>
              <a:chOff x="1412525" y="3705902"/>
              <a:chExt cx="1063274" cy="909341"/>
            </a:xfrm>
          </p:grpSpPr>
          <p:cxnSp>
            <p:nvCxnSpPr>
              <p:cNvPr id="64" name="Straight Connector 63"/>
              <p:cNvCxnSpPr/>
              <p:nvPr/>
            </p:nvCxnSpPr>
            <p:spPr>
              <a:xfrm>
                <a:off x="1893825" y="3705902"/>
                <a:ext cx="0" cy="651665"/>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412525" y="4382042"/>
                <a:ext cx="1063274" cy="233201"/>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grpSp>
      </p:grpSp>
      <p:grpSp>
        <p:nvGrpSpPr>
          <p:cNvPr id="13" name="Group 136"/>
          <p:cNvGrpSpPr/>
          <p:nvPr/>
        </p:nvGrpSpPr>
        <p:grpSpPr>
          <a:xfrm>
            <a:off x="3231774" y="4314945"/>
            <a:ext cx="1231106" cy="901583"/>
            <a:chOff x="706388" y="3281022"/>
            <a:chExt cx="1063274" cy="778672"/>
          </a:xfrm>
        </p:grpSpPr>
        <p:sp>
          <p:nvSpPr>
            <p:cNvPr id="102" name="Oval 101"/>
            <p:cNvSpPr>
              <a:spLocks noChangeAspect="1"/>
            </p:cNvSpPr>
            <p:nvPr/>
          </p:nvSpPr>
          <p:spPr>
            <a:xfrm>
              <a:off x="1088218" y="3281022"/>
              <a:ext cx="200183" cy="194452"/>
            </a:xfrm>
            <a:prstGeom prst="ellipse">
              <a:avLst/>
            </a:prstGeom>
            <a:solidFill>
              <a:srgbClr val="3366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14" name="Group 120"/>
            <p:cNvGrpSpPr/>
            <p:nvPr/>
          </p:nvGrpSpPr>
          <p:grpSpPr>
            <a:xfrm>
              <a:off x="706388" y="3475474"/>
              <a:ext cx="1063274" cy="584220"/>
              <a:chOff x="763995" y="3705902"/>
              <a:chExt cx="1063274" cy="584220"/>
            </a:xfrm>
          </p:grpSpPr>
          <p:sp>
            <p:nvSpPr>
              <p:cNvPr id="104" name="TextBox 103"/>
              <p:cNvSpPr txBox="1"/>
              <p:nvPr/>
            </p:nvSpPr>
            <p:spPr>
              <a:xfrm>
                <a:off x="763995" y="4056922"/>
                <a:ext cx="1063274" cy="233200"/>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cxnSp>
            <p:nvCxnSpPr>
              <p:cNvPr id="105" name="Straight Connector 104"/>
              <p:cNvCxnSpPr/>
              <p:nvPr/>
            </p:nvCxnSpPr>
            <p:spPr>
              <a:xfrm>
                <a:off x="1246034" y="3705902"/>
                <a:ext cx="0" cy="342098"/>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087201" y="4314941"/>
            <a:ext cx="1231106" cy="1278021"/>
            <a:chOff x="1363729" y="3281022"/>
            <a:chExt cx="1063274" cy="1103793"/>
          </a:xfrm>
        </p:grpSpPr>
        <p:sp>
          <p:nvSpPr>
            <p:cNvPr id="107" name="Oval 106"/>
            <p:cNvSpPr>
              <a:spLocks noChangeAspect="1"/>
            </p:cNvSpPr>
            <p:nvPr/>
          </p:nvSpPr>
          <p:spPr>
            <a:xfrm>
              <a:off x="1744938" y="3281022"/>
              <a:ext cx="200183" cy="194452"/>
            </a:xfrm>
            <a:prstGeom prst="ellipse">
              <a:avLst/>
            </a:prstGeom>
            <a:solidFill>
              <a:srgbClr val="37988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16" name="Group 107"/>
            <p:cNvGrpSpPr/>
            <p:nvPr/>
          </p:nvGrpSpPr>
          <p:grpSpPr>
            <a:xfrm>
              <a:off x="1363729" y="3475474"/>
              <a:ext cx="1063274" cy="909341"/>
              <a:chOff x="1412525" y="3705902"/>
              <a:chExt cx="1063274" cy="909341"/>
            </a:xfrm>
          </p:grpSpPr>
          <p:cxnSp>
            <p:nvCxnSpPr>
              <p:cNvPr id="109" name="Straight Connector 108"/>
              <p:cNvCxnSpPr/>
              <p:nvPr/>
            </p:nvCxnSpPr>
            <p:spPr>
              <a:xfrm>
                <a:off x="1893825" y="3705902"/>
                <a:ext cx="0" cy="651665"/>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412525" y="4382042"/>
                <a:ext cx="1063274" cy="233201"/>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grpSp>
      </p:grpSp>
      <p:grpSp>
        <p:nvGrpSpPr>
          <p:cNvPr id="18" name="Group 136"/>
          <p:cNvGrpSpPr/>
          <p:nvPr/>
        </p:nvGrpSpPr>
        <p:grpSpPr>
          <a:xfrm>
            <a:off x="4942630" y="4314945"/>
            <a:ext cx="1231106" cy="901583"/>
            <a:chOff x="706388" y="3281022"/>
            <a:chExt cx="1063274" cy="778672"/>
          </a:xfrm>
        </p:grpSpPr>
        <p:sp>
          <p:nvSpPr>
            <p:cNvPr id="112" name="Oval 111"/>
            <p:cNvSpPr>
              <a:spLocks noChangeAspect="1"/>
            </p:cNvSpPr>
            <p:nvPr/>
          </p:nvSpPr>
          <p:spPr>
            <a:xfrm>
              <a:off x="1088218" y="3281022"/>
              <a:ext cx="200183" cy="194452"/>
            </a:xfrm>
            <a:prstGeom prst="ellipse">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19" name="Group 120"/>
            <p:cNvGrpSpPr/>
            <p:nvPr/>
          </p:nvGrpSpPr>
          <p:grpSpPr>
            <a:xfrm>
              <a:off x="706388" y="3475474"/>
              <a:ext cx="1063274" cy="584220"/>
              <a:chOff x="763995" y="3705902"/>
              <a:chExt cx="1063274" cy="584220"/>
            </a:xfrm>
          </p:grpSpPr>
          <p:sp>
            <p:nvSpPr>
              <p:cNvPr id="114" name="TextBox 113"/>
              <p:cNvSpPr txBox="1"/>
              <p:nvPr/>
            </p:nvSpPr>
            <p:spPr>
              <a:xfrm>
                <a:off x="763995" y="4056922"/>
                <a:ext cx="1063274" cy="233200"/>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cxnSp>
            <p:nvCxnSpPr>
              <p:cNvPr id="115" name="Straight Connector 114"/>
              <p:cNvCxnSpPr/>
              <p:nvPr/>
            </p:nvCxnSpPr>
            <p:spPr>
              <a:xfrm>
                <a:off x="1246034" y="3705902"/>
                <a:ext cx="0" cy="342098"/>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5798056" y="4314941"/>
            <a:ext cx="1231106" cy="1278021"/>
            <a:chOff x="1363729" y="3281022"/>
            <a:chExt cx="1063274" cy="1103793"/>
          </a:xfrm>
        </p:grpSpPr>
        <p:sp>
          <p:nvSpPr>
            <p:cNvPr id="117" name="Oval 116"/>
            <p:cNvSpPr>
              <a:spLocks noChangeAspect="1"/>
            </p:cNvSpPr>
            <p:nvPr/>
          </p:nvSpPr>
          <p:spPr>
            <a:xfrm>
              <a:off x="1744938" y="3281022"/>
              <a:ext cx="200183" cy="194452"/>
            </a:xfrm>
            <a:prstGeom prst="ellipse">
              <a:avLst/>
            </a:prstGeom>
            <a:solidFill>
              <a:srgbClr val="33669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21" name="Group 107"/>
            <p:cNvGrpSpPr/>
            <p:nvPr/>
          </p:nvGrpSpPr>
          <p:grpSpPr>
            <a:xfrm>
              <a:off x="1363729" y="3475474"/>
              <a:ext cx="1063274" cy="909341"/>
              <a:chOff x="1412525" y="3705902"/>
              <a:chExt cx="1063274" cy="909341"/>
            </a:xfrm>
          </p:grpSpPr>
          <p:cxnSp>
            <p:nvCxnSpPr>
              <p:cNvPr id="119" name="Straight Connector 118"/>
              <p:cNvCxnSpPr/>
              <p:nvPr/>
            </p:nvCxnSpPr>
            <p:spPr>
              <a:xfrm>
                <a:off x="1893825" y="3705902"/>
                <a:ext cx="0" cy="651665"/>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412525" y="4382042"/>
                <a:ext cx="1063274" cy="233201"/>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grpSp>
      </p:grpSp>
      <p:grpSp>
        <p:nvGrpSpPr>
          <p:cNvPr id="23" name="Group 136"/>
          <p:cNvGrpSpPr/>
          <p:nvPr/>
        </p:nvGrpSpPr>
        <p:grpSpPr>
          <a:xfrm>
            <a:off x="6653486" y="4314945"/>
            <a:ext cx="1231106" cy="901583"/>
            <a:chOff x="706388" y="3281022"/>
            <a:chExt cx="1063274" cy="778672"/>
          </a:xfrm>
        </p:grpSpPr>
        <p:sp>
          <p:nvSpPr>
            <p:cNvPr id="122" name="Oval 121"/>
            <p:cNvSpPr>
              <a:spLocks noChangeAspect="1"/>
            </p:cNvSpPr>
            <p:nvPr/>
          </p:nvSpPr>
          <p:spPr>
            <a:xfrm>
              <a:off x="1088218" y="3281022"/>
              <a:ext cx="200183" cy="194452"/>
            </a:xfrm>
            <a:prstGeom prst="ellipse">
              <a:avLst/>
            </a:prstGeom>
            <a:solidFill>
              <a:schemeClr val="tx1">
                <a:lumMod val="50000"/>
                <a:lumOff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24" name="Group 120"/>
            <p:cNvGrpSpPr/>
            <p:nvPr/>
          </p:nvGrpSpPr>
          <p:grpSpPr>
            <a:xfrm>
              <a:off x="706388" y="3475474"/>
              <a:ext cx="1063274" cy="584220"/>
              <a:chOff x="763995" y="3705902"/>
              <a:chExt cx="1063274" cy="584220"/>
            </a:xfrm>
          </p:grpSpPr>
          <p:sp>
            <p:nvSpPr>
              <p:cNvPr id="124" name="TextBox 123"/>
              <p:cNvSpPr txBox="1"/>
              <p:nvPr/>
            </p:nvSpPr>
            <p:spPr>
              <a:xfrm>
                <a:off x="763995" y="4056922"/>
                <a:ext cx="1063274" cy="233200"/>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cxnSp>
            <p:nvCxnSpPr>
              <p:cNvPr id="125" name="Straight Connector 124"/>
              <p:cNvCxnSpPr/>
              <p:nvPr/>
            </p:nvCxnSpPr>
            <p:spPr>
              <a:xfrm>
                <a:off x="1246034" y="3705902"/>
                <a:ext cx="0" cy="342098"/>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7508912" y="4314941"/>
            <a:ext cx="1231106" cy="1278021"/>
            <a:chOff x="1363729" y="3281022"/>
            <a:chExt cx="1063274" cy="1103793"/>
          </a:xfrm>
        </p:grpSpPr>
        <p:sp>
          <p:nvSpPr>
            <p:cNvPr id="127" name="Oval 126"/>
            <p:cNvSpPr>
              <a:spLocks noChangeAspect="1"/>
            </p:cNvSpPr>
            <p:nvPr/>
          </p:nvSpPr>
          <p:spPr>
            <a:xfrm>
              <a:off x="1744938" y="3281022"/>
              <a:ext cx="200183" cy="194452"/>
            </a:xfrm>
            <a:prstGeom prst="ellipse">
              <a:avLst/>
            </a:prstGeom>
            <a:solidFill>
              <a:srgbClr val="E56A3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26" name="Group 127"/>
            <p:cNvGrpSpPr/>
            <p:nvPr/>
          </p:nvGrpSpPr>
          <p:grpSpPr>
            <a:xfrm>
              <a:off x="1363729" y="3475474"/>
              <a:ext cx="1063274" cy="909341"/>
              <a:chOff x="1412525" y="3705902"/>
              <a:chExt cx="1063274" cy="909341"/>
            </a:xfrm>
          </p:grpSpPr>
          <p:cxnSp>
            <p:nvCxnSpPr>
              <p:cNvPr id="129" name="Straight Connector 128"/>
              <p:cNvCxnSpPr/>
              <p:nvPr/>
            </p:nvCxnSpPr>
            <p:spPr>
              <a:xfrm>
                <a:off x="1893825" y="3705902"/>
                <a:ext cx="0" cy="651665"/>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412525" y="4382042"/>
                <a:ext cx="1063274" cy="233201"/>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grpSp>
      </p:grpSp>
      <p:grpSp>
        <p:nvGrpSpPr>
          <p:cNvPr id="33" name="Group 136"/>
          <p:cNvGrpSpPr/>
          <p:nvPr/>
        </p:nvGrpSpPr>
        <p:grpSpPr>
          <a:xfrm>
            <a:off x="8364342" y="4314945"/>
            <a:ext cx="1231106" cy="901583"/>
            <a:chOff x="706388" y="3281022"/>
            <a:chExt cx="1063274" cy="778672"/>
          </a:xfrm>
        </p:grpSpPr>
        <p:sp>
          <p:nvSpPr>
            <p:cNvPr id="132" name="Oval 131"/>
            <p:cNvSpPr>
              <a:spLocks noChangeAspect="1"/>
            </p:cNvSpPr>
            <p:nvPr/>
          </p:nvSpPr>
          <p:spPr>
            <a:xfrm>
              <a:off x="1088218" y="3281022"/>
              <a:ext cx="200183" cy="194452"/>
            </a:xfrm>
            <a:prstGeom prst="ellipse">
              <a:avLst/>
            </a:prstGeom>
            <a:solidFill>
              <a:srgbClr val="25568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35" name="Group 120"/>
            <p:cNvGrpSpPr/>
            <p:nvPr/>
          </p:nvGrpSpPr>
          <p:grpSpPr>
            <a:xfrm>
              <a:off x="706388" y="3475474"/>
              <a:ext cx="1063274" cy="584220"/>
              <a:chOff x="763995" y="3705902"/>
              <a:chExt cx="1063274" cy="584220"/>
            </a:xfrm>
          </p:grpSpPr>
          <p:sp>
            <p:nvSpPr>
              <p:cNvPr id="134" name="TextBox 133"/>
              <p:cNvSpPr txBox="1"/>
              <p:nvPr/>
            </p:nvSpPr>
            <p:spPr>
              <a:xfrm>
                <a:off x="763995" y="4056922"/>
                <a:ext cx="1063274" cy="233200"/>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cxnSp>
            <p:nvCxnSpPr>
              <p:cNvPr id="135" name="Straight Connector 134"/>
              <p:cNvCxnSpPr/>
              <p:nvPr/>
            </p:nvCxnSpPr>
            <p:spPr>
              <a:xfrm>
                <a:off x="1246034" y="3705902"/>
                <a:ext cx="0" cy="342098"/>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219765" y="4314941"/>
            <a:ext cx="1231106" cy="1278021"/>
            <a:chOff x="1363729" y="3281022"/>
            <a:chExt cx="1063274" cy="1103793"/>
          </a:xfrm>
        </p:grpSpPr>
        <p:sp>
          <p:nvSpPr>
            <p:cNvPr id="137" name="Oval 136"/>
            <p:cNvSpPr>
              <a:spLocks noChangeAspect="1"/>
            </p:cNvSpPr>
            <p:nvPr/>
          </p:nvSpPr>
          <p:spPr>
            <a:xfrm>
              <a:off x="1744938" y="3281022"/>
              <a:ext cx="200183" cy="194452"/>
            </a:xfrm>
            <a:prstGeom prst="ellipse">
              <a:avLst/>
            </a:prstGeom>
            <a:solidFill>
              <a:srgbClr val="37988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lumMod val="75000"/>
                    <a:lumOff val="25000"/>
                  </a:schemeClr>
                </a:solidFill>
                <a:cs typeface="+mn-ea"/>
                <a:sym typeface="+mn-lt"/>
              </a:endParaRPr>
            </a:p>
          </p:txBody>
        </p:sp>
        <p:grpSp>
          <p:nvGrpSpPr>
            <p:cNvPr id="41" name="Group 137"/>
            <p:cNvGrpSpPr/>
            <p:nvPr/>
          </p:nvGrpSpPr>
          <p:grpSpPr>
            <a:xfrm>
              <a:off x="1363729" y="3475474"/>
              <a:ext cx="1063274" cy="909341"/>
              <a:chOff x="1412525" y="3705902"/>
              <a:chExt cx="1063274" cy="909341"/>
            </a:xfrm>
          </p:grpSpPr>
          <p:cxnSp>
            <p:nvCxnSpPr>
              <p:cNvPr id="139" name="Straight Connector 138"/>
              <p:cNvCxnSpPr/>
              <p:nvPr/>
            </p:nvCxnSpPr>
            <p:spPr>
              <a:xfrm>
                <a:off x="1893825" y="3705902"/>
                <a:ext cx="0" cy="651665"/>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412525" y="4382042"/>
                <a:ext cx="1063274" cy="233201"/>
              </a:xfrm>
              <a:prstGeom prst="rect">
                <a:avLst/>
              </a:prstGeom>
              <a:noFill/>
              <a:ln>
                <a:noFill/>
              </a:ln>
            </p:spPr>
            <p:txBody>
              <a:bodyPr wrap="none" lIns="0" tIns="0" rIns="0" bIns="0" rtlCol="0" anchor="t">
                <a:spAutoFit/>
              </a:bodyPr>
              <a:lstStyle/>
              <a:p>
                <a:pPr algn="ctr">
                  <a:lnSpc>
                    <a:spcPct val="120000"/>
                  </a:lnSpc>
                </a:pPr>
                <a:r>
                  <a:rPr lang="zh-CN" altLang="en-US" sz="1600" b="1" dirty="0">
                    <a:solidFill>
                      <a:schemeClr val="tx1">
                        <a:lumMod val="75000"/>
                        <a:lumOff val="25000"/>
                      </a:schemeClr>
                    </a:solidFill>
                    <a:cs typeface="+mn-ea"/>
                    <a:sym typeface="+mn-lt"/>
                  </a:rPr>
                  <a:t>替换文字内容</a:t>
                </a:r>
                <a:endParaRPr lang="en-US" sz="1600" b="1" dirty="0">
                  <a:solidFill>
                    <a:schemeClr val="tx1">
                      <a:lumMod val="75000"/>
                      <a:lumOff val="25000"/>
                    </a:schemeClr>
                  </a:solidFill>
                  <a:cs typeface="+mn-ea"/>
                  <a:sym typeface="+mn-lt"/>
                </a:endParaRPr>
              </a:p>
            </p:txBody>
          </p:sp>
        </p:grpSp>
      </p:grpSp>
      <p:sp>
        <p:nvSpPr>
          <p:cNvPr id="2" name="灯片编号占位符 1"/>
          <p:cNvSpPr>
            <a:spLocks noGrp="1"/>
          </p:cNvSpPr>
          <p:nvPr>
            <p:ph type="sldNum" sz="quarter" idx="12"/>
          </p:nvPr>
        </p:nvSpPr>
        <p:spPr/>
        <p:txBody>
          <a:bodyPr/>
          <a:lstStyle/>
          <a:p>
            <a:fld id="{F35312EC-3547-4D34-9E02-54FBE31D3775}" type="slidenum">
              <a:rPr lang="zh-CN" altLang="en-US" smtClean="0">
                <a:cs typeface="+mn-ea"/>
                <a:sym typeface="+mn-lt"/>
              </a:rPr>
              <a:t>13</a:t>
            </a:fld>
            <a:endParaRPr lang="zh-CN" altLang="en-US">
              <a:cs typeface="+mn-ea"/>
              <a:sym typeface="+mn-lt"/>
            </a:endParaRPr>
          </a:p>
        </p:txBody>
      </p:sp>
    </p:spTree>
    <p:extLst>
      <p:ext uri="{BB962C8B-B14F-4D97-AF65-F5344CB8AC3E}">
        <p14:creationId xmlns:p14="http://schemas.microsoft.com/office/powerpoint/2010/main" val="40365244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781246" y="2688705"/>
            <a:ext cx="2618793" cy="2367129"/>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7" name="Rectangle 6"/>
            <p:cNvSpPr>
              <a:spLocks noChangeArrowheads="1"/>
            </p:cNvSpPr>
            <p:nvPr/>
          </p:nvSpPr>
          <p:spPr bwMode="auto">
            <a:xfrm>
              <a:off x="3563938" y="3713163"/>
              <a:ext cx="2019300" cy="90488"/>
            </a:xfrm>
            <a:prstGeom prst="rect">
              <a:avLst/>
            </a:prstGeom>
            <a:solidFill>
              <a:schemeClr val="bg1">
                <a:lumMod val="85000"/>
              </a:schemeClr>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rgbClr val="385C6C"/>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tx1">
                <a:lumMod val="65000"/>
                <a:lumOff val="35000"/>
              </a:schemeClr>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rgbClr val="385C6C"/>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a:cs typeface="+mn-ea"/>
                <a:sym typeface="+mn-lt"/>
              </a:endParaRPr>
            </a:p>
          </p:txBody>
        </p:sp>
      </p:grpSp>
      <p:grpSp>
        <p:nvGrpSpPr>
          <p:cNvPr id="26" name="Group 130"/>
          <p:cNvGrpSpPr/>
          <p:nvPr/>
        </p:nvGrpSpPr>
        <p:grpSpPr>
          <a:xfrm>
            <a:off x="8684639" y="1754669"/>
            <a:ext cx="2084705" cy="932608"/>
            <a:chOff x="1741031" y="1304396"/>
            <a:chExt cx="1563615" cy="699494"/>
          </a:xfrm>
        </p:grpSpPr>
        <p:sp>
          <p:nvSpPr>
            <p:cNvPr id="27" name="TextBox 26"/>
            <p:cNvSpPr txBox="1"/>
            <p:nvPr/>
          </p:nvSpPr>
          <p:spPr>
            <a:xfrm>
              <a:off x="1762140" y="1304396"/>
              <a:ext cx="1542506" cy="253545"/>
            </a:xfrm>
            <a:prstGeom prst="rect">
              <a:avLst/>
            </a:prstGeom>
            <a:noFill/>
          </p:spPr>
          <p:txBody>
            <a:bodyPr wrap="square" lIns="0" tIns="0" rIns="0" bIns="0" rtlCol="0" anchor="t">
              <a:spAutoFit/>
            </a:bodyPr>
            <a:lstStyle/>
            <a:p>
              <a:pP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28" name="TextBox 27"/>
            <p:cNvSpPr txBox="1"/>
            <p:nvPr/>
          </p:nvSpPr>
          <p:spPr>
            <a:xfrm>
              <a:off x="1741031" y="1579760"/>
              <a:ext cx="1542507" cy="424130"/>
            </a:xfrm>
            <a:prstGeom prst="rect">
              <a:avLst/>
            </a:prstGeom>
            <a:noFill/>
          </p:spPr>
          <p:txBody>
            <a:bodyPr wrap="square" lIns="0" tIns="0" rIns="0" bIns="0" rtlCol="0" anchor="t">
              <a:spAutoFit/>
            </a:bodyPr>
            <a:lstStyle/>
            <a:p>
              <a:pPr lvl="0" algn="just">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p:txBody>
        </p:sp>
      </p:grpSp>
      <p:grpSp>
        <p:nvGrpSpPr>
          <p:cNvPr id="29" name="Group 131"/>
          <p:cNvGrpSpPr/>
          <p:nvPr/>
        </p:nvGrpSpPr>
        <p:grpSpPr>
          <a:xfrm>
            <a:off x="8705703" y="2786785"/>
            <a:ext cx="2063641" cy="909112"/>
            <a:chOff x="1756830" y="2072489"/>
            <a:chExt cx="1547816" cy="681871"/>
          </a:xfrm>
        </p:grpSpPr>
        <p:sp>
          <p:nvSpPr>
            <p:cNvPr id="30" name="TextBox 29"/>
            <p:cNvSpPr txBox="1"/>
            <p:nvPr/>
          </p:nvSpPr>
          <p:spPr>
            <a:xfrm>
              <a:off x="1762140" y="2072489"/>
              <a:ext cx="1542506" cy="253545"/>
            </a:xfrm>
            <a:prstGeom prst="rect">
              <a:avLst/>
            </a:prstGeom>
            <a:noFill/>
          </p:spPr>
          <p:txBody>
            <a:bodyPr wrap="square" lIns="0" tIns="0" rIns="0" bIns="0" rtlCol="0" anchor="t">
              <a:spAutoFit/>
            </a:bodyPr>
            <a:lstStyle/>
            <a:p>
              <a:pP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31" name="TextBox 30"/>
            <p:cNvSpPr txBox="1"/>
            <p:nvPr/>
          </p:nvSpPr>
          <p:spPr>
            <a:xfrm>
              <a:off x="1756830" y="2330230"/>
              <a:ext cx="1542507" cy="424130"/>
            </a:xfrm>
            <a:prstGeom prst="rect">
              <a:avLst/>
            </a:prstGeom>
            <a:noFill/>
          </p:spPr>
          <p:txBody>
            <a:bodyPr wrap="square" lIns="0" tIns="0" rIns="0" bIns="0" rtlCol="0" anchor="t">
              <a:spAutoFit/>
            </a:bodyPr>
            <a:lstStyle/>
            <a:p>
              <a:pPr lvl="0" algn="just">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p:txBody>
        </p:sp>
      </p:grpSp>
      <p:grpSp>
        <p:nvGrpSpPr>
          <p:cNvPr id="32" name="Group 144"/>
          <p:cNvGrpSpPr/>
          <p:nvPr/>
        </p:nvGrpSpPr>
        <p:grpSpPr>
          <a:xfrm>
            <a:off x="8712782" y="3870086"/>
            <a:ext cx="2056563" cy="885755"/>
            <a:chOff x="1762139" y="2840582"/>
            <a:chExt cx="1542507" cy="664354"/>
          </a:xfrm>
        </p:grpSpPr>
        <p:sp>
          <p:nvSpPr>
            <p:cNvPr id="33" name="TextBox 32"/>
            <p:cNvSpPr txBox="1"/>
            <p:nvPr/>
          </p:nvSpPr>
          <p:spPr>
            <a:xfrm>
              <a:off x="1762140" y="2840582"/>
              <a:ext cx="1542506" cy="253545"/>
            </a:xfrm>
            <a:prstGeom prst="rect">
              <a:avLst/>
            </a:prstGeom>
            <a:noFill/>
          </p:spPr>
          <p:txBody>
            <a:bodyPr wrap="square" lIns="0" tIns="0" rIns="0" bIns="0" rtlCol="0" anchor="t">
              <a:spAutoFit/>
            </a:bodyPr>
            <a:lstStyle/>
            <a:p>
              <a:pP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34" name="TextBox 33"/>
            <p:cNvSpPr txBox="1"/>
            <p:nvPr/>
          </p:nvSpPr>
          <p:spPr>
            <a:xfrm>
              <a:off x="1762139" y="3080805"/>
              <a:ext cx="1542507" cy="424131"/>
            </a:xfrm>
            <a:prstGeom prst="rect">
              <a:avLst/>
            </a:prstGeom>
            <a:noFill/>
          </p:spPr>
          <p:txBody>
            <a:bodyPr wrap="square" lIns="0" tIns="0" rIns="0" bIns="0" rtlCol="0" anchor="t">
              <a:spAutoFit/>
            </a:bodyPr>
            <a:lstStyle/>
            <a:p>
              <a:pPr lvl="0" algn="just">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p:txBody>
        </p:sp>
      </p:grpSp>
      <p:grpSp>
        <p:nvGrpSpPr>
          <p:cNvPr id="35" name="Group 145"/>
          <p:cNvGrpSpPr/>
          <p:nvPr/>
        </p:nvGrpSpPr>
        <p:grpSpPr>
          <a:xfrm>
            <a:off x="8712782" y="4927812"/>
            <a:ext cx="2056563" cy="862327"/>
            <a:chOff x="1762139" y="3608676"/>
            <a:chExt cx="1542507" cy="646780"/>
          </a:xfrm>
        </p:grpSpPr>
        <p:sp>
          <p:nvSpPr>
            <p:cNvPr id="36" name="TextBox 35"/>
            <p:cNvSpPr txBox="1"/>
            <p:nvPr/>
          </p:nvSpPr>
          <p:spPr>
            <a:xfrm>
              <a:off x="1762140" y="3608676"/>
              <a:ext cx="1542506" cy="253544"/>
            </a:xfrm>
            <a:prstGeom prst="rect">
              <a:avLst/>
            </a:prstGeom>
            <a:noFill/>
          </p:spPr>
          <p:txBody>
            <a:bodyPr wrap="square" lIns="0" tIns="0" rIns="0" bIns="0" rtlCol="0" anchor="t">
              <a:spAutoFit/>
            </a:bodyPr>
            <a:lstStyle/>
            <a:p>
              <a:pP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37" name="TextBox 36"/>
            <p:cNvSpPr txBox="1"/>
            <p:nvPr/>
          </p:nvSpPr>
          <p:spPr>
            <a:xfrm>
              <a:off x="1762139" y="3831326"/>
              <a:ext cx="1542507" cy="424130"/>
            </a:xfrm>
            <a:prstGeom prst="rect">
              <a:avLst/>
            </a:prstGeom>
            <a:noFill/>
          </p:spPr>
          <p:txBody>
            <a:bodyPr wrap="square" lIns="0" tIns="0" rIns="0" bIns="0" rtlCol="0" anchor="t">
              <a:spAutoFit/>
            </a:bodyPr>
            <a:lstStyle/>
            <a:p>
              <a:pPr lvl="0" algn="just">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p:txBody>
        </p:sp>
      </p:grpSp>
      <p:grpSp>
        <p:nvGrpSpPr>
          <p:cNvPr id="38" name="Group 113"/>
          <p:cNvGrpSpPr/>
          <p:nvPr/>
        </p:nvGrpSpPr>
        <p:grpSpPr>
          <a:xfrm>
            <a:off x="1422658" y="1737791"/>
            <a:ext cx="2056563" cy="893067"/>
            <a:chOff x="5839354" y="1336688"/>
            <a:chExt cx="1542507" cy="669837"/>
          </a:xfrm>
        </p:grpSpPr>
        <p:sp>
          <p:nvSpPr>
            <p:cNvPr id="39" name="TextBox 38"/>
            <p:cNvSpPr txBox="1"/>
            <p:nvPr/>
          </p:nvSpPr>
          <p:spPr>
            <a:xfrm>
              <a:off x="5839355" y="1336688"/>
              <a:ext cx="1542506" cy="253545"/>
            </a:xfrm>
            <a:prstGeom prst="rect">
              <a:avLst/>
            </a:prstGeom>
            <a:noFill/>
          </p:spPr>
          <p:txBody>
            <a:bodyPr wrap="square" lIns="0" tIns="0" rIns="0" bIns="0" rtlCol="0" anchor="t">
              <a:spAutoFit/>
            </a:bodyPr>
            <a:lstStyle/>
            <a:p>
              <a:pPr algn="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40" name="TextBox 39"/>
            <p:cNvSpPr txBox="1"/>
            <p:nvPr/>
          </p:nvSpPr>
          <p:spPr>
            <a:xfrm>
              <a:off x="5839354" y="1582395"/>
              <a:ext cx="1542507" cy="424130"/>
            </a:xfrm>
            <a:prstGeom prst="rect">
              <a:avLst/>
            </a:prstGeom>
            <a:noFill/>
          </p:spPr>
          <p:txBody>
            <a:bodyPr wrap="square" lIns="0" tIns="0" rIns="0" bIns="0" rtlCol="0" anchor="t">
              <a:spAutoFit/>
            </a:bodyPr>
            <a:lstStyle/>
            <a:p>
              <a:pPr lvl="0" algn="r">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p:txBody>
        </p:sp>
      </p:grpSp>
      <p:grpSp>
        <p:nvGrpSpPr>
          <p:cNvPr id="41" name="Group 117"/>
          <p:cNvGrpSpPr/>
          <p:nvPr/>
        </p:nvGrpSpPr>
        <p:grpSpPr>
          <a:xfrm>
            <a:off x="1454708" y="2782560"/>
            <a:ext cx="2056564" cy="928383"/>
            <a:chOff x="5863394" y="2079109"/>
            <a:chExt cx="1542508" cy="696327"/>
          </a:xfrm>
        </p:grpSpPr>
        <p:sp>
          <p:nvSpPr>
            <p:cNvPr id="42" name="TextBox 41"/>
            <p:cNvSpPr txBox="1"/>
            <p:nvPr/>
          </p:nvSpPr>
          <p:spPr>
            <a:xfrm>
              <a:off x="5863396" y="2079109"/>
              <a:ext cx="1542506" cy="253545"/>
            </a:xfrm>
            <a:prstGeom prst="rect">
              <a:avLst/>
            </a:prstGeom>
            <a:noFill/>
          </p:spPr>
          <p:txBody>
            <a:bodyPr wrap="square" lIns="0" tIns="0" rIns="0" bIns="0" rtlCol="0" anchor="t">
              <a:spAutoFit/>
            </a:bodyPr>
            <a:lstStyle/>
            <a:p>
              <a:pPr algn="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43" name="TextBox 42"/>
            <p:cNvSpPr txBox="1"/>
            <p:nvPr/>
          </p:nvSpPr>
          <p:spPr>
            <a:xfrm>
              <a:off x="5863394" y="2351305"/>
              <a:ext cx="1542507" cy="424131"/>
            </a:xfrm>
            <a:prstGeom prst="rect">
              <a:avLst/>
            </a:prstGeom>
            <a:noFill/>
          </p:spPr>
          <p:txBody>
            <a:bodyPr wrap="square" lIns="0" tIns="0" rIns="0" bIns="0" rtlCol="0" anchor="t">
              <a:spAutoFit/>
            </a:bodyPr>
            <a:lstStyle/>
            <a:p>
              <a:pPr lvl="0" algn="r">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p:txBody>
        </p:sp>
      </p:grpSp>
      <p:grpSp>
        <p:nvGrpSpPr>
          <p:cNvPr id="44" name="Group 118"/>
          <p:cNvGrpSpPr/>
          <p:nvPr/>
        </p:nvGrpSpPr>
        <p:grpSpPr>
          <a:xfrm>
            <a:off x="1454712" y="3835968"/>
            <a:ext cx="2065565" cy="1091845"/>
            <a:chOff x="5863396" y="2821530"/>
            <a:chExt cx="1549259" cy="818928"/>
          </a:xfrm>
        </p:grpSpPr>
        <p:sp>
          <p:nvSpPr>
            <p:cNvPr id="45" name="TextBox 44"/>
            <p:cNvSpPr txBox="1"/>
            <p:nvPr/>
          </p:nvSpPr>
          <p:spPr>
            <a:xfrm>
              <a:off x="5863396" y="2821530"/>
              <a:ext cx="1542506" cy="253544"/>
            </a:xfrm>
            <a:prstGeom prst="rect">
              <a:avLst/>
            </a:prstGeom>
            <a:noFill/>
          </p:spPr>
          <p:txBody>
            <a:bodyPr wrap="square" lIns="0" tIns="0" rIns="0" bIns="0" rtlCol="0" anchor="t">
              <a:spAutoFit/>
            </a:bodyPr>
            <a:lstStyle/>
            <a:p>
              <a:pPr algn="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46" name="TextBox 45"/>
            <p:cNvSpPr txBox="1"/>
            <p:nvPr/>
          </p:nvSpPr>
          <p:spPr>
            <a:xfrm>
              <a:off x="5870148" y="3074743"/>
              <a:ext cx="1542507" cy="565715"/>
            </a:xfrm>
            <a:prstGeom prst="rect">
              <a:avLst/>
            </a:prstGeom>
            <a:noFill/>
          </p:spPr>
          <p:txBody>
            <a:bodyPr wrap="square" lIns="0" tIns="0" rIns="0" bIns="0" rtlCol="0" anchor="t">
              <a:spAutoFit/>
            </a:bodyPr>
            <a:lstStyle/>
            <a:p>
              <a:pPr lvl="0" algn="r">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a:p>
              <a:pPr algn="r" defTabSz="1219094">
                <a:lnSpc>
                  <a:spcPct val="120000"/>
                </a:lnSpc>
                <a:spcBef>
                  <a:spcPct val="20000"/>
                </a:spcBef>
                <a:defRPr/>
              </a:pPr>
              <a:r>
                <a:rPr lang="en-US" altLang="zh-CN" sz="758" dirty="0">
                  <a:solidFill>
                    <a:schemeClr val="bg1">
                      <a:lumMod val="65000"/>
                    </a:schemeClr>
                  </a:solidFill>
                  <a:cs typeface="+mn-ea"/>
                  <a:sym typeface="+mn-lt"/>
                </a:rPr>
                <a:t>.</a:t>
              </a:r>
            </a:p>
          </p:txBody>
        </p:sp>
      </p:grpSp>
      <p:grpSp>
        <p:nvGrpSpPr>
          <p:cNvPr id="47" name="Group 119"/>
          <p:cNvGrpSpPr/>
          <p:nvPr/>
        </p:nvGrpSpPr>
        <p:grpSpPr>
          <a:xfrm>
            <a:off x="1454709" y="4897989"/>
            <a:ext cx="2056567" cy="885755"/>
            <a:chOff x="5863393" y="3563949"/>
            <a:chExt cx="1542510" cy="664353"/>
          </a:xfrm>
        </p:grpSpPr>
        <p:sp>
          <p:nvSpPr>
            <p:cNvPr id="48" name="TextBox 47"/>
            <p:cNvSpPr txBox="1"/>
            <p:nvPr/>
          </p:nvSpPr>
          <p:spPr>
            <a:xfrm>
              <a:off x="5863397" y="3563949"/>
              <a:ext cx="1542506" cy="253545"/>
            </a:xfrm>
            <a:prstGeom prst="rect">
              <a:avLst/>
            </a:prstGeom>
            <a:noFill/>
          </p:spPr>
          <p:txBody>
            <a:bodyPr wrap="square" lIns="0" tIns="0" rIns="0" bIns="0" rtlCol="0" anchor="t">
              <a:spAutoFit/>
            </a:bodyPr>
            <a:lstStyle/>
            <a:p>
              <a:pPr algn="r">
                <a:lnSpc>
                  <a:spcPct val="120000"/>
                </a:lnSpc>
              </a:pPr>
              <a:r>
                <a:rPr lang="zh-CN" altLang="en-US" sz="2000" b="1" dirty="0">
                  <a:solidFill>
                    <a:schemeClr val="tx1">
                      <a:lumMod val="75000"/>
                      <a:lumOff val="25000"/>
                    </a:schemeClr>
                  </a:solidFill>
                  <a:cs typeface="+mn-ea"/>
                  <a:sym typeface="+mn-lt"/>
                </a:rPr>
                <a:t>请替换文字内容</a:t>
              </a:r>
              <a:endParaRPr lang="en-US" sz="2000" b="1" dirty="0">
                <a:solidFill>
                  <a:schemeClr val="tx1">
                    <a:lumMod val="75000"/>
                    <a:lumOff val="25000"/>
                  </a:schemeClr>
                </a:solidFill>
                <a:cs typeface="+mn-ea"/>
                <a:sym typeface="+mn-lt"/>
              </a:endParaRPr>
            </a:p>
          </p:txBody>
        </p:sp>
        <p:sp>
          <p:nvSpPr>
            <p:cNvPr id="49" name="TextBox 48"/>
            <p:cNvSpPr txBox="1"/>
            <p:nvPr/>
          </p:nvSpPr>
          <p:spPr>
            <a:xfrm>
              <a:off x="5863393" y="3804172"/>
              <a:ext cx="1542507" cy="424130"/>
            </a:xfrm>
            <a:prstGeom prst="rect">
              <a:avLst/>
            </a:prstGeom>
            <a:noFill/>
          </p:spPr>
          <p:txBody>
            <a:bodyPr wrap="square" lIns="0" tIns="0" rIns="0" bIns="0" rtlCol="0" anchor="t">
              <a:spAutoFit/>
            </a:bodyPr>
            <a:lstStyle/>
            <a:p>
              <a:pPr lvl="0" algn="r">
                <a:lnSpc>
                  <a:spcPct val="120000"/>
                </a:lnSpc>
                <a:defRPr/>
              </a:pPr>
              <a:r>
                <a:rPr lang="zh-CN" altLang="en-US" sz="1600" dirty="0">
                  <a:solidFill>
                    <a:prstClr val="black">
                      <a:lumMod val="65000"/>
                      <a:lumOff val="35000"/>
                    </a:prstClr>
                  </a:solidFill>
                  <a:cs typeface="+mn-ea"/>
                  <a:sym typeface="+mn-lt"/>
                </a:rPr>
                <a:t>请插入文本的内容请插入文本的内容</a:t>
              </a:r>
              <a:endParaRPr lang="en-US" altLang="zh-CN" sz="1600" dirty="0">
                <a:solidFill>
                  <a:prstClr val="black">
                    <a:lumMod val="65000"/>
                    <a:lumOff val="35000"/>
                  </a:prstClr>
                </a:solidFill>
                <a:cs typeface="+mn-ea"/>
                <a:sym typeface="+mn-lt"/>
              </a:endParaRPr>
            </a:p>
          </p:txBody>
        </p:sp>
      </p:grpSp>
      <p:grpSp>
        <p:nvGrpSpPr>
          <p:cNvPr id="50" name="Group 108"/>
          <p:cNvGrpSpPr/>
          <p:nvPr/>
        </p:nvGrpSpPr>
        <p:grpSpPr>
          <a:xfrm>
            <a:off x="3670434" y="3886763"/>
            <a:ext cx="625327" cy="607424"/>
            <a:chOff x="6299532" y="3384456"/>
            <a:chExt cx="469021" cy="455593"/>
          </a:xfrm>
        </p:grpSpPr>
        <p:sp>
          <p:nvSpPr>
            <p:cNvPr id="51" name="Oval 50"/>
            <p:cNvSpPr>
              <a:spLocks noChangeAspect="1"/>
            </p:cNvSpPr>
            <p:nvPr/>
          </p:nvSpPr>
          <p:spPr>
            <a:xfrm>
              <a:off x="6299532" y="3384456"/>
              <a:ext cx="469021" cy="455593"/>
            </a:xfrm>
            <a:prstGeom prst="ellipse">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cs typeface="+mn-ea"/>
                <a:sym typeface="+mn-lt"/>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53" name="Group 111"/>
          <p:cNvGrpSpPr/>
          <p:nvPr/>
        </p:nvGrpSpPr>
        <p:grpSpPr>
          <a:xfrm>
            <a:off x="3670434" y="4944475"/>
            <a:ext cx="625327" cy="607424"/>
            <a:chOff x="630683" y="4190009"/>
            <a:chExt cx="469021" cy="455593"/>
          </a:xfrm>
        </p:grpSpPr>
        <p:sp>
          <p:nvSpPr>
            <p:cNvPr id="54" name="Oval 53"/>
            <p:cNvSpPr>
              <a:spLocks noChangeAspect="1"/>
            </p:cNvSpPr>
            <p:nvPr/>
          </p:nvSpPr>
          <p:spPr>
            <a:xfrm>
              <a:off x="630683" y="4190009"/>
              <a:ext cx="469021" cy="455593"/>
            </a:xfrm>
            <a:prstGeom prst="ellipse">
              <a:avLst/>
            </a:prstGeom>
            <a:solidFill>
              <a:srgbClr val="37988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cs typeface="+mn-ea"/>
                <a:sym typeface="+mn-lt"/>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56" name="Group 114"/>
          <p:cNvGrpSpPr/>
          <p:nvPr/>
        </p:nvGrpSpPr>
        <p:grpSpPr>
          <a:xfrm>
            <a:off x="3670434" y="2829051"/>
            <a:ext cx="625327" cy="607424"/>
            <a:chOff x="3425803" y="3384456"/>
            <a:chExt cx="469021" cy="455593"/>
          </a:xfrm>
        </p:grpSpPr>
        <p:sp>
          <p:nvSpPr>
            <p:cNvPr id="57" name="Oval 56"/>
            <p:cNvSpPr>
              <a:spLocks noChangeAspect="1"/>
            </p:cNvSpPr>
            <p:nvPr/>
          </p:nvSpPr>
          <p:spPr>
            <a:xfrm>
              <a:off x="3425803" y="3384456"/>
              <a:ext cx="469021" cy="455593"/>
            </a:xfrm>
            <a:prstGeom prst="ellipse">
              <a:avLst/>
            </a:prstGeom>
            <a:solidFill>
              <a:srgbClr val="E56A3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cs typeface="+mn-ea"/>
                <a:sym typeface="+mn-lt"/>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59" name="Group 117"/>
          <p:cNvGrpSpPr/>
          <p:nvPr/>
        </p:nvGrpSpPr>
        <p:grpSpPr>
          <a:xfrm>
            <a:off x="3670434" y="1771340"/>
            <a:ext cx="625327" cy="607424"/>
            <a:chOff x="630683" y="3383511"/>
            <a:chExt cx="469021" cy="455593"/>
          </a:xfrm>
        </p:grpSpPr>
        <p:sp>
          <p:nvSpPr>
            <p:cNvPr id="60" name="Oval 59"/>
            <p:cNvSpPr>
              <a:spLocks noChangeAspect="1"/>
            </p:cNvSpPr>
            <p:nvPr/>
          </p:nvSpPr>
          <p:spPr>
            <a:xfrm>
              <a:off x="630683" y="3383511"/>
              <a:ext cx="469021" cy="455593"/>
            </a:xfrm>
            <a:prstGeom prst="ellipse">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cs typeface="+mn-ea"/>
                <a:sym typeface="+mn-lt"/>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62" name="Group 120"/>
          <p:cNvGrpSpPr/>
          <p:nvPr/>
        </p:nvGrpSpPr>
        <p:grpSpPr>
          <a:xfrm>
            <a:off x="7912364" y="1771340"/>
            <a:ext cx="625327" cy="607424"/>
            <a:chOff x="3428938" y="4190009"/>
            <a:chExt cx="469021" cy="455593"/>
          </a:xfrm>
        </p:grpSpPr>
        <p:sp>
          <p:nvSpPr>
            <p:cNvPr id="63" name="Oval 62"/>
            <p:cNvSpPr>
              <a:spLocks noChangeAspect="1"/>
            </p:cNvSpPr>
            <p:nvPr/>
          </p:nvSpPr>
          <p:spPr>
            <a:xfrm>
              <a:off x="3428938" y="4190009"/>
              <a:ext cx="469021" cy="455593"/>
            </a:xfrm>
            <a:prstGeom prst="ellipse">
              <a:avLst/>
            </a:prstGeom>
            <a:solidFill>
              <a:srgbClr val="37988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solidFill>
                  <a:srgbClr val="385C6C">
                    <a:alpha val="70000"/>
                  </a:srgbClr>
                </a:solidFill>
                <a:cs typeface="+mn-ea"/>
                <a:sym typeface="+mn-lt"/>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65" name="Group 123"/>
          <p:cNvGrpSpPr/>
          <p:nvPr/>
        </p:nvGrpSpPr>
        <p:grpSpPr>
          <a:xfrm>
            <a:off x="7912364" y="2829051"/>
            <a:ext cx="625327" cy="607424"/>
            <a:chOff x="6299532" y="4190009"/>
            <a:chExt cx="469021" cy="455593"/>
          </a:xfrm>
        </p:grpSpPr>
        <p:sp>
          <p:nvSpPr>
            <p:cNvPr id="66" name="Oval 65"/>
            <p:cNvSpPr>
              <a:spLocks noChangeAspect="1"/>
            </p:cNvSpPr>
            <p:nvPr/>
          </p:nvSpPr>
          <p:spPr>
            <a:xfrm>
              <a:off x="6299532" y="4190009"/>
              <a:ext cx="469021" cy="455593"/>
            </a:xfrm>
            <a:prstGeom prst="ellipse">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solidFill>
                  <a:srgbClr val="385C6C"/>
                </a:solidFill>
                <a:cs typeface="+mn-ea"/>
                <a:sym typeface="+mn-lt"/>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68" name="Group 126"/>
          <p:cNvGrpSpPr/>
          <p:nvPr/>
        </p:nvGrpSpPr>
        <p:grpSpPr>
          <a:xfrm>
            <a:off x="7912364" y="4944475"/>
            <a:ext cx="625327" cy="607424"/>
            <a:chOff x="7501792" y="3621100"/>
            <a:chExt cx="469021" cy="455593"/>
          </a:xfrm>
        </p:grpSpPr>
        <p:sp>
          <p:nvSpPr>
            <p:cNvPr id="69" name="Oval 68"/>
            <p:cNvSpPr>
              <a:spLocks noChangeAspect="1"/>
            </p:cNvSpPr>
            <p:nvPr/>
          </p:nvSpPr>
          <p:spPr>
            <a:xfrm>
              <a:off x="7501792" y="3621100"/>
              <a:ext cx="469021" cy="455593"/>
            </a:xfrm>
            <a:prstGeom prst="ellipse">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cs typeface="+mn-ea"/>
                <a:sym typeface="+mn-lt"/>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grpSp>
        <p:nvGrpSpPr>
          <p:cNvPr id="71" name="Group 129"/>
          <p:cNvGrpSpPr/>
          <p:nvPr/>
        </p:nvGrpSpPr>
        <p:grpSpPr>
          <a:xfrm>
            <a:off x="7912364" y="3886763"/>
            <a:ext cx="625327" cy="607424"/>
            <a:chOff x="7501792" y="2878680"/>
            <a:chExt cx="469021" cy="455593"/>
          </a:xfrm>
        </p:grpSpPr>
        <p:sp>
          <p:nvSpPr>
            <p:cNvPr id="72" name="Oval 71"/>
            <p:cNvSpPr>
              <a:spLocks noChangeAspect="1"/>
            </p:cNvSpPr>
            <p:nvPr/>
          </p:nvSpPr>
          <p:spPr>
            <a:xfrm>
              <a:off x="7501792" y="2878680"/>
              <a:ext cx="469021" cy="455593"/>
            </a:xfrm>
            <a:prstGeom prst="ellipse">
              <a:avLst/>
            </a:prstGeom>
            <a:solidFill>
              <a:srgbClr val="E56A3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cs typeface="+mn-ea"/>
                <a:sym typeface="+mn-lt"/>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cs typeface="+mn-ea"/>
                <a:sym typeface="+mn-lt"/>
              </a:endParaRPr>
            </a:p>
          </p:txBody>
        </p:sp>
      </p:grpSp>
      <p:sp>
        <p:nvSpPr>
          <p:cNvPr id="2" name="灯片编号占位符 1"/>
          <p:cNvSpPr>
            <a:spLocks noGrp="1"/>
          </p:cNvSpPr>
          <p:nvPr>
            <p:ph type="sldNum" sz="quarter" idx="12"/>
          </p:nvPr>
        </p:nvSpPr>
        <p:spPr/>
        <p:txBody>
          <a:bodyPr/>
          <a:lstStyle/>
          <a:p>
            <a:fld id="{F35312EC-3547-4D34-9E02-54FBE31D3775}" type="slidenum">
              <a:rPr lang="zh-CN" altLang="en-US" smtClean="0">
                <a:cs typeface="+mn-ea"/>
                <a:sym typeface="+mn-lt"/>
              </a:rPr>
              <a:t>14</a:t>
            </a:fld>
            <a:endParaRPr lang="zh-CN" altLang="en-US">
              <a:cs typeface="+mn-ea"/>
              <a:sym typeface="+mn-lt"/>
            </a:endParaRPr>
          </a:p>
        </p:txBody>
      </p:sp>
    </p:spTree>
    <p:extLst>
      <p:ext uri="{BB962C8B-B14F-4D97-AF65-F5344CB8AC3E}">
        <p14:creationId xmlns:p14="http://schemas.microsoft.com/office/powerpoint/2010/main" val="2771811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4073511" y="1858692"/>
            <a:ext cx="4044982" cy="4016758"/>
            <a:chOff x="7070680" y="1485705"/>
            <a:chExt cx="4469276" cy="4438095"/>
          </a:xfrm>
        </p:grpSpPr>
        <p:grpSp>
          <p:nvGrpSpPr>
            <p:cNvPr id="4" name="Group 3"/>
            <p:cNvGrpSpPr/>
            <p:nvPr/>
          </p:nvGrpSpPr>
          <p:grpSpPr>
            <a:xfrm>
              <a:off x="7070680" y="1485705"/>
              <a:ext cx="4469276" cy="4020315"/>
              <a:chOff x="3472716" y="1692370"/>
              <a:chExt cx="5246568" cy="4719524"/>
            </a:xfrm>
          </p:grpSpPr>
          <p:sp>
            <p:nvSpPr>
              <p:cNvPr id="5" name="Freeform 4"/>
              <p:cNvSpPr>
                <a:spLocks/>
              </p:cNvSpPr>
              <p:nvPr/>
            </p:nvSpPr>
            <p:spPr bwMode="auto">
              <a:xfrm flipH="1">
                <a:off x="5395367" y="4167630"/>
                <a:ext cx="1397174" cy="2244264"/>
              </a:xfrm>
              <a:custGeom>
                <a:avLst/>
                <a:gdLst>
                  <a:gd name="connsiteX0" fmla="*/ 759198 w 1653886"/>
                  <a:gd name="connsiteY0" fmla="*/ 850 h 2656618"/>
                  <a:gd name="connsiteX1" fmla="*/ 763881 w 1653886"/>
                  <a:gd name="connsiteY1" fmla="*/ 488839 h 2656618"/>
                  <a:gd name="connsiteX2" fmla="*/ 459348 w 1653886"/>
                  <a:gd name="connsiteY2" fmla="*/ 298375 h 2656618"/>
                  <a:gd name="connsiteX3" fmla="*/ 233486 w 1653886"/>
                  <a:gd name="connsiteY3" fmla="*/ 125688 h 2656618"/>
                  <a:gd name="connsiteX4" fmla="*/ 502490 w 1653886"/>
                  <a:gd name="connsiteY4" fmla="*/ 735172 h 2656618"/>
                  <a:gd name="connsiteX5" fmla="*/ 55842 w 1653886"/>
                  <a:gd name="connsiteY5" fmla="*/ 326310 h 2656618"/>
                  <a:gd name="connsiteX6" fmla="*/ 48228 w 1653886"/>
                  <a:gd name="connsiteY6" fmla="*/ 514234 h 2656618"/>
                  <a:gd name="connsiteX7" fmla="*/ 411130 w 1653886"/>
                  <a:gd name="connsiteY7" fmla="*/ 930715 h 2656618"/>
                  <a:gd name="connsiteX8" fmla="*/ 65993 w 1653886"/>
                  <a:gd name="connsiteY8" fmla="*/ 750409 h 2656618"/>
                  <a:gd name="connsiteX9" fmla="*/ 170042 w 1653886"/>
                  <a:gd name="connsiteY9" fmla="*/ 981505 h 2656618"/>
                  <a:gd name="connsiteX10" fmla="*/ 723277 w 1653886"/>
                  <a:gd name="connsiteY10" fmla="*/ 1641780 h 2656618"/>
                  <a:gd name="connsiteX11" fmla="*/ 671256 w 1653886"/>
                  <a:gd name="connsiteY11" fmla="*/ 2645894 h 2656618"/>
                  <a:gd name="connsiteX12" fmla="*/ 670238 w 1653886"/>
                  <a:gd name="connsiteY12" fmla="*/ 2656618 h 2656618"/>
                  <a:gd name="connsiteX13" fmla="*/ 1288826 w 1653886"/>
                  <a:gd name="connsiteY13" fmla="*/ 2656618 h 2656618"/>
                  <a:gd name="connsiteX14" fmla="*/ 1277268 w 1653886"/>
                  <a:gd name="connsiteY14" fmla="*/ 2583272 h 2656618"/>
                  <a:gd name="connsiteX15" fmla="*/ 1266361 w 1653886"/>
                  <a:gd name="connsiteY15" fmla="*/ 1331959 h 2656618"/>
                  <a:gd name="connsiteX16" fmla="*/ 1652103 w 1653886"/>
                  <a:gd name="connsiteY16" fmla="*/ 430430 h 2656618"/>
                  <a:gd name="connsiteX17" fmla="*/ 1459232 w 1653886"/>
                  <a:gd name="connsiteY17" fmla="*/ 471062 h 2656618"/>
                  <a:gd name="connsiteX18" fmla="*/ 1098868 w 1653886"/>
                  <a:gd name="connsiteY18" fmla="*/ 732633 h 2656618"/>
                  <a:gd name="connsiteX19" fmla="*/ 794335 w 1653886"/>
                  <a:gd name="connsiteY19" fmla="*/ 8870 h 2656618"/>
                  <a:gd name="connsiteX20" fmla="*/ 759198 w 1653886"/>
                  <a:gd name="connsiteY20" fmla="*/ 850 h 265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3886" h="2656618">
                    <a:moveTo>
                      <a:pt x="759198" y="850"/>
                    </a:moveTo>
                    <a:cubicBezTo>
                      <a:pt x="692269" y="17203"/>
                      <a:pt x="726132" y="266631"/>
                      <a:pt x="763881" y="488839"/>
                    </a:cubicBezTo>
                    <a:cubicBezTo>
                      <a:pt x="807024" y="740251"/>
                      <a:pt x="593850" y="600578"/>
                      <a:pt x="459348" y="298375"/>
                    </a:cubicBezTo>
                    <a:cubicBezTo>
                      <a:pt x="324846" y="-3827"/>
                      <a:pt x="246175" y="82516"/>
                      <a:pt x="233486" y="125688"/>
                    </a:cubicBezTo>
                    <a:cubicBezTo>
                      <a:pt x="218259" y="168860"/>
                      <a:pt x="525330" y="707237"/>
                      <a:pt x="502490" y="735172"/>
                    </a:cubicBezTo>
                    <a:cubicBezTo>
                      <a:pt x="482188" y="760567"/>
                      <a:pt x="93908" y="313612"/>
                      <a:pt x="55842" y="326310"/>
                    </a:cubicBezTo>
                    <a:cubicBezTo>
                      <a:pt x="20313" y="339007"/>
                      <a:pt x="-45669" y="374561"/>
                      <a:pt x="48228" y="514234"/>
                    </a:cubicBezTo>
                    <a:cubicBezTo>
                      <a:pt x="139588" y="656447"/>
                      <a:pt x="428895" y="892622"/>
                      <a:pt x="411130" y="930715"/>
                    </a:cubicBezTo>
                    <a:cubicBezTo>
                      <a:pt x="393366" y="971347"/>
                      <a:pt x="152277" y="755488"/>
                      <a:pt x="65993" y="750409"/>
                    </a:cubicBezTo>
                    <a:cubicBezTo>
                      <a:pt x="-22829" y="745330"/>
                      <a:pt x="12700" y="869767"/>
                      <a:pt x="170042" y="981505"/>
                    </a:cubicBezTo>
                    <a:cubicBezTo>
                      <a:pt x="327384" y="1093244"/>
                      <a:pt x="710588" y="1217680"/>
                      <a:pt x="723277" y="1641780"/>
                    </a:cubicBezTo>
                    <a:cubicBezTo>
                      <a:pt x="732001" y="1933348"/>
                      <a:pt x="695144" y="2389360"/>
                      <a:pt x="671256" y="2645894"/>
                    </a:cubicBezTo>
                    <a:lnTo>
                      <a:pt x="670238" y="2656618"/>
                    </a:lnTo>
                    <a:lnTo>
                      <a:pt x="1288826" y="2656618"/>
                    </a:lnTo>
                    <a:lnTo>
                      <a:pt x="1277268" y="2583272"/>
                    </a:lnTo>
                    <a:cubicBezTo>
                      <a:pt x="1221841" y="2210562"/>
                      <a:pt x="1177856" y="1703363"/>
                      <a:pt x="1266361" y="1331959"/>
                    </a:cubicBezTo>
                    <a:cubicBezTo>
                      <a:pt x="1426241" y="669145"/>
                      <a:pt x="1677481" y="532011"/>
                      <a:pt x="1652103" y="430430"/>
                    </a:cubicBezTo>
                    <a:cubicBezTo>
                      <a:pt x="1629263" y="328849"/>
                      <a:pt x="1499836" y="377100"/>
                      <a:pt x="1459232" y="471062"/>
                    </a:cubicBezTo>
                    <a:cubicBezTo>
                      <a:pt x="1418628" y="562485"/>
                      <a:pt x="1253672" y="765646"/>
                      <a:pt x="1098868" y="732633"/>
                    </a:cubicBezTo>
                    <a:cubicBezTo>
                      <a:pt x="946601" y="699619"/>
                      <a:pt x="905997" y="69819"/>
                      <a:pt x="794335" y="8870"/>
                    </a:cubicBezTo>
                    <a:cubicBezTo>
                      <a:pt x="780377" y="934"/>
                      <a:pt x="768759" y="-1486"/>
                      <a:pt x="759198" y="850"/>
                    </a:cubicBezTo>
                    <a:close/>
                  </a:path>
                </a:pathLst>
              </a:custGeom>
              <a:solidFill>
                <a:schemeClr val="tx1">
                  <a:lumMod val="50000"/>
                  <a:lumOff val="50000"/>
                </a:schemeClr>
              </a:solidFill>
              <a:ln>
                <a:noFill/>
              </a:ln>
            </p:spPr>
            <p:txBody>
              <a:bodyPr vert="horz" wrap="square" lIns="91430" tIns="45716" rIns="91430" bIns="45716" numCol="1" anchor="t" anchorCtr="0" compatLnSpc="1">
                <a:prstTxWarp prst="textNoShape">
                  <a:avLst/>
                </a:prstTxWarp>
                <a:noAutofit/>
              </a:bodyPr>
              <a:lstStyle/>
              <a:p>
                <a:pPr algn="just">
                  <a:lnSpc>
                    <a:spcPct val="120000"/>
                  </a:lnSpc>
                </a:pPr>
                <a:endParaRPr lang="id-ID" sz="900">
                  <a:cs typeface="+mn-ea"/>
                  <a:sym typeface="+mn-lt"/>
                </a:endParaRPr>
              </a:p>
            </p:txBody>
          </p:sp>
          <p:sp>
            <p:nvSpPr>
              <p:cNvPr id="6" name="Freeform 67"/>
              <p:cNvSpPr>
                <a:spLocks/>
              </p:cNvSpPr>
              <p:nvPr/>
            </p:nvSpPr>
            <p:spPr bwMode="auto">
              <a:xfrm rot="1883109">
                <a:off x="3472716" y="3077532"/>
                <a:ext cx="1975673" cy="19695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37988E"/>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7" name="Freeform 67"/>
              <p:cNvSpPr>
                <a:spLocks/>
              </p:cNvSpPr>
              <p:nvPr/>
            </p:nvSpPr>
            <p:spPr bwMode="auto">
              <a:xfrm rot="4961872">
                <a:off x="4339838" y="2042516"/>
                <a:ext cx="2397282" cy="23898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tx1">
                  <a:lumMod val="50000"/>
                  <a:lumOff val="50000"/>
                </a:schemeClr>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8" name="Freeform 67"/>
              <p:cNvSpPr>
                <a:spLocks/>
              </p:cNvSpPr>
              <p:nvPr/>
            </p:nvSpPr>
            <p:spPr bwMode="auto">
              <a:xfrm rot="7696778">
                <a:off x="5819972" y="2184633"/>
                <a:ext cx="2112165" cy="2105606"/>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336699"/>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9" name="Freeform 67"/>
              <p:cNvSpPr>
                <a:spLocks/>
              </p:cNvSpPr>
              <p:nvPr/>
            </p:nvSpPr>
            <p:spPr bwMode="auto">
              <a:xfrm rot="10345882">
                <a:off x="6798191" y="3266787"/>
                <a:ext cx="1921093" cy="191512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E56A39"/>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10" name="Freeform 67"/>
              <p:cNvSpPr>
                <a:spLocks/>
              </p:cNvSpPr>
              <p:nvPr/>
            </p:nvSpPr>
            <p:spPr bwMode="auto">
              <a:xfrm rot="12440007">
                <a:off x="6858380" y="4596385"/>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37988E"/>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11" name="Freeform 67"/>
              <p:cNvSpPr>
                <a:spLocks/>
              </p:cNvSpPr>
              <p:nvPr/>
            </p:nvSpPr>
            <p:spPr bwMode="auto">
              <a:xfrm rot="20954305">
                <a:off x="3963464" y="4429907"/>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336699"/>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12" name="Freeform 67"/>
              <p:cNvSpPr>
                <a:spLocks/>
              </p:cNvSpPr>
              <p:nvPr/>
            </p:nvSpPr>
            <p:spPr bwMode="auto">
              <a:xfrm rot="2241606">
                <a:off x="3489891" y="240632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E56A39"/>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13" name="Freeform 67"/>
              <p:cNvSpPr>
                <a:spLocks/>
              </p:cNvSpPr>
              <p:nvPr/>
            </p:nvSpPr>
            <p:spPr bwMode="auto">
              <a:xfrm rot="6355571">
                <a:off x="5654693" y="169421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FF9900">
                  <a:alpha val="70000"/>
                </a:srgbClr>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sp>
            <p:nvSpPr>
              <p:cNvPr id="14" name="Freeform 67"/>
              <p:cNvSpPr>
                <a:spLocks/>
              </p:cNvSpPr>
              <p:nvPr/>
            </p:nvSpPr>
            <p:spPr bwMode="auto">
              <a:xfrm rot="9774375">
                <a:off x="7378684" y="2652032"/>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FF9900">
                  <a:alpha val="70000"/>
                </a:srgbClr>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US" sz="900">
                  <a:cs typeface="+mn-ea"/>
                  <a:sym typeface="+mn-lt"/>
                </a:endParaRPr>
              </a:p>
            </p:txBody>
          </p:sp>
        </p:grpSp>
        <p:sp>
          <p:nvSpPr>
            <p:cNvPr id="21" name="Freeform 20"/>
            <p:cNvSpPr/>
            <p:nvPr/>
          </p:nvSpPr>
          <p:spPr>
            <a:xfrm>
              <a:off x="7135090" y="5202683"/>
              <a:ext cx="4139963" cy="721117"/>
            </a:xfrm>
            <a:custGeom>
              <a:avLst/>
              <a:gdLst>
                <a:gd name="connsiteX0" fmla="*/ 2069981 w 4139963"/>
                <a:gd name="connsiteY0" fmla="*/ 0 h 721117"/>
                <a:gd name="connsiteX1" fmla="*/ 4041693 w 4139963"/>
                <a:gd name="connsiteY1" fmla="*/ 631822 h 721117"/>
                <a:gd name="connsiteX2" fmla="*/ 4139963 w 4139963"/>
                <a:gd name="connsiteY2" fmla="*/ 721117 h 721117"/>
                <a:gd name="connsiteX3" fmla="*/ 4029024 w 4139963"/>
                <a:gd name="connsiteY3" fmla="*/ 677936 h 721117"/>
                <a:gd name="connsiteX4" fmla="*/ 2069980 w 4139963"/>
                <a:gd name="connsiteY4" fmla="*/ 366464 h 721117"/>
                <a:gd name="connsiteX5" fmla="*/ 110936 w 4139963"/>
                <a:gd name="connsiteY5" fmla="*/ 677936 h 721117"/>
                <a:gd name="connsiteX6" fmla="*/ 0 w 4139963"/>
                <a:gd name="connsiteY6" fmla="*/ 721115 h 721117"/>
                <a:gd name="connsiteX7" fmla="*/ 98269 w 4139963"/>
                <a:gd name="connsiteY7" fmla="*/ 631822 h 721117"/>
                <a:gd name="connsiteX8" fmla="*/ 2069981 w 4139963"/>
                <a:gd name="connsiteY8" fmla="*/ 0 h 72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9963" h="721117">
                  <a:moveTo>
                    <a:pt x="2069981" y="0"/>
                  </a:moveTo>
                  <a:cubicBezTo>
                    <a:pt x="2863778" y="0"/>
                    <a:pt x="3573033" y="245952"/>
                    <a:pt x="4041693" y="631822"/>
                  </a:cubicBezTo>
                  <a:lnTo>
                    <a:pt x="4139963" y="721117"/>
                  </a:lnTo>
                  <a:lnTo>
                    <a:pt x="4029024" y="677936"/>
                  </a:lnTo>
                  <a:cubicBezTo>
                    <a:pt x="3469804" y="481289"/>
                    <a:pt x="2795654" y="366464"/>
                    <a:pt x="2069980" y="366464"/>
                  </a:cubicBezTo>
                  <a:cubicBezTo>
                    <a:pt x="1344306" y="366464"/>
                    <a:pt x="670157" y="481289"/>
                    <a:pt x="110936" y="677936"/>
                  </a:cubicBezTo>
                  <a:lnTo>
                    <a:pt x="0" y="721115"/>
                  </a:lnTo>
                  <a:lnTo>
                    <a:pt x="98269" y="631822"/>
                  </a:lnTo>
                  <a:cubicBezTo>
                    <a:pt x="566929" y="245952"/>
                    <a:pt x="1276184" y="0"/>
                    <a:pt x="2069981"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cs typeface="+mn-ea"/>
                <a:sym typeface="+mn-lt"/>
              </a:endParaRPr>
            </a:p>
          </p:txBody>
        </p:sp>
      </p:grpSp>
      <p:grpSp>
        <p:nvGrpSpPr>
          <p:cNvPr id="15" name="Group 14"/>
          <p:cNvGrpSpPr/>
          <p:nvPr/>
        </p:nvGrpSpPr>
        <p:grpSpPr>
          <a:xfrm>
            <a:off x="1135118" y="2328075"/>
            <a:ext cx="2626468" cy="1347680"/>
            <a:chOff x="622302" y="2436701"/>
            <a:chExt cx="2626756" cy="1347829"/>
          </a:xfrm>
        </p:grpSpPr>
        <p:sp>
          <p:nvSpPr>
            <p:cNvPr id="25" name="Rectangle 24"/>
            <p:cNvSpPr/>
            <p:nvPr/>
          </p:nvSpPr>
          <p:spPr>
            <a:xfrm>
              <a:off x="622302" y="2805693"/>
              <a:ext cx="2626756" cy="978837"/>
            </a:xfrm>
            <a:prstGeom prst="rect">
              <a:avLst/>
            </a:prstGeom>
          </p:spPr>
          <p:txBody>
            <a:bodyPr wrap="square">
              <a:spAutoFit/>
            </a:bodyPr>
            <a:lstStyle/>
            <a:p>
              <a:pPr algn="r">
                <a:lnSpc>
                  <a:spcPct val="120000"/>
                </a:lnSpc>
              </a:pPr>
              <a:r>
                <a:rPr lang="zh-CN" altLang="en-US" sz="1600" dirty="0">
                  <a:solidFill>
                    <a:prstClr val="black">
                      <a:lumMod val="65000"/>
                      <a:lumOff val="35000"/>
                    </a:prstClr>
                  </a:solidFill>
                  <a:cs typeface="+mn-ea"/>
                  <a:sym typeface="+mn-lt"/>
                </a:rPr>
                <a:t>请替换文字内容，点击添加相关标题文字，修改文字内容</a:t>
              </a:r>
              <a:endParaRPr lang="en-GB" altLang="zh-CN" sz="758" dirty="0">
                <a:solidFill>
                  <a:schemeClr val="bg1">
                    <a:lumMod val="65000"/>
                  </a:schemeClr>
                </a:solidFill>
                <a:cs typeface="+mn-ea"/>
                <a:sym typeface="+mn-lt"/>
              </a:endParaRPr>
            </a:p>
          </p:txBody>
        </p:sp>
        <p:sp>
          <p:nvSpPr>
            <p:cNvPr id="26" name="TextBox 25"/>
            <p:cNvSpPr txBox="1"/>
            <p:nvPr/>
          </p:nvSpPr>
          <p:spPr>
            <a:xfrm>
              <a:off x="1262657" y="2436701"/>
              <a:ext cx="1980246" cy="430422"/>
            </a:xfrm>
            <a:prstGeom prst="rect">
              <a:avLst/>
            </a:prstGeom>
            <a:noFill/>
          </p:spPr>
          <p:txBody>
            <a:bodyPr wrap="none" rtlCol="0">
              <a:spAutoFit/>
            </a:bodyPr>
            <a:lstStyle/>
            <a:p>
              <a:pPr algn="r" fontAlgn="base">
                <a:lnSpc>
                  <a:spcPct val="120000"/>
                </a:lnSpc>
                <a:spcBef>
                  <a:spcPct val="0"/>
                </a:spcBef>
                <a:spcAft>
                  <a:spcPct val="0"/>
                </a:spcAft>
              </a:pPr>
              <a:r>
                <a:rPr lang="zh-CN" altLang="en-US" sz="2000" b="1" dirty="0">
                  <a:solidFill>
                    <a:schemeClr val="tx1">
                      <a:lumMod val="75000"/>
                      <a:lumOff val="25000"/>
                    </a:schemeClr>
                  </a:solidFill>
                  <a:cs typeface="+mn-ea"/>
                  <a:sym typeface="+mn-lt"/>
                </a:rPr>
                <a:t>请替换文字内容</a:t>
              </a:r>
              <a:endParaRPr lang="en-GB" sz="2000" b="1" dirty="0">
                <a:solidFill>
                  <a:schemeClr val="tx1">
                    <a:lumMod val="75000"/>
                    <a:lumOff val="25000"/>
                  </a:schemeClr>
                </a:solidFill>
                <a:cs typeface="+mn-ea"/>
                <a:sym typeface="+mn-lt"/>
              </a:endParaRPr>
            </a:p>
          </p:txBody>
        </p:sp>
      </p:grpSp>
      <p:grpSp>
        <p:nvGrpSpPr>
          <p:cNvPr id="18" name="Group 17"/>
          <p:cNvGrpSpPr/>
          <p:nvPr/>
        </p:nvGrpSpPr>
        <p:grpSpPr>
          <a:xfrm>
            <a:off x="1239928" y="4243574"/>
            <a:ext cx="2493700" cy="1650745"/>
            <a:chOff x="842229" y="4475194"/>
            <a:chExt cx="2493974" cy="1650928"/>
          </a:xfrm>
        </p:grpSpPr>
        <p:sp>
          <p:nvSpPr>
            <p:cNvPr id="27" name="Rectangle 26"/>
            <p:cNvSpPr/>
            <p:nvPr/>
          </p:nvSpPr>
          <p:spPr>
            <a:xfrm>
              <a:off x="842229" y="4851786"/>
              <a:ext cx="2462751" cy="1274336"/>
            </a:xfrm>
            <a:prstGeom prst="rect">
              <a:avLst/>
            </a:prstGeom>
          </p:spPr>
          <p:txBody>
            <a:bodyPr wrap="square">
              <a:spAutoFit/>
            </a:bodyPr>
            <a:lstStyle/>
            <a:p>
              <a:pPr algn="r">
                <a:lnSpc>
                  <a:spcPct val="120000"/>
                </a:lnSpc>
              </a:pPr>
              <a:r>
                <a:rPr lang="zh-CN" altLang="en-US" sz="1600" dirty="0">
                  <a:solidFill>
                    <a:prstClr val="black">
                      <a:lumMod val="65000"/>
                      <a:lumOff val="35000"/>
                    </a:prstClr>
                  </a:solidFill>
                  <a:cs typeface="+mn-ea"/>
                  <a:sym typeface="+mn-lt"/>
                </a:rPr>
                <a:t>请替换文字内容，点击添加相关标题文字，修改文字内容，也可以直接复制你的内容到此</a:t>
              </a:r>
              <a:endParaRPr lang="en-GB" altLang="zh-CN" sz="758" dirty="0">
                <a:solidFill>
                  <a:schemeClr val="bg1">
                    <a:lumMod val="65000"/>
                  </a:schemeClr>
                </a:solidFill>
                <a:cs typeface="+mn-ea"/>
                <a:sym typeface="+mn-lt"/>
              </a:endParaRPr>
            </a:p>
          </p:txBody>
        </p:sp>
        <p:sp>
          <p:nvSpPr>
            <p:cNvPr id="28" name="TextBox 27"/>
            <p:cNvSpPr txBox="1"/>
            <p:nvPr/>
          </p:nvSpPr>
          <p:spPr>
            <a:xfrm>
              <a:off x="1355956" y="4475194"/>
              <a:ext cx="1980247" cy="430422"/>
            </a:xfrm>
            <a:prstGeom prst="rect">
              <a:avLst/>
            </a:prstGeom>
            <a:noFill/>
          </p:spPr>
          <p:txBody>
            <a:bodyPr wrap="none" rtlCol="0">
              <a:spAutoFit/>
            </a:bodyPr>
            <a:lstStyle/>
            <a:p>
              <a:pPr algn="r" fontAlgn="base">
                <a:lnSpc>
                  <a:spcPct val="120000"/>
                </a:lnSpc>
                <a:spcBef>
                  <a:spcPct val="0"/>
                </a:spcBef>
                <a:spcAft>
                  <a:spcPct val="0"/>
                </a:spcAft>
              </a:pPr>
              <a:r>
                <a:rPr lang="zh-CN" altLang="en-US" sz="2000" b="1" dirty="0">
                  <a:solidFill>
                    <a:schemeClr val="tx1">
                      <a:lumMod val="75000"/>
                      <a:lumOff val="25000"/>
                    </a:schemeClr>
                  </a:solidFill>
                  <a:cs typeface="+mn-ea"/>
                  <a:sym typeface="+mn-lt"/>
                </a:rPr>
                <a:t>请替换文字内容</a:t>
              </a:r>
              <a:endParaRPr lang="en-GB" sz="2000" b="1" dirty="0">
                <a:solidFill>
                  <a:schemeClr val="tx1">
                    <a:lumMod val="75000"/>
                    <a:lumOff val="25000"/>
                  </a:schemeClr>
                </a:solidFill>
                <a:cs typeface="+mn-ea"/>
                <a:sym typeface="+mn-lt"/>
              </a:endParaRPr>
            </a:p>
          </p:txBody>
        </p:sp>
      </p:grpSp>
      <p:grpSp>
        <p:nvGrpSpPr>
          <p:cNvPr id="16" name="Group 15"/>
          <p:cNvGrpSpPr/>
          <p:nvPr/>
        </p:nvGrpSpPr>
        <p:grpSpPr>
          <a:xfrm>
            <a:off x="8230871" y="2221677"/>
            <a:ext cx="2558807" cy="1635277"/>
            <a:chOff x="8793539" y="2525731"/>
            <a:chExt cx="2559087" cy="1635458"/>
          </a:xfrm>
        </p:grpSpPr>
        <p:sp>
          <p:nvSpPr>
            <p:cNvPr id="29" name="Rectangle 28"/>
            <p:cNvSpPr/>
            <p:nvPr/>
          </p:nvSpPr>
          <p:spPr>
            <a:xfrm flipH="1">
              <a:off x="8889875" y="2886853"/>
              <a:ext cx="2462751" cy="1274336"/>
            </a:xfrm>
            <a:prstGeom prst="rect">
              <a:avLst/>
            </a:prstGeom>
          </p:spPr>
          <p:txBody>
            <a:bodyPr wrap="square">
              <a:spAutoFit/>
            </a:bodyPr>
            <a:lstStyle/>
            <a:p>
              <a:pPr algn="just">
                <a:lnSpc>
                  <a:spcPct val="120000"/>
                </a:lnSpc>
              </a:pPr>
              <a:r>
                <a:rPr lang="zh-CN" altLang="en-US" sz="1600" dirty="0">
                  <a:solidFill>
                    <a:prstClr val="black">
                      <a:lumMod val="65000"/>
                      <a:lumOff val="35000"/>
                    </a:prstClr>
                  </a:solidFill>
                  <a:cs typeface="+mn-ea"/>
                  <a:sym typeface="+mn-lt"/>
                </a:rPr>
                <a:t>请替换文字内容，点击添加相关标题文字，修改文字内容，也可以直接复制你的内容到此</a:t>
              </a:r>
              <a:endParaRPr lang="en-GB" altLang="zh-CN" sz="1600" dirty="0">
                <a:solidFill>
                  <a:prstClr val="black">
                    <a:lumMod val="65000"/>
                    <a:lumOff val="35000"/>
                  </a:prstClr>
                </a:solidFill>
                <a:cs typeface="+mn-ea"/>
                <a:sym typeface="+mn-lt"/>
              </a:endParaRPr>
            </a:p>
          </p:txBody>
        </p:sp>
        <p:sp>
          <p:nvSpPr>
            <p:cNvPr id="30" name="TextBox 29"/>
            <p:cNvSpPr txBox="1"/>
            <p:nvPr/>
          </p:nvSpPr>
          <p:spPr>
            <a:xfrm flipH="1">
              <a:off x="8793539" y="2525731"/>
              <a:ext cx="1980246" cy="430422"/>
            </a:xfrm>
            <a:prstGeom prst="rect">
              <a:avLst/>
            </a:prstGeom>
            <a:noFill/>
          </p:spPr>
          <p:txBody>
            <a:bodyPr wrap="none" rtlCol="0">
              <a:spAutoFit/>
            </a:bodyPr>
            <a:lstStyle/>
            <a:p>
              <a:pPr algn="r" fontAlgn="base">
                <a:lnSpc>
                  <a:spcPct val="120000"/>
                </a:lnSpc>
                <a:spcBef>
                  <a:spcPct val="0"/>
                </a:spcBef>
                <a:spcAft>
                  <a:spcPct val="0"/>
                </a:spcAft>
              </a:pPr>
              <a:r>
                <a:rPr lang="zh-CN" altLang="en-US" sz="2000" b="1" dirty="0">
                  <a:solidFill>
                    <a:schemeClr val="tx1">
                      <a:lumMod val="75000"/>
                      <a:lumOff val="25000"/>
                    </a:schemeClr>
                  </a:solidFill>
                  <a:cs typeface="+mn-ea"/>
                  <a:sym typeface="+mn-lt"/>
                </a:rPr>
                <a:t>请替换文字内容</a:t>
              </a:r>
              <a:endParaRPr lang="en-GB" sz="2000" b="1" dirty="0">
                <a:solidFill>
                  <a:schemeClr val="tx1">
                    <a:lumMod val="75000"/>
                    <a:lumOff val="25000"/>
                  </a:schemeClr>
                </a:solidFill>
                <a:cs typeface="+mn-ea"/>
                <a:sym typeface="+mn-lt"/>
              </a:endParaRPr>
            </a:p>
          </p:txBody>
        </p:sp>
      </p:grpSp>
      <p:grpSp>
        <p:nvGrpSpPr>
          <p:cNvPr id="17" name="Group 16"/>
          <p:cNvGrpSpPr/>
          <p:nvPr/>
        </p:nvGrpSpPr>
        <p:grpSpPr>
          <a:xfrm>
            <a:off x="8321208" y="4243573"/>
            <a:ext cx="2521029" cy="1650747"/>
            <a:chOff x="8884388" y="4475192"/>
            <a:chExt cx="2521305" cy="1650930"/>
          </a:xfrm>
        </p:grpSpPr>
        <p:sp>
          <p:nvSpPr>
            <p:cNvPr id="31" name="Rectangle 30"/>
            <p:cNvSpPr/>
            <p:nvPr/>
          </p:nvSpPr>
          <p:spPr>
            <a:xfrm flipH="1">
              <a:off x="8942942" y="4851786"/>
              <a:ext cx="2462751" cy="1274336"/>
            </a:xfrm>
            <a:prstGeom prst="rect">
              <a:avLst/>
            </a:prstGeom>
          </p:spPr>
          <p:txBody>
            <a:bodyPr wrap="square">
              <a:spAutoFit/>
            </a:bodyPr>
            <a:lstStyle/>
            <a:p>
              <a:pPr algn="just">
                <a:lnSpc>
                  <a:spcPct val="120000"/>
                </a:lnSpc>
              </a:pPr>
              <a:r>
                <a:rPr lang="zh-CN" altLang="en-US" sz="1600" dirty="0">
                  <a:solidFill>
                    <a:prstClr val="black">
                      <a:lumMod val="65000"/>
                      <a:lumOff val="35000"/>
                    </a:prstClr>
                  </a:solidFill>
                  <a:cs typeface="+mn-ea"/>
                  <a:sym typeface="+mn-lt"/>
                </a:rPr>
                <a:t>请替换文字内容，点击添加相关标题文字，修改文字内容，也可以直接复制你的内容到此</a:t>
              </a:r>
              <a:endParaRPr lang="en-GB" altLang="zh-CN" sz="758" dirty="0">
                <a:solidFill>
                  <a:schemeClr val="bg1">
                    <a:lumMod val="65000"/>
                  </a:schemeClr>
                </a:solidFill>
                <a:cs typeface="+mn-ea"/>
                <a:sym typeface="+mn-lt"/>
              </a:endParaRPr>
            </a:p>
          </p:txBody>
        </p:sp>
        <p:sp>
          <p:nvSpPr>
            <p:cNvPr id="32" name="TextBox 31"/>
            <p:cNvSpPr txBox="1"/>
            <p:nvPr/>
          </p:nvSpPr>
          <p:spPr>
            <a:xfrm flipH="1">
              <a:off x="8884388" y="4475192"/>
              <a:ext cx="1980246" cy="430422"/>
            </a:xfrm>
            <a:prstGeom prst="rect">
              <a:avLst/>
            </a:prstGeom>
            <a:noFill/>
          </p:spPr>
          <p:txBody>
            <a:bodyPr wrap="none" rtlCol="0">
              <a:spAutoFit/>
            </a:bodyPr>
            <a:lstStyle/>
            <a:p>
              <a:pPr algn="r" fontAlgn="base">
                <a:lnSpc>
                  <a:spcPct val="120000"/>
                </a:lnSpc>
                <a:spcBef>
                  <a:spcPct val="0"/>
                </a:spcBef>
                <a:spcAft>
                  <a:spcPct val="0"/>
                </a:spcAft>
              </a:pPr>
              <a:r>
                <a:rPr lang="zh-CN" altLang="en-US" sz="2000" b="1" dirty="0">
                  <a:solidFill>
                    <a:schemeClr val="tx1">
                      <a:lumMod val="75000"/>
                      <a:lumOff val="25000"/>
                    </a:schemeClr>
                  </a:solidFill>
                  <a:cs typeface="+mn-ea"/>
                  <a:sym typeface="+mn-lt"/>
                </a:rPr>
                <a:t>请替换文字内容</a:t>
              </a:r>
              <a:endParaRPr lang="en-GB" sz="2000" b="1" dirty="0">
                <a:solidFill>
                  <a:schemeClr val="tx1">
                    <a:lumMod val="75000"/>
                    <a:lumOff val="25000"/>
                  </a:schemeClr>
                </a:solidFill>
                <a:cs typeface="+mn-ea"/>
                <a:sym typeface="+mn-lt"/>
              </a:endParaRPr>
            </a:p>
          </p:txBody>
        </p:sp>
      </p:grpSp>
      <p:sp>
        <p:nvSpPr>
          <p:cNvPr id="2" name="灯片编号占位符 1"/>
          <p:cNvSpPr>
            <a:spLocks noGrp="1"/>
          </p:cNvSpPr>
          <p:nvPr>
            <p:ph type="sldNum" sz="quarter" idx="12"/>
          </p:nvPr>
        </p:nvSpPr>
        <p:spPr/>
        <p:txBody>
          <a:bodyPr/>
          <a:lstStyle/>
          <a:p>
            <a:fld id="{F35312EC-3547-4D34-9E02-54FBE31D3775}" type="slidenum">
              <a:rPr lang="zh-CN" altLang="en-US" smtClean="0">
                <a:cs typeface="+mn-ea"/>
                <a:sym typeface="+mn-lt"/>
              </a:rPr>
              <a:t>15</a:t>
            </a:fld>
            <a:endParaRPr lang="zh-CN" altLang="en-US">
              <a:cs typeface="+mn-ea"/>
              <a:sym typeface="+mn-lt"/>
            </a:endParaRPr>
          </a:p>
        </p:txBody>
      </p:sp>
    </p:spTree>
    <p:extLst>
      <p:ext uri="{BB962C8B-B14F-4D97-AF65-F5344CB8AC3E}">
        <p14:creationId xmlns:p14="http://schemas.microsoft.com/office/powerpoint/2010/main" val="1259709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1+#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9227745" y="2972853"/>
            <a:ext cx="433895" cy="903047"/>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tx1">
              <a:lumMod val="75000"/>
              <a:lumOff val="25000"/>
              <a:alpha val="80000"/>
            </a:schemeClr>
          </a:solidFill>
          <a:ln>
            <a:noFill/>
          </a:ln>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6" name="Freeform 8"/>
          <p:cNvSpPr>
            <a:spLocks/>
          </p:cNvSpPr>
          <p:nvPr userDrawn="1"/>
        </p:nvSpPr>
        <p:spPr bwMode="auto">
          <a:xfrm>
            <a:off x="7898165" y="2972852"/>
            <a:ext cx="435446" cy="1176475"/>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rgbClr val="FF9900"/>
          </a:solidFill>
          <a:ln>
            <a:noFill/>
          </a:ln>
          <a:extLst/>
        </p:spPr>
        <p:txBody>
          <a:bodyPr vert="horz" wrap="square" lIns="105867" tIns="52933" rIns="105867" bIns="52933" numCol="1" anchor="t" anchorCtr="0" compatLnSpc="1">
            <a:prstTxWarp prst="textNoShape">
              <a:avLst/>
            </a:prstTxWarp>
          </a:bodyPr>
          <a:lstStyle/>
          <a:p>
            <a:pPr>
              <a:lnSpc>
                <a:spcPct val="120000"/>
              </a:lnSpc>
            </a:pPr>
            <a:endParaRPr lang="en-US" sz="1327" dirty="0">
              <a:cs typeface="+mn-ea"/>
              <a:sym typeface="+mn-lt"/>
            </a:endParaRPr>
          </a:p>
        </p:txBody>
      </p:sp>
      <p:sp>
        <p:nvSpPr>
          <p:cNvPr id="8" name="Freeform 10"/>
          <p:cNvSpPr>
            <a:spLocks/>
          </p:cNvSpPr>
          <p:nvPr userDrawn="1"/>
        </p:nvSpPr>
        <p:spPr bwMode="auto">
          <a:xfrm>
            <a:off x="6570133" y="2972852"/>
            <a:ext cx="435446" cy="1176475"/>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rgbClr val="37988E"/>
          </a:solidFill>
          <a:ln>
            <a:noFill/>
          </a:ln>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10" name="Freeform 12"/>
          <p:cNvSpPr>
            <a:spLocks/>
          </p:cNvSpPr>
          <p:nvPr userDrawn="1"/>
        </p:nvSpPr>
        <p:spPr bwMode="auto">
          <a:xfrm>
            <a:off x="5242100" y="2972852"/>
            <a:ext cx="433895" cy="1176475"/>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tx1">
              <a:lumMod val="50000"/>
              <a:lumOff val="50000"/>
              <a:alpha val="85000"/>
            </a:schemeClr>
          </a:solidFill>
          <a:ln>
            <a:noFill/>
          </a:ln>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12" name="Freeform 14"/>
          <p:cNvSpPr>
            <a:spLocks/>
          </p:cNvSpPr>
          <p:nvPr userDrawn="1"/>
        </p:nvSpPr>
        <p:spPr bwMode="auto">
          <a:xfrm>
            <a:off x="3914068" y="2972852"/>
            <a:ext cx="433895" cy="1176475"/>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rgbClr val="E56A39"/>
          </a:solidFill>
          <a:ln>
            <a:noFill/>
          </a:ln>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14" name="Freeform 16"/>
          <p:cNvSpPr>
            <a:spLocks/>
          </p:cNvSpPr>
          <p:nvPr userDrawn="1"/>
        </p:nvSpPr>
        <p:spPr bwMode="auto">
          <a:xfrm>
            <a:off x="2586034" y="2972852"/>
            <a:ext cx="433895" cy="1176475"/>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rgbClr val="336699"/>
          </a:solidFill>
          <a:ln>
            <a:noFill/>
          </a:ln>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15" name="Freeform 17"/>
          <p:cNvSpPr>
            <a:spLocks/>
          </p:cNvSpPr>
          <p:nvPr userDrawn="1"/>
        </p:nvSpPr>
        <p:spPr bwMode="auto">
          <a:xfrm>
            <a:off x="9661642" y="3124756"/>
            <a:ext cx="956121" cy="889427"/>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tx1">
              <a:lumMod val="75000"/>
              <a:lumOff val="25000"/>
              <a:alpha val="85000"/>
            </a:schemeClr>
          </a:solidFill>
          <a:ln>
            <a:noFill/>
          </a:ln>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grpSp>
        <p:nvGrpSpPr>
          <p:cNvPr id="36" name="组合 35"/>
          <p:cNvGrpSpPr/>
          <p:nvPr/>
        </p:nvGrpSpPr>
        <p:grpSpPr>
          <a:xfrm>
            <a:off x="1594040" y="2972853"/>
            <a:ext cx="1111085" cy="1172285"/>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rgbClr val="336699">
                <a:alpha val="8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275" dirty="0">
                  <a:latin typeface="+mn-lt"/>
                  <a:ea typeface="+mn-ea"/>
                  <a:cs typeface="+mn-ea"/>
                  <a:sym typeface="+mn-lt"/>
                </a:rPr>
                <a:t>2015</a:t>
              </a:r>
            </a:p>
          </p:txBody>
        </p:sp>
      </p:grpSp>
      <p:grpSp>
        <p:nvGrpSpPr>
          <p:cNvPr id="37" name="组合 36"/>
          <p:cNvGrpSpPr/>
          <p:nvPr/>
        </p:nvGrpSpPr>
        <p:grpSpPr>
          <a:xfrm>
            <a:off x="2922072" y="2972852"/>
            <a:ext cx="1111085" cy="1176475"/>
            <a:chOff x="2029538" y="2261909"/>
            <a:chExt cx="959665" cy="1016144"/>
          </a:xfrm>
          <a:solidFill>
            <a:srgbClr val="385C6C"/>
          </a:solidFill>
        </p:grpSpPr>
        <p:sp>
          <p:nvSpPr>
            <p:cNvPr id="11" name="Rectangle 13"/>
            <p:cNvSpPr>
              <a:spLocks noChangeArrowheads="1"/>
            </p:cNvSpPr>
            <p:nvPr userDrawn="1"/>
          </p:nvSpPr>
          <p:spPr bwMode="auto">
            <a:xfrm>
              <a:off x="2114063" y="2261909"/>
              <a:ext cx="772282" cy="1016144"/>
            </a:xfrm>
            <a:prstGeom prst="rect">
              <a:avLst/>
            </a:prstGeom>
            <a:solidFill>
              <a:srgbClr val="E56A39">
                <a:alpha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17" name="Text Placeholder 59"/>
            <p:cNvSpPr txBox="1">
              <a:spLocks/>
            </p:cNvSpPr>
            <p:nvPr/>
          </p:nvSpPr>
          <p:spPr>
            <a:xfrm>
              <a:off x="2029538" y="2383410"/>
              <a:ext cx="959665" cy="677314"/>
            </a:xfrm>
            <a:prstGeom prst="rect">
              <a:avLst/>
            </a:prstGeom>
            <a:noFill/>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275" dirty="0">
                  <a:latin typeface="+mn-lt"/>
                  <a:ea typeface="+mn-ea"/>
                  <a:cs typeface="+mn-ea"/>
                  <a:sym typeface="+mn-lt"/>
                </a:rPr>
                <a:t>2016</a:t>
              </a:r>
            </a:p>
          </p:txBody>
        </p:sp>
      </p:grpSp>
      <p:grpSp>
        <p:nvGrpSpPr>
          <p:cNvPr id="38" name="组合 37"/>
          <p:cNvGrpSpPr/>
          <p:nvPr/>
        </p:nvGrpSpPr>
        <p:grpSpPr>
          <a:xfrm>
            <a:off x="4250105" y="2972853"/>
            <a:ext cx="1111085" cy="1176475"/>
            <a:chOff x="3176585" y="2261910"/>
            <a:chExt cx="959665" cy="1016144"/>
          </a:xfrm>
        </p:grpSpPr>
        <p:sp>
          <p:nvSpPr>
            <p:cNvPr id="9" name="Rectangle 11"/>
            <p:cNvSpPr>
              <a:spLocks noChangeArrowheads="1"/>
            </p:cNvSpPr>
            <p:nvPr userDrawn="1"/>
          </p:nvSpPr>
          <p:spPr bwMode="auto">
            <a:xfrm>
              <a:off x="3261109" y="2261910"/>
              <a:ext cx="772282" cy="1016144"/>
            </a:xfrm>
            <a:prstGeom prst="rect">
              <a:avLst/>
            </a:prstGeom>
            <a:solidFill>
              <a:schemeClr val="tx1">
                <a:lumMod val="50000"/>
                <a:lumOff val="50000"/>
                <a:alpha val="9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67" tIns="52933" rIns="105867" bIns="52933" numCol="1" anchor="t" anchorCtr="0" compatLnSpc="1">
              <a:prstTxWarp prst="textNoShape">
                <a:avLst/>
              </a:prstTxWarp>
            </a:bodyPr>
            <a:lstStyle/>
            <a:p>
              <a:pPr>
                <a:lnSpc>
                  <a:spcPct val="120000"/>
                </a:lnSpc>
              </a:pPr>
              <a:endParaRPr lang="en-US" sz="1327" dirty="0">
                <a:cs typeface="+mn-ea"/>
                <a:sym typeface="+mn-lt"/>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275" dirty="0">
                  <a:latin typeface="+mn-lt"/>
                  <a:ea typeface="+mn-ea"/>
                  <a:cs typeface="+mn-ea"/>
                  <a:sym typeface="+mn-lt"/>
                </a:rPr>
                <a:t>2017</a:t>
              </a:r>
            </a:p>
          </p:txBody>
        </p:sp>
      </p:grpSp>
      <p:grpSp>
        <p:nvGrpSpPr>
          <p:cNvPr id="39" name="组合 38"/>
          <p:cNvGrpSpPr/>
          <p:nvPr/>
        </p:nvGrpSpPr>
        <p:grpSpPr>
          <a:xfrm>
            <a:off x="5578136" y="2972852"/>
            <a:ext cx="1111085" cy="1176475"/>
            <a:chOff x="4323632" y="2261909"/>
            <a:chExt cx="959665" cy="1016144"/>
          </a:xfrm>
          <a:solidFill>
            <a:srgbClr val="385C6C"/>
          </a:solidFill>
        </p:grpSpPr>
        <p:sp>
          <p:nvSpPr>
            <p:cNvPr id="7" name="Rectangle 9"/>
            <p:cNvSpPr>
              <a:spLocks noChangeArrowheads="1"/>
            </p:cNvSpPr>
            <p:nvPr userDrawn="1"/>
          </p:nvSpPr>
          <p:spPr bwMode="auto">
            <a:xfrm>
              <a:off x="4408157" y="2261909"/>
              <a:ext cx="772282" cy="1016144"/>
            </a:xfrm>
            <a:prstGeom prst="rect">
              <a:avLst/>
            </a:prstGeom>
            <a:solidFill>
              <a:srgbClr val="37988E">
                <a:alpha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67" tIns="52933" rIns="105867" bIns="52933" numCol="1" anchor="t" anchorCtr="0" compatLnSpc="1">
              <a:prstTxWarp prst="textNoShape">
                <a:avLst/>
              </a:prstTxWarp>
            </a:bodyPr>
            <a:lstStyle/>
            <a:p>
              <a:pPr>
                <a:lnSpc>
                  <a:spcPct val="120000"/>
                </a:lnSpc>
              </a:pPr>
              <a:endParaRPr lang="en-US" sz="1327">
                <a:cs typeface="+mn-ea"/>
                <a:sym typeface="+mn-lt"/>
              </a:endParaRPr>
            </a:p>
          </p:txBody>
        </p:sp>
        <p:sp>
          <p:nvSpPr>
            <p:cNvPr id="19" name="Text Placeholder 59"/>
            <p:cNvSpPr txBox="1">
              <a:spLocks/>
            </p:cNvSpPr>
            <p:nvPr/>
          </p:nvSpPr>
          <p:spPr>
            <a:xfrm>
              <a:off x="4323632" y="2383410"/>
              <a:ext cx="959665" cy="677314"/>
            </a:xfrm>
            <a:prstGeom prst="rect">
              <a:avLst/>
            </a:prstGeom>
            <a:noFill/>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275" dirty="0">
                  <a:solidFill>
                    <a:schemeClr val="bg1"/>
                  </a:solidFill>
                  <a:latin typeface="+mn-lt"/>
                  <a:ea typeface="+mn-ea"/>
                  <a:cs typeface="+mn-ea"/>
                  <a:sym typeface="+mn-lt"/>
                </a:rPr>
                <a:t>2018</a:t>
              </a:r>
            </a:p>
          </p:txBody>
        </p:sp>
      </p:grpSp>
      <p:grpSp>
        <p:nvGrpSpPr>
          <p:cNvPr id="40" name="组合 39"/>
          <p:cNvGrpSpPr/>
          <p:nvPr/>
        </p:nvGrpSpPr>
        <p:grpSpPr>
          <a:xfrm>
            <a:off x="6903248" y="2972852"/>
            <a:ext cx="1111085" cy="1176475"/>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rgbClr val="FF9900">
                <a:alpha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67" tIns="52933" rIns="105867" bIns="52933" numCol="1" anchor="t" anchorCtr="0" compatLnSpc="1">
              <a:prstTxWarp prst="textNoShape">
                <a:avLst/>
              </a:prstTxWarp>
            </a:bodyPr>
            <a:lstStyle/>
            <a:p>
              <a:pPr>
                <a:lnSpc>
                  <a:spcPct val="120000"/>
                </a:lnSpc>
              </a:pPr>
              <a:endParaRPr lang="en-US" sz="1327" dirty="0">
                <a:cs typeface="+mn-ea"/>
                <a:sym typeface="+mn-lt"/>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275" dirty="0">
                  <a:latin typeface="+mn-lt"/>
                  <a:ea typeface="+mn-ea"/>
                  <a:cs typeface="+mn-ea"/>
                  <a:sym typeface="+mn-lt"/>
                </a:rPr>
                <a:t>2019</a:t>
              </a:r>
            </a:p>
          </p:txBody>
        </p:sp>
      </p:grpSp>
      <p:grpSp>
        <p:nvGrpSpPr>
          <p:cNvPr id="41" name="组合 40"/>
          <p:cNvGrpSpPr/>
          <p:nvPr/>
        </p:nvGrpSpPr>
        <p:grpSpPr>
          <a:xfrm>
            <a:off x="8235750" y="2972852"/>
            <a:ext cx="1111085" cy="1176475"/>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tx1">
                <a:lumMod val="75000"/>
                <a:lumOff val="25000"/>
                <a:alpha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67" tIns="52933" rIns="105867" bIns="52933" numCol="1" anchor="t" anchorCtr="0" compatLnSpc="1">
              <a:prstTxWarp prst="textNoShape">
                <a:avLst/>
              </a:prstTxWarp>
            </a:bodyPr>
            <a:lstStyle/>
            <a:p>
              <a:pPr>
                <a:lnSpc>
                  <a:spcPct val="120000"/>
                </a:lnSpc>
              </a:pPr>
              <a:endParaRPr lang="en-US" sz="1327" dirty="0">
                <a:cs typeface="+mn-ea"/>
                <a:sym typeface="+mn-lt"/>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275">
                  <a:latin typeface="+mn-lt"/>
                  <a:ea typeface="+mn-ea"/>
                  <a:cs typeface="+mn-ea"/>
                  <a:sym typeface="+mn-lt"/>
                </a:rPr>
                <a:t>2020</a:t>
              </a:r>
              <a:endParaRPr lang="en-US" sz="2275" dirty="0">
                <a:latin typeface="+mn-lt"/>
                <a:ea typeface="+mn-ea"/>
                <a:cs typeface="+mn-ea"/>
                <a:sym typeface="+mn-lt"/>
              </a:endParaRPr>
            </a:p>
          </p:txBody>
        </p:sp>
      </p:grpSp>
      <p:sp>
        <p:nvSpPr>
          <p:cNvPr id="22" name="Text Placeholder 59"/>
          <p:cNvSpPr txBox="1">
            <a:spLocks/>
          </p:cNvSpPr>
          <p:nvPr/>
        </p:nvSpPr>
        <p:spPr>
          <a:xfrm>
            <a:off x="3160207" y="4918642"/>
            <a:ext cx="2081893" cy="886397"/>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just">
              <a:lnSpc>
                <a:spcPct val="120000"/>
              </a:lnSpc>
              <a:spcBef>
                <a:spcPts val="0"/>
              </a:spcBef>
            </a:pPr>
            <a:r>
              <a:rPr lang="zh-CN" altLang="en-US" sz="1600" dirty="0">
                <a:solidFill>
                  <a:prstClr val="black">
                    <a:lumMod val="65000"/>
                    <a:lumOff val="35000"/>
                  </a:prstClr>
                </a:solidFill>
                <a:latin typeface="+mn-lt"/>
                <a:ea typeface="+mn-ea"/>
                <a:cs typeface="+mn-ea"/>
                <a:sym typeface="+mn-lt"/>
              </a:rPr>
              <a:t>请替换文字内容，点击添加相关标题文字，修改文字内容</a:t>
            </a:r>
            <a:endParaRPr lang="en-US" altLang="zh-CN" sz="1600" dirty="0">
              <a:solidFill>
                <a:prstClr val="black">
                  <a:lumMod val="65000"/>
                  <a:lumOff val="35000"/>
                </a:prstClr>
              </a:solidFill>
              <a:latin typeface="+mn-lt"/>
              <a:ea typeface="+mn-ea"/>
              <a:cs typeface="+mn-ea"/>
              <a:sym typeface="+mn-lt"/>
            </a:endParaRPr>
          </a:p>
        </p:txBody>
      </p:sp>
      <p:cxnSp>
        <p:nvCxnSpPr>
          <p:cNvPr id="23" name="Straight Connector 54"/>
          <p:cNvCxnSpPr/>
          <p:nvPr/>
        </p:nvCxnSpPr>
        <p:spPr>
          <a:xfrm>
            <a:off x="3019931" y="4143128"/>
            <a:ext cx="0" cy="1272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5815613" y="4918642"/>
            <a:ext cx="2081893" cy="886397"/>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just">
              <a:lnSpc>
                <a:spcPct val="120000"/>
              </a:lnSpc>
              <a:spcBef>
                <a:spcPts val="0"/>
              </a:spcBef>
            </a:pPr>
            <a:r>
              <a:rPr lang="zh-CN" altLang="en-US" sz="1600" dirty="0">
                <a:solidFill>
                  <a:prstClr val="black">
                    <a:lumMod val="65000"/>
                    <a:lumOff val="35000"/>
                  </a:prstClr>
                </a:solidFill>
                <a:latin typeface="+mn-lt"/>
                <a:ea typeface="+mn-ea"/>
                <a:cs typeface="+mn-ea"/>
                <a:sym typeface="+mn-lt"/>
              </a:rPr>
              <a:t>请替换文字内容，点击添加相关标题文字，修改文字内容</a:t>
            </a:r>
            <a:endParaRPr lang="en-US" altLang="zh-CN" sz="1600" dirty="0">
              <a:solidFill>
                <a:prstClr val="black">
                  <a:lumMod val="65000"/>
                  <a:lumOff val="35000"/>
                </a:prstClr>
              </a:solidFill>
              <a:latin typeface="+mn-lt"/>
              <a:ea typeface="+mn-ea"/>
              <a:cs typeface="+mn-ea"/>
              <a:sym typeface="+mn-lt"/>
            </a:endParaRPr>
          </a:p>
        </p:txBody>
      </p:sp>
      <p:cxnSp>
        <p:nvCxnSpPr>
          <p:cNvPr id="25" name="Straight Connector 56"/>
          <p:cNvCxnSpPr/>
          <p:nvPr/>
        </p:nvCxnSpPr>
        <p:spPr>
          <a:xfrm>
            <a:off x="5675339" y="4143128"/>
            <a:ext cx="0" cy="1272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8473884" y="4918642"/>
            <a:ext cx="2081893" cy="1049711"/>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just">
              <a:lnSpc>
                <a:spcPct val="120000"/>
              </a:lnSpc>
              <a:spcBef>
                <a:spcPts val="0"/>
              </a:spcBef>
            </a:pPr>
            <a:r>
              <a:rPr lang="zh-CN" altLang="en-US" sz="1600" dirty="0">
                <a:solidFill>
                  <a:prstClr val="black">
                    <a:lumMod val="65000"/>
                    <a:lumOff val="35000"/>
                  </a:prstClr>
                </a:solidFill>
                <a:latin typeface="+mn-lt"/>
                <a:ea typeface="+mn-ea"/>
                <a:cs typeface="+mn-ea"/>
                <a:sym typeface="+mn-lt"/>
              </a:rPr>
              <a:t>请替换文字内容，点击添加相关标题文字，修改文字内容</a:t>
            </a:r>
            <a:endParaRPr lang="en-US" altLang="zh-CN" sz="1600" dirty="0">
              <a:solidFill>
                <a:prstClr val="black">
                  <a:lumMod val="65000"/>
                  <a:lumOff val="35000"/>
                </a:prstClr>
              </a:solidFill>
              <a:latin typeface="+mn-lt"/>
              <a:ea typeface="+mn-ea"/>
              <a:cs typeface="+mn-ea"/>
              <a:sym typeface="+mn-lt"/>
            </a:endParaRPr>
          </a:p>
          <a:p>
            <a:pPr algn="just">
              <a:lnSpc>
                <a:spcPct val="120000"/>
              </a:lnSpc>
            </a:pPr>
            <a:endParaRPr lang="en-US" altLang="zh-CN" sz="758" dirty="0">
              <a:solidFill>
                <a:schemeClr val="bg1">
                  <a:lumMod val="65000"/>
                </a:schemeClr>
              </a:solidFill>
              <a:latin typeface="+mn-lt"/>
              <a:ea typeface="+mn-ea"/>
              <a:cs typeface="+mn-ea"/>
              <a:sym typeface="+mn-lt"/>
            </a:endParaRPr>
          </a:p>
        </p:txBody>
      </p:sp>
      <p:cxnSp>
        <p:nvCxnSpPr>
          <p:cNvPr id="27" name="Straight Connector 58"/>
          <p:cNvCxnSpPr/>
          <p:nvPr/>
        </p:nvCxnSpPr>
        <p:spPr>
          <a:xfrm>
            <a:off x="8333609" y="4143128"/>
            <a:ext cx="0" cy="1272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1832175" y="1659404"/>
            <a:ext cx="2081893" cy="886397"/>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solidFill>
                  <a:prstClr val="black">
                    <a:lumMod val="65000"/>
                    <a:lumOff val="35000"/>
                  </a:prstClr>
                </a:solidFill>
                <a:latin typeface="+mn-lt"/>
                <a:ea typeface="+mn-ea"/>
                <a:cs typeface="+mn-ea"/>
                <a:sym typeface="+mn-lt"/>
              </a:rPr>
              <a:t>请替换文字内容，点击添加相关标题文字，修改文字内容</a:t>
            </a:r>
            <a:endParaRPr lang="en-US" altLang="zh-CN" sz="1600" dirty="0">
              <a:solidFill>
                <a:prstClr val="black">
                  <a:lumMod val="65000"/>
                  <a:lumOff val="35000"/>
                </a:prstClr>
              </a:solidFill>
              <a:latin typeface="+mn-lt"/>
              <a:ea typeface="+mn-ea"/>
              <a:cs typeface="+mn-ea"/>
              <a:sym typeface="+mn-lt"/>
            </a:endParaRPr>
          </a:p>
        </p:txBody>
      </p:sp>
      <p:sp>
        <p:nvSpPr>
          <p:cNvPr id="29" name="Text Placeholder 59"/>
          <p:cNvSpPr txBox="1">
            <a:spLocks/>
          </p:cNvSpPr>
          <p:nvPr/>
        </p:nvSpPr>
        <p:spPr>
          <a:xfrm>
            <a:off x="4487581" y="1659404"/>
            <a:ext cx="2081893" cy="886397"/>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solidFill>
                  <a:prstClr val="black">
                    <a:lumMod val="65000"/>
                    <a:lumOff val="35000"/>
                  </a:prstClr>
                </a:solidFill>
                <a:latin typeface="+mn-lt"/>
                <a:ea typeface="+mn-ea"/>
                <a:cs typeface="+mn-ea"/>
                <a:sym typeface="+mn-lt"/>
              </a:rPr>
              <a:t>请替换文字内容，点击添加相关标题文字，修改文字内容</a:t>
            </a:r>
            <a:endParaRPr lang="en-US" altLang="zh-CN" sz="1600" dirty="0">
              <a:solidFill>
                <a:prstClr val="black">
                  <a:lumMod val="65000"/>
                  <a:lumOff val="35000"/>
                </a:prstClr>
              </a:solidFill>
              <a:latin typeface="+mn-lt"/>
              <a:ea typeface="+mn-ea"/>
              <a:cs typeface="+mn-ea"/>
              <a:sym typeface="+mn-lt"/>
            </a:endParaRPr>
          </a:p>
        </p:txBody>
      </p:sp>
      <p:sp>
        <p:nvSpPr>
          <p:cNvPr id="30" name="Text Placeholder 59"/>
          <p:cNvSpPr txBox="1">
            <a:spLocks/>
          </p:cNvSpPr>
          <p:nvPr/>
        </p:nvSpPr>
        <p:spPr>
          <a:xfrm>
            <a:off x="7145853" y="1659404"/>
            <a:ext cx="2081893" cy="886397"/>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just">
              <a:lnSpc>
                <a:spcPct val="120000"/>
              </a:lnSpc>
              <a:spcBef>
                <a:spcPts val="0"/>
              </a:spcBef>
            </a:pPr>
            <a:r>
              <a:rPr lang="zh-CN" altLang="en-US" sz="1600" dirty="0">
                <a:solidFill>
                  <a:prstClr val="black">
                    <a:lumMod val="65000"/>
                    <a:lumOff val="35000"/>
                  </a:prstClr>
                </a:solidFill>
                <a:latin typeface="+mn-lt"/>
                <a:ea typeface="+mn-ea"/>
                <a:cs typeface="+mn-ea"/>
                <a:sym typeface="+mn-lt"/>
              </a:rPr>
              <a:t>请替换文字内容，点击添加相关标题文字，修改文字内容</a:t>
            </a:r>
            <a:endParaRPr lang="en-US" altLang="zh-CN" sz="1600" dirty="0">
              <a:solidFill>
                <a:prstClr val="black">
                  <a:lumMod val="65000"/>
                  <a:lumOff val="35000"/>
                </a:prstClr>
              </a:solidFill>
              <a:latin typeface="+mn-lt"/>
              <a:ea typeface="+mn-ea"/>
              <a:cs typeface="+mn-ea"/>
              <a:sym typeface="+mn-lt"/>
            </a:endParaRPr>
          </a:p>
        </p:txBody>
      </p:sp>
      <p:cxnSp>
        <p:nvCxnSpPr>
          <p:cNvPr id="31" name="Straight Connector 62"/>
          <p:cNvCxnSpPr/>
          <p:nvPr/>
        </p:nvCxnSpPr>
        <p:spPr>
          <a:xfrm>
            <a:off x="1701054" y="1706919"/>
            <a:ext cx="0" cy="1272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4356084" y="1706919"/>
            <a:ext cx="0" cy="1272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7009404" y="1706919"/>
            <a:ext cx="0" cy="1272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灯片编号占位符 1"/>
          <p:cNvSpPr>
            <a:spLocks noGrp="1"/>
          </p:cNvSpPr>
          <p:nvPr>
            <p:ph type="sldNum" sz="quarter" idx="12"/>
          </p:nvPr>
        </p:nvSpPr>
        <p:spPr/>
        <p:txBody>
          <a:bodyPr/>
          <a:lstStyle/>
          <a:p>
            <a:fld id="{F35312EC-3547-4D34-9E02-54FBE31D3775}" type="slidenum">
              <a:rPr lang="zh-CN" altLang="en-US" smtClean="0">
                <a:cs typeface="+mn-ea"/>
                <a:sym typeface="+mn-lt"/>
              </a:rPr>
              <a:t>16</a:t>
            </a:fld>
            <a:endParaRPr lang="zh-CN" altLang="en-US">
              <a:cs typeface="+mn-ea"/>
              <a:sym typeface="+mn-lt"/>
            </a:endParaRPr>
          </a:p>
        </p:txBody>
      </p:sp>
    </p:spTree>
    <p:extLst>
      <p:ext uri="{BB962C8B-B14F-4D97-AF65-F5344CB8AC3E}">
        <p14:creationId xmlns:p14="http://schemas.microsoft.com/office/powerpoint/2010/main" val="148353941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300"/>
                                        <p:tgtEl>
                                          <p:spTgt spid="36"/>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300"/>
                                        <p:tgtEl>
                                          <p:spTgt spid="14"/>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down)">
                                      <p:cBhvr>
                                        <p:cTn id="15" dur="300"/>
                                        <p:tgtEl>
                                          <p:spTgt spid="37"/>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300"/>
                                        <p:tgtEl>
                                          <p:spTgt spid="12"/>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300"/>
                                        <p:tgtEl>
                                          <p:spTgt spid="38"/>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300"/>
                                        <p:tgtEl>
                                          <p:spTgt spid="10"/>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300"/>
                                        <p:tgtEl>
                                          <p:spTgt spid="39"/>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300"/>
                                        <p:tgtEl>
                                          <p:spTgt spid="8"/>
                                        </p:tgtEl>
                                      </p:cBhvr>
                                    </p:animEffect>
                                  </p:childTnLst>
                                </p:cTn>
                              </p:par>
                            </p:childTnLst>
                          </p:cTn>
                        </p:par>
                        <p:par>
                          <p:cTn id="36" fill="hold">
                            <p:stCondLst>
                              <p:cond delay="2400"/>
                            </p:stCondLst>
                            <p:childTnLst>
                              <p:par>
                                <p:cTn id="37" presetID="22" presetClass="entr" presetSubtype="4"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300"/>
                                        <p:tgtEl>
                                          <p:spTgt spid="40"/>
                                        </p:tgtEl>
                                      </p:cBhvr>
                                    </p:animEffect>
                                  </p:childTnLst>
                                </p:cTn>
                              </p:par>
                            </p:childTnLst>
                          </p:cTn>
                        </p:par>
                        <p:par>
                          <p:cTn id="40" fill="hold">
                            <p:stCondLst>
                              <p:cond delay="2700"/>
                            </p:stCondLst>
                            <p:childTnLst>
                              <p:par>
                                <p:cTn id="41" presetID="22" presetClass="entr" presetSubtype="8"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300"/>
                                        <p:tgtEl>
                                          <p:spTgt spid="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down)">
                                      <p:cBhvr>
                                        <p:cTn id="47" dur="300"/>
                                        <p:tgtEl>
                                          <p:spTgt spid="41"/>
                                        </p:tgtEl>
                                      </p:cBhvr>
                                    </p:animEffect>
                                  </p:childTnLst>
                                </p:cTn>
                              </p:par>
                            </p:childTnLst>
                          </p:cTn>
                        </p:par>
                        <p:par>
                          <p:cTn id="48" fill="hold">
                            <p:stCondLst>
                              <p:cond delay="3300"/>
                            </p:stCondLst>
                            <p:childTnLst>
                              <p:par>
                                <p:cTn id="49" presetID="22" presetClass="entr" presetSubtype="8"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300"/>
                                        <p:tgtEl>
                                          <p:spTgt spid="3"/>
                                        </p:tgtEl>
                                      </p:cBhvr>
                                    </p:animEffect>
                                  </p:childTnLst>
                                </p:cTn>
                              </p:par>
                            </p:childTnLst>
                          </p:cTn>
                        </p:par>
                        <p:par>
                          <p:cTn id="52" fill="hold">
                            <p:stCondLst>
                              <p:cond delay="3600"/>
                            </p:stCondLst>
                            <p:childTnLst>
                              <p:par>
                                <p:cTn id="53" presetID="2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300"/>
                                        <p:tgtEl>
                                          <p:spTgt spid="15"/>
                                        </p:tgtEl>
                                      </p:cBhvr>
                                    </p:animEffect>
                                  </p:childTnLst>
                                </p:cTn>
                              </p:par>
                            </p:childTnLst>
                          </p:cTn>
                        </p:par>
                        <p:par>
                          <p:cTn id="56" fill="hold">
                            <p:stCondLst>
                              <p:cond delay="3900"/>
                            </p:stCondLst>
                            <p:childTnLst>
                              <p:par>
                                <p:cTn id="57" presetID="22" presetClass="entr" presetSubtype="4"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childTnLst>
                          </p:cTn>
                        </p:par>
                        <p:par>
                          <p:cTn id="60" fill="hold">
                            <p:stCondLst>
                              <p:cond delay="44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4900"/>
                            </p:stCondLst>
                            <p:childTnLst>
                              <p:par>
                                <p:cTn id="65" presetID="22" presetClass="entr" presetSubtype="1"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up)">
                                      <p:cBhvr>
                                        <p:cTn id="67" dur="500"/>
                                        <p:tgtEl>
                                          <p:spTgt spid="23"/>
                                        </p:tgtEl>
                                      </p:cBhvr>
                                    </p:animEffect>
                                  </p:childTnLst>
                                </p:cTn>
                              </p:par>
                            </p:childTnLst>
                          </p:cTn>
                        </p:par>
                        <p:par>
                          <p:cTn id="68" fill="hold">
                            <p:stCondLst>
                              <p:cond delay="5400"/>
                            </p:stCondLst>
                            <p:childTnLst>
                              <p:par>
                                <p:cTn id="69" presetID="22" presetClass="entr" presetSubtype="8"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childTnLst>
                          </p:cTn>
                        </p:par>
                        <p:par>
                          <p:cTn id="72" fill="hold">
                            <p:stCondLst>
                              <p:cond delay="5900"/>
                            </p:stCondLst>
                            <p:childTnLst>
                              <p:par>
                                <p:cTn id="73" presetID="22" presetClass="entr" presetSubtype="4" fill="hold" nodeType="after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wipe(down)">
                                      <p:cBhvr>
                                        <p:cTn id="75" dur="500"/>
                                        <p:tgtEl>
                                          <p:spTgt spid="32"/>
                                        </p:tgtEl>
                                      </p:cBhvr>
                                    </p:animEffect>
                                  </p:childTnLst>
                                </p:cTn>
                              </p:par>
                            </p:childTnLst>
                          </p:cTn>
                        </p:par>
                        <p:par>
                          <p:cTn id="76" fill="hold">
                            <p:stCondLst>
                              <p:cond delay="6400"/>
                            </p:stCondLst>
                            <p:childTnLst>
                              <p:par>
                                <p:cTn id="77" presetID="22" presetClass="entr" presetSubtype="8"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par>
                          <p:cTn id="80" fill="hold">
                            <p:stCondLst>
                              <p:cond delay="6900"/>
                            </p:stCondLst>
                            <p:childTnLst>
                              <p:par>
                                <p:cTn id="81" presetID="22" presetClass="entr" presetSubtype="1" fill="hold"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up)">
                                      <p:cBhvr>
                                        <p:cTn id="83" dur="500"/>
                                        <p:tgtEl>
                                          <p:spTgt spid="25"/>
                                        </p:tgtEl>
                                      </p:cBhvr>
                                    </p:animEffect>
                                  </p:childTnLst>
                                </p:cTn>
                              </p:par>
                            </p:childTnLst>
                          </p:cTn>
                        </p:par>
                        <p:par>
                          <p:cTn id="84" fill="hold">
                            <p:stCondLst>
                              <p:cond delay="7400"/>
                            </p:stCondLst>
                            <p:childTnLst>
                              <p:par>
                                <p:cTn id="85" presetID="22" presetClass="entr" presetSubtype="8"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par>
                          <p:cTn id="88" fill="hold">
                            <p:stCondLst>
                              <p:cond delay="7900"/>
                            </p:stCondLst>
                            <p:childTnLst>
                              <p:par>
                                <p:cTn id="89" presetID="22" presetClass="entr" presetSubtype="4" fill="hold"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ipe(down)">
                                      <p:cBhvr>
                                        <p:cTn id="91" dur="500"/>
                                        <p:tgtEl>
                                          <p:spTgt spid="33"/>
                                        </p:tgtEl>
                                      </p:cBhvr>
                                    </p:animEffect>
                                  </p:childTnLst>
                                </p:cTn>
                              </p:par>
                            </p:childTnLst>
                          </p:cTn>
                        </p:par>
                        <p:par>
                          <p:cTn id="92" fill="hold">
                            <p:stCondLst>
                              <p:cond delay="8400"/>
                            </p:stCondLst>
                            <p:childTnLst>
                              <p:par>
                                <p:cTn id="93" presetID="22" presetClass="entr" presetSubtype="8"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par>
                          <p:cTn id="96" fill="hold">
                            <p:stCondLst>
                              <p:cond delay="8900"/>
                            </p:stCondLst>
                            <p:childTnLst>
                              <p:par>
                                <p:cTn id="97" presetID="22" presetClass="entr" presetSubtype="1" fill="hold"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wipe(up)">
                                      <p:cBhvr>
                                        <p:cTn id="99" dur="500"/>
                                        <p:tgtEl>
                                          <p:spTgt spid="27"/>
                                        </p:tgtEl>
                                      </p:cBhvr>
                                    </p:animEffect>
                                  </p:childTnLst>
                                </p:cTn>
                              </p:par>
                            </p:childTnLst>
                          </p:cTn>
                        </p:par>
                        <p:par>
                          <p:cTn id="100" fill="hold">
                            <p:stCondLst>
                              <p:cond delay="9400"/>
                            </p:stCondLst>
                            <p:childTnLst>
                              <p:par>
                                <p:cTn id="101" presetID="22" presetClass="entr" presetSubtype="8"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a:xfrm>
            <a:off x="-112294" y="-320842"/>
            <a:ext cx="12332414" cy="7320223"/>
          </a:xfrm>
          <a:prstGeom prst="rect">
            <a:avLst/>
          </a:prstGeom>
        </p:spPr>
      </p:pic>
      <p:sp>
        <p:nvSpPr>
          <p:cNvPr id="20" name="椭圆 19"/>
          <p:cNvSpPr/>
          <p:nvPr/>
        </p:nvSpPr>
        <p:spPr>
          <a:xfrm>
            <a:off x="4971024" y="2310062"/>
            <a:ext cx="2237874" cy="2237874"/>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5099361" y="2438399"/>
            <a:ext cx="1975208" cy="1975208"/>
          </a:xfrm>
          <a:prstGeom prst="ellipse">
            <a:avLst/>
          </a:prstGeom>
          <a:solidFill>
            <a:schemeClr val="bg1">
              <a:alpha val="84000"/>
            </a:schemeClr>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5557639" y="2918171"/>
            <a:ext cx="1040670" cy="1015663"/>
          </a:xfrm>
          <a:prstGeom prst="rect">
            <a:avLst/>
          </a:prstGeom>
        </p:spPr>
        <p:txBody>
          <a:bodyPr wrap="none">
            <a:spAutoFit/>
          </a:bodyPr>
          <a:lstStyle/>
          <a:p>
            <a:pPr lvl="0" algn="ctr"/>
            <a:r>
              <a:rPr lang="en-US" altLang="zh-CN" sz="6000" dirty="0">
                <a:cs typeface="+mn-ea"/>
                <a:sym typeface="+mn-lt"/>
              </a:rPr>
              <a:t>03</a:t>
            </a:r>
            <a:endParaRPr lang="zh-CN" altLang="en-US" sz="6000" dirty="0">
              <a:cs typeface="+mn-ea"/>
              <a:sym typeface="+mn-lt"/>
            </a:endParaRPr>
          </a:p>
        </p:txBody>
      </p:sp>
      <p:sp>
        <p:nvSpPr>
          <p:cNvPr id="23" name="文本框 22"/>
          <p:cNvSpPr txBox="1"/>
          <p:nvPr/>
        </p:nvSpPr>
        <p:spPr>
          <a:xfrm>
            <a:off x="4993853" y="1435406"/>
            <a:ext cx="1385316" cy="523220"/>
          </a:xfrm>
          <a:prstGeom prst="rect">
            <a:avLst/>
          </a:prstGeom>
          <a:noFill/>
        </p:spPr>
        <p:txBody>
          <a:bodyPr wrap="none" rtlCol="0">
            <a:spAutoFit/>
          </a:bodyPr>
          <a:lstStyle/>
          <a:p>
            <a:r>
              <a:rPr lang="en-US" altLang="zh-CN" sz="2800" dirty="0">
                <a:ln w="1270">
                  <a:solidFill>
                    <a:schemeClr val="dk1">
                      <a:shade val="50000"/>
                    </a:schemeClr>
                  </a:solidFill>
                </a:ln>
                <a:cs typeface="+mn-ea"/>
                <a:sym typeface="+mn-lt"/>
              </a:rPr>
              <a:t>chapter</a:t>
            </a:r>
            <a:endParaRPr lang="zh-CN" altLang="en-US" sz="2800" dirty="0">
              <a:ln w="1270">
                <a:solidFill>
                  <a:schemeClr val="dk1">
                    <a:shade val="50000"/>
                  </a:schemeClr>
                </a:solidFill>
              </a:ln>
              <a:cs typeface="+mn-ea"/>
              <a:sym typeface="+mn-lt"/>
            </a:endParaRPr>
          </a:p>
        </p:txBody>
      </p:sp>
      <p:grpSp>
        <p:nvGrpSpPr>
          <p:cNvPr id="32" name="组合 31"/>
          <p:cNvGrpSpPr/>
          <p:nvPr/>
        </p:nvGrpSpPr>
        <p:grpSpPr>
          <a:xfrm>
            <a:off x="3866871" y="4769999"/>
            <a:ext cx="4422203" cy="687574"/>
            <a:chOff x="3866871" y="4769999"/>
            <a:chExt cx="4422203" cy="687574"/>
          </a:xfrm>
        </p:grpSpPr>
        <p:grpSp>
          <p:nvGrpSpPr>
            <p:cNvPr id="24" name="Group 4"/>
            <p:cNvGrpSpPr>
              <a:grpSpLocks/>
            </p:cNvGrpSpPr>
            <p:nvPr/>
          </p:nvGrpSpPr>
          <p:grpSpPr bwMode="auto">
            <a:xfrm>
              <a:off x="4020967" y="5374827"/>
              <a:ext cx="4212000" cy="41887"/>
              <a:chOff x="1974" y="34"/>
              <a:chExt cx="4214" cy="320"/>
            </a:xfrm>
          </p:grpSpPr>
          <p:sp>
            <p:nvSpPr>
              <p:cNvPr id="25" name="AutoShape 3"/>
              <p:cNvSpPr>
                <a:spLocks noChangeAspect="1" noChangeArrowheads="1" noTextEdit="1"/>
              </p:cNvSpPr>
              <p:nvPr/>
            </p:nvSpPr>
            <p:spPr bwMode="auto">
              <a:xfrm>
                <a:off x="1974" y="34"/>
                <a:ext cx="4214"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Rectangle 5"/>
              <p:cNvSpPr>
                <a:spLocks noChangeArrowheads="1"/>
              </p:cNvSpPr>
              <p:nvPr/>
            </p:nvSpPr>
            <p:spPr bwMode="auto">
              <a:xfrm>
                <a:off x="1977" y="36"/>
                <a:ext cx="842" cy="314"/>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Rectangle 6"/>
              <p:cNvSpPr>
                <a:spLocks noChangeArrowheads="1"/>
              </p:cNvSpPr>
              <p:nvPr/>
            </p:nvSpPr>
            <p:spPr bwMode="auto">
              <a:xfrm>
                <a:off x="2819" y="36"/>
                <a:ext cx="842" cy="314"/>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Rectangle 7"/>
              <p:cNvSpPr>
                <a:spLocks noChangeArrowheads="1"/>
              </p:cNvSpPr>
              <p:nvPr/>
            </p:nvSpPr>
            <p:spPr bwMode="auto">
              <a:xfrm>
                <a:off x="3661" y="36"/>
                <a:ext cx="843" cy="314"/>
              </a:xfrm>
              <a:prstGeom prst="rect">
                <a:avLst/>
              </a:prstGeom>
              <a:solidFill>
                <a:srgbClr val="E56A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9" name="Rectangle 8"/>
              <p:cNvSpPr>
                <a:spLocks noChangeArrowheads="1"/>
              </p:cNvSpPr>
              <p:nvPr/>
            </p:nvSpPr>
            <p:spPr bwMode="auto">
              <a:xfrm>
                <a:off x="4504" y="36"/>
                <a:ext cx="842" cy="3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Rectangle 9"/>
              <p:cNvSpPr>
                <a:spLocks noChangeArrowheads="1"/>
              </p:cNvSpPr>
              <p:nvPr/>
            </p:nvSpPr>
            <p:spPr bwMode="auto">
              <a:xfrm>
                <a:off x="5346" y="36"/>
                <a:ext cx="842" cy="31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1" name="PA_副标题 2"/>
            <p:cNvSpPr txBox="1">
              <a:spLocks/>
            </p:cNvSpPr>
            <p:nvPr>
              <p:custDataLst>
                <p:tags r:id="rId1"/>
              </p:custDataLst>
            </p:nvPr>
          </p:nvSpPr>
          <p:spPr>
            <a:xfrm>
              <a:off x="3866871" y="4769999"/>
              <a:ext cx="4422203" cy="6875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r>
                <a:rPr lang="zh-CN" altLang="en-US" sz="3200" dirty="0">
                  <a:cs typeface="+mn-ea"/>
                  <a:sym typeface="+mn-lt"/>
                </a:rPr>
                <a:t>请插入您的大标题内容</a:t>
              </a:r>
            </a:p>
          </p:txBody>
        </p:sp>
      </p:grpSp>
    </p:spTree>
    <p:extLst>
      <p:ext uri="{BB962C8B-B14F-4D97-AF65-F5344CB8AC3E}">
        <p14:creationId xmlns:p14="http://schemas.microsoft.com/office/powerpoint/2010/main" val="264412613"/>
      </p:ext>
    </p:extLst>
  </p:cSld>
  <p:clrMapOvr>
    <a:masterClrMapping/>
  </p:clrMapOvr>
  <mc:AlternateContent xmlns:mc="http://schemas.openxmlformats.org/markup-compatibility/2006" xmlns:p14="http://schemas.microsoft.com/office/powerpoint/2010/main">
    <mc:Choice Requires="p14">
      <p:transition spd="slow" p14:dur="1200" advClick="0" advTm="30">
        <p14:prism/>
      </p:transition>
    </mc:Choice>
    <mc:Fallback xmlns="">
      <p:transition spd="slow" advClick="0" advTm="3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8" presetClass="emph" presetSubtype="0" repeatCount="indefinite" fill="hold" grpId="0" nodeType="withEffect">
                                  <p:stCondLst>
                                    <p:cond delay="0"/>
                                  </p:stCondLst>
                                  <p:childTnLst>
                                    <p:animRot by="21600000">
                                      <p:cBhvr>
                                        <p:cTn id="11" dur="5000" fill="hold"/>
                                        <p:tgtEl>
                                          <p:spTgt spid="20"/>
                                        </p:tgtEl>
                                        <p:attrNameLst>
                                          <p:attrName>r</p:attrName>
                                        </p:attrNameLst>
                                      </p:cBhvr>
                                    </p:animRot>
                                  </p:childTnLst>
                                </p:cTn>
                              </p:par>
                              <p:par>
                                <p:cTn id="12" presetID="42"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5720427"/>
            <a:ext cx="5776551" cy="121857"/>
          </a:xfrm>
          <a:prstGeom prst="rect">
            <a:avLst/>
          </a:prstGeom>
          <a:solidFill>
            <a:srgbClr val="37988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cs typeface="+mn-ea"/>
              <a:sym typeface="+mn-lt"/>
            </a:endParaRPr>
          </a:p>
        </p:txBody>
      </p:sp>
      <p:sp>
        <p:nvSpPr>
          <p:cNvPr id="16" name="矩形 15"/>
          <p:cNvSpPr/>
          <p:nvPr/>
        </p:nvSpPr>
        <p:spPr>
          <a:xfrm>
            <a:off x="0" y="4510118"/>
            <a:ext cx="5776551" cy="121857"/>
          </a:xfrm>
          <a:prstGeom prst="rect">
            <a:avLst/>
          </a:prstGeom>
          <a:solidFill>
            <a:srgbClr val="FF990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cs typeface="+mn-ea"/>
              <a:sym typeface="+mn-lt"/>
            </a:endParaRPr>
          </a:p>
        </p:txBody>
      </p:sp>
      <p:sp>
        <p:nvSpPr>
          <p:cNvPr id="17" name="矩形 16"/>
          <p:cNvSpPr/>
          <p:nvPr/>
        </p:nvSpPr>
        <p:spPr>
          <a:xfrm>
            <a:off x="0" y="3307061"/>
            <a:ext cx="5776551" cy="121857"/>
          </a:xfrm>
          <a:prstGeom prst="rect">
            <a:avLst/>
          </a:prstGeom>
          <a:solidFill>
            <a:srgbClr val="E56A39"/>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cs typeface="+mn-ea"/>
              <a:sym typeface="+mn-lt"/>
            </a:endParaRPr>
          </a:p>
        </p:txBody>
      </p:sp>
      <p:sp>
        <p:nvSpPr>
          <p:cNvPr id="18" name="矩形 17"/>
          <p:cNvSpPr/>
          <p:nvPr/>
        </p:nvSpPr>
        <p:spPr>
          <a:xfrm>
            <a:off x="0" y="2096750"/>
            <a:ext cx="5776551" cy="121857"/>
          </a:xfrm>
          <a:prstGeom prst="rect">
            <a:avLst/>
          </a:prstGeom>
          <a:solidFill>
            <a:srgbClr val="336699"/>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cs typeface="+mn-ea"/>
              <a:sym typeface="+mn-lt"/>
            </a:endParaRPr>
          </a:p>
        </p:txBody>
      </p:sp>
      <p:sp>
        <p:nvSpPr>
          <p:cNvPr id="19" name="椭圆 18"/>
          <p:cNvSpPr/>
          <p:nvPr/>
        </p:nvSpPr>
        <p:spPr>
          <a:xfrm>
            <a:off x="5527139" y="1732188"/>
            <a:ext cx="906791" cy="906791"/>
          </a:xfrm>
          <a:prstGeom prst="ellipse">
            <a:avLst/>
          </a:prstGeom>
          <a:solidFill>
            <a:srgbClr val="336699"/>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cs typeface="+mn-ea"/>
                <a:sym typeface="+mn-lt"/>
              </a:rPr>
              <a:t>01</a:t>
            </a:r>
            <a:endParaRPr lang="zh-CN" altLang="en-US" sz="3199" dirty="0">
              <a:cs typeface="+mn-ea"/>
              <a:sym typeface="+mn-lt"/>
            </a:endParaRPr>
          </a:p>
        </p:txBody>
      </p:sp>
      <p:sp>
        <p:nvSpPr>
          <p:cNvPr id="20" name="椭圆 19"/>
          <p:cNvSpPr/>
          <p:nvPr/>
        </p:nvSpPr>
        <p:spPr>
          <a:xfrm>
            <a:off x="5527139" y="2937610"/>
            <a:ext cx="906791" cy="906791"/>
          </a:xfrm>
          <a:prstGeom prst="ellipse">
            <a:avLst/>
          </a:prstGeom>
          <a:solidFill>
            <a:srgbClr val="E56A39"/>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cs typeface="+mn-ea"/>
                <a:sym typeface="+mn-lt"/>
              </a:rPr>
              <a:t>02</a:t>
            </a:r>
            <a:endParaRPr lang="zh-CN" altLang="en-US" sz="3199" dirty="0">
              <a:cs typeface="+mn-ea"/>
              <a:sym typeface="+mn-lt"/>
            </a:endParaRPr>
          </a:p>
        </p:txBody>
      </p:sp>
      <p:sp>
        <p:nvSpPr>
          <p:cNvPr id="21" name="椭圆 20"/>
          <p:cNvSpPr/>
          <p:nvPr/>
        </p:nvSpPr>
        <p:spPr>
          <a:xfrm>
            <a:off x="5527139" y="4109544"/>
            <a:ext cx="906791" cy="906791"/>
          </a:xfrm>
          <a:prstGeom prst="ellipse">
            <a:avLst/>
          </a:prstGeom>
          <a:solidFill>
            <a:srgbClr val="FF99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cs typeface="+mn-ea"/>
                <a:sym typeface="+mn-lt"/>
              </a:rPr>
              <a:t>03</a:t>
            </a:r>
            <a:endParaRPr lang="zh-CN" altLang="en-US" sz="3199" dirty="0">
              <a:cs typeface="+mn-ea"/>
              <a:sym typeface="+mn-lt"/>
            </a:endParaRPr>
          </a:p>
        </p:txBody>
      </p:sp>
      <p:sp>
        <p:nvSpPr>
          <p:cNvPr id="22" name="椭圆 21"/>
          <p:cNvSpPr/>
          <p:nvPr/>
        </p:nvSpPr>
        <p:spPr>
          <a:xfrm>
            <a:off x="5527139" y="5329311"/>
            <a:ext cx="906791" cy="906791"/>
          </a:xfrm>
          <a:prstGeom prst="ellipse">
            <a:avLst/>
          </a:prstGeom>
          <a:solidFill>
            <a:srgbClr val="37988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cs typeface="+mn-ea"/>
                <a:sym typeface="+mn-lt"/>
              </a:rPr>
              <a:t>04</a:t>
            </a:r>
            <a:endParaRPr lang="zh-CN" altLang="en-US" sz="3199" dirty="0">
              <a:cs typeface="+mn-ea"/>
              <a:sym typeface="+mn-lt"/>
            </a:endParaRPr>
          </a:p>
        </p:txBody>
      </p:sp>
      <p:grpSp>
        <p:nvGrpSpPr>
          <p:cNvPr id="23" name="组 10"/>
          <p:cNvGrpSpPr/>
          <p:nvPr/>
        </p:nvGrpSpPr>
        <p:grpSpPr>
          <a:xfrm>
            <a:off x="6959480" y="1753856"/>
            <a:ext cx="4040767" cy="984860"/>
            <a:chOff x="247498" y="2041376"/>
            <a:chExt cx="3032066" cy="739007"/>
          </a:xfrm>
        </p:grpSpPr>
        <p:sp>
          <p:nvSpPr>
            <p:cNvPr id="24" name="文本框 23"/>
            <p:cNvSpPr txBox="1"/>
            <p:nvPr/>
          </p:nvSpPr>
          <p:spPr>
            <a:xfrm>
              <a:off x="247498" y="2331049"/>
              <a:ext cx="3032066" cy="4493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71">
                <a:lnSpc>
                  <a:spcPct val="130000"/>
                </a:lnSpc>
                <a:defRPr/>
              </a:pPr>
              <a:r>
                <a:rPr lang="zh-CN" altLang="en-US" sz="1332" dirty="0">
                  <a:solidFill>
                    <a:schemeClr val="tx1">
                      <a:lumMod val="75000"/>
                      <a:lumOff val="25000"/>
                    </a:schemeClr>
                  </a:solidFill>
                  <a:cs typeface="+mn-ea"/>
                  <a:sym typeface="+mn-lt"/>
                </a:rPr>
                <a:t>标题数字等都可以通过点击和重新输入进行更改，建议正文</a:t>
              </a:r>
              <a:r>
                <a:rPr lang="en-US" altLang="zh-CN" sz="1332" dirty="0">
                  <a:solidFill>
                    <a:schemeClr val="tx1">
                      <a:lumMod val="75000"/>
                      <a:lumOff val="25000"/>
                    </a:schemeClr>
                  </a:solidFill>
                  <a:cs typeface="+mn-ea"/>
                  <a:sym typeface="+mn-lt"/>
                </a:rPr>
                <a:t>10</a:t>
              </a:r>
              <a:r>
                <a:rPr lang="zh-CN" altLang="en-US" sz="1332" dirty="0">
                  <a:solidFill>
                    <a:schemeClr val="tx1">
                      <a:lumMod val="75000"/>
                      <a:lumOff val="25000"/>
                    </a:schemeClr>
                  </a:solidFill>
                  <a:cs typeface="+mn-ea"/>
                  <a:sym typeface="+mn-lt"/>
                </a:rPr>
                <a:t>号字，</a:t>
              </a:r>
              <a:r>
                <a:rPr lang="en-US" altLang="zh-CN" sz="1332" dirty="0">
                  <a:solidFill>
                    <a:schemeClr val="tx1">
                      <a:lumMod val="75000"/>
                      <a:lumOff val="25000"/>
                    </a:schemeClr>
                  </a:solidFill>
                  <a:cs typeface="+mn-ea"/>
                  <a:sym typeface="+mn-lt"/>
                </a:rPr>
                <a:t>1.3</a:t>
              </a:r>
              <a:r>
                <a:rPr lang="zh-CN" altLang="en-US" sz="1332" dirty="0">
                  <a:solidFill>
                    <a:schemeClr val="tx1">
                      <a:lumMod val="75000"/>
                      <a:lumOff val="25000"/>
                    </a:schemeClr>
                  </a:solidFill>
                  <a:cs typeface="+mn-ea"/>
                  <a:sym typeface="+mn-lt"/>
                </a:rPr>
                <a:t>倍字间距。</a:t>
              </a:r>
            </a:p>
          </p:txBody>
        </p:sp>
        <p:sp>
          <p:nvSpPr>
            <p:cNvPr id="25" name="矩形 24"/>
            <p:cNvSpPr/>
            <p:nvPr/>
          </p:nvSpPr>
          <p:spPr>
            <a:xfrm>
              <a:off x="247498" y="2041376"/>
              <a:ext cx="1572357" cy="321881"/>
            </a:xfrm>
            <a:prstGeom prst="rect">
              <a:avLst/>
            </a:prstGeom>
          </p:spPr>
          <p:txBody>
            <a:bodyPr wrap="none">
              <a:spAutoFit/>
            </a:bodyPr>
            <a:lstStyle/>
            <a:p>
              <a:pPr defTabSz="1218571">
                <a:lnSpc>
                  <a:spcPct val="130000"/>
                </a:lnSpc>
                <a:defRPr/>
              </a:pPr>
              <a:r>
                <a:rPr lang="zh-CN" altLang="en-US" sz="1867" b="1" kern="0" dirty="0">
                  <a:solidFill>
                    <a:schemeClr val="tx1">
                      <a:lumMod val="75000"/>
                      <a:lumOff val="25000"/>
                    </a:schemeClr>
                  </a:solidFill>
                  <a:cs typeface="+mn-ea"/>
                  <a:sym typeface="+mn-lt"/>
                </a:rPr>
                <a:t>点击此处添加标题</a:t>
              </a:r>
              <a:endParaRPr lang="en-US" altLang="zh-CN" sz="1867" b="1" kern="0" dirty="0">
                <a:solidFill>
                  <a:schemeClr val="tx1">
                    <a:lumMod val="75000"/>
                    <a:lumOff val="25000"/>
                  </a:schemeClr>
                </a:solidFill>
                <a:cs typeface="+mn-ea"/>
                <a:sym typeface="+mn-lt"/>
              </a:endParaRPr>
            </a:p>
          </p:txBody>
        </p:sp>
      </p:grpSp>
      <p:grpSp>
        <p:nvGrpSpPr>
          <p:cNvPr id="26" name="组 13"/>
          <p:cNvGrpSpPr/>
          <p:nvPr/>
        </p:nvGrpSpPr>
        <p:grpSpPr>
          <a:xfrm>
            <a:off x="6959480" y="2959038"/>
            <a:ext cx="4040767" cy="984860"/>
            <a:chOff x="247498" y="2041376"/>
            <a:chExt cx="3032066" cy="739007"/>
          </a:xfrm>
        </p:grpSpPr>
        <p:sp>
          <p:nvSpPr>
            <p:cNvPr id="27" name="文本框 26"/>
            <p:cNvSpPr txBox="1"/>
            <p:nvPr/>
          </p:nvSpPr>
          <p:spPr>
            <a:xfrm>
              <a:off x="247498" y="2331049"/>
              <a:ext cx="3032066" cy="4493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71">
                <a:lnSpc>
                  <a:spcPct val="130000"/>
                </a:lnSpc>
                <a:defRPr/>
              </a:pPr>
              <a:r>
                <a:rPr lang="zh-CN" altLang="en-US" sz="1332" dirty="0">
                  <a:solidFill>
                    <a:schemeClr val="tx1">
                      <a:lumMod val="75000"/>
                      <a:lumOff val="25000"/>
                    </a:schemeClr>
                  </a:solidFill>
                  <a:cs typeface="+mn-ea"/>
                  <a:sym typeface="+mn-lt"/>
                </a:rPr>
                <a:t>标题数字等都可以通过点击和重新输入进行更改，建议正文</a:t>
              </a:r>
              <a:r>
                <a:rPr lang="en-US" altLang="zh-CN" sz="1332" dirty="0">
                  <a:solidFill>
                    <a:schemeClr val="tx1">
                      <a:lumMod val="75000"/>
                      <a:lumOff val="25000"/>
                    </a:schemeClr>
                  </a:solidFill>
                  <a:cs typeface="+mn-ea"/>
                  <a:sym typeface="+mn-lt"/>
                </a:rPr>
                <a:t>10</a:t>
              </a:r>
              <a:r>
                <a:rPr lang="zh-CN" altLang="en-US" sz="1332" dirty="0">
                  <a:solidFill>
                    <a:schemeClr val="tx1">
                      <a:lumMod val="75000"/>
                      <a:lumOff val="25000"/>
                    </a:schemeClr>
                  </a:solidFill>
                  <a:cs typeface="+mn-ea"/>
                  <a:sym typeface="+mn-lt"/>
                </a:rPr>
                <a:t>号字，</a:t>
              </a:r>
              <a:r>
                <a:rPr lang="en-US" altLang="zh-CN" sz="1332" dirty="0">
                  <a:solidFill>
                    <a:schemeClr val="tx1">
                      <a:lumMod val="75000"/>
                      <a:lumOff val="25000"/>
                    </a:schemeClr>
                  </a:solidFill>
                  <a:cs typeface="+mn-ea"/>
                  <a:sym typeface="+mn-lt"/>
                </a:rPr>
                <a:t>1.3</a:t>
              </a:r>
              <a:r>
                <a:rPr lang="zh-CN" altLang="en-US" sz="1332" dirty="0">
                  <a:solidFill>
                    <a:schemeClr val="tx1">
                      <a:lumMod val="75000"/>
                      <a:lumOff val="25000"/>
                    </a:schemeClr>
                  </a:solidFill>
                  <a:cs typeface="+mn-ea"/>
                  <a:sym typeface="+mn-lt"/>
                </a:rPr>
                <a:t>倍字间距。</a:t>
              </a:r>
            </a:p>
          </p:txBody>
        </p:sp>
        <p:sp>
          <p:nvSpPr>
            <p:cNvPr id="28" name="矩形 27"/>
            <p:cNvSpPr/>
            <p:nvPr/>
          </p:nvSpPr>
          <p:spPr>
            <a:xfrm>
              <a:off x="247498" y="2041376"/>
              <a:ext cx="1572357" cy="321881"/>
            </a:xfrm>
            <a:prstGeom prst="rect">
              <a:avLst/>
            </a:prstGeom>
          </p:spPr>
          <p:txBody>
            <a:bodyPr wrap="none">
              <a:spAutoFit/>
            </a:bodyPr>
            <a:lstStyle/>
            <a:p>
              <a:pPr defTabSz="1218571">
                <a:lnSpc>
                  <a:spcPct val="130000"/>
                </a:lnSpc>
                <a:defRPr/>
              </a:pPr>
              <a:r>
                <a:rPr lang="zh-CN" altLang="en-US" sz="1867" b="1" kern="0" dirty="0">
                  <a:solidFill>
                    <a:schemeClr val="tx1">
                      <a:lumMod val="75000"/>
                      <a:lumOff val="25000"/>
                    </a:schemeClr>
                  </a:solidFill>
                  <a:cs typeface="+mn-ea"/>
                  <a:sym typeface="+mn-lt"/>
                </a:rPr>
                <a:t>点击此处添加标题</a:t>
              </a:r>
              <a:endParaRPr lang="en-US" altLang="zh-CN" sz="1867" b="1" kern="0" dirty="0">
                <a:solidFill>
                  <a:schemeClr val="tx1">
                    <a:lumMod val="75000"/>
                    <a:lumOff val="25000"/>
                  </a:schemeClr>
                </a:solidFill>
                <a:cs typeface="+mn-ea"/>
                <a:sym typeface="+mn-lt"/>
              </a:endParaRPr>
            </a:p>
          </p:txBody>
        </p:sp>
      </p:grpSp>
      <p:grpSp>
        <p:nvGrpSpPr>
          <p:cNvPr id="29" name="组 16"/>
          <p:cNvGrpSpPr/>
          <p:nvPr/>
        </p:nvGrpSpPr>
        <p:grpSpPr>
          <a:xfrm>
            <a:off x="6959480" y="4164222"/>
            <a:ext cx="4040767" cy="984860"/>
            <a:chOff x="247498" y="2041376"/>
            <a:chExt cx="3032066" cy="739007"/>
          </a:xfrm>
        </p:grpSpPr>
        <p:sp>
          <p:nvSpPr>
            <p:cNvPr id="30" name="文本框 29"/>
            <p:cNvSpPr txBox="1"/>
            <p:nvPr/>
          </p:nvSpPr>
          <p:spPr>
            <a:xfrm>
              <a:off x="247498" y="2331049"/>
              <a:ext cx="3032066" cy="4493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71">
                <a:lnSpc>
                  <a:spcPct val="130000"/>
                </a:lnSpc>
                <a:defRPr/>
              </a:pPr>
              <a:r>
                <a:rPr lang="zh-CN" altLang="en-US" sz="1332" dirty="0">
                  <a:solidFill>
                    <a:schemeClr val="tx1">
                      <a:lumMod val="75000"/>
                      <a:lumOff val="25000"/>
                    </a:schemeClr>
                  </a:solidFill>
                  <a:cs typeface="+mn-ea"/>
                  <a:sym typeface="+mn-lt"/>
                </a:rPr>
                <a:t>标题数字等都可以通过点击和重新输入进行更改，建议正文</a:t>
              </a:r>
              <a:r>
                <a:rPr lang="en-US" altLang="zh-CN" sz="1332" dirty="0">
                  <a:solidFill>
                    <a:schemeClr val="tx1">
                      <a:lumMod val="75000"/>
                      <a:lumOff val="25000"/>
                    </a:schemeClr>
                  </a:solidFill>
                  <a:cs typeface="+mn-ea"/>
                  <a:sym typeface="+mn-lt"/>
                </a:rPr>
                <a:t>10</a:t>
              </a:r>
              <a:r>
                <a:rPr lang="zh-CN" altLang="en-US" sz="1332" dirty="0">
                  <a:solidFill>
                    <a:schemeClr val="tx1">
                      <a:lumMod val="75000"/>
                      <a:lumOff val="25000"/>
                    </a:schemeClr>
                  </a:solidFill>
                  <a:cs typeface="+mn-ea"/>
                  <a:sym typeface="+mn-lt"/>
                </a:rPr>
                <a:t>号字，</a:t>
              </a:r>
              <a:r>
                <a:rPr lang="en-US" altLang="zh-CN" sz="1332" dirty="0">
                  <a:solidFill>
                    <a:schemeClr val="tx1">
                      <a:lumMod val="75000"/>
                      <a:lumOff val="25000"/>
                    </a:schemeClr>
                  </a:solidFill>
                  <a:cs typeface="+mn-ea"/>
                  <a:sym typeface="+mn-lt"/>
                </a:rPr>
                <a:t>1.3</a:t>
              </a:r>
              <a:r>
                <a:rPr lang="zh-CN" altLang="en-US" sz="1332" dirty="0">
                  <a:solidFill>
                    <a:schemeClr val="tx1">
                      <a:lumMod val="75000"/>
                      <a:lumOff val="25000"/>
                    </a:schemeClr>
                  </a:solidFill>
                  <a:cs typeface="+mn-ea"/>
                  <a:sym typeface="+mn-lt"/>
                </a:rPr>
                <a:t>倍字间距。</a:t>
              </a:r>
            </a:p>
          </p:txBody>
        </p:sp>
        <p:sp>
          <p:nvSpPr>
            <p:cNvPr id="31" name="矩形 30"/>
            <p:cNvSpPr/>
            <p:nvPr/>
          </p:nvSpPr>
          <p:spPr>
            <a:xfrm>
              <a:off x="247498" y="2041376"/>
              <a:ext cx="1572357" cy="321881"/>
            </a:xfrm>
            <a:prstGeom prst="rect">
              <a:avLst/>
            </a:prstGeom>
          </p:spPr>
          <p:txBody>
            <a:bodyPr wrap="none">
              <a:spAutoFit/>
            </a:bodyPr>
            <a:lstStyle/>
            <a:p>
              <a:pPr defTabSz="1218571">
                <a:lnSpc>
                  <a:spcPct val="130000"/>
                </a:lnSpc>
                <a:defRPr/>
              </a:pPr>
              <a:r>
                <a:rPr lang="zh-CN" altLang="en-US" sz="1867" b="1" kern="0" dirty="0">
                  <a:solidFill>
                    <a:schemeClr val="tx1">
                      <a:lumMod val="75000"/>
                      <a:lumOff val="25000"/>
                    </a:schemeClr>
                  </a:solidFill>
                  <a:cs typeface="+mn-ea"/>
                  <a:sym typeface="+mn-lt"/>
                </a:rPr>
                <a:t>点击此处添加标题</a:t>
              </a:r>
              <a:endParaRPr lang="en-US" altLang="zh-CN" sz="1867" b="1" kern="0" dirty="0">
                <a:solidFill>
                  <a:schemeClr val="tx1">
                    <a:lumMod val="75000"/>
                    <a:lumOff val="25000"/>
                  </a:schemeClr>
                </a:solidFill>
                <a:cs typeface="+mn-ea"/>
                <a:sym typeface="+mn-lt"/>
              </a:endParaRPr>
            </a:p>
          </p:txBody>
        </p:sp>
      </p:grpSp>
      <p:grpSp>
        <p:nvGrpSpPr>
          <p:cNvPr id="32" name="组 19"/>
          <p:cNvGrpSpPr/>
          <p:nvPr/>
        </p:nvGrpSpPr>
        <p:grpSpPr>
          <a:xfrm>
            <a:off x="6959480" y="5369404"/>
            <a:ext cx="4040767" cy="984860"/>
            <a:chOff x="247498" y="2041376"/>
            <a:chExt cx="3032066" cy="739007"/>
          </a:xfrm>
        </p:grpSpPr>
        <p:sp>
          <p:nvSpPr>
            <p:cNvPr id="33" name="文本框 32"/>
            <p:cNvSpPr txBox="1"/>
            <p:nvPr/>
          </p:nvSpPr>
          <p:spPr>
            <a:xfrm>
              <a:off x="247498" y="2331049"/>
              <a:ext cx="3032066" cy="4493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71">
                <a:lnSpc>
                  <a:spcPct val="130000"/>
                </a:lnSpc>
                <a:defRPr/>
              </a:pPr>
              <a:r>
                <a:rPr lang="zh-CN" altLang="en-US" sz="1332" dirty="0">
                  <a:solidFill>
                    <a:schemeClr val="tx1">
                      <a:lumMod val="75000"/>
                      <a:lumOff val="25000"/>
                    </a:schemeClr>
                  </a:solidFill>
                  <a:cs typeface="+mn-ea"/>
                  <a:sym typeface="+mn-lt"/>
                </a:rPr>
                <a:t>标题数字等都可以通过点击和重新输入进行更改，建议正文</a:t>
              </a:r>
              <a:r>
                <a:rPr lang="en-US" altLang="zh-CN" sz="1332" dirty="0">
                  <a:solidFill>
                    <a:schemeClr val="tx1">
                      <a:lumMod val="75000"/>
                      <a:lumOff val="25000"/>
                    </a:schemeClr>
                  </a:solidFill>
                  <a:cs typeface="+mn-ea"/>
                  <a:sym typeface="+mn-lt"/>
                </a:rPr>
                <a:t>10</a:t>
              </a:r>
              <a:r>
                <a:rPr lang="zh-CN" altLang="en-US" sz="1332" dirty="0">
                  <a:solidFill>
                    <a:schemeClr val="tx1">
                      <a:lumMod val="75000"/>
                      <a:lumOff val="25000"/>
                    </a:schemeClr>
                  </a:solidFill>
                  <a:cs typeface="+mn-ea"/>
                  <a:sym typeface="+mn-lt"/>
                </a:rPr>
                <a:t>号字，</a:t>
              </a:r>
              <a:r>
                <a:rPr lang="en-US" altLang="zh-CN" sz="1332" dirty="0">
                  <a:solidFill>
                    <a:schemeClr val="tx1">
                      <a:lumMod val="75000"/>
                      <a:lumOff val="25000"/>
                    </a:schemeClr>
                  </a:solidFill>
                  <a:cs typeface="+mn-ea"/>
                  <a:sym typeface="+mn-lt"/>
                </a:rPr>
                <a:t>1.3</a:t>
              </a:r>
              <a:r>
                <a:rPr lang="zh-CN" altLang="en-US" sz="1332" dirty="0">
                  <a:solidFill>
                    <a:schemeClr val="tx1">
                      <a:lumMod val="75000"/>
                      <a:lumOff val="25000"/>
                    </a:schemeClr>
                  </a:solidFill>
                  <a:cs typeface="+mn-ea"/>
                  <a:sym typeface="+mn-lt"/>
                </a:rPr>
                <a:t>倍字间距。</a:t>
              </a:r>
            </a:p>
          </p:txBody>
        </p:sp>
        <p:sp>
          <p:nvSpPr>
            <p:cNvPr id="34" name="矩形 33"/>
            <p:cNvSpPr/>
            <p:nvPr/>
          </p:nvSpPr>
          <p:spPr>
            <a:xfrm>
              <a:off x="247498" y="2041376"/>
              <a:ext cx="1572357" cy="321881"/>
            </a:xfrm>
            <a:prstGeom prst="rect">
              <a:avLst/>
            </a:prstGeom>
          </p:spPr>
          <p:txBody>
            <a:bodyPr wrap="none">
              <a:spAutoFit/>
            </a:bodyPr>
            <a:lstStyle/>
            <a:p>
              <a:pPr defTabSz="1218571">
                <a:lnSpc>
                  <a:spcPct val="130000"/>
                </a:lnSpc>
                <a:defRPr/>
              </a:pPr>
              <a:r>
                <a:rPr lang="zh-CN" altLang="en-US" sz="1867" b="1" kern="0" dirty="0">
                  <a:solidFill>
                    <a:schemeClr val="tx1">
                      <a:lumMod val="75000"/>
                      <a:lumOff val="25000"/>
                    </a:schemeClr>
                  </a:solidFill>
                  <a:cs typeface="+mn-ea"/>
                  <a:sym typeface="+mn-lt"/>
                </a:rPr>
                <a:t>点击此处添加标题</a:t>
              </a:r>
              <a:endParaRPr lang="en-US" altLang="zh-CN" sz="1867" b="1" kern="0"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706901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800"/>
                            </p:stCondLst>
                            <p:childTnLst>
                              <p:par>
                                <p:cTn id="22" presetID="53" presetClass="entr" presetSubtype="16"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par>
                          <p:cTn id="42" fill="hold">
                            <p:stCondLst>
                              <p:cond delay="1300"/>
                            </p:stCondLst>
                            <p:childTnLst>
                              <p:par>
                                <p:cTn id="43" presetID="42" presetClass="entr" presetSubtype="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anim calcmode="lin" valueType="num">
                                      <p:cBhvr>
                                        <p:cTn id="46" dur="1000" fill="hold"/>
                                        <p:tgtEl>
                                          <p:spTgt spid="23"/>
                                        </p:tgtEl>
                                        <p:attrNameLst>
                                          <p:attrName>ppt_x</p:attrName>
                                        </p:attrNameLst>
                                      </p:cBhvr>
                                      <p:tavLst>
                                        <p:tav tm="0">
                                          <p:val>
                                            <p:strVal val="#ppt_x"/>
                                          </p:val>
                                        </p:tav>
                                        <p:tav tm="100000">
                                          <p:val>
                                            <p:strVal val="#ppt_x"/>
                                          </p:val>
                                        </p:tav>
                                      </p:tavLst>
                                    </p:anim>
                                    <p:anim calcmode="lin" valueType="num">
                                      <p:cBhvr>
                                        <p:cTn id="47" dur="1000" fill="hold"/>
                                        <p:tgtEl>
                                          <p:spTgt spid="23"/>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1000"/>
                                        <p:tgtEl>
                                          <p:spTgt spid="32"/>
                                        </p:tgtEl>
                                      </p:cBhvr>
                                    </p:animEffect>
                                    <p:anim calcmode="lin" valueType="num">
                                      <p:cBhvr>
                                        <p:cTn id="61" dur="1000" fill="hold"/>
                                        <p:tgtEl>
                                          <p:spTgt spid="32"/>
                                        </p:tgtEl>
                                        <p:attrNameLst>
                                          <p:attrName>ppt_x</p:attrName>
                                        </p:attrNameLst>
                                      </p:cBhvr>
                                      <p:tavLst>
                                        <p:tav tm="0">
                                          <p:val>
                                            <p:strVal val="#ppt_x"/>
                                          </p:val>
                                        </p:tav>
                                        <p:tav tm="100000">
                                          <p:val>
                                            <p:strVal val="#ppt_x"/>
                                          </p:val>
                                        </p:tav>
                                      </p:tavLst>
                                    </p:anim>
                                    <p:anim calcmode="lin" valueType="num">
                                      <p:cBhvr>
                                        <p:cTn id="6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291479" y="1738520"/>
            <a:ext cx="1150751" cy="1151167"/>
            <a:chOff x="2136775" y="1708150"/>
            <a:chExt cx="1176338" cy="1176338"/>
          </a:xfrm>
        </p:grpSpPr>
        <p:sp>
          <p:nvSpPr>
            <p:cNvPr id="1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bg1"/>
            </a:solidFill>
            <a:ln>
              <a:noFill/>
            </a:ln>
          </p:spPr>
          <p:txBody>
            <a:bodyPr vert="horz" wrap="square" lIns="91395" tIns="45697" rIns="91395" bIns="45697" numCol="1" anchor="t" anchorCtr="0" compatLnSpc="1">
              <a:prstTxWarp prst="textNoShape">
                <a:avLst/>
              </a:prstTxWarp>
            </a:bodyPr>
            <a:lstStyle/>
            <a:p>
              <a:endParaRPr lang="zh-CN" altLang="en-US" sz="1349">
                <a:cs typeface="+mn-ea"/>
                <a:sym typeface="+mn-lt"/>
              </a:endParaRPr>
            </a:p>
          </p:txBody>
        </p:sp>
        <p:sp>
          <p:nvSpPr>
            <p:cNvPr id="1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349">
                <a:cs typeface="+mn-ea"/>
                <a:sym typeface="+mn-lt"/>
              </a:endParaRPr>
            </a:p>
          </p:txBody>
        </p:sp>
      </p:grpSp>
      <p:grpSp>
        <p:nvGrpSpPr>
          <p:cNvPr id="18" name="组合 17"/>
          <p:cNvGrpSpPr/>
          <p:nvPr/>
        </p:nvGrpSpPr>
        <p:grpSpPr>
          <a:xfrm>
            <a:off x="8880839" y="1738520"/>
            <a:ext cx="1150751" cy="1151167"/>
            <a:chOff x="5030788" y="1708150"/>
            <a:chExt cx="1176338" cy="1176338"/>
          </a:xfrm>
        </p:grpSpPr>
        <p:sp>
          <p:nvSpPr>
            <p:cNvPr id="1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bg1"/>
            </a:solidFill>
            <a:ln>
              <a:noFill/>
            </a:ln>
          </p:spPr>
          <p:txBody>
            <a:bodyPr vert="horz" wrap="square" lIns="91395" tIns="45697" rIns="91395" bIns="45697" numCol="1" anchor="t" anchorCtr="0" compatLnSpc="1">
              <a:prstTxWarp prst="textNoShape">
                <a:avLst/>
              </a:prstTxWarp>
            </a:bodyPr>
            <a:lstStyle/>
            <a:p>
              <a:endParaRPr lang="zh-CN" altLang="en-US" sz="1349">
                <a:cs typeface="+mn-ea"/>
                <a:sym typeface="+mn-lt"/>
              </a:endParaRPr>
            </a:p>
          </p:txBody>
        </p:sp>
        <p:sp>
          <p:nvSpPr>
            <p:cNvPr id="2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349">
                <a:cs typeface="+mn-ea"/>
                <a:sym typeface="+mn-lt"/>
              </a:endParaRPr>
            </a:p>
          </p:txBody>
        </p:sp>
      </p:grpSp>
      <p:grpSp>
        <p:nvGrpSpPr>
          <p:cNvPr id="21" name="组合 20"/>
          <p:cNvGrpSpPr/>
          <p:nvPr/>
        </p:nvGrpSpPr>
        <p:grpSpPr>
          <a:xfrm>
            <a:off x="5587365" y="1738520"/>
            <a:ext cx="1150751" cy="1151167"/>
            <a:chOff x="3568700" y="1708150"/>
            <a:chExt cx="1176338" cy="1176338"/>
          </a:xfrm>
        </p:grpSpPr>
        <p:sp>
          <p:nvSpPr>
            <p:cNvPr id="2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bg1"/>
            </a:solidFill>
            <a:ln>
              <a:noFill/>
            </a:ln>
          </p:spPr>
          <p:txBody>
            <a:bodyPr vert="horz" wrap="square" lIns="91395" tIns="45697" rIns="91395" bIns="45697" numCol="1" anchor="t" anchorCtr="0" compatLnSpc="1">
              <a:prstTxWarp prst="textNoShape">
                <a:avLst/>
              </a:prstTxWarp>
            </a:bodyPr>
            <a:lstStyle/>
            <a:p>
              <a:endParaRPr lang="zh-CN" altLang="en-US" sz="1349">
                <a:cs typeface="+mn-ea"/>
                <a:sym typeface="+mn-lt"/>
              </a:endParaRPr>
            </a:p>
          </p:txBody>
        </p:sp>
        <p:sp>
          <p:nvSpPr>
            <p:cNvPr id="2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endParaRPr lang="zh-CN" altLang="en-US" sz="1349">
                <a:cs typeface="+mn-ea"/>
                <a:sym typeface="+mn-lt"/>
              </a:endParaRPr>
            </a:p>
          </p:txBody>
        </p:sp>
      </p:grpSp>
      <p:sp>
        <p:nvSpPr>
          <p:cNvPr id="24" name="TextBox 10"/>
          <p:cNvSpPr txBox="1"/>
          <p:nvPr/>
        </p:nvSpPr>
        <p:spPr>
          <a:xfrm>
            <a:off x="1739430" y="3849544"/>
            <a:ext cx="2254848" cy="2085122"/>
          </a:xfrm>
          <a:prstGeom prst="rect">
            <a:avLst/>
          </a:prstGeom>
          <a:noFill/>
        </p:spPr>
        <p:txBody>
          <a:bodyPr wrap="square" lIns="121857" tIns="60928" rIns="121857" bIns="60928" rtlCol="0">
            <a:spAutoFit/>
          </a:bodyPr>
          <a:lstStyle/>
          <a:p>
            <a:pPr algn="just">
              <a:lnSpc>
                <a:spcPts val="1732"/>
              </a:lnSpc>
            </a:pPr>
            <a:r>
              <a:rPr lang="zh-CN" altLang="en-US" sz="1200" dirty="0">
                <a:cs typeface="+mn-ea"/>
                <a:sym typeface="+mn-lt"/>
              </a:rPr>
              <a:t>点击输入简要文字内容，文字内容需概括精炼，不用多余的文字修饰，言简意赅的说明分项内容。</a:t>
            </a:r>
            <a:endParaRPr lang="en-US" altLang="zh-CN" sz="1200" dirty="0">
              <a:cs typeface="+mn-ea"/>
              <a:sym typeface="+mn-lt"/>
            </a:endParaRPr>
          </a:p>
          <a:p>
            <a:pPr algn="just">
              <a:lnSpc>
                <a:spcPts val="1732"/>
              </a:lnSpc>
            </a:pPr>
            <a:endParaRPr lang="en-US" altLang="zh-CN" sz="1200" dirty="0">
              <a:cs typeface="+mn-ea"/>
              <a:sym typeface="+mn-lt"/>
            </a:endParaRPr>
          </a:p>
          <a:p>
            <a:pPr algn="just">
              <a:lnSpc>
                <a:spcPts val="1732"/>
              </a:lnSpc>
            </a:pPr>
            <a:r>
              <a:rPr lang="zh-CN" altLang="en-US" sz="1200" dirty="0">
                <a:cs typeface="+mn-ea"/>
                <a:sym typeface="+mn-lt"/>
              </a:rPr>
              <a:t>点击输入简要文字内容，文字内容需概括精炼，不用多余的文字修饰。</a:t>
            </a:r>
          </a:p>
          <a:p>
            <a:pPr algn="just">
              <a:lnSpc>
                <a:spcPts val="1732"/>
              </a:lnSpc>
            </a:pPr>
            <a:endParaRPr lang="zh-CN" altLang="en-US" sz="1200" dirty="0">
              <a:cs typeface="+mn-ea"/>
              <a:sym typeface="+mn-lt"/>
            </a:endParaRPr>
          </a:p>
        </p:txBody>
      </p:sp>
      <p:sp>
        <p:nvSpPr>
          <p:cNvPr id="25" name="TextBox 11"/>
          <p:cNvSpPr txBox="1"/>
          <p:nvPr/>
        </p:nvSpPr>
        <p:spPr>
          <a:xfrm>
            <a:off x="1735287" y="3135843"/>
            <a:ext cx="2263137" cy="492378"/>
          </a:xfrm>
          <a:prstGeom prst="rect">
            <a:avLst/>
          </a:prstGeom>
          <a:noFill/>
          <a:ln>
            <a:noFill/>
          </a:ln>
        </p:spPr>
        <p:txBody>
          <a:bodyPr wrap="square" lIns="121857" tIns="60928" rIns="121857" bIns="60928">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2400" dirty="0">
                <a:solidFill>
                  <a:srgbClr val="336699"/>
                </a:solidFill>
                <a:latin typeface="+mn-lt"/>
                <a:ea typeface="+mn-ea"/>
                <a:cs typeface="+mn-ea"/>
                <a:sym typeface="+mn-lt"/>
              </a:rPr>
              <a:t>添加标题文本</a:t>
            </a:r>
          </a:p>
        </p:txBody>
      </p:sp>
      <p:sp>
        <p:nvSpPr>
          <p:cNvPr id="26" name="TextBox 12"/>
          <p:cNvSpPr txBox="1"/>
          <p:nvPr/>
        </p:nvSpPr>
        <p:spPr>
          <a:xfrm>
            <a:off x="5035317" y="3849544"/>
            <a:ext cx="2254848" cy="2085122"/>
          </a:xfrm>
          <a:prstGeom prst="rect">
            <a:avLst/>
          </a:prstGeom>
          <a:noFill/>
        </p:spPr>
        <p:txBody>
          <a:bodyPr wrap="square" lIns="121857" tIns="60928" rIns="121857" bIns="60928" rtlCol="0">
            <a:spAutoFit/>
          </a:bodyPr>
          <a:lstStyle/>
          <a:p>
            <a:pPr algn="just">
              <a:lnSpc>
                <a:spcPts val="1732"/>
              </a:lnSpc>
            </a:pPr>
            <a:r>
              <a:rPr lang="zh-CN" altLang="en-US" sz="1200" dirty="0">
                <a:cs typeface="+mn-ea"/>
                <a:sym typeface="+mn-lt"/>
              </a:rPr>
              <a:t>点击输入简要文字内容，文字内容需概括精炼，不用多余的文字修饰，言简意赅的说明分项内容。</a:t>
            </a:r>
            <a:endParaRPr lang="en-US" altLang="zh-CN" sz="1200" dirty="0">
              <a:cs typeface="+mn-ea"/>
              <a:sym typeface="+mn-lt"/>
            </a:endParaRPr>
          </a:p>
          <a:p>
            <a:pPr algn="just">
              <a:lnSpc>
                <a:spcPts val="1732"/>
              </a:lnSpc>
            </a:pPr>
            <a:endParaRPr lang="en-US" altLang="zh-CN" sz="1200" dirty="0">
              <a:cs typeface="+mn-ea"/>
              <a:sym typeface="+mn-lt"/>
            </a:endParaRPr>
          </a:p>
          <a:p>
            <a:pPr algn="just">
              <a:lnSpc>
                <a:spcPts val="1732"/>
              </a:lnSpc>
            </a:pPr>
            <a:r>
              <a:rPr lang="zh-CN" altLang="en-US" sz="1200" dirty="0">
                <a:cs typeface="+mn-ea"/>
                <a:sym typeface="+mn-lt"/>
              </a:rPr>
              <a:t>点击输入简要文字内容，文字内容需概括精炼，不用多余的文字修饰。</a:t>
            </a:r>
          </a:p>
          <a:p>
            <a:pPr algn="just">
              <a:lnSpc>
                <a:spcPts val="1732"/>
              </a:lnSpc>
            </a:pPr>
            <a:endParaRPr lang="zh-CN" altLang="en-US" sz="1200" dirty="0">
              <a:cs typeface="+mn-ea"/>
              <a:sym typeface="+mn-lt"/>
            </a:endParaRPr>
          </a:p>
        </p:txBody>
      </p:sp>
      <p:sp>
        <p:nvSpPr>
          <p:cNvPr id="27" name="TextBox 13"/>
          <p:cNvSpPr txBox="1"/>
          <p:nvPr/>
        </p:nvSpPr>
        <p:spPr>
          <a:xfrm>
            <a:off x="5031174" y="3135843"/>
            <a:ext cx="2263137" cy="492378"/>
          </a:xfrm>
          <a:prstGeom prst="rect">
            <a:avLst/>
          </a:prstGeom>
          <a:noFill/>
          <a:ln>
            <a:noFill/>
          </a:ln>
        </p:spPr>
        <p:txBody>
          <a:bodyPr wrap="square" lIns="121857" tIns="60928" rIns="121857" bIns="60928">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2400" dirty="0">
                <a:solidFill>
                  <a:srgbClr val="E56A39"/>
                </a:solidFill>
                <a:latin typeface="+mn-lt"/>
                <a:ea typeface="+mn-ea"/>
                <a:cs typeface="+mn-ea"/>
                <a:sym typeface="+mn-lt"/>
              </a:rPr>
              <a:t>添加标题文本</a:t>
            </a:r>
          </a:p>
        </p:txBody>
      </p:sp>
      <p:sp>
        <p:nvSpPr>
          <p:cNvPr id="28" name="TextBox 14"/>
          <p:cNvSpPr txBox="1"/>
          <p:nvPr/>
        </p:nvSpPr>
        <p:spPr>
          <a:xfrm>
            <a:off x="8328789" y="3849544"/>
            <a:ext cx="2254848" cy="2085122"/>
          </a:xfrm>
          <a:prstGeom prst="rect">
            <a:avLst/>
          </a:prstGeom>
          <a:noFill/>
        </p:spPr>
        <p:txBody>
          <a:bodyPr wrap="square" lIns="121857" tIns="60928" rIns="121857" bIns="60928" rtlCol="0">
            <a:spAutoFit/>
          </a:bodyPr>
          <a:lstStyle/>
          <a:p>
            <a:pPr algn="just">
              <a:lnSpc>
                <a:spcPts val="1732"/>
              </a:lnSpc>
            </a:pPr>
            <a:r>
              <a:rPr lang="zh-CN" altLang="en-US" sz="1200" dirty="0">
                <a:cs typeface="+mn-ea"/>
                <a:sym typeface="+mn-lt"/>
              </a:rPr>
              <a:t>点击输入简要文字内容，文字内容需概括精炼，不用多余的文字修饰，言简意赅的说明分项内容。</a:t>
            </a:r>
            <a:endParaRPr lang="en-US" altLang="zh-CN" sz="1200" dirty="0">
              <a:cs typeface="+mn-ea"/>
              <a:sym typeface="+mn-lt"/>
            </a:endParaRPr>
          </a:p>
          <a:p>
            <a:pPr algn="just">
              <a:lnSpc>
                <a:spcPts val="1732"/>
              </a:lnSpc>
            </a:pPr>
            <a:endParaRPr lang="en-US" altLang="zh-CN" sz="1200" dirty="0">
              <a:cs typeface="+mn-ea"/>
              <a:sym typeface="+mn-lt"/>
            </a:endParaRPr>
          </a:p>
          <a:p>
            <a:pPr algn="just">
              <a:lnSpc>
                <a:spcPts val="1732"/>
              </a:lnSpc>
            </a:pPr>
            <a:r>
              <a:rPr lang="zh-CN" altLang="en-US" sz="1200" dirty="0">
                <a:cs typeface="+mn-ea"/>
                <a:sym typeface="+mn-lt"/>
              </a:rPr>
              <a:t>点击输入简要文字内容，文字内容需概括精炼，不用多余的文字修饰。</a:t>
            </a:r>
          </a:p>
          <a:p>
            <a:pPr algn="just">
              <a:lnSpc>
                <a:spcPts val="1732"/>
              </a:lnSpc>
            </a:pPr>
            <a:endParaRPr lang="zh-CN" altLang="en-US" sz="1200" dirty="0">
              <a:cs typeface="+mn-ea"/>
              <a:sym typeface="+mn-lt"/>
            </a:endParaRPr>
          </a:p>
        </p:txBody>
      </p:sp>
      <p:sp>
        <p:nvSpPr>
          <p:cNvPr id="29" name="TextBox 15"/>
          <p:cNvSpPr txBox="1"/>
          <p:nvPr/>
        </p:nvSpPr>
        <p:spPr>
          <a:xfrm>
            <a:off x="8324647" y="3135843"/>
            <a:ext cx="2263137" cy="492378"/>
          </a:xfrm>
          <a:prstGeom prst="rect">
            <a:avLst/>
          </a:prstGeom>
          <a:noFill/>
          <a:ln>
            <a:noFill/>
          </a:ln>
        </p:spPr>
        <p:txBody>
          <a:bodyPr wrap="square" lIns="121857" tIns="60928" rIns="121857" bIns="60928">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2400" dirty="0">
                <a:solidFill>
                  <a:srgbClr val="37988E"/>
                </a:solidFill>
                <a:latin typeface="+mn-lt"/>
                <a:ea typeface="+mn-ea"/>
                <a:cs typeface="+mn-ea"/>
                <a:sym typeface="+mn-lt"/>
              </a:rPr>
              <a:t>添加标题文本</a:t>
            </a:r>
          </a:p>
        </p:txBody>
      </p:sp>
    </p:spTree>
    <p:extLst>
      <p:ext uri="{BB962C8B-B14F-4D97-AF65-F5344CB8AC3E}">
        <p14:creationId xmlns:p14="http://schemas.microsoft.com/office/powerpoint/2010/main" val="123898520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0" dur="1000" fill="hold"/>
                                        <p:tgtEl>
                                          <p:spTgt spid="1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5"/>
                                        </p:tgtEl>
                                      </p:cBhvr>
                                    </p:animEffect>
                                  </p:childTnLst>
                                </p:cTn>
                              </p:par>
                            </p:childTnLst>
                          </p:cTn>
                        </p:par>
                        <p:par>
                          <p:cTn id="15" fill="hold">
                            <p:stCondLst>
                              <p:cond delay="1000"/>
                            </p:stCondLst>
                            <p:childTnLst>
                              <p:par>
                                <p:cTn id="16" presetID="52" presetClass="entr" presetSubtype="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Scale>
                                      <p:cBhvr>
                                        <p:cTn id="1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5"/>
                                        </p:tgtEl>
                                        <p:attrNameLst>
                                          <p:attrName>ppt_x</p:attrName>
                                          <p:attrName>ppt_y</p:attrName>
                                        </p:attrNameLst>
                                      </p:cBhvr>
                                    </p:animMotion>
                                    <p:animEffect transition="in" filter="fade">
                                      <p:cBhvr>
                                        <p:cTn id="20" dur="1000"/>
                                        <p:tgtEl>
                                          <p:spTgt spid="25"/>
                                        </p:tgtEl>
                                      </p:cBhvr>
                                    </p:animEffect>
                                  </p:childTnLst>
                                </p:cTn>
                              </p:par>
                            </p:childTnLst>
                          </p:cTn>
                        </p:par>
                        <p:par>
                          <p:cTn id="21" fill="hold">
                            <p:stCondLst>
                              <p:cond delay="2500"/>
                            </p:stCondLst>
                            <p:childTnLst>
                              <p:par>
                                <p:cTn id="22" presetID="2" presetClass="entr" presetSubtype="4"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5"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32" dur="1000" fill="hold"/>
                                        <p:tgtEl>
                                          <p:spTgt spid="21"/>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1"/>
                                        </p:tgtEl>
                                      </p:cBhvr>
                                    </p:animEffect>
                                  </p:childTnLst>
                                </p:cTn>
                              </p:par>
                            </p:childTnLst>
                          </p:cTn>
                        </p:par>
                        <p:par>
                          <p:cTn id="37" fill="hold">
                            <p:stCondLst>
                              <p:cond delay="40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27"/>
                                        </p:tgtEl>
                                        <p:attrNameLst>
                                          <p:attrName>style.visibility</p:attrName>
                                        </p:attrNameLst>
                                      </p:cBhvr>
                                      <p:to>
                                        <p:strVal val="visible"/>
                                      </p:to>
                                    </p:set>
                                    <p:animScale>
                                      <p:cBhvr>
                                        <p:cTn id="4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27"/>
                                        </p:tgtEl>
                                        <p:attrNameLst>
                                          <p:attrName>ppt_x</p:attrName>
                                          <p:attrName>ppt_y</p:attrName>
                                        </p:attrNameLst>
                                      </p:cBhvr>
                                    </p:animMotion>
                                    <p:animEffect transition="in" filter="fade">
                                      <p:cBhvr>
                                        <p:cTn id="42" dur="1000"/>
                                        <p:tgtEl>
                                          <p:spTgt spid="27"/>
                                        </p:tgtEl>
                                      </p:cBhvr>
                                    </p:animEffect>
                                  </p:childTnLst>
                                </p:cTn>
                              </p:par>
                            </p:childTnLst>
                          </p:cTn>
                        </p:par>
                        <p:par>
                          <p:cTn id="43" fill="hold">
                            <p:stCondLst>
                              <p:cond delay="5500"/>
                            </p:stCondLst>
                            <p:childTnLst>
                              <p:par>
                                <p:cTn id="44" presetID="2" presetClass="entr" presetSubtype="4"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ppt_x"/>
                                          </p:val>
                                        </p:tav>
                                        <p:tav tm="100000">
                                          <p:val>
                                            <p:strVal val="#ppt_x"/>
                                          </p:val>
                                        </p:tav>
                                      </p:tavLst>
                                    </p:anim>
                                    <p:anim calcmode="lin" valueType="num">
                                      <p:cBhvr additive="base">
                                        <p:cTn id="47" dur="500" fill="hold"/>
                                        <p:tgtEl>
                                          <p:spTgt spid="26"/>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25"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54" dur="1000" fill="hold"/>
                                        <p:tgtEl>
                                          <p:spTgt spid="18"/>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18"/>
                                        </p:tgtEl>
                                      </p:cBhvr>
                                    </p:animEffect>
                                  </p:childTnLst>
                                </p:cTn>
                              </p:par>
                            </p:childTnLst>
                          </p:cTn>
                        </p:par>
                        <p:par>
                          <p:cTn id="59" fill="hold">
                            <p:stCondLst>
                              <p:cond delay="7000"/>
                            </p:stCondLst>
                            <p:childTnLst>
                              <p:par>
                                <p:cTn id="60" presetID="52" presetClass="entr" presetSubtype="0" fill="hold" grpId="0" nodeType="afterEffect">
                                  <p:stCondLst>
                                    <p:cond delay="0"/>
                                  </p:stCondLst>
                                  <p:iterate type="lt">
                                    <p:tmPct val="10000"/>
                                  </p:iterate>
                                  <p:childTnLst>
                                    <p:set>
                                      <p:cBhvr>
                                        <p:cTn id="61" dur="1" fill="hold">
                                          <p:stCondLst>
                                            <p:cond delay="0"/>
                                          </p:stCondLst>
                                        </p:cTn>
                                        <p:tgtEl>
                                          <p:spTgt spid="29"/>
                                        </p:tgtEl>
                                        <p:attrNameLst>
                                          <p:attrName>style.visibility</p:attrName>
                                        </p:attrNameLst>
                                      </p:cBhvr>
                                      <p:to>
                                        <p:strVal val="visible"/>
                                      </p:to>
                                    </p:set>
                                    <p:animScale>
                                      <p:cBhvr>
                                        <p:cTn id="6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29"/>
                                        </p:tgtEl>
                                        <p:attrNameLst>
                                          <p:attrName>ppt_x</p:attrName>
                                          <p:attrName>ppt_y</p:attrName>
                                        </p:attrNameLst>
                                      </p:cBhvr>
                                    </p:animMotion>
                                    <p:animEffect transition="in" filter="fade">
                                      <p:cBhvr>
                                        <p:cTn id="64" dur="1000"/>
                                        <p:tgtEl>
                                          <p:spTgt spid="29"/>
                                        </p:tgtEl>
                                      </p:cBhvr>
                                    </p:animEffect>
                                  </p:childTnLst>
                                </p:cTn>
                              </p:par>
                            </p:childTnLst>
                          </p:cTn>
                        </p:par>
                        <p:par>
                          <p:cTn id="65" fill="hold">
                            <p:stCondLst>
                              <p:cond delay="8500"/>
                            </p:stCondLst>
                            <p:childTnLst>
                              <p:par>
                                <p:cTn id="66" presetID="2" presetClass="entr" presetSubtype="4"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fill="hold"/>
                                        <p:tgtEl>
                                          <p:spTgt spid="28"/>
                                        </p:tgtEl>
                                        <p:attrNameLst>
                                          <p:attrName>ppt_x</p:attrName>
                                        </p:attrNameLst>
                                      </p:cBhvr>
                                      <p:tavLst>
                                        <p:tav tm="0">
                                          <p:val>
                                            <p:strVal val="#ppt_x"/>
                                          </p:val>
                                        </p:tav>
                                        <p:tav tm="100000">
                                          <p:val>
                                            <p:strVal val="#ppt_x"/>
                                          </p:val>
                                        </p:tav>
                                      </p:tavLst>
                                    </p:anim>
                                    <p:anim calcmode="lin" valueType="num">
                                      <p:cBhvr additive="base">
                                        <p:cTn id="6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4294967295"/>
          </p:nvPr>
        </p:nvPicPr>
        <p:blipFill rotWithShape="1">
          <a:blip r:embed="rId2" cstate="email">
            <a:extLst>
              <a:ext uri="{BEBA8EAE-BF5A-486C-A8C5-ECC9F3942E4B}">
                <a14:imgProps xmlns:a14="http://schemas.microsoft.com/office/drawing/2010/main">
                  <a14:imgLayer r:embed="rId3">
                    <a14:imgEffect>
                      <a14:saturation sat="0"/>
                    </a14:imgEffect>
                    <a14:imgEffect>
                      <a14:brightnessContrast contrast="20000"/>
                    </a14:imgEffect>
                  </a14:imgLayer>
                </a14:imgProps>
              </a:ext>
              <a:ext uri="{28A0092B-C50C-407E-A947-70E740481C1C}">
                <a14:useLocalDpi xmlns:a14="http://schemas.microsoft.com/office/drawing/2010/main"/>
              </a:ext>
            </a:extLst>
          </a:blip>
          <a:srcRect/>
          <a:stretch/>
        </p:blipFill>
        <p:spPr>
          <a:xfrm rot="16200000" flipV="1">
            <a:off x="846220" y="-846223"/>
            <a:ext cx="6857999" cy="8550443"/>
          </a:xfrm>
        </p:spPr>
      </p:pic>
      <p:sp>
        <p:nvSpPr>
          <p:cNvPr id="6" name="矩形 5"/>
          <p:cNvSpPr/>
          <p:nvPr/>
        </p:nvSpPr>
        <p:spPr>
          <a:xfrm>
            <a:off x="3048000" y="0"/>
            <a:ext cx="5753100" cy="6858000"/>
          </a:xfrm>
          <a:prstGeom prst="rect">
            <a:avLst/>
          </a:prstGeom>
          <a:gradFill>
            <a:gsLst>
              <a:gs pos="0">
                <a:schemeClr val="bg1">
                  <a:alpha val="0"/>
                </a:schemeClr>
              </a:gs>
              <a:gs pos="35000">
                <a:srgbClr val="FFFFFF">
                  <a:alpha val="0"/>
                </a:srgb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9" name="组合 8"/>
          <p:cNvGrpSpPr/>
          <p:nvPr/>
        </p:nvGrpSpPr>
        <p:grpSpPr>
          <a:xfrm>
            <a:off x="2412013" y="2622064"/>
            <a:ext cx="2159988" cy="1218530"/>
            <a:chOff x="2412013" y="2622064"/>
            <a:chExt cx="2159988" cy="1218530"/>
          </a:xfrm>
        </p:grpSpPr>
        <p:sp>
          <p:nvSpPr>
            <p:cNvPr id="7" name="文本框 6"/>
            <p:cNvSpPr txBox="1"/>
            <p:nvPr/>
          </p:nvSpPr>
          <p:spPr>
            <a:xfrm>
              <a:off x="2412013" y="2622064"/>
              <a:ext cx="2159988" cy="830997"/>
            </a:xfrm>
            <a:prstGeom prst="rect">
              <a:avLst/>
            </a:prstGeom>
            <a:noFill/>
          </p:spPr>
          <p:txBody>
            <a:bodyPr wrap="square" rtlCol="0">
              <a:spAutoFit/>
            </a:bodyPr>
            <a:lstStyle/>
            <a:p>
              <a:pPr algn="dist"/>
              <a:r>
                <a:rPr lang="zh-CN" altLang="en-US" sz="4800" dirty="0">
                  <a:cs typeface="+mn-ea"/>
                  <a:sym typeface="+mn-lt"/>
                </a:rPr>
                <a:t>目录</a:t>
              </a:r>
            </a:p>
          </p:txBody>
        </p:sp>
        <p:sp>
          <p:nvSpPr>
            <p:cNvPr id="8" name="文本框 7"/>
            <p:cNvSpPr txBox="1"/>
            <p:nvPr/>
          </p:nvSpPr>
          <p:spPr>
            <a:xfrm>
              <a:off x="2446940" y="3317374"/>
              <a:ext cx="1920719" cy="523220"/>
            </a:xfrm>
            <a:prstGeom prst="rect">
              <a:avLst/>
            </a:prstGeom>
            <a:noFill/>
          </p:spPr>
          <p:txBody>
            <a:bodyPr wrap="none" rtlCol="0">
              <a:spAutoFit/>
            </a:bodyPr>
            <a:lstStyle/>
            <a:p>
              <a:r>
                <a:rPr lang="en-US" altLang="zh-CN" sz="2800" dirty="0">
                  <a:ln w="2540">
                    <a:solidFill>
                      <a:schemeClr val="dk1">
                        <a:shade val="50000"/>
                      </a:schemeClr>
                    </a:solidFill>
                  </a:ln>
                  <a:cs typeface="+mn-ea"/>
                  <a:sym typeface="+mn-lt"/>
                </a:rPr>
                <a:t>CONTENT</a:t>
              </a:r>
              <a:endParaRPr lang="zh-CN" altLang="en-US" sz="2800" dirty="0">
                <a:ln w="2540">
                  <a:solidFill>
                    <a:schemeClr val="dk1">
                      <a:shade val="50000"/>
                    </a:schemeClr>
                  </a:solidFill>
                </a:ln>
                <a:cs typeface="+mn-ea"/>
                <a:sym typeface="+mn-lt"/>
              </a:endParaRPr>
            </a:p>
          </p:txBody>
        </p:sp>
      </p:grpSp>
      <p:sp>
        <p:nvSpPr>
          <p:cNvPr id="10" name="圆角矩形 15"/>
          <p:cNvSpPr/>
          <p:nvPr/>
        </p:nvSpPr>
        <p:spPr>
          <a:xfrm>
            <a:off x="5788859" y="1380244"/>
            <a:ext cx="705477" cy="705477"/>
          </a:xfrm>
          <a:prstGeom prst="ellipse">
            <a:avLst/>
          </a:prstGeom>
          <a:noFill/>
          <a:ln>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2000" dirty="0">
                <a:solidFill>
                  <a:schemeClr val="tx1"/>
                </a:solidFill>
                <a:cs typeface="+mn-ea"/>
                <a:sym typeface="+mn-lt"/>
              </a:rPr>
              <a:t>01</a:t>
            </a:r>
            <a:endParaRPr lang="zh-CN" altLang="en-US" sz="2000" dirty="0">
              <a:solidFill>
                <a:schemeClr val="tx1"/>
              </a:solidFill>
              <a:cs typeface="+mn-ea"/>
              <a:sym typeface="+mn-lt"/>
            </a:endParaRPr>
          </a:p>
        </p:txBody>
      </p:sp>
      <p:sp>
        <p:nvSpPr>
          <p:cNvPr id="11" name="圆角矩形 16"/>
          <p:cNvSpPr/>
          <p:nvPr/>
        </p:nvSpPr>
        <p:spPr>
          <a:xfrm>
            <a:off x="5788859" y="2602893"/>
            <a:ext cx="705477" cy="705477"/>
          </a:xfrm>
          <a:prstGeom prst="ellipse">
            <a:avLst/>
          </a:prstGeom>
          <a:noFill/>
          <a:ln>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2000" dirty="0">
                <a:solidFill>
                  <a:schemeClr val="tx1"/>
                </a:solidFill>
                <a:cs typeface="+mn-ea"/>
                <a:sym typeface="+mn-lt"/>
              </a:rPr>
              <a:t>02</a:t>
            </a:r>
            <a:endParaRPr lang="zh-CN" altLang="en-US" sz="2000" dirty="0">
              <a:solidFill>
                <a:schemeClr val="tx1"/>
              </a:solidFill>
              <a:cs typeface="+mn-ea"/>
              <a:sym typeface="+mn-lt"/>
            </a:endParaRPr>
          </a:p>
        </p:txBody>
      </p:sp>
      <p:sp>
        <p:nvSpPr>
          <p:cNvPr id="12" name="圆角矩形 17"/>
          <p:cNvSpPr/>
          <p:nvPr/>
        </p:nvSpPr>
        <p:spPr>
          <a:xfrm>
            <a:off x="5818557" y="3825542"/>
            <a:ext cx="705477" cy="705477"/>
          </a:xfrm>
          <a:prstGeom prst="ellipse">
            <a:avLst/>
          </a:prstGeom>
          <a:noFill/>
          <a:ln>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2000" dirty="0">
              <a:solidFill>
                <a:schemeClr val="tx1"/>
              </a:solidFill>
              <a:cs typeface="+mn-ea"/>
              <a:sym typeface="+mn-lt"/>
            </a:endParaRPr>
          </a:p>
        </p:txBody>
      </p:sp>
      <p:sp>
        <p:nvSpPr>
          <p:cNvPr id="13" name="圆角矩形 18"/>
          <p:cNvSpPr/>
          <p:nvPr/>
        </p:nvSpPr>
        <p:spPr>
          <a:xfrm>
            <a:off x="5788859" y="5048190"/>
            <a:ext cx="705477" cy="705477"/>
          </a:xfrm>
          <a:prstGeom prst="ellipse">
            <a:avLst/>
          </a:prstGeom>
          <a:noFill/>
          <a:ln>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2000" dirty="0">
                <a:solidFill>
                  <a:schemeClr val="tx1"/>
                </a:solidFill>
                <a:cs typeface="+mn-ea"/>
                <a:sym typeface="+mn-lt"/>
              </a:rPr>
              <a:t>04</a:t>
            </a:r>
            <a:endParaRPr lang="zh-CN" altLang="en-US" sz="2000" dirty="0">
              <a:solidFill>
                <a:schemeClr val="tx1"/>
              </a:solidFill>
              <a:cs typeface="+mn-ea"/>
              <a:sym typeface="+mn-lt"/>
            </a:endParaRPr>
          </a:p>
        </p:txBody>
      </p:sp>
      <p:sp>
        <p:nvSpPr>
          <p:cNvPr id="14" name="矩形 13"/>
          <p:cNvSpPr/>
          <p:nvPr/>
        </p:nvSpPr>
        <p:spPr>
          <a:xfrm>
            <a:off x="5936295" y="3978225"/>
            <a:ext cx="470000" cy="400110"/>
          </a:xfrm>
          <a:prstGeom prst="rect">
            <a:avLst/>
          </a:prstGeom>
        </p:spPr>
        <p:txBody>
          <a:bodyPr wrap="none">
            <a:spAutoFit/>
          </a:bodyPr>
          <a:lstStyle/>
          <a:p>
            <a:pPr lvl="0" algn="ctr"/>
            <a:r>
              <a:rPr lang="en-US" altLang="zh-CN" sz="2000" dirty="0">
                <a:cs typeface="+mn-ea"/>
                <a:sym typeface="+mn-lt"/>
              </a:rPr>
              <a:t>03</a:t>
            </a:r>
            <a:endParaRPr lang="zh-CN" altLang="en-US" sz="2000" dirty="0">
              <a:cs typeface="+mn-ea"/>
              <a:sym typeface="+mn-lt"/>
            </a:endParaRPr>
          </a:p>
        </p:txBody>
      </p:sp>
      <p:grpSp>
        <p:nvGrpSpPr>
          <p:cNvPr id="15" name="组合 14"/>
          <p:cNvGrpSpPr/>
          <p:nvPr/>
        </p:nvGrpSpPr>
        <p:grpSpPr>
          <a:xfrm>
            <a:off x="7092606" y="1380244"/>
            <a:ext cx="3570208" cy="813251"/>
            <a:chOff x="6739830" y="1335306"/>
            <a:chExt cx="3570208" cy="813251"/>
          </a:xfrm>
        </p:grpSpPr>
        <p:sp>
          <p:nvSpPr>
            <p:cNvPr id="16" name="文本框 15"/>
            <p:cNvSpPr txBox="1"/>
            <p:nvPr/>
          </p:nvSpPr>
          <p:spPr>
            <a:xfrm>
              <a:off x="6739830" y="1335306"/>
              <a:ext cx="3570208" cy="461665"/>
            </a:xfrm>
            <a:prstGeom prst="rect">
              <a:avLst/>
            </a:prstGeom>
            <a:noFill/>
          </p:spPr>
          <p:txBody>
            <a:bodyPr wrap="none" rtlCol="0">
              <a:spAutoFit/>
            </a:bodyPr>
            <a:lstStyle/>
            <a:p>
              <a:r>
                <a:rPr lang="zh-CN" altLang="en-US" sz="2400" dirty="0">
                  <a:cs typeface="+mn-ea"/>
                  <a:sym typeface="+mn-lt"/>
                </a:rPr>
                <a:t>请插入您的标题文本内容</a:t>
              </a:r>
            </a:p>
          </p:txBody>
        </p:sp>
        <p:sp>
          <p:nvSpPr>
            <p:cNvPr id="17" name="文本框 16"/>
            <p:cNvSpPr txBox="1"/>
            <p:nvPr/>
          </p:nvSpPr>
          <p:spPr>
            <a:xfrm>
              <a:off x="8097573" y="1840780"/>
              <a:ext cx="2212465" cy="307777"/>
            </a:xfrm>
            <a:prstGeom prst="rect">
              <a:avLst/>
            </a:prstGeom>
            <a:noFill/>
          </p:spPr>
          <p:txBody>
            <a:bodyPr wrap="none" rtlCol="0">
              <a:spAutoFit/>
            </a:bodyPr>
            <a:lstStyle/>
            <a:p>
              <a:r>
                <a:rPr lang="zh-CN" altLang="en-US" sz="1400" i="1" dirty="0">
                  <a:solidFill>
                    <a:schemeClr val="tx1">
                      <a:lumMod val="65000"/>
                      <a:lumOff val="35000"/>
                    </a:schemeClr>
                  </a:solidFill>
                  <a:cs typeface="+mn-ea"/>
                  <a:sym typeface="+mn-lt"/>
                </a:rPr>
                <a:t>请插入您 的小标题贩内容</a:t>
              </a:r>
            </a:p>
          </p:txBody>
        </p:sp>
      </p:grpSp>
      <p:grpSp>
        <p:nvGrpSpPr>
          <p:cNvPr id="18" name="组合 17"/>
          <p:cNvGrpSpPr/>
          <p:nvPr/>
        </p:nvGrpSpPr>
        <p:grpSpPr>
          <a:xfrm>
            <a:off x="7092606" y="2598066"/>
            <a:ext cx="3570208" cy="797767"/>
            <a:chOff x="6739830" y="1335306"/>
            <a:chExt cx="3570208" cy="797767"/>
          </a:xfrm>
        </p:grpSpPr>
        <p:sp>
          <p:nvSpPr>
            <p:cNvPr id="19" name="文本框 18"/>
            <p:cNvSpPr txBox="1"/>
            <p:nvPr/>
          </p:nvSpPr>
          <p:spPr>
            <a:xfrm>
              <a:off x="6739830" y="1335306"/>
              <a:ext cx="3570208" cy="461665"/>
            </a:xfrm>
            <a:prstGeom prst="rect">
              <a:avLst/>
            </a:prstGeom>
            <a:noFill/>
          </p:spPr>
          <p:txBody>
            <a:bodyPr wrap="none" rtlCol="0">
              <a:spAutoFit/>
            </a:bodyPr>
            <a:lstStyle/>
            <a:p>
              <a:r>
                <a:rPr lang="zh-CN" altLang="en-US" sz="2400" dirty="0">
                  <a:cs typeface="+mn-ea"/>
                  <a:sym typeface="+mn-lt"/>
                </a:rPr>
                <a:t>请插入您的标题文本内容</a:t>
              </a:r>
            </a:p>
          </p:txBody>
        </p:sp>
        <p:sp>
          <p:nvSpPr>
            <p:cNvPr id="20" name="文本框 19"/>
            <p:cNvSpPr txBox="1"/>
            <p:nvPr/>
          </p:nvSpPr>
          <p:spPr>
            <a:xfrm>
              <a:off x="8097572" y="1825296"/>
              <a:ext cx="2212465" cy="307777"/>
            </a:xfrm>
            <a:prstGeom prst="rect">
              <a:avLst/>
            </a:prstGeom>
            <a:noFill/>
          </p:spPr>
          <p:txBody>
            <a:bodyPr wrap="none" rtlCol="0">
              <a:spAutoFit/>
            </a:bodyPr>
            <a:lstStyle/>
            <a:p>
              <a:r>
                <a:rPr lang="zh-CN" altLang="en-US" sz="1400" i="1" dirty="0">
                  <a:solidFill>
                    <a:schemeClr val="tx1">
                      <a:lumMod val="65000"/>
                      <a:lumOff val="35000"/>
                    </a:schemeClr>
                  </a:solidFill>
                  <a:cs typeface="+mn-ea"/>
                  <a:sym typeface="+mn-lt"/>
                </a:rPr>
                <a:t>请插入您 的小标题贩内容</a:t>
              </a:r>
            </a:p>
          </p:txBody>
        </p:sp>
      </p:grpSp>
      <p:grpSp>
        <p:nvGrpSpPr>
          <p:cNvPr id="21" name="组合 20"/>
          <p:cNvGrpSpPr/>
          <p:nvPr/>
        </p:nvGrpSpPr>
        <p:grpSpPr>
          <a:xfrm>
            <a:off x="7092606" y="3800404"/>
            <a:ext cx="3570208" cy="828737"/>
            <a:chOff x="6739830" y="1335306"/>
            <a:chExt cx="3570208" cy="828737"/>
          </a:xfrm>
        </p:grpSpPr>
        <p:sp>
          <p:nvSpPr>
            <p:cNvPr id="22" name="文本框 21"/>
            <p:cNvSpPr txBox="1"/>
            <p:nvPr/>
          </p:nvSpPr>
          <p:spPr>
            <a:xfrm>
              <a:off x="6739830" y="1335306"/>
              <a:ext cx="3570208" cy="461665"/>
            </a:xfrm>
            <a:prstGeom prst="rect">
              <a:avLst/>
            </a:prstGeom>
            <a:noFill/>
          </p:spPr>
          <p:txBody>
            <a:bodyPr wrap="none" rtlCol="0">
              <a:spAutoFit/>
            </a:bodyPr>
            <a:lstStyle/>
            <a:p>
              <a:r>
                <a:rPr lang="zh-CN" altLang="en-US" sz="2400" dirty="0">
                  <a:cs typeface="+mn-ea"/>
                  <a:sym typeface="+mn-lt"/>
                </a:rPr>
                <a:t>请插入您的标题文本内容</a:t>
              </a:r>
            </a:p>
          </p:txBody>
        </p:sp>
        <p:sp>
          <p:nvSpPr>
            <p:cNvPr id="23" name="文本框 22"/>
            <p:cNvSpPr txBox="1"/>
            <p:nvPr/>
          </p:nvSpPr>
          <p:spPr>
            <a:xfrm>
              <a:off x="8097571" y="1856266"/>
              <a:ext cx="2212465" cy="307777"/>
            </a:xfrm>
            <a:prstGeom prst="rect">
              <a:avLst/>
            </a:prstGeom>
            <a:noFill/>
          </p:spPr>
          <p:txBody>
            <a:bodyPr wrap="none" rtlCol="0">
              <a:spAutoFit/>
            </a:bodyPr>
            <a:lstStyle/>
            <a:p>
              <a:r>
                <a:rPr lang="zh-CN" altLang="en-US" sz="1400" i="1" dirty="0">
                  <a:solidFill>
                    <a:schemeClr val="tx1">
                      <a:lumMod val="65000"/>
                      <a:lumOff val="35000"/>
                    </a:schemeClr>
                  </a:solidFill>
                  <a:cs typeface="+mn-ea"/>
                  <a:sym typeface="+mn-lt"/>
                </a:rPr>
                <a:t>请插入您 的小标题贩内容</a:t>
              </a:r>
            </a:p>
          </p:txBody>
        </p:sp>
      </p:grpSp>
      <p:grpSp>
        <p:nvGrpSpPr>
          <p:cNvPr id="24" name="组合 23"/>
          <p:cNvGrpSpPr/>
          <p:nvPr/>
        </p:nvGrpSpPr>
        <p:grpSpPr>
          <a:xfrm>
            <a:off x="7092606" y="5002743"/>
            <a:ext cx="3570208" cy="800462"/>
            <a:chOff x="6739830" y="1335306"/>
            <a:chExt cx="3570208" cy="800462"/>
          </a:xfrm>
        </p:grpSpPr>
        <p:sp>
          <p:nvSpPr>
            <p:cNvPr id="25" name="文本框 24"/>
            <p:cNvSpPr txBox="1"/>
            <p:nvPr/>
          </p:nvSpPr>
          <p:spPr>
            <a:xfrm>
              <a:off x="6739830" y="1335306"/>
              <a:ext cx="3570208" cy="461665"/>
            </a:xfrm>
            <a:prstGeom prst="rect">
              <a:avLst/>
            </a:prstGeom>
            <a:noFill/>
          </p:spPr>
          <p:txBody>
            <a:bodyPr wrap="none" rtlCol="0">
              <a:spAutoFit/>
            </a:bodyPr>
            <a:lstStyle/>
            <a:p>
              <a:r>
                <a:rPr lang="zh-CN" altLang="en-US" sz="2400" dirty="0">
                  <a:cs typeface="+mn-ea"/>
                  <a:sym typeface="+mn-lt"/>
                </a:rPr>
                <a:t>请插入您的标题文本内容</a:t>
              </a:r>
            </a:p>
          </p:txBody>
        </p:sp>
        <p:sp>
          <p:nvSpPr>
            <p:cNvPr id="26" name="文本框 25"/>
            <p:cNvSpPr txBox="1"/>
            <p:nvPr/>
          </p:nvSpPr>
          <p:spPr>
            <a:xfrm>
              <a:off x="8097570" y="1827991"/>
              <a:ext cx="2212465" cy="307777"/>
            </a:xfrm>
            <a:prstGeom prst="rect">
              <a:avLst/>
            </a:prstGeom>
            <a:noFill/>
          </p:spPr>
          <p:txBody>
            <a:bodyPr wrap="none" rtlCol="0">
              <a:spAutoFit/>
            </a:bodyPr>
            <a:lstStyle/>
            <a:p>
              <a:r>
                <a:rPr lang="zh-CN" altLang="en-US" sz="1400" i="1" dirty="0">
                  <a:solidFill>
                    <a:schemeClr val="tx1">
                      <a:lumMod val="65000"/>
                      <a:lumOff val="35000"/>
                    </a:schemeClr>
                  </a:solidFill>
                  <a:cs typeface="+mn-ea"/>
                  <a:sym typeface="+mn-lt"/>
                </a:rPr>
                <a:t>请插入您 的小标题贩内容</a:t>
              </a:r>
            </a:p>
          </p:txBody>
        </p:sp>
      </p:grpSp>
      <p:sp>
        <p:nvSpPr>
          <p:cNvPr id="27" name="圆角矩形 15"/>
          <p:cNvSpPr/>
          <p:nvPr/>
        </p:nvSpPr>
        <p:spPr>
          <a:xfrm>
            <a:off x="5835597" y="1426982"/>
            <a:ext cx="612000" cy="612000"/>
          </a:xfrm>
          <a:prstGeom prst="ellipse">
            <a:avLst/>
          </a:prstGeom>
          <a:noFill/>
          <a:ln>
            <a:solidFill>
              <a:srgbClr val="336699"/>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2000" dirty="0">
              <a:solidFill>
                <a:schemeClr val="tx1"/>
              </a:solidFill>
              <a:cs typeface="+mn-ea"/>
              <a:sym typeface="+mn-lt"/>
            </a:endParaRPr>
          </a:p>
        </p:txBody>
      </p:sp>
      <p:sp>
        <p:nvSpPr>
          <p:cNvPr id="28" name="圆角矩形 16"/>
          <p:cNvSpPr/>
          <p:nvPr/>
        </p:nvSpPr>
        <p:spPr>
          <a:xfrm>
            <a:off x="5835597" y="2649631"/>
            <a:ext cx="612000" cy="612000"/>
          </a:xfrm>
          <a:prstGeom prst="ellipse">
            <a:avLst/>
          </a:prstGeom>
          <a:noFill/>
          <a:ln>
            <a:solidFill>
              <a:srgbClr val="E56A39"/>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2000" dirty="0">
              <a:solidFill>
                <a:schemeClr val="tx1"/>
              </a:solidFill>
              <a:cs typeface="+mn-ea"/>
              <a:sym typeface="+mn-lt"/>
            </a:endParaRPr>
          </a:p>
        </p:txBody>
      </p:sp>
      <p:sp>
        <p:nvSpPr>
          <p:cNvPr id="29" name="圆角矩形 17"/>
          <p:cNvSpPr/>
          <p:nvPr/>
        </p:nvSpPr>
        <p:spPr>
          <a:xfrm>
            <a:off x="5865295" y="3872280"/>
            <a:ext cx="612000" cy="612000"/>
          </a:xfrm>
          <a:prstGeom prst="ellipse">
            <a:avLst/>
          </a:prstGeom>
          <a:noFill/>
          <a:ln>
            <a:solidFill>
              <a:srgbClr val="FF99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2000" dirty="0">
              <a:solidFill>
                <a:schemeClr val="tx1"/>
              </a:solidFill>
              <a:cs typeface="+mn-ea"/>
              <a:sym typeface="+mn-lt"/>
            </a:endParaRPr>
          </a:p>
        </p:txBody>
      </p:sp>
      <p:sp>
        <p:nvSpPr>
          <p:cNvPr id="30" name="圆角矩形 18"/>
          <p:cNvSpPr/>
          <p:nvPr/>
        </p:nvSpPr>
        <p:spPr>
          <a:xfrm>
            <a:off x="5835597" y="5094928"/>
            <a:ext cx="612000" cy="612000"/>
          </a:xfrm>
          <a:prstGeom prst="ellipse">
            <a:avLst/>
          </a:prstGeom>
          <a:noFill/>
          <a:ln>
            <a:solidFill>
              <a:srgbClr val="37988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2000" dirty="0">
              <a:solidFill>
                <a:schemeClr val="tx1"/>
              </a:solidFill>
              <a:cs typeface="+mn-ea"/>
              <a:sym typeface="+mn-lt"/>
            </a:endParaRPr>
          </a:p>
        </p:txBody>
      </p:sp>
      <p:graphicFrame>
        <p:nvGraphicFramePr>
          <p:cNvPr id="31" name="表格 30"/>
          <p:cNvGraphicFramePr>
            <a:graphicFrameLocks noGrp="1"/>
          </p:cNvGraphicFramePr>
          <p:nvPr>
            <p:extLst>
              <p:ext uri="{D42A27DB-BD31-4B8C-83A1-F6EECF244321}">
                <p14:modId xmlns:p14="http://schemas.microsoft.com/office/powerpoint/2010/main" val="375159242"/>
              </p:ext>
            </p:extLst>
          </p:nvPr>
        </p:nvGraphicFramePr>
        <p:xfrm>
          <a:off x="3592032" y="7475220"/>
          <a:ext cx="5007935" cy="365760"/>
        </p:xfrm>
        <a:graphic>
          <a:graphicData uri="http://schemas.openxmlformats.org/drawingml/2006/table">
            <a:tbl>
              <a:tblPr firstRow="1" bandRow="1">
                <a:tableStyleId>{5C22544A-7EE6-4342-B048-85BDC9FD1C3A}</a:tableStyleId>
              </a:tblPr>
              <a:tblGrid>
                <a:gridCol w="1001587">
                  <a:extLst>
                    <a:ext uri="{9D8B030D-6E8A-4147-A177-3AD203B41FA5}">
                      <a16:colId xmlns:a16="http://schemas.microsoft.com/office/drawing/2014/main" xmlns="" val="3521875268"/>
                    </a:ext>
                  </a:extLst>
                </a:gridCol>
                <a:gridCol w="1001587">
                  <a:extLst>
                    <a:ext uri="{9D8B030D-6E8A-4147-A177-3AD203B41FA5}">
                      <a16:colId xmlns:a16="http://schemas.microsoft.com/office/drawing/2014/main" xmlns="" val="3125448835"/>
                    </a:ext>
                  </a:extLst>
                </a:gridCol>
                <a:gridCol w="1001587">
                  <a:extLst>
                    <a:ext uri="{9D8B030D-6E8A-4147-A177-3AD203B41FA5}">
                      <a16:colId xmlns:a16="http://schemas.microsoft.com/office/drawing/2014/main" xmlns="" val="2373767180"/>
                    </a:ext>
                  </a:extLst>
                </a:gridCol>
                <a:gridCol w="1001587">
                  <a:extLst>
                    <a:ext uri="{9D8B030D-6E8A-4147-A177-3AD203B41FA5}">
                      <a16:colId xmlns:a16="http://schemas.microsoft.com/office/drawing/2014/main" xmlns="" val="2225367344"/>
                    </a:ext>
                  </a:extLst>
                </a:gridCol>
                <a:gridCol w="1001587">
                  <a:extLst>
                    <a:ext uri="{9D8B030D-6E8A-4147-A177-3AD203B41FA5}">
                      <a16:colId xmlns:a16="http://schemas.microsoft.com/office/drawing/2014/main" xmlns="" val="1751944218"/>
                    </a:ext>
                  </a:extLst>
                </a:gridCol>
              </a:tblGrid>
              <a:tr h="124114">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95000"/>
                        <a:lumOff val="5000"/>
                      </a:schemeClr>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336699"/>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E56A39"/>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F9900"/>
                    </a:solidFill>
                  </a:tcPr>
                </a:tc>
                <a:tc>
                  <a:txBody>
                    <a:bodyPr/>
                    <a:lstStyle/>
                    <a:p>
                      <a:endParaRPr lang="zh-CN" altLang="en-US" dirty="0">
                        <a:latin typeface="+mn-lt"/>
                        <a:ea typeface="+mn-ea"/>
                        <a:cs typeface="+mn-ea"/>
                        <a:sym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xmlns="" val="4229170370"/>
                  </a:ext>
                </a:extLst>
              </a:tr>
            </a:tbl>
          </a:graphicData>
        </a:graphic>
      </p:graphicFrame>
    </p:spTree>
    <p:extLst>
      <p:ext uri="{BB962C8B-B14F-4D97-AF65-F5344CB8AC3E}">
        <p14:creationId xmlns:p14="http://schemas.microsoft.com/office/powerpoint/2010/main" val="154576057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2" presetClass="entr" presetSubtype="2"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2" presetClass="entr" presetSubtype="2"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1+#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2" presetClass="entr" presetSubtype="2"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1+#ppt_w/2"/>
                                          </p:val>
                                        </p:tav>
                                        <p:tav tm="100000">
                                          <p:val>
                                            <p:strVal val="#ppt_x"/>
                                          </p:val>
                                        </p:tav>
                                      </p:tavLst>
                                    </p:anim>
                                    <p:anim calcmode="lin" valueType="num">
                                      <p:cBhvr additive="base">
                                        <p:cTn id="45" dur="500" fill="hold"/>
                                        <p:tgtEl>
                                          <p:spTgt spid="24"/>
                                        </p:tgtEl>
                                        <p:attrNameLst>
                                          <p:attrName>ppt_y</p:attrName>
                                        </p:attrNameLst>
                                      </p:cBhvr>
                                      <p:tavLst>
                                        <p:tav tm="0">
                                          <p:val>
                                            <p:strVal val="#ppt_y"/>
                                          </p:val>
                                        </p:tav>
                                        <p:tav tm="100000">
                                          <p:val>
                                            <p:strVal val="#ppt_y"/>
                                          </p:val>
                                        </p:tav>
                                      </p:tavLst>
                                    </p:anim>
                                  </p:childTnLst>
                                </p:cTn>
                              </p:par>
                              <p:par>
                                <p:cTn id="46" presetID="53" presetClass="entr" presetSubtype="16"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animEffect transition="in" filter="fade">
                                      <p:cBhvr>
                                        <p:cTn id="50" dur="500"/>
                                        <p:tgtEl>
                                          <p:spTgt spid="2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500" fill="hold"/>
                                        <p:tgtEl>
                                          <p:spTgt spid="30"/>
                                        </p:tgtEl>
                                        <p:attrNameLst>
                                          <p:attrName>ppt_w</p:attrName>
                                        </p:attrNameLst>
                                      </p:cBhvr>
                                      <p:tavLst>
                                        <p:tav tm="0">
                                          <p:val>
                                            <p:fltVal val="0"/>
                                          </p:val>
                                        </p:tav>
                                        <p:tav tm="100000">
                                          <p:val>
                                            <p:strVal val="#ppt_w"/>
                                          </p:val>
                                        </p:tav>
                                      </p:tavLst>
                                    </p:anim>
                                    <p:anim calcmode="lin" valueType="num">
                                      <p:cBhvr>
                                        <p:cTn id="64" dur="500" fill="hold"/>
                                        <p:tgtEl>
                                          <p:spTgt spid="30"/>
                                        </p:tgtEl>
                                        <p:attrNameLst>
                                          <p:attrName>ppt_h</p:attrName>
                                        </p:attrNameLst>
                                      </p:cBhvr>
                                      <p:tavLst>
                                        <p:tav tm="0">
                                          <p:val>
                                            <p:fltVal val="0"/>
                                          </p:val>
                                        </p:tav>
                                        <p:tav tm="100000">
                                          <p:val>
                                            <p:strVal val="#ppt_h"/>
                                          </p:val>
                                        </p:tav>
                                      </p:tavLst>
                                    </p:anim>
                                    <p:animEffect transition="in" filter="fade">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27" grpId="0" animBg="1"/>
      <p:bldP spid="28" grpId="0" animBg="1"/>
      <p:bldP spid="29" grpId="0" animBg="1"/>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7332947" y="1848065"/>
            <a:ext cx="3728101" cy="3780677"/>
            <a:chOff x="1331640" y="1707653"/>
            <a:chExt cx="2796076" cy="2835507"/>
          </a:xfrm>
          <a:solidFill>
            <a:srgbClr val="404040"/>
          </a:solidFill>
        </p:grpSpPr>
        <p:sp>
          <p:nvSpPr>
            <p:cNvPr id="16" name="等腰三角形 5"/>
            <p:cNvSpPr/>
            <p:nvPr/>
          </p:nvSpPr>
          <p:spPr>
            <a:xfrm>
              <a:off x="1608861" y="1707653"/>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336699"/>
                </a:solidFill>
                <a:cs typeface="+mn-ea"/>
                <a:sym typeface="+mn-lt"/>
              </a:endParaRPr>
            </a:p>
          </p:txBody>
        </p:sp>
        <p:sp>
          <p:nvSpPr>
            <p:cNvPr id="17"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E56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18"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19"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3798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20"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21"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grpSp>
      <p:sp>
        <p:nvSpPr>
          <p:cNvPr id="22" name="矩形 1"/>
          <p:cNvSpPr>
            <a:spLocks noChangeArrowheads="1"/>
          </p:cNvSpPr>
          <p:nvPr/>
        </p:nvSpPr>
        <p:spPr bwMode="auto">
          <a:xfrm>
            <a:off x="1339340" y="2042570"/>
            <a:ext cx="4704523" cy="50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333" dirty="0">
                <a:solidFill>
                  <a:schemeClr val="tx1">
                    <a:lumMod val="65000"/>
                    <a:lumOff val="35000"/>
                  </a:schemeClr>
                </a:solidFill>
                <a:cs typeface="+mn-ea"/>
                <a:sym typeface="+mn-lt"/>
              </a:rPr>
              <a:t>此处添加详细文本描述，建议与标题相关并符合整体语言风格，语言描述尽量。</a:t>
            </a:r>
          </a:p>
        </p:txBody>
      </p:sp>
      <p:sp>
        <p:nvSpPr>
          <p:cNvPr id="23" name="矩形 1"/>
          <p:cNvSpPr>
            <a:spLocks noChangeArrowheads="1"/>
          </p:cNvSpPr>
          <p:nvPr/>
        </p:nvSpPr>
        <p:spPr bwMode="auto">
          <a:xfrm>
            <a:off x="1339340" y="3018696"/>
            <a:ext cx="470452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333" dirty="0">
                <a:solidFill>
                  <a:schemeClr val="tx1">
                    <a:lumMod val="65000"/>
                    <a:lumOff val="35000"/>
                  </a:schemeClr>
                </a:solidFill>
                <a:cs typeface="+mn-ea"/>
                <a:sym typeface="+mn-lt"/>
              </a:rPr>
              <a:t>此处添加详细文本描述，建议与标题相关并符合整体语言风格，语言描述尽量。</a:t>
            </a:r>
          </a:p>
        </p:txBody>
      </p:sp>
      <p:sp>
        <p:nvSpPr>
          <p:cNvPr id="24" name="矩形 1"/>
          <p:cNvSpPr>
            <a:spLocks noChangeArrowheads="1"/>
          </p:cNvSpPr>
          <p:nvPr/>
        </p:nvSpPr>
        <p:spPr bwMode="auto">
          <a:xfrm>
            <a:off x="1339340" y="3994823"/>
            <a:ext cx="470452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333" dirty="0">
                <a:solidFill>
                  <a:schemeClr val="tx1">
                    <a:lumMod val="65000"/>
                    <a:lumOff val="35000"/>
                  </a:schemeClr>
                </a:solidFill>
                <a:cs typeface="+mn-ea"/>
                <a:sym typeface="+mn-lt"/>
              </a:rPr>
              <a:t>此处添加详细文本描述，建议与标题相关并符合整体语言风格，语言描述尽量。</a:t>
            </a:r>
          </a:p>
        </p:txBody>
      </p:sp>
      <p:sp>
        <p:nvSpPr>
          <p:cNvPr id="25" name="矩形 1"/>
          <p:cNvSpPr>
            <a:spLocks noChangeArrowheads="1"/>
          </p:cNvSpPr>
          <p:nvPr/>
        </p:nvSpPr>
        <p:spPr bwMode="auto">
          <a:xfrm>
            <a:off x="1339340" y="4970951"/>
            <a:ext cx="470452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333" dirty="0">
                <a:solidFill>
                  <a:schemeClr val="tx1">
                    <a:lumMod val="65000"/>
                    <a:lumOff val="35000"/>
                  </a:schemeClr>
                </a:solidFill>
                <a:cs typeface="+mn-ea"/>
                <a:sym typeface="+mn-lt"/>
              </a:rPr>
              <a:t>此处添加详细文本描述，建议与标题相关并符合整体语言风格，语言描述尽量。</a:t>
            </a:r>
          </a:p>
        </p:txBody>
      </p:sp>
      <p:cxnSp>
        <p:nvCxnSpPr>
          <p:cNvPr id="26" name="直接连接符 25"/>
          <p:cNvCxnSpPr/>
          <p:nvPr/>
        </p:nvCxnSpPr>
        <p:spPr>
          <a:xfrm flipH="1">
            <a:off x="6164506" y="2329641"/>
            <a:ext cx="1056116" cy="0"/>
          </a:xfrm>
          <a:prstGeom prst="line">
            <a:avLst/>
          </a:prstGeom>
          <a:ln w="6350">
            <a:solidFill>
              <a:srgbClr val="336699"/>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6164506" y="3298990"/>
            <a:ext cx="1056116" cy="0"/>
          </a:xfrm>
          <a:prstGeom prst="line">
            <a:avLst/>
          </a:prstGeom>
          <a:ln w="6350">
            <a:solidFill>
              <a:srgbClr val="E56A39"/>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6164506" y="4268340"/>
            <a:ext cx="1056116" cy="0"/>
          </a:xfrm>
          <a:prstGeom prst="line">
            <a:avLst/>
          </a:prstGeom>
          <a:ln w="6350">
            <a:solidFill>
              <a:srgbClr val="FF990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164506" y="5237690"/>
            <a:ext cx="1056116" cy="0"/>
          </a:xfrm>
          <a:prstGeom prst="line">
            <a:avLst/>
          </a:prstGeom>
          <a:ln w="6350">
            <a:solidFill>
              <a:srgbClr val="37988E"/>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86107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right)">
                                          <p:cBhvr>
                                            <p:cTn id="12" dur="500"/>
                                            <p:tgtEl>
                                              <p:spTgt spid="26"/>
                                            </p:tgtEl>
                                          </p:cBhvr>
                                        </p:animEffect>
                                      </p:childTnLst>
                                    </p:cTn>
                                  </p:par>
                                  <p:par>
                                    <p:cTn id="13" presetID="2" presetClass="entr" presetSubtype="8" fill="hold" grpId="0" nodeType="withEffect" p14:presetBounceEnd="50000">
                                      <p:stCondLst>
                                        <p:cond delay="300"/>
                                      </p:stCondLst>
                                      <p:childTnLst>
                                        <p:set>
                                          <p:cBhvr>
                                            <p:cTn id="14" dur="1" fill="hold">
                                              <p:stCondLst>
                                                <p:cond delay="0"/>
                                              </p:stCondLst>
                                            </p:cTn>
                                            <p:tgtEl>
                                              <p:spTgt spid="22"/>
                                            </p:tgtEl>
                                            <p:attrNameLst>
                                              <p:attrName>style.visibility</p:attrName>
                                            </p:attrNameLst>
                                          </p:cBhvr>
                                          <p:to>
                                            <p:strVal val="visible"/>
                                          </p:to>
                                        </p:set>
                                        <p:anim calcmode="lin" valueType="num" p14:bounceEnd="50000">
                                          <p:cBhvr additive="base">
                                            <p:cTn id="15" dur="3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16" dur="300" fill="hold"/>
                                            <p:tgtEl>
                                              <p:spTgt spid="22"/>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2"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right)">
                                          <p:cBhvr>
                                            <p:cTn id="20" dur="500"/>
                                            <p:tgtEl>
                                              <p:spTgt spid="27"/>
                                            </p:tgtEl>
                                          </p:cBhvr>
                                        </p:animEffect>
                                      </p:childTnLst>
                                    </p:cTn>
                                  </p:par>
                                  <p:par>
                                    <p:cTn id="21" presetID="2" presetClass="entr" presetSubtype="8" fill="hold" grpId="0" nodeType="withEffect" p14:presetBounceEnd="50000">
                                      <p:stCondLst>
                                        <p:cond delay="30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3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24" dur="300" fill="hold"/>
                                            <p:tgtEl>
                                              <p:spTgt spid="23"/>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2" presetClass="entr" presetSubtype="2"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right)">
                                          <p:cBhvr>
                                            <p:cTn id="28" dur="500"/>
                                            <p:tgtEl>
                                              <p:spTgt spid="28"/>
                                            </p:tgtEl>
                                          </p:cBhvr>
                                        </p:animEffect>
                                      </p:childTnLst>
                                    </p:cTn>
                                  </p:par>
                                  <p:par>
                                    <p:cTn id="29" presetID="2" presetClass="entr" presetSubtype="8" fill="hold" grpId="0" nodeType="withEffect" p14:presetBounceEnd="50000">
                                      <p:stCondLst>
                                        <p:cond delay="300"/>
                                      </p:stCondLst>
                                      <p:childTnLst>
                                        <p:set>
                                          <p:cBhvr>
                                            <p:cTn id="30" dur="1" fill="hold">
                                              <p:stCondLst>
                                                <p:cond delay="0"/>
                                              </p:stCondLst>
                                            </p:cTn>
                                            <p:tgtEl>
                                              <p:spTgt spid="24"/>
                                            </p:tgtEl>
                                            <p:attrNameLst>
                                              <p:attrName>style.visibility</p:attrName>
                                            </p:attrNameLst>
                                          </p:cBhvr>
                                          <p:to>
                                            <p:strVal val="visible"/>
                                          </p:to>
                                        </p:set>
                                        <p:anim calcmode="lin" valueType="num" p14:bounceEnd="50000">
                                          <p:cBhvr additive="base">
                                            <p:cTn id="31" dur="3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32" dur="300" fill="hold"/>
                                            <p:tgtEl>
                                              <p:spTgt spid="24"/>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2" presetClass="entr" presetSubtype="2"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right)">
                                          <p:cBhvr>
                                            <p:cTn id="36" dur="500"/>
                                            <p:tgtEl>
                                              <p:spTgt spid="29"/>
                                            </p:tgtEl>
                                          </p:cBhvr>
                                        </p:animEffect>
                                      </p:childTnLst>
                                    </p:cTn>
                                  </p:par>
                                  <p:par>
                                    <p:cTn id="37" presetID="2" presetClass="entr" presetSubtype="8" fill="hold" grpId="0" nodeType="withEffect" p14:presetBounceEnd="50000">
                                      <p:stCondLst>
                                        <p:cond delay="300"/>
                                      </p:stCondLst>
                                      <p:childTnLst>
                                        <p:set>
                                          <p:cBhvr>
                                            <p:cTn id="38" dur="1" fill="hold">
                                              <p:stCondLst>
                                                <p:cond delay="0"/>
                                              </p:stCondLst>
                                            </p:cTn>
                                            <p:tgtEl>
                                              <p:spTgt spid="25"/>
                                            </p:tgtEl>
                                            <p:attrNameLst>
                                              <p:attrName>style.visibility</p:attrName>
                                            </p:attrNameLst>
                                          </p:cBhvr>
                                          <p:to>
                                            <p:strVal val="visible"/>
                                          </p:to>
                                        </p:set>
                                        <p:anim calcmode="lin" valueType="num" p14:bounceEnd="50000">
                                          <p:cBhvr additive="base">
                                            <p:cTn id="39" dur="300" fill="hold"/>
                                            <p:tgtEl>
                                              <p:spTgt spid="25"/>
                                            </p:tgtEl>
                                            <p:attrNameLst>
                                              <p:attrName>ppt_x</p:attrName>
                                            </p:attrNameLst>
                                          </p:cBhvr>
                                          <p:tavLst>
                                            <p:tav tm="0">
                                              <p:val>
                                                <p:strVal val="0-#ppt_w/2"/>
                                              </p:val>
                                            </p:tav>
                                            <p:tav tm="100000">
                                              <p:val>
                                                <p:strVal val="#ppt_x"/>
                                              </p:val>
                                            </p:tav>
                                          </p:tavLst>
                                        </p:anim>
                                        <p:anim calcmode="lin" valueType="num" p14:bounceEnd="50000">
                                          <p:cBhvr additive="base">
                                            <p:cTn id="4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par>
                                    <p:cTn id="33" presetID="2" presetClass="entr" presetSubtype="8" fill="hold" grpId="0" nodeType="withEffect">
                                      <p:stCondLst>
                                        <p:cond delay="3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300" fill="hold"/>
                                            <p:tgtEl>
                                              <p:spTgt spid="22"/>
                                            </p:tgtEl>
                                            <p:attrNameLst>
                                              <p:attrName>ppt_x</p:attrName>
                                            </p:attrNameLst>
                                          </p:cBhvr>
                                          <p:tavLst>
                                            <p:tav tm="0">
                                              <p:val>
                                                <p:strVal val="0-#ppt_w/2"/>
                                              </p:val>
                                            </p:tav>
                                            <p:tav tm="100000">
                                              <p:val>
                                                <p:strVal val="#ppt_x"/>
                                              </p:val>
                                            </p:tav>
                                          </p:tavLst>
                                        </p:anim>
                                        <p:anim calcmode="lin" valueType="num">
                                          <p:cBhvr additive="base">
                                            <p:cTn id="36" dur="3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par>
                                    <p:cTn id="41" presetID="2" presetClass="entr" presetSubtype="8" fill="hold" grpId="0" nodeType="withEffect">
                                      <p:stCondLst>
                                        <p:cond delay="3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300" fill="hold"/>
                                            <p:tgtEl>
                                              <p:spTgt spid="23"/>
                                            </p:tgtEl>
                                            <p:attrNameLst>
                                              <p:attrName>ppt_x</p:attrName>
                                            </p:attrNameLst>
                                          </p:cBhvr>
                                          <p:tavLst>
                                            <p:tav tm="0">
                                              <p:val>
                                                <p:strVal val="0-#ppt_w/2"/>
                                              </p:val>
                                            </p:tav>
                                            <p:tav tm="100000">
                                              <p:val>
                                                <p:strVal val="#ppt_x"/>
                                              </p:val>
                                            </p:tav>
                                          </p:tavLst>
                                        </p:anim>
                                        <p:anim calcmode="lin" valueType="num">
                                          <p:cBhvr additive="base">
                                            <p:cTn id="44" dur="3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700"/>
                                </p:stCondLst>
                                <p:childTnLst>
                                  <p:par>
                                    <p:cTn id="46" presetID="22" presetClass="entr" presetSubtype="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par>
                                    <p:cTn id="49" presetID="2" presetClass="entr" presetSubtype="8" fill="hold" grpId="0" nodeType="withEffect">
                                      <p:stCondLst>
                                        <p:cond delay="3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300" fill="hold"/>
                                            <p:tgtEl>
                                              <p:spTgt spid="24"/>
                                            </p:tgtEl>
                                            <p:attrNameLst>
                                              <p:attrName>ppt_x</p:attrName>
                                            </p:attrNameLst>
                                          </p:cBhvr>
                                          <p:tavLst>
                                            <p:tav tm="0">
                                              <p:val>
                                                <p:strVal val="0-#ppt_w/2"/>
                                              </p:val>
                                            </p:tav>
                                            <p:tav tm="100000">
                                              <p:val>
                                                <p:strVal val="#ppt_x"/>
                                              </p:val>
                                            </p:tav>
                                          </p:tavLst>
                                        </p:anim>
                                        <p:anim calcmode="lin" valueType="num">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3300"/>
                                </p:stCondLst>
                                <p:childTnLst>
                                  <p:par>
                                    <p:cTn id="54" presetID="22"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right)">
                                          <p:cBhvr>
                                            <p:cTn id="56" dur="500"/>
                                            <p:tgtEl>
                                              <p:spTgt spid="29"/>
                                            </p:tgtEl>
                                          </p:cBhvr>
                                        </p:animEffect>
                                      </p:childTnLst>
                                    </p:cTn>
                                  </p:par>
                                  <p:par>
                                    <p:cTn id="57" presetID="2" presetClass="entr" presetSubtype="8" fill="hold" grpId="0" nodeType="withEffect">
                                      <p:stCondLst>
                                        <p:cond delay="30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300" fill="hold"/>
                                            <p:tgtEl>
                                              <p:spTgt spid="25"/>
                                            </p:tgtEl>
                                            <p:attrNameLst>
                                              <p:attrName>ppt_x</p:attrName>
                                            </p:attrNameLst>
                                          </p:cBhvr>
                                          <p:tavLst>
                                            <p:tav tm="0">
                                              <p:val>
                                                <p:strVal val="0-#ppt_w/2"/>
                                              </p:val>
                                            </p:tav>
                                            <p:tav tm="100000">
                                              <p:val>
                                                <p:strVal val="#ppt_x"/>
                                              </p:val>
                                            </p:tav>
                                          </p:tavLst>
                                        </p:anim>
                                        <p:anim calcmode="lin" valueType="num">
                                          <p:cBhvr additive="base">
                                            <p:cTn id="6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p:bldP spid="23" grpId="0"/>
          <p:bldP spid="24" grpId="0"/>
          <p:bldP spid="2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a:xfrm>
            <a:off x="-112294" y="-320842"/>
            <a:ext cx="12332414" cy="7320223"/>
          </a:xfrm>
          <a:prstGeom prst="rect">
            <a:avLst/>
          </a:prstGeom>
        </p:spPr>
      </p:pic>
      <p:sp>
        <p:nvSpPr>
          <p:cNvPr id="20" name="椭圆 19"/>
          <p:cNvSpPr/>
          <p:nvPr/>
        </p:nvSpPr>
        <p:spPr>
          <a:xfrm>
            <a:off x="4971024" y="2310062"/>
            <a:ext cx="2237874" cy="2237874"/>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5099361" y="2438399"/>
            <a:ext cx="1975208" cy="1975208"/>
          </a:xfrm>
          <a:prstGeom prst="ellipse">
            <a:avLst/>
          </a:prstGeom>
          <a:solidFill>
            <a:schemeClr val="bg1">
              <a:alpha val="84000"/>
            </a:schemeClr>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5557639" y="2918171"/>
            <a:ext cx="1040670" cy="1015663"/>
          </a:xfrm>
          <a:prstGeom prst="rect">
            <a:avLst/>
          </a:prstGeom>
        </p:spPr>
        <p:txBody>
          <a:bodyPr wrap="none">
            <a:spAutoFit/>
          </a:bodyPr>
          <a:lstStyle/>
          <a:p>
            <a:pPr lvl="0" algn="ctr"/>
            <a:r>
              <a:rPr lang="en-US" altLang="zh-CN" sz="6000" dirty="0">
                <a:cs typeface="+mn-ea"/>
                <a:sym typeface="+mn-lt"/>
              </a:rPr>
              <a:t>04</a:t>
            </a:r>
            <a:endParaRPr lang="zh-CN" altLang="en-US" sz="6000" dirty="0">
              <a:cs typeface="+mn-ea"/>
              <a:sym typeface="+mn-lt"/>
            </a:endParaRPr>
          </a:p>
        </p:txBody>
      </p:sp>
      <p:sp>
        <p:nvSpPr>
          <p:cNvPr id="23" name="文本框 22"/>
          <p:cNvSpPr txBox="1"/>
          <p:nvPr/>
        </p:nvSpPr>
        <p:spPr>
          <a:xfrm>
            <a:off x="4993853" y="1435406"/>
            <a:ext cx="1385316" cy="523220"/>
          </a:xfrm>
          <a:prstGeom prst="rect">
            <a:avLst/>
          </a:prstGeom>
          <a:noFill/>
        </p:spPr>
        <p:txBody>
          <a:bodyPr wrap="none" rtlCol="0">
            <a:spAutoFit/>
          </a:bodyPr>
          <a:lstStyle/>
          <a:p>
            <a:r>
              <a:rPr lang="en-US" altLang="zh-CN" sz="2800" dirty="0">
                <a:ln w="1270">
                  <a:solidFill>
                    <a:schemeClr val="dk1">
                      <a:shade val="50000"/>
                    </a:schemeClr>
                  </a:solidFill>
                </a:ln>
                <a:cs typeface="+mn-ea"/>
                <a:sym typeface="+mn-lt"/>
              </a:rPr>
              <a:t>chapter</a:t>
            </a:r>
            <a:endParaRPr lang="zh-CN" altLang="en-US" sz="2800" dirty="0">
              <a:ln w="1270">
                <a:solidFill>
                  <a:schemeClr val="dk1">
                    <a:shade val="50000"/>
                  </a:schemeClr>
                </a:solidFill>
              </a:ln>
              <a:cs typeface="+mn-ea"/>
              <a:sym typeface="+mn-lt"/>
            </a:endParaRPr>
          </a:p>
        </p:txBody>
      </p:sp>
      <p:grpSp>
        <p:nvGrpSpPr>
          <p:cNvPr id="32" name="组合 31"/>
          <p:cNvGrpSpPr/>
          <p:nvPr/>
        </p:nvGrpSpPr>
        <p:grpSpPr>
          <a:xfrm>
            <a:off x="3866871" y="4769999"/>
            <a:ext cx="4422203" cy="687574"/>
            <a:chOff x="3866871" y="4769999"/>
            <a:chExt cx="4422203" cy="687574"/>
          </a:xfrm>
        </p:grpSpPr>
        <p:grpSp>
          <p:nvGrpSpPr>
            <p:cNvPr id="24" name="Group 4"/>
            <p:cNvGrpSpPr>
              <a:grpSpLocks/>
            </p:cNvGrpSpPr>
            <p:nvPr/>
          </p:nvGrpSpPr>
          <p:grpSpPr bwMode="auto">
            <a:xfrm>
              <a:off x="4020967" y="5374827"/>
              <a:ext cx="4212000" cy="41887"/>
              <a:chOff x="1974" y="34"/>
              <a:chExt cx="4214" cy="320"/>
            </a:xfrm>
          </p:grpSpPr>
          <p:sp>
            <p:nvSpPr>
              <p:cNvPr id="25" name="AutoShape 3"/>
              <p:cNvSpPr>
                <a:spLocks noChangeAspect="1" noChangeArrowheads="1" noTextEdit="1"/>
              </p:cNvSpPr>
              <p:nvPr/>
            </p:nvSpPr>
            <p:spPr bwMode="auto">
              <a:xfrm>
                <a:off x="1974" y="34"/>
                <a:ext cx="4214"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Rectangle 5"/>
              <p:cNvSpPr>
                <a:spLocks noChangeArrowheads="1"/>
              </p:cNvSpPr>
              <p:nvPr/>
            </p:nvSpPr>
            <p:spPr bwMode="auto">
              <a:xfrm>
                <a:off x="1977" y="36"/>
                <a:ext cx="842" cy="314"/>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Rectangle 6"/>
              <p:cNvSpPr>
                <a:spLocks noChangeArrowheads="1"/>
              </p:cNvSpPr>
              <p:nvPr/>
            </p:nvSpPr>
            <p:spPr bwMode="auto">
              <a:xfrm>
                <a:off x="2819" y="36"/>
                <a:ext cx="842" cy="314"/>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Rectangle 7"/>
              <p:cNvSpPr>
                <a:spLocks noChangeArrowheads="1"/>
              </p:cNvSpPr>
              <p:nvPr/>
            </p:nvSpPr>
            <p:spPr bwMode="auto">
              <a:xfrm>
                <a:off x="3661" y="36"/>
                <a:ext cx="843" cy="314"/>
              </a:xfrm>
              <a:prstGeom prst="rect">
                <a:avLst/>
              </a:prstGeom>
              <a:solidFill>
                <a:srgbClr val="E56A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9" name="Rectangle 8"/>
              <p:cNvSpPr>
                <a:spLocks noChangeArrowheads="1"/>
              </p:cNvSpPr>
              <p:nvPr/>
            </p:nvSpPr>
            <p:spPr bwMode="auto">
              <a:xfrm>
                <a:off x="4504" y="36"/>
                <a:ext cx="842" cy="3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Rectangle 9"/>
              <p:cNvSpPr>
                <a:spLocks noChangeArrowheads="1"/>
              </p:cNvSpPr>
              <p:nvPr/>
            </p:nvSpPr>
            <p:spPr bwMode="auto">
              <a:xfrm>
                <a:off x="5346" y="36"/>
                <a:ext cx="842" cy="31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1" name="PA_副标题 2"/>
            <p:cNvSpPr txBox="1">
              <a:spLocks/>
            </p:cNvSpPr>
            <p:nvPr>
              <p:custDataLst>
                <p:tags r:id="rId1"/>
              </p:custDataLst>
            </p:nvPr>
          </p:nvSpPr>
          <p:spPr>
            <a:xfrm>
              <a:off x="3866871" y="4769999"/>
              <a:ext cx="4422203" cy="6875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r>
                <a:rPr lang="zh-CN" altLang="en-US" sz="3200" dirty="0">
                  <a:cs typeface="+mn-ea"/>
                  <a:sym typeface="+mn-lt"/>
                </a:rPr>
                <a:t>请插入您的大标题内容</a:t>
              </a:r>
            </a:p>
          </p:txBody>
        </p:sp>
      </p:grpSp>
    </p:spTree>
    <p:extLst>
      <p:ext uri="{BB962C8B-B14F-4D97-AF65-F5344CB8AC3E}">
        <p14:creationId xmlns:p14="http://schemas.microsoft.com/office/powerpoint/2010/main" val="3938798226"/>
      </p:ext>
    </p:extLst>
  </p:cSld>
  <p:clrMapOvr>
    <a:masterClrMapping/>
  </p:clrMapOvr>
  <mc:AlternateContent xmlns:mc="http://schemas.openxmlformats.org/markup-compatibility/2006" xmlns:p14="http://schemas.microsoft.com/office/powerpoint/2010/main">
    <mc:Choice Requires="p14">
      <p:transition spd="slow" p14:dur="1200" advClick="0" advTm="30">
        <p14:prism/>
      </p:transition>
    </mc:Choice>
    <mc:Fallback xmlns="">
      <p:transition spd="slow" advClick="0" advTm="3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8" presetClass="emph" presetSubtype="0" repeatCount="indefinite" fill="hold" grpId="0" nodeType="withEffect">
                                  <p:stCondLst>
                                    <p:cond delay="0"/>
                                  </p:stCondLst>
                                  <p:childTnLst>
                                    <p:animRot by="21600000">
                                      <p:cBhvr>
                                        <p:cTn id="11" dur="5000" fill="hold"/>
                                        <p:tgtEl>
                                          <p:spTgt spid="20"/>
                                        </p:tgtEl>
                                        <p:attrNameLst>
                                          <p:attrName>r</p:attrName>
                                        </p:attrNameLst>
                                      </p:cBhvr>
                                    </p:animRot>
                                  </p:childTnLst>
                                </p:cTn>
                              </p:par>
                              <p:par>
                                <p:cTn id="12" presetID="42"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2"/>
          <p:cNvGrpSpPr>
            <a:grpSpLocks noChangeAspect="1"/>
          </p:cNvGrpSpPr>
          <p:nvPr/>
        </p:nvGrpSpPr>
        <p:grpSpPr>
          <a:xfrm>
            <a:off x="2673408" y="2172064"/>
            <a:ext cx="6248400" cy="2590800"/>
            <a:chOff x="3962400" y="3409950"/>
            <a:chExt cx="3124200" cy="1295400"/>
          </a:xfrm>
          <a:solidFill>
            <a:schemeClr val="tx1">
              <a:lumMod val="85000"/>
              <a:lumOff val="15000"/>
            </a:schemeClr>
          </a:solidFill>
          <a:effectLst>
            <a:outerShdw blurRad="76200" dir="18900000" sy="23000" kx="-1200000" algn="bl" rotWithShape="0">
              <a:prstClr val="black">
                <a:alpha val="20000"/>
              </a:prstClr>
            </a:outerShdw>
          </a:effectLst>
        </p:grpSpPr>
        <p:sp>
          <p:nvSpPr>
            <p:cNvPr id="16" name="Freeform 208"/>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solidFill>
              <a:schemeClr val="tx1">
                <a:lumMod val="85000"/>
                <a:lumOff val="15000"/>
              </a:schemeClr>
            </a:solidFill>
            <a:ln w="9525">
              <a:no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sp>
          <p:nvSpPr>
            <p:cNvPr id="17" name="Freeform 209"/>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sp>
          <p:nvSpPr>
            <p:cNvPr id="18" name="Freeform 210"/>
            <p:cNvSpPr>
              <a:spLocks/>
            </p:cNvSpPr>
            <p:nvPr/>
          </p:nvSpPr>
          <p:spPr bwMode="auto">
            <a:xfrm>
              <a:off x="4137021" y="3493935"/>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blipFill>
              <a:blip r:embed="rId3" cstate="email">
                <a:extLst>
                  <a:ext uri="{28A0092B-C50C-407E-A947-70E740481C1C}">
                    <a14:useLocalDpi xmlns:a14="http://schemas.microsoft.com/office/drawing/2010/main"/>
                  </a:ext>
                </a:extLst>
              </a:blip>
              <a:stretch>
                <a:fillRect/>
              </a:stretch>
            </a:blipFill>
            <a:ln w="9525">
              <a:solidFill>
                <a:schemeClr val="accent1"/>
              </a:solid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sp>
          <p:nvSpPr>
            <p:cNvPr id="19" name="Freeform 211"/>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sp>
          <p:nvSpPr>
            <p:cNvPr id="20" name="Freeform 212"/>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sp>
          <p:nvSpPr>
            <p:cNvPr id="21" name="Freeform 213"/>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sp>
          <p:nvSpPr>
            <p:cNvPr id="22" name="Freeform 214"/>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sp>
          <p:nvSpPr>
            <p:cNvPr id="23"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solidFill>
              <a:schemeClr val="tx1">
                <a:lumMod val="85000"/>
                <a:lumOff val="15000"/>
              </a:schemeClr>
            </a:solidFill>
            <a:ln w="9525">
              <a:solidFill>
                <a:schemeClr val="bg1">
                  <a:lumMod val="75000"/>
                </a:schemeClr>
              </a:solidFill>
              <a:round/>
              <a:headEnd/>
              <a:tailEnd/>
            </a:ln>
          </p:spPr>
          <p:txBody>
            <a:bodyPr/>
            <a:lstStyle/>
            <a:p>
              <a:pPr marL="0" marR="0" lvl="0" indent="0" algn="l" defTabSz="914316"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black"/>
                </a:solidFill>
                <a:effectLst/>
                <a:uLnTx/>
                <a:uFillTx/>
                <a:cs typeface="+mn-ea"/>
                <a:sym typeface="+mn-lt"/>
              </a:endParaRPr>
            </a:p>
          </p:txBody>
        </p:sp>
      </p:grpSp>
      <p:grpSp>
        <p:nvGrpSpPr>
          <p:cNvPr id="24" name="组合 23"/>
          <p:cNvGrpSpPr>
            <a:grpSpLocks/>
          </p:cNvGrpSpPr>
          <p:nvPr/>
        </p:nvGrpSpPr>
        <p:grpSpPr bwMode="auto">
          <a:xfrm flipV="1">
            <a:off x="7143751" y="2007380"/>
            <a:ext cx="1913467" cy="872067"/>
            <a:chOff x="6184232" y="3601453"/>
            <a:chExt cx="747341" cy="184484"/>
          </a:xfrm>
        </p:grpSpPr>
        <p:cxnSp>
          <p:nvCxnSpPr>
            <p:cNvPr id="25" name="直接连接符 24"/>
            <p:cNvCxnSpPr/>
            <p:nvPr/>
          </p:nvCxnSpPr>
          <p:spPr>
            <a:xfrm>
              <a:off x="6184232" y="3601453"/>
              <a:ext cx="17608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360320" y="3785937"/>
              <a:ext cx="57125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a:grpSpLocks/>
          </p:cNvGrpSpPr>
          <p:nvPr/>
        </p:nvGrpSpPr>
        <p:grpSpPr bwMode="auto">
          <a:xfrm>
            <a:off x="9120717" y="1821114"/>
            <a:ext cx="3071283" cy="1460500"/>
            <a:chOff x="6793192" y="1919985"/>
            <a:chExt cx="2303790" cy="1094769"/>
          </a:xfrm>
        </p:grpSpPr>
        <p:sp>
          <p:nvSpPr>
            <p:cNvPr id="28" name="Content Placeholder 2"/>
            <p:cNvSpPr txBox="1">
              <a:spLocks/>
            </p:cNvSpPr>
            <p:nvPr/>
          </p:nvSpPr>
          <p:spPr>
            <a:xfrm>
              <a:off x="6793192" y="2181777"/>
              <a:ext cx="2303790" cy="832977"/>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467" b="0" i="0" u="none" strike="noStrike" kern="1200" cap="none" spc="0" normalizeH="0" baseline="0" noProof="0" dirty="0">
                  <a:ln>
                    <a:noFill/>
                  </a:ln>
                  <a:solidFill>
                    <a:prstClr val="black">
                      <a:lumMod val="95000"/>
                      <a:lumOff val="5000"/>
                    </a:prstClr>
                  </a:solidFill>
                  <a:effectLst/>
                  <a:uLnTx/>
                  <a:uFillTx/>
                  <a:cs typeface="+mn-ea"/>
                  <a:sym typeface="+mn-lt"/>
                </a:rPr>
                <a:t>您的内容打在这里，或者通过复制您的文本后，在此框中选择粘贴，并选择只保留文字。您的内容打在</a:t>
              </a:r>
              <a:endParaRPr kumimoji="0" lang="zh-CN" altLang="en-US" sz="1067" b="0" i="0" u="none" strike="noStrike" kern="1200" cap="none" spc="0" normalizeH="0" baseline="0" noProof="0" dirty="0">
                <a:ln>
                  <a:noFill/>
                </a:ln>
                <a:solidFill>
                  <a:prstClr val="black">
                    <a:lumMod val="95000"/>
                    <a:lumOff val="5000"/>
                  </a:prstClr>
                </a:solidFill>
                <a:effectLst/>
                <a:uLnTx/>
                <a:uFillTx/>
                <a:cs typeface="+mn-ea"/>
                <a:sym typeface="+mn-lt"/>
              </a:endParaRPr>
            </a:p>
          </p:txBody>
        </p:sp>
        <p:sp>
          <p:nvSpPr>
            <p:cNvPr id="29" name="文本框 28"/>
            <p:cNvSpPr txBox="1"/>
            <p:nvPr/>
          </p:nvSpPr>
          <p:spPr>
            <a:xfrm>
              <a:off x="6793192" y="1919985"/>
              <a:ext cx="1525804" cy="284584"/>
            </a:xfrm>
            <a:prstGeom prst="rect">
              <a:avLst/>
            </a:prstGeom>
            <a:noFill/>
          </p:spPr>
          <p:txBody>
            <a:bodyPr>
              <a:spAutoFit/>
            </a:bodyPr>
            <a:lstStyle/>
            <a:p>
              <a:pPr marL="0" marR="0" lvl="0" indent="0" algn="l" defTabSz="914316" rtl="0" eaLnBrk="1" fontAlgn="auto" latinLnBrk="0" hangingPunct="1">
                <a:lnSpc>
                  <a:spcPct val="100000"/>
                </a:lnSpc>
                <a:spcBef>
                  <a:spcPts val="0"/>
                </a:spcBef>
                <a:spcAft>
                  <a:spcPts val="0"/>
                </a:spcAft>
                <a:buClrTx/>
                <a:buSzTx/>
                <a:buFontTx/>
                <a:buNone/>
                <a:tabLst/>
                <a:defRPr/>
              </a:pPr>
              <a:r>
                <a:rPr kumimoji="0" lang="zh-CN" altLang="en-US" sz="1867" b="0" i="0" u="none" strike="noStrike" kern="1200" cap="none" spc="0" normalizeH="0" baseline="0" noProof="0" dirty="0">
                  <a:ln>
                    <a:noFill/>
                  </a:ln>
                  <a:solidFill>
                    <a:srgbClr val="E56A39"/>
                  </a:solidFill>
                  <a:effectLst/>
                  <a:uLnTx/>
                  <a:uFillTx/>
                  <a:cs typeface="+mn-ea"/>
                  <a:sym typeface="+mn-lt"/>
                </a:rPr>
                <a:t>添加您的标题</a:t>
              </a:r>
            </a:p>
          </p:txBody>
        </p:sp>
      </p:grpSp>
      <p:grpSp>
        <p:nvGrpSpPr>
          <p:cNvPr id="30" name="组合 29"/>
          <p:cNvGrpSpPr>
            <a:grpSpLocks/>
          </p:cNvGrpSpPr>
          <p:nvPr/>
        </p:nvGrpSpPr>
        <p:grpSpPr bwMode="auto">
          <a:xfrm flipH="1" flipV="1">
            <a:off x="2512485" y="2456114"/>
            <a:ext cx="2127249" cy="946149"/>
            <a:chOff x="6184232" y="3601453"/>
            <a:chExt cx="747341" cy="184484"/>
          </a:xfrm>
        </p:grpSpPr>
        <p:cxnSp>
          <p:nvCxnSpPr>
            <p:cNvPr id="31" name="直接连接符 30"/>
            <p:cNvCxnSpPr/>
            <p:nvPr/>
          </p:nvCxnSpPr>
          <p:spPr>
            <a:xfrm>
              <a:off x="6184232" y="3601453"/>
              <a:ext cx="17623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360470" y="3785937"/>
              <a:ext cx="57110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a:grpSpLocks/>
          </p:cNvGrpSpPr>
          <p:nvPr/>
        </p:nvGrpSpPr>
        <p:grpSpPr bwMode="auto">
          <a:xfrm>
            <a:off x="-16933" y="2257148"/>
            <a:ext cx="3744384" cy="1009649"/>
            <a:chOff x="-61118" y="2245821"/>
            <a:chExt cx="2808685" cy="757789"/>
          </a:xfrm>
        </p:grpSpPr>
        <p:sp>
          <p:nvSpPr>
            <p:cNvPr id="34" name="Content Placeholder 2"/>
            <p:cNvSpPr txBox="1">
              <a:spLocks/>
            </p:cNvSpPr>
            <p:nvPr/>
          </p:nvSpPr>
          <p:spPr>
            <a:xfrm>
              <a:off x="-61118" y="2538134"/>
              <a:ext cx="2808685" cy="465476"/>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467" b="0" i="0" u="none" strike="noStrike" kern="1200" cap="none" spc="0" normalizeH="0" baseline="0" noProof="0" dirty="0">
                  <a:ln>
                    <a:noFill/>
                  </a:ln>
                  <a:solidFill>
                    <a:prstClr val="black">
                      <a:lumMod val="95000"/>
                      <a:lumOff val="5000"/>
                    </a:prstClr>
                  </a:solidFill>
                  <a:effectLst/>
                  <a:uLnTx/>
                  <a:uFillTx/>
                  <a:cs typeface="+mn-ea"/>
                  <a:sym typeface="+mn-lt"/>
                </a:rPr>
                <a:t>您的内容打在这里，或者通过复制您的文本后，在此框中选择粘贴，并选择只保留</a:t>
              </a:r>
              <a:endParaRPr kumimoji="0" lang="zh-CN" altLang="en-US" sz="1067" b="0" i="0" u="none" strike="noStrike" kern="1200" cap="none" spc="0" normalizeH="0" baseline="0" noProof="0" dirty="0">
                <a:ln>
                  <a:noFill/>
                </a:ln>
                <a:solidFill>
                  <a:prstClr val="black">
                    <a:lumMod val="95000"/>
                    <a:lumOff val="5000"/>
                  </a:prstClr>
                </a:solidFill>
                <a:effectLst/>
                <a:uLnTx/>
                <a:uFillTx/>
                <a:cs typeface="+mn-ea"/>
                <a:sym typeface="+mn-lt"/>
              </a:endParaRPr>
            </a:p>
          </p:txBody>
        </p:sp>
        <p:sp>
          <p:nvSpPr>
            <p:cNvPr id="35" name="文本框 34"/>
            <p:cNvSpPr txBox="1"/>
            <p:nvPr/>
          </p:nvSpPr>
          <p:spPr>
            <a:xfrm>
              <a:off x="372331" y="2245821"/>
              <a:ext cx="1525803" cy="284950"/>
            </a:xfrm>
            <a:prstGeom prst="rect">
              <a:avLst/>
            </a:prstGeom>
            <a:noFill/>
          </p:spPr>
          <p:txBody>
            <a:bodyPr>
              <a:spAutoFit/>
            </a:bodyPr>
            <a:lstStyle/>
            <a:p>
              <a:pPr marL="0" marR="0" lvl="0" indent="0" algn="l" defTabSz="914316" rtl="0" eaLnBrk="1" fontAlgn="auto" latinLnBrk="0" hangingPunct="1">
                <a:lnSpc>
                  <a:spcPct val="100000"/>
                </a:lnSpc>
                <a:spcBef>
                  <a:spcPts val="0"/>
                </a:spcBef>
                <a:spcAft>
                  <a:spcPts val="0"/>
                </a:spcAft>
                <a:buClrTx/>
                <a:buSzTx/>
                <a:buFontTx/>
                <a:buNone/>
                <a:tabLst/>
                <a:defRPr/>
              </a:pPr>
              <a:r>
                <a:rPr kumimoji="0" lang="zh-CN" altLang="en-US" sz="1867" b="0" i="0" u="none" strike="noStrike" kern="1200" cap="none" spc="0" normalizeH="0" baseline="0" noProof="0" dirty="0">
                  <a:ln>
                    <a:noFill/>
                  </a:ln>
                  <a:solidFill>
                    <a:srgbClr val="37988E"/>
                  </a:solidFill>
                  <a:effectLst/>
                  <a:uLnTx/>
                  <a:uFillTx/>
                  <a:cs typeface="+mn-ea"/>
                  <a:sym typeface="+mn-lt"/>
                </a:rPr>
                <a:t>添加您的标题</a:t>
              </a:r>
            </a:p>
          </p:txBody>
        </p:sp>
      </p:grpSp>
      <p:sp>
        <p:nvSpPr>
          <p:cNvPr id="36" name="Content Placeholder 2"/>
          <p:cNvSpPr txBox="1">
            <a:spLocks/>
          </p:cNvSpPr>
          <p:nvPr/>
        </p:nvSpPr>
        <p:spPr>
          <a:xfrm>
            <a:off x="560917" y="5192963"/>
            <a:ext cx="11438467" cy="670984"/>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333" b="0" i="0" u="none" strike="noStrike" kern="1200" cap="none" spc="0" normalizeH="0" baseline="0" noProof="0" dirty="0">
                <a:ln>
                  <a:noFill/>
                </a:ln>
                <a:solidFill>
                  <a:prstClr val="black">
                    <a:lumMod val="95000"/>
                    <a:lumOff val="5000"/>
                  </a:prstClr>
                </a:solidFill>
                <a:effectLst/>
                <a:uLnTx/>
                <a:uFillTx/>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403853313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600"/>
                                        <p:tgtEl>
                                          <p:spTgt spid="15"/>
                                        </p:tgtEl>
                                      </p:cBhvr>
                                    </p:animEffect>
                                  </p:childTnLst>
                                </p:cTn>
                              </p:par>
                              <p:par>
                                <p:cTn id="8" presetID="35" presetClass="path" presetSubtype="0" decel="100000" fill="hold" nodeType="withEffect">
                                  <p:stCondLst>
                                    <p:cond delay="0"/>
                                  </p:stCondLst>
                                  <p:childTnLst>
                                    <p:animMotion origin="layout" path="M -0.05552 0.00023 L -3.51034E-6 0.00023 " pathEditMode="relative" rAng="0" ptsTypes="AA">
                                      <p:cBhvr>
                                        <p:cTn id="9" dur="800" fill="hold"/>
                                        <p:tgtEl>
                                          <p:spTgt spid="15"/>
                                        </p:tgtEl>
                                        <p:attrNameLst>
                                          <p:attrName>ppt_x</p:attrName>
                                          <p:attrName>ppt_y</p:attrName>
                                        </p:attrNameLst>
                                      </p:cBhvr>
                                      <p:rCtr x="2770" y="0"/>
                                    </p:animMotion>
                                  </p:childTnLst>
                                </p:cTn>
                              </p:par>
                            </p:childTnLst>
                          </p:cTn>
                        </p:par>
                        <p:par>
                          <p:cTn id="10" fill="hold">
                            <p:stCondLst>
                              <p:cond delay="8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300"/>
                            </p:stCondLst>
                            <p:childTnLst>
                              <p:par>
                                <p:cTn id="15" presetID="2" presetClass="entr" presetSubtype="2" decel="10000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800"/>
                            </p:stCondLst>
                            <p:childTnLst>
                              <p:par>
                                <p:cTn id="20" presetID="22" presetClass="entr" presetSubtype="2"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right)">
                                      <p:cBhvr>
                                        <p:cTn id="22" dur="500"/>
                                        <p:tgtEl>
                                          <p:spTgt spid="30"/>
                                        </p:tgtEl>
                                      </p:cBhvr>
                                    </p:animEffect>
                                  </p:childTnLst>
                                </p:cTn>
                              </p:par>
                            </p:childTnLst>
                          </p:cTn>
                        </p:par>
                        <p:par>
                          <p:cTn id="23" fill="hold">
                            <p:stCondLst>
                              <p:cond delay="2300"/>
                            </p:stCondLst>
                            <p:childTnLst>
                              <p:par>
                                <p:cTn id="24" presetID="2" presetClass="entr" presetSubtype="8" decel="100000"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0-#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800"/>
                            </p:stCondLst>
                            <p:childTnLst>
                              <p:par>
                                <p:cTn id="29" presetID="16" presetClass="entr" presetSubtype="37"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barn(outVertical)">
                                      <p:cBhvr>
                                        <p:cTn id="3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4534812" y="5239066"/>
            <a:ext cx="1566611"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01423" y="5239066"/>
            <a:ext cx="1566611"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5318119" y="4455761"/>
            <a:ext cx="156660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4764235" y="4685185"/>
            <a:ext cx="1566611"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5872000" y="4685185"/>
            <a:ext cx="1566611"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3462161" y="4750598"/>
            <a:ext cx="952303" cy="9673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9989" tIns="64994" rIns="129989" bIns="64994"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96" b="0" i="0" u="none" strike="noStrike" kern="1200" cap="none" spc="0" normalizeH="0" baseline="0" noProof="0">
              <a:ln>
                <a:noFill/>
              </a:ln>
              <a:solidFill>
                <a:srgbClr val="336699"/>
              </a:solidFill>
              <a:effectLst/>
              <a:uLnTx/>
              <a:uFillTx/>
              <a:cs typeface="+mn-ea"/>
              <a:sym typeface="+mn-lt"/>
            </a:endParaRPr>
          </a:p>
        </p:txBody>
      </p:sp>
      <p:sp>
        <p:nvSpPr>
          <p:cNvPr id="17" name="TextBox 16"/>
          <p:cNvSpPr txBox="1"/>
          <p:nvPr/>
        </p:nvSpPr>
        <p:spPr>
          <a:xfrm>
            <a:off x="3468861" y="4858416"/>
            <a:ext cx="914949" cy="796055"/>
          </a:xfrm>
          <a:prstGeom prst="rect">
            <a:avLst/>
          </a:prstGeom>
          <a:noFill/>
        </p:spPr>
        <p:txBody>
          <a:bodyPr wrap="square" lIns="129989" tIns="64994" rIns="129989" bIns="64994"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cs typeface="+mn-ea"/>
                <a:sym typeface="+mn-lt"/>
              </a:rPr>
              <a:t>文字内容</a:t>
            </a:r>
          </a:p>
        </p:txBody>
      </p:sp>
      <p:grpSp>
        <p:nvGrpSpPr>
          <p:cNvPr id="18" name="组合 17"/>
          <p:cNvGrpSpPr/>
          <p:nvPr/>
        </p:nvGrpSpPr>
        <p:grpSpPr>
          <a:xfrm>
            <a:off x="5097843" y="4071212"/>
            <a:ext cx="1996315" cy="1996315"/>
            <a:chOff x="3815003" y="3087488"/>
            <a:chExt cx="2237712" cy="2237713"/>
          </a:xfrm>
        </p:grpSpPr>
        <p:sp>
          <p:nvSpPr>
            <p:cNvPr id="19" name="椭圆 18"/>
            <p:cNvSpPr/>
            <p:nvPr/>
          </p:nvSpPr>
          <p:spPr>
            <a:xfrm>
              <a:off x="3993415" y="3271064"/>
              <a:ext cx="1872208" cy="1872208"/>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96" b="0" i="0" u="none" strike="noStrike" kern="1200" cap="none" spc="0" normalizeH="0" baseline="0" noProof="0">
                <a:ln>
                  <a:noFill/>
                </a:ln>
                <a:solidFill>
                  <a:srgbClr val="FFFFFF"/>
                </a:solidFill>
                <a:effectLst/>
                <a:uLnTx/>
                <a:uFillTx/>
                <a:cs typeface="+mn-ea"/>
                <a:sym typeface="+mn-lt"/>
              </a:endParaRPr>
            </a:p>
          </p:txBody>
        </p:sp>
        <p:sp>
          <p:nvSpPr>
            <p:cNvPr id="21" name="椭圆 4"/>
            <p:cNvSpPr/>
            <p:nvPr/>
          </p:nvSpPr>
          <p:spPr>
            <a:xfrm>
              <a:off x="3815003" y="3087488"/>
              <a:ext cx="2237712" cy="2237713"/>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96" b="0" i="0" u="none" strike="noStrike" kern="1200" cap="none" spc="0" normalizeH="0" baseline="0" noProof="0">
                <a:ln>
                  <a:noFill/>
                </a:ln>
                <a:solidFill>
                  <a:srgbClr val="FFFFFF"/>
                </a:solidFill>
                <a:effectLst/>
                <a:uLnTx/>
                <a:uFillTx/>
                <a:cs typeface="+mn-ea"/>
                <a:sym typeface="+mn-lt"/>
              </a:endParaRPr>
            </a:p>
          </p:txBody>
        </p:sp>
      </p:grpSp>
      <p:sp>
        <p:nvSpPr>
          <p:cNvPr id="23" name="Rectangle 11"/>
          <p:cNvSpPr>
            <a:spLocks noChangeArrowheads="1"/>
          </p:cNvSpPr>
          <p:nvPr/>
        </p:nvSpPr>
        <p:spPr bwMode="gray">
          <a:xfrm>
            <a:off x="5439448" y="4790054"/>
            <a:ext cx="1305807" cy="722762"/>
          </a:xfrm>
          <a:prstGeom prst="rect">
            <a:avLst/>
          </a:prstGeom>
          <a:noFill/>
          <a:ln>
            <a:noFill/>
          </a:ln>
          <a:extLst/>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707" b="0" i="0" u="none" strike="noStrike" kern="1200" cap="none" spc="0" normalizeH="0" baseline="0" noProof="0">
                <a:ln>
                  <a:noFill/>
                </a:ln>
                <a:solidFill>
                  <a:srgbClr val="FFFFFF"/>
                </a:solidFill>
                <a:effectLst/>
                <a:uLnTx/>
                <a:uFillTx/>
                <a:cs typeface="+mn-ea"/>
                <a:sym typeface="+mn-lt"/>
              </a:rPr>
              <a:t>点击添加</a:t>
            </a:r>
            <a:endParaRPr kumimoji="0" lang="en-US" altLang="zh-CN" sz="1707" b="0" i="0" u="none" strike="noStrike" kern="1200" cap="none" spc="0" normalizeH="0" baseline="0" noProof="0" dirty="0">
              <a:ln>
                <a:noFill/>
              </a:ln>
              <a:solidFill>
                <a:srgbClr val="FFFFFF"/>
              </a:solidFill>
              <a:effectLst/>
              <a:uLnTx/>
              <a:uFillTx/>
              <a:cs typeface="+mn-ea"/>
              <a:sym typeface="+mn-lt"/>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707" b="0" i="0" u="none" strike="noStrike" kern="1200" cap="none" spc="0" normalizeH="0" baseline="0" noProof="0" dirty="0">
                <a:ln>
                  <a:noFill/>
                </a:ln>
                <a:solidFill>
                  <a:srgbClr val="FFFFFF"/>
                </a:solidFill>
                <a:effectLst/>
                <a:uLnTx/>
                <a:uFillTx/>
                <a:cs typeface="+mn-ea"/>
                <a:sym typeface="+mn-lt"/>
              </a:rPr>
              <a:t>标题内容</a:t>
            </a:r>
          </a:p>
        </p:txBody>
      </p:sp>
      <p:sp>
        <p:nvSpPr>
          <p:cNvPr id="24" name="椭圆 23"/>
          <p:cNvSpPr/>
          <p:nvPr/>
        </p:nvSpPr>
        <p:spPr>
          <a:xfrm>
            <a:off x="4051618" y="3218774"/>
            <a:ext cx="952303" cy="967309"/>
          </a:xfrm>
          <a:prstGeom prst="ellipse">
            <a:avLst/>
          </a:prstGeom>
          <a:solidFill>
            <a:srgbClr val="E56A39"/>
          </a:solidFill>
          <a:ln>
            <a:noFill/>
          </a:ln>
        </p:spPr>
        <p:style>
          <a:lnRef idx="2">
            <a:schemeClr val="accent1">
              <a:shade val="50000"/>
            </a:schemeClr>
          </a:lnRef>
          <a:fillRef idx="1">
            <a:schemeClr val="accent1"/>
          </a:fillRef>
          <a:effectRef idx="0">
            <a:schemeClr val="accent1"/>
          </a:effectRef>
          <a:fontRef idx="minor">
            <a:schemeClr val="lt1"/>
          </a:fontRef>
        </p:style>
        <p:txBody>
          <a:bodyPr lIns="129989" tIns="64994" rIns="129989" bIns="64994"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96" b="0" i="0" u="none" strike="noStrike" kern="1200" cap="none" spc="0" normalizeH="0" baseline="0" noProof="0">
              <a:ln>
                <a:noFill/>
              </a:ln>
              <a:solidFill>
                <a:srgbClr val="FFFFFF"/>
              </a:solidFill>
              <a:effectLst/>
              <a:uLnTx/>
              <a:uFillTx/>
              <a:cs typeface="+mn-ea"/>
              <a:sym typeface="+mn-lt"/>
            </a:endParaRPr>
          </a:p>
        </p:txBody>
      </p:sp>
      <p:sp>
        <p:nvSpPr>
          <p:cNvPr id="25" name="椭圆 24"/>
          <p:cNvSpPr/>
          <p:nvPr/>
        </p:nvSpPr>
        <p:spPr>
          <a:xfrm>
            <a:off x="5633867" y="2636906"/>
            <a:ext cx="952303" cy="9673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9989" tIns="64994" rIns="129989" bIns="64994"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96" b="0" i="0" u="none" strike="noStrike" kern="1200" cap="none" spc="0" normalizeH="0" baseline="0" noProof="0">
              <a:ln>
                <a:noFill/>
              </a:ln>
              <a:solidFill>
                <a:srgbClr val="FFFFFF"/>
              </a:solidFill>
              <a:effectLst/>
              <a:uLnTx/>
              <a:uFillTx/>
              <a:cs typeface="+mn-ea"/>
              <a:sym typeface="+mn-lt"/>
            </a:endParaRPr>
          </a:p>
        </p:txBody>
      </p:sp>
      <p:sp>
        <p:nvSpPr>
          <p:cNvPr id="35" name="椭圆 34"/>
          <p:cNvSpPr/>
          <p:nvPr/>
        </p:nvSpPr>
        <p:spPr>
          <a:xfrm>
            <a:off x="7059601" y="3218774"/>
            <a:ext cx="952303" cy="967309"/>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29989" tIns="64994" rIns="129989" bIns="64994"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96" b="0" i="0" u="none" strike="noStrike" kern="1200" cap="none" spc="0" normalizeH="0" baseline="0" noProof="0">
              <a:ln>
                <a:noFill/>
              </a:ln>
              <a:solidFill>
                <a:srgbClr val="FFFFFF"/>
              </a:solidFill>
              <a:effectLst/>
              <a:uLnTx/>
              <a:uFillTx/>
              <a:cs typeface="+mn-ea"/>
              <a:sym typeface="+mn-lt"/>
            </a:endParaRPr>
          </a:p>
        </p:txBody>
      </p:sp>
      <p:sp>
        <p:nvSpPr>
          <p:cNvPr id="36" name="椭圆 35"/>
          <p:cNvSpPr/>
          <p:nvPr/>
        </p:nvSpPr>
        <p:spPr>
          <a:xfrm>
            <a:off x="7777539" y="4750598"/>
            <a:ext cx="952303" cy="967309"/>
          </a:xfrm>
          <a:prstGeom prst="ellipse">
            <a:avLst/>
          </a:prstGeom>
          <a:solidFill>
            <a:srgbClr val="37988E"/>
          </a:solidFill>
          <a:ln>
            <a:noFill/>
          </a:ln>
        </p:spPr>
        <p:style>
          <a:lnRef idx="2">
            <a:schemeClr val="accent1">
              <a:shade val="50000"/>
            </a:schemeClr>
          </a:lnRef>
          <a:fillRef idx="1">
            <a:schemeClr val="accent1"/>
          </a:fillRef>
          <a:effectRef idx="0">
            <a:schemeClr val="accent1"/>
          </a:effectRef>
          <a:fontRef idx="minor">
            <a:schemeClr val="lt1"/>
          </a:fontRef>
        </p:style>
        <p:txBody>
          <a:bodyPr lIns="129989" tIns="64994" rIns="129989" bIns="64994"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996" b="0" i="0" u="none" strike="noStrike" kern="1200" cap="none" spc="0" normalizeH="0" baseline="0" noProof="0">
              <a:ln>
                <a:noFill/>
              </a:ln>
              <a:solidFill>
                <a:srgbClr val="37988E"/>
              </a:solidFill>
              <a:effectLst/>
              <a:uLnTx/>
              <a:uFillTx/>
              <a:cs typeface="+mn-ea"/>
              <a:sym typeface="+mn-lt"/>
            </a:endParaRPr>
          </a:p>
        </p:txBody>
      </p:sp>
      <p:sp>
        <p:nvSpPr>
          <p:cNvPr id="37" name="TextBox 36"/>
          <p:cNvSpPr txBox="1"/>
          <p:nvPr/>
        </p:nvSpPr>
        <p:spPr>
          <a:xfrm>
            <a:off x="4088972" y="3335249"/>
            <a:ext cx="914949" cy="796055"/>
          </a:xfrm>
          <a:prstGeom prst="rect">
            <a:avLst/>
          </a:prstGeom>
          <a:noFill/>
        </p:spPr>
        <p:txBody>
          <a:bodyPr wrap="square" lIns="129989" tIns="64994" rIns="129989" bIns="64994"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cs typeface="+mn-ea"/>
                <a:sym typeface="+mn-lt"/>
              </a:rPr>
              <a:t>文字内容</a:t>
            </a:r>
          </a:p>
        </p:txBody>
      </p:sp>
      <p:sp>
        <p:nvSpPr>
          <p:cNvPr id="38" name="TextBox 37"/>
          <p:cNvSpPr txBox="1"/>
          <p:nvPr/>
        </p:nvSpPr>
        <p:spPr>
          <a:xfrm>
            <a:off x="5648130" y="2757492"/>
            <a:ext cx="914949" cy="796055"/>
          </a:xfrm>
          <a:prstGeom prst="rect">
            <a:avLst/>
          </a:prstGeom>
          <a:noFill/>
        </p:spPr>
        <p:txBody>
          <a:bodyPr wrap="square" lIns="129989" tIns="64994" rIns="129989" bIns="64994"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cs typeface="+mn-ea"/>
                <a:sym typeface="+mn-lt"/>
              </a:rPr>
              <a:t>文字内容</a:t>
            </a:r>
          </a:p>
        </p:txBody>
      </p:sp>
      <p:sp>
        <p:nvSpPr>
          <p:cNvPr id="39" name="TextBox 38"/>
          <p:cNvSpPr txBox="1"/>
          <p:nvPr/>
        </p:nvSpPr>
        <p:spPr>
          <a:xfrm>
            <a:off x="7067963" y="3351290"/>
            <a:ext cx="914949" cy="796055"/>
          </a:xfrm>
          <a:prstGeom prst="rect">
            <a:avLst/>
          </a:prstGeom>
          <a:noFill/>
        </p:spPr>
        <p:txBody>
          <a:bodyPr wrap="square" lIns="129989" tIns="64994" rIns="129989" bIns="64994"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cs typeface="+mn-ea"/>
                <a:sym typeface="+mn-lt"/>
              </a:rPr>
              <a:t>文字内容</a:t>
            </a:r>
          </a:p>
        </p:txBody>
      </p:sp>
      <p:sp>
        <p:nvSpPr>
          <p:cNvPr id="40" name="TextBox 39"/>
          <p:cNvSpPr txBox="1"/>
          <p:nvPr/>
        </p:nvSpPr>
        <p:spPr>
          <a:xfrm>
            <a:off x="7803593" y="4859151"/>
            <a:ext cx="914949" cy="796055"/>
          </a:xfrm>
          <a:prstGeom prst="rect">
            <a:avLst/>
          </a:prstGeom>
          <a:noFill/>
        </p:spPr>
        <p:txBody>
          <a:bodyPr wrap="square" lIns="129989" tIns="64994" rIns="129989" bIns="64994"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cs typeface="+mn-ea"/>
                <a:sym typeface="+mn-lt"/>
              </a:rPr>
              <a:t>文字内容</a:t>
            </a:r>
          </a:p>
        </p:txBody>
      </p:sp>
      <p:sp>
        <p:nvSpPr>
          <p:cNvPr id="22" name="TextBox 23"/>
          <p:cNvSpPr txBox="1"/>
          <p:nvPr/>
        </p:nvSpPr>
        <p:spPr>
          <a:xfrm>
            <a:off x="1042989" y="5140731"/>
            <a:ext cx="2470030" cy="775597"/>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cs typeface="+mn-ea"/>
                <a:sym typeface="+mn-lt"/>
              </a:rPr>
              <a:t>请替换文字内容，修改文字内容，也可以直接复制你的内容到此</a:t>
            </a:r>
            <a:endParaRPr kumimoji="0" lang="en-GB" altLang="zh-CN"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6" name="TextBox 24"/>
          <p:cNvSpPr txBox="1"/>
          <p:nvPr/>
        </p:nvSpPr>
        <p:spPr>
          <a:xfrm>
            <a:off x="1042989" y="4790054"/>
            <a:ext cx="2772845" cy="303801"/>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27" name="TextBox 23"/>
          <p:cNvSpPr txBox="1"/>
          <p:nvPr/>
        </p:nvSpPr>
        <p:spPr>
          <a:xfrm>
            <a:off x="1025869" y="3554147"/>
            <a:ext cx="2946709" cy="494751"/>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cs typeface="+mn-ea"/>
                <a:sym typeface="+mn-lt"/>
              </a:rPr>
              <a:t>请替换文字内容，修改文字内容，也可以直接复制你的内容到此</a:t>
            </a:r>
            <a:endParaRPr kumimoji="0" lang="en-GB" altLang="zh-CN"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8" name="TextBox 24"/>
          <p:cNvSpPr txBox="1"/>
          <p:nvPr/>
        </p:nvSpPr>
        <p:spPr>
          <a:xfrm>
            <a:off x="1059137" y="3175379"/>
            <a:ext cx="2772845" cy="332399"/>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29" name="TextBox 23"/>
          <p:cNvSpPr txBox="1"/>
          <p:nvPr/>
        </p:nvSpPr>
        <p:spPr>
          <a:xfrm>
            <a:off x="4849774" y="1965657"/>
            <a:ext cx="3027315" cy="517065"/>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cs typeface="+mn-ea"/>
                <a:sym typeface="+mn-lt"/>
              </a:rPr>
              <a:t>请替换文字内容，修改文字内容，也可以直接复制你的内容到此</a:t>
            </a:r>
            <a:endParaRPr kumimoji="0" lang="en-US" altLang="zh-CN"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0" name="TextBox 24"/>
          <p:cNvSpPr txBox="1"/>
          <p:nvPr/>
        </p:nvSpPr>
        <p:spPr>
          <a:xfrm>
            <a:off x="4868404" y="1572444"/>
            <a:ext cx="1615827" cy="303801"/>
          </a:xfrm>
          <a:prstGeom prst="rect">
            <a:avLst/>
          </a:prstGeom>
          <a:noFill/>
        </p:spPr>
        <p:txBody>
          <a:bodyPr wrap="non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31" name="TextBox 23"/>
          <p:cNvSpPr txBox="1"/>
          <p:nvPr/>
        </p:nvSpPr>
        <p:spPr>
          <a:xfrm>
            <a:off x="8388055" y="3614239"/>
            <a:ext cx="2946709" cy="517065"/>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cs typeface="+mn-ea"/>
                <a:sym typeface="+mn-lt"/>
              </a:rPr>
              <a:t>请替换文字内容，修改文字内容，也可以直接复制你的内容到此</a:t>
            </a:r>
            <a:endParaRPr kumimoji="0" lang="en-GB" altLang="zh-CN"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2" name="TextBox 24"/>
          <p:cNvSpPr txBox="1"/>
          <p:nvPr/>
        </p:nvSpPr>
        <p:spPr>
          <a:xfrm>
            <a:off x="8388055" y="3185090"/>
            <a:ext cx="2772845" cy="303801"/>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33" name="TextBox 23"/>
          <p:cNvSpPr txBox="1"/>
          <p:nvPr/>
        </p:nvSpPr>
        <p:spPr>
          <a:xfrm>
            <a:off x="8911893" y="5140731"/>
            <a:ext cx="2422871" cy="775597"/>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cs typeface="+mn-ea"/>
                <a:sym typeface="+mn-lt"/>
              </a:rPr>
              <a:t>请替换文字内容，修改文字内容，也可以直接复制你的内容到此</a:t>
            </a:r>
            <a:endParaRPr kumimoji="0" lang="en-GB" altLang="zh-CN"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4" name="TextBox 24"/>
          <p:cNvSpPr txBox="1"/>
          <p:nvPr/>
        </p:nvSpPr>
        <p:spPr>
          <a:xfrm>
            <a:off x="8911893" y="4787712"/>
            <a:ext cx="2772845" cy="303801"/>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请替换文字内容</a:t>
            </a:r>
          </a:p>
        </p:txBody>
      </p:sp>
    </p:spTree>
    <p:extLst>
      <p:ext uri="{BB962C8B-B14F-4D97-AF65-F5344CB8AC3E}">
        <p14:creationId xmlns:p14="http://schemas.microsoft.com/office/powerpoint/2010/main" val="11227115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randombar(horizontal)">
                                      <p:cBhvr>
                                        <p:cTn id="49" dur="500"/>
                                        <p:tgtEl>
                                          <p:spTgt spid="17"/>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randombar(horizontal)">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randombar(horizontal)">
                                      <p:cBhvr>
                                        <p:cTn id="57" dur="500"/>
                                        <p:tgtEl>
                                          <p:spTgt spid="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randombar(horizontal)">
                                      <p:cBhvr>
                                        <p:cTn id="60" dur="500"/>
                                        <p:tgtEl>
                                          <p:spTgt spid="37"/>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randombar(horizontal)">
                                      <p:cBhvr>
                                        <p:cTn id="65" dur="500"/>
                                        <p:tgtEl>
                                          <p:spTgt spid="25"/>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randombar(horizontal)">
                                      <p:cBhvr>
                                        <p:cTn id="68" dur="500"/>
                                        <p:tgtEl>
                                          <p:spTgt spid="38"/>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randombar(horizontal)">
                                      <p:cBhvr>
                                        <p:cTn id="73" dur="500"/>
                                        <p:tgtEl>
                                          <p:spTgt spid="35"/>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randombar(horizontal)">
                                      <p:cBhvr>
                                        <p:cTn id="76" dur="500"/>
                                        <p:tgtEl>
                                          <p:spTgt spid="39"/>
                                        </p:tgtEl>
                                      </p:cBhvr>
                                    </p:animEffect>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randombar(horizontal)">
                                      <p:cBhvr>
                                        <p:cTn id="81" dur="500"/>
                                        <p:tgtEl>
                                          <p:spTgt spid="36"/>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randombar(horizontal)">
                                      <p:cBhvr>
                                        <p:cTn id="84" dur="500"/>
                                        <p:tgtEl>
                                          <p:spTgt spid="40"/>
                                        </p:tgtEl>
                                      </p:cBhvr>
                                    </p:animEffect>
                                  </p:childTnLst>
                                </p:cTn>
                              </p:par>
                            </p:childTnLst>
                          </p:cTn>
                        </p:par>
                        <p:par>
                          <p:cTn id="85" fill="hold">
                            <p:stCondLst>
                              <p:cond delay="500"/>
                            </p:stCondLst>
                            <p:childTnLst>
                              <p:par>
                                <p:cTn id="86" presetID="12" presetClass="entr" presetSubtype="4" fill="hold" grpId="0" nodeType="after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ppt_y</p:attrName>
                                        </p:attrNameLst>
                                      </p:cBhvr>
                                      <p:tavLst>
                                        <p:tav tm="0">
                                          <p:val>
                                            <p:strVal val="#ppt_y+#ppt_h*1.125000"/>
                                          </p:val>
                                        </p:tav>
                                        <p:tav tm="100000">
                                          <p:val>
                                            <p:strVal val="#ppt_y"/>
                                          </p:val>
                                        </p:tav>
                                      </p:tavLst>
                                    </p:anim>
                                    <p:animEffect transition="in" filter="wipe(up)">
                                      <p:cBhvr>
                                        <p:cTn id="89" dur="500"/>
                                        <p:tgtEl>
                                          <p:spTgt spid="22"/>
                                        </p:tgtEl>
                                      </p:cBhvr>
                                    </p:animEffect>
                                  </p:childTnLst>
                                </p:cTn>
                              </p:par>
                              <p:par>
                                <p:cTn id="90" presetID="12" presetClass="entr" presetSubtype="1"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 calcmode="lin" valueType="num">
                                      <p:cBhvr additive="base">
                                        <p:cTn id="92" dur="500"/>
                                        <p:tgtEl>
                                          <p:spTgt spid="26"/>
                                        </p:tgtEl>
                                        <p:attrNameLst>
                                          <p:attrName>ppt_y</p:attrName>
                                        </p:attrNameLst>
                                      </p:cBhvr>
                                      <p:tavLst>
                                        <p:tav tm="0">
                                          <p:val>
                                            <p:strVal val="#ppt_y-#ppt_h*1.125000"/>
                                          </p:val>
                                        </p:tav>
                                        <p:tav tm="100000">
                                          <p:val>
                                            <p:strVal val="#ppt_y"/>
                                          </p:val>
                                        </p:tav>
                                      </p:tavLst>
                                    </p:anim>
                                    <p:animEffect transition="in" filter="wipe(down)">
                                      <p:cBhvr>
                                        <p:cTn id="93" dur="500"/>
                                        <p:tgtEl>
                                          <p:spTgt spid="26"/>
                                        </p:tgtEl>
                                      </p:cBhvr>
                                    </p:animEffect>
                                  </p:childTnLst>
                                </p:cTn>
                              </p:par>
                            </p:childTnLst>
                          </p:cTn>
                        </p:par>
                        <p:par>
                          <p:cTn id="94" fill="hold">
                            <p:stCondLst>
                              <p:cond delay="1000"/>
                            </p:stCondLst>
                            <p:childTnLst>
                              <p:par>
                                <p:cTn id="95" presetID="12" presetClass="entr" presetSubtype="4"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p:tgtEl>
                                          <p:spTgt spid="27"/>
                                        </p:tgtEl>
                                        <p:attrNameLst>
                                          <p:attrName>ppt_y</p:attrName>
                                        </p:attrNameLst>
                                      </p:cBhvr>
                                      <p:tavLst>
                                        <p:tav tm="0">
                                          <p:val>
                                            <p:strVal val="#ppt_y+#ppt_h*1.125000"/>
                                          </p:val>
                                        </p:tav>
                                        <p:tav tm="100000">
                                          <p:val>
                                            <p:strVal val="#ppt_y"/>
                                          </p:val>
                                        </p:tav>
                                      </p:tavLst>
                                    </p:anim>
                                    <p:animEffect transition="in" filter="wipe(up)">
                                      <p:cBhvr>
                                        <p:cTn id="98" dur="500"/>
                                        <p:tgtEl>
                                          <p:spTgt spid="27"/>
                                        </p:tgtEl>
                                      </p:cBhvr>
                                    </p:animEffect>
                                  </p:childTnLst>
                                </p:cTn>
                              </p:par>
                              <p:par>
                                <p:cTn id="99" presetID="12" presetClass="entr" presetSubtype="1" fill="hold" grpId="0" nodeType="withEffect">
                                  <p:stCondLst>
                                    <p:cond delay="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500"/>
                                        <p:tgtEl>
                                          <p:spTgt spid="28"/>
                                        </p:tgtEl>
                                        <p:attrNameLst>
                                          <p:attrName>ppt_y</p:attrName>
                                        </p:attrNameLst>
                                      </p:cBhvr>
                                      <p:tavLst>
                                        <p:tav tm="0">
                                          <p:val>
                                            <p:strVal val="#ppt_y-#ppt_h*1.125000"/>
                                          </p:val>
                                        </p:tav>
                                        <p:tav tm="100000">
                                          <p:val>
                                            <p:strVal val="#ppt_y"/>
                                          </p:val>
                                        </p:tav>
                                      </p:tavLst>
                                    </p:anim>
                                    <p:animEffect transition="in" filter="wipe(down)">
                                      <p:cBhvr>
                                        <p:cTn id="102" dur="500"/>
                                        <p:tgtEl>
                                          <p:spTgt spid="28"/>
                                        </p:tgtEl>
                                      </p:cBhvr>
                                    </p:animEffect>
                                  </p:childTnLst>
                                </p:cTn>
                              </p:par>
                            </p:childTnLst>
                          </p:cTn>
                        </p:par>
                        <p:par>
                          <p:cTn id="103" fill="hold">
                            <p:stCondLst>
                              <p:cond delay="1500"/>
                            </p:stCondLst>
                            <p:childTnLst>
                              <p:par>
                                <p:cTn id="104" presetID="12" presetClass="entr" presetSubtype="4"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 calcmode="lin" valueType="num">
                                      <p:cBhvr additive="base">
                                        <p:cTn id="106" dur="500"/>
                                        <p:tgtEl>
                                          <p:spTgt spid="29"/>
                                        </p:tgtEl>
                                        <p:attrNameLst>
                                          <p:attrName>ppt_y</p:attrName>
                                        </p:attrNameLst>
                                      </p:cBhvr>
                                      <p:tavLst>
                                        <p:tav tm="0">
                                          <p:val>
                                            <p:strVal val="#ppt_y+#ppt_h*1.125000"/>
                                          </p:val>
                                        </p:tav>
                                        <p:tav tm="100000">
                                          <p:val>
                                            <p:strVal val="#ppt_y"/>
                                          </p:val>
                                        </p:tav>
                                      </p:tavLst>
                                    </p:anim>
                                    <p:animEffect transition="in" filter="wipe(up)">
                                      <p:cBhvr>
                                        <p:cTn id="107" dur="500"/>
                                        <p:tgtEl>
                                          <p:spTgt spid="29"/>
                                        </p:tgtEl>
                                      </p:cBhvr>
                                    </p:animEffect>
                                  </p:childTnLst>
                                </p:cTn>
                              </p:par>
                              <p:par>
                                <p:cTn id="108" presetID="12" presetClass="entr" presetSubtype="1" fill="hold" grpId="0"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ppt_y</p:attrName>
                                        </p:attrNameLst>
                                      </p:cBhvr>
                                      <p:tavLst>
                                        <p:tav tm="0">
                                          <p:val>
                                            <p:strVal val="#ppt_y-#ppt_h*1.125000"/>
                                          </p:val>
                                        </p:tav>
                                        <p:tav tm="100000">
                                          <p:val>
                                            <p:strVal val="#ppt_y"/>
                                          </p:val>
                                        </p:tav>
                                      </p:tavLst>
                                    </p:anim>
                                    <p:animEffect transition="in" filter="wipe(down)">
                                      <p:cBhvr>
                                        <p:cTn id="111" dur="500"/>
                                        <p:tgtEl>
                                          <p:spTgt spid="30"/>
                                        </p:tgtEl>
                                      </p:cBhvr>
                                    </p:animEffect>
                                  </p:childTnLst>
                                </p:cTn>
                              </p:par>
                            </p:childTnLst>
                          </p:cTn>
                        </p:par>
                        <p:par>
                          <p:cTn id="112" fill="hold">
                            <p:stCondLst>
                              <p:cond delay="2000"/>
                            </p:stCondLst>
                            <p:childTnLst>
                              <p:par>
                                <p:cTn id="113" presetID="12" presetClass="entr" presetSubtype="4" fill="hold" grpId="0" nodeType="after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additive="base">
                                        <p:cTn id="115" dur="500"/>
                                        <p:tgtEl>
                                          <p:spTgt spid="31"/>
                                        </p:tgtEl>
                                        <p:attrNameLst>
                                          <p:attrName>ppt_y</p:attrName>
                                        </p:attrNameLst>
                                      </p:cBhvr>
                                      <p:tavLst>
                                        <p:tav tm="0">
                                          <p:val>
                                            <p:strVal val="#ppt_y+#ppt_h*1.125000"/>
                                          </p:val>
                                        </p:tav>
                                        <p:tav tm="100000">
                                          <p:val>
                                            <p:strVal val="#ppt_y"/>
                                          </p:val>
                                        </p:tav>
                                      </p:tavLst>
                                    </p:anim>
                                    <p:animEffect transition="in" filter="wipe(up)">
                                      <p:cBhvr>
                                        <p:cTn id="116" dur="500"/>
                                        <p:tgtEl>
                                          <p:spTgt spid="31"/>
                                        </p:tgtEl>
                                      </p:cBhvr>
                                    </p:animEffect>
                                  </p:childTnLst>
                                </p:cTn>
                              </p:par>
                              <p:par>
                                <p:cTn id="117" presetID="12" presetClass="entr" presetSubtype="1" fill="hold" grpId="0" nodeType="withEffect">
                                  <p:stCondLst>
                                    <p:cond delay="0"/>
                                  </p:stCondLst>
                                  <p:childTnLst>
                                    <p:set>
                                      <p:cBhvr>
                                        <p:cTn id="118" dur="1" fill="hold">
                                          <p:stCondLst>
                                            <p:cond delay="0"/>
                                          </p:stCondLst>
                                        </p:cTn>
                                        <p:tgtEl>
                                          <p:spTgt spid="32"/>
                                        </p:tgtEl>
                                        <p:attrNameLst>
                                          <p:attrName>style.visibility</p:attrName>
                                        </p:attrNameLst>
                                      </p:cBhvr>
                                      <p:to>
                                        <p:strVal val="visible"/>
                                      </p:to>
                                    </p:set>
                                    <p:anim calcmode="lin" valueType="num">
                                      <p:cBhvr additive="base">
                                        <p:cTn id="119" dur="500"/>
                                        <p:tgtEl>
                                          <p:spTgt spid="32"/>
                                        </p:tgtEl>
                                        <p:attrNameLst>
                                          <p:attrName>ppt_y</p:attrName>
                                        </p:attrNameLst>
                                      </p:cBhvr>
                                      <p:tavLst>
                                        <p:tav tm="0">
                                          <p:val>
                                            <p:strVal val="#ppt_y-#ppt_h*1.125000"/>
                                          </p:val>
                                        </p:tav>
                                        <p:tav tm="100000">
                                          <p:val>
                                            <p:strVal val="#ppt_y"/>
                                          </p:val>
                                        </p:tav>
                                      </p:tavLst>
                                    </p:anim>
                                    <p:animEffect transition="in" filter="wipe(down)">
                                      <p:cBhvr>
                                        <p:cTn id="120" dur="500"/>
                                        <p:tgtEl>
                                          <p:spTgt spid="32"/>
                                        </p:tgtEl>
                                      </p:cBhvr>
                                    </p:animEffect>
                                  </p:childTnLst>
                                </p:cTn>
                              </p:par>
                            </p:childTnLst>
                          </p:cTn>
                        </p:par>
                        <p:par>
                          <p:cTn id="121" fill="hold">
                            <p:stCondLst>
                              <p:cond delay="2500"/>
                            </p:stCondLst>
                            <p:childTnLst>
                              <p:par>
                                <p:cTn id="122" presetID="12" presetClass="entr" presetSubtype="4" fill="hold" grpId="0" nodeType="afterEffect">
                                  <p:stCondLst>
                                    <p:cond delay="0"/>
                                  </p:stCondLst>
                                  <p:childTnLst>
                                    <p:set>
                                      <p:cBhvr>
                                        <p:cTn id="123" dur="1" fill="hold">
                                          <p:stCondLst>
                                            <p:cond delay="0"/>
                                          </p:stCondLst>
                                        </p:cTn>
                                        <p:tgtEl>
                                          <p:spTgt spid="33"/>
                                        </p:tgtEl>
                                        <p:attrNameLst>
                                          <p:attrName>style.visibility</p:attrName>
                                        </p:attrNameLst>
                                      </p:cBhvr>
                                      <p:to>
                                        <p:strVal val="visible"/>
                                      </p:to>
                                    </p:set>
                                    <p:anim calcmode="lin" valueType="num">
                                      <p:cBhvr additive="base">
                                        <p:cTn id="124" dur="500"/>
                                        <p:tgtEl>
                                          <p:spTgt spid="33"/>
                                        </p:tgtEl>
                                        <p:attrNameLst>
                                          <p:attrName>ppt_y</p:attrName>
                                        </p:attrNameLst>
                                      </p:cBhvr>
                                      <p:tavLst>
                                        <p:tav tm="0">
                                          <p:val>
                                            <p:strVal val="#ppt_y+#ppt_h*1.125000"/>
                                          </p:val>
                                        </p:tav>
                                        <p:tav tm="100000">
                                          <p:val>
                                            <p:strVal val="#ppt_y"/>
                                          </p:val>
                                        </p:tav>
                                      </p:tavLst>
                                    </p:anim>
                                    <p:animEffect transition="in" filter="wipe(up)">
                                      <p:cBhvr>
                                        <p:cTn id="125" dur="500"/>
                                        <p:tgtEl>
                                          <p:spTgt spid="33"/>
                                        </p:tgtEl>
                                      </p:cBhvr>
                                    </p:animEffect>
                                  </p:childTnLst>
                                </p:cTn>
                              </p:par>
                              <p:par>
                                <p:cTn id="126" presetID="12" presetClass="entr" presetSubtype="1" fill="hold" grpId="0" nodeType="withEffect">
                                  <p:stCondLst>
                                    <p:cond delay="0"/>
                                  </p:stCondLst>
                                  <p:childTnLst>
                                    <p:set>
                                      <p:cBhvr>
                                        <p:cTn id="127" dur="1" fill="hold">
                                          <p:stCondLst>
                                            <p:cond delay="0"/>
                                          </p:stCondLst>
                                        </p:cTn>
                                        <p:tgtEl>
                                          <p:spTgt spid="34"/>
                                        </p:tgtEl>
                                        <p:attrNameLst>
                                          <p:attrName>style.visibility</p:attrName>
                                        </p:attrNameLst>
                                      </p:cBhvr>
                                      <p:to>
                                        <p:strVal val="visible"/>
                                      </p:to>
                                    </p:set>
                                    <p:anim calcmode="lin" valueType="num">
                                      <p:cBhvr additive="base">
                                        <p:cTn id="128" dur="500"/>
                                        <p:tgtEl>
                                          <p:spTgt spid="34"/>
                                        </p:tgtEl>
                                        <p:attrNameLst>
                                          <p:attrName>ppt_y</p:attrName>
                                        </p:attrNameLst>
                                      </p:cBhvr>
                                      <p:tavLst>
                                        <p:tav tm="0">
                                          <p:val>
                                            <p:strVal val="#ppt_y-#ppt_h*1.125000"/>
                                          </p:val>
                                        </p:tav>
                                        <p:tav tm="100000">
                                          <p:val>
                                            <p:strVal val="#ppt_y"/>
                                          </p:val>
                                        </p:tav>
                                      </p:tavLst>
                                    </p:anim>
                                    <p:animEffect transition="in" filter="wipe(down)">
                                      <p:cBhvr>
                                        <p:cTn id="12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3" grpId="0"/>
      <p:bldP spid="24" grpId="0" animBg="1"/>
      <p:bldP spid="25" grpId="0" animBg="1"/>
      <p:bldP spid="35" grpId="0" animBg="1"/>
      <p:bldP spid="36" grpId="0" animBg="1"/>
      <p:bldP spid="37" grpId="0"/>
      <p:bldP spid="38" grpId="0"/>
      <p:bldP spid="39" grpId="0"/>
      <p:bldP spid="40" grpId="0"/>
      <p:bldP spid="22" grpId="0"/>
      <p:bldP spid="26" grpId="0"/>
      <p:bldP spid="27" grpId="0"/>
      <p:bldP spid="28" grpId="0"/>
      <p:bldP spid="29" grpId="0"/>
      <p:bldP spid="30" grpId="0"/>
      <p:bldP spid="31" grpId="0"/>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019988" y="2183914"/>
            <a:ext cx="1384076" cy="18776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336699"/>
          </a:solidFill>
          <a:ln w="19050" cap="flat" cmpd="sng">
            <a:noFill/>
            <a:prstDash val="solid"/>
            <a:round/>
            <a:headEnd type="none" w="med" len="med"/>
            <a:tailEnd type="none" w="med" len="med"/>
          </a:ln>
          <a:effectLst/>
        </p:spPr>
        <p:txBody>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da-DK" sz="758" b="0" i="0" u="none" strike="noStrike" kern="0" cap="none" spc="0" normalizeH="0" baseline="0" noProof="0">
              <a:ln>
                <a:noFill/>
              </a:ln>
              <a:solidFill>
                <a:srgbClr val="336699"/>
              </a:solidFill>
              <a:effectLst/>
              <a:uLnTx/>
              <a:uFillTx/>
              <a:cs typeface="+mn-ea"/>
              <a:sym typeface="+mn-lt"/>
            </a:endParaRPr>
          </a:p>
        </p:txBody>
      </p:sp>
      <p:sp>
        <p:nvSpPr>
          <p:cNvPr id="113" name="Freeform 24"/>
          <p:cNvSpPr>
            <a:spLocks/>
          </p:cNvSpPr>
          <p:nvPr/>
        </p:nvSpPr>
        <p:spPr bwMode="auto">
          <a:xfrm rot="5400000">
            <a:off x="4277677" y="2183914"/>
            <a:ext cx="1384076" cy="18776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E56A39"/>
          </a:solidFill>
          <a:ln w="19050" cap="flat" cmpd="sng">
            <a:noFill/>
            <a:prstDash val="solid"/>
            <a:round/>
            <a:headEnd type="none" w="med" len="med"/>
            <a:tailEnd type="none" w="med" len="med"/>
          </a:ln>
          <a:effectLst/>
        </p:spPr>
        <p:txBody>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da-DK" sz="758" b="0" i="0" u="none" strike="noStrike" kern="0" cap="none" spc="0" normalizeH="0" baseline="0" noProof="0">
              <a:ln>
                <a:noFill/>
              </a:ln>
              <a:solidFill>
                <a:srgbClr val="7F7F7F">
                  <a:lumMod val="95000"/>
                  <a:lumOff val="5000"/>
                </a:srgbClr>
              </a:solidFill>
              <a:effectLst/>
              <a:uLnTx/>
              <a:uFillTx/>
              <a:cs typeface="+mn-ea"/>
              <a:sym typeface="+mn-lt"/>
            </a:endParaRPr>
          </a:p>
        </p:txBody>
      </p:sp>
      <p:sp>
        <p:nvSpPr>
          <p:cNvPr id="114" name="Freeform 24"/>
          <p:cNvSpPr>
            <a:spLocks/>
          </p:cNvSpPr>
          <p:nvPr/>
        </p:nvSpPr>
        <p:spPr bwMode="auto">
          <a:xfrm rot="5400000">
            <a:off x="6535366" y="2183914"/>
            <a:ext cx="1384076" cy="18776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FF9900"/>
          </a:solidFill>
          <a:ln w="19050" cap="flat" cmpd="sng">
            <a:noFill/>
            <a:prstDash val="solid"/>
            <a:round/>
            <a:headEnd type="none" w="med" len="med"/>
            <a:tailEnd type="none" w="med" len="med"/>
          </a:ln>
          <a:effectLst/>
        </p:spPr>
        <p:txBody>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da-DK" sz="758" b="0" i="0" u="none" strike="noStrike" kern="0" cap="none" spc="0" normalizeH="0" baseline="0" noProof="0">
              <a:ln>
                <a:noFill/>
              </a:ln>
              <a:solidFill>
                <a:srgbClr val="7F7F7F">
                  <a:lumMod val="95000"/>
                  <a:lumOff val="5000"/>
                </a:srgbClr>
              </a:solidFill>
              <a:effectLst/>
              <a:uLnTx/>
              <a:uFillTx/>
              <a:cs typeface="+mn-ea"/>
              <a:sym typeface="+mn-lt"/>
            </a:endParaRPr>
          </a:p>
        </p:txBody>
      </p:sp>
      <p:sp>
        <p:nvSpPr>
          <p:cNvPr id="116" name="Freeform 24"/>
          <p:cNvSpPr>
            <a:spLocks/>
          </p:cNvSpPr>
          <p:nvPr/>
        </p:nvSpPr>
        <p:spPr bwMode="auto">
          <a:xfrm rot="5400000">
            <a:off x="8793056" y="2183914"/>
            <a:ext cx="1384076" cy="18776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37988E"/>
          </a:solidFill>
          <a:ln w="19050" cap="flat" cmpd="sng">
            <a:noFill/>
            <a:prstDash val="solid"/>
            <a:round/>
            <a:headEnd type="none" w="med" len="med"/>
            <a:tailEnd type="none" w="med" len="med"/>
          </a:ln>
          <a:effectLst/>
        </p:spPr>
        <p:txBody>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da-DK" sz="758" b="0" i="0" u="none" strike="noStrike" kern="0" cap="none" spc="0" normalizeH="0" baseline="0" noProof="0">
              <a:ln>
                <a:noFill/>
              </a:ln>
              <a:solidFill>
                <a:srgbClr val="7F7F7F">
                  <a:lumMod val="95000"/>
                  <a:lumOff val="5000"/>
                </a:srgbClr>
              </a:solidFill>
              <a:effectLst/>
              <a:uLnTx/>
              <a:uFillTx/>
              <a:cs typeface="+mn-ea"/>
              <a:sym typeface="+mn-lt"/>
            </a:endParaRPr>
          </a:p>
        </p:txBody>
      </p:sp>
      <p:grpSp>
        <p:nvGrpSpPr>
          <p:cNvPr id="129" name="Group 128"/>
          <p:cNvGrpSpPr/>
          <p:nvPr/>
        </p:nvGrpSpPr>
        <p:grpSpPr>
          <a:xfrm>
            <a:off x="2157487" y="2567049"/>
            <a:ext cx="593976" cy="593976"/>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79406" tIns="39703" rIns="79406"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758" b="0" i="0" u="none" strike="noStrike" kern="1200" cap="none" spc="0" normalizeH="0" baseline="0" noProof="0" dirty="0">
                <a:ln>
                  <a:noFill/>
                </a:ln>
                <a:solidFill>
                  <a:srgbClr val="7F7F7F"/>
                </a:solidFill>
                <a:effectLst/>
                <a:uLnTx/>
                <a:uFillTx/>
                <a:cs typeface="+mn-ea"/>
                <a:sym typeface="+mn-lt"/>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id-ID" sz="758" b="0" i="0" u="none" strike="noStrike" kern="1200" cap="none" spc="0" normalizeH="0" baseline="0" noProof="0">
                <a:ln>
                  <a:noFill/>
                </a:ln>
                <a:solidFill>
                  <a:srgbClr val="FFFFFF"/>
                </a:solidFill>
                <a:effectLst/>
                <a:uLnTx/>
                <a:uFillTx/>
                <a:cs typeface="+mn-ea"/>
                <a:sym typeface="+mn-lt"/>
              </a:endParaRPr>
            </a:p>
          </p:txBody>
        </p:sp>
      </p:grpSp>
      <p:grpSp>
        <p:nvGrpSpPr>
          <p:cNvPr id="130" name="Group 129"/>
          <p:cNvGrpSpPr/>
          <p:nvPr/>
        </p:nvGrpSpPr>
        <p:grpSpPr>
          <a:xfrm>
            <a:off x="4416639" y="2567049"/>
            <a:ext cx="593976" cy="593976"/>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79406" tIns="39703" rIns="79406"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758" b="0" i="0" u="none" strike="noStrike" kern="1200" cap="none" spc="0" normalizeH="0" baseline="0" noProof="0" dirty="0">
                <a:ln>
                  <a:noFill/>
                </a:ln>
                <a:solidFill>
                  <a:srgbClr val="FFFFFF">
                    <a:lumMod val="65000"/>
                  </a:srgbClr>
                </a:solidFill>
                <a:effectLst/>
                <a:uLnTx/>
                <a:uFillTx/>
                <a:cs typeface="+mn-ea"/>
                <a:sym typeface="+mn-lt"/>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id-ID" sz="758" b="0" i="0" u="none" strike="noStrike" kern="1200" cap="none" spc="0" normalizeH="0" baseline="0" noProof="0">
                <a:ln>
                  <a:noFill/>
                </a:ln>
                <a:solidFill>
                  <a:srgbClr val="FFFFFF"/>
                </a:solidFill>
                <a:effectLst/>
                <a:uLnTx/>
                <a:uFillTx/>
                <a:cs typeface="+mn-ea"/>
                <a:sym typeface="+mn-lt"/>
              </a:endParaRPr>
            </a:p>
          </p:txBody>
        </p:sp>
      </p:grpSp>
      <p:grpSp>
        <p:nvGrpSpPr>
          <p:cNvPr id="131" name="Group 130"/>
          <p:cNvGrpSpPr/>
          <p:nvPr/>
        </p:nvGrpSpPr>
        <p:grpSpPr>
          <a:xfrm>
            <a:off x="6675790" y="2567049"/>
            <a:ext cx="593976" cy="593976"/>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79406" tIns="39703" rIns="79406"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758" b="0" i="0" u="none" strike="noStrike" kern="1200" cap="none" spc="0" normalizeH="0" baseline="0" noProof="0" dirty="0">
                <a:ln>
                  <a:noFill/>
                </a:ln>
                <a:solidFill>
                  <a:srgbClr val="7F7F7F"/>
                </a:solidFill>
                <a:effectLst/>
                <a:uLnTx/>
                <a:uFillTx/>
                <a:cs typeface="+mn-ea"/>
                <a:sym typeface="+mn-lt"/>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id-ID" sz="758" b="0" i="0" u="none" strike="noStrike" kern="1200" cap="none" spc="0" normalizeH="0" baseline="0" noProof="0">
                <a:ln>
                  <a:noFill/>
                </a:ln>
                <a:solidFill>
                  <a:srgbClr val="FFFFFF"/>
                </a:solidFill>
                <a:effectLst/>
                <a:uLnTx/>
                <a:uFillTx/>
                <a:cs typeface="+mn-ea"/>
                <a:sym typeface="+mn-lt"/>
              </a:endParaRPr>
            </a:p>
          </p:txBody>
        </p:sp>
      </p:grpSp>
      <p:grpSp>
        <p:nvGrpSpPr>
          <p:cNvPr id="132" name="Group 131"/>
          <p:cNvGrpSpPr/>
          <p:nvPr/>
        </p:nvGrpSpPr>
        <p:grpSpPr>
          <a:xfrm>
            <a:off x="8928025" y="2567049"/>
            <a:ext cx="593976" cy="593976"/>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79406" tIns="39703" rIns="79406"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758" b="0" i="0" u="none" strike="noStrike" kern="1200" cap="none" spc="0" normalizeH="0" baseline="0" noProof="0" dirty="0">
                <a:ln>
                  <a:noFill/>
                </a:ln>
                <a:solidFill>
                  <a:srgbClr val="7F7F7F"/>
                </a:solidFill>
                <a:effectLst/>
                <a:uLnTx/>
                <a:uFillTx/>
                <a:cs typeface="+mn-ea"/>
                <a:sym typeface="+mn-lt"/>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id-ID" sz="758" b="0" i="0" u="none" strike="noStrike" kern="1200" cap="none" spc="0" normalizeH="0" baseline="0" noProof="0">
                <a:ln>
                  <a:noFill/>
                </a:ln>
                <a:solidFill>
                  <a:srgbClr val="FFFFFF"/>
                </a:solidFill>
                <a:effectLst/>
                <a:uLnTx/>
                <a:uFillTx/>
                <a:cs typeface="+mn-ea"/>
                <a:sym typeface="+mn-lt"/>
              </a:endParaRPr>
            </a:p>
          </p:txBody>
        </p:sp>
      </p:grpSp>
      <p:sp>
        <p:nvSpPr>
          <p:cNvPr id="22" name="Content Placeholder 2"/>
          <p:cNvSpPr txBox="1">
            <a:spLocks/>
          </p:cNvSpPr>
          <p:nvPr/>
        </p:nvSpPr>
        <p:spPr>
          <a:xfrm>
            <a:off x="1708008" y="4123771"/>
            <a:ext cx="1530065" cy="30380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rPr>
              <a:t>替换文字内容</a:t>
            </a:r>
            <a:endParaRPr kumimoji="0" lang="en-US" sz="18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3" name="Content Placeholder 2"/>
          <p:cNvSpPr txBox="1">
            <a:spLocks/>
          </p:cNvSpPr>
          <p:nvPr/>
        </p:nvSpPr>
        <p:spPr>
          <a:xfrm>
            <a:off x="1708008" y="4530893"/>
            <a:ext cx="1942818" cy="103412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400"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US" sz="1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4" name="Content Placeholder 2"/>
          <p:cNvSpPr txBox="1">
            <a:spLocks/>
          </p:cNvSpPr>
          <p:nvPr/>
        </p:nvSpPr>
        <p:spPr>
          <a:xfrm>
            <a:off x="4026523" y="4123771"/>
            <a:ext cx="1530065" cy="30380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rPr>
              <a:t>替换文字内容</a:t>
            </a:r>
            <a:endParaRPr kumimoji="0" lang="en-US" sz="18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5" name="Content Placeholder 2"/>
          <p:cNvSpPr txBox="1">
            <a:spLocks/>
          </p:cNvSpPr>
          <p:nvPr/>
        </p:nvSpPr>
        <p:spPr>
          <a:xfrm>
            <a:off x="4026524" y="4530893"/>
            <a:ext cx="1942818" cy="103412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400"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US" sz="1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6" name="Content Placeholder 2"/>
          <p:cNvSpPr txBox="1">
            <a:spLocks/>
          </p:cNvSpPr>
          <p:nvPr/>
        </p:nvSpPr>
        <p:spPr>
          <a:xfrm>
            <a:off x="6285283" y="4123771"/>
            <a:ext cx="1530065" cy="30380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rPr>
              <a:t>替换文字内容</a:t>
            </a:r>
            <a:endParaRPr kumimoji="0" lang="en-US" sz="18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7" name="Content Placeholder 2"/>
          <p:cNvSpPr txBox="1">
            <a:spLocks/>
          </p:cNvSpPr>
          <p:nvPr/>
        </p:nvSpPr>
        <p:spPr>
          <a:xfrm>
            <a:off x="6285284" y="4530893"/>
            <a:ext cx="1942818" cy="103412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400"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US" sz="1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8" name="Content Placeholder 2"/>
          <p:cNvSpPr txBox="1">
            <a:spLocks/>
          </p:cNvSpPr>
          <p:nvPr/>
        </p:nvSpPr>
        <p:spPr>
          <a:xfrm>
            <a:off x="8544042" y="4123771"/>
            <a:ext cx="1530065" cy="30380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rPr>
              <a:t>替换文字内容</a:t>
            </a:r>
            <a:endParaRPr kumimoji="0" lang="en-US" sz="18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9" name="Content Placeholder 2"/>
          <p:cNvSpPr txBox="1">
            <a:spLocks/>
          </p:cNvSpPr>
          <p:nvPr/>
        </p:nvSpPr>
        <p:spPr>
          <a:xfrm>
            <a:off x="8544043" y="4530893"/>
            <a:ext cx="1942818" cy="103412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just" defTabSz="457200" rtl="0" eaLnBrk="1" fontAlgn="auto" latinLnBrk="0" hangingPunct="1">
              <a:lnSpc>
                <a:spcPct val="120000"/>
              </a:lnSpc>
              <a:spcBef>
                <a:spcPts val="0"/>
              </a:spcBef>
              <a:spcAft>
                <a:spcPts val="0"/>
              </a:spcAft>
              <a:buClr>
                <a:srgbClr val="000000">
                  <a:lumMod val="75000"/>
                </a:srgbClr>
              </a:buClr>
              <a:buSzPct val="145000"/>
              <a:buFont typeface="Arial"/>
              <a:buNone/>
              <a:tabLst/>
              <a:defRPr/>
            </a:pPr>
            <a:r>
              <a:rPr kumimoji="0" lang="zh-CN" altLang="en-US" sz="1400"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US" sz="1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extLst>
      <p:ext uri="{BB962C8B-B14F-4D97-AF65-F5344CB8AC3E}">
        <p14:creationId xmlns:p14="http://schemas.microsoft.com/office/powerpoint/2010/main" val="159249437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13190" y="1458976"/>
            <a:ext cx="3114255" cy="4601536"/>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27" b="0" i="0" u="none" strike="noStrike" kern="1200" cap="none" spc="0" normalizeH="0" baseline="0" noProof="0">
                <a:ln>
                  <a:noFill/>
                </a:ln>
                <a:solidFill>
                  <a:srgbClr val="FFFFFF"/>
                </a:solidFill>
                <a:effectLst/>
                <a:uLnTx/>
                <a:uFillTx/>
                <a:cs typeface="+mn-ea"/>
                <a:sym typeface="+mn-lt"/>
              </a:endParaRPr>
            </a:p>
          </p:txBody>
        </p:sp>
        <p:sp>
          <p:nvSpPr>
            <p:cNvPr id="10" name="Pentagon 9"/>
            <p:cNvSpPr/>
            <p:nvPr/>
          </p:nvSpPr>
          <p:spPr>
            <a:xfrm>
              <a:off x="1912729" y="2359899"/>
              <a:ext cx="3510756" cy="607219"/>
            </a:xfrm>
            <a:prstGeom prst="homePlate">
              <a:avLst>
                <a:gd name="adj" fmla="val 36274"/>
              </a:avLst>
            </a:prstGeom>
            <a:solidFill>
              <a:srgbClr val="336699"/>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cs typeface="+mn-ea"/>
                <a:sym typeface="+mn-lt"/>
              </a:endParaRPr>
            </a:p>
          </p:txBody>
        </p:sp>
        <p:sp>
          <p:nvSpPr>
            <p:cNvPr id="11" name="Pentagon 10"/>
            <p:cNvSpPr/>
            <p:nvPr/>
          </p:nvSpPr>
          <p:spPr>
            <a:xfrm>
              <a:off x="1912729" y="3262198"/>
              <a:ext cx="3510756" cy="607219"/>
            </a:xfrm>
            <a:prstGeom prst="homePlate">
              <a:avLst>
                <a:gd name="adj" fmla="val 36274"/>
              </a:avLst>
            </a:prstGeom>
            <a:solidFill>
              <a:srgbClr val="E56A39"/>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cs typeface="+mn-ea"/>
                <a:sym typeface="+mn-lt"/>
              </a:endParaRPr>
            </a:p>
          </p:txBody>
        </p:sp>
        <p:sp>
          <p:nvSpPr>
            <p:cNvPr id="12" name="Pentagon 11"/>
            <p:cNvSpPr/>
            <p:nvPr/>
          </p:nvSpPr>
          <p:spPr>
            <a:xfrm>
              <a:off x="1912729" y="4164497"/>
              <a:ext cx="3510756" cy="607219"/>
            </a:xfrm>
            <a:prstGeom prst="homePlate">
              <a:avLst>
                <a:gd name="adj" fmla="val 36274"/>
              </a:avLst>
            </a:prstGeom>
            <a:solidFill>
              <a:srgbClr val="FF99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cs typeface="+mn-ea"/>
                <a:sym typeface="+mn-lt"/>
              </a:endParaRPr>
            </a:p>
          </p:txBody>
        </p:sp>
        <p:sp>
          <p:nvSpPr>
            <p:cNvPr id="13" name="Pentagon 12"/>
            <p:cNvSpPr/>
            <p:nvPr/>
          </p:nvSpPr>
          <p:spPr>
            <a:xfrm>
              <a:off x="1912729" y="5066795"/>
              <a:ext cx="3510756" cy="607219"/>
            </a:xfrm>
            <a:prstGeom prst="homePlate">
              <a:avLst>
                <a:gd name="adj" fmla="val 36274"/>
              </a:avLst>
            </a:prstGeom>
            <a:solidFill>
              <a:srgbClr val="37988E"/>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cs typeface="+mn-ea"/>
                <a:sym typeface="+mn-lt"/>
              </a:endParaRPr>
            </a:p>
          </p:txBody>
        </p:sp>
        <p:sp>
          <p:nvSpPr>
            <p:cNvPr id="34" name="Rectangle 33"/>
            <p:cNvSpPr/>
            <p:nvPr/>
          </p:nvSpPr>
          <p:spPr>
            <a:xfrm>
              <a:off x="2679704" y="2509740"/>
              <a:ext cx="2330568" cy="408476"/>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cs typeface="+mn-ea"/>
                  <a:sym typeface="+mn-lt"/>
                </a:rPr>
                <a:t>请替换文字内容</a:t>
              </a:r>
              <a:r>
                <a:rPr kumimoji="0" lang="en-GB" sz="1600" b="0" i="0" u="none" strike="noStrike" kern="1200" cap="none" spc="0" normalizeH="0" baseline="0" noProof="0">
                  <a:ln>
                    <a:noFill/>
                  </a:ln>
                  <a:solidFill>
                    <a:srgbClr val="FFFFFF"/>
                  </a:solidFill>
                  <a:effectLst/>
                  <a:uLnTx/>
                  <a:uFillTx/>
                  <a:cs typeface="+mn-ea"/>
                  <a:sym typeface="+mn-lt"/>
                </a:rPr>
                <a:t> </a:t>
              </a:r>
              <a:endParaRPr kumimoji="0" lang="en-GB" sz="1600" b="0" i="0" u="none" strike="noStrike" kern="1200" cap="none" spc="0" normalizeH="0" baseline="0" noProof="0" dirty="0">
                <a:ln>
                  <a:noFill/>
                </a:ln>
                <a:solidFill>
                  <a:srgbClr val="FFFFFF"/>
                </a:solidFill>
                <a:effectLst/>
                <a:uLnTx/>
                <a:uFillTx/>
                <a:cs typeface="+mn-ea"/>
                <a:sym typeface="+mn-lt"/>
              </a:endParaRPr>
            </a:p>
          </p:txBody>
        </p:sp>
        <p:sp>
          <p:nvSpPr>
            <p:cNvPr id="35" name="TextBox 38"/>
            <p:cNvSpPr txBox="1"/>
            <p:nvPr/>
          </p:nvSpPr>
          <p:spPr>
            <a:xfrm>
              <a:off x="1928411" y="2478964"/>
              <a:ext cx="336482" cy="406524"/>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cs typeface="+mn-ea"/>
                  <a:sym typeface="+mn-lt"/>
                </a:rPr>
                <a:t>1</a:t>
              </a:r>
            </a:p>
          </p:txBody>
        </p:sp>
        <p:sp>
          <p:nvSpPr>
            <p:cNvPr id="36" name="TextBox 191"/>
            <p:cNvSpPr txBox="1"/>
            <p:nvPr/>
          </p:nvSpPr>
          <p:spPr>
            <a:xfrm>
              <a:off x="1928411" y="3381429"/>
              <a:ext cx="336482" cy="406524"/>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a:ln>
                    <a:noFill/>
                  </a:ln>
                  <a:solidFill>
                    <a:srgbClr val="FFFFFF"/>
                  </a:solidFill>
                  <a:effectLst/>
                  <a:uLnTx/>
                  <a:uFillTx/>
                  <a:cs typeface="+mn-ea"/>
                  <a:sym typeface="+mn-lt"/>
                </a:rPr>
                <a:t>2</a:t>
              </a:r>
            </a:p>
          </p:txBody>
        </p:sp>
        <p:sp>
          <p:nvSpPr>
            <p:cNvPr id="37" name="TextBox 192"/>
            <p:cNvSpPr txBox="1"/>
            <p:nvPr/>
          </p:nvSpPr>
          <p:spPr>
            <a:xfrm>
              <a:off x="1928411" y="4283894"/>
              <a:ext cx="336482" cy="406524"/>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a:ln>
                    <a:noFill/>
                  </a:ln>
                  <a:solidFill>
                    <a:srgbClr val="FFFFFF"/>
                  </a:solidFill>
                  <a:effectLst/>
                  <a:uLnTx/>
                  <a:uFillTx/>
                  <a:cs typeface="+mn-ea"/>
                  <a:sym typeface="+mn-lt"/>
                </a:rPr>
                <a:t>3</a:t>
              </a:r>
            </a:p>
          </p:txBody>
        </p:sp>
        <p:sp>
          <p:nvSpPr>
            <p:cNvPr id="38" name="TextBox 193"/>
            <p:cNvSpPr txBox="1"/>
            <p:nvPr/>
          </p:nvSpPr>
          <p:spPr>
            <a:xfrm>
              <a:off x="1928411" y="5186362"/>
              <a:ext cx="336482" cy="406524"/>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a:ln>
                    <a:noFill/>
                  </a:ln>
                  <a:solidFill>
                    <a:srgbClr val="FFFFFF"/>
                  </a:solidFill>
                  <a:effectLst/>
                  <a:uLnTx/>
                  <a:uFillTx/>
                  <a:cs typeface="+mn-ea"/>
                  <a:sym typeface="+mn-lt"/>
                </a:rPr>
                <a:t>4</a:t>
              </a:r>
            </a:p>
          </p:txBody>
        </p:sp>
        <p:sp>
          <p:nvSpPr>
            <p:cNvPr id="39" name="Rectangle 38"/>
            <p:cNvSpPr/>
            <p:nvPr/>
          </p:nvSpPr>
          <p:spPr>
            <a:xfrm>
              <a:off x="2679704" y="3412206"/>
              <a:ext cx="2330568" cy="408476"/>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cs typeface="+mn-ea"/>
                  <a:sym typeface="+mn-lt"/>
                </a:rPr>
                <a:t>请替换文字内容</a:t>
              </a:r>
              <a:r>
                <a:rPr kumimoji="0" lang="en-GB" sz="1600" b="0" i="0" u="none" strike="noStrike" kern="1200" cap="none" spc="0" normalizeH="0" baseline="0" noProof="0">
                  <a:ln>
                    <a:noFill/>
                  </a:ln>
                  <a:solidFill>
                    <a:srgbClr val="FFFFFF"/>
                  </a:solidFill>
                  <a:effectLst/>
                  <a:uLnTx/>
                  <a:uFillTx/>
                  <a:cs typeface="+mn-ea"/>
                  <a:sym typeface="+mn-lt"/>
                </a:rPr>
                <a:t> </a:t>
              </a:r>
              <a:endParaRPr kumimoji="0" lang="en-GB" sz="1600" b="0" i="0" u="none" strike="noStrike" kern="1200" cap="none" spc="0" normalizeH="0" baseline="0" noProof="0" dirty="0">
                <a:ln>
                  <a:noFill/>
                </a:ln>
                <a:solidFill>
                  <a:srgbClr val="FFFFFF"/>
                </a:solidFill>
                <a:effectLst/>
                <a:uLnTx/>
                <a:uFillTx/>
                <a:cs typeface="+mn-ea"/>
                <a:sym typeface="+mn-lt"/>
              </a:endParaRPr>
            </a:p>
          </p:txBody>
        </p:sp>
        <p:sp>
          <p:nvSpPr>
            <p:cNvPr id="40" name="Rectangle 39"/>
            <p:cNvSpPr/>
            <p:nvPr/>
          </p:nvSpPr>
          <p:spPr>
            <a:xfrm>
              <a:off x="2679704" y="4314673"/>
              <a:ext cx="2330568" cy="408476"/>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cs typeface="+mn-ea"/>
                  <a:sym typeface="+mn-lt"/>
                </a:rPr>
                <a:t>请替换文字内容</a:t>
              </a:r>
              <a:r>
                <a:rPr kumimoji="0" lang="en-GB" sz="1600" b="0" i="0" u="none" strike="noStrike" kern="1200" cap="none" spc="0" normalizeH="0" baseline="0" noProof="0">
                  <a:ln>
                    <a:noFill/>
                  </a:ln>
                  <a:solidFill>
                    <a:srgbClr val="FFFFFF"/>
                  </a:solidFill>
                  <a:effectLst/>
                  <a:uLnTx/>
                  <a:uFillTx/>
                  <a:cs typeface="+mn-ea"/>
                  <a:sym typeface="+mn-lt"/>
                </a:rPr>
                <a:t> </a:t>
              </a:r>
              <a:endParaRPr kumimoji="0" lang="en-GB" sz="1600" b="0" i="0" u="none" strike="noStrike" kern="1200" cap="none" spc="0" normalizeH="0" baseline="0" noProof="0" dirty="0">
                <a:ln>
                  <a:noFill/>
                </a:ln>
                <a:solidFill>
                  <a:srgbClr val="FFFFFF"/>
                </a:solidFill>
                <a:effectLst/>
                <a:uLnTx/>
                <a:uFillTx/>
                <a:cs typeface="+mn-ea"/>
                <a:sym typeface="+mn-lt"/>
              </a:endParaRPr>
            </a:p>
          </p:txBody>
        </p:sp>
        <p:sp>
          <p:nvSpPr>
            <p:cNvPr id="41" name="Rectangle 40"/>
            <p:cNvSpPr/>
            <p:nvPr/>
          </p:nvSpPr>
          <p:spPr>
            <a:xfrm>
              <a:off x="2679704" y="5214752"/>
              <a:ext cx="2330568" cy="408476"/>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cs typeface="+mn-ea"/>
                  <a:sym typeface="+mn-lt"/>
                </a:rPr>
                <a:t>请替换文字内容</a:t>
              </a:r>
              <a:r>
                <a:rPr kumimoji="0" lang="en-GB" sz="1600" b="0" i="0" u="none" strike="noStrike" kern="1200" cap="none" spc="0" normalizeH="0" baseline="0" noProof="0">
                  <a:ln>
                    <a:noFill/>
                  </a:ln>
                  <a:solidFill>
                    <a:srgbClr val="FFFFFF"/>
                  </a:solidFill>
                  <a:effectLst/>
                  <a:uLnTx/>
                  <a:uFillTx/>
                  <a:cs typeface="+mn-ea"/>
                  <a:sym typeface="+mn-lt"/>
                </a:rPr>
                <a:t> </a:t>
              </a:r>
              <a:endParaRPr kumimoji="0" lang="en-GB" sz="1600" b="0" i="0" u="none" strike="noStrike" kern="1200" cap="none" spc="0" normalizeH="0" baseline="0" noProof="0" dirty="0">
                <a:ln>
                  <a:noFill/>
                </a:ln>
                <a:solidFill>
                  <a:srgbClr val="FFFFFF"/>
                </a:solidFill>
                <a:effectLst/>
                <a:uLnTx/>
                <a:uFillTx/>
                <a:cs typeface="+mn-ea"/>
                <a:sym typeface="+mn-lt"/>
              </a:endParaRPr>
            </a:p>
          </p:txBody>
        </p:sp>
      </p:grpSp>
      <p:sp>
        <p:nvSpPr>
          <p:cNvPr id="43" name="TextBox 42"/>
          <p:cNvSpPr txBox="1"/>
          <p:nvPr/>
        </p:nvSpPr>
        <p:spPr>
          <a:xfrm>
            <a:off x="5560948" y="1907738"/>
            <a:ext cx="1374094" cy="316305"/>
          </a:xfrm>
          <a:prstGeom prst="rect">
            <a:avLst/>
          </a:prstGeom>
          <a:noFill/>
        </p:spPr>
        <p:txBody>
          <a:bodyPr wrap="non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327" b="0" i="0" u="none" strike="noStrike" kern="1200" cap="none" spc="0" normalizeH="0" baseline="0" noProof="0" dirty="0">
                <a:ln>
                  <a:noFill/>
                </a:ln>
                <a:solidFill>
                  <a:schemeClr val="tx1">
                    <a:lumMod val="75000"/>
                    <a:lumOff val="25000"/>
                  </a:schemeClr>
                </a:solidFill>
                <a:effectLst/>
                <a:uLnTx/>
                <a:uFillTx/>
                <a:cs typeface="+mn-ea"/>
                <a:sym typeface="+mn-lt"/>
              </a:rPr>
              <a:t>请替换文字内容</a:t>
            </a:r>
            <a:endParaRPr kumimoji="0" lang="en-GB" altLang="zh-CN" sz="1327"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4" name="Rectangle 43"/>
          <p:cNvSpPr/>
          <p:nvPr/>
        </p:nvSpPr>
        <p:spPr>
          <a:xfrm>
            <a:off x="5564655" y="2232623"/>
            <a:ext cx="4150753" cy="512256"/>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758"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758"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a:t>
            </a:r>
            <a:r>
              <a:rPr kumimoji="0" lang="zh-CN" altLang="en-US" sz="758" b="0" i="0" u="none" strike="noStrike" kern="1200" cap="none" spc="0" normalizeH="0" baseline="0" noProof="0">
                <a:ln>
                  <a:noFill/>
                </a:ln>
                <a:solidFill>
                  <a:schemeClr val="tx1">
                    <a:lumMod val="75000"/>
                    <a:lumOff val="25000"/>
                  </a:schemeClr>
                </a:solidFill>
                <a:effectLst/>
                <a:uLnTx/>
                <a:uFillTx/>
                <a:cs typeface="+mn-ea"/>
                <a:sym typeface="+mn-lt"/>
              </a:rPr>
              <a:t>此。请替换文字内容</a:t>
            </a:r>
            <a:r>
              <a:rPr kumimoji="0" lang="zh-CN" altLang="en-US" sz="758"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，点击添加相关标题文字，修改文字内容，也可以直接复制你的内容到此。，点击添加相关标题文字，修改文字内容，也可以直接复制你的内容到此。</a:t>
            </a:r>
            <a:endParaRPr kumimoji="0" lang="en-GB" sz="758"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5" name="Donut 44"/>
          <p:cNvSpPr/>
          <p:nvPr/>
        </p:nvSpPr>
        <p:spPr>
          <a:xfrm>
            <a:off x="5629376" y="3130761"/>
            <a:ext cx="686928" cy="686928"/>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7F7F7F"/>
              </a:solidFill>
              <a:effectLst/>
              <a:uLnTx/>
              <a:uFillTx/>
              <a:cs typeface="+mn-ea"/>
              <a:sym typeface="+mn-lt"/>
            </a:endParaRPr>
          </a:p>
        </p:txBody>
      </p:sp>
      <p:sp>
        <p:nvSpPr>
          <p:cNvPr id="46" name="Freeform 45"/>
          <p:cNvSpPr>
            <a:spLocks noEditPoints="1"/>
          </p:cNvSpPr>
          <p:nvPr/>
        </p:nvSpPr>
        <p:spPr bwMode="auto">
          <a:xfrm>
            <a:off x="5824464" y="3317965"/>
            <a:ext cx="296750"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solidFill>
              <a:effectLst/>
              <a:uLnTx/>
              <a:uFillTx/>
              <a:cs typeface="+mn-ea"/>
              <a:sym typeface="+mn-lt"/>
            </a:endParaRPr>
          </a:p>
        </p:txBody>
      </p:sp>
      <p:sp>
        <p:nvSpPr>
          <p:cNvPr id="47" name="Freeform 46"/>
          <p:cNvSpPr>
            <a:spLocks noEditPoints="1"/>
          </p:cNvSpPr>
          <p:nvPr/>
        </p:nvSpPr>
        <p:spPr bwMode="auto">
          <a:xfrm>
            <a:off x="5797583" y="4764025"/>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37988E"/>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solidFill>
              <a:effectLst/>
              <a:uLnTx/>
              <a:uFillTx/>
              <a:cs typeface="+mn-ea"/>
              <a:sym typeface="+mn-lt"/>
            </a:endParaRPr>
          </a:p>
        </p:txBody>
      </p:sp>
      <p:sp>
        <p:nvSpPr>
          <p:cNvPr id="48" name="Freeform 47"/>
          <p:cNvSpPr>
            <a:spLocks noEditPoints="1"/>
          </p:cNvSpPr>
          <p:nvPr/>
        </p:nvSpPr>
        <p:spPr bwMode="auto">
          <a:xfrm>
            <a:off x="8395086" y="4761636"/>
            <a:ext cx="225071" cy="32972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FF9900"/>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solidFill>
              <a:effectLst/>
              <a:uLnTx/>
              <a:uFillTx/>
              <a:cs typeface="+mn-ea"/>
              <a:sym typeface="+mn-lt"/>
            </a:endParaRPr>
          </a:p>
        </p:txBody>
      </p:sp>
      <p:sp>
        <p:nvSpPr>
          <p:cNvPr id="49" name="Freeform 48"/>
          <p:cNvSpPr>
            <a:spLocks noEditPoints="1"/>
          </p:cNvSpPr>
          <p:nvPr/>
        </p:nvSpPr>
        <p:spPr bwMode="auto">
          <a:xfrm>
            <a:off x="8385480" y="3330151"/>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solidFill>
              <a:effectLst/>
              <a:uLnTx/>
              <a:uFillTx/>
              <a:cs typeface="+mn-ea"/>
              <a:sym typeface="+mn-lt"/>
            </a:endParaRPr>
          </a:p>
        </p:txBody>
      </p:sp>
      <p:sp>
        <p:nvSpPr>
          <p:cNvPr id="50" name="Donut 49"/>
          <p:cNvSpPr/>
          <p:nvPr/>
        </p:nvSpPr>
        <p:spPr>
          <a:xfrm>
            <a:off x="8164158" y="4569138"/>
            <a:ext cx="686928" cy="686928"/>
          </a:xfrm>
          <a:prstGeom prst="donut">
            <a:avLst>
              <a:gd name="adj" fmla="val 6804"/>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7F7F7F"/>
              </a:solidFill>
              <a:effectLst/>
              <a:uLnTx/>
              <a:uFillTx/>
              <a:cs typeface="+mn-ea"/>
              <a:sym typeface="+mn-lt"/>
            </a:endParaRPr>
          </a:p>
        </p:txBody>
      </p:sp>
      <p:sp>
        <p:nvSpPr>
          <p:cNvPr id="51" name="Donut 50"/>
          <p:cNvSpPr/>
          <p:nvPr/>
        </p:nvSpPr>
        <p:spPr>
          <a:xfrm>
            <a:off x="5624237" y="4569283"/>
            <a:ext cx="686928" cy="686928"/>
          </a:xfrm>
          <a:prstGeom prst="donut">
            <a:avLst>
              <a:gd name="adj" fmla="val 6804"/>
            </a:avLst>
          </a:prstGeom>
          <a:solidFill>
            <a:srgbClr val="3798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7F7F7F"/>
              </a:solidFill>
              <a:effectLst/>
              <a:uLnTx/>
              <a:uFillTx/>
              <a:cs typeface="+mn-ea"/>
              <a:sym typeface="+mn-lt"/>
            </a:endParaRPr>
          </a:p>
        </p:txBody>
      </p:sp>
      <p:sp>
        <p:nvSpPr>
          <p:cNvPr id="52" name="Donut 51"/>
          <p:cNvSpPr/>
          <p:nvPr/>
        </p:nvSpPr>
        <p:spPr>
          <a:xfrm>
            <a:off x="8158749" y="3130761"/>
            <a:ext cx="686928" cy="686928"/>
          </a:xfrm>
          <a:prstGeom prst="donut">
            <a:avLst>
              <a:gd name="adj" fmla="val 6804"/>
            </a:avLst>
          </a:prstGeom>
          <a:solidFill>
            <a:srgbClr val="E56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7F7F7F"/>
              </a:solidFill>
              <a:effectLst/>
              <a:uLnTx/>
              <a:uFillTx/>
              <a:cs typeface="+mn-ea"/>
              <a:sym typeface="+mn-lt"/>
            </a:endParaRPr>
          </a:p>
        </p:txBody>
      </p:sp>
      <p:sp>
        <p:nvSpPr>
          <p:cNvPr id="53" name="TextBox 52"/>
          <p:cNvSpPr txBox="1"/>
          <p:nvPr/>
        </p:nvSpPr>
        <p:spPr>
          <a:xfrm>
            <a:off x="6309437" y="3422794"/>
            <a:ext cx="1374094" cy="337400"/>
          </a:xfrm>
          <a:prstGeom prst="rect">
            <a:avLst/>
          </a:prstGeom>
          <a:noFill/>
        </p:spPr>
        <p:txBody>
          <a:bodyPr wrap="non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27" b="0" i="0" u="none" strike="noStrike" kern="1200" cap="none" spc="0" normalizeH="0" baseline="0" noProof="0">
                <a:ln>
                  <a:noFill/>
                </a:ln>
                <a:solidFill>
                  <a:schemeClr val="tx1">
                    <a:lumMod val="75000"/>
                    <a:lumOff val="25000"/>
                  </a:schemeClr>
                </a:solidFill>
                <a:effectLst/>
                <a:uLnTx/>
                <a:uFillTx/>
                <a:cs typeface="+mn-ea"/>
                <a:sym typeface="+mn-lt"/>
              </a:rPr>
              <a:t>请替换文字内容</a:t>
            </a:r>
            <a:endParaRPr kumimoji="0" lang="en-GB" altLang="zh-CN" sz="1327"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4" name="TextBox 53"/>
          <p:cNvSpPr txBox="1"/>
          <p:nvPr/>
        </p:nvSpPr>
        <p:spPr>
          <a:xfrm>
            <a:off x="6250243" y="3167529"/>
            <a:ext cx="524503" cy="314894"/>
          </a:xfrm>
          <a:prstGeom prst="rect">
            <a:avLst/>
          </a:prstGeom>
          <a:noFill/>
        </p:spPr>
        <p:txBody>
          <a:bodyPr wrap="non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en-US" sz="1327" b="1" i="0" u="none" strike="noStrike" kern="1200" cap="none" spc="0" normalizeH="0" baseline="0" noProof="0" dirty="0">
                <a:ln>
                  <a:noFill/>
                </a:ln>
                <a:solidFill>
                  <a:srgbClr val="336699"/>
                </a:solidFill>
                <a:effectLst/>
                <a:uLnTx/>
                <a:uFillTx/>
                <a:cs typeface="+mn-ea"/>
                <a:sym typeface="+mn-lt"/>
              </a:rPr>
              <a:t>80%</a:t>
            </a:r>
            <a:endParaRPr kumimoji="0" lang="en-GB" sz="1327" b="1" i="0" u="none" strike="noStrike" kern="1200" cap="none" spc="0" normalizeH="0" baseline="0" noProof="0" dirty="0">
              <a:ln>
                <a:noFill/>
              </a:ln>
              <a:solidFill>
                <a:srgbClr val="336699"/>
              </a:solidFill>
              <a:effectLst/>
              <a:uLnTx/>
              <a:uFillTx/>
              <a:cs typeface="+mn-ea"/>
              <a:sym typeface="+mn-lt"/>
            </a:endParaRPr>
          </a:p>
        </p:txBody>
      </p:sp>
      <p:sp>
        <p:nvSpPr>
          <p:cNvPr id="55" name="TextBox 54"/>
          <p:cNvSpPr txBox="1"/>
          <p:nvPr/>
        </p:nvSpPr>
        <p:spPr>
          <a:xfrm>
            <a:off x="8802075" y="3422794"/>
            <a:ext cx="1374094" cy="316305"/>
          </a:xfrm>
          <a:prstGeom prst="rect">
            <a:avLst/>
          </a:prstGeom>
          <a:noFill/>
        </p:spPr>
        <p:txBody>
          <a:bodyPr wrap="non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27" b="0" i="0" u="none" strike="noStrike" kern="1200" cap="none" spc="0" normalizeH="0" baseline="0" noProof="0">
                <a:ln>
                  <a:noFill/>
                </a:ln>
                <a:solidFill>
                  <a:schemeClr val="tx1">
                    <a:lumMod val="75000"/>
                    <a:lumOff val="25000"/>
                  </a:schemeClr>
                </a:solidFill>
                <a:effectLst/>
                <a:uLnTx/>
                <a:uFillTx/>
                <a:cs typeface="+mn-ea"/>
                <a:sym typeface="+mn-lt"/>
              </a:rPr>
              <a:t>请替换文字内容</a:t>
            </a:r>
            <a:endParaRPr kumimoji="0" lang="en-GB" sz="1327"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6" name="TextBox 55"/>
          <p:cNvSpPr txBox="1"/>
          <p:nvPr/>
        </p:nvSpPr>
        <p:spPr>
          <a:xfrm>
            <a:off x="8796310" y="3167529"/>
            <a:ext cx="524503" cy="314894"/>
          </a:xfrm>
          <a:prstGeom prst="rect">
            <a:avLst/>
          </a:prstGeom>
          <a:noFill/>
        </p:spPr>
        <p:txBody>
          <a:bodyPr wrap="non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en-US" sz="1327" b="1" i="0" u="none" strike="noStrike" kern="1200" cap="none" spc="0" normalizeH="0" baseline="0" noProof="0">
                <a:ln>
                  <a:noFill/>
                </a:ln>
                <a:solidFill>
                  <a:srgbClr val="E56A39"/>
                </a:solidFill>
                <a:effectLst/>
                <a:uLnTx/>
                <a:uFillTx/>
                <a:cs typeface="+mn-ea"/>
                <a:sym typeface="+mn-lt"/>
              </a:rPr>
              <a:t>60%</a:t>
            </a:r>
            <a:endParaRPr kumimoji="0" lang="en-GB" sz="1327" b="1" i="0" u="none" strike="noStrike" kern="1200" cap="none" spc="0" normalizeH="0" baseline="0" noProof="0">
              <a:ln>
                <a:noFill/>
              </a:ln>
              <a:solidFill>
                <a:srgbClr val="E56A39"/>
              </a:solidFill>
              <a:effectLst/>
              <a:uLnTx/>
              <a:uFillTx/>
              <a:cs typeface="+mn-ea"/>
              <a:sym typeface="+mn-lt"/>
            </a:endParaRPr>
          </a:p>
        </p:txBody>
      </p:sp>
      <p:sp>
        <p:nvSpPr>
          <p:cNvPr id="57" name="TextBox 56"/>
          <p:cNvSpPr txBox="1"/>
          <p:nvPr/>
        </p:nvSpPr>
        <p:spPr>
          <a:xfrm>
            <a:off x="6309437" y="4869618"/>
            <a:ext cx="1374094" cy="316305"/>
          </a:xfrm>
          <a:prstGeom prst="rect">
            <a:avLst/>
          </a:prstGeom>
          <a:noFill/>
        </p:spPr>
        <p:txBody>
          <a:bodyPr wrap="non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27" b="0" i="0" u="none" strike="noStrike" kern="1200" cap="none" spc="0" normalizeH="0" baseline="0" noProof="0">
                <a:ln>
                  <a:noFill/>
                </a:ln>
                <a:solidFill>
                  <a:schemeClr val="tx1">
                    <a:lumMod val="75000"/>
                    <a:lumOff val="25000"/>
                  </a:schemeClr>
                </a:solidFill>
                <a:effectLst/>
                <a:uLnTx/>
                <a:uFillTx/>
                <a:cs typeface="+mn-ea"/>
                <a:sym typeface="+mn-lt"/>
              </a:rPr>
              <a:t>请替换文字内容</a:t>
            </a:r>
            <a:endParaRPr kumimoji="0" lang="en-GB" altLang="zh-CN" sz="1327"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8" name="TextBox 57"/>
          <p:cNvSpPr txBox="1"/>
          <p:nvPr/>
        </p:nvSpPr>
        <p:spPr>
          <a:xfrm>
            <a:off x="6250243" y="4598637"/>
            <a:ext cx="524503" cy="337400"/>
          </a:xfrm>
          <a:prstGeom prst="rect">
            <a:avLst/>
          </a:prstGeom>
          <a:noFill/>
        </p:spPr>
        <p:txBody>
          <a:bodyPr wrap="non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en-US" sz="1327" b="1" i="0" u="none" strike="noStrike" kern="1200" cap="none" spc="0" normalizeH="0" baseline="0" noProof="0">
                <a:ln>
                  <a:noFill/>
                </a:ln>
                <a:solidFill>
                  <a:srgbClr val="37988E"/>
                </a:solidFill>
                <a:effectLst/>
                <a:uLnTx/>
                <a:uFillTx/>
                <a:cs typeface="+mn-ea"/>
                <a:sym typeface="+mn-lt"/>
              </a:rPr>
              <a:t>93%</a:t>
            </a:r>
            <a:endParaRPr kumimoji="0" lang="en-GB" sz="1327" b="1" i="0" u="none" strike="noStrike" kern="1200" cap="none" spc="0" normalizeH="0" baseline="0" noProof="0">
              <a:ln>
                <a:noFill/>
              </a:ln>
              <a:solidFill>
                <a:srgbClr val="37988E"/>
              </a:solidFill>
              <a:effectLst/>
              <a:uLnTx/>
              <a:uFillTx/>
              <a:cs typeface="+mn-ea"/>
              <a:sym typeface="+mn-lt"/>
            </a:endParaRPr>
          </a:p>
        </p:txBody>
      </p:sp>
      <p:sp>
        <p:nvSpPr>
          <p:cNvPr id="59" name="TextBox 58"/>
          <p:cNvSpPr txBox="1"/>
          <p:nvPr/>
        </p:nvSpPr>
        <p:spPr>
          <a:xfrm>
            <a:off x="8856599" y="4869618"/>
            <a:ext cx="1374094" cy="337400"/>
          </a:xfrm>
          <a:prstGeom prst="rect">
            <a:avLst/>
          </a:prstGeom>
          <a:noFill/>
        </p:spPr>
        <p:txBody>
          <a:bodyPr wrap="non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27" b="0" i="0" u="none" strike="noStrike" kern="1200" cap="none" spc="0" normalizeH="0" baseline="0" noProof="0">
                <a:ln>
                  <a:noFill/>
                </a:ln>
                <a:solidFill>
                  <a:schemeClr val="tx1">
                    <a:lumMod val="75000"/>
                    <a:lumOff val="25000"/>
                  </a:schemeClr>
                </a:solidFill>
                <a:effectLst/>
                <a:uLnTx/>
                <a:uFillTx/>
                <a:cs typeface="+mn-ea"/>
                <a:sym typeface="+mn-lt"/>
              </a:rPr>
              <a:t>请替换文字内容</a:t>
            </a:r>
            <a:endParaRPr kumimoji="0" lang="en-GB" altLang="zh-CN" sz="1327"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0" name="TextBox 59"/>
          <p:cNvSpPr txBox="1"/>
          <p:nvPr/>
        </p:nvSpPr>
        <p:spPr>
          <a:xfrm>
            <a:off x="8798504" y="4598637"/>
            <a:ext cx="524503" cy="314894"/>
          </a:xfrm>
          <a:prstGeom prst="rect">
            <a:avLst/>
          </a:prstGeom>
          <a:noFill/>
        </p:spPr>
        <p:txBody>
          <a:bodyPr wrap="non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en-US" sz="1327" b="1" i="0" u="none" strike="noStrike" kern="1200" cap="none" spc="0" normalizeH="0" baseline="0" noProof="0" dirty="0">
                <a:ln>
                  <a:noFill/>
                </a:ln>
                <a:solidFill>
                  <a:srgbClr val="FF9900"/>
                </a:solidFill>
                <a:effectLst/>
                <a:uLnTx/>
                <a:uFillTx/>
                <a:cs typeface="+mn-ea"/>
                <a:sym typeface="+mn-lt"/>
              </a:rPr>
              <a:t>55%</a:t>
            </a:r>
            <a:endParaRPr kumimoji="0" lang="en-GB" sz="1327" b="1" i="0" u="none" strike="noStrike" kern="1200" cap="none" spc="0" normalizeH="0" baseline="0" noProof="0" dirty="0">
              <a:ln>
                <a:noFill/>
              </a:ln>
              <a:solidFill>
                <a:srgbClr val="FF9900"/>
              </a:solidFill>
              <a:effectLst/>
              <a:uLnTx/>
              <a:uFillTx/>
              <a:cs typeface="+mn-ea"/>
              <a:sym typeface="+mn-lt"/>
            </a:endParaRPr>
          </a:p>
        </p:txBody>
      </p:sp>
      <p:sp>
        <p:nvSpPr>
          <p:cNvPr id="61" name="Rectangle 60"/>
          <p:cNvSpPr/>
          <p:nvPr/>
        </p:nvSpPr>
        <p:spPr>
          <a:xfrm>
            <a:off x="5579012" y="3827463"/>
            <a:ext cx="2275815" cy="37228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758"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758"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GB" sz="758"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2" name="Rectangle 61"/>
          <p:cNvSpPr/>
          <p:nvPr/>
        </p:nvSpPr>
        <p:spPr>
          <a:xfrm>
            <a:off x="5579012" y="5272011"/>
            <a:ext cx="2275815" cy="37228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758"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758"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GB" sz="758"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3" name="Rectangle 62"/>
          <p:cNvSpPr/>
          <p:nvPr/>
        </p:nvSpPr>
        <p:spPr>
          <a:xfrm>
            <a:off x="8105174" y="3827463"/>
            <a:ext cx="2275815" cy="37228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758"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758"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GB" sz="758"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4" name="Rectangle 63"/>
          <p:cNvSpPr/>
          <p:nvPr/>
        </p:nvSpPr>
        <p:spPr>
          <a:xfrm>
            <a:off x="8099363" y="5272011"/>
            <a:ext cx="2275815" cy="37228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758" b="0" i="0" u="none" strike="noStrike" kern="1200" cap="none" spc="0" normalizeH="0" baseline="0" noProof="0">
                <a:ln>
                  <a:noFill/>
                </a:ln>
                <a:solidFill>
                  <a:schemeClr val="tx1">
                    <a:lumMod val="75000"/>
                    <a:lumOff val="25000"/>
                  </a:schemeClr>
                </a:solidFill>
                <a:effectLst/>
                <a:uLnTx/>
                <a:uFillTx/>
                <a:cs typeface="+mn-ea"/>
                <a:sym typeface="+mn-lt"/>
              </a:rPr>
              <a:t>请替换文字内容</a:t>
            </a:r>
            <a:r>
              <a:rPr kumimoji="0" lang="zh-CN" altLang="en-US" sz="758" b="0" i="0" u="none" strike="noStrike" kern="1200" cap="none" spc="0" normalizeH="0" baseline="0" noProof="0" dirty="0">
                <a:ln>
                  <a:noFill/>
                </a:ln>
                <a:solidFill>
                  <a:schemeClr val="tx1">
                    <a:lumMod val="75000"/>
                    <a:lumOff val="25000"/>
                  </a:schemeClr>
                </a:solidFill>
                <a:effectLst/>
                <a:uLnTx/>
                <a:uFillTx/>
                <a:cs typeface="+mn-ea"/>
                <a:sym typeface="+mn-lt"/>
              </a:rPr>
              <a:t>，点击添加相关标题文字，修改文字内容，也可以直接复制你的内容到此。</a:t>
            </a:r>
            <a:endParaRPr kumimoji="0" lang="en-GB" sz="758"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6" name="矩形 65"/>
          <p:cNvSpPr/>
          <p:nvPr/>
        </p:nvSpPr>
        <p:spPr>
          <a:xfrm>
            <a:off x="335" y="321298"/>
            <a:ext cx="142867" cy="18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98" b="0" i="0" u="none" strike="noStrike" kern="1200" cap="none" spc="0" normalizeH="0" baseline="0" noProof="0">
              <a:ln>
                <a:noFill/>
              </a:ln>
              <a:solidFill>
                <a:srgbClr val="FFFFFF"/>
              </a:solidFill>
              <a:effectLst/>
              <a:uLnTx/>
              <a:uFillTx/>
              <a:cs typeface="+mn-ea"/>
              <a:sym typeface="+mn-lt"/>
            </a:endParaRPr>
          </a:p>
        </p:txBody>
      </p:sp>
    </p:spTree>
    <p:extLst>
      <p:ext uri="{BB962C8B-B14F-4D97-AF65-F5344CB8AC3E}">
        <p14:creationId xmlns:p14="http://schemas.microsoft.com/office/powerpoint/2010/main" val="123198980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6" cstate="email">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PA_副标题 2"/>
          <p:cNvSpPr txBox="1">
            <a:spLocks/>
          </p:cNvSpPr>
          <p:nvPr>
            <p:custDataLst>
              <p:tags r:id="rId1"/>
            </p:custDataLst>
          </p:nvPr>
        </p:nvSpPr>
        <p:spPr>
          <a:xfrm>
            <a:off x="4384228" y="2524053"/>
            <a:ext cx="5360302" cy="68757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altLang="zh-CN" sz="2000" dirty="0">
                <a:cs typeface="+mn-ea"/>
                <a:sym typeface="+mn-lt"/>
              </a:rPr>
              <a:t>BUSSINESS REPORT</a:t>
            </a:r>
            <a:endParaRPr lang="zh-CN" altLang="en-US" sz="2000" dirty="0">
              <a:cs typeface="+mn-ea"/>
              <a:sym typeface="+mn-lt"/>
            </a:endParaRPr>
          </a:p>
        </p:txBody>
      </p:sp>
      <p:sp>
        <p:nvSpPr>
          <p:cNvPr id="5" name="PA_副标题 2"/>
          <p:cNvSpPr txBox="1">
            <a:spLocks/>
          </p:cNvSpPr>
          <p:nvPr>
            <p:custDataLst>
              <p:tags r:id="rId2"/>
            </p:custDataLst>
          </p:nvPr>
        </p:nvSpPr>
        <p:spPr>
          <a:xfrm>
            <a:off x="4395537" y="3085213"/>
            <a:ext cx="3168767" cy="6875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r>
              <a:rPr lang="zh-CN" altLang="en-US" sz="4000" dirty="0">
                <a:cs typeface="+mn-ea"/>
                <a:sym typeface="+mn-lt"/>
              </a:rPr>
              <a:t>感谢聆听</a:t>
            </a:r>
          </a:p>
        </p:txBody>
      </p:sp>
      <p:sp>
        <p:nvSpPr>
          <p:cNvPr id="6" name="PA_副标题 2"/>
          <p:cNvSpPr txBox="1">
            <a:spLocks/>
          </p:cNvSpPr>
          <p:nvPr>
            <p:custDataLst>
              <p:tags r:id="rId3"/>
            </p:custDataLst>
          </p:nvPr>
        </p:nvSpPr>
        <p:spPr>
          <a:xfrm>
            <a:off x="3302071" y="3747374"/>
            <a:ext cx="5423807" cy="8749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pPr>
            <a:r>
              <a:rPr lang="zh-CN" altLang="en-US" sz="1600" dirty="0">
                <a:cs typeface="+mn-ea"/>
                <a:sym typeface="+mn-lt"/>
              </a:rPr>
              <a:t>请插入您的小标题的内容请插入</a:t>
            </a:r>
          </a:p>
        </p:txBody>
      </p:sp>
      <p:grpSp>
        <p:nvGrpSpPr>
          <p:cNvPr id="7" name="Group 4"/>
          <p:cNvGrpSpPr>
            <a:grpSpLocks/>
          </p:cNvGrpSpPr>
          <p:nvPr/>
        </p:nvGrpSpPr>
        <p:grpSpPr bwMode="auto">
          <a:xfrm>
            <a:off x="4602891" y="4308534"/>
            <a:ext cx="2880000" cy="41887"/>
            <a:chOff x="1974" y="34"/>
            <a:chExt cx="4214" cy="320"/>
          </a:xfrm>
        </p:grpSpPr>
        <p:sp>
          <p:nvSpPr>
            <p:cNvPr id="8" name="AutoShape 3"/>
            <p:cNvSpPr>
              <a:spLocks noChangeAspect="1" noChangeArrowheads="1" noTextEdit="1"/>
            </p:cNvSpPr>
            <p:nvPr/>
          </p:nvSpPr>
          <p:spPr bwMode="auto">
            <a:xfrm>
              <a:off x="1974" y="34"/>
              <a:ext cx="4214"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 name="Rectangle 5"/>
            <p:cNvSpPr>
              <a:spLocks noChangeArrowheads="1"/>
            </p:cNvSpPr>
            <p:nvPr/>
          </p:nvSpPr>
          <p:spPr bwMode="auto">
            <a:xfrm>
              <a:off x="1977" y="36"/>
              <a:ext cx="842" cy="314"/>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Rectangle 6"/>
            <p:cNvSpPr>
              <a:spLocks noChangeArrowheads="1"/>
            </p:cNvSpPr>
            <p:nvPr/>
          </p:nvSpPr>
          <p:spPr bwMode="auto">
            <a:xfrm>
              <a:off x="2819" y="36"/>
              <a:ext cx="842" cy="314"/>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Rectangle 7"/>
            <p:cNvSpPr>
              <a:spLocks noChangeArrowheads="1"/>
            </p:cNvSpPr>
            <p:nvPr/>
          </p:nvSpPr>
          <p:spPr bwMode="auto">
            <a:xfrm>
              <a:off x="3661" y="36"/>
              <a:ext cx="843" cy="314"/>
            </a:xfrm>
            <a:prstGeom prst="rect">
              <a:avLst/>
            </a:prstGeom>
            <a:solidFill>
              <a:srgbClr val="E56A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Rectangle 8"/>
            <p:cNvSpPr>
              <a:spLocks noChangeArrowheads="1"/>
            </p:cNvSpPr>
            <p:nvPr/>
          </p:nvSpPr>
          <p:spPr bwMode="auto">
            <a:xfrm>
              <a:off x="4504" y="36"/>
              <a:ext cx="842" cy="3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Rectangle 9"/>
            <p:cNvSpPr>
              <a:spLocks noChangeArrowheads="1"/>
            </p:cNvSpPr>
            <p:nvPr/>
          </p:nvSpPr>
          <p:spPr bwMode="auto">
            <a:xfrm>
              <a:off x="5346" y="36"/>
              <a:ext cx="842" cy="31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4" name="PA_副标题 2"/>
          <p:cNvSpPr txBox="1">
            <a:spLocks/>
          </p:cNvSpPr>
          <p:nvPr>
            <p:custDataLst>
              <p:tags r:id="rId4"/>
            </p:custDataLst>
          </p:nvPr>
        </p:nvSpPr>
        <p:spPr>
          <a:xfrm>
            <a:off x="9312633" y="6084986"/>
            <a:ext cx="2517876" cy="45882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zh-CN" altLang="en-US" sz="1800" dirty="0">
                <a:cs typeface="+mn-ea"/>
                <a:sym typeface="+mn-lt"/>
              </a:rPr>
              <a:t>汇报人</a:t>
            </a:r>
            <a:r>
              <a:rPr lang="en-US" altLang="zh-CN" sz="1800" dirty="0" smtClean="0">
                <a:cs typeface="+mn-ea"/>
                <a:sym typeface="+mn-lt"/>
              </a:rPr>
              <a:t>:</a:t>
            </a:r>
            <a:r>
              <a:rPr lang="zh-CN" altLang="en-US" sz="1800" dirty="0" smtClean="0">
                <a:cs typeface="+mn-ea"/>
                <a:sym typeface="+mn-lt"/>
              </a:rPr>
              <a:t>第一</a:t>
            </a:r>
            <a:r>
              <a:rPr lang="en-US" altLang="zh-CN" sz="1800" dirty="0" smtClean="0">
                <a:cs typeface="+mn-ea"/>
                <a:sym typeface="+mn-lt"/>
              </a:rPr>
              <a:t>PPT</a:t>
            </a:r>
            <a:endParaRPr lang="zh-CN" altLang="en-US" sz="1800" dirty="0">
              <a:cs typeface="+mn-ea"/>
              <a:sym typeface="+mn-lt"/>
            </a:endParaRPr>
          </a:p>
        </p:txBody>
      </p:sp>
    </p:spTree>
    <p:extLst>
      <p:ext uri="{BB962C8B-B14F-4D97-AF65-F5344CB8AC3E}">
        <p14:creationId xmlns:p14="http://schemas.microsoft.com/office/powerpoint/2010/main" val="395776962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8665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a:xfrm>
            <a:off x="-112294" y="-320842"/>
            <a:ext cx="12332414" cy="7320223"/>
          </a:xfrm>
          <a:prstGeom prst="rect">
            <a:avLst/>
          </a:prstGeom>
        </p:spPr>
      </p:pic>
      <p:sp>
        <p:nvSpPr>
          <p:cNvPr id="20" name="椭圆 19"/>
          <p:cNvSpPr/>
          <p:nvPr/>
        </p:nvSpPr>
        <p:spPr>
          <a:xfrm>
            <a:off x="4971024" y="2310062"/>
            <a:ext cx="2237874" cy="2237874"/>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5099361" y="2438399"/>
            <a:ext cx="1975208" cy="1975208"/>
          </a:xfrm>
          <a:prstGeom prst="ellipse">
            <a:avLst/>
          </a:prstGeom>
          <a:solidFill>
            <a:schemeClr val="bg1">
              <a:alpha val="84000"/>
            </a:schemeClr>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5557639" y="2918171"/>
            <a:ext cx="1040670" cy="1015663"/>
          </a:xfrm>
          <a:prstGeom prst="rect">
            <a:avLst/>
          </a:prstGeom>
        </p:spPr>
        <p:txBody>
          <a:bodyPr wrap="none">
            <a:spAutoFit/>
          </a:bodyPr>
          <a:lstStyle/>
          <a:p>
            <a:pPr lvl="0" algn="ctr"/>
            <a:r>
              <a:rPr lang="en-US" altLang="zh-CN" sz="6000" dirty="0">
                <a:cs typeface="+mn-ea"/>
                <a:sym typeface="+mn-lt"/>
              </a:rPr>
              <a:t>01</a:t>
            </a:r>
            <a:endParaRPr lang="zh-CN" altLang="en-US" sz="6000" dirty="0">
              <a:cs typeface="+mn-ea"/>
              <a:sym typeface="+mn-lt"/>
            </a:endParaRPr>
          </a:p>
        </p:txBody>
      </p:sp>
      <p:sp>
        <p:nvSpPr>
          <p:cNvPr id="23" name="文本框 22"/>
          <p:cNvSpPr txBox="1"/>
          <p:nvPr/>
        </p:nvSpPr>
        <p:spPr>
          <a:xfrm>
            <a:off x="4993853" y="1435406"/>
            <a:ext cx="1385316" cy="523220"/>
          </a:xfrm>
          <a:prstGeom prst="rect">
            <a:avLst/>
          </a:prstGeom>
          <a:noFill/>
        </p:spPr>
        <p:txBody>
          <a:bodyPr wrap="none" rtlCol="0">
            <a:spAutoFit/>
          </a:bodyPr>
          <a:lstStyle/>
          <a:p>
            <a:r>
              <a:rPr lang="en-US" altLang="zh-CN" sz="2800" dirty="0">
                <a:ln w="1270">
                  <a:solidFill>
                    <a:schemeClr val="dk1">
                      <a:shade val="50000"/>
                    </a:schemeClr>
                  </a:solidFill>
                </a:ln>
                <a:cs typeface="+mn-ea"/>
                <a:sym typeface="+mn-lt"/>
              </a:rPr>
              <a:t>chapter</a:t>
            </a:r>
            <a:endParaRPr lang="zh-CN" altLang="en-US" sz="2800" dirty="0">
              <a:ln w="1270">
                <a:solidFill>
                  <a:schemeClr val="dk1">
                    <a:shade val="50000"/>
                  </a:schemeClr>
                </a:solidFill>
              </a:ln>
              <a:cs typeface="+mn-ea"/>
              <a:sym typeface="+mn-lt"/>
            </a:endParaRPr>
          </a:p>
        </p:txBody>
      </p:sp>
      <p:grpSp>
        <p:nvGrpSpPr>
          <p:cNvPr id="32" name="组合 31"/>
          <p:cNvGrpSpPr/>
          <p:nvPr/>
        </p:nvGrpSpPr>
        <p:grpSpPr>
          <a:xfrm>
            <a:off x="3866871" y="4769999"/>
            <a:ext cx="4422203" cy="687574"/>
            <a:chOff x="3866871" y="4769999"/>
            <a:chExt cx="4422203" cy="687574"/>
          </a:xfrm>
        </p:grpSpPr>
        <p:grpSp>
          <p:nvGrpSpPr>
            <p:cNvPr id="24" name="Group 4"/>
            <p:cNvGrpSpPr>
              <a:grpSpLocks/>
            </p:cNvGrpSpPr>
            <p:nvPr/>
          </p:nvGrpSpPr>
          <p:grpSpPr bwMode="auto">
            <a:xfrm>
              <a:off x="4020967" y="5374827"/>
              <a:ext cx="4212000" cy="41887"/>
              <a:chOff x="1974" y="34"/>
              <a:chExt cx="4214" cy="320"/>
            </a:xfrm>
          </p:grpSpPr>
          <p:sp>
            <p:nvSpPr>
              <p:cNvPr id="25" name="AutoShape 3"/>
              <p:cNvSpPr>
                <a:spLocks noChangeAspect="1" noChangeArrowheads="1" noTextEdit="1"/>
              </p:cNvSpPr>
              <p:nvPr/>
            </p:nvSpPr>
            <p:spPr bwMode="auto">
              <a:xfrm>
                <a:off x="1974" y="34"/>
                <a:ext cx="4214"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Rectangle 5"/>
              <p:cNvSpPr>
                <a:spLocks noChangeArrowheads="1"/>
              </p:cNvSpPr>
              <p:nvPr/>
            </p:nvSpPr>
            <p:spPr bwMode="auto">
              <a:xfrm>
                <a:off x="1977" y="36"/>
                <a:ext cx="842" cy="314"/>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Rectangle 6"/>
              <p:cNvSpPr>
                <a:spLocks noChangeArrowheads="1"/>
              </p:cNvSpPr>
              <p:nvPr/>
            </p:nvSpPr>
            <p:spPr bwMode="auto">
              <a:xfrm>
                <a:off x="2819" y="36"/>
                <a:ext cx="842" cy="314"/>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Rectangle 7"/>
              <p:cNvSpPr>
                <a:spLocks noChangeArrowheads="1"/>
              </p:cNvSpPr>
              <p:nvPr/>
            </p:nvSpPr>
            <p:spPr bwMode="auto">
              <a:xfrm>
                <a:off x="3661" y="36"/>
                <a:ext cx="843" cy="314"/>
              </a:xfrm>
              <a:prstGeom prst="rect">
                <a:avLst/>
              </a:prstGeom>
              <a:solidFill>
                <a:srgbClr val="E56A3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9" name="Rectangle 8"/>
              <p:cNvSpPr>
                <a:spLocks noChangeArrowheads="1"/>
              </p:cNvSpPr>
              <p:nvPr/>
            </p:nvSpPr>
            <p:spPr bwMode="auto">
              <a:xfrm>
                <a:off x="4504" y="36"/>
                <a:ext cx="842" cy="3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Rectangle 9"/>
              <p:cNvSpPr>
                <a:spLocks noChangeArrowheads="1"/>
              </p:cNvSpPr>
              <p:nvPr/>
            </p:nvSpPr>
            <p:spPr bwMode="auto">
              <a:xfrm>
                <a:off x="5346" y="36"/>
                <a:ext cx="842" cy="31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1" name="PA_副标题 2"/>
            <p:cNvSpPr txBox="1">
              <a:spLocks/>
            </p:cNvSpPr>
            <p:nvPr>
              <p:custDataLst>
                <p:tags r:id="rId1"/>
              </p:custDataLst>
            </p:nvPr>
          </p:nvSpPr>
          <p:spPr>
            <a:xfrm>
              <a:off x="3866871" y="4769999"/>
              <a:ext cx="4422203" cy="68757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r>
                <a:rPr lang="zh-CN" altLang="en-US" sz="3200" dirty="0">
                  <a:cs typeface="+mn-ea"/>
                  <a:sym typeface="+mn-lt"/>
                </a:rPr>
                <a:t>请插入您的大标题内容</a:t>
              </a:r>
            </a:p>
          </p:txBody>
        </p:sp>
      </p:grpSp>
    </p:spTree>
    <p:extLst>
      <p:ext uri="{BB962C8B-B14F-4D97-AF65-F5344CB8AC3E}">
        <p14:creationId xmlns:p14="http://schemas.microsoft.com/office/powerpoint/2010/main" val="1663898360"/>
      </p:ext>
    </p:extLst>
  </p:cSld>
  <p:clrMapOvr>
    <a:masterClrMapping/>
  </p:clrMapOvr>
  <mc:AlternateContent xmlns:mc="http://schemas.openxmlformats.org/markup-compatibility/2006" xmlns:p14="http://schemas.microsoft.com/office/powerpoint/2010/main">
    <mc:Choice Requires="p14">
      <p:transition spd="slow" p14:dur="1200" advClick="0" advTm="30">
        <p14:prism/>
      </p:transition>
    </mc:Choice>
    <mc:Fallback xmlns="">
      <p:transition spd="slow" advClick="0" advTm="3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8" presetClass="emph" presetSubtype="0" repeatCount="indefinite" fill="hold" grpId="0" nodeType="withEffect">
                                  <p:stCondLst>
                                    <p:cond delay="0"/>
                                  </p:stCondLst>
                                  <p:childTnLst>
                                    <p:animRot by="21600000">
                                      <p:cBhvr>
                                        <p:cTn id="11" dur="5000" fill="hold"/>
                                        <p:tgtEl>
                                          <p:spTgt spid="20"/>
                                        </p:tgtEl>
                                        <p:attrNameLst>
                                          <p:attrName>r</p:attrName>
                                        </p:attrNameLst>
                                      </p:cBhvr>
                                    </p:animRot>
                                  </p:childTnLst>
                                </p:cTn>
                              </p:par>
                              <p:par>
                                <p:cTn id="12" presetID="42"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589"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cs typeface="+mn-ea"/>
              <a:sym typeface="+mn-lt"/>
            </a:endParaRPr>
          </a:p>
        </p:txBody>
      </p:sp>
      <p:pic>
        <p:nvPicPr>
          <p:cNvPr id="3" name="Imagem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89" y="1"/>
            <a:ext cx="12188825"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ítulo 5"/>
          <p:cNvSpPr txBox="1">
            <a:spLocks/>
          </p:cNvSpPr>
          <p:nvPr/>
        </p:nvSpPr>
        <p:spPr bwMode="auto">
          <a:xfrm>
            <a:off x="266702" y="4251379"/>
            <a:ext cx="3673927"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177800" indent="-1778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indent="-285750">
              <a:lnSpc>
                <a:spcPct val="120000"/>
              </a:lnSpc>
              <a:spcAft>
                <a:spcPts val="800"/>
              </a:spcAft>
              <a:buClr>
                <a:srgbClr val="37988E"/>
              </a:buClr>
              <a:buFont typeface="Wingdings" panose="05000000000000000000" pitchFamily="2" charset="2"/>
              <a:buChar char="l"/>
              <a:defRPr/>
            </a:pPr>
            <a:r>
              <a:rPr lang="zh-CN" altLang="en-US" dirty="0">
                <a:latin typeface="+mn-lt"/>
                <a:cs typeface="+mn-ea"/>
                <a:sym typeface="+mn-lt"/>
              </a:rPr>
              <a:t>插入您的文本内容插入您的文本内容</a:t>
            </a:r>
            <a:endParaRPr lang="en-US" altLang="zh-CN" dirty="0">
              <a:latin typeface="+mn-lt"/>
              <a:cs typeface="+mn-ea"/>
              <a:sym typeface="+mn-lt"/>
            </a:endParaRPr>
          </a:p>
        </p:txBody>
      </p:sp>
      <p:sp>
        <p:nvSpPr>
          <p:cNvPr id="17" name="Retângulo 16"/>
          <p:cNvSpPr/>
          <p:nvPr/>
        </p:nvSpPr>
        <p:spPr>
          <a:xfrm>
            <a:off x="1588" y="2741613"/>
            <a:ext cx="5994400" cy="95885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PT">
              <a:cs typeface="+mn-ea"/>
              <a:sym typeface="+mn-lt"/>
            </a:endParaRPr>
          </a:p>
        </p:txBody>
      </p:sp>
      <p:sp>
        <p:nvSpPr>
          <p:cNvPr id="18" name="CaixaDeTexto 2"/>
          <p:cNvSpPr txBox="1">
            <a:spLocks noChangeArrowheads="1"/>
          </p:cNvSpPr>
          <p:nvPr/>
        </p:nvSpPr>
        <p:spPr bwMode="auto">
          <a:xfrm>
            <a:off x="1095909" y="3048754"/>
            <a:ext cx="3532801" cy="51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85000"/>
              </a:lnSpc>
            </a:pPr>
            <a:r>
              <a:rPr lang="zh-CN" altLang="en-US" sz="3200" dirty="0">
                <a:cs typeface="+mn-ea"/>
                <a:sym typeface="+mn-lt"/>
              </a:rPr>
              <a:t>请您插入标题内容</a:t>
            </a:r>
            <a:endParaRPr lang="pt-PT" altLang="pt-PT" sz="3200" dirty="0">
              <a:cs typeface="+mn-ea"/>
              <a:sym typeface="+mn-lt"/>
            </a:endParaRPr>
          </a:p>
        </p:txBody>
      </p:sp>
      <p:sp>
        <p:nvSpPr>
          <p:cNvPr id="19" name="Subtítulo 5"/>
          <p:cNvSpPr txBox="1">
            <a:spLocks/>
          </p:cNvSpPr>
          <p:nvPr/>
        </p:nvSpPr>
        <p:spPr bwMode="auto">
          <a:xfrm>
            <a:off x="4055843" y="4251379"/>
            <a:ext cx="366395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zh-CN"/>
            </a:defPPr>
            <a:lvl1pPr marL="285750" indent="-285750">
              <a:lnSpc>
                <a:spcPct val="120000"/>
              </a:lnSpc>
              <a:spcAft>
                <a:spcPts val="800"/>
              </a:spcAft>
              <a:buClr>
                <a:srgbClr val="37988E"/>
              </a:buClr>
              <a:buFont typeface="Wingdings" panose="05000000000000000000" pitchFamily="2" charset="2"/>
              <a:buChar char=""/>
              <a:defRPr>
                <a:latin typeface="微软雅黑" panose="020B0503020204020204" pitchFamily="34" charset="-122"/>
                <a:ea typeface="微软雅黑" panose="020B0503020204020204" pitchFamily="34" charset="-122"/>
                <a:cs typeface="+mn-ea"/>
              </a:defRPr>
            </a:lvl1pPr>
            <a:lvl2pPr marL="742950" indent="-285750">
              <a:defRPr>
                <a:latin typeface="Arial" panose="020B0604020202020204" pitchFamily="34" charset="0"/>
                <a:cs typeface="Arial" panose="020B0604020202020204" pitchFamily="34" charset="0"/>
              </a:defRPr>
            </a:lvl2pPr>
            <a:lvl3pPr marL="1143000" indent="-228600">
              <a:defRPr>
                <a:latin typeface="Arial" panose="020B0604020202020204" pitchFamily="34" charset="0"/>
                <a:cs typeface="Arial" panose="020B0604020202020204" pitchFamily="34" charset="0"/>
              </a:defRPr>
            </a:lvl3pPr>
            <a:lvl4pPr marL="1600200" indent="-228600">
              <a:defRPr>
                <a:latin typeface="Arial" panose="020B0604020202020204" pitchFamily="34" charset="0"/>
                <a:cs typeface="Arial" panose="020B0604020202020204" pitchFamily="34" charset="0"/>
              </a:defRPr>
            </a:lvl4pPr>
            <a:lvl5pPr marL="2057400" indent="-228600">
              <a:defRPr>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latin typeface="Arial" panose="020B0604020202020204" pitchFamily="34" charset="0"/>
                <a:cs typeface="Arial" panose="020B0604020202020204" pitchFamily="34" charset="0"/>
              </a:defRPr>
            </a:lvl9pPr>
          </a:lstStyle>
          <a:p>
            <a:pPr>
              <a:buClr>
                <a:srgbClr val="336699"/>
              </a:buClr>
              <a:buFont typeface="Wingdings" panose="05000000000000000000" pitchFamily="2" charset="2"/>
              <a:buChar char="l"/>
            </a:pPr>
            <a:r>
              <a:rPr lang="zh-CN" altLang="en-US" dirty="0">
                <a:latin typeface="+mn-lt"/>
                <a:ea typeface="+mn-ea"/>
                <a:sym typeface="+mn-lt"/>
              </a:rPr>
              <a:t>插入您的文本内容插入您的文本内容</a:t>
            </a:r>
            <a:endParaRPr lang="en-US" altLang="zh-CN" dirty="0">
              <a:latin typeface="+mn-lt"/>
              <a:ea typeface="+mn-ea"/>
              <a:sym typeface="+mn-lt"/>
            </a:endParaRPr>
          </a:p>
        </p:txBody>
      </p:sp>
      <p:sp>
        <p:nvSpPr>
          <p:cNvPr id="20" name="Subtítulo 5"/>
          <p:cNvSpPr txBox="1">
            <a:spLocks/>
          </p:cNvSpPr>
          <p:nvPr/>
        </p:nvSpPr>
        <p:spPr bwMode="auto">
          <a:xfrm>
            <a:off x="7969032" y="4251379"/>
            <a:ext cx="369728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zh-CN"/>
            </a:defPPr>
            <a:lvl1pPr marL="285750" indent="-285750">
              <a:lnSpc>
                <a:spcPct val="120000"/>
              </a:lnSpc>
              <a:spcAft>
                <a:spcPts val="800"/>
              </a:spcAft>
              <a:buClr>
                <a:srgbClr val="37988E"/>
              </a:buClr>
              <a:buFont typeface="Wingdings" panose="05000000000000000000" pitchFamily="2" charset="2"/>
              <a:buChar char=""/>
              <a:defRPr>
                <a:latin typeface="微软雅黑" panose="020B0503020204020204" pitchFamily="34" charset="-122"/>
                <a:ea typeface="微软雅黑" panose="020B0503020204020204" pitchFamily="34" charset="-122"/>
                <a:cs typeface="+mn-ea"/>
              </a:defRPr>
            </a:lvl1pPr>
            <a:lvl2pPr marL="742950" indent="-285750">
              <a:defRPr>
                <a:latin typeface="Arial" panose="020B0604020202020204" pitchFamily="34" charset="0"/>
                <a:cs typeface="Arial" panose="020B0604020202020204" pitchFamily="34" charset="0"/>
              </a:defRPr>
            </a:lvl2pPr>
            <a:lvl3pPr marL="1143000" indent="-228600">
              <a:defRPr>
                <a:latin typeface="Arial" panose="020B0604020202020204" pitchFamily="34" charset="0"/>
                <a:cs typeface="Arial" panose="020B0604020202020204" pitchFamily="34" charset="0"/>
              </a:defRPr>
            </a:lvl3pPr>
            <a:lvl4pPr marL="1600200" indent="-228600">
              <a:defRPr>
                <a:latin typeface="Arial" panose="020B0604020202020204" pitchFamily="34" charset="0"/>
                <a:cs typeface="Arial" panose="020B0604020202020204" pitchFamily="34" charset="0"/>
              </a:defRPr>
            </a:lvl4pPr>
            <a:lvl5pPr marL="2057400" indent="-228600">
              <a:defRPr>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latin typeface="Arial" panose="020B0604020202020204" pitchFamily="34" charset="0"/>
                <a:cs typeface="Arial" panose="020B0604020202020204" pitchFamily="34" charset="0"/>
              </a:defRPr>
            </a:lvl9pPr>
          </a:lstStyle>
          <a:p>
            <a:pPr>
              <a:buClr>
                <a:schemeClr val="tx1"/>
              </a:buClr>
              <a:buFont typeface="Wingdings" panose="05000000000000000000" pitchFamily="2" charset="2"/>
              <a:buChar char="l"/>
            </a:pPr>
            <a:r>
              <a:rPr lang="zh-CN" altLang="en-US" dirty="0">
                <a:latin typeface="+mn-lt"/>
                <a:ea typeface="+mn-ea"/>
                <a:sym typeface="+mn-lt"/>
              </a:rPr>
              <a:t>插入您的文本内容插入您的文本内容</a:t>
            </a:r>
            <a:endParaRPr lang="en-US" altLang="zh-CN" dirty="0">
              <a:latin typeface="+mn-lt"/>
              <a:ea typeface="+mn-ea"/>
              <a:sym typeface="+mn-lt"/>
            </a:endParaRPr>
          </a:p>
        </p:txBody>
      </p:sp>
      <p:cxnSp>
        <p:nvCxnSpPr>
          <p:cNvPr id="10" name="Conexão reta 9"/>
          <p:cNvCxnSpPr/>
          <p:nvPr/>
        </p:nvCxnSpPr>
        <p:spPr>
          <a:xfrm>
            <a:off x="3855818" y="4121150"/>
            <a:ext cx="0" cy="1017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Conexão reta 20"/>
          <p:cNvCxnSpPr/>
          <p:nvPr/>
        </p:nvCxnSpPr>
        <p:spPr>
          <a:xfrm>
            <a:off x="7802343" y="4121150"/>
            <a:ext cx="0" cy="1017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Subtítulo 5"/>
          <p:cNvSpPr txBox="1">
            <a:spLocks/>
          </p:cNvSpPr>
          <p:nvPr/>
        </p:nvSpPr>
        <p:spPr bwMode="auto">
          <a:xfrm>
            <a:off x="266702" y="5619804"/>
            <a:ext cx="3673927"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zh-CN"/>
            </a:defPPr>
            <a:lvl1pPr marL="285750" indent="-285750">
              <a:lnSpc>
                <a:spcPct val="120000"/>
              </a:lnSpc>
              <a:spcAft>
                <a:spcPts val="800"/>
              </a:spcAft>
              <a:buClr>
                <a:srgbClr val="37988E"/>
              </a:buClr>
              <a:buFont typeface="Wingdings" panose="05000000000000000000" pitchFamily="2" charset="2"/>
              <a:buChar char=""/>
              <a:defRPr>
                <a:latin typeface="微软雅黑" panose="020B0503020204020204" pitchFamily="34" charset="-122"/>
                <a:ea typeface="微软雅黑" panose="020B0503020204020204" pitchFamily="34" charset="-122"/>
                <a:cs typeface="+mn-ea"/>
              </a:defRPr>
            </a:lvl1pPr>
            <a:lvl2pPr marL="742950" indent="-285750">
              <a:defRPr>
                <a:latin typeface="Arial" panose="020B0604020202020204" pitchFamily="34" charset="0"/>
                <a:cs typeface="Arial" panose="020B0604020202020204" pitchFamily="34" charset="0"/>
              </a:defRPr>
            </a:lvl2pPr>
            <a:lvl3pPr marL="1143000" indent="-228600">
              <a:defRPr>
                <a:latin typeface="Arial" panose="020B0604020202020204" pitchFamily="34" charset="0"/>
                <a:cs typeface="Arial" panose="020B0604020202020204" pitchFamily="34" charset="0"/>
              </a:defRPr>
            </a:lvl3pPr>
            <a:lvl4pPr marL="1600200" indent="-228600">
              <a:defRPr>
                <a:latin typeface="Arial" panose="020B0604020202020204" pitchFamily="34" charset="0"/>
                <a:cs typeface="Arial" panose="020B0604020202020204" pitchFamily="34" charset="0"/>
              </a:defRPr>
            </a:lvl4pPr>
            <a:lvl5pPr marL="2057400" indent="-228600">
              <a:defRPr>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latin typeface="Arial" panose="020B0604020202020204" pitchFamily="34" charset="0"/>
                <a:cs typeface="Arial" panose="020B0604020202020204" pitchFamily="34" charset="0"/>
              </a:defRPr>
            </a:lvl9pPr>
          </a:lstStyle>
          <a:p>
            <a:pPr>
              <a:buClr>
                <a:srgbClr val="E56A39"/>
              </a:buClr>
              <a:buFont typeface="Wingdings" panose="05000000000000000000" pitchFamily="2" charset="2"/>
              <a:buChar char="l"/>
            </a:pPr>
            <a:r>
              <a:rPr lang="zh-CN" altLang="en-US" dirty="0">
                <a:latin typeface="+mn-lt"/>
                <a:ea typeface="+mn-ea"/>
                <a:sym typeface="+mn-lt"/>
              </a:rPr>
              <a:t>插入您的文本内容插入您的文本内容</a:t>
            </a:r>
            <a:endParaRPr lang="en-US" altLang="zh-CN" dirty="0">
              <a:latin typeface="+mn-lt"/>
              <a:ea typeface="+mn-ea"/>
              <a:sym typeface="+mn-lt"/>
            </a:endParaRPr>
          </a:p>
        </p:txBody>
      </p:sp>
      <p:sp>
        <p:nvSpPr>
          <p:cNvPr id="12" name="Subtítulo 5"/>
          <p:cNvSpPr txBox="1">
            <a:spLocks/>
          </p:cNvSpPr>
          <p:nvPr/>
        </p:nvSpPr>
        <p:spPr bwMode="auto">
          <a:xfrm>
            <a:off x="4055843" y="5619804"/>
            <a:ext cx="366395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zh-CN"/>
            </a:defPPr>
            <a:lvl1pPr marL="285750" indent="-285750">
              <a:lnSpc>
                <a:spcPct val="120000"/>
              </a:lnSpc>
              <a:spcAft>
                <a:spcPts val="800"/>
              </a:spcAft>
              <a:buClr>
                <a:srgbClr val="37988E"/>
              </a:buClr>
              <a:buFont typeface="Wingdings" panose="05000000000000000000" pitchFamily="2" charset="2"/>
              <a:buChar char=""/>
              <a:defRPr>
                <a:latin typeface="微软雅黑" panose="020B0503020204020204" pitchFamily="34" charset="-122"/>
                <a:ea typeface="微软雅黑" panose="020B0503020204020204" pitchFamily="34" charset="-122"/>
                <a:cs typeface="+mn-ea"/>
              </a:defRPr>
            </a:lvl1pPr>
            <a:lvl2pPr marL="742950" indent="-285750">
              <a:defRPr>
                <a:latin typeface="Arial" panose="020B0604020202020204" pitchFamily="34" charset="0"/>
                <a:cs typeface="Arial" panose="020B0604020202020204" pitchFamily="34" charset="0"/>
              </a:defRPr>
            </a:lvl2pPr>
            <a:lvl3pPr marL="1143000" indent="-228600">
              <a:defRPr>
                <a:latin typeface="Arial" panose="020B0604020202020204" pitchFamily="34" charset="0"/>
                <a:cs typeface="Arial" panose="020B0604020202020204" pitchFamily="34" charset="0"/>
              </a:defRPr>
            </a:lvl3pPr>
            <a:lvl4pPr marL="1600200" indent="-228600">
              <a:defRPr>
                <a:latin typeface="Arial" panose="020B0604020202020204" pitchFamily="34" charset="0"/>
                <a:cs typeface="Arial" panose="020B0604020202020204" pitchFamily="34" charset="0"/>
              </a:defRPr>
            </a:lvl4pPr>
            <a:lvl5pPr marL="2057400" indent="-228600">
              <a:defRPr>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latin typeface="Arial" panose="020B0604020202020204" pitchFamily="34" charset="0"/>
                <a:cs typeface="Arial" panose="020B0604020202020204" pitchFamily="34" charset="0"/>
              </a:defRPr>
            </a:lvl9pPr>
          </a:lstStyle>
          <a:p>
            <a:pPr>
              <a:buClr>
                <a:srgbClr val="FF9900"/>
              </a:buClr>
              <a:buFont typeface="Wingdings" panose="05000000000000000000" pitchFamily="2" charset="2"/>
              <a:buChar char="l"/>
            </a:pPr>
            <a:r>
              <a:rPr lang="zh-CN" altLang="en-US" dirty="0">
                <a:latin typeface="+mn-lt"/>
                <a:ea typeface="+mn-ea"/>
                <a:sym typeface="+mn-lt"/>
              </a:rPr>
              <a:t>插入您的文本内容插入您的文本内容</a:t>
            </a:r>
            <a:endParaRPr lang="en-US" altLang="zh-CN" dirty="0">
              <a:latin typeface="+mn-lt"/>
              <a:ea typeface="+mn-ea"/>
              <a:sym typeface="+mn-lt"/>
            </a:endParaRPr>
          </a:p>
        </p:txBody>
      </p:sp>
      <p:sp>
        <p:nvSpPr>
          <p:cNvPr id="13" name="Subtítulo 5"/>
          <p:cNvSpPr txBox="1">
            <a:spLocks/>
          </p:cNvSpPr>
          <p:nvPr/>
        </p:nvSpPr>
        <p:spPr bwMode="auto">
          <a:xfrm>
            <a:off x="7969032" y="5619804"/>
            <a:ext cx="369728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zh-CN"/>
            </a:defPPr>
            <a:lvl1pPr marL="285750" indent="-285750">
              <a:lnSpc>
                <a:spcPct val="120000"/>
              </a:lnSpc>
              <a:spcAft>
                <a:spcPts val="800"/>
              </a:spcAft>
              <a:buClr>
                <a:srgbClr val="37988E"/>
              </a:buClr>
              <a:buFont typeface="Wingdings" panose="05000000000000000000" pitchFamily="2" charset="2"/>
              <a:buChar char=""/>
              <a:defRPr>
                <a:latin typeface="微软雅黑" panose="020B0503020204020204" pitchFamily="34" charset="-122"/>
                <a:ea typeface="微软雅黑" panose="020B0503020204020204" pitchFamily="34" charset="-122"/>
                <a:cs typeface="+mn-ea"/>
              </a:defRPr>
            </a:lvl1pPr>
            <a:lvl2pPr marL="742950" indent="-285750">
              <a:defRPr>
                <a:latin typeface="Arial" panose="020B0604020202020204" pitchFamily="34" charset="0"/>
                <a:cs typeface="Arial" panose="020B0604020202020204" pitchFamily="34" charset="0"/>
              </a:defRPr>
            </a:lvl2pPr>
            <a:lvl3pPr marL="1143000" indent="-228600">
              <a:defRPr>
                <a:latin typeface="Arial" panose="020B0604020202020204" pitchFamily="34" charset="0"/>
                <a:cs typeface="Arial" panose="020B0604020202020204" pitchFamily="34" charset="0"/>
              </a:defRPr>
            </a:lvl3pPr>
            <a:lvl4pPr marL="1600200" indent="-228600">
              <a:defRPr>
                <a:latin typeface="Arial" panose="020B0604020202020204" pitchFamily="34" charset="0"/>
                <a:cs typeface="Arial" panose="020B0604020202020204" pitchFamily="34" charset="0"/>
              </a:defRPr>
            </a:lvl4pPr>
            <a:lvl5pPr marL="2057400" indent="-228600">
              <a:defRPr>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latin typeface="Arial" panose="020B0604020202020204" pitchFamily="34" charset="0"/>
                <a:cs typeface="Arial" panose="020B0604020202020204" pitchFamily="34" charset="0"/>
              </a:defRPr>
            </a:lvl9pPr>
          </a:lstStyle>
          <a:p>
            <a:pPr>
              <a:buClr>
                <a:schemeClr val="bg1">
                  <a:lumMod val="50000"/>
                </a:schemeClr>
              </a:buClr>
              <a:buFont typeface="Wingdings" panose="05000000000000000000" pitchFamily="2" charset="2"/>
              <a:buChar char="l"/>
            </a:pPr>
            <a:r>
              <a:rPr lang="zh-CN" altLang="en-US" dirty="0">
                <a:latin typeface="+mn-lt"/>
                <a:ea typeface="+mn-ea"/>
                <a:sym typeface="+mn-lt"/>
              </a:rPr>
              <a:t>插入您的文本内容插入您的文本内容</a:t>
            </a:r>
            <a:endParaRPr lang="en-US" altLang="zh-CN" dirty="0">
              <a:latin typeface="+mn-lt"/>
              <a:ea typeface="+mn-ea"/>
              <a:sym typeface="+mn-lt"/>
            </a:endParaRPr>
          </a:p>
        </p:txBody>
      </p:sp>
      <p:cxnSp>
        <p:nvCxnSpPr>
          <p:cNvPr id="14" name="Conexão reta 13"/>
          <p:cNvCxnSpPr/>
          <p:nvPr/>
        </p:nvCxnSpPr>
        <p:spPr>
          <a:xfrm>
            <a:off x="3855818" y="5489575"/>
            <a:ext cx="0" cy="1017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Conexão reta 14"/>
          <p:cNvCxnSpPr/>
          <p:nvPr/>
        </p:nvCxnSpPr>
        <p:spPr>
          <a:xfrm>
            <a:off x="7802343" y="5489575"/>
            <a:ext cx="0" cy="1017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613078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10" presetClass="entr" presetSubtype="0" fill="hold" grpId="0" nodeType="withEffect">
                                  <p:stCondLst>
                                    <p:cond delay="35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nodeType="afterGroup">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nodeType="afterGroup">
                            <p:stCondLst>
                              <p:cond delay="185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22" presetClass="entr" presetSubtype="1"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par>
                          <p:cTn id="27" fill="hold" nodeType="afterGroup">
                            <p:stCondLst>
                              <p:cond delay="2350"/>
                            </p:stCondLst>
                            <p:childTnLst>
                              <p:par>
                                <p:cTn id="28" presetID="10"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22" presetClass="entr" presetSubtype="1"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500"/>
                                        <p:tgtEl>
                                          <p:spTgt spid="21"/>
                                        </p:tgtEl>
                                      </p:cBhvr>
                                    </p:animEffect>
                                  </p:childTnLst>
                                </p:cTn>
                              </p:par>
                            </p:childTnLst>
                          </p:cTn>
                        </p:par>
                        <p:par>
                          <p:cTn id="34" fill="hold" nodeType="afterGroup">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nodeType="afterGroup">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22" presetClass="entr" presetSubtype="1"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nodeType="afterGroup">
                            <p:stCondLst>
                              <p:cond delay="385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22" presetClass="entr" presetSubtype="1"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animBg="1"/>
      <p:bldP spid="18" grpId="0"/>
      <p:bldP spid="19" grpId="0"/>
      <p:bldP spid="2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p:cNvSpPr>
          <p:nvPr/>
        </p:nvSpPr>
        <p:spPr bwMode="auto">
          <a:xfrm>
            <a:off x="7487184" y="4721422"/>
            <a:ext cx="4004339" cy="802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0000"/>
              </a:lnSpc>
              <a:spcBef>
                <a:spcPct val="0"/>
              </a:spcBef>
              <a:spcAft>
                <a:spcPct val="0"/>
              </a:spcAft>
            </a:pPr>
            <a:r>
              <a:rPr lang="zh-CN" altLang="en-US" sz="2400" b="1" spc="100" dirty="0">
                <a:cs typeface="+mn-ea"/>
                <a:sym typeface="+mn-lt"/>
              </a:rPr>
              <a:t>输入标题名称</a:t>
            </a:r>
            <a:endParaRPr lang="en-US" altLang="zh-CN" sz="2400" b="1" spc="100" dirty="0">
              <a:cs typeface="+mn-ea"/>
              <a:sym typeface="+mn-lt"/>
            </a:endParaRPr>
          </a:p>
          <a:p>
            <a:pPr fontAlgn="base">
              <a:lnSpc>
                <a:spcPct val="120000"/>
              </a:lnSpc>
              <a:spcBef>
                <a:spcPct val="0"/>
              </a:spcBef>
              <a:spcAft>
                <a:spcPct val="0"/>
              </a:spcAft>
            </a:pPr>
            <a:r>
              <a:rPr lang="zh-CN" altLang="en-US" sz="1867" spc="100" dirty="0">
                <a:cs typeface="+mn-ea"/>
                <a:sym typeface="+mn-lt"/>
              </a:rPr>
              <a:t>此处添加详细文本描述，建议与标题相关并符合整体语言风格，语言描述尽量简活生活。</a:t>
            </a:r>
            <a:endParaRPr lang="en-US" sz="1867" spc="100" dirty="0">
              <a:cs typeface="+mn-ea"/>
              <a:sym typeface="+mn-lt"/>
            </a:endParaRPr>
          </a:p>
        </p:txBody>
      </p:sp>
      <p:pic>
        <p:nvPicPr>
          <p:cNvPr id="3" name="图片 2"/>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550246" y="1679888"/>
            <a:ext cx="6123270" cy="4584433"/>
          </a:xfrm>
          <a:prstGeom prst="rect">
            <a:avLst/>
          </a:prstGeom>
        </p:spPr>
      </p:pic>
    </p:spTree>
    <p:extLst>
      <p:ext uri="{BB962C8B-B14F-4D97-AF65-F5344CB8AC3E}">
        <p14:creationId xmlns:p14="http://schemas.microsoft.com/office/powerpoint/2010/main" val="180417948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62025" y="1596798"/>
            <a:ext cx="4475198" cy="2161495"/>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2025" y="3899657"/>
            <a:ext cx="2087266" cy="2214715"/>
          </a:xfrm>
          <a:prstGeom prst="rect">
            <a:avLst/>
          </a:prstGeom>
        </p:spPr>
      </p:pic>
      <p:pic>
        <p:nvPicPr>
          <p:cNvPr id="4" name="图片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265580" y="3860799"/>
            <a:ext cx="2171643" cy="2240017"/>
          </a:xfrm>
          <a:prstGeom prst="rect">
            <a:avLst/>
          </a:prstGeom>
        </p:spPr>
      </p:pic>
      <p:grpSp>
        <p:nvGrpSpPr>
          <p:cNvPr id="6" name="组合 5"/>
          <p:cNvGrpSpPr/>
          <p:nvPr/>
        </p:nvGrpSpPr>
        <p:grpSpPr>
          <a:xfrm>
            <a:off x="5810029" y="1596798"/>
            <a:ext cx="5419725" cy="982663"/>
            <a:chOff x="5810027" y="1596797"/>
            <a:chExt cx="5419725" cy="982662"/>
          </a:xfrm>
        </p:grpSpPr>
        <p:sp>
          <p:nvSpPr>
            <p:cNvPr id="23562" name="矩形 13"/>
            <p:cNvSpPr>
              <a:spLocks noChangeArrowheads="1"/>
            </p:cNvSpPr>
            <p:nvPr/>
          </p:nvSpPr>
          <p:spPr bwMode="auto">
            <a:xfrm>
              <a:off x="5810027" y="1596797"/>
              <a:ext cx="982662" cy="982662"/>
            </a:xfrm>
            <a:prstGeom prst="rect">
              <a:avLst/>
            </a:prstGeom>
            <a:noFill/>
            <a:ln>
              <a:solidFill>
                <a:srgbClr val="E56A39"/>
              </a:solidFill>
              <a:prstDash val="dash"/>
            </a:ln>
            <a:extLst/>
          </p:spPr>
          <p:txBody>
            <a:bodyPr anchor="ctr"/>
            <a:lstStyle/>
            <a:p>
              <a:pPr algn="ctr"/>
              <a:endParaRPr lang="zh-CN" altLang="zh-CN">
                <a:solidFill>
                  <a:srgbClr val="FFFFFF"/>
                </a:solidFill>
                <a:cs typeface="+mn-ea"/>
                <a:sym typeface="+mn-lt"/>
              </a:endParaRPr>
            </a:p>
          </p:txBody>
        </p:sp>
        <p:sp>
          <p:nvSpPr>
            <p:cNvPr id="23566" name="矩形 17"/>
            <p:cNvSpPr>
              <a:spLocks noChangeArrowheads="1"/>
            </p:cNvSpPr>
            <p:nvPr/>
          </p:nvSpPr>
          <p:spPr bwMode="auto">
            <a:xfrm>
              <a:off x="7064152" y="1596797"/>
              <a:ext cx="4165600" cy="982662"/>
            </a:xfrm>
            <a:prstGeom prst="rect">
              <a:avLst/>
            </a:prstGeom>
            <a:solidFill>
              <a:schemeClr val="bg1">
                <a:lumMod val="75000"/>
              </a:schemeClr>
            </a:solidFill>
            <a:ln>
              <a:noFill/>
            </a:ln>
            <a:extLst/>
          </p:spPr>
          <p:txBody>
            <a:bodyPr anchor="ctr"/>
            <a:lstStyle/>
            <a:p>
              <a:pPr algn="ctr"/>
              <a:endParaRPr lang="zh-CN" altLang="zh-CN">
                <a:solidFill>
                  <a:srgbClr val="FFFFFF"/>
                </a:solidFill>
                <a:cs typeface="+mn-ea"/>
                <a:sym typeface="+mn-lt"/>
              </a:endParaRPr>
            </a:p>
          </p:txBody>
        </p:sp>
        <p:sp>
          <p:nvSpPr>
            <p:cNvPr id="23574" name="文本框 25"/>
            <p:cNvSpPr>
              <a:spLocks noChangeArrowheads="1"/>
            </p:cNvSpPr>
            <p:nvPr/>
          </p:nvSpPr>
          <p:spPr bwMode="auto">
            <a:xfrm flipH="1">
              <a:off x="7416575" y="1649730"/>
              <a:ext cx="3483737" cy="830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000" dirty="0">
                  <a:solidFill>
                    <a:schemeClr val="bg1"/>
                  </a:solidFill>
                  <a:cs typeface="+mn-ea"/>
                  <a:sym typeface="+mn-lt"/>
                </a:rPr>
                <a:t>请插入您的文本内容</a:t>
              </a:r>
              <a:r>
                <a:rPr lang="en-US" altLang="zh-CN" sz="2000" dirty="0">
                  <a:solidFill>
                    <a:schemeClr val="bg1"/>
                  </a:solidFill>
                  <a:cs typeface="+mn-ea"/>
                  <a:sym typeface="+mn-lt"/>
                </a:rPr>
                <a:t> </a:t>
              </a:r>
              <a:r>
                <a:rPr lang="zh-CN" altLang="en-US" sz="2000" dirty="0">
                  <a:solidFill>
                    <a:schemeClr val="bg1"/>
                  </a:solidFill>
                  <a:cs typeface="+mn-ea"/>
                  <a:sym typeface="+mn-lt"/>
                </a:rPr>
                <a:t>请插入您的文本内容，请插入</a:t>
              </a:r>
              <a:endParaRPr lang="en-US" altLang="zh-CN" sz="2000" dirty="0">
                <a:solidFill>
                  <a:schemeClr val="bg1"/>
                </a:solidFill>
                <a:cs typeface="+mn-ea"/>
                <a:sym typeface="+mn-lt"/>
              </a:endParaRPr>
            </a:p>
          </p:txBody>
        </p:sp>
      </p:grpSp>
      <p:grpSp>
        <p:nvGrpSpPr>
          <p:cNvPr id="7" name="组合 6"/>
          <p:cNvGrpSpPr/>
          <p:nvPr/>
        </p:nvGrpSpPr>
        <p:grpSpPr>
          <a:xfrm>
            <a:off x="5810027" y="2775631"/>
            <a:ext cx="5427663" cy="982663"/>
            <a:chOff x="5810027" y="2775630"/>
            <a:chExt cx="5427662" cy="982662"/>
          </a:xfrm>
        </p:grpSpPr>
        <p:sp>
          <p:nvSpPr>
            <p:cNvPr id="23563" name="矩形 14"/>
            <p:cNvSpPr>
              <a:spLocks noChangeArrowheads="1"/>
            </p:cNvSpPr>
            <p:nvPr/>
          </p:nvSpPr>
          <p:spPr bwMode="auto">
            <a:xfrm>
              <a:off x="5810027" y="2775630"/>
              <a:ext cx="982662" cy="982662"/>
            </a:xfrm>
            <a:prstGeom prst="rect">
              <a:avLst/>
            </a:prstGeom>
            <a:noFill/>
            <a:ln>
              <a:solidFill>
                <a:srgbClr val="37988E"/>
              </a:solidFill>
              <a:prstDash val="dash"/>
            </a:ln>
            <a:extLst/>
          </p:spPr>
          <p:txBody>
            <a:bodyPr anchor="ctr"/>
            <a:lstStyle/>
            <a:p>
              <a:pPr algn="ctr"/>
              <a:endParaRPr lang="zh-CN" altLang="zh-CN" dirty="0">
                <a:solidFill>
                  <a:srgbClr val="FFFFFF"/>
                </a:solidFill>
                <a:cs typeface="+mn-ea"/>
                <a:sym typeface="+mn-lt"/>
              </a:endParaRPr>
            </a:p>
          </p:txBody>
        </p:sp>
        <p:sp>
          <p:nvSpPr>
            <p:cNvPr id="23567" name="矩形 18"/>
            <p:cNvSpPr>
              <a:spLocks noChangeArrowheads="1"/>
            </p:cNvSpPr>
            <p:nvPr/>
          </p:nvSpPr>
          <p:spPr bwMode="auto">
            <a:xfrm>
              <a:off x="7072089" y="2775630"/>
              <a:ext cx="4165600" cy="982662"/>
            </a:xfrm>
            <a:prstGeom prst="rect">
              <a:avLst/>
            </a:prstGeom>
            <a:solidFill>
              <a:schemeClr val="bg1">
                <a:lumMod val="75000"/>
              </a:schemeClr>
            </a:solidFill>
            <a:ln>
              <a:noFill/>
            </a:ln>
            <a:extLst/>
          </p:spPr>
          <p:txBody>
            <a:bodyPr anchor="ctr"/>
            <a:lstStyle/>
            <a:p>
              <a:pPr algn="ctr"/>
              <a:endParaRPr lang="zh-CN" altLang="zh-CN">
                <a:solidFill>
                  <a:srgbClr val="FFFFFF"/>
                </a:solidFill>
                <a:cs typeface="+mn-ea"/>
                <a:sym typeface="+mn-lt"/>
              </a:endParaRPr>
            </a:p>
          </p:txBody>
        </p:sp>
        <p:sp>
          <p:nvSpPr>
            <p:cNvPr id="23575" name="文本框 26"/>
            <p:cNvSpPr>
              <a:spLocks noChangeArrowheads="1"/>
            </p:cNvSpPr>
            <p:nvPr/>
          </p:nvSpPr>
          <p:spPr bwMode="auto">
            <a:xfrm flipH="1">
              <a:off x="7408638" y="2861355"/>
              <a:ext cx="3491674" cy="830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000" dirty="0">
                  <a:solidFill>
                    <a:schemeClr val="bg1"/>
                  </a:solidFill>
                  <a:cs typeface="+mn-ea"/>
                  <a:sym typeface="+mn-lt"/>
                </a:rPr>
                <a:t>请插入您的文本内容</a:t>
              </a:r>
              <a:r>
                <a:rPr lang="en-US" altLang="zh-CN" sz="2000" dirty="0">
                  <a:solidFill>
                    <a:schemeClr val="bg1"/>
                  </a:solidFill>
                  <a:cs typeface="+mn-ea"/>
                  <a:sym typeface="+mn-lt"/>
                </a:rPr>
                <a:t> </a:t>
              </a:r>
              <a:r>
                <a:rPr lang="zh-CN" altLang="en-US" sz="2000" dirty="0">
                  <a:solidFill>
                    <a:schemeClr val="bg1"/>
                  </a:solidFill>
                  <a:cs typeface="+mn-ea"/>
                  <a:sym typeface="+mn-lt"/>
                </a:rPr>
                <a:t>请插入您的文本内容，请插入</a:t>
              </a:r>
              <a:endParaRPr lang="en-US" altLang="zh-CN" sz="2000" dirty="0">
                <a:solidFill>
                  <a:schemeClr val="bg1"/>
                </a:solidFill>
                <a:cs typeface="+mn-ea"/>
                <a:sym typeface="+mn-lt"/>
              </a:endParaRPr>
            </a:p>
          </p:txBody>
        </p:sp>
      </p:grpSp>
      <p:grpSp>
        <p:nvGrpSpPr>
          <p:cNvPr id="8" name="组合 7"/>
          <p:cNvGrpSpPr/>
          <p:nvPr/>
        </p:nvGrpSpPr>
        <p:grpSpPr>
          <a:xfrm>
            <a:off x="5810027" y="3954466"/>
            <a:ext cx="5427663" cy="982663"/>
            <a:chOff x="5810027" y="3954463"/>
            <a:chExt cx="5427662" cy="982662"/>
          </a:xfrm>
        </p:grpSpPr>
        <p:sp>
          <p:nvSpPr>
            <p:cNvPr id="23564" name="矩形 15"/>
            <p:cNvSpPr>
              <a:spLocks noChangeArrowheads="1"/>
            </p:cNvSpPr>
            <p:nvPr/>
          </p:nvSpPr>
          <p:spPr bwMode="auto">
            <a:xfrm>
              <a:off x="5810027" y="3954463"/>
              <a:ext cx="982662" cy="982662"/>
            </a:xfrm>
            <a:prstGeom prst="rect">
              <a:avLst/>
            </a:prstGeom>
            <a:noFill/>
            <a:ln>
              <a:solidFill>
                <a:srgbClr val="FF9900"/>
              </a:solidFill>
              <a:prstDash val="dash"/>
            </a:ln>
            <a:extLst/>
          </p:spPr>
          <p:txBody>
            <a:bodyPr anchor="ctr"/>
            <a:lstStyle/>
            <a:p>
              <a:pPr algn="ctr"/>
              <a:endParaRPr lang="zh-CN" altLang="zh-CN" dirty="0">
                <a:solidFill>
                  <a:srgbClr val="FFFFFF"/>
                </a:solidFill>
                <a:cs typeface="+mn-ea"/>
                <a:sym typeface="+mn-lt"/>
              </a:endParaRPr>
            </a:p>
          </p:txBody>
        </p:sp>
        <p:sp>
          <p:nvSpPr>
            <p:cNvPr id="23568" name="矩形 19"/>
            <p:cNvSpPr>
              <a:spLocks noChangeArrowheads="1"/>
            </p:cNvSpPr>
            <p:nvPr/>
          </p:nvSpPr>
          <p:spPr bwMode="auto">
            <a:xfrm>
              <a:off x="7072089" y="3954463"/>
              <a:ext cx="4165600" cy="982662"/>
            </a:xfrm>
            <a:prstGeom prst="rect">
              <a:avLst/>
            </a:prstGeom>
            <a:solidFill>
              <a:schemeClr val="bg1">
                <a:lumMod val="75000"/>
              </a:schemeClr>
            </a:solidFill>
            <a:ln>
              <a:noFill/>
            </a:ln>
            <a:extLst/>
          </p:spPr>
          <p:txBody>
            <a:bodyPr anchor="ctr"/>
            <a:lstStyle/>
            <a:p>
              <a:pPr algn="ctr"/>
              <a:endParaRPr lang="zh-CN" altLang="zh-CN">
                <a:solidFill>
                  <a:srgbClr val="FFFFFF"/>
                </a:solidFill>
                <a:cs typeface="+mn-ea"/>
                <a:sym typeface="+mn-lt"/>
              </a:endParaRPr>
            </a:p>
          </p:txBody>
        </p:sp>
        <p:sp>
          <p:nvSpPr>
            <p:cNvPr id="23576" name="文本框 27"/>
            <p:cNvSpPr>
              <a:spLocks noChangeArrowheads="1"/>
            </p:cNvSpPr>
            <p:nvPr/>
          </p:nvSpPr>
          <p:spPr bwMode="auto">
            <a:xfrm flipH="1">
              <a:off x="7408639" y="4090988"/>
              <a:ext cx="3485172" cy="830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pPr>
              <a:r>
                <a:rPr lang="zh-CN" altLang="en-US" sz="2000" dirty="0">
                  <a:solidFill>
                    <a:prstClr val="white"/>
                  </a:solidFill>
                  <a:cs typeface="+mn-ea"/>
                  <a:sym typeface="+mn-lt"/>
                </a:rPr>
                <a:t>请插入您的文本内容</a:t>
              </a:r>
              <a:r>
                <a:rPr lang="en-US" altLang="zh-CN" sz="2000" dirty="0">
                  <a:solidFill>
                    <a:prstClr val="white"/>
                  </a:solidFill>
                  <a:cs typeface="+mn-ea"/>
                  <a:sym typeface="+mn-lt"/>
                </a:rPr>
                <a:t> </a:t>
              </a:r>
              <a:r>
                <a:rPr lang="zh-CN" altLang="en-US" sz="2000" dirty="0">
                  <a:solidFill>
                    <a:prstClr val="white"/>
                  </a:solidFill>
                  <a:cs typeface="+mn-ea"/>
                  <a:sym typeface="+mn-lt"/>
                </a:rPr>
                <a:t>请插入您的文本内容，请插入</a:t>
              </a:r>
              <a:endParaRPr lang="en-US" altLang="zh-CN" sz="2000" dirty="0">
                <a:solidFill>
                  <a:prstClr val="white"/>
                </a:solidFill>
                <a:cs typeface="+mn-ea"/>
                <a:sym typeface="+mn-lt"/>
              </a:endParaRPr>
            </a:p>
          </p:txBody>
        </p:sp>
      </p:grpSp>
      <p:grpSp>
        <p:nvGrpSpPr>
          <p:cNvPr id="9" name="组合 8"/>
          <p:cNvGrpSpPr/>
          <p:nvPr/>
        </p:nvGrpSpPr>
        <p:grpSpPr>
          <a:xfrm>
            <a:off x="5810027" y="5131707"/>
            <a:ext cx="5427662" cy="982662"/>
            <a:chOff x="5810027" y="5131708"/>
            <a:chExt cx="5427662" cy="982663"/>
          </a:xfrm>
        </p:grpSpPr>
        <p:sp>
          <p:nvSpPr>
            <p:cNvPr id="23565" name="矩形 16"/>
            <p:cNvSpPr>
              <a:spLocks noChangeArrowheads="1"/>
            </p:cNvSpPr>
            <p:nvPr/>
          </p:nvSpPr>
          <p:spPr bwMode="auto">
            <a:xfrm>
              <a:off x="5810027" y="5131708"/>
              <a:ext cx="982662" cy="982663"/>
            </a:xfrm>
            <a:prstGeom prst="rect">
              <a:avLst/>
            </a:prstGeom>
            <a:noFill/>
            <a:ln>
              <a:solidFill>
                <a:srgbClr val="336699"/>
              </a:solidFill>
              <a:prstDash val="dash"/>
            </a:ln>
            <a:extLst/>
          </p:spPr>
          <p:txBody>
            <a:bodyPr anchor="ctr"/>
            <a:lstStyle/>
            <a:p>
              <a:pPr algn="ctr"/>
              <a:endParaRPr lang="zh-CN" altLang="zh-CN">
                <a:solidFill>
                  <a:srgbClr val="FFFFFF"/>
                </a:solidFill>
                <a:cs typeface="+mn-ea"/>
                <a:sym typeface="+mn-lt"/>
              </a:endParaRPr>
            </a:p>
          </p:txBody>
        </p:sp>
        <p:sp>
          <p:nvSpPr>
            <p:cNvPr id="23569" name="矩形 20"/>
            <p:cNvSpPr>
              <a:spLocks noChangeArrowheads="1"/>
            </p:cNvSpPr>
            <p:nvPr/>
          </p:nvSpPr>
          <p:spPr bwMode="auto">
            <a:xfrm>
              <a:off x="7072089" y="5131708"/>
              <a:ext cx="4165600" cy="982663"/>
            </a:xfrm>
            <a:prstGeom prst="rect">
              <a:avLst/>
            </a:prstGeom>
            <a:solidFill>
              <a:schemeClr val="bg1">
                <a:lumMod val="75000"/>
              </a:schemeClr>
            </a:solidFill>
            <a:ln>
              <a:noFill/>
            </a:ln>
            <a:extLst/>
          </p:spPr>
          <p:txBody>
            <a:bodyPr anchor="ctr"/>
            <a:lstStyle/>
            <a:p>
              <a:pPr algn="ctr"/>
              <a:endParaRPr lang="zh-CN" altLang="zh-CN">
                <a:solidFill>
                  <a:srgbClr val="FFFFFF"/>
                </a:solidFill>
                <a:cs typeface="+mn-ea"/>
                <a:sym typeface="+mn-lt"/>
              </a:endParaRPr>
            </a:p>
          </p:txBody>
        </p:sp>
        <p:sp>
          <p:nvSpPr>
            <p:cNvPr id="23577" name="文本框 28"/>
            <p:cNvSpPr>
              <a:spLocks noChangeArrowheads="1"/>
            </p:cNvSpPr>
            <p:nvPr/>
          </p:nvSpPr>
          <p:spPr bwMode="auto">
            <a:xfrm flipH="1">
              <a:off x="7416577" y="5269821"/>
              <a:ext cx="3477235" cy="830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000" dirty="0">
                  <a:solidFill>
                    <a:schemeClr val="bg1"/>
                  </a:solidFill>
                  <a:cs typeface="+mn-ea"/>
                  <a:sym typeface="+mn-lt"/>
                </a:rPr>
                <a:t>请插入您的文本内容</a:t>
              </a:r>
              <a:r>
                <a:rPr lang="en-US" altLang="zh-CN" sz="2000" dirty="0">
                  <a:solidFill>
                    <a:schemeClr val="bg1"/>
                  </a:solidFill>
                  <a:cs typeface="+mn-ea"/>
                  <a:sym typeface="+mn-lt"/>
                </a:rPr>
                <a:t> </a:t>
              </a:r>
              <a:r>
                <a:rPr lang="zh-CN" altLang="en-US" sz="2000" dirty="0">
                  <a:solidFill>
                    <a:schemeClr val="bg1"/>
                  </a:solidFill>
                  <a:cs typeface="+mn-ea"/>
                  <a:sym typeface="+mn-lt"/>
                </a:rPr>
                <a:t>请插入您的文本内容，请插入</a:t>
              </a:r>
              <a:endParaRPr lang="en-US" altLang="zh-CN" sz="2000" dirty="0">
                <a:solidFill>
                  <a:schemeClr val="bg1"/>
                </a:solidFill>
                <a:cs typeface="+mn-ea"/>
                <a:sym typeface="+mn-lt"/>
              </a:endParaRPr>
            </a:p>
          </p:txBody>
        </p:sp>
      </p:grpSp>
      <p:sp>
        <p:nvSpPr>
          <p:cNvPr id="37" name="KSO_Shape"/>
          <p:cNvSpPr>
            <a:spLocks/>
          </p:cNvSpPr>
          <p:nvPr/>
        </p:nvSpPr>
        <p:spPr bwMode="auto">
          <a:xfrm>
            <a:off x="5918110" y="1805393"/>
            <a:ext cx="764908" cy="57240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tx1"/>
          </a:solidFill>
          <a:ln>
            <a:noFill/>
          </a:ln>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n-lt"/>
              <a:ea typeface="+mn-ea"/>
              <a:cs typeface="+mn-ea"/>
              <a:sym typeface="+mn-lt"/>
            </a:endParaRPr>
          </a:p>
        </p:txBody>
      </p:sp>
      <p:sp>
        <p:nvSpPr>
          <p:cNvPr id="38" name="KSO_Shape"/>
          <p:cNvSpPr>
            <a:spLocks/>
          </p:cNvSpPr>
          <p:nvPr/>
        </p:nvSpPr>
        <p:spPr bwMode="auto">
          <a:xfrm>
            <a:off x="6006877" y="2953092"/>
            <a:ext cx="601661" cy="601661"/>
          </a:xfrm>
          <a:custGeom>
            <a:avLst/>
            <a:gdLst/>
            <a:ahLst/>
            <a:cxnLst/>
            <a:rect l="0" t="0" r="r" b="b"/>
            <a:pathLst>
              <a:path w="14245316" h="14255088">
                <a:moveTo>
                  <a:pt x="7593642" y="12119807"/>
                </a:moveTo>
                <a:lnTo>
                  <a:pt x="7662036" y="12774427"/>
                </a:lnTo>
                <a:lnTo>
                  <a:pt x="7564332" y="12784197"/>
                </a:lnTo>
                <a:lnTo>
                  <a:pt x="7505708" y="12129577"/>
                </a:lnTo>
                <a:lnTo>
                  <a:pt x="7593642" y="12119807"/>
                </a:lnTo>
                <a:close/>
                <a:moveTo>
                  <a:pt x="6626368" y="12119807"/>
                </a:moveTo>
                <a:lnTo>
                  <a:pt x="6714302" y="12129577"/>
                </a:lnTo>
                <a:lnTo>
                  <a:pt x="6665448" y="12784197"/>
                </a:lnTo>
                <a:lnTo>
                  <a:pt x="6567744" y="12774427"/>
                </a:lnTo>
                <a:lnTo>
                  <a:pt x="6626368" y="12119807"/>
                </a:lnTo>
                <a:close/>
                <a:moveTo>
                  <a:pt x="8463212" y="11963479"/>
                </a:moveTo>
                <a:lnTo>
                  <a:pt x="8639080" y="12598559"/>
                </a:lnTo>
                <a:lnTo>
                  <a:pt x="8541376" y="12618100"/>
                </a:lnTo>
                <a:lnTo>
                  <a:pt x="8375278" y="11983020"/>
                </a:lnTo>
                <a:lnTo>
                  <a:pt x="8463212" y="11963479"/>
                </a:lnTo>
                <a:close/>
                <a:moveTo>
                  <a:pt x="5756798" y="11953709"/>
                </a:moveTo>
                <a:lnTo>
                  <a:pt x="5844732" y="11983020"/>
                </a:lnTo>
                <a:lnTo>
                  <a:pt x="5678634" y="12618100"/>
                </a:lnTo>
                <a:lnTo>
                  <a:pt x="5590700" y="12598559"/>
                </a:lnTo>
                <a:lnTo>
                  <a:pt x="5756798" y="11953709"/>
                </a:lnTo>
                <a:close/>
                <a:moveTo>
                  <a:pt x="7085580" y="11728989"/>
                </a:moveTo>
                <a:lnTo>
                  <a:pt x="7173512" y="11728989"/>
                </a:lnTo>
                <a:lnTo>
                  <a:pt x="7173512" y="12803738"/>
                </a:lnTo>
                <a:lnTo>
                  <a:pt x="7085580" y="12803738"/>
                </a:lnTo>
                <a:lnTo>
                  <a:pt x="7085580" y="11728989"/>
                </a:lnTo>
                <a:close/>
                <a:moveTo>
                  <a:pt x="6264860" y="11650825"/>
                </a:moveTo>
                <a:lnTo>
                  <a:pt x="6352796" y="11660595"/>
                </a:lnTo>
                <a:lnTo>
                  <a:pt x="6167156" y="12725575"/>
                </a:lnTo>
                <a:lnTo>
                  <a:pt x="6079222" y="12706034"/>
                </a:lnTo>
                <a:lnTo>
                  <a:pt x="6264860" y="11650825"/>
                </a:lnTo>
                <a:close/>
                <a:moveTo>
                  <a:pt x="4936080" y="11650825"/>
                </a:moveTo>
                <a:lnTo>
                  <a:pt x="5014244" y="11689907"/>
                </a:lnTo>
                <a:lnTo>
                  <a:pt x="4740672" y="12285904"/>
                </a:lnTo>
                <a:lnTo>
                  <a:pt x="4652736" y="12246823"/>
                </a:lnTo>
                <a:lnTo>
                  <a:pt x="4936080" y="11650825"/>
                </a:lnTo>
                <a:close/>
                <a:moveTo>
                  <a:pt x="9303472" y="11641055"/>
                </a:moveTo>
                <a:lnTo>
                  <a:pt x="9596584" y="12237052"/>
                </a:lnTo>
                <a:lnTo>
                  <a:pt x="9508650" y="12276134"/>
                </a:lnTo>
                <a:lnTo>
                  <a:pt x="9225308" y="11680136"/>
                </a:lnTo>
                <a:lnTo>
                  <a:pt x="9303472" y="11641055"/>
                </a:lnTo>
                <a:close/>
                <a:moveTo>
                  <a:pt x="7974690" y="11641055"/>
                </a:moveTo>
                <a:lnTo>
                  <a:pt x="8160328" y="12706034"/>
                </a:lnTo>
                <a:lnTo>
                  <a:pt x="8072394" y="12725575"/>
                </a:lnTo>
                <a:lnTo>
                  <a:pt x="7886756" y="11660595"/>
                </a:lnTo>
                <a:lnTo>
                  <a:pt x="7974690" y="11641055"/>
                </a:lnTo>
                <a:close/>
                <a:moveTo>
                  <a:pt x="5492996" y="11435875"/>
                </a:moveTo>
                <a:lnTo>
                  <a:pt x="5580928" y="11465186"/>
                </a:lnTo>
                <a:lnTo>
                  <a:pt x="5209652" y="12481313"/>
                </a:lnTo>
                <a:lnTo>
                  <a:pt x="5121718" y="12452002"/>
                </a:lnTo>
                <a:lnTo>
                  <a:pt x="5492996" y="11435875"/>
                </a:lnTo>
                <a:close/>
                <a:moveTo>
                  <a:pt x="8756326" y="11426105"/>
                </a:moveTo>
                <a:lnTo>
                  <a:pt x="9127604" y="12442232"/>
                </a:lnTo>
                <a:lnTo>
                  <a:pt x="9039668" y="12471543"/>
                </a:lnTo>
                <a:lnTo>
                  <a:pt x="8668392" y="11455416"/>
                </a:lnTo>
                <a:lnTo>
                  <a:pt x="8756326" y="11426105"/>
                </a:lnTo>
                <a:close/>
                <a:moveTo>
                  <a:pt x="10065566" y="11191614"/>
                </a:moveTo>
                <a:lnTo>
                  <a:pt x="10446612" y="11738759"/>
                </a:lnTo>
                <a:lnTo>
                  <a:pt x="10368450" y="11787611"/>
                </a:lnTo>
                <a:lnTo>
                  <a:pt x="9987402" y="11250237"/>
                </a:lnTo>
                <a:lnTo>
                  <a:pt x="10065566" y="11191614"/>
                </a:lnTo>
                <a:close/>
                <a:moveTo>
                  <a:pt x="4154444" y="11191614"/>
                </a:moveTo>
                <a:lnTo>
                  <a:pt x="4232608" y="11240466"/>
                </a:lnTo>
                <a:lnTo>
                  <a:pt x="3851560" y="11787611"/>
                </a:lnTo>
                <a:lnTo>
                  <a:pt x="3773396" y="11728989"/>
                </a:lnTo>
                <a:lnTo>
                  <a:pt x="4154444" y="11191614"/>
                </a:lnTo>
                <a:close/>
                <a:moveTo>
                  <a:pt x="4760212" y="11084139"/>
                </a:moveTo>
                <a:lnTo>
                  <a:pt x="4838376" y="11132991"/>
                </a:lnTo>
                <a:lnTo>
                  <a:pt x="4301000" y="12070954"/>
                </a:lnTo>
                <a:lnTo>
                  <a:pt x="4222836" y="12022102"/>
                </a:lnTo>
                <a:lnTo>
                  <a:pt x="4760212" y="11084139"/>
                </a:lnTo>
                <a:close/>
                <a:moveTo>
                  <a:pt x="9489108" y="11074368"/>
                </a:moveTo>
                <a:lnTo>
                  <a:pt x="10026484" y="12012332"/>
                </a:lnTo>
                <a:lnTo>
                  <a:pt x="9948320" y="12051414"/>
                </a:lnTo>
                <a:lnTo>
                  <a:pt x="9401176" y="11123221"/>
                </a:lnTo>
                <a:lnTo>
                  <a:pt x="9489108" y="11074368"/>
                </a:lnTo>
                <a:close/>
                <a:moveTo>
                  <a:pt x="10739728" y="10615157"/>
                </a:moveTo>
                <a:lnTo>
                  <a:pt x="11208708" y="11084139"/>
                </a:lnTo>
                <a:lnTo>
                  <a:pt x="11140316" y="11152532"/>
                </a:lnTo>
                <a:lnTo>
                  <a:pt x="10671334" y="10683550"/>
                </a:lnTo>
                <a:lnTo>
                  <a:pt x="10739728" y="10615157"/>
                </a:lnTo>
                <a:close/>
                <a:moveTo>
                  <a:pt x="4095820" y="10615157"/>
                </a:moveTo>
                <a:lnTo>
                  <a:pt x="4164214" y="10673780"/>
                </a:lnTo>
                <a:lnTo>
                  <a:pt x="3470512" y="11504268"/>
                </a:lnTo>
                <a:lnTo>
                  <a:pt x="3402120" y="11435875"/>
                </a:lnTo>
                <a:lnTo>
                  <a:pt x="4095820" y="10615157"/>
                </a:lnTo>
                <a:close/>
                <a:moveTo>
                  <a:pt x="10133960" y="10605387"/>
                </a:moveTo>
                <a:lnTo>
                  <a:pt x="10827660" y="11435875"/>
                </a:lnTo>
                <a:lnTo>
                  <a:pt x="10759268" y="11494498"/>
                </a:lnTo>
                <a:lnTo>
                  <a:pt x="10065566" y="10664009"/>
                </a:lnTo>
                <a:lnTo>
                  <a:pt x="10133960" y="10605387"/>
                </a:lnTo>
                <a:close/>
                <a:moveTo>
                  <a:pt x="3529136" y="10038701"/>
                </a:moveTo>
                <a:lnTo>
                  <a:pt x="3587758" y="10116864"/>
                </a:lnTo>
                <a:lnTo>
                  <a:pt x="2767040" y="10810566"/>
                </a:lnTo>
                <a:lnTo>
                  <a:pt x="2708416" y="10732403"/>
                </a:lnTo>
                <a:lnTo>
                  <a:pt x="3529136" y="10038701"/>
                </a:lnTo>
                <a:close/>
                <a:moveTo>
                  <a:pt x="10710416" y="10019160"/>
                </a:moveTo>
                <a:lnTo>
                  <a:pt x="11540904" y="10712862"/>
                </a:lnTo>
                <a:lnTo>
                  <a:pt x="11482280" y="10781255"/>
                </a:lnTo>
                <a:lnTo>
                  <a:pt x="10651792" y="10087553"/>
                </a:lnTo>
                <a:lnTo>
                  <a:pt x="10710416" y="10019160"/>
                </a:lnTo>
                <a:close/>
                <a:moveTo>
                  <a:pt x="11296644" y="9940996"/>
                </a:moveTo>
                <a:lnTo>
                  <a:pt x="11843788" y="10312273"/>
                </a:lnTo>
                <a:lnTo>
                  <a:pt x="11785164" y="10390437"/>
                </a:lnTo>
                <a:lnTo>
                  <a:pt x="11238020" y="10009389"/>
                </a:lnTo>
                <a:lnTo>
                  <a:pt x="11296644" y="9940996"/>
                </a:lnTo>
                <a:close/>
                <a:moveTo>
                  <a:pt x="2933136" y="9940996"/>
                </a:moveTo>
                <a:lnTo>
                  <a:pt x="2981990" y="10009389"/>
                </a:lnTo>
                <a:lnTo>
                  <a:pt x="2444616" y="10400207"/>
                </a:lnTo>
                <a:lnTo>
                  <a:pt x="2385992" y="10322044"/>
                </a:lnTo>
                <a:lnTo>
                  <a:pt x="2933136" y="9940996"/>
                </a:lnTo>
                <a:close/>
                <a:moveTo>
                  <a:pt x="3069924" y="9364540"/>
                </a:moveTo>
                <a:lnTo>
                  <a:pt x="3109006" y="9442703"/>
                </a:lnTo>
                <a:lnTo>
                  <a:pt x="2180812" y="9989848"/>
                </a:lnTo>
                <a:lnTo>
                  <a:pt x="2131960" y="9901914"/>
                </a:lnTo>
                <a:lnTo>
                  <a:pt x="3069924" y="9364540"/>
                </a:lnTo>
                <a:close/>
                <a:moveTo>
                  <a:pt x="11159856" y="9354769"/>
                </a:moveTo>
                <a:lnTo>
                  <a:pt x="12097820" y="9892144"/>
                </a:lnTo>
                <a:lnTo>
                  <a:pt x="12048968" y="9980078"/>
                </a:lnTo>
                <a:lnTo>
                  <a:pt x="11120774" y="9432933"/>
                </a:lnTo>
                <a:lnTo>
                  <a:pt x="11159856" y="9354769"/>
                </a:lnTo>
                <a:close/>
                <a:moveTo>
                  <a:pt x="2513008" y="9208213"/>
                </a:moveTo>
                <a:lnTo>
                  <a:pt x="2552090" y="9286376"/>
                </a:lnTo>
                <a:lnTo>
                  <a:pt x="1965864" y="9589260"/>
                </a:lnTo>
                <a:lnTo>
                  <a:pt x="1917012" y="9501326"/>
                </a:lnTo>
                <a:lnTo>
                  <a:pt x="2513008" y="9208213"/>
                </a:lnTo>
                <a:close/>
                <a:moveTo>
                  <a:pt x="11726542" y="9169131"/>
                </a:moveTo>
                <a:lnTo>
                  <a:pt x="12332310" y="9442703"/>
                </a:lnTo>
                <a:lnTo>
                  <a:pt x="12283458" y="9530637"/>
                </a:lnTo>
                <a:lnTo>
                  <a:pt x="11687460" y="9257065"/>
                </a:lnTo>
                <a:lnTo>
                  <a:pt x="11726542" y="9169131"/>
                </a:lnTo>
                <a:close/>
                <a:moveTo>
                  <a:pt x="2737728" y="8641526"/>
                </a:moveTo>
                <a:lnTo>
                  <a:pt x="2767040" y="8719690"/>
                </a:lnTo>
                <a:lnTo>
                  <a:pt x="1750912" y="9100738"/>
                </a:lnTo>
                <a:lnTo>
                  <a:pt x="1721602" y="9003033"/>
                </a:lnTo>
                <a:lnTo>
                  <a:pt x="2737728" y="8641526"/>
                </a:lnTo>
                <a:close/>
                <a:moveTo>
                  <a:pt x="11462740" y="8612215"/>
                </a:moveTo>
                <a:lnTo>
                  <a:pt x="12517948" y="8983492"/>
                </a:lnTo>
                <a:lnTo>
                  <a:pt x="12478868" y="9071426"/>
                </a:lnTo>
                <a:lnTo>
                  <a:pt x="11433428" y="8690379"/>
                </a:lnTo>
                <a:lnTo>
                  <a:pt x="11462740" y="8612215"/>
                </a:lnTo>
                <a:close/>
                <a:moveTo>
                  <a:pt x="2219896" y="8377724"/>
                </a:moveTo>
                <a:lnTo>
                  <a:pt x="2239436" y="8465658"/>
                </a:lnTo>
                <a:lnTo>
                  <a:pt x="1604356" y="8661067"/>
                </a:lnTo>
                <a:lnTo>
                  <a:pt x="1584816" y="8563363"/>
                </a:lnTo>
                <a:lnTo>
                  <a:pt x="2219896" y="8377724"/>
                </a:lnTo>
                <a:close/>
                <a:moveTo>
                  <a:pt x="12019656" y="8319101"/>
                </a:moveTo>
                <a:lnTo>
                  <a:pt x="12664506" y="8485199"/>
                </a:lnTo>
                <a:lnTo>
                  <a:pt x="12644964" y="8573133"/>
                </a:lnTo>
                <a:lnTo>
                  <a:pt x="12000116" y="8407036"/>
                </a:lnTo>
                <a:lnTo>
                  <a:pt x="12019656" y="8319101"/>
                </a:lnTo>
                <a:close/>
                <a:moveTo>
                  <a:pt x="2532548" y="7859890"/>
                </a:moveTo>
                <a:lnTo>
                  <a:pt x="2542320" y="7947824"/>
                </a:lnTo>
                <a:lnTo>
                  <a:pt x="1487112" y="8133463"/>
                </a:lnTo>
                <a:lnTo>
                  <a:pt x="1467570" y="8045529"/>
                </a:lnTo>
                <a:lnTo>
                  <a:pt x="2532548" y="7859890"/>
                </a:lnTo>
                <a:close/>
                <a:moveTo>
                  <a:pt x="11667920" y="7830579"/>
                </a:moveTo>
                <a:lnTo>
                  <a:pt x="12762210" y="8016218"/>
                </a:lnTo>
                <a:lnTo>
                  <a:pt x="12742668" y="8113922"/>
                </a:lnTo>
                <a:lnTo>
                  <a:pt x="11648380" y="7918513"/>
                </a:lnTo>
                <a:lnTo>
                  <a:pt x="11667920" y="7830579"/>
                </a:lnTo>
                <a:close/>
                <a:moveTo>
                  <a:pt x="2063568" y="7488613"/>
                </a:moveTo>
                <a:lnTo>
                  <a:pt x="2073338" y="7586318"/>
                </a:lnTo>
                <a:lnTo>
                  <a:pt x="1408948" y="7654711"/>
                </a:lnTo>
                <a:lnTo>
                  <a:pt x="1408948" y="7566777"/>
                </a:lnTo>
                <a:lnTo>
                  <a:pt x="2063568" y="7488613"/>
                </a:lnTo>
                <a:close/>
                <a:moveTo>
                  <a:pt x="12166212" y="7459302"/>
                </a:moveTo>
                <a:lnTo>
                  <a:pt x="12830604" y="7508154"/>
                </a:lnTo>
                <a:lnTo>
                  <a:pt x="12820832" y="7596088"/>
                </a:lnTo>
                <a:lnTo>
                  <a:pt x="12156442" y="7547236"/>
                </a:lnTo>
                <a:lnTo>
                  <a:pt x="12166212" y="7459302"/>
                </a:lnTo>
                <a:close/>
                <a:moveTo>
                  <a:pt x="1379636" y="7039172"/>
                </a:moveTo>
                <a:lnTo>
                  <a:pt x="2464156" y="7039172"/>
                </a:lnTo>
                <a:lnTo>
                  <a:pt x="2464156" y="7127106"/>
                </a:lnTo>
                <a:lnTo>
                  <a:pt x="1379636" y="7136877"/>
                </a:lnTo>
                <a:lnTo>
                  <a:pt x="1379636" y="7039172"/>
                </a:lnTo>
                <a:close/>
                <a:moveTo>
                  <a:pt x="11726542" y="7019632"/>
                </a:moveTo>
                <a:lnTo>
                  <a:pt x="12840374" y="7019632"/>
                </a:lnTo>
                <a:lnTo>
                  <a:pt x="12840374" y="7107566"/>
                </a:lnTo>
                <a:lnTo>
                  <a:pt x="11726542" y="7117336"/>
                </a:lnTo>
                <a:lnTo>
                  <a:pt x="11726542" y="7019632"/>
                </a:lnTo>
                <a:close/>
                <a:moveTo>
                  <a:pt x="1408948" y="6550650"/>
                </a:moveTo>
                <a:lnTo>
                  <a:pt x="2063568" y="6599502"/>
                </a:lnTo>
                <a:lnTo>
                  <a:pt x="2063568" y="6687436"/>
                </a:lnTo>
                <a:lnTo>
                  <a:pt x="1399176" y="6648354"/>
                </a:lnTo>
                <a:lnTo>
                  <a:pt x="1408948" y="6550650"/>
                </a:lnTo>
                <a:close/>
                <a:moveTo>
                  <a:pt x="12811062" y="6492028"/>
                </a:moveTo>
                <a:lnTo>
                  <a:pt x="12820832" y="6589732"/>
                </a:lnTo>
                <a:lnTo>
                  <a:pt x="12166212" y="6648354"/>
                </a:lnTo>
                <a:lnTo>
                  <a:pt x="12156442" y="6560420"/>
                </a:lnTo>
                <a:lnTo>
                  <a:pt x="12811062" y="6492028"/>
                </a:lnTo>
                <a:close/>
                <a:moveTo>
                  <a:pt x="1477340" y="6032816"/>
                </a:moveTo>
                <a:lnTo>
                  <a:pt x="2542320" y="6228225"/>
                </a:lnTo>
                <a:lnTo>
                  <a:pt x="2522778" y="6316159"/>
                </a:lnTo>
                <a:lnTo>
                  <a:pt x="1457800" y="6130520"/>
                </a:lnTo>
                <a:lnTo>
                  <a:pt x="1477340" y="6032816"/>
                </a:lnTo>
                <a:close/>
                <a:moveTo>
                  <a:pt x="12742668" y="6013276"/>
                </a:moveTo>
                <a:lnTo>
                  <a:pt x="12762210" y="6110980"/>
                </a:lnTo>
                <a:lnTo>
                  <a:pt x="11658148" y="6306389"/>
                </a:lnTo>
                <a:lnTo>
                  <a:pt x="11648380" y="6218455"/>
                </a:lnTo>
                <a:lnTo>
                  <a:pt x="12742668" y="6013276"/>
                </a:lnTo>
                <a:close/>
                <a:moveTo>
                  <a:pt x="1584816" y="5573605"/>
                </a:moveTo>
                <a:lnTo>
                  <a:pt x="2229664" y="5729932"/>
                </a:lnTo>
                <a:lnTo>
                  <a:pt x="2200354" y="5817866"/>
                </a:lnTo>
                <a:lnTo>
                  <a:pt x="1555504" y="5661539"/>
                </a:lnTo>
                <a:lnTo>
                  <a:pt x="1584816" y="5573605"/>
                </a:lnTo>
                <a:close/>
                <a:moveTo>
                  <a:pt x="12615652" y="5495441"/>
                </a:moveTo>
                <a:lnTo>
                  <a:pt x="12644964" y="5583375"/>
                </a:lnTo>
                <a:lnTo>
                  <a:pt x="12009884" y="5759243"/>
                </a:lnTo>
                <a:lnTo>
                  <a:pt x="11980574" y="5671309"/>
                </a:lnTo>
                <a:lnTo>
                  <a:pt x="12615652" y="5495441"/>
                </a:lnTo>
                <a:close/>
                <a:moveTo>
                  <a:pt x="1741144" y="5075312"/>
                </a:moveTo>
                <a:lnTo>
                  <a:pt x="2757268" y="5446589"/>
                </a:lnTo>
                <a:lnTo>
                  <a:pt x="2727958" y="5534523"/>
                </a:lnTo>
                <a:lnTo>
                  <a:pt x="1711832" y="5163246"/>
                </a:lnTo>
                <a:lnTo>
                  <a:pt x="1741144" y="5075312"/>
                </a:lnTo>
                <a:close/>
                <a:moveTo>
                  <a:pt x="12469096" y="5055771"/>
                </a:moveTo>
                <a:lnTo>
                  <a:pt x="12508178" y="5143705"/>
                </a:lnTo>
                <a:lnTo>
                  <a:pt x="11462740" y="5524752"/>
                </a:lnTo>
                <a:lnTo>
                  <a:pt x="11423658" y="5446589"/>
                </a:lnTo>
                <a:lnTo>
                  <a:pt x="12469096" y="5055771"/>
                </a:lnTo>
                <a:close/>
                <a:moveTo>
                  <a:pt x="1936552" y="4616101"/>
                </a:moveTo>
                <a:lnTo>
                  <a:pt x="2542320" y="4889673"/>
                </a:lnTo>
                <a:lnTo>
                  <a:pt x="2503238" y="4967837"/>
                </a:lnTo>
                <a:lnTo>
                  <a:pt x="1897470" y="4704035"/>
                </a:lnTo>
                <a:lnTo>
                  <a:pt x="1936552" y="4616101"/>
                </a:lnTo>
                <a:close/>
                <a:moveTo>
                  <a:pt x="12263916" y="4567248"/>
                </a:moveTo>
                <a:lnTo>
                  <a:pt x="12303000" y="4645412"/>
                </a:lnTo>
                <a:lnTo>
                  <a:pt x="11707000" y="4938527"/>
                </a:lnTo>
                <a:lnTo>
                  <a:pt x="11667920" y="4850592"/>
                </a:lnTo>
                <a:lnTo>
                  <a:pt x="12263916" y="4567248"/>
                </a:lnTo>
                <a:close/>
                <a:moveTo>
                  <a:pt x="12048968" y="4166660"/>
                </a:moveTo>
                <a:lnTo>
                  <a:pt x="12097820" y="4244824"/>
                </a:lnTo>
                <a:lnTo>
                  <a:pt x="11130544" y="4801739"/>
                </a:lnTo>
                <a:lnTo>
                  <a:pt x="11081692" y="4723576"/>
                </a:lnTo>
                <a:lnTo>
                  <a:pt x="12048968" y="4166660"/>
                </a:lnTo>
                <a:close/>
                <a:moveTo>
                  <a:pt x="2171042" y="4166660"/>
                </a:moveTo>
                <a:lnTo>
                  <a:pt x="3138316" y="4723576"/>
                </a:lnTo>
                <a:lnTo>
                  <a:pt x="3099236" y="4811510"/>
                </a:lnTo>
                <a:lnTo>
                  <a:pt x="2122190" y="4254594"/>
                </a:lnTo>
                <a:lnTo>
                  <a:pt x="2171042" y="4166660"/>
                </a:lnTo>
                <a:close/>
                <a:moveTo>
                  <a:pt x="11785164" y="3756301"/>
                </a:moveTo>
                <a:lnTo>
                  <a:pt x="11834016" y="3834465"/>
                </a:lnTo>
                <a:lnTo>
                  <a:pt x="11296644" y="4215512"/>
                </a:lnTo>
                <a:lnTo>
                  <a:pt x="11247790" y="4147119"/>
                </a:lnTo>
                <a:lnTo>
                  <a:pt x="11785164" y="3756301"/>
                </a:lnTo>
                <a:close/>
                <a:moveTo>
                  <a:pt x="2444616" y="3756301"/>
                </a:moveTo>
                <a:lnTo>
                  <a:pt x="2991760" y="4127578"/>
                </a:lnTo>
                <a:lnTo>
                  <a:pt x="2933136" y="4205742"/>
                </a:lnTo>
                <a:lnTo>
                  <a:pt x="2385992" y="3834465"/>
                </a:lnTo>
                <a:lnTo>
                  <a:pt x="2444616" y="3756301"/>
                </a:lnTo>
                <a:close/>
                <a:moveTo>
                  <a:pt x="2747500" y="3365483"/>
                </a:moveTo>
                <a:lnTo>
                  <a:pt x="3607300" y="4078726"/>
                </a:lnTo>
                <a:lnTo>
                  <a:pt x="3548676" y="4147119"/>
                </a:lnTo>
                <a:lnTo>
                  <a:pt x="2688876" y="3433876"/>
                </a:lnTo>
                <a:lnTo>
                  <a:pt x="2747500" y="3365483"/>
                </a:lnTo>
                <a:close/>
                <a:moveTo>
                  <a:pt x="11462740" y="3336172"/>
                </a:moveTo>
                <a:lnTo>
                  <a:pt x="11521364" y="3414335"/>
                </a:lnTo>
                <a:lnTo>
                  <a:pt x="10671334" y="4137349"/>
                </a:lnTo>
                <a:lnTo>
                  <a:pt x="10602940" y="4059185"/>
                </a:lnTo>
                <a:lnTo>
                  <a:pt x="11462740" y="3336172"/>
                </a:lnTo>
                <a:close/>
                <a:moveTo>
                  <a:pt x="3079694" y="3003979"/>
                </a:moveTo>
                <a:lnTo>
                  <a:pt x="3558446" y="3463187"/>
                </a:lnTo>
                <a:lnTo>
                  <a:pt x="3490052" y="3521810"/>
                </a:lnTo>
                <a:lnTo>
                  <a:pt x="3021072" y="3072369"/>
                </a:lnTo>
                <a:lnTo>
                  <a:pt x="3079694" y="3003979"/>
                </a:lnTo>
                <a:close/>
                <a:moveTo>
                  <a:pt x="11391810" y="2760793"/>
                </a:moveTo>
                <a:lnTo>
                  <a:pt x="7705476" y="7719161"/>
                </a:lnTo>
                <a:lnTo>
                  <a:pt x="7706432" y="7720110"/>
                </a:lnTo>
                <a:lnTo>
                  <a:pt x="7702608" y="7723017"/>
                </a:lnTo>
                <a:lnTo>
                  <a:pt x="7699740" y="7726874"/>
                </a:lnTo>
                <a:lnTo>
                  <a:pt x="7698782" y="7725925"/>
                </a:lnTo>
                <a:lnTo>
                  <a:pt x="2779492" y="11464244"/>
                </a:lnTo>
                <a:lnTo>
                  <a:pt x="2968736" y="11644670"/>
                </a:lnTo>
                <a:cubicBezTo>
                  <a:pt x="4056068" y="12632934"/>
                  <a:pt x="5500482" y="13235266"/>
                  <a:pt x="7085580" y="13235266"/>
                </a:cubicBezTo>
                <a:cubicBezTo>
                  <a:pt x="10467116" y="13235266"/>
                  <a:pt x="13208396" y="10493988"/>
                  <a:pt x="13208396" y="7112449"/>
                </a:cubicBezTo>
                <a:cubicBezTo>
                  <a:pt x="13208396" y="5421680"/>
                  <a:pt x="12523076" y="3890975"/>
                  <a:pt x="11415064" y="2782964"/>
                </a:cubicBezTo>
                <a:lnTo>
                  <a:pt x="11391810" y="2760793"/>
                </a:lnTo>
                <a:close/>
                <a:moveTo>
                  <a:pt x="10749496" y="2652240"/>
                </a:moveTo>
                <a:lnTo>
                  <a:pt x="10827660" y="2710863"/>
                </a:lnTo>
                <a:lnTo>
                  <a:pt x="10104648" y="3570662"/>
                </a:lnTo>
                <a:lnTo>
                  <a:pt x="10036254" y="3512040"/>
                </a:lnTo>
                <a:lnTo>
                  <a:pt x="10749496" y="2652240"/>
                </a:lnTo>
                <a:close/>
                <a:moveTo>
                  <a:pt x="3470512" y="2652240"/>
                </a:moveTo>
                <a:lnTo>
                  <a:pt x="4183756" y="3512040"/>
                </a:lnTo>
                <a:lnTo>
                  <a:pt x="4115362" y="3570662"/>
                </a:lnTo>
                <a:lnTo>
                  <a:pt x="3392348" y="2710863"/>
                </a:lnTo>
                <a:lnTo>
                  <a:pt x="3470512" y="2652240"/>
                </a:lnTo>
                <a:close/>
                <a:moveTo>
                  <a:pt x="10368450" y="2359126"/>
                </a:moveTo>
                <a:lnTo>
                  <a:pt x="10446612" y="2417749"/>
                </a:lnTo>
                <a:lnTo>
                  <a:pt x="10075336" y="2964894"/>
                </a:lnTo>
                <a:lnTo>
                  <a:pt x="9997172" y="2906275"/>
                </a:lnTo>
                <a:lnTo>
                  <a:pt x="10368450" y="2359126"/>
                </a:lnTo>
                <a:close/>
                <a:moveTo>
                  <a:pt x="3861330" y="2359126"/>
                </a:moveTo>
                <a:lnTo>
                  <a:pt x="4242378" y="2896501"/>
                </a:lnTo>
                <a:lnTo>
                  <a:pt x="4173984" y="2945353"/>
                </a:lnTo>
                <a:lnTo>
                  <a:pt x="3783168" y="2417749"/>
                </a:lnTo>
                <a:lnTo>
                  <a:pt x="3861330" y="2359126"/>
                </a:lnTo>
                <a:close/>
                <a:moveTo>
                  <a:pt x="4281460" y="2095324"/>
                </a:moveTo>
                <a:lnTo>
                  <a:pt x="4838376" y="3062599"/>
                </a:lnTo>
                <a:lnTo>
                  <a:pt x="4760212" y="3101681"/>
                </a:lnTo>
                <a:lnTo>
                  <a:pt x="4203296" y="2144177"/>
                </a:lnTo>
                <a:lnTo>
                  <a:pt x="4281460" y="2095324"/>
                </a:lnTo>
                <a:close/>
                <a:moveTo>
                  <a:pt x="9919008" y="2075783"/>
                </a:moveTo>
                <a:lnTo>
                  <a:pt x="10006944" y="2124636"/>
                </a:lnTo>
                <a:lnTo>
                  <a:pt x="9450028" y="3091910"/>
                </a:lnTo>
                <a:lnTo>
                  <a:pt x="9371864" y="3052828"/>
                </a:lnTo>
                <a:lnTo>
                  <a:pt x="9919008" y="2075783"/>
                </a:lnTo>
                <a:close/>
                <a:moveTo>
                  <a:pt x="4721130" y="1870604"/>
                </a:moveTo>
                <a:lnTo>
                  <a:pt x="5004472" y="2466601"/>
                </a:lnTo>
                <a:lnTo>
                  <a:pt x="4926308" y="2505683"/>
                </a:lnTo>
                <a:lnTo>
                  <a:pt x="4633196" y="1909686"/>
                </a:lnTo>
                <a:lnTo>
                  <a:pt x="4721130" y="1870604"/>
                </a:lnTo>
                <a:close/>
                <a:moveTo>
                  <a:pt x="9479340" y="1860833"/>
                </a:moveTo>
                <a:lnTo>
                  <a:pt x="9567272" y="1899915"/>
                </a:lnTo>
                <a:lnTo>
                  <a:pt x="9303472" y="2505683"/>
                </a:lnTo>
                <a:lnTo>
                  <a:pt x="9215536" y="2466601"/>
                </a:lnTo>
                <a:lnTo>
                  <a:pt x="9479340" y="1860833"/>
                </a:lnTo>
                <a:close/>
                <a:moveTo>
                  <a:pt x="5190112" y="1675195"/>
                </a:moveTo>
                <a:lnTo>
                  <a:pt x="5571160" y="2730403"/>
                </a:lnTo>
                <a:lnTo>
                  <a:pt x="5483224" y="2759715"/>
                </a:lnTo>
                <a:lnTo>
                  <a:pt x="5102176" y="1714277"/>
                </a:lnTo>
                <a:lnTo>
                  <a:pt x="5190112" y="1675195"/>
                </a:lnTo>
                <a:close/>
                <a:moveTo>
                  <a:pt x="9010356" y="1665425"/>
                </a:moveTo>
                <a:lnTo>
                  <a:pt x="9098292" y="1704506"/>
                </a:lnTo>
                <a:lnTo>
                  <a:pt x="8727014" y="2749944"/>
                </a:lnTo>
                <a:lnTo>
                  <a:pt x="8639080" y="2720633"/>
                </a:lnTo>
                <a:lnTo>
                  <a:pt x="9010356" y="1665425"/>
                </a:lnTo>
                <a:close/>
                <a:moveTo>
                  <a:pt x="8551146" y="1528638"/>
                </a:moveTo>
                <a:lnTo>
                  <a:pt x="8639080" y="1548179"/>
                </a:lnTo>
                <a:lnTo>
                  <a:pt x="8472984" y="2193029"/>
                </a:lnTo>
                <a:lnTo>
                  <a:pt x="8385048" y="2173488"/>
                </a:lnTo>
                <a:lnTo>
                  <a:pt x="8551146" y="1528638"/>
                </a:lnTo>
                <a:close/>
                <a:moveTo>
                  <a:pt x="5678634" y="1528638"/>
                </a:moveTo>
                <a:lnTo>
                  <a:pt x="5864272" y="2163717"/>
                </a:lnTo>
                <a:lnTo>
                  <a:pt x="5766568" y="2183261"/>
                </a:lnTo>
                <a:lnTo>
                  <a:pt x="5590700" y="1548179"/>
                </a:lnTo>
                <a:lnTo>
                  <a:pt x="5678634" y="1528638"/>
                </a:lnTo>
                <a:close/>
                <a:moveTo>
                  <a:pt x="8052852" y="1421164"/>
                </a:moveTo>
                <a:lnTo>
                  <a:pt x="8150558" y="1440704"/>
                </a:lnTo>
                <a:lnTo>
                  <a:pt x="7955148" y="2534995"/>
                </a:lnTo>
                <a:lnTo>
                  <a:pt x="7867216" y="2525224"/>
                </a:lnTo>
                <a:lnTo>
                  <a:pt x="8052852" y="1421164"/>
                </a:lnTo>
                <a:close/>
                <a:moveTo>
                  <a:pt x="6157386" y="1421164"/>
                </a:moveTo>
                <a:lnTo>
                  <a:pt x="6352796" y="2525224"/>
                </a:lnTo>
                <a:lnTo>
                  <a:pt x="6264860" y="2544768"/>
                </a:lnTo>
                <a:lnTo>
                  <a:pt x="6059680" y="1440704"/>
                </a:lnTo>
                <a:lnTo>
                  <a:pt x="6157386" y="1421164"/>
                </a:lnTo>
                <a:close/>
                <a:moveTo>
                  <a:pt x="7564332" y="1362543"/>
                </a:moveTo>
                <a:lnTo>
                  <a:pt x="7652264" y="1372311"/>
                </a:lnTo>
                <a:lnTo>
                  <a:pt x="7603412" y="2026931"/>
                </a:lnTo>
                <a:lnTo>
                  <a:pt x="7515480" y="2026931"/>
                </a:lnTo>
                <a:lnTo>
                  <a:pt x="7564332" y="1362543"/>
                </a:lnTo>
                <a:close/>
                <a:moveTo>
                  <a:pt x="6655680" y="1362543"/>
                </a:moveTo>
                <a:lnTo>
                  <a:pt x="6724072" y="2017164"/>
                </a:lnTo>
                <a:lnTo>
                  <a:pt x="6636138" y="2026931"/>
                </a:lnTo>
                <a:lnTo>
                  <a:pt x="6567744" y="1372311"/>
                </a:lnTo>
                <a:lnTo>
                  <a:pt x="6655680" y="1362543"/>
                </a:lnTo>
                <a:close/>
                <a:moveTo>
                  <a:pt x="7046496" y="1342999"/>
                </a:moveTo>
                <a:lnTo>
                  <a:pt x="7144200" y="1342999"/>
                </a:lnTo>
                <a:lnTo>
                  <a:pt x="7144200" y="2466601"/>
                </a:lnTo>
                <a:lnTo>
                  <a:pt x="7056268" y="2466601"/>
                </a:lnTo>
                <a:lnTo>
                  <a:pt x="7046496" y="1342999"/>
                </a:lnTo>
                <a:close/>
                <a:moveTo>
                  <a:pt x="7085580" y="989632"/>
                </a:moveTo>
                <a:cubicBezTo>
                  <a:pt x="3704040" y="989632"/>
                  <a:pt x="962764" y="3730910"/>
                  <a:pt x="962764" y="7112449"/>
                </a:cubicBezTo>
                <a:cubicBezTo>
                  <a:pt x="962764" y="8803219"/>
                  <a:pt x="1648082" y="10333923"/>
                  <a:pt x="2756092" y="11441934"/>
                </a:cubicBezTo>
                <a:lnTo>
                  <a:pt x="2779362" y="11464120"/>
                </a:lnTo>
                <a:lnTo>
                  <a:pt x="6588734" y="6627501"/>
                </a:lnTo>
                <a:lnTo>
                  <a:pt x="6587966" y="6626741"/>
                </a:lnTo>
                <a:lnTo>
                  <a:pt x="6591696" y="6623740"/>
                </a:lnTo>
                <a:lnTo>
                  <a:pt x="6594660" y="6619978"/>
                </a:lnTo>
                <a:lnTo>
                  <a:pt x="6595428" y="6620737"/>
                </a:lnTo>
                <a:lnTo>
                  <a:pt x="11391680" y="2760668"/>
                </a:lnTo>
                <a:lnTo>
                  <a:pt x="11202422" y="2580229"/>
                </a:lnTo>
                <a:cubicBezTo>
                  <a:pt x="10115088" y="1591964"/>
                  <a:pt x="8670676" y="989632"/>
                  <a:pt x="7085580" y="989632"/>
                </a:cubicBezTo>
                <a:close/>
                <a:moveTo>
                  <a:pt x="4474866" y="0"/>
                </a:moveTo>
                <a:lnTo>
                  <a:pt x="9770450" y="0"/>
                </a:lnTo>
                <a:lnTo>
                  <a:pt x="10288284" y="9771"/>
                </a:lnTo>
                <a:lnTo>
                  <a:pt x="10718184" y="9771"/>
                </a:lnTo>
                <a:lnTo>
                  <a:pt x="10962444" y="19541"/>
                </a:lnTo>
                <a:lnTo>
                  <a:pt x="11196936" y="29312"/>
                </a:lnTo>
                <a:lnTo>
                  <a:pt x="11431426" y="58623"/>
                </a:lnTo>
                <a:lnTo>
                  <a:pt x="11656148" y="87934"/>
                </a:lnTo>
                <a:lnTo>
                  <a:pt x="11880868" y="136787"/>
                </a:lnTo>
                <a:lnTo>
                  <a:pt x="12105588" y="205180"/>
                </a:lnTo>
                <a:lnTo>
                  <a:pt x="12330308" y="283343"/>
                </a:lnTo>
                <a:lnTo>
                  <a:pt x="12545258" y="381048"/>
                </a:lnTo>
                <a:lnTo>
                  <a:pt x="12652732" y="439671"/>
                </a:lnTo>
                <a:lnTo>
                  <a:pt x="12750436" y="498293"/>
                </a:lnTo>
                <a:lnTo>
                  <a:pt x="12945846" y="635080"/>
                </a:lnTo>
                <a:lnTo>
                  <a:pt x="13131484" y="781636"/>
                </a:lnTo>
                <a:lnTo>
                  <a:pt x="13307352" y="947734"/>
                </a:lnTo>
                <a:lnTo>
                  <a:pt x="13463680" y="1113832"/>
                </a:lnTo>
                <a:lnTo>
                  <a:pt x="13620008" y="1299470"/>
                </a:lnTo>
                <a:lnTo>
                  <a:pt x="13756792" y="1504650"/>
                </a:lnTo>
                <a:lnTo>
                  <a:pt x="13815416" y="1602354"/>
                </a:lnTo>
                <a:lnTo>
                  <a:pt x="13874040" y="1709829"/>
                </a:lnTo>
                <a:lnTo>
                  <a:pt x="13971744" y="1924779"/>
                </a:lnTo>
                <a:lnTo>
                  <a:pt x="14049908" y="2139729"/>
                </a:lnTo>
                <a:lnTo>
                  <a:pt x="14108530" y="2364450"/>
                </a:lnTo>
                <a:lnTo>
                  <a:pt x="14157382" y="2598940"/>
                </a:lnTo>
                <a:lnTo>
                  <a:pt x="14196464" y="2823661"/>
                </a:lnTo>
                <a:lnTo>
                  <a:pt x="14216004" y="3058152"/>
                </a:lnTo>
                <a:lnTo>
                  <a:pt x="14235546" y="3292642"/>
                </a:lnTo>
                <a:lnTo>
                  <a:pt x="14245316" y="3527133"/>
                </a:lnTo>
                <a:lnTo>
                  <a:pt x="14245316" y="3957033"/>
                </a:lnTo>
                <a:lnTo>
                  <a:pt x="14245316" y="4484637"/>
                </a:lnTo>
                <a:lnTo>
                  <a:pt x="14245316" y="9770451"/>
                </a:lnTo>
                <a:lnTo>
                  <a:pt x="14245316" y="10298055"/>
                </a:lnTo>
                <a:lnTo>
                  <a:pt x="14245316" y="10727955"/>
                </a:lnTo>
                <a:lnTo>
                  <a:pt x="14235546" y="10962446"/>
                </a:lnTo>
                <a:lnTo>
                  <a:pt x="14216004" y="11206707"/>
                </a:lnTo>
                <a:lnTo>
                  <a:pt x="14196464" y="11431428"/>
                </a:lnTo>
                <a:lnTo>
                  <a:pt x="14157382" y="11656148"/>
                </a:lnTo>
                <a:lnTo>
                  <a:pt x="14108530" y="11890639"/>
                </a:lnTo>
                <a:lnTo>
                  <a:pt x="14049908" y="12115359"/>
                </a:lnTo>
                <a:lnTo>
                  <a:pt x="13971744" y="12330309"/>
                </a:lnTo>
                <a:lnTo>
                  <a:pt x="13874040" y="12545259"/>
                </a:lnTo>
                <a:lnTo>
                  <a:pt x="13815416" y="12652734"/>
                </a:lnTo>
                <a:lnTo>
                  <a:pt x="13756792" y="12760209"/>
                </a:lnTo>
                <a:lnTo>
                  <a:pt x="13620008" y="12955618"/>
                </a:lnTo>
                <a:lnTo>
                  <a:pt x="13463680" y="13141257"/>
                </a:lnTo>
                <a:lnTo>
                  <a:pt x="13307352" y="13317125"/>
                </a:lnTo>
                <a:lnTo>
                  <a:pt x="13131484" y="13473452"/>
                </a:lnTo>
                <a:lnTo>
                  <a:pt x="12945846" y="13620009"/>
                </a:lnTo>
                <a:lnTo>
                  <a:pt x="12750436" y="13756795"/>
                </a:lnTo>
                <a:lnTo>
                  <a:pt x="12652732" y="13825188"/>
                </a:lnTo>
                <a:lnTo>
                  <a:pt x="12545258" y="13883811"/>
                </a:lnTo>
                <a:lnTo>
                  <a:pt x="12330308" y="13981515"/>
                </a:lnTo>
                <a:lnTo>
                  <a:pt x="12105588" y="14059679"/>
                </a:lnTo>
                <a:lnTo>
                  <a:pt x="11880868" y="14118302"/>
                </a:lnTo>
                <a:lnTo>
                  <a:pt x="11656148" y="14167154"/>
                </a:lnTo>
                <a:lnTo>
                  <a:pt x="11431426" y="14196465"/>
                </a:lnTo>
                <a:lnTo>
                  <a:pt x="11196936" y="14225777"/>
                </a:lnTo>
                <a:lnTo>
                  <a:pt x="10962444" y="14235547"/>
                </a:lnTo>
                <a:lnTo>
                  <a:pt x="10718184" y="14245318"/>
                </a:lnTo>
                <a:lnTo>
                  <a:pt x="10288284" y="14255088"/>
                </a:lnTo>
                <a:lnTo>
                  <a:pt x="9770450" y="14255088"/>
                </a:lnTo>
                <a:lnTo>
                  <a:pt x="4474866" y="14255088"/>
                </a:lnTo>
                <a:lnTo>
                  <a:pt x="3957032" y="14255088"/>
                </a:lnTo>
                <a:lnTo>
                  <a:pt x="3527132" y="14245318"/>
                </a:lnTo>
                <a:lnTo>
                  <a:pt x="3282870" y="14235547"/>
                </a:lnTo>
                <a:lnTo>
                  <a:pt x="3048380" y="14225777"/>
                </a:lnTo>
                <a:lnTo>
                  <a:pt x="2813888" y="14196465"/>
                </a:lnTo>
                <a:lnTo>
                  <a:pt x="2589168" y="14167154"/>
                </a:lnTo>
                <a:lnTo>
                  <a:pt x="2364448" y="14118302"/>
                </a:lnTo>
                <a:lnTo>
                  <a:pt x="2139728" y="14059679"/>
                </a:lnTo>
                <a:lnTo>
                  <a:pt x="1924778" y="13981515"/>
                </a:lnTo>
                <a:lnTo>
                  <a:pt x="1709828" y="13883811"/>
                </a:lnTo>
                <a:lnTo>
                  <a:pt x="1602352" y="13825188"/>
                </a:lnTo>
                <a:lnTo>
                  <a:pt x="1494878" y="13756795"/>
                </a:lnTo>
                <a:lnTo>
                  <a:pt x="1299468" y="13620009"/>
                </a:lnTo>
                <a:lnTo>
                  <a:pt x="1113832" y="13473452"/>
                </a:lnTo>
                <a:lnTo>
                  <a:pt x="937964" y="13317125"/>
                </a:lnTo>
                <a:lnTo>
                  <a:pt x="781636" y="13141257"/>
                </a:lnTo>
                <a:lnTo>
                  <a:pt x="625308" y="12955618"/>
                </a:lnTo>
                <a:lnTo>
                  <a:pt x="488520" y="12760209"/>
                </a:lnTo>
                <a:lnTo>
                  <a:pt x="429900" y="12652734"/>
                </a:lnTo>
                <a:lnTo>
                  <a:pt x="371276" y="12545259"/>
                </a:lnTo>
                <a:lnTo>
                  <a:pt x="273572" y="12330309"/>
                </a:lnTo>
                <a:lnTo>
                  <a:pt x="195408" y="12115359"/>
                </a:lnTo>
                <a:lnTo>
                  <a:pt x="136784" y="11890639"/>
                </a:lnTo>
                <a:lnTo>
                  <a:pt x="87932" y="11656148"/>
                </a:lnTo>
                <a:lnTo>
                  <a:pt x="48852" y="11431428"/>
                </a:lnTo>
                <a:lnTo>
                  <a:pt x="29312" y="11206707"/>
                </a:lnTo>
                <a:lnTo>
                  <a:pt x="9768" y="10962446"/>
                </a:lnTo>
                <a:lnTo>
                  <a:pt x="9768" y="10727955"/>
                </a:lnTo>
                <a:lnTo>
                  <a:pt x="0" y="10298055"/>
                </a:lnTo>
                <a:lnTo>
                  <a:pt x="0" y="9770451"/>
                </a:lnTo>
                <a:lnTo>
                  <a:pt x="0" y="4484637"/>
                </a:lnTo>
                <a:lnTo>
                  <a:pt x="0" y="3957033"/>
                </a:lnTo>
                <a:lnTo>
                  <a:pt x="9768" y="3527133"/>
                </a:lnTo>
                <a:lnTo>
                  <a:pt x="9768" y="3292642"/>
                </a:lnTo>
                <a:lnTo>
                  <a:pt x="29312" y="3058152"/>
                </a:lnTo>
                <a:lnTo>
                  <a:pt x="48852" y="2823661"/>
                </a:lnTo>
                <a:lnTo>
                  <a:pt x="87932" y="2598940"/>
                </a:lnTo>
                <a:lnTo>
                  <a:pt x="136784" y="2364450"/>
                </a:lnTo>
                <a:lnTo>
                  <a:pt x="195408" y="2139729"/>
                </a:lnTo>
                <a:lnTo>
                  <a:pt x="273572" y="1924779"/>
                </a:lnTo>
                <a:lnTo>
                  <a:pt x="371276" y="1709829"/>
                </a:lnTo>
                <a:lnTo>
                  <a:pt x="429900" y="1602354"/>
                </a:lnTo>
                <a:lnTo>
                  <a:pt x="488520" y="1504650"/>
                </a:lnTo>
                <a:lnTo>
                  <a:pt x="625308" y="1299470"/>
                </a:lnTo>
                <a:lnTo>
                  <a:pt x="781636" y="1113832"/>
                </a:lnTo>
                <a:lnTo>
                  <a:pt x="937964" y="947734"/>
                </a:lnTo>
                <a:lnTo>
                  <a:pt x="1113832" y="781636"/>
                </a:lnTo>
                <a:lnTo>
                  <a:pt x="1299468" y="635080"/>
                </a:lnTo>
                <a:lnTo>
                  <a:pt x="1494878" y="498293"/>
                </a:lnTo>
                <a:lnTo>
                  <a:pt x="1602352" y="439671"/>
                </a:lnTo>
                <a:lnTo>
                  <a:pt x="1709828" y="381048"/>
                </a:lnTo>
                <a:lnTo>
                  <a:pt x="1924778" y="283343"/>
                </a:lnTo>
                <a:lnTo>
                  <a:pt x="2139728" y="205180"/>
                </a:lnTo>
                <a:lnTo>
                  <a:pt x="2364448" y="136787"/>
                </a:lnTo>
                <a:lnTo>
                  <a:pt x="2589168" y="87934"/>
                </a:lnTo>
                <a:lnTo>
                  <a:pt x="2813888" y="58623"/>
                </a:lnTo>
                <a:lnTo>
                  <a:pt x="3048380" y="29312"/>
                </a:lnTo>
                <a:lnTo>
                  <a:pt x="3282870" y="19541"/>
                </a:lnTo>
                <a:lnTo>
                  <a:pt x="3527132" y="9771"/>
                </a:lnTo>
                <a:lnTo>
                  <a:pt x="3957032" y="9771"/>
                </a:lnTo>
                <a:lnTo>
                  <a:pt x="4474866" y="0"/>
                </a:lnTo>
                <a:close/>
              </a:path>
            </a:pathLst>
          </a:custGeom>
          <a:solidFill>
            <a:schemeClr val="tx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39" name="KSO_Shape"/>
          <p:cNvSpPr/>
          <p:nvPr/>
        </p:nvSpPr>
        <p:spPr>
          <a:xfrm>
            <a:off x="6039014" y="4063660"/>
            <a:ext cx="537386" cy="826747"/>
          </a:xfrm>
          <a:custGeom>
            <a:avLst/>
            <a:gdLst>
              <a:gd name="connsiteX0" fmla="*/ 1569114 w 3604952"/>
              <a:gd name="connsiteY0" fmla="*/ 5211012 h 5550702"/>
              <a:gd name="connsiteX1" fmla="*/ 2035839 w 3604952"/>
              <a:gd name="connsiteY1" fmla="*/ 5211012 h 5550702"/>
              <a:gd name="connsiteX2" fmla="*/ 2035839 w 3604952"/>
              <a:gd name="connsiteY2" fmla="*/ 5550702 h 5550702"/>
              <a:gd name="connsiteX3" fmla="*/ 1569114 w 3604952"/>
              <a:gd name="connsiteY3" fmla="*/ 5550702 h 5550702"/>
              <a:gd name="connsiteX4" fmla="*/ 1045239 w 3604952"/>
              <a:gd name="connsiteY4" fmla="*/ 4710950 h 5550702"/>
              <a:gd name="connsiteX5" fmla="*/ 2559714 w 3604952"/>
              <a:gd name="connsiteY5" fmla="*/ 4710950 h 5550702"/>
              <a:gd name="connsiteX6" fmla="*/ 2559714 w 3604952"/>
              <a:gd name="connsiteY6" fmla="*/ 4972888 h 5550702"/>
              <a:gd name="connsiteX7" fmla="*/ 1045239 w 3604952"/>
              <a:gd name="connsiteY7" fmla="*/ 4972888 h 5550702"/>
              <a:gd name="connsiteX8" fmla="*/ 1045239 w 3604952"/>
              <a:gd name="connsiteY8" fmla="*/ 4210887 h 5550702"/>
              <a:gd name="connsiteX9" fmla="*/ 2559714 w 3604952"/>
              <a:gd name="connsiteY9" fmla="*/ 4210887 h 5550702"/>
              <a:gd name="connsiteX10" fmla="*/ 2559714 w 3604952"/>
              <a:gd name="connsiteY10" fmla="*/ 4472825 h 5550702"/>
              <a:gd name="connsiteX11" fmla="*/ 1045239 w 3604952"/>
              <a:gd name="connsiteY11" fmla="*/ 4472825 h 5550702"/>
              <a:gd name="connsiteX12" fmla="*/ 1802476 w 3604952"/>
              <a:gd name="connsiteY12" fmla="*/ 0 h 5550702"/>
              <a:gd name="connsiteX13" fmla="*/ 3604952 w 3604952"/>
              <a:gd name="connsiteY13" fmla="*/ 1857794 h 5550702"/>
              <a:gd name="connsiteX14" fmla="*/ 2661643 w 3604952"/>
              <a:gd name="connsiteY14" fmla="*/ 3491362 h 5550702"/>
              <a:gd name="connsiteX15" fmla="*/ 2559714 w 3604952"/>
              <a:gd name="connsiteY15" fmla="*/ 3541971 h 5550702"/>
              <a:gd name="connsiteX16" fmla="*/ 2559714 w 3604952"/>
              <a:gd name="connsiteY16" fmla="*/ 3972762 h 5550702"/>
              <a:gd name="connsiteX17" fmla="*/ 1045239 w 3604952"/>
              <a:gd name="connsiteY17" fmla="*/ 3972762 h 5550702"/>
              <a:gd name="connsiteX18" fmla="*/ 1045239 w 3604952"/>
              <a:gd name="connsiteY18" fmla="*/ 3541971 h 5550702"/>
              <a:gd name="connsiteX19" fmla="*/ 943309 w 3604952"/>
              <a:gd name="connsiteY19" fmla="*/ 3491362 h 5550702"/>
              <a:gd name="connsiteX20" fmla="*/ 0 w 3604952"/>
              <a:gd name="connsiteY20" fmla="*/ 1857794 h 5550702"/>
              <a:gd name="connsiteX21" fmla="*/ 1802476 w 3604952"/>
              <a:gd name="connsiteY21" fmla="*/ 0 h 555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04952" h="5550702">
                <a:moveTo>
                  <a:pt x="1569114" y="5211012"/>
                </a:moveTo>
                <a:lnTo>
                  <a:pt x="2035839" y="5211012"/>
                </a:lnTo>
                <a:lnTo>
                  <a:pt x="2035839" y="5550702"/>
                </a:lnTo>
                <a:lnTo>
                  <a:pt x="1569114" y="5550702"/>
                </a:lnTo>
                <a:close/>
                <a:moveTo>
                  <a:pt x="1045239" y="4710950"/>
                </a:moveTo>
                <a:lnTo>
                  <a:pt x="2559714" y="4710950"/>
                </a:lnTo>
                <a:lnTo>
                  <a:pt x="2559714" y="4972888"/>
                </a:lnTo>
                <a:lnTo>
                  <a:pt x="1045239" y="4972888"/>
                </a:lnTo>
                <a:close/>
                <a:moveTo>
                  <a:pt x="1045239" y="4210887"/>
                </a:moveTo>
                <a:lnTo>
                  <a:pt x="2559714" y="4210887"/>
                </a:lnTo>
                <a:lnTo>
                  <a:pt x="2559714" y="4472825"/>
                </a:lnTo>
                <a:lnTo>
                  <a:pt x="1045239" y="4472825"/>
                </a:lnTo>
                <a:close/>
                <a:moveTo>
                  <a:pt x="1802476" y="0"/>
                </a:moveTo>
                <a:cubicBezTo>
                  <a:pt x="2797956" y="0"/>
                  <a:pt x="3604952" y="831763"/>
                  <a:pt x="3604952" y="1857794"/>
                </a:cubicBezTo>
                <a:cubicBezTo>
                  <a:pt x="3604952" y="2563190"/>
                  <a:pt x="3223520" y="3176765"/>
                  <a:pt x="2661643" y="3491362"/>
                </a:cubicBezTo>
                <a:lnTo>
                  <a:pt x="2559714" y="3541971"/>
                </a:lnTo>
                <a:lnTo>
                  <a:pt x="2559714" y="3972762"/>
                </a:lnTo>
                <a:lnTo>
                  <a:pt x="1045239" y="3972762"/>
                </a:lnTo>
                <a:lnTo>
                  <a:pt x="1045239" y="3541971"/>
                </a:lnTo>
                <a:lnTo>
                  <a:pt x="943309" y="3491362"/>
                </a:lnTo>
                <a:cubicBezTo>
                  <a:pt x="381432" y="3176765"/>
                  <a:pt x="0" y="2563190"/>
                  <a:pt x="0" y="1857794"/>
                </a:cubicBezTo>
                <a:cubicBezTo>
                  <a:pt x="0" y="831763"/>
                  <a:pt x="806996" y="0"/>
                  <a:pt x="180247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cs typeface="+mn-ea"/>
              <a:sym typeface="+mn-lt"/>
            </a:endParaRPr>
          </a:p>
        </p:txBody>
      </p:sp>
      <p:sp>
        <p:nvSpPr>
          <p:cNvPr id="40" name="KSO_Shape"/>
          <p:cNvSpPr>
            <a:spLocks/>
          </p:cNvSpPr>
          <p:nvPr/>
        </p:nvSpPr>
        <p:spPr bwMode="auto">
          <a:xfrm>
            <a:off x="6030248" y="5350030"/>
            <a:ext cx="578290" cy="573191"/>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tx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mn-lt"/>
              <a:ea typeface="+mn-ea"/>
              <a:cs typeface="+mn-ea"/>
              <a:sym typeface="+mn-lt"/>
            </a:endParaRPr>
          </a:p>
        </p:txBody>
      </p:sp>
    </p:spTree>
    <p:extLst>
      <p:ext uri="{BB962C8B-B14F-4D97-AF65-F5344CB8AC3E}">
        <p14:creationId xmlns:p14="http://schemas.microsoft.com/office/powerpoint/2010/main" val="245708764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34" y="2070175"/>
            <a:ext cx="12191666" cy="201919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nvGrpSpPr>
          <p:cNvPr id="20" name="组合 19"/>
          <p:cNvGrpSpPr/>
          <p:nvPr/>
        </p:nvGrpSpPr>
        <p:grpSpPr>
          <a:xfrm>
            <a:off x="1203594" y="1708245"/>
            <a:ext cx="9784813" cy="3993931"/>
            <a:chOff x="1203325" y="1708150"/>
            <a:chExt cx="9785350" cy="3994150"/>
          </a:xfrm>
        </p:grpSpPr>
        <p:grpSp>
          <p:nvGrpSpPr>
            <p:cNvPr id="15" name="组合 14"/>
            <p:cNvGrpSpPr/>
            <p:nvPr/>
          </p:nvGrpSpPr>
          <p:grpSpPr>
            <a:xfrm>
              <a:off x="1203325" y="1708150"/>
              <a:ext cx="9785350" cy="3994150"/>
              <a:chOff x="1206500" y="1708150"/>
              <a:chExt cx="9785350" cy="3994150"/>
            </a:xfrm>
          </p:grpSpPr>
          <p:sp>
            <p:nvSpPr>
              <p:cNvPr id="7" name="矩形 6"/>
              <p:cNvSpPr/>
              <p:nvPr/>
            </p:nvSpPr>
            <p:spPr>
              <a:xfrm>
                <a:off x="1206500" y="1708150"/>
                <a:ext cx="2120900" cy="3994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2" name="矩形 11"/>
              <p:cNvSpPr/>
              <p:nvPr/>
            </p:nvSpPr>
            <p:spPr>
              <a:xfrm>
                <a:off x="3761317" y="1708150"/>
                <a:ext cx="2120900" cy="399415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3" name="矩形 12"/>
              <p:cNvSpPr/>
              <p:nvPr/>
            </p:nvSpPr>
            <p:spPr>
              <a:xfrm>
                <a:off x="6316134" y="1708150"/>
                <a:ext cx="2120900" cy="3994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4" name="矩形 13"/>
              <p:cNvSpPr/>
              <p:nvPr/>
            </p:nvSpPr>
            <p:spPr>
              <a:xfrm>
                <a:off x="8870950" y="1708150"/>
                <a:ext cx="2120900" cy="39941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sp>
          <p:nvSpPr>
            <p:cNvPr id="16" name="矩形 15"/>
            <p:cNvSpPr/>
            <p:nvPr/>
          </p:nvSpPr>
          <p:spPr>
            <a:xfrm>
              <a:off x="1222375" y="2070100"/>
              <a:ext cx="2120900" cy="2019300"/>
            </a:xfrm>
            <a:prstGeom prst="rect">
              <a:avLst/>
            </a:prstGeom>
            <a:blipFill dpi="0"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7" name="矩形 16"/>
            <p:cNvSpPr/>
            <p:nvPr/>
          </p:nvSpPr>
          <p:spPr>
            <a:xfrm>
              <a:off x="3758141" y="2070100"/>
              <a:ext cx="2120900" cy="201930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8" name="矩形 17"/>
            <p:cNvSpPr/>
            <p:nvPr/>
          </p:nvSpPr>
          <p:spPr>
            <a:xfrm>
              <a:off x="6312959" y="2070100"/>
              <a:ext cx="2120900" cy="2019300"/>
            </a:xfrm>
            <a:prstGeom prst="rect">
              <a:avLst/>
            </a:prstGeom>
            <a:blipFill dpi="0" rotWithShape="1">
              <a:blip r:embed="rId6" cstate="email">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9" name="矩形 18"/>
            <p:cNvSpPr/>
            <p:nvPr/>
          </p:nvSpPr>
          <p:spPr>
            <a:xfrm>
              <a:off x="8867775" y="2063750"/>
              <a:ext cx="2120900" cy="2019300"/>
            </a:xfrm>
            <a:prstGeom prst="rect">
              <a:avLst/>
            </a:prstGeom>
            <a:blipFill dpi="0" rotWithShape="1">
              <a:blip r:embed="rId8" cstate="email">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sp>
        <p:nvSpPr>
          <p:cNvPr id="27" name="TextBox 39"/>
          <p:cNvSpPr txBox="1"/>
          <p:nvPr/>
        </p:nvSpPr>
        <p:spPr>
          <a:xfrm>
            <a:off x="1330184" y="4147659"/>
            <a:ext cx="1994194" cy="1172629"/>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请替换文字内容</a:t>
            </a:r>
          </a:p>
          <a:p>
            <a:pPr>
              <a:lnSpc>
                <a:spcPct val="120000"/>
              </a:lnSpc>
            </a:pPr>
            <a:r>
              <a:rPr lang="zh-CN" altLang="en-US" sz="1200" dirty="0">
                <a:solidFill>
                  <a:schemeClr val="bg1"/>
                </a:solidFill>
                <a:cs typeface="+mn-ea"/>
                <a:sym typeface="+mn-lt"/>
              </a:rPr>
              <a:t>请替换文字内容，点击添加相关标题文字，修改文字内容</a:t>
            </a:r>
          </a:p>
        </p:txBody>
      </p:sp>
      <p:sp>
        <p:nvSpPr>
          <p:cNvPr id="35" name="TextBox 39"/>
          <p:cNvSpPr txBox="1"/>
          <p:nvPr/>
        </p:nvSpPr>
        <p:spPr>
          <a:xfrm>
            <a:off x="3822770" y="4147659"/>
            <a:ext cx="1994194" cy="1172629"/>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请替换文字内容</a:t>
            </a:r>
          </a:p>
          <a:p>
            <a:pPr>
              <a:lnSpc>
                <a:spcPct val="120000"/>
              </a:lnSpc>
            </a:pPr>
            <a:r>
              <a:rPr lang="zh-CN" altLang="en-US" sz="1200" dirty="0">
                <a:solidFill>
                  <a:schemeClr val="bg1"/>
                </a:solidFill>
                <a:cs typeface="+mn-ea"/>
                <a:sym typeface="+mn-lt"/>
              </a:rPr>
              <a:t>请替换文字内容，点击添加相关标题文字，修改文字内容</a:t>
            </a:r>
          </a:p>
        </p:txBody>
      </p:sp>
      <p:sp>
        <p:nvSpPr>
          <p:cNvPr id="39" name="TextBox 39"/>
          <p:cNvSpPr txBox="1"/>
          <p:nvPr/>
        </p:nvSpPr>
        <p:spPr>
          <a:xfrm>
            <a:off x="6399648" y="4147659"/>
            <a:ext cx="1994194" cy="1172629"/>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请替换文字内容</a:t>
            </a:r>
          </a:p>
          <a:p>
            <a:pPr>
              <a:lnSpc>
                <a:spcPct val="120000"/>
              </a:lnSpc>
            </a:pPr>
            <a:r>
              <a:rPr lang="zh-CN" altLang="en-US" sz="1200" dirty="0">
                <a:solidFill>
                  <a:schemeClr val="bg1"/>
                </a:solidFill>
                <a:cs typeface="+mn-ea"/>
                <a:sym typeface="+mn-lt"/>
              </a:rPr>
              <a:t>请替换文字内容，点击添加相关标题文字，修改文字内容</a:t>
            </a:r>
          </a:p>
        </p:txBody>
      </p:sp>
      <p:sp>
        <p:nvSpPr>
          <p:cNvPr id="40" name="TextBox 39"/>
          <p:cNvSpPr txBox="1"/>
          <p:nvPr/>
        </p:nvSpPr>
        <p:spPr>
          <a:xfrm>
            <a:off x="8976525" y="4147659"/>
            <a:ext cx="1994194" cy="1172629"/>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请替换文字内容</a:t>
            </a:r>
          </a:p>
          <a:p>
            <a:pPr>
              <a:lnSpc>
                <a:spcPct val="120000"/>
              </a:lnSpc>
            </a:pPr>
            <a:r>
              <a:rPr lang="zh-CN" altLang="en-US" sz="1200" dirty="0">
                <a:solidFill>
                  <a:schemeClr val="bg1"/>
                </a:solidFill>
                <a:cs typeface="+mn-ea"/>
                <a:sym typeface="+mn-lt"/>
              </a:rPr>
              <a:t>请替换文字内容，点击添加相关标题文字，修改文字内容</a:t>
            </a:r>
          </a:p>
        </p:txBody>
      </p:sp>
    </p:spTree>
    <p:extLst>
      <p:ext uri="{BB962C8B-B14F-4D97-AF65-F5344CB8AC3E}">
        <p14:creationId xmlns:p14="http://schemas.microsoft.com/office/powerpoint/2010/main" val="31159977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up)">
                                      <p:cBhvr>
                                        <p:cTn id="17" dur="500"/>
                                        <p:tgtEl>
                                          <p:spTgt spid="27"/>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up)">
                                      <p:cBhvr>
                                        <p:cTn id="25" dur="500"/>
                                        <p:tgtEl>
                                          <p:spTgt spid="3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35" grpId="0"/>
      <p:bldP spid="39"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rot="10800000">
            <a:off x="5827790" y="1864337"/>
            <a:ext cx="1192772" cy="972295"/>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10" name="椭圆 9"/>
            <p:cNvSpPr/>
            <p:nvPr/>
          </p:nvSpPr>
          <p:spPr>
            <a:xfrm>
              <a:off x="3561365" y="3313435"/>
              <a:ext cx="800100" cy="800100"/>
            </a:xfrm>
            <a:prstGeom prst="ellipse">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cxnSp>
        <p:nvCxnSpPr>
          <p:cNvPr id="13" name="直接连接符 12"/>
          <p:cNvCxnSpPr/>
          <p:nvPr/>
        </p:nvCxnSpPr>
        <p:spPr>
          <a:xfrm>
            <a:off x="4422646" y="2335971"/>
            <a:ext cx="1419657" cy="0"/>
          </a:xfrm>
          <a:prstGeom prst="line">
            <a:avLst/>
          </a:prstGeom>
          <a:ln w="952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10800000">
            <a:off x="6271715" y="3490807"/>
            <a:ext cx="1192772" cy="972295"/>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17" name="椭圆 16"/>
            <p:cNvSpPr/>
            <p:nvPr/>
          </p:nvSpPr>
          <p:spPr>
            <a:xfrm>
              <a:off x="3561365" y="3313435"/>
              <a:ext cx="800100" cy="800100"/>
            </a:xfrm>
            <a:prstGeom prst="ellipse">
              <a:avLst/>
            </a:prstGeom>
            <a:solidFill>
              <a:srgbClr val="E56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cxnSp>
        <p:nvCxnSpPr>
          <p:cNvPr id="18" name="直接连接符 17"/>
          <p:cNvCxnSpPr/>
          <p:nvPr/>
        </p:nvCxnSpPr>
        <p:spPr>
          <a:xfrm>
            <a:off x="3970887" y="3983250"/>
            <a:ext cx="2300828" cy="0"/>
          </a:xfrm>
          <a:prstGeom prst="line">
            <a:avLst/>
          </a:prstGeom>
          <a:ln w="952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rot="10800000">
            <a:off x="5204480" y="4942951"/>
            <a:ext cx="1192772" cy="972295"/>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2" name="椭圆 21"/>
            <p:cNvSpPr/>
            <p:nvPr/>
          </p:nvSpPr>
          <p:spPr>
            <a:xfrm>
              <a:off x="3561365" y="3313435"/>
              <a:ext cx="800100" cy="8001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cxnSp>
        <p:nvCxnSpPr>
          <p:cNvPr id="23" name="直接连接符 22"/>
          <p:cNvCxnSpPr/>
          <p:nvPr/>
        </p:nvCxnSpPr>
        <p:spPr>
          <a:xfrm>
            <a:off x="2298909" y="5429099"/>
            <a:ext cx="2920085" cy="0"/>
          </a:xfrm>
          <a:prstGeom prst="line">
            <a:avLst/>
          </a:prstGeom>
          <a:ln w="952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144933" y="1996541"/>
            <a:ext cx="759488" cy="707886"/>
          </a:xfrm>
          <a:prstGeom prst="rect">
            <a:avLst/>
          </a:prstGeom>
          <a:noFill/>
        </p:spPr>
        <p:txBody>
          <a:bodyPr wrap="square" rtlCol="0">
            <a:spAutoFit/>
          </a:bodyPr>
          <a:lstStyle/>
          <a:p>
            <a:pPr algn="ctr"/>
            <a:r>
              <a:rPr lang="zh-CN" altLang="en-US" sz="2000" b="1" dirty="0">
                <a:solidFill>
                  <a:schemeClr val="bg1"/>
                </a:solidFill>
                <a:cs typeface="+mn-ea"/>
                <a:sym typeface="+mn-lt"/>
              </a:rPr>
              <a:t>文字内容</a:t>
            </a:r>
          </a:p>
        </p:txBody>
      </p:sp>
      <p:sp>
        <p:nvSpPr>
          <p:cNvPr id="26" name="文本框 25"/>
          <p:cNvSpPr txBox="1"/>
          <p:nvPr/>
        </p:nvSpPr>
        <p:spPr>
          <a:xfrm>
            <a:off x="6588856" y="3623011"/>
            <a:ext cx="759488" cy="707886"/>
          </a:xfrm>
          <a:prstGeom prst="rect">
            <a:avLst/>
          </a:prstGeom>
          <a:noFill/>
        </p:spPr>
        <p:txBody>
          <a:bodyPr wrap="square" rtlCol="0">
            <a:spAutoFit/>
          </a:bodyPr>
          <a:lstStyle/>
          <a:p>
            <a:pPr algn="ctr"/>
            <a:r>
              <a:rPr lang="zh-CN" altLang="en-US" sz="2000" b="1" dirty="0">
                <a:solidFill>
                  <a:schemeClr val="bg1"/>
                </a:solidFill>
                <a:cs typeface="+mn-ea"/>
                <a:sym typeface="+mn-lt"/>
              </a:rPr>
              <a:t>文字内容</a:t>
            </a:r>
          </a:p>
        </p:txBody>
      </p:sp>
      <p:sp>
        <p:nvSpPr>
          <p:cNvPr id="27" name="文本框 26"/>
          <p:cNvSpPr txBox="1"/>
          <p:nvPr/>
        </p:nvSpPr>
        <p:spPr>
          <a:xfrm>
            <a:off x="5527194" y="5084471"/>
            <a:ext cx="759488" cy="707886"/>
          </a:xfrm>
          <a:prstGeom prst="rect">
            <a:avLst/>
          </a:prstGeom>
          <a:noFill/>
        </p:spPr>
        <p:txBody>
          <a:bodyPr wrap="square" rtlCol="0">
            <a:spAutoFit/>
          </a:bodyPr>
          <a:lstStyle/>
          <a:p>
            <a:pPr algn="ctr"/>
            <a:r>
              <a:rPr lang="zh-CN" altLang="en-US" sz="2000" b="1" dirty="0">
                <a:solidFill>
                  <a:schemeClr val="bg1"/>
                </a:solidFill>
                <a:cs typeface="+mn-ea"/>
                <a:sym typeface="+mn-lt"/>
              </a:rPr>
              <a:t>文字内容</a:t>
            </a:r>
          </a:p>
        </p:txBody>
      </p:sp>
      <p:sp>
        <p:nvSpPr>
          <p:cNvPr id="28" name="TextBox 39"/>
          <p:cNvSpPr txBox="1"/>
          <p:nvPr/>
        </p:nvSpPr>
        <p:spPr>
          <a:xfrm>
            <a:off x="7195175" y="1818510"/>
            <a:ext cx="3550261" cy="1283428"/>
          </a:xfrm>
          <a:prstGeom prst="rect">
            <a:avLst/>
          </a:prstGeom>
          <a:noFill/>
        </p:spPr>
        <p:txBody>
          <a:bodyPr wrap="square" rtlCol="0">
            <a:spAutoFit/>
          </a:bodyPr>
          <a:lstStyle/>
          <a:p>
            <a:pPr>
              <a:lnSpc>
                <a:spcPct val="150000"/>
              </a:lnSpc>
            </a:pPr>
            <a:r>
              <a:rPr lang="zh-CN" altLang="en-US" dirty="0">
                <a:solidFill>
                  <a:schemeClr val="tx1">
                    <a:lumMod val="95000"/>
                    <a:lumOff val="5000"/>
                  </a:schemeClr>
                </a:solidFill>
                <a:cs typeface="+mn-ea"/>
                <a:sym typeface="+mn-lt"/>
              </a:rPr>
              <a:t>点击请替换文字内容</a:t>
            </a:r>
          </a:p>
          <a:p>
            <a:pPr>
              <a:lnSpc>
                <a:spcPct val="120000"/>
              </a:lnSpc>
            </a:pPr>
            <a:r>
              <a:rPr lang="zh-CN" altLang="en-US" sz="1400" dirty="0">
                <a:solidFill>
                  <a:schemeClr val="tx1">
                    <a:lumMod val="75000"/>
                    <a:lumOff val="25000"/>
                  </a:schemeClr>
                </a:solidFill>
                <a:cs typeface="+mn-ea"/>
                <a:sym typeface="+mn-lt"/>
              </a:rPr>
              <a:t>请替换文字内容，点击添加相关标题文字，修改文字内容，也可以直接复制你的内容到此</a:t>
            </a:r>
          </a:p>
        </p:txBody>
      </p:sp>
      <p:sp>
        <p:nvSpPr>
          <p:cNvPr id="32" name="TextBox 39"/>
          <p:cNvSpPr txBox="1"/>
          <p:nvPr/>
        </p:nvSpPr>
        <p:spPr>
          <a:xfrm>
            <a:off x="7536481" y="3429694"/>
            <a:ext cx="3550261" cy="1283428"/>
          </a:xfrm>
          <a:prstGeom prst="rect">
            <a:avLst/>
          </a:prstGeom>
          <a:noFill/>
        </p:spPr>
        <p:txBody>
          <a:bodyPr wrap="square" rtlCol="0">
            <a:spAutoFit/>
          </a:bodyPr>
          <a:lstStyle/>
          <a:p>
            <a:pPr>
              <a:lnSpc>
                <a:spcPct val="150000"/>
              </a:lnSpc>
            </a:pPr>
            <a:r>
              <a:rPr lang="zh-CN" altLang="en-US" dirty="0">
                <a:solidFill>
                  <a:schemeClr val="tx1">
                    <a:lumMod val="95000"/>
                    <a:lumOff val="5000"/>
                  </a:schemeClr>
                </a:solidFill>
                <a:cs typeface="+mn-ea"/>
                <a:sym typeface="+mn-lt"/>
              </a:rPr>
              <a:t>点击请替换文字内容</a:t>
            </a:r>
          </a:p>
          <a:p>
            <a:pPr lvl="0">
              <a:lnSpc>
                <a:spcPct val="120000"/>
              </a:lnSpc>
            </a:pPr>
            <a:r>
              <a:rPr lang="zh-CN" altLang="en-US" sz="1400" dirty="0">
                <a:solidFill>
                  <a:prstClr val="black">
                    <a:lumMod val="75000"/>
                    <a:lumOff val="25000"/>
                  </a:prstClr>
                </a:solidFill>
                <a:cs typeface="+mn-ea"/>
                <a:sym typeface="+mn-lt"/>
              </a:rPr>
              <a:t>请替换文字内容，点击添加相关标题文字，修改文字内容，也可以直接复制你的内容到此</a:t>
            </a:r>
          </a:p>
        </p:txBody>
      </p:sp>
      <p:sp>
        <p:nvSpPr>
          <p:cNvPr id="33" name="TextBox 39"/>
          <p:cNvSpPr txBox="1"/>
          <p:nvPr/>
        </p:nvSpPr>
        <p:spPr>
          <a:xfrm>
            <a:off x="6645411" y="4946920"/>
            <a:ext cx="3550261" cy="1283428"/>
          </a:xfrm>
          <a:prstGeom prst="rect">
            <a:avLst/>
          </a:prstGeom>
          <a:noFill/>
        </p:spPr>
        <p:txBody>
          <a:bodyPr wrap="square" rtlCol="0">
            <a:spAutoFit/>
          </a:bodyPr>
          <a:lstStyle/>
          <a:p>
            <a:pPr>
              <a:lnSpc>
                <a:spcPct val="150000"/>
              </a:lnSpc>
            </a:pPr>
            <a:r>
              <a:rPr lang="zh-CN" altLang="en-US" dirty="0">
                <a:solidFill>
                  <a:schemeClr val="tx1">
                    <a:lumMod val="95000"/>
                    <a:lumOff val="5000"/>
                  </a:schemeClr>
                </a:solidFill>
                <a:cs typeface="+mn-ea"/>
                <a:sym typeface="+mn-lt"/>
              </a:rPr>
              <a:t>点击请替换文字内容</a:t>
            </a:r>
          </a:p>
          <a:p>
            <a:pPr lvl="0">
              <a:lnSpc>
                <a:spcPct val="120000"/>
              </a:lnSpc>
            </a:pPr>
            <a:r>
              <a:rPr lang="zh-CN" altLang="en-US" sz="1400" dirty="0">
                <a:solidFill>
                  <a:prstClr val="black">
                    <a:lumMod val="75000"/>
                    <a:lumOff val="25000"/>
                  </a:prstClr>
                </a:solidFill>
                <a:cs typeface="+mn-ea"/>
                <a:sym typeface="+mn-lt"/>
              </a:rPr>
              <a:t>请替换文字内容，点击添加相关标题文字，修改文字内容，也可以直接复制你的内容到此</a:t>
            </a:r>
          </a:p>
        </p:txBody>
      </p:sp>
      <p:grpSp>
        <p:nvGrpSpPr>
          <p:cNvPr id="11" name="组合 10"/>
          <p:cNvGrpSpPr/>
          <p:nvPr/>
        </p:nvGrpSpPr>
        <p:grpSpPr>
          <a:xfrm>
            <a:off x="971686" y="920107"/>
            <a:ext cx="3909420" cy="6857624"/>
            <a:chOff x="998087" y="1374200"/>
            <a:chExt cx="4123216" cy="7232650"/>
          </a:xfrm>
        </p:grpSpPr>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898326">
              <a:off x="998087" y="1374200"/>
              <a:ext cx="4123216" cy="7232650"/>
            </a:xfrm>
            <a:prstGeom prst="rect">
              <a:avLst/>
            </a:prstGeom>
          </p:spPr>
        </p:pic>
        <p:sp>
          <p:nvSpPr>
            <p:cNvPr id="34" name="矩形 33"/>
            <p:cNvSpPr/>
            <p:nvPr/>
          </p:nvSpPr>
          <p:spPr>
            <a:xfrm rot="922058">
              <a:off x="1610762" y="2427138"/>
              <a:ext cx="2935743" cy="512677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grpSp>
        <p:nvGrpSpPr>
          <p:cNvPr id="12" name="组合 11"/>
          <p:cNvGrpSpPr/>
          <p:nvPr/>
        </p:nvGrpSpPr>
        <p:grpSpPr>
          <a:xfrm>
            <a:off x="-237354" y="850809"/>
            <a:ext cx="3909420" cy="6857624"/>
            <a:chOff x="-3410131" y="1301112"/>
            <a:chExt cx="4123216" cy="7232650"/>
          </a:xfrm>
        </p:grpSpPr>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10131" y="1301112"/>
              <a:ext cx="4123216" cy="7232650"/>
            </a:xfrm>
            <a:prstGeom prst="rect">
              <a:avLst/>
            </a:prstGeom>
          </p:spPr>
        </p:pic>
        <p:sp>
          <p:nvSpPr>
            <p:cNvPr id="3" name="矩形 2"/>
            <p:cNvSpPr/>
            <p:nvPr/>
          </p:nvSpPr>
          <p:spPr>
            <a:xfrm>
              <a:off x="-2781609" y="2305975"/>
              <a:ext cx="2935743" cy="5126774"/>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spTree>
    <p:extLst>
      <p:ext uri="{BB962C8B-B14F-4D97-AF65-F5344CB8AC3E}">
        <p14:creationId xmlns:p14="http://schemas.microsoft.com/office/powerpoint/2010/main" val="172698133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500"/>
                            </p:stCondLst>
                            <p:childTnLst>
                              <p:par>
                                <p:cTn id="29" presetID="22" presetClass="entr" presetSubtype="1"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up)">
                                      <p:cBhvr>
                                        <p:cTn id="31" dur="500"/>
                                        <p:tgtEl>
                                          <p:spTgt spid="28"/>
                                        </p:tgtEl>
                                      </p:cBhvr>
                                    </p:animEffect>
                                  </p:childTnLst>
                                </p:cTn>
                              </p:par>
                            </p:childTnLst>
                          </p:cTn>
                        </p:par>
                        <p:par>
                          <p:cTn id="32" fill="hold">
                            <p:stCondLst>
                              <p:cond delay="1000"/>
                            </p:stCondLst>
                            <p:childTnLst>
                              <p:par>
                                <p:cTn id="33" presetID="22" presetClass="entr" presetSubtype="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 presetClass="entr" presetSubtype="8"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0-#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childTnLst>
                          </p:cTn>
                        </p:par>
                        <p:par>
                          <p:cTn id="45" fill="hold">
                            <p:stCondLst>
                              <p:cond delay="1500"/>
                            </p:stCondLst>
                            <p:childTnLst>
                              <p:par>
                                <p:cTn id="46" presetID="22" presetClass="entr" presetSubtype="1"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up)">
                                      <p:cBhvr>
                                        <p:cTn id="48" dur="500"/>
                                        <p:tgtEl>
                                          <p:spTgt spid="32"/>
                                        </p:tgtEl>
                                      </p:cBhvr>
                                    </p:animEffect>
                                  </p:childTnLst>
                                </p:cTn>
                              </p:par>
                            </p:childTnLst>
                          </p:cTn>
                        </p:par>
                        <p:par>
                          <p:cTn id="49" fill="hold">
                            <p:stCondLst>
                              <p:cond delay="2000"/>
                            </p:stCondLst>
                            <p:childTnLst>
                              <p:par>
                                <p:cTn id="50" presetID="22" presetClass="entr" presetSubtype="8"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par>
                                <p:cTn id="53" presetID="2" presetClass="entr" presetSubtype="8"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53" presetClass="entr" presetSubtype="16"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par>
                          <p:cTn id="62" fill="hold">
                            <p:stCondLst>
                              <p:cond delay="2500"/>
                            </p:stCondLst>
                            <p:childTnLst>
                              <p:par>
                                <p:cTn id="63" presetID="22" presetClass="entr" presetSubtype="1"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up)">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248300" y="1756056"/>
            <a:ext cx="4445423" cy="3899633"/>
            <a:chOff x="895590" y="981996"/>
            <a:chExt cx="4445667" cy="3899847"/>
          </a:xfrm>
        </p:grpSpPr>
        <p:grpSp>
          <p:nvGrpSpPr>
            <p:cNvPr id="6" name="组合 5"/>
            <p:cNvGrpSpPr/>
            <p:nvPr/>
          </p:nvGrpSpPr>
          <p:grpSpPr>
            <a:xfrm>
              <a:off x="3325343" y="981996"/>
              <a:ext cx="1112117" cy="1112117"/>
              <a:chOff x="3904735" y="1906853"/>
              <a:chExt cx="1112117" cy="1112117"/>
            </a:xfrm>
          </p:grpSpPr>
          <p:sp>
            <p:nvSpPr>
              <p:cNvPr id="85" name="椭圆 84"/>
              <p:cNvSpPr/>
              <p:nvPr/>
            </p:nvSpPr>
            <p:spPr>
              <a:xfrm>
                <a:off x="3904735" y="1906853"/>
                <a:ext cx="1112117" cy="1112117"/>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nvGrpSpPr>
              <p:cNvPr id="86" name="Group 8"/>
              <p:cNvGrpSpPr>
                <a:grpSpLocks noChangeAspect="1"/>
              </p:cNvGrpSpPr>
              <p:nvPr/>
            </p:nvGrpSpPr>
            <p:grpSpPr bwMode="auto">
              <a:xfrm>
                <a:off x="4291933" y="2017366"/>
                <a:ext cx="355772" cy="693394"/>
                <a:chOff x="3693" y="1958"/>
                <a:chExt cx="294" cy="573"/>
              </a:xfrm>
            </p:grpSpPr>
            <p:sp>
              <p:nvSpPr>
                <p:cNvPr id="87" name="AutoShape 7"/>
                <p:cNvSpPr>
                  <a:spLocks noChangeAspect="1" noChangeArrowheads="1" noTextEdit="1"/>
                </p:cNvSpPr>
                <p:nvPr/>
              </p:nvSpPr>
              <p:spPr bwMode="auto">
                <a:xfrm>
                  <a:off x="3695" y="1958"/>
                  <a:ext cx="29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88" name="Freeform 9"/>
                <p:cNvSpPr>
                  <a:spLocks/>
                </p:cNvSpPr>
                <p:nvPr/>
              </p:nvSpPr>
              <p:spPr bwMode="auto">
                <a:xfrm>
                  <a:off x="3693" y="2127"/>
                  <a:ext cx="294" cy="404"/>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grpSp>
        <p:grpSp>
          <p:nvGrpSpPr>
            <p:cNvPr id="7" name="组合 6"/>
            <p:cNvGrpSpPr/>
            <p:nvPr/>
          </p:nvGrpSpPr>
          <p:grpSpPr>
            <a:xfrm>
              <a:off x="1610909" y="1426102"/>
              <a:ext cx="754673" cy="754673"/>
              <a:chOff x="3929866" y="4726093"/>
              <a:chExt cx="754673" cy="754673"/>
            </a:xfrm>
          </p:grpSpPr>
          <p:sp>
            <p:nvSpPr>
              <p:cNvPr id="43" name="椭圆 42"/>
              <p:cNvSpPr/>
              <p:nvPr/>
            </p:nvSpPr>
            <p:spPr>
              <a:xfrm>
                <a:off x="3929866" y="4726093"/>
                <a:ext cx="754673" cy="75467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nvGrpSpPr>
              <p:cNvPr id="44" name="组合 43"/>
              <p:cNvGrpSpPr/>
              <p:nvPr/>
            </p:nvGrpSpPr>
            <p:grpSpPr>
              <a:xfrm>
                <a:off x="4118670" y="4832773"/>
                <a:ext cx="375998" cy="361666"/>
                <a:chOff x="5741988" y="3090863"/>
                <a:chExt cx="708025" cy="681038"/>
              </a:xfrm>
            </p:grpSpPr>
            <p:sp>
              <p:nvSpPr>
                <p:cNvPr id="45" name="AutoShape 20"/>
                <p:cNvSpPr>
                  <a:spLocks noChangeAspect="1" noChangeArrowheads="1" noTextEdit="1"/>
                </p:cNvSpPr>
                <p:nvPr/>
              </p:nvSpPr>
              <p:spPr bwMode="auto">
                <a:xfrm>
                  <a:off x="5741988" y="3090863"/>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46" name="Freeform 35"/>
                <p:cNvSpPr>
                  <a:spLocks noEditPoints="1"/>
                </p:cNvSpPr>
                <p:nvPr/>
              </p:nvSpPr>
              <p:spPr bwMode="auto">
                <a:xfrm>
                  <a:off x="5745163" y="3403601"/>
                  <a:ext cx="350838" cy="290513"/>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nvGrpSpPr>
                <p:cNvPr id="47" name="组合 46"/>
                <p:cNvGrpSpPr/>
                <p:nvPr/>
              </p:nvGrpSpPr>
              <p:grpSpPr>
                <a:xfrm>
                  <a:off x="5791201" y="3090863"/>
                  <a:ext cx="655637" cy="681038"/>
                  <a:chOff x="5791201" y="3090863"/>
                  <a:chExt cx="655637" cy="681038"/>
                </a:xfrm>
              </p:grpSpPr>
              <p:sp>
                <p:nvSpPr>
                  <p:cNvPr id="48" name="Freeform 22"/>
                  <p:cNvSpPr>
                    <a:spLocks/>
                  </p:cNvSpPr>
                  <p:nvPr/>
                </p:nvSpPr>
                <p:spPr bwMode="auto">
                  <a:xfrm>
                    <a:off x="6008688" y="3113088"/>
                    <a:ext cx="212725" cy="157163"/>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49" name="Freeform 23"/>
                  <p:cNvSpPr>
                    <a:spLocks/>
                  </p:cNvSpPr>
                  <p:nvPr/>
                </p:nvSpPr>
                <p:spPr bwMode="auto">
                  <a:xfrm>
                    <a:off x="5984876" y="3351213"/>
                    <a:ext cx="31750"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0" name="Freeform 24"/>
                  <p:cNvSpPr>
                    <a:spLocks/>
                  </p:cNvSpPr>
                  <p:nvPr/>
                </p:nvSpPr>
                <p:spPr bwMode="auto">
                  <a:xfrm>
                    <a:off x="6030913" y="3351213"/>
                    <a:ext cx="30163"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1" name="Freeform 25"/>
                  <p:cNvSpPr>
                    <a:spLocks/>
                  </p:cNvSpPr>
                  <p:nvPr/>
                </p:nvSpPr>
                <p:spPr bwMode="auto">
                  <a:xfrm>
                    <a:off x="6076951"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2" name="Freeform 26"/>
                  <p:cNvSpPr>
                    <a:spLocks/>
                  </p:cNvSpPr>
                  <p:nvPr/>
                </p:nvSpPr>
                <p:spPr bwMode="auto">
                  <a:xfrm>
                    <a:off x="6122988"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3" name="Freeform 27"/>
                  <p:cNvSpPr>
                    <a:spLocks/>
                  </p:cNvSpPr>
                  <p:nvPr/>
                </p:nvSpPr>
                <p:spPr bwMode="auto">
                  <a:xfrm>
                    <a:off x="616902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4" name="Freeform 28"/>
                  <p:cNvSpPr>
                    <a:spLocks/>
                  </p:cNvSpPr>
                  <p:nvPr/>
                </p:nvSpPr>
                <p:spPr bwMode="auto">
                  <a:xfrm>
                    <a:off x="621347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5" name="Freeform 29"/>
                  <p:cNvSpPr>
                    <a:spLocks/>
                  </p:cNvSpPr>
                  <p:nvPr/>
                </p:nvSpPr>
                <p:spPr bwMode="auto">
                  <a:xfrm>
                    <a:off x="6008688"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6" name="Freeform 30"/>
                  <p:cNvSpPr>
                    <a:spLocks/>
                  </p:cNvSpPr>
                  <p:nvPr/>
                </p:nvSpPr>
                <p:spPr bwMode="auto">
                  <a:xfrm>
                    <a:off x="6054726"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7" name="Freeform 31"/>
                  <p:cNvSpPr>
                    <a:spLocks/>
                  </p:cNvSpPr>
                  <p:nvPr/>
                </p:nvSpPr>
                <p:spPr bwMode="auto">
                  <a:xfrm>
                    <a:off x="6099176" y="3335338"/>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8" name="Freeform 32"/>
                  <p:cNvSpPr>
                    <a:spLocks/>
                  </p:cNvSpPr>
                  <p:nvPr/>
                </p:nvSpPr>
                <p:spPr bwMode="auto">
                  <a:xfrm>
                    <a:off x="6145213"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59" name="Freeform 33"/>
                  <p:cNvSpPr>
                    <a:spLocks/>
                  </p:cNvSpPr>
                  <p:nvPr/>
                </p:nvSpPr>
                <p:spPr bwMode="auto">
                  <a:xfrm>
                    <a:off x="6191251"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0" name="Freeform 34"/>
                  <p:cNvSpPr>
                    <a:spLocks/>
                  </p:cNvSpPr>
                  <p:nvPr/>
                </p:nvSpPr>
                <p:spPr bwMode="auto">
                  <a:xfrm>
                    <a:off x="5815013" y="3427413"/>
                    <a:ext cx="212725" cy="152400"/>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1" name="Freeform 36"/>
                  <p:cNvSpPr>
                    <a:spLocks/>
                  </p:cNvSpPr>
                  <p:nvPr/>
                </p:nvSpPr>
                <p:spPr bwMode="auto">
                  <a:xfrm>
                    <a:off x="57912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2" name="Freeform 37"/>
                  <p:cNvSpPr>
                    <a:spLocks/>
                  </p:cNvSpPr>
                  <p:nvPr/>
                </p:nvSpPr>
                <p:spPr bwMode="auto">
                  <a:xfrm>
                    <a:off x="5837238"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3" name="Freeform 38"/>
                  <p:cNvSpPr>
                    <a:spLocks/>
                  </p:cNvSpPr>
                  <p:nvPr/>
                </p:nvSpPr>
                <p:spPr bwMode="auto">
                  <a:xfrm>
                    <a:off x="5883276"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4" name="Freeform 39"/>
                  <p:cNvSpPr>
                    <a:spLocks/>
                  </p:cNvSpPr>
                  <p:nvPr/>
                </p:nvSpPr>
                <p:spPr bwMode="auto">
                  <a:xfrm>
                    <a:off x="592931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5" name="Freeform 40"/>
                  <p:cNvSpPr>
                    <a:spLocks/>
                  </p:cNvSpPr>
                  <p:nvPr/>
                </p:nvSpPr>
                <p:spPr bwMode="auto">
                  <a:xfrm>
                    <a:off x="597376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6" name="Freeform 41"/>
                  <p:cNvSpPr>
                    <a:spLocks/>
                  </p:cNvSpPr>
                  <p:nvPr/>
                </p:nvSpPr>
                <p:spPr bwMode="auto">
                  <a:xfrm>
                    <a:off x="60198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7" name="Freeform 42"/>
                  <p:cNvSpPr>
                    <a:spLocks/>
                  </p:cNvSpPr>
                  <p:nvPr/>
                </p:nvSpPr>
                <p:spPr bwMode="auto">
                  <a:xfrm>
                    <a:off x="5815013"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8" name="Freeform 43"/>
                  <p:cNvSpPr>
                    <a:spLocks/>
                  </p:cNvSpPr>
                  <p:nvPr/>
                </p:nvSpPr>
                <p:spPr bwMode="auto">
                  <a:xfrm>
                    <a:off x="5859463" y="3644901"/>
                    <a:ext cx="31750"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69" name="Freeform 44"/>
                  <p:cNvSpPr>
                    <a:spLocks/>
                  </p:cNvSpPr>
                  <p:nvPr/>
                </p:nvSpPr>
                <p:spPr bwMode="auto">
                  <a:xfrm>
                    <a:off x="5905501"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0" name="Freeform 45"/>
                  <p:cNvSpPr>
                    <a:spLocks/>
                  </p:cNvSpPr>
                  <p:nvPr/>
                </p:nvSpPr>
                <p:spPr bwMode="auto">
                  <a:xfrm>
                    <a:off x="5951538"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1" name="Freeform 46"/>
                  <p:cNvSpPr>
                    <a:spLocks/>
                  </p:cNvSpPr>
                  <p:nvPr/>
                </p:nvSpPr>
                <p:spPr bwMode="auto">
                  <a:xfrm>
                    <a:off x="5997576"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2" name="Freeform 47"/>
                  <p:cNvSpPr>
                    <a:spLocks/>
                  </p:cNvSpPr>
                  <p:nvPr/>
                </p:nvSpPr>
                <p:spPr bwMode="auto">
                  <a:xfrm>
                    <a:off x="6164263" y="3500438"/>
                    <a:ext cx="212725" cy="152400"/>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3" name="Freeform 48"/>
                  <p:cNvSpPr>
                    <a:spLocks noEditPoints="1"/>
                  </p:cNvSpPr>
                  <p:nvPr/>
                </p:nvSpPr>
                <p:spPr bwMode="auto">
                  <a:xfrm>
                    <a:off x="5935663" y="3090863"/>
                    <a:ext cx="511175" cy="681038"/>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4" name="Freeform 49"/>
                  <p:cNvSpPr>
                    <a:spLocks/>
                  </p:cNvSpPr>
                  <p:nvPr/>
                </p:nvSpPr>
                <p:spPr bwMode="auto">
                  <a:xfrm>
                    <a:off x="61420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5" name="Freeform 50"/>
                  <p:cNvSpPr>
                    <a:spLocks/>
                  </p:cNvSpPr>
                  <p:nvPr/>
                </p:nvSpPr>
                <p:spPr bwMode="auto">
                  <a:xfrm>
                    <a:off x="618807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6" name="Freeform 51"/>
                  <p:cNvSpPr>
                    <a:spLocks/>
                  </p:cNvSpPr>
                  <p:nvPr/>
                </p:nvSpPr>
                <p:spPr bwMode="auto">
                  <a:xfrm>
                    <a:off x="623252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7" name="Freeform 52"/>
                  <p:cNvSpPr>
                    <a:spLocks/>
                  </p:cNvSpPr>
                  <p:nvPr/>
                </p:nvSpPr>
                <p:spPr bwMode="auto">
                  <a:xfrm>
                    <a:off x="6278563"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8" name="Freeform 53"/>
                  <p:cNvSpPr>
                    <a:spLocks/>
                  </p:cNvSpPr>
                  <p:nvPr/>
                </p:nvSpPr>
                <p:spPr bwMode="auto">
                  <a:xfrm>
                    <a:off x="6324601"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79" name="Freeform 54"/>
                  <p:cNvSpPr>
                    <a:spLocks/>
                  </p:cNvSpPr>
                  <p:nvPr/>
                </p:nvSpPr>
                <p:spPr bwMode="auto">
                  <a:xfrm>
                    <a:off x="63706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80" name="Freeform 55"/>
                  <p:cNvSpPr>
                    <a:spLocks/>
                  </p:cNvSpPr>
                  <p:nvPr/>
                </p:nvSpPr>
                <p:spPr bwMode="auto">
                  <a:xfrm>
                    <a:off x="6164263"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81" name="Freeform 56"/>
                  <p:cNvSpPr>
                    <a:spLocks/>
                  </p:cNvSpPr>
                  <p:nvPr/>
                </p:nvSpPr>
                <p:spPr bwMode="auto">
                  <a:xfrm>
                    <a:off x="6210301"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82" name="Freeform 57"/>
                  <p:cNvSpPr>
                    <a:spLocks/>
                  </p:cNvSpPr>
                  <p:nvPr/>
                </p:nvSpPr>
                <p:spPr bwMode="auto">
                  <a:xfrm>
                    <a:off x="6256338"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83" name="Freeform 58"/>
                  <p:cNvSpPr>
                    <a:spLocks/>
                  </p:cNvSpPr>
                  <p:nvPr/>
                </p:nvSpPr>
                <p:spPr bwMode="auto">
                  <a:xfrm>
                    <a:off x="6300788" y="3721101"/>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84" name="Freeform 59"/>
                  <p:cNvSpPr>
                    <a:spLocks/>
                  </p:cNvSpPr>
                  <p:nvPr/>
                </p:nvSpPr>
                <p:spPr bwMode="auto">
                  <a:xfrm>
                    <a:off x="6346826"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grpSp>
        </p:grpSp>
        <p:grpSp>
          <p:nvGrpSpPr>
            <p:cNvPr id="8" name="组合 7"/>
            <p:cNvGrpSpPr/>
            <p:nvPr/>
          </p:nvGrpSpPr>
          <p:grpSpPr>
            <a:xfrm>
              <a:off x="3430103" y="3734259"/>
              <a:ext cx="940001" cy="940001"/>
              <a:chOff x="4048703" y="3786091"/>
              <a:chExt cx="940001" cy="940001"/>
            </a:xfrm>
          </p:grpSpPr>
          <p:sp>
            <p:nvSpPr>
              <p:cNvPr id="41" name="椭圆 40"/>
              <p:cNvSpPr/>
              <p:nvPr/>
            </p:nvSpPr>
            <p:spPr>
              <a:xfrm>
                <a:off x="4048703" y="3786091"/>
                <a:ext cx="940001" cy="94000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42" name="Freeform 18"/>
              <p:cNvSpPr>
                <a:spLocks/>
              </p:cNvSpPr>
              <p:nvPr/>
            </p:nvSpPr>
            <p:spPr bwMode="auto">
              <a:xfrm>
                <a:off x="4327758" y="4029452"/>
                <a:ext cx="381890" cy="36544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grpSp>
          <p:nvGrpSpPr>
            <p:cNvPr id="9" name="组合 8"/>
            <p:cNvGrpSpPr/>
            <p:nvPr/>
          </p:nvGrpSpPr>
          <p:grpSpPr>
            <a:xfrm>
              <a:off x="2161100" y="1977800"/>
              <a:ext cx="1655673" cy="1655673"/>
              <a:chOff x="1693338" y="1856194"/>
              <a:chExt cx="1655673" cy="1655673"/>
            </a:xfrm>
          </p:grpSpPr>
          <p:sp>
            <p:nvSpPr>
              <p:cNvPr id="39" name="椭圆 38"/>
              <p:cNvSpPr/>
              <p:nvPr/>
            </p:nvSpPr>
            <p:spPr>
              <a:xfrm>
                <a:off x="1693338" y="1856194"/>
                <a:ext cx="1655673" cy="165567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40" name="Freeform 5"/>
              <p:cNvSpPr>
                <a:spLocks noEditPoints="1"/>
              </p:cNvSpPr>
              <p:nvPr/>
            </p:nvSpPr>
            <p:spPr bwMode="auto">
              <a:xfrm>
                <a:off x="2038466" y="2262125"/>
                <a:ext cx="965415" cy="862840"/>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grpSp>
          <p:nvGrpSpPr>
            <p:cNvPr id="10" name="组合 9"/>
            <p:cNvGrpSpPr/>
            <p:nvPr/>
          </p:nvGrpSpPr>
          <p:grpSpPr>
            <a:xfrm>
              <a:off x="4344596" y="2481320"/>
              <a:ext cx="996661" cy="996661"/>
              <a:chOff x="5323937" y="1118720"/>
              <a:chExt cx="996661" cy="996661"/>
            </a:xfrm>
          </p:grpSpPr>
          <p:sp>
            <p:nvSpPr>
              <p:cNvPr id="35" name="椭圆 34"/>
              <p:cNvSpPr/>
              <p:nvPr/>
            </p:nvSpPr>
            <p:spPr>
              <a:xfrm>
                <a:off x="5323937" y="1118720"/>
                <a:ext cx="996661" cy="9966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nvGrpSpPr>
              <p:cNvPr id="36" name="组合 35"/>
              <p:cNvGrpSpPr/>
              <p:nvPr/>
            </p:nvGrpSpPr>
            <p:grpSpPr>
              <a:xfrm>
                <a:off x="5585865" y="1348310"/>
                <a:ext cx="499202" cy="469980"/>
                <a:chOff x="5772150" y="3287231"/>
                <a:chExt cx="650876" cy="612775"/>
              </a:xfrm>
            </p:grpSpPr>
            <p:sp>
              <p:nvSpPr>
                <p:cNvPr id="37" name="Freeform 13"/>
                <p:cNvSpPr>
                  <a:spLocks noEditPoints="1"/>
                </p:cNvSpPr>
                <p:nvPr/>
              </p:nvSpPr>
              <p:spPr bwMode="auto">
                <a:xfrm>
                  <a:off x="5772150" y="3360256"/>
                  <a:ext cx="536576" cy="53975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38" name="Freeform 14"/>
                <p:cNvSpPr>
                  <a:spLocks/>
                </p:cNvSpPr>
                <p:nvPr/>
              </p:nvSpPr>
              <p:spPr bwMode="auto">
                <a:xfrm>
                  <a:off x="5834062" y="3287231"/>
                  <a:ext cx="588964" cy="509588"/>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grpSp>
        <p:grpSp>
          <p:nvGrpSpPr>
            <p:cNvPr id="11" name="组合 10"/>
            <p:cNvGrpSpPr/>
            <p:nvPr/>
          </p:nvGrpSpPr>
          <p:grpSpPr>
            <a:xfrm>
              <a:off x="895590" y="2685493"/>
              <a:ext cx="940001" cy="940001"/>
              <a:chOff x="2406714" y="3912247"/>
              <a:chExt cx="940001" cy="940001"/>
            </a:xfrm>
          </p:grpSpPr>
          <p:sp>
            <p:nvSpPr>
              <p:cNvPr id="30" name="椭圆 29"/>
              <p:cNvSpPr/>
              <p:nvPr/>
            </p:nvSpPr>
            <p:spPr>
              <a:xfrm>
                <a:off x="2406714" y="3912247"/>
                <a:ext cx="940001" cy="94000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nvGrpSpPr>
              <p:cNvPr id="31" name="Group 62"/>
              <p:cNvGrpSpPr>
                <a:grpSpLocks noChangeAspect="1"/>
              </p:cNvGrpSpPr>
              <p:nvPr/>
            </p:nvGrpSpPr>
            <p:grpSpPr bwMode="auto">
              <a:xfrm>
                <a:off x="2702986" y="4007759"/>
                <a:ext cx="375973" cy="562002"/>
                <a:chOff x="3647" y="1954"/>
                <a:chExt cx="384" cy="574"/>
              </a:xfrm>
            </p:grpSpPr>
            <p:sp>
              <p:nvSpPr>
                <p:cNvPr id="32" name="AutoShape 61"/>
                <p:cNvSpPr>
                  <a:spLocks noChangeAspect="1" noChangeArrowheads="1" noTextEdit="1"/>
                </p:cNvSpPr>
                <p:nvPr/>
              </p:nvSpPr>
              <p:spPr bwMode="auto">
                <a:xfrm>
                  <a:off x="3649" y="1954"/>
                  <a:ext cx="38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33" name="Freeform 63"/>
                <p:cNvSpPr>
                  <a:spLocks/>
                </p:cNvSpPr>
                <p:nvPr/>
              </p:nvSpPr>
              <p:spPr bwMode="auto">
                <a:xfrm>
                  <a:off x="3779" y="2118"/>
                  <a:ext cx="252" cy="285"/>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34" name="Freeform 64"/>
                <p:cNvSpPr>
                  <a:spLocks/>
                </p:cNvSpPr>
                <p:nvPr/>
              </p:nvSpPr>
              <p:spPr bwMode="auto">
                <a:xfrm>
                  <a:off x="3647" y="2244"/>
                  <a:ext cx="252" cy="284"/>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grpSp>
        <p:sp>
          <p:nvSpPr>
            <p:cNvPr id="12" name="椭圆 11"/>
            <p:cNvSpPr/>
            <p:nvPr/>
          </p:nvSpPr>
          <p:spPr>
            <a:xfrm>
              <a:off x="1760548" y="3734259"/>
              <a:ext cx="1147584" cy="114758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grpSp>
          <p:nvGrpSpPr>
            <p:cNvPr id="13" name="组合 12"/>
            <p:cNvGrpSpPr/>
            <p:nvPr/>
          </p:nvGrpSpPr>
          <p:grpSpPr>
            <a:xfrm>
              <a:off x="2092387" y="3886119"/>
              <a:ext cx="492532" cy="473497"/>
              <a:chOff x="5768975" y="3114675"/>
              <a:chExt cx="657225" cy="631825"/>
            </a:xfrm>
          </p:grpSpPr>
          <p:sp>
            <p:nvSpPr>
              <p:cNvPr id="14" name="Freeform 68"/>
              <p:cNvSpPr>
                <a:spLocks/>
              </p:cNvSpPr>
              <p:nvPr/>
            </p:nvSpPr>
            <p:spPr bwMode="auto">
              <a:xfrm>
                <a:off x="5768975" y="3114675"/>
                <a:ext cx="657225" cy="174625"/>
              </a:xfrm>
              <a:custGeom>
                <a:avLst/>
                <a:gdLst>
                  <a:gd name="T0" fmla="*/ 207 w 414"/>
                  <a:gd name="T1" fmla="*/ 0 h 110"/>
                  <a:gd name="T2" fmla="*/ 311 w 414"/>
                  <a:gd name="T3" fmla="*/ 55 h 110"/>
                  <a:gd name="T4" fmla="*/ 414 w 414"/>
                  <a:gd name="T5" fmla="*/ 110 h 110"/>
                  <a:gd name="T6" fmla="*/ 207 w 414"/>
                  <a:gd name="T7" fmla="*/ 110 h 110"/>
                  <a:gd name="T8" fmla="*/ 0 w 414"/>
                  <a:gd name="T9" fmla="*/ 110 h 110"/>
                  <a:gd name="T10" fmla="*/ 103 w 414"/>
                  <a:gd name="T11" fmla="*/ 55 h 110"/>
                  <a:gd name="T12" fmla="*/ 207 w 414"/>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14" h="110">
                    <a:moveTo>
                      <a:pt x="207" y="0"/>
                    </a:moveTo>
                    <a:lnTo>
                      <a:pt x="311" y="55"/>
                    </a:lnTo>
                    <a:lnTo>
                      <a:pt x="414" y="110"/>
                    </a:lnTo>
                    <a:lnTo>
                      <a:pt x="207" y="110"/>
                    </a:lnTo>
                    <a:lnTo>
                      <a:pt x="0" y="110"/>
                    </a:lnTo>
                    <a:lnTo>
                      <a:pt x="103" y="55"/>
                    </a:lnTo>
                    <a:lnTo>
                      <a:pt x="207" y="0"/>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15" name="Freeform 69"/>
              <p:cNvSpPr>
                <a:spLocks/>
              </p:cNvSpPr>
              <p:nvPr/>
            </p:nvSpPr>
            <p:spPr bwMode="auto">
              <a:xfrm>
                <a:off x="5848350"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16" name="Freeform 70"/>
              <p:cNvSpPr>
                <a:spLocks/>
              </p:cNvSpPr>
              <p:nvPr/>
            </p:nvSpPr>
            <p:spPr bwMode="auto">
              <a:xfrm>
                <a:off x="58181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17" name="Oval 71"/>
              <p:cNvSpPr>
                <a:spLocks noChangeArrowheads="1"/>
              </p:cNvSpPr>
              <p:nvPr/>
            </p:nvSpPr>
            <p:spPr bwMode="auto">
              <a:xfrm>
                <a:off x="5799138" y="3302000"/>
                <a:ext cx="57150" cy="60325"/>
              </a:xfrm>
              <a:prstGeom prst="ellipse">
                <a:avLst/>
              </a:pr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18" name="Oval 72"/>
              <p:cNvSpPr>
                <a:spLocks noChangeArrowheads="1"/>
              </p:cNvSpPr>
              <p:nvPr/>
            </p:nvSpPr>
            <p:spPr bwMode="auto">
              <a:xfrm>
                <a:off x="5907088" y="3302000"/>
                <a:ext cx="57150" cy="60325"/>
              </a:xfrm>
              <a:prstGeom prst="ellipse">
                <a:avLst/>
              </a:pr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19" name="Freeform 73"/>
              <p:cNvSpPr>
                <a:spLocks/>
              </p:cNvSpPr>
              <p:nvPr/>
            </p:nvSpPr>
            <p:spPr bwMode="auto">
              <a:xfrm>
                <a:off x="6062663" y="3313113"/>
                <a:ext cx="69850" cy="334963"/>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0" name="Freeform 74"/>
              <p:cNvSpPr>
                <a:spLocks/>
              </p:cNvSpPr>
              <p:nvPr/>
            </p:nvSpPr>
            <p:spPr bwMode="auto">
              <a:xfrm>
                <a:off x="6037263" y="3302000"/>
                <a:ext cx="122238" cy="33338"/>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1" name="Oval 75"/>
              <p:cNvSpPr>
                <a:spLocks noChangeArrowheads="1"/>
              </p:cNvSpPr>
              <p:nvPr/>
            </p:nvSpPr>
            <p:spPr bwMode="auto">
              <a:xfrm>
                <a:off x="6016625" y="3302000"/>
                <a:ext cx="53975" cy="60325"/>
              </a:xfrm>
              <a:prstGeom prst="ellipse">
                <a:avLst/>
              </a:pr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2" name="Oval 76"/>
              <p:cNvSpPr>
                <a:spLocks noChangeArrowheads="1"/>
              </p:cNvSpPr>
              <p:nvPr/>
            </p:nvSpPr>
            <p:spPr bwMode="auto">
              <a:xfrm>
                <a:off x="6124575" y="3302000"/>
                <a:ext cx="53975" cy="60325"/>
              </a:xfrm>
              <a:prstGeom prst="ellipse">
                <a:avLst/>
              </a:pr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3" name="Freeform 77"/>
              <p:cNvSpPr>
                <a:spLocks/>
              </p:cNvSpPr>
              <p:nvPr/>
            </p:nvSpPr>
            <p:spPr bwMode="auto">
              <a:xfrm>
                <a:off x="6281738"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4" name="Freeform 78"/>
              <p:cNvSpPr>
                <a:spLocks/>
              </p:cNvSpPr>
              <p:nvPr/>
            </p:nvSpPr>
            <p:spPr bwMode="auto">
              <a:xfrm>
                <a:off x="62499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5" name="Oval 79"/>
              <p:cNvSpPr>
                <a:spLocks noChangeArrowheads="1"/>
              </p:cNvSpPr>
              <p:nvPr/>
            </p:nvSpPr>
            <p:spPr bwMode="auto">
              <a:xfrm>
                <a:off x="6230938" y="3302000"/>
                <a:ext cx="58738" cy="60325"/>
              </a:xfrm>
              <a:prstGeom prst="ellipse">
                <a:avLst/>
              </a:pr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6" name="Oval 80"/>
              <p:cNvSpPr>
                <a:spLocks noChangeArrowheads="1"/>
              </p:cNvSpPr>
              <p:nvPr/>
            </p:nvSpPr>
            <p:spPr bwMode="auto">
              <a:xfrm>
                <a:off x="6338888" y="3302000"/>
                <a:ext cx="57150" cy="60325"/>
              </a:xfrm>
              <a:prstGeom prst="ellipse">
                <a:avLst/>
              </a:pr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7" name="Freeform 81"/>
              <p:cNvSpPr>
                <a:spLocks/>
              </p:cNvSpPr>
              <p:nvPr/>
            </p:nvSpPr>
            <p:spPr bwMode="auto">
              <a:xfrm>
                <a:off x="5834063" y="3663950"/>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8" name="Freeform 82"/>
              <p:cNvSpPr>
                <a:spLocks/>
              </p:cNvSpPr>
              <p:nvPr/>
            </p:nvSpPr>
            <p:spPr bwMode="auto">
              <a:xfrm>
                <a:off x="5834063" y="3694113"/>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sp>
            <p:nvSpPr>
              <p:cNvPr id="29" name="Freeform 83"/>
              <p:cNvSpPr>
                <a:spLocks/>
              </p:cNvSpPr>
              <p:nvPr/>
            </p:nvSpPr>
            <p:spPr bwMode="auto">
              <a:xfrm>
                <a:off x="5834063" y="3724275"/>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35" tIns="45718" rIns="91435" bIns="45718" numCol="1" anchor="t" anchorCtr="0" compatLnSpc="1">
                <a:prstTxWarp prst="textNoShape">
                  <a:avLst/>
                </a:prstTxWarp>
              </a:bodyPr>
              <a:lstStyle/>
              <a:p>
                <a:endParaRPr lang="zh-CN" altLang="en-US" sz="1707">
                  <a:cs typeface="+mn-ea"/>
                  <a:sym typeface="+mn-lt"/>
                </a:endParaRPr>
              </a:p>
            </p:txBody>
          </p:sp>
        </p:grpSp>
      </p:grpSp>
      <p:sp>
        <p:nvSpPr>
          <p:cNvPr id="89" name="TextBox 39"/>
          <p:cNvSpPr txBox="1"/>
          <p:nvPr/>
        </p:nvSpPr>
        <p:spPr>
          <a:xfrm>
            <a:off x="6373730" y="1811353"/>
            <a:ext cx="5009625" cy="792525"/>
          </a:xfrm>
          <a:prstGeom prst="rect">
            <a:avLst/>
          </a:prstGeom>
          <a:noFill/>
        </p:spPr>
        <p:txBody>
          <a:bodyPr wrap="square" rtlCol="0">
            <a:spAutoFit/>
          </a:bodyPr>
          <a:lstStyle/>
          <a:p>
            <a:pPr>
              <a:lnSpc>
                <a:spcPct val="150000"/>
              </a:lnSpc>
            </a:pPr>
            <a:r>
              <a:rPr lang="zh-CN" altLang="en-US" dirty="0">
                <a:solidFill>
                  <a:srgbClr val="336699"/>
                </a:solidFill>
                <a:cs typeface="+mn-ea"/>
                <a:sym typeface="+mn-lt"/>
              </a:rPr>
              <a:t>点击请替换文字内容</a:t>
            </a:r>
          </a:p>
          <a:p>
            <a:pPr>
              <a:lnSpc>
                <a:spcPct val="150000"/>
              </a:lnSpc>
            </a:pPr>
            <a:r>
              <a:rPr lang="zh-CN" altLang="en-US" sz="1400" dirty="0">
                <a:solidFill>
                  <a:schemeClr val="tx1">
                    <a:lumMod val="65000"/>
                    <a:lumOff val="35000"/>
                  </a:schemeClr>
                </a:solidFill>
                <a:cs typeface="+mn-ea"/>
                <a:sym typeface="+mn-lt"/>
              </a:rPr>
              <a:t>请替换文字内容，点击添加相关标题文字，修改文字内容</a:t>
            </a:r>
          </a:p>
        </p:txBody>
      </p:sp>
      <p:sp>
        <p:nvSpPr>
          <p:cNvPr id="90" name="TextBox 39"/>
          <p:cNvSpPr txBox="1"/>
          <p:nvPr/>
        </p:nvSpPr>
        <p:spPr>
          <a:xfrm>
            <a:off x="6373730" y="2760909"/>
            <a:ext cx="5009625" cy="792525"/>
          </a:xfrm>
          <a:prstGeom prst="rect">
            <a:avLst/>
          </a:prstGeom>
          <a:noFill/>
        </p:spPr>
        <p:txBody>
          <a:bodyPr wrap="square" rtlCol="0">
            <a:spAutoFit/>
          </a:bodyPr>
          <a:lstStyle/>
          <a:p>
            <a:pPr>
              <a:lnSpc>
                <a:spcPct val="150000"/>
              </a:lnSpc>
            </a:pPr>
            <a:r>
              <a:rPr lang="zh-CN" altLang="en-US" dirty="0">
                <a:solidFill>
                  <a:srgbClr val="FF9900"/>
                </a:solidFill>
                <a:cs typeface="+mn-ea"/>
                <a:sym typeface="+mn-lt"/>
              </a:rPr>
              <a:t>点击请替换文字内容</a:t>
            </a:r>
          </a:p>
          <a:p>
            <a:pPr>
              <a:lnSpc>
                <a:spcPct val="150000"/>
              </a:lnSpc>
            </a:pPr>
            <a:r>
              <a:rPr lang="zh-CN" altLang="en-US" sz="1400" dirty="0">
                <a:solidFill>
                  <a:schemeClr val="tx1">
                    <a:lumMod val="65000"/>
                    <a:lumOff val="35000"/>
                  </a:schemeClr>
                </a:solidFill>
                <a:cs typeface="+mn-ea"/>
                <a:sym typeface="+mn-lt"/>
              </a:rPr>
              <a:t>请替换文字内容，点击添加相关标题文字，修改文字内容</a:t>
            </a:r>
          </a:p>
        </p:txBody>
      </p:sp>
      <p:sp>
        <p:nvSpPr>
          <p:cNvPr id="91" name="TextBox 39"/>
          <p:cNvSpPr txBox="1"/>
          <p:nvPr/>
        </p:nvSpPr>
        <p:spPr>
          <a:xfrm>
            <a:off x="6373730" y="3710465"/>
            <a:ext cx="5009625" cy="792525"/>
          </a:xfrm>
          <a:prstGeom prst="rect">
            <a:avLst/>
          </a:prstGeom>
          <a:noFill/>
        </p:spPr>
        <p:txBody>
          <a:bodyPr wrap="square" rtlCol="0">
            <a:spAutoFit/>
          </a:bodyPr>
          <a:lstStyle/>
          <a:p>
            <a:pPr>
              <a:lnSpc>
                <a:spcPct val="150000"/>
              </a:lnSpc>
            </a:pPr>
            <a:r>
              <a:rPr lang="zh-CN" altLang="en-US" dirty="0">
                <a:solidFill>
                  <a:srgbClr val="37988E"/>
                </a:solidFill>
                <a:cs typeface="+mn-ea"/>
                <a:sym typeface="+mn-lt"/>
              </a:rPr>
              <a:t>点击请替换文字内容</a:t>
            </a:r>
          </a:p>
          <a:p>
            <a:pPr>
              <a:lnSpc>
                <a:spcPct val="150000"/>
              </a:lnSpc>
            </a:pPr>
            <a:r>
              <a:rPr lang="zh-CN" altLang="en-US" sz="1400" dirty="0">
                <a:solidFill>
                  <a:schemeClr val="tx1">
                    <a:lumMod val="65000"/>
                    <a:lumOff val="35000"/>
                  </a:schemeClr>
                </a:solidFill>
                <a:cs typeface="+mn-ea"/>
                <a:sym typeface="+mn-lt"/>
              </a:rPr>
              <a:t>请替换文字内容，点击添加相关标题文字，修改文字内容</a:t>
            </a:r>
          </a:p>
        </p:txBody>
      </p:sp>
      <p:sp>
        <p:nvSpPr>
          <p:cNvPr id="93" name="TextBox 39"/>
          <p:cNvSpPr txBox="1"/>
          <p:nvPr/>
        </p:nvSpPr>
        <p:spPr>
          <a:xfrm>
            <a:off x="6373730" y="4660020"/>
            <a:ext cx="5009625" cy="792525"/>
          </a:xfrm>
          <a:prstGeom prst="rect">
            <a:avLst/>
          </a:prstGeom>
          <a:noFill/>
        </p:spPr>
        <p:txBody>
          <a:bodyPr wrap="square" rtlCol="0">
            <a:spAutoFit/>
          </a:bodyPr>
          <a:lstStyle/>
          <a:p>
            <a:pPr>
              <a:lnSpc>
                <a:spcPct val="150000"/>
              </a:lnSpc>
            </a:pPr>
            <a:r>
              <a:rPr lang="zh-CN" altLang="en-US" dirty="0">
                <a:solidFill>
                  <a:srgbClr val="E56A39"/>
                </a:solidFill>
                <a:cs typeface="+mn-ea"/>
                <a:sym typeface="+mn-lt"/>
              </a:rPr>
              <a:t>点击请替换文字内容</a:t>
            </a:r>
          </a:p>
          <a:p>
            <a:pPr>
              <a:lnSpc>
                <a:spcPct val="150000"/>
              </a:lnSpc>
            </a:pPr>
            <a:r>
              <a:rPr lang="zh-CN" altLang="en-US" sz="1400" dirty="0">
                <a:solidFill>
                  <a:schemeClr val="tx1">
                    <a:lumMod val="65000"/>
                    <a:lumOff val="35000"/>
                  </a:schemeClr>
                </a:solidFill>
                <a:cs typeface="+mn-ea"/>
                <a:sym typeface="+mn-lt"/>
              </a:rPr>
              <a:t>请替换文字内容，点击添加相关标题文字，修改文字内容</a:t>
            </a:r>
          </a:p>
        </p:txBody>
      </p:sp>
    </p:spTree>
    <p:extLst>
      <p:ext uri="{BB962C8B-B14F-4D97-AF65-F5344CB8AC3E}">
        <p14:creationId xmlns:p14="http://schemas.microsoft.com/office/powerpoint/2010/main" val="11511683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wipe(up)">
                                      <p:cBhvr>
                                        <p:cTn id="13" dur="500"/>
                                        <p:tgtEl>
                                          <p:spTgt spid="89"/>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wipe(up)">
                                      <p:cBhvr>
                                        <p:cTn id="17" dur="500"/>
                                        <p:tgtEl>
                                          <p:spTgt spid="90"/>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wipe(up)">
                                      <p:cBhvr>
                                        <p:cTn id="21" dur="500"/>
                                        <p:tgtEl>
                                          <p:spTgt spid="91"/>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wipe(up)">
                                      <p:cBhvr>
                                        <p:cTn id="2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yl14czz">
      <a:majorFont>
        <a:latin typeface="" panose="020F0302020204030204"/>
        <a:ea typeface="微软雅黑"/>
        <a:cs typeface=""/>
      </a:majorFont>
      <a:minorFont>
        <a:latin typeface=""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3431</Words>
  <Application>Microsoft Office PowerPoint</Application>
  <PresentationFormat>自定义</PresentationFormat>
  <Paragraphs>261</Paragraphs>
  <Slides>27</Slides>
  <Notes>18</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简洁建筑</dc:title>
  <dc:creator>第一PPT</dc:creator>
  <cp:keywords>www.1ppt.com</cp:keywords>
  <dc:description>www.1ppt.com</dc:description>
  <cp:lastModifiedBy>Windows User</cp:lastModifiedBy>
  <cp:revision>33</cp:revision>
  <dcterms:created xsi:type="dcterms:W3CDTF">2017-03-29T11:58:38Z</dcterms:created>
  <dcterms:modified xsi:type="dcterms:W3CDTF">2019-10-23T06:36:17Z</dcterms:modified>
</cp:coreProperties>
</file>