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6" r:id="rId3"/>
    <p:sldId id="257" r:id="rId4"/>
    <p:sldId id="258" r:id="rId5"/>
    <p:sldId id="264" r:id="rId6"/>
    <p:sldId id="265" r:id="rId7"/>
  </p:sldIdLst>
  <p:sldSz cx="9144000" cy="5143500" type="screen16x9"/>
  <p:notesSz cx="6858000" cy="9144000"/>
  <p:custDataLst>
    <p:tags r:id="rId8"/>
  </p:custDataLst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3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89" d="100"/>
          <a:sy n="89" d="100"/>
        </p:scale>
        <p:origin x="-2322" y="-144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7" d="100"/>
        <a:sy n="87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6" y="1546"/>
            <a:ext cx="9138506" cy="5140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1165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94232-AE86-486D-8F87-DAD43483976F}" type="datetimeFigureOut">
              <a:rPr lang="zh-CN" altLang="en-US" smtClean="0"/>
              <a:t>2019/10/21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1A6D8-B54A-4AA5-9834-DE224B57CE9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8912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94232-AE86-486D-8F87-DAD43483976F}" type="datetimeFigureOut">
              <a:rPr lang="zh-CN" altLang="en-US" smtClean="0"/>
              <a:t>2019/10/21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1A6D8-B54A-4AA5-9834-DE224B57CE9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26594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41505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29638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25972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80247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03727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17062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03613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4835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2747" y="1546"/>
            <a:ext cx="9138505" cy="5140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25807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621925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37015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5540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6" y="1545"/>
            <a:ext cx="9138506" cy="5140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28044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1191" y="0"/>
            <a:ext cx="9142810" cy="5143500"/>
          </a:xfrm>
          <a:prstGeom prst="rect">
            <a:avLst/>
          </a:prstGeom>
          <a:pattFill prst="ltHorz">
            <a:fgClr>
              <a:schemeClr val="bg1">
                <a:lumMod val="9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 sz="1013"/>
          </a:p>
        </p:txBody>
      </p:sp>
    </p:spTree>
    <p:extLst>
      <p:ext uri="{BB962C8B-B14F-4D97-AF65-F5344CB8AC3E}">
        <p14:creationId xmlns:p14="http://schemas.microsoft.com/office/powerpoint/2010/main" val="41717028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 userDrawn="1"/>
        </p:nvSpPr>
        <p:spPr>
          <a:xfrm>
            <a:off x="6313548" y="2963128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94232-AE86-486D-8F87-DAD43483976F}" type="datetimeFigureOut">
              <a:rPr lang="zh-CN" altLang="en-US" smtClean="0"/>
              <a:t>2019/10/21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1A6D8-B54A-4AA5-9834-DE224B57CE9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26594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94232-AE86-486D-8F87-DAD43483976F}" type="datetimeFigureOut">
              <a:rPr lang="zh-CN" altLang="en-US" smtClean="0"/>
              <a:t>2019/10/21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1A6D8-B54A-4AA5-9834-DE224B57CE9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51704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94232-AE86-486D-8F87-DAD43483976F}" type="datetimeFigureOut">
              <a:rPr lang="zh-CN" altLang="en-US" smtClean="0"/>
              <a:t>2019/10/21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1A6D8-B54A-4AA5-9834-DE224B57CE9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4534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94232-AE86-486D-8F87-DAD43483976F}" type="datetimeFigureOut">
              <a:rPr lang="zh-CN" altLang="en-US" smtClean="0"/>
              <a:t>2019/10/21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1A6D8-B54A-4AA5-9834-DE224B57CE9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72010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494232-AE86-486D-8F87-DAD43483976F}" type="datetimeFigureOut">
              <a:rPr lang="zh-CN" altLang="en-US" smtClean="0"/>
              <a:t>2019/10/21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1A6D8-B54A-4AA5-9834-DE224B57CE9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59052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494232-AE86-486D-8F87-DAD43483976F}" type="datetimeFigureOut">
              <a:rPr lang="zh-CN" altLang="en-US" smtClean="0"/>
              <a:t>2019/10/21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B1A6D8-B54A-4AA5-9834-DE224B57CE9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6335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2019/10/21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5827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6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5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35739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:dissolve/>
      </p:transition>
    </mc:Choice>
    <mc:Fallback xmlns="">
      <p:transition spd="slow" advTm="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331726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 advTm="0">
        <p15:prstTrans prst="curtains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7146252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941838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eelOff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9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sz="1800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7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8" y="2323011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1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00369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d6316dd16ada17ed8878866631ea93719177d0"/>
</p:tagLst>
</file>

<file path=ppt/theme/theme1.xml><?xml version="1.0" encoding="utf-8"?>
<a:theme xmlns:a="http://schemas.openxmlformats.org/drawingml/2006/main" name="第一PPT，www.1ppt.com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</TotalTime>
  <Words>215</Words>
  <Application>Microsoft Office PowerPoint</Application>
  <PresentationFormat>全屏显示(16:9)</PresentationFormat>
  <Paragraphs>14</Paragraphs>
  <Slides>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5</vt:i4>
      </vt:variant>
    </vt:vector>
  </HeadingPairs>
  <TitlesOfParts>
    <vt:vector size="7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优美曲线</dc:title>
  <dc:subject>www.1ppt.com</dc:subject>
  <dc:creator>第一PPT</dc:creator>
  <dc:description>www.1ppt.com</dc:description>
  <cp:lastModifiedBy>Windows User</cp:lastModifiedBy>
  <cp:revision>6</cp:revision>
  <dcterms:created xsi:type="dcterms:W3CDTF">2017-03-27T14:14:29Z</dcterms:created>
  <dcterms:modified xsi:type="dcterms:W3CDTF">2019-10-21T14:13:14Z</dcterms:modified>
</cp:coreProperties>
</file>