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0" r:id="rId2"/>
  </p:sldIdLst>
  <p:sldSz cx="9144000" cy="5143500" type="screen16x9"/>
  <p:notesSz cx="6858000" cy="9144000"/>
  <p:custDataLst>
    <p:tags r:id="rId4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-78" y="-15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E6779-EF04-4313-9CA2-B3719C565429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FA9E8-40B3-4E26-9AA7-1D31E82D94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4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FA9E8-40B3-4E26-9AA7-1D31E82D94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401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09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48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461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43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73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94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204328" y="32497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60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77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50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940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75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920EA-2812-459B-8658-CC93D3E23760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D484D-606B-4E8D-A2D3-72A59E75BD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04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六边形 4"/>
          <p:cNvSpPr/>
          <p:nvPr/>
        </p:nvSpPr>
        <p:spPr>
          <a:xfrm rot="5400000">
            <a:off x="1968291" y="1296418"/>
            <a:ext cx="1209732" cy="1042874"/>
          </a:xfrm>
          <a:prstGeom prst="hexagon">
            <a:avLst/>
          </a:prstGeom>
          <a:solidFill>
            <a:srgbClr val="089CB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00018" y="1179091"/>
            <a:ext cx="1117366" cy="1296144"/>
            <a:chOff x="2200018" y="1203598"/>
            <a:chExt cx="1117366" cy="1296144"/>
          </a:xfrm>
          <a:effectLst>
            <a:outerShdw blurRad="177800" dist="63500" dir="4200000" algn="tr" rotWithShape="0">
              <a:prstClr val="black">
                <a:alpha val="33000"/>
              </a:prstClr>
            </a:outerShdw>
          </a:effectLst>
        </p:grpSpPr>
        <p:sp>
          <p:nvSpPr>
            <p:cNvPr id="7" name="六边形 6"/>
            <p:cNvSpPr/>
            <p:nvPr/>
          </p:nvSpPr>
          <p:spPr>
            <a:xfrm rot="5400000">
              <a:off x="2110629" y="1292987"/>
              <a:ext cx="1296144" cy="1117366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六边形 7"/>
            <p:cNvSpPr/>
            <p:nvPr/>
          </p:nvSpPr>
          <p:spPr>
            <a:xfrm rot="5400000">
              <a:off x="2133086" y="1310191"/>
              <a:ext cx="1249200" cy="1080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TextBox 58"/>
          <p:cNvSpPr txBox="1"/>
          <p:nvPr/>
        </p:nvSpPr>
        <p:spPr>
          <a:xfrm>
            <a:off x="2366084" y="137199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89CB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zh-CN" altLang="en-US" sz="4800" b="1" dirty="0">
              <a:solidFill>
                <a:srgbClr val="089CB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六边形 9"/>
          <p:cNvSpPr/>
          <p:nvPr/>
        </p:nvSpPr>
        <p:spPr>
          <a:xfrm rot="5400000">
            <a:off x="3336443" y="1296418"/>
            <a:ext cx="1209732" cy="1042874"/>
          </a:xfrm>
          <a:prstGeom prst="hexagon">
            <a:avLst/>
          </a:prstGeom>
          <a:solidFill>
            <a:srgbClr val="089CB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68170" y="1179091"/>
            <a:ext cx="1117366" cy="1296144"/>
            <a:chOff x="2200018" y="1203598"/>
            <a:chExt cx="1117366" cy="1296144"/>
          </a:xfrm>
          <a:effectLst>
            <a:outerShdw blurRad="177800" dist="63500" dir="4200000" algn="tr" rotWithShape="0">
              <a:prstClr val="black">
                <a:alpha val="33000"/>
              </a:prstClr>
            </a:outerShdw>
          </a:effectLst>
        </p:grpSpPr>
        <p:sp>
          <p:nvSpPr>
            <p:cNvPr id="12" name="六边形 11"/>
            <p:cNvSpPr/>
            <p:nvPr/>
          </p:nvSpPr>
          <p:spPr>
            <a:xfrm rot="5400000">
              <a:off x="2110629" y="1292987"/>
              <a:ext cx="1296144" cy="1117366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六边形 12"/>
            <p:cNvSpPr/>
            <p:nvPr/>
          </p:nvSpPr>
          <p:spPr>
            <a:xfrm rot="5400000">
              <a:off x="2133086" y="1310191"/>
              <a:ext cx="1249200" cy="1080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63"/>
          <p:cNvSpPr txBox="1"/>
          <p:nvPr/>
        </p:nvSpPr>
        <p:spPr>
          <a:xfrm>
            <a:off x="3734236" y="137199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89CB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zh-CN" altLang="en-US" sz="4800" b="1" dirty="0">
              <a:solidFill>
                <a:srgbClr val="089CB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六边形 14"/>
          <p:cNvSpPr/>
          <p:nvPr/>
        </p:nvSpPr>
        <p:spPr>
          <a:xfrm rot="5400000">
            <a:off x="4704595" y="1296418"/>
            <a:ext cx="1209732" cy="1042874"/>
          </a:xfrm>
          <a:prstGeom prst="hexagon">
            <a:avLst/>
          </a:prstGeom>
          <a:solidFill>
            <a:srgbClr val="089CB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936322" y="1179091"/>
            <a:ext cx="1117366" cy="1296144"/>
            <a:chOff x="2200018" y="1203598"/>
            <a:chExt cx="1117366" cy="1296144"/>
          </a:xfrm>
          <a:effectLst>
            <a:outerShdw blurRad="177800" dist="63500" dir="4200000" algn="tr" rotWithShape="0">
              <a:prstClr val="black">
                <a:alpha val="33000"/>
              </a:prstClr>
            </a:outerShdw>
          </a:effectLst>
        </p:grpSpPr>
        <p:sp>
          <p:nvSpPr>
            <p:cNvPr id="17" name="六边形 16"/>
            <p:cNvSpPr/>
            <p:nvPr/>
          </p:nvSpPr>
          <p:spPr>
            <a:xfrm rot="5400000">
              <a:off x="2110629" y="1292987"/>
              <a:ext cx="1296144" cy="1117366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六边形 17"/>
            <p:cNvSpPr/>
            <p:nvPr/>
          </p:nvSpPr>
          <p:spPr>
            <a:xfrm rot="5400000">
              <a:off x="2133086" y="1310191"/>
              <a:ext cx="1249200" cy="1080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68"/>
          <p:cNvSpPr txBox="1"/>
          <p:nvPr/>
        </p:nvSpPr>
        <p:spPr>
          <a:xfrm>
            <a:off x="5102388" y="137199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89CB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观</a:t>
            </a:r>
            <a:endParaRPr lang="zh-CN" altLang="en-US" sz="4800" b="1" dirty="0">
              <a:solidFill>
                <a:srgbClr val="089CB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 rot="5400000">
            <a:off x="6072747" y="1296418"/>
            <a:ext cx="1209732" cy="1042874"/>
          </a:xfrm>
          <a:prstGeom prst="hexagon">
            <a:avLst/>
          </a:prstGeom>
          <a:solidFill>
            <a:srgbClr val="089CB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304474" y="1179091"/>
            <a:ext cx="1117366" cy="1296144"/>
            <a:chOff x="2200018" y="1203598"/>
            <a:chExt cx="1117366" cy="1296144"/>
          </a:xfrm>
          <a:effectLst>
            <a:outerShdw blurRad="177800" dist="63500" dir="4200000" algn="tr" rotWithShape="0">
              <a:prstClr val="black">
                <a:alpha val="33000"/>
              </a:prstClr>
            </a:outerShdw>
          </a:effectLst>
        </p:grpSpPr>
        <p:sp>
          <p:nvSpPr>
            <p:cNvPr id="22" name="六边形 21"/>
            <p:cNvSpPr/>
            <p:nvPr/>
          </p:nvSpPr>
          <p:spPr>
            <a:xfrm rot="5400000">
              <a:off x="2110629" y="1292987"/>
              <a:ext cx="1296144" cy="1117366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 rot="5400000">
              <a:off x="2133086" y="1310191"/>
              <a:ext cx="1249200" cy="1080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73"/>
          <p:cNvSpPr txBox="1"/>
          <p:nvPr/>
        </p:nvSpPr>
        <p:spPr>
          <a:xfrm>
            <a:off x="6470540" y="137199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89CB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lang="zh-CN" altLang="en-US" sz="4800" b="1" dirty="0">
              <a:solidFill>
                <a:srgbClr val="089CB0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74"/>
          <p:cNvSpPr txBox="1"/>
          <p:nvPr/>
        </p:nvSpPr>
        <p:spPr>
          <a:xfrm>
            <a:off x="2872489" y="3536829"/>
            <a:ext cx="3772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 新年计划 述职报告  工作汇报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5"/>
          <p:cNvSpPr txBox="1"/>
          <p:nvPr/>
        </p:nvSpPr>
        <p:spPr>
          <a:xfrm>
            <a:off x="2696833" y="3875383"/>
            <a:ext cx="397576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20XX 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year-end summary work summarizes the boutique PPT</a:t>
            </a:r>
          </a:p>
          <a:p>
            <a:pPr algn="ctr"/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the summary text input or copy </a:t>
            </a:r>
            <a:r>
              <a:rPr lang="en-US" altLang="zh-CN" sz="7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here20XX 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year-end summary work summarizes the boutique PPT</a:t>
            </a:r>
          </a:p>
          <a:p>
            <a:pPr algn="ctr"/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the summary text input or copy here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1983970" y="2907341"/>
            <a:ext cx="5655799" cy="504056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77"/>
          <p:cNvSpPr txBox="1"/>
          <p:nvPr/>
        </p:nvSpPr>
        <p:spPr>
          <a:xfrm>
            <a:off x="2484596" y="2892483"/>
            <a:ext cx="4419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微立体谢谢观看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823537" y="2859782"/>
            <a:ext cx="720079" cy="57461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圆角矩形 29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32" name="Picture 2" descr="C:\Users\Administrator\Desktop\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704386" y="2979349"/>
            <a:ext cx="2959860" cy="28763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445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de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42778 C -0.14236 -0.41173 -0.13542 -0.39475 -0.12708 -0.37963 C -0.11684 -0.36111 -0.10521 -0.34815 -0.09375 -0.33333 C -0.08472 -0.3216 -0.07708 -0.3071 -0.06875 -0.29444 C -0.05799 -0.27839 -0.05417 -0.2537 -0.04479 -0.23704 C -0.04254 -0.22531 -0.03924 -0.2179 -0.03438 -0.20926 C -0.02899 -0.1858 -0.01684 -0.16852 -0.00938 -0.1463 C -0.00347 -0.12901 0.00347 -0.1108 0.01042 -0.09444 C 0.01302 -0.07623 0.01354 -0.07593 0.01146 -0.05 C 0.01094 -0.04414 0.00729 -0.03333 0.00625 -0.02778 C 0.00503 -0.0216 0.00451 -0.01543 0.00312 -0.00926 C 0.00087 0.00031 0.00104 -0.00679 1.94444E-6 1.85185E-6 " pathEditMode="relative" ptsTypes="fffffffffffA">
                                      <p:cBhvr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42 -0.7926 C 0.11476 -0.775 0.11701 -0.75618 0.12187 -0.73889 C 0.13038 -0.70865 0.13837 -0.67809 0.14479 -0.6463 C 0.14739 -0.63365 0.14809 -0.62192 0.15104 -0.60926 C 0.15642 -0.56204 0.14878 -0.61914 0.15833 -0.57439 C 0.1592 -0.57007 0.15868 -0.56575 0.15937 -0.56112 C 0.16007 -0.55587 0.16163 -0.55124 0.1625 -0.5463 C 0.16337 -0.54198 0.16389 -0.53766 0.16458 -0.53334 C 0.16719 -0.51513 0.16875 -0.49661 0.17292 -0.47963 C 0.17552 -0.45278 0.17187 -0.48642 0.17708 -0.45556 C 0.17899 -0.44445 0.17986 -0.43334 0.18229 -0.42223 C 0.18368 -0.40402 0.18437 -0.39414 0.1875 -0.37809 C 0.18958 -0.2963 0.19739 -0.18149 0.15208 -0.12778 C 0.14948 -0.12099 0.14705 -0.11729 0.14271 -0.11482 C 0.13958 -0.10926 0.1375 -0.10618 0.13333 -0.10371 C 0.1243 -0.09167 0.13437 -0.1034 0.12396 -0.0963 C 0.12101 -0.09445 0.11857 -0.09075 0.11562 -0.08889 C 0.11458 -0.08828 0.11354 -0.08766 0.1125 -0.08704 C 0.10399 -0.07192 0.11493 -0.08951 0.10521 -0.07963 C 0.10399 -0.0784 0.1033 -0.07531 0.10208 -0.07408 C 0.10017 -0.07223 0.09583 -0.07038 0.09583 -0.07038 C 0.09062 -0.06359 0.08576 -0.06204 0.08021 -0.05556 C 0.06267 -0.03488 0.04219 -0.02377 0.02187 -0.01482 C 0.01493 -0.00649 0.00868 -0.00649 2.77778E-7 3.45679E-6 " pathEditMode="relative" ptsTypes="fffffffffffffffffffffffA">
                                      <p:cBhvr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decel="5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51 -0.61852 C 0.16841 -0.59784 0.1698 -0.57593 0.17293 -0.55371 C 0.17779 -0.51914 0.17466 -0.55617 0.17918 -0.51667 C 0.18612 -0.45648 0.17918 -0.4929 0.18855 -0.45 C 0.18994 -0.42161 0.19636 -0.3963 0.19897 -0.36852 C 0.20296 -0.32593 0.20539 -0.28241 0.2073 -0.23889 C 0.20869 -0.20525 0.20904 -0.20834 0.21043 -0.18364 C 0.21112 -0.1713 0.21251 -0.14661 0.21251 -0.14661 C 0.21164 -0.08426 0.21668 0.02315 0.20105 0.09259 C 0.19949 0.10987 0.19706 0.12808 0.19168 0.14259 C 0.18959 0.1571 0.18525 0.17315 0.17813 0.18148 C 0.1724 0.21142 0.154 0.21389 0.13959 0.22376 C 0.12327 0.22284 0.10487 0.23302 0.09063 0.21852 C 0.0797 0.20741 0.09411 0.21697 0.08438 0.21111 C 0.08178 0.20771 0.07848 0.20555 0.07605 0.20185 C 0.06911 0.19166 0.06806 0.17778 0.05938 0.16852 C 0.05435 0.1571 0.04949 0.14537 0.04376 0.13518 C 0.04133 0.12191 0.03577 0.11265 0.03126 0.10185 C 0.02883 0.09599 0.02727 0.0892 0.02501 0.08333 C 0.02171 0.07438 0.01893 0.06204 0.01668 0.05185 C 0.01581 0.04815 0.01581 0.04413 0.01459 0.04074 C 0.01199 0.03364 0.01043 0.02592 0.00834 0.01852 C 0.00661 0.01204 0.00331 0.00741 5.27778E-6 -3.7037E-7 " pathEditMode="relative" ptsTypes="ffffffffffffffffffffffA">
                                      <p:cBhvr>
                                        <p:cTn id="32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3 -1.11111E-6 L -3.88889E-6 -1.11111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973 -1.11111E-6 L -3.88889E-6 -1.11111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973 -1.11111E-6 L -3.88889E-6 -1.11111E-6 " pathEditMode="relative" rAng="0" ptsTypes="AA">
                                      <p:cBhvr>
                                        <p:cTn id="5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0973 -1.11111E-6 L -3.88889E-6 -1.11111E-6 " pathEditMode="relative" rAng="0" ptsTypes="AA">
                                      <p:cBhvr>
                                        <p:cTn id="6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32099E-6 L 0.58889 4.32099E-6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44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0.58177 4.44444E-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80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/>
      <p:bldP spid="10" grpId="0" animBg="1"/>
      <p:bldP spid="10" grpId="1" animBg="1"/>
      <p:bldP spid="14" grpId="0"/>
      <p:bldP spid="15" grpId="0" animBg="1"/>
      <p:bldP spid="15" grpId="1" animBg="1"/>
      <p:bldP spid="19" grpId="0"/>
      <p:bldP spid="20" grpId="0" animBg="1"/>
      <p:bldP spid="20" grpId="1" animBg="1"/>
      <p:bldP spid="24" grpId="0"/>
      <p:bldP spid="25" grpId="0"/>
      <p:bldP spid="26" grpId="0"/>
      <p:bldP spid="27" grpId="0" animBg="1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017工作总结暨新年计划PPT模版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63</Words>
  <Application>Microsoft Office PowerPoint</Application>
  <PresentationFormat>全屏显示(16:9)</PresentationFormat>
  <Paragraphs>10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谢谢观看</dc:title>
  <dc:creator>第一PPT</dc:creator>
  <cp:keywords>第一PPT</cp:keywords>
  <dc:description>www.1ppt.com</dc:description>
  <cp:lastModifiedBy>Windows User</cp:lastModifiedBy>
  <cp:revision>7</cp:revision>
  <dcterms:created xsi:type="dcterms:W3CDTF">2017-03-27T11:53:01Z</dcterms:created>
  <dcterms:modified xsi:type="dcterms:W3CDTF">2019-10-21T13:37:48Z</dcterms:modified>
</cp:coreProperties>
</file>