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23" r:id="rId2"/>
  </p:sldMasterIdLst>
  <p:notesMasterIdLst>
    <p:notesMasterId r:id="rId10"/>
  </p:notesMasterIdLst>
  <p:handoutMasterIdLst>
    <p:handoutMasterId r:id="rId11"/>
  </p:handoutMasterIdLst>
  <p:sldIdLst>
    <p:sldId id="319" r:id="rId3"/>
    <p:sldId id="321" r:id="rId4"/>
    <p:sldId id="322" r:id="rId5"/>
    <p:sldId id="323" r:id="rId6"/>
    <p:sldId id="324" r:id="rId7"/>
    <p:sldId id="325" r:id="rId8"/>
    <p:sldId id="318" r:id="rId9"/>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66FF33"/>
    <a:srgbClr val="FF6600"/>
    <a:srgbClr val="99FF66"/>
    <a:srgbClr val="990099"/>
    <a:srgbClr val="FFCC66"/>
    <a:srgbClr val="FFFFFF"/>
    <a:srgbClr val="FFCC00"/>
    <a:srgbClr val="002060"/>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6444" autoAdjust="0"/>
  </p:normalViewPr>
  <p:slideViewPr>
    <p:cSldViewPr>
      <p:cViewPr>
        <p:scale>
          <a:sx n="75" d="100"/>
          <a:sy n="75" d="100"/>
        </p:scale>
        <p:origin x="-276" y="-1116"/>
      </p:cViewPr>
      <p:guideLst>
        <p:guide orient="horz" pos="2160"/>
        <p:guide pos="2880"/>
      </p:guideLst>
    </p:cSldViewPr>
  </p:slideViewPr>
  <p:notesTextViewPr>
    <p:cViewPr>
      <p:scale>
        <a:sx n="100" d="100"/>
        <a:sy n="100" d="100"/>
      </p:scale>
      <p:origin x="0" y="0"/>
    </p:cViewPr>
  </p:notesTextViewPr>
  <p:sorterViewPr>
    <p:cViewPr>
      <p:scale>
        <a:sx n="190" d="100"/>
        <a:sy n="19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2019/10/21</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2019/10/21</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hyperlink" Target="http://www.1ppt.com/sucai/" TargetMode="External"/><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矩形 5"/>
          <p:cNvSpPr/>
          <p:nvPr userDrawn="1"/>
        </p:nvSpPr>
        <p:spPr bwMode="auto">
          <a:xfrm>
            <a:off x="6637569" y="282134"/>
            <a:ext cx="2326919" cy="338554"/>
          </a:xfrm>
          <a:prstGeom prst="rect">
            <a:avLst/>
          </a:prstGeom>
          <a:noFill/>
        </p:spPr>
        <p:txBody>
          <a:bodyPr wrap="none">
            <a:spAutoFit/>
          </a:bodyPr>
          <a:lstStyle/>
          <a:p>
            <a:pPr algn="ctr">
              <a:defRPr/>
            </a:pPr>
            <a:r>
              <a:rPr lang="en-US" altLang="zh-CN" sz="1600" spc="300" dirty="0" smtClean="0">
                <a:solidFill>
                  <a:schemeClr val="bg1"/>
                </a:solidFill>
                <a:latin typeface="微软雅黑" pitchFamily="34" charset="-122"/>
                <a:ea typeface="微软雅黑" pitchFamily="34" charset="-122"/>
              </a:rPr>
              <a:t>WWW.1PPT.COM</a:t>
            </a:r>
            <a:endParaRPr lang="zh-CN" altLang="en-US" sz="1600" spc="300" dirty="0">
              <a:solidFill>
                <a:schemeClr val="bg1"/>
              </a:solidFill>
              <a:latin typeface="微软雅黑" pitchFamily="34" charset="-122"/>
              <a:ea typeface="微软雅黑" pitchFamily="34" charset="-122"/>
            </a:endParaRPr>
          </a:p>
        </p:txBody>
      </p:sp>
      <p:sp>
        <p:nvSpPr>
          <p:cNvPr id="8" name="矩形 7"/>
          <p:cNvSpPr/>
          <p:nvPr userDrawn="1"/>
        </p:nvSpPr>
        <p:spPr bwMode="auto">
          <a:xfrm>
            <a:off x="-10211" y="256936"/>
            <a:ext cx="5014514" cy="338554"/>
          </a:xfrm>
          <a:prstGeom prst="rect">
            <a:avLst/>
          </a:prstGeom>
          <a:noFill/>
        </p:spPr>
        <p:txBody>
          <a:bodyPr wrap="none">
            <a:spAutoFit/>
          </a:bodyPr>
          <a:lstStyle/>
          <a:p>
            <a:pPr algn="ctr">
              <a:defRPr/>
            </a:pPr>
            <a:r>
              <a:rPr lang="en-US" altLang="zh-CN" sz="1600" spc="300" dirty="0" smtClean="0">
                <a:solidFill>
                  <a:schemeClr val="bg1"/>
                </a:solidFill>
                <a:latin typeface="微软雅黑" pitchFamily="34" charset="-122"/>
                <a:ea typeface="微软雅黑" pitchFamily="34" charset="-122"/>
              </a:rPr>
              <a:t>『</a:t>
            </a:r>
            <a:r>
              <a:rPr lang="zh-CN" altLang="en-US" sz="1600" spc="300" dirty="0" smtClean="0">
                <a:solidFill>
                  <a:schemeClr val="bg1"/>
                </a:solidFill>
                <a:latin typeface="微软雅黑" pitchFamily="34" charset="-122"/>
                <a:ea typeface="微软雅黑" pitchFamily="34" charset="-122"/>
              </a:rPr>
              <a:t>第一</a:t>
            </a:r>
            <a:r>
              <a:rPr lang="en-US" altLang="zh-CN" sz="1600" spc="300" dirty="0" smtClean="0">
                <a:solidFill>
                  <a:schemeClr val="bg1"/>
                </a:solidFill>
                <a:latin typeface="微软雅黑" pitchFamily="34" charset="-122"/>
                <a:ea typeface="微软雅黑" pitchFamily="34" charset="-122"/>
              </a:rPr>
              <a:t>PPT</a:t>
            </a:r>
            <a:r>
              <a:rPr lang="en-US" altLang="zh-CN" sz="1600" spc="300" baseline="0" dirty="0" smtClean="0">
                <a:solidFill>
                  <a:schemeClr val="bg1"/>
                </a:solidFill>
                <a:latin typeface="微软雅黑" pitchFamily="34" charset="-122"/>
                <a:ea typeface="微软雅黑" pitchFamily="34" charset="-122"/>
              </a:rPr>
              <a:t>』— </a:t>
            </a:r>
            <a:r>
              <a:rPr lang="en-US" altLang="zh-CN" sz="1600" spc="300" dirty="0" smtClean="0">
                <a:solidFill>
                  <a:schemeClr val="bg1"/>
                </a:solidFill>
                <a:latin typeface="微软雅黑" pitchFamily="34" charset="-122"/>
                <a:ea typeface="微软雅黑" pitchFamily="34" charset="-122"/>
              </a:rPr>
              <a:t>PPT</a:t>
            </a:r>
            <a:r>
              <a:rPr lang="zh-CN" altLang="en-US" sz="1600" spc="300" dirty="0" smtClean="0">
                <a:solidFill>
                  <a:schemeClr val="bg1"/>
                </a:solidFill>
                <a:latin typeface="微软雅黑" pitchFamily="34" charset="-122"/>
                <a:ea typeface="微软雅黑" pitchFamily="34" charset="-122"/>
              </a:rPr>
              <a:t>模板</a:t>
            </a:r>
            <a:r>
              <a:rPr lang="en-US" altLang="zh-CN" sz="1600" spc="300" baseline="0" dirty="0" smtClean="0">
                <a:solidFill>
                  <a:schemeClr val="bg1"/>
                </a:solidFill>
                <a:latin typeface="微软雅黑" pitchFamily="34" charset="-122"/>
                <a:ea typeface="微软雅黑" pitchFamily="34" charset="-122"/>
              </a:rPr>
              <a:t> PPT</a:t>
            </a:r>
            <a:r>
              <a:rPr lang="zh-CN" altLang="en-US" sz="1600" spc="300" baseline="0" dirty="0" smtClean="0">
                <a:solidFill>
                  <a:schemeClr val="bg1"/>
                </a:solidFill>
                <a:latin typeface="微软雅黑" pitchFamily="34" charset="-122"/>
                <a:ea typeface="微软雅黑" pitchFamily="34" charset="-122"/>
              </a:rPr>
              <a:t>素材免费下载</a:t>
            </a:r>
            <a:endParaRPr lang="zh-CN" altLang="en-US" sz="1600" spc="300" dirty="0">
              <a:solidFill>
                <a:schemeClr val="bg1"/>
              </a:solidFill>
              <a:latin typeface="微软雅黑" pitchFamily="34" charset="-122"/>
              <a:ea typeface="微软雅黑" pitchFamily="34" charset="-122"/>
            </a:endParaRPr>
          </a:p>
        </p:txBody>
      </p:sp>
      <p:sp>
        <p:nvSpPr>
          <p:cNvPr id="7" name="矩形 6"/>
          <p:cNvSpPr/>
          <p:nvPr userDrawn="1"/>
        </p:nvSpPr>
        <p:spPr bwMode="auto">
          <a:xfrm>
            <a:off x="2771800" y="9837712"/>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微软雅黑" pitchFamily="34" charset="-122"/>
                <a:ea typeface="微软雅黑" pitchFamily="34" charset="-122"/>
              </a:rPr>
              <a:t>第一</a:t>
            </a:r>
            <a:r>
              <a:rPr lang="en-US" altLang="zh-CN" sz="1400" dirty="0" smtClean="0">
                <a:latin typeface="微软雅黑" pitchFamily="34" charset="-122"/>
                <a:ea typeface="微软雅黑" pitchFamily="34" charset="-122"/>
              </a:rPr>
              <a:t>PPT</a:t>
            </a:r>
            <a:r>
              <a:rPr lang="zh-CN" altLang="en-US" sz="1400" dirty="0" smtClean="0">
                <a:latin typeface="微软雅黑" pitchFamily="34" charset="-122"/>
                <a:ea typeface="微软雅黑" pitchFamily="34" charset="-122"/>
              </a:rPr>
              <a:t>模板网，</a:t>
            </a:r>
            <a:r>
              <a:rPr lang="en-US" altLang="zh-CN" sz="1400" dirty="0" smtClean="0">
                <a:latin typeface="微软雅黑" pitchFamily="34" charset="-122"/>
                <a:ea typeface="微软雅黑" pitchFamily="34" charset="-122"/>
              </a:rPr>
              <a:t>PPT</a:t>
            </a:r>
            <a:r>
              <a:rPr lang="zh-CN" altLang="en-US" sz="1400" dirty="0" smtClean="0">
                <a:latin typeface="微软雅黑" pitchFamily="34" charset="-122"/>
                <a:ea typeface="微软雅黑" pitchFamily="34" charset="-122"/>
              </a:rPr>
              <a:t>素材下载</a:t>
            </a:r>
            <a:endParaRPr lang="en-US" altLang="zh-CN" sz="1400" dirty="0" smtClean="0">
              <a:latin typeface="微软雅黑" pitchFamily="34" charset="-122"/>
              <a:ea typeface="微软雅黑" pitchFamily="34"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微软雅黑" pitchFamily="34" charset="-122"/>
                <a:ea typeface="微软雅黑" pitchFamily="34" charset="-122"/>
                <a:hlinkClick r:id="rId3"/>
              </a:rPr>
              <a:t>www.1ppt.com/sucai/</a:t>
            </a:r>
            <a:r>
              <a:rPr lang="en-US" altLang="zh-CN" sz="1400" dirty="0" smtClean="0">
                <a:latin typeface="微软雅黑" pitchFamily="34" charset="-122"/>
                <a:ea typeface="微软雅黑" pitchFamily="34" charset="-122"/>
              </a:rPr>
              <a:t> </a:t>
            </a:r>
            <a:endParaRPr lang="zh-CN" altLang="en-US" sz="1400" dirty="0">
              <a:latin typeface="微软雅黑" pitchFamily="34" charset="-122"/>
              <a:ea typeface="微软雅黑" pitchFamily="34"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799213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03529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51582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0007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6" name="图片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7" name="矩形 6"/>
          <p:cNvSpPr/>
          <p:nvPr userDrawn="1"/>
        </p:nvSpPr>
        <p:spPr bwMode="auto">
          <a:xfrm>
            <a:off x="6637569" y="282134"/>
            <a:ext cx="2326919" cy="338554"/>
          </a:xfrm>
          <a:prstGeom prst="rect">
            <a:avLst/>
          </a:prstGeom>
          <a:noFill/>
        </p:spPr>
        <p:txBody>
          <a:bodyPr wrap="none">
            <a:spAutoFit/>
          </a:bodyPr>
          <a:lstStyle/>
          <a:p>
            <a:pPr algn="ctr">
              <a:defRPr/>
            </a:pPr>
            <a:r>
              <a:rPr lang="en-US" altLang="zh-CN" sz="1600" spc="300" dirty="0" smtClean="0">
                <a:solidFill>
                  <a:schemeClr val="bg1"/>
                </a:solidFill>
                <a:latin typeface="微软雅黑" pitchFamily="34" charset="-122"/>
                <a:ea typeface="微软雅黑" pitchFamily="34" charset="-122"/>
              </a:rPr>
              <a:t>WWW.1PPT.COM</a:t>
            </a:r>
            <a:endParaRPr lang="zh-CN" altLang="en-US" sz="1600" spc="300" dirty="0">
              <a:solidFill>
                <a:schemeClr val="bg1"/>
              </a:solidFill>
              <a:latin typeface="微软雅黑" pitchFamily="34" charset="-122"/>
              <a:ea typeface="微软雅黑" pitchFamily="34" charset="-122"/>
            </a:endParaRPr>
          </a:p>
        </p:txBody>
      </p:sp>
      <p:sp>
        <p:nvSpPr>
          <p:cNvPr id="8" name="矩形 7"/>
          <p:cNvSpPr/>
          <p:nvPr userDrawn="1"/>
        </p:nvSpPr>
        <p:spPr bwMode="auto">
          <a:xfrm>
            <a:off x="-10211" y="256936"/>
            <a:ext cx="5014514" cy="338554"/>
          </a:xfrm>
          <a:prstGeom prst="rect">
            <a:avLst/>
          </a:prstGeom>
          <a:noFill/>
        </p:spPr>
        <p:txBody>
          <a:bodyPr wrap="none">
            <a:spAutoFit/>
          </a:bodyPr>
          <a:lstStyle/>
          <a:p>
            <a:pPr algn="ctr">
              <a:defRPr/>
            </a:pPr>
            <a:r>
              <a:rPr lang="en-US" altLang="zh-CN" sz="1600" spc="300" dirty="0" smtClean="0">
                <a:solidFill>
                  <a:schemeClr val="bg1"/>
                </a:solidFill>
                <a:latin typeface="微软雅黑" pitchFamily="34" charset="-122"/>
                <a:ea typeface="微软雅黑" pitchFamily="34" charset="-122"/>
              </a:rPr>
              <a:t>『</a:t>
            </a:r>
            <a:r>
              <a:rPr lang="zh-CN" altLang="en-US" sz="1600" spc="300" dirty="0" smtClean="0">
                <a:solidFill>
                  <a:schemeClr val="bg1"/>
                </a:solidFill>
                <a:latin typeface="微软雅黑" pitchFamily="34" charset="-122"/>
                <a:ea typeface="微软雅黑" pitchFamily="34" charset="-122"/>
              </a:rPr>
              <a:t>第一</a:t>
            </a:r>
            <a:r>
              <a:rPr lang="en-US" altLang="zh-CN" sz="1600" spc="300" dirty="0" smtClean="0">
                <a:solidFill>
                  <a:schemeClr val="bg1"/>
                </a:solidFill>
                <a:latin typeface="微软雅黑" pitchFamily="34" charset="-122"/>
                <a:ea typeface="微软雅黑" pitchFamily="34" charset="-122"/>
              </a:rPr>
              <a:t>PPT</a:t>
            </a:r>
            <a:r>
              <a:rPr lang="en-US" altLang="zh-CN" sz="1600" spc="300" baseline="0" dirty="0" smtClean="0">
                <a:solidFill>
                  <a:schemeClr val="bg1"/>
                </a:solidFill>
                <a:latin typeface="微软雅黑" pitchFamily="34" charset="-122"/>
                <a:ea typeface="微软雅黑" pitchFamily="34" charset="-122"/>
              </a:rPr>
              <a:t>』— </a:t>
            </a:r>
            <a:r>
              <a:rPr lang="en-US" altLang="zh-CN" sz="1600" spc="300" dirty="0" smtClean="0">
                <a:solidFill>
                  <a:schemeClr val="bg1"/>
                </a:solidFill>
                <a:latin typeface="微软雅黑" pitchFamily="34" charset="-122"/>
                <a:ea typeface="微软雅黑" pitchFamily="34" charset="-122"/>
              </a:rPr>
              <a:t>PPT</a:t>
            </a:r>
            <a:r>
              <a:rPr lang="zh-CN" altLang="en-US" sz="1600" spc="300" dirty="0" smtClean="0">
                <a:solidFill>
                  <a:schemeClr val="bg1"/>
                </a:solidFill>
                <a:latin typeface="微软雅黑" pitchFamily="34" charset="-122"/>
                <a:ea typeface="微软雅黑" pitchFamily="34" charset="-122"/>
              </a:rPr>
              <a:t>模板</a:t>
            </a:r>
            <a:r>
              <a:rPr lang="en-US" altLang="zh-CN" sz="1600" spc="300" baseline="0" dirty="0" smtClean="0">
                <a:solidFill>
                  <a:schemeClr val="bg1"/>
                </a:solidFill>
                <a:latin typeface="微软雅黑" pitchFamily="34" charset="-122"/>
                <a:ea typeface="微软雅黑" pitchFamily="34" charset="-122"/>
              </a:rPr>
              <a:t> PPT</a:t>
            </a:r>
            <a:r>
              <a:rPr lang="zh-CN" altLang="en-US" sz="1600" spc="300" baseline="0" dirty="0" smtClean="0">
                <a:solidFill>
                  <a:schemeClr val="bg1"/>
                </a:solidFill>
                <a:latin typeface="微软雅黑" pitchFamily="34" charset="-122"/>
                <a:ea typeface="微软雅黑" pitchFamily="34" charset="-122"/>
              </a:rPr>
              <a:t>素材免费下载</a:t>
            </a:r>
            <a:endParaRPr lang="zh-CN" altLang="en-US" sz="1600" spc="300" dirty="0">
              <a:solidFill>
                <a:schemeClr val="bg1"/>
              </a:solidFill>
              <a:latin typeface="微软雅黑" pitchFamily="34" charset="-122"/>
              <a:ea typeface="微软雅黑" pitchFamily="34" charset="-122"/>
            </a:endParaRPr>
          </a:p>
        </p:txBody>
      </p:sp>
      <p:sp>
        <p:nvSpPr>
          <p:cNvPr id="9" name="矩形 8"/>
          <p:cNvSpPr/>
          <p:nvPr userDrawn="1"/>
        </p:nvSpPr>
        <p:spPr bwMode="auto">
          <a:xfrm>
            <a:off x="133382" y="643778"/>
            <a:ext cx="8856984" cy="6097590"/>
          </a:xfrm>
          <a:prstGeom prst="rect">
            <a:avLst/>
          </a:prstGeom>
          <a:solidFill>
            <a:schemeClr val="tx1">
              <a:lumMod val="85000"/>
              <a:lumOff val="15000"/>
            </a:schemeClr>
          </a:solidFill>
          <a:ln w="76200">
            <a:solidFill>
              <a:schemeClr val="tx1">
                <a:lumMod val="85000"/>
                <a:lumOff val="15000"/>
                <a:alpha val="39000"/>
              </a:schemeClr>
            </a:solid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Tree>
    <p:extLst>
      <p:ext uri="{BB962C8B-B14F-4D97-AF65-F5344CB8AC3E}">
        <p14:creationId xmlns:p14="http://schemas.microsoft.com/office/powerpoint/2010/main" val="8681175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09712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16374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5501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9276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56535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68034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2019/10/21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655261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2019/10/21</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7" r:id="rId1"/>
    <p:sldLayoutId id="2147483722" r:id="rId2"/>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2019/10/21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39830767"/>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4.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2526893" y="1052736"/>
            <a:ext cx="0" cy="51435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 name="Flowchart: Decision 78"/>
          <p:cNvSpPr/>
          <p:nvPr/>
        </p:nvSpPr>
        <p:spPr>
          <a:xfrm>
            <a:off x="1844935" y="2688382"/>
            <a:ext cx="1375279" cy="1375279"/>
          </a:xfrm>
          <a:prstGeom prst="flowChartDecision">
            <a:avLst/>
          </a:prstGeom>
          <a:gradFill flip="none" rotWithShape="1">
            <a:gsLst>
              <a:gs pos="35000">
                <a:srgbClr val="09AEC4"/>
              </a:gs>
              <a:gs pos="100000">
                <a:srgbClr val="45C87C"/>
              </a:gs>
            </a:gsLst>
            <a:lin ang="18900000" scaled="1"/>
            <a:tileRect/>
          </a:gra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lowchart: Decision 79"/>
          <p:cNvSpPr/>
          <p:nvPr/>
        </p:nvSpPr>
        <p:spPr>
          <a:xfrm>
            <a:off x="1844935" y="289866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93"/>
          <p:cNvSpPr txBox="1"/>
          <p:nvPr/>
        </p:nvSpPr>
        <p:spPr>
          <a:xfrm>
            <a:off x="2075488" y="3312071"/>
            <a:ext cx="902811" cy="523220"/>
          </a:xfrm>
          <a:prstGeom prst="rect">
            <a:avLst/>
          </a:prstGeom>
          <a:noFill/>
        </p:spPr>
        <p:txBody>
          <a:bodyPr wrap="none" rtlCol="0">
            <a:spAutoFit/>
          </a:bodyPr>
          <a:lstStyle/>
          <a:p>
            <a:r>
              <a:rPr lang="zh-CN" altLang="en-US" sz="2800" b="1" dirty="0" smtClean="0">
                <a:solidFill>
                  <a:srgbClr val="09AEC4"/>
                </a:solidFill>
                <a:latin typeface="微软雅黑" panose="020B0503020204020204" pitchFamily="34" charset="-122"/>
                <a:ea typeface="微软雅黑" panose="020B0503020204020204" pitchFamily="34" charset="-122"/>
              </a:rPr>
              <a:t>目录</a:t>
            </a:r>
            <a:endParaRPr lang="zh-CN" altLang="en-US" sz="2800" b="1" dirty="0">
              <a:solidFill>
                <a:srgbClr val="09AEC4"/>
              </a:solidFill>
              <a:latin typeface="微软雅黑" panose="020B0503020204020204" pitchFamily="34" charset="-122"/>
              <a:ea typeface="微软雅黑" panose="020B0503020204020204" pitchFamily="34" charset="-122"/>
            </a:endParaRPr>
          </a:p>
        </p:txBody>
      </p:sp>
      <p:sp>
        <p:nvSpPr>
          <p:cNvPr id="6" name="TextBox 5"/>
          <p:cNvSpPr txBox="1"/>
          <p:nvPr/>
        </p:nvSpPr>
        <p:spPr>
          <a:xfrm>
            <a:off x="5018564" y="2165073"/>
            <a:ext cx="1569660" cy="438582"/>
          </a:xfrm>
          <a:prstGeom prst="rect">
            <a:avLst/>
          </a:prstGeom>
          <a:noFill/>
        </p:spPr>
        <p:txBody>
          <a:bodyPr wrap="none" rtlCol="0">
            <a:spAutoFit/>
          </a:body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单击添加标题</a:t>
            </a:r>
            <a:endParaRPr lang="en-US" altLang="zh-CN"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点击此处输入简洁章节描述</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TextBox 39"/>
          <p:cNvSpPr txBox="1"/>
          <p:nvPr/>
        </p:nvSpPr>
        <p:spPr>
          <a:xfrm>
            <a:off x="5018564" y="2847672"/>
            <a:ext cx="1569660" cy="438582"/>
          </a:xfrm>
          <a:prstGeom prst="rect">
            <a:avLst/>
          </a:prstGeom>
          <a:noFill/>
        </p:spPr>
        <p:txBody>
          <a:bodyPr wrap="none" rtlCol="0">
            <a:spAutoFit/>
          </a:body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单击添加标题</a:t>
            </a:r>
            <a:endParaRPr lang="en-US" altLang="zh-CN"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点击此处输入简洁章节描述</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TextBox 43"/>
          <p:cNvSpPr txBox="1"/>
          <p:nvPr/>
        </p:nvSpPr>
        <p:spPr>
          <a:xfrm>
            <a:off x="5018564" y="3521567"/>
            <a:ext cx="1569660" cy="438582"/>
          </a:xfrm>
          <a:prstGeom prst="rect">
            <a:avLst/>
          </a:prstGeom>
          <a:noFill/>
        </p:spPr>
        <p:txBody>
          <a:bodyPr wrap="none" rtlCol="0">
            <a:spAutoFit/>
          </a:body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单击添加标题</a:t>
            </a:r>
            <a:endParaRPr lang="en-US" altLang="zh-CN"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点击此处输入简洁章节描述</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 name="TextBox 47"/>
          <p:cNvSpPr txBox="1"/>
          <p:nvPr/>
        </p:nvSpPr>
        <p:spPr>
          <a:xfrm>
            <a:off x="5018564" y="4179562"/>
            <a:ext cx="1569660" cy="438582"/>
          </a:xfrm>
          <a:prstGeom prst="rect">
            <a:avLst/>
          </a:prstGeom>
          <a:noFill/>
        </p:spPr>
        <p:txBody>
          <a:bodyPr wrap="none" rtlCol="0">
            <a:spAutoFit/>
          </a:body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单击添加标题</a:t>
            </a:r>
            <a:endParaRPr lang="en-US" altLang="zh-CN"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点击此处输入简洁章节描述</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 name="TextBox 51"/>
          <p:cNvSpPr txBox="1"/>
          <p:nvPr/>
        </p:nvSpPr>
        <p:spPr>
          <a:xfrm>
            <a:off x="5018564" y="4837557"/>
            <a:ext cx="1569660" cy="438582"/>
          </a:xfrm>
          <a:prstGeom prst="rect">
            <a:avLst/>
          </a:prstGeom>
          <a:noFill/>
        </p:spPr>
        <p:txBody>
          <a:bodyPr wrap="none" rtlCol="0">
            <a:spAutoFit/>
          </a:bodyPr>
          <a:lstStyle/>
          <a:p>
            <a:r>
              <a:rPr lang="zh-CN" altLang="en-US" b="1" dirty="0" smtClean="0">
                <a:solidFill>
                  <a:schemeClr val="tx1">
                    <a:lumMod val="65000"/>
                    <a:lumOff val="35000"/>
                  </a:schemeClr>
                </a:solidFill>
                <a:latin typeface="微软雅黑" panose="020B0503020204020204" pitchFamily="34" charset="-122"/>
                <a:ea typeface="微软雅黑" panose="020B0503020204020204" pitchFamily="34" charset="-122"/>
              </a:rPr>
              <a:t>单击添加标题</a:t>
            </a:r>
            <a:endParaRPr lang="en-US" altLang="zh-CN" b="1"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900" dirty="0" smtClean="0">
                <a:solidFill>
                  <a:schemeClr val="tx1">
                    <a:lumMod val="65000"/>
                    <a:lumOff val="35000"/>
                  </a:schemeClr>
                </a:solidFill>
                <a:latin typeface="微软雅黑" panose="020B0503020204020204" pitchFamily="34" charset="-122"/>
                <a:ea typeface="微软雅黑" panose="020B0503020204020204" pitchFamily="34" charset="-122"/>
              </a:rPr>
              <a:t>点击此处输入简洁章节描述</a:t>
            </a: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5090572" y="2688382"/>
            <a:ext cx="1785684"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5090572" y="3355503"/>
            <a:ext cx="1785684"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090572" y="4055690"/>
            <a:ext cx="1785684"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5090572" y="4687393"/>
            <a:ext cx="1785684"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5090572" y="5345388"/>
            <a:ext cx="1785684"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16" name="组合 15"/>
          <p:cNvGrpSpPr/>
          <p:nvPr/>
        </p:nvGrpSpPr>
        <p:grpSpPr>
          <a:xfrm>
            <a:off x="4231809" y="2062534"/>
            <a:ext cx="570731" cy="657995"/>
            <a:chOff x="4231809" y="1009798"/>
            <a:chExt cx="570731" cy="657995"/>
          </a:xfrm>
        </p:grpSpPr>
        <p:grpSp>
          <p:nvGrpSpPr>
            <p:cNvPr id="17" name="组合 16"/>
            <p:cNvGrpSpPr/>
            <p:nvPr/>
          </p:nvGrpSpPr>
          <p:grpSpPr>
            <a:xfrm>
              <a:off x="4231809" y="1009798"/>
              <a:ext cx="570731" cy="657995"/>
              <a:chOff x="4067944" y="489262"/>
              <a:chExt cx="1375279" cy="1585559"/>
            </a:xfrm>
          </p:grpSpPr>
          <p:sp>
            <p:nvSpPr>
              <p:cNvPr id="19" name="Flowchart: Decision 78"/>
              <p:cNvSpPr/>
              <p:nvPr/>
            </p:nvSpPr>
            <p:spPr>
              <a:xfrm>
                <a:off x="4067944" y="489262"/>
                <a:ext cx="1375279" cy="1375279"/>
              </a:xfrm>
              <a:prstGeom prst="flowChartDecision">
                <a:avLst/>
              </a:prstGeom>
              <a:gradFill>
                <a:gsLst>
                  <a:gs pos="35000">
                    <a:srgbClr val="09AEC4"/>
                  </a:gs>
                  <a:gs pos="100000">
                    <a:srgbClr val="45C87C"/>
                  </a:gs>
                </a:gsLst>
                <a:lin ang="18900000" scaled="1"/>
              </a:gra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9AEC4"/>
                  </a:solidFill>
                </a:endParaRPr>
              </a:p>
            </p:txBody>
          </p:sp>
          <p:sp>
            <p:nvSpPr>
              <p:cNvPr id="20" name="Flowchart: Decision 79"/>
              <p:cNvSpPr/>
              <p:nvPr/>
            </p:nvSpPr>
            <p:spPr>
              <a:xfrm>
                <a:off x="4067944" y="69954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09AEC4"/>
                  </a:solidFill>
                </a:endParaRPr>
              </a:p>
            </p:txBody>
          </p:sp>
        </p:grpSp>
        <p:sp>
          <p:nvSpPr>
            <p:cNvPr id="18" name="TextBox 12"/>
            <p:cNvSpPr txBox="1"/>
            <p:nvPr/>
          </p:nvSpPr>
          <p:spPr>
            <a:xfrm>
              <a:off x="4310472" y="1151468"/>
              <a:ext cx="444352" cy="400110"/>
            </a:xfrm>
            <a:prstGeom prst="rect">
              <a:avLst/>
            </a:prstGeom>
            <a:noFill/>
          </p:spPr>
          <p:txBody>
            <a:bodyPr wrap="none" rtlCol="0">
              <a:spAutoFit/>
            </a:bodyPr>
            <a:lstStyle/>
            <a:p>
              <a:r>
                <a:rPr lang="en-US" altLang="zh-CN" sz="2000" b="1" dirty="0" smtClean="0">
                  <a:solidFill>
                    <a:srgbClr val="09AEC4"/>
                  </a:solidFill>
                </a:rPr>
                <a:t>01</a:t>
              </a:r>
              <a:endParaRPr lang="zh-CN" altLang="en-US" sz="2000" b="1" dirty="0">
                <a:solidFill>
                  <a:srgbClr val="09AEC4"/>
                </a:solidFill>
              </a:endParaRPr>
            </a:p>
          </p:txBody>
        </p:sp>
      </p:grpSp>
      <p:grpSp>
        <p:nvGrpSpPr>
          <p:cNvPr id="21" name="组合 20"/>
          <p:cNvGrpSpPr/>
          <p:nvPr/>
        </p:nvGrpSpPr>
        <p:grpSpPr>
          <a:xfrm>
            <a:off x="4231809" y="2745133"/>
            <a:ext cx="570731" cy="657995"/>
            <a:chOff x="4231809" y="1692397"/>
            <a:chExt cx="570731" cy="657995"/>
          </a:xfrm>
        </p:grpSpPr>
        <p:grpSp>
          <p:nvGrpSpPr>
            <p:cNvPr id="22" name="组合 21"/>
            <p:cNvGrpSpPr/>
            <p:nvPr/>
          </p:nvGrpSpPr>
          <p:grpSpPr>
            <a:xfrm>
              <a:off x="4231809" y="1692397"/>
              <a:ext cx="570731" cy="657995"/>
              <a:chOff x="4067944" y="489262"/>
              <a:chExt cx="1375279" cy="1585559"/>
            </a:xfrm>
          </p:grpSpPr>
          <p:sp>
            <p:nvSpPr>
              <p:cNvPr id="24" name="Flowchart: Decision 78"/>
              <p:cNvSpPr/>
              <p:nvPr/>
            </p:nvSpPr>
            <p:spPr>
              <a:xfrm>
                <a:off x="4067944" y="489262"/>
                <a:ext cx="1375279" cy="1375279"/>
              </a:xfrm>
              <a:prstGeom prst="flowChartDecision">
                <a:avLst/>
              </a:prstGeom>
              <a:gradFill>
                <a:gsLst>
                  <a:gs pos="35000">
                    <a:srgbClr val="09AEC4"/>
                  </a:gs>
                  <a:gs pos="100000">
                    <a:srgbClr val="45C87C"/>
                  </a:gs>
                </a:gsLst>
                <a:lin ang="18900000" scaled="1"/>
              </a:gra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9AEC4"/>
                  </a:solidFill>
                </a:endParaRPr>
              </a:p>
            </p:txBody>
          </p:sp>
          <p:sp>
            <p:nvSpPr>
              <p:cNvPr id="25" name="Flowchart: Decision 79"/>
              <p:cNvSpPr/>
              <p:nvPr/>
            </p:nvSpPr>
            <p:spPr>
              <a:xfrm>
                <a:off x="4067944" y="69954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9AEC4"/>
                  </a:solidFill>
                </a:endParaRPr>
              </a:p>
            </p:txBody>
          </p:sp>
        </p:grpSp>
        <p:sp>
          <p:nvSpPr>
            <p:cNvPr id="23" name="TextBox 61"/>
            <p:cNvSpPr txBox="1"/>
            <p:nvPr/>
          </p:nvSpPr>
          <p:spPr>
            <a:xfrm>
              <a:off x="4310472" y="1855545"/>
              <a:ext cx="444352" cy="400110"/>
            </a:xfrm>
            <a:prstGeom prst="rect">
              <a:avLst/>
            </a:prstGeom>
            <a:noFill/>
          </p:spPr>
          <p:txBody>
            <a:bodyPr wrap="none" rtlCol="0">
              <a:spAutoFit/>
            </a:bodyPr>
            <a:lstStyle/>
            <a:p>
              <a:r>
                <a:rPr lang="en-US" altLang="zh-CN" sz="2000" b="1" dirty="0" smtClean="0">
                  <a:solidFill>
                    <a:srgbClr val="09AEC4"/>
                  </a:solidFill>
                </a:rPr>
                <a:t>02</a:t>
              </a:r>
              <a:endParaRPr lang="zh-CN" altLang="en-US" sz="2000" b="1" dirty="0">
                <a:solidFill>
                  <a:srgbClr val="09AEC4"/>
                </a:solidFill>
              </a:endParaRPr>
            </a:p>
          </p:txBody>
        </p:sp>
      </p:grpSp>
      <p:grpSp>
        <p:nvGrpSpPr>
          <p:cNvPr id="26" name="组合 25"/>
          <p:cNvGrpSpPr/>
          <p:nvPr/>
        </p:nvGrpSpPr>
        <p:grpSpPr>
          <a:xfrm>
            <a:off x="4231809" y="3419028"/>
            <a:ext cx="570731" cy="657995"/>
            <a:chOff x="4231809" y="2366292"/>
            <a:chExt cx="570731" cy="657995"/>
          </a:xfrm>
        </p:grpSpPr>
        <p:grpSp>
          <p:nvGrpSpPr>
            <p:cNvPr id="27" name="组合 26"/>
            <p:cNvGrpSpPr/>
            <p:nvPr/>
          </p:nvGrpSpPr>
          <p:grpSpPr>
            <a:xfrm>
              <a:off x="4231809" y="2366292"/>
              <a:ext cx="570731" cy="657995"/>
              <a:chOff x="4067944" y="489262"/>
              <a:chExt cx="1375279" cy="1585559"/>
            </a:xfrm>
          </p:grpSpPr>
          <p:sp>
            <p:nvSpPr>
              <p:cNvPr id="29" name="Flowchart: Decision 78"/>
              <p:cNvSpPr/>
              <p:nvPr/>
            </p:nvSpPr>
            <p:spPr>
              <a:xfrm>
                <a:off x="4067944" y="489262"/>
                <a:ext cx="1375279" cy="1375279"/>
              </a:xfrm>
              <a:prstGeom prst="flowChartDecision">
                <a:avLst/>
              </a:prstGeom>
              <a:gradFill>
                <a:gsLst>
                  <a:gs pos="35000">
                    <a:srgbClr val="09AEC4"/>
                  </a:gs>
                  <a:gs pos="100000">
                    <a:srgbClr val="45C87C"/>
                  </a:gs>
                </a:gsLst>
                <a:lin ang="18900000" scaled="1"/>
              </a:gra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9AEC4"/>
                  </a:solidFill>
                </a:endParaRPr>
              </a:p>
            </p:txBody>
          </p:sp>
          <p:sp>
            <p:nvSpPr>
              <p:cNvPr id="30" name="Flowchart: Decision 79"/>
              <p:cNvSpPr/>
              <p:nvPr/>
            </p:nvSpPr>
            <p:spPr>
              <a:xfrm>
                <a:off x="4067944" y="69954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9AEC4"/>
                  </a:solidFill>
                </a:endParaRPr>
              </a:p>
            </p:txBody>
          </p:sp>
        </p:grpSp>
        <p:sp>
          <p:nvSpPr>
            <p:cNvPr id="28" name="TextBox 63"/>
            <p:cNvSpPr txBox="1"/>
            <p:nvPr/>
          </p:nvSpPr>
          <p:spPr>
            <a:xfrm>
              <a:off x="4310472" y="2531445"/>
              <a:ext cx="444352" cy="400110"/>
            </a:xfrm>
            <a:prstGeom prst="rect">
              <a:avLst/>
            </a:prstGeom>
            <a:noFill/>
          </p:spPr>
          <p:txBody>
            <a:bodyPr wrap="none" rtlCol="0">
              <a:spAutoFit/>
            </a:bodyPr>
            <a:lstStyle/>
            <a:p>
              <a:r>
                <a:rPr lang="en-US" altLang="zh-CN" sz="2000" b="1" dirty="0" smtClean="0">
                  <a:solidFill>
                    <a:srgbClr val="09AEC4"/>
                  </a:solidFill>
                </a:rPr>
                <a:t>03</a:t>
              </a:r>
              <a:endParaRPr lang="zh-CN" altLang="en-US" sz="2000" b="1" dirty="0">
                <a:solidFill>
                  <a:srgbClr val="09AEC4"/>
                </a:solidFill>
              </a:endParaRPr>
            </a:p>
          </p:txBody>
        </p:sp>
      </p:grpSp>
      <p:grpSp>
        <p:nvGrpSpPr>
          <p:cNvPr id="31" name="组合 30"/>
          <p:cNvGrpSpPr/>
          <p:nvPr/>
        </p:nvGrpSpPr>
        <p:grpSpPr>
          <a:xfrm>
            <a:off x="4231809" y="4077023"/>
            <a:ext cx="570731" cy="657995"/>
            <a:chOff x="4231809" y="3024287"/>
            <a:chExt cx="570731" cy="657995"/>
          </a:xfrm>
        </p:grpSpPr>
        <p:grpSp>
          <p:nvGrpSpPr>
            <p:cNvPr id="32" name="组合 31"/>
            <p:cNvGrpSpPr/>
            <p:nvPr/>
          </p:nvGrpSpPr>
          <p:grpSpPr>
            <a:xfrm>
              <a:off x="4231809" y="3024287"/>
              <a:ext cx="570731" cy="657995"/>
              <a:chOff x="4067944" y="489262"/>
              <a:chExt cx="1375279" cy="1585559"/>
            </a:xfrm>
          </p:grpSpPr>
          <p:sp>
            <p:nvSpPr>
              <p:cNvPr id="34" name="Flowchart: Decision 78"/>
              <p:cNvSpPr/>
              <p:nvPr/>
            </p:nvSpPr>
            <p:spPr>
              <a:xfrm>
                <a:off x="4067944" y="489262"/>
                <a:ext cx="1375279" cy="1375279"/>
              </a:xfrm>
              <a:prstGeom prst="flowChartDecision">
                <a:avLst/>
              </a:prstGeom>
              <a:gradFill>
                <a:gsLst>
                  <a:gs pos="35000">
                    <a:srgbClr val="09AEC4"/>
                  </a:gs>
                  <a:gs pos="100000">
                    <a:srgbClr val="45C87C"/>
                  </a:gs>
                </a:gsLst>
                <a:lin ang="18900000" scaled="1"/>
              </a:gra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9AEC4"/>
                  </a:solidFill>
                </a:endParaRPr>
              </a:p>
            </p:txBody>
          </p:sp>
          <p:sp>
            <p:nvSpPr>
              <p:cNvPr id="35" name="Flowchart: Decision 79"/>
              <p:cNvSpPr/>
              <p:nvPr/>
            </p:nvSpPr>
            <p:spPr>
              <a:xfrm>
                <a:off x="4067944" y="69954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9AEC4"/>
                  </a:solidFill>
                </a:endParaRPr>
              </a:p>
            </p:txBody>
          </p:sp>
        </p:grpSp>
        <p:sp>
          <p:nvSpPr>
            <p:cNvPr id="33" name="TextBox 64"/>
            <p:cNvSpPr txBox="1"/>
            <p:nvPr/>
          </p:nvSpPr>
          <p:spPr>
            <a:xfrm>
              <a:off x="4310472" y="3180686"/>
              <a:ext cx="444352" cy="400110"/>
            </a:xfrm>
            <a:prstGeom prst="rect">
              <a:avLst/>
            </a:prstGeom>
            <a:noFill/>
          </p:spPr>
          <p:txBody>
            <a:bodyPr wrap="none" rtlCol="0">
              <a:spAutoFit/>
            </a:bodyPr>
            <a:lstStyle/>
            <a:p>
              <a:r>
                <a:rPr lang="en-US" altLang="zh-CN" sz="2000" b="1" dirty="0" smtClean="0">
                  <a:solidFill>
                    <a:srgbClr val="09AEC4"/>
                  </a:solidFill>
                </a:rPr>
                <a:t>04</a:t>
              </a:r>
              <a:endParaRPr lang="zh-CN" altLang="en-US" sz="2000" b="1" dirty="0">
                <a:solidFill>
                  <a:srgbClr val="09AEC4"/>
                </a:solidFill>
              </a:endParaRPr>
            </a:p>
          </p:txBody>
        </p:sp>
      </p:grpSp>
      <p:grpSp>
        <p:nvGrpSpPr>
          <p:cNvPr id="36" name="组合 35"/>
          <p:cNvGrpSpPr/>
          <p:nvPr/>
        </p:nvGrpSpPr>
        <p:grpSpPr>
          <a:xfrm>
            <a:off x="4231809" y="4735018"/>
            <a:ext cx="570731" cy="657995"/>
            <a:chOff x="4231809" y="3682282"/>
            <a:chExt cx="570731" cy="657995"/>
          </a:xfrm>
        </p:grpSpPr>
        <p:grpSp>
          <p:nvGrpSpPr>
            <p:cNvPr id="37" name="组合 36"/>
            <p:cNvGrpSpPr/>
            <p:nvPr/>
          </p:nvGrpSpPr>
          <p:grpSpPr>
            <a:xfrm>
              <a:off x="4231809" y="3682282"/>
              <a:ext cx="570731" cy="657995"/>
              <a:chOff x="4067944" y="489262"/>
              <a:chExt cx="1375279" cy="1585559"/>
            </a:xfrm>
          </p:grpSpPr>
          <p:sp>
            <p:nvSpPr>
              <p:cNvPr id="39" name="Flowchart: Decision 78"/>
              <p:cNvSpPr/>
              <p:nvPr/>
            </p:nvSpPr>
            <p:spPr>
              <a:xfrm>
                <a:off x="4067944" y="489262"/>
                <a:ext cx="1375279" cy="1375279"/>
              </a:xfrm>
              <a:prstGeom prst="flowChartDecision">
                <a:avLst/>
              </a:prstGeom>
              <a:gradFill>
                <a:gsLst>
                  <a:gs pos="35000">
                    <a:srgbClr val="09AEC4"/>
                  </a:gs>
                  <a:gs pos="100000">
                    <a:srgbClr val="45C87C"/>
                  </a:gs>
                </a:gsLst>
                <a:lin ang="18900000" scaled="1"/>
              </a:gra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9AEC4"/>
                  </a:solidFill>
                </a:endParaRPr>
              </a:p>
            </p:txBody>
          </p:sp>
          <p:sp>
            <p:nvSpPr>
              <p:cNvPr id="40" name="Flowchart: Decision 79"/>
              <p:cNvSpPr/>
              <p:nvPr/>
            </p:nvSpPr>
            <p:spPr>
              <a:xfrm>
                <a:off x="4067944" y="69954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9AEC4"/>
                  </a:solidFill>
                </a:endParaRPr>
              </a:p>
            </p:txBody>
          </p:sp>
        </p:grpSp>
        <p:sp>
          <p:nvSpPr>
            <p:cNvPr id="38" name="TextBox 65"/>
            <p:cNvSpPr txBox="1"/>
            <p:nvPr/>
          </p:nvSpPr>
          <p:spPr>
            <a:xfrm>
              <a:off x="4310472" y="3838681"/>
              <a:ext cx="444352" cy="400110"/>
            </a:xfrm>
            <a:prstGeom prst="rect">
              <a:avLst/>
            </a:prstGeom>
            <a:noFill/>
          </p:spPr>
          <p:txBody>
            <a:bodyPr wrap="none" rtlCol="0">
              <a:spAutoFit/>
            </a:bodyPr>
            <a:lstStyle/>
            <a:p>
              <a:r>
                <a:rPr lang="en-US" altLang="zh-CN" sz="2000" b="1" dirty="0" smtClean="0">
                  <a:solidFill>
                    <a:srgbClr val="09AEC4"/>
                  </a:solidFill>
                </a:rPr>
                <a:t>05</a:t>
              </a:r>
              <a:endParaRPr lang="zh-CN" altLang="en-US" sz="2000" b="1" dirty="0">
                <a:solidFill>
                  <a:srgbClr val="09AEC4"/>
                </a:solidFill>
              </a:endParaRPr>
            </a:p>
          </p:txBody>
        </p:sp>
      </p:grpSp>
    </p:spTree>
    <p:extLst>
      <p:ext uri="{BB962C8B-B14F-4D97-AF65-F5344CB8AC3E}">
        <p14:creationId xmlns:p14="http://schemas.microsoft.com/office/powerpoint/2010/main" val="191786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childTnLst>
                                </p:cTn>
                              </p:par>
                              <p:par>
                                <p:cTn id="8" presetID="8" presetClass="emph" presetSubtype="0" decel="58000" fill="hold" grpId="1" nodeType="withEffect">
                                  <p:stCondLst>
                                    <p:cond delay="0"/>
                                  </p:stCondLst>
                                  <p:childTnLst>
                                    <p:animRot by="-21600000">
                                      <p:cBhvr>
                                        <p:cTn id="9" dur="1500" fill="hold"/>
                                        <p:tgtEl>
                                          <p:spTgt spid="4"/>
                                        </p:tgtEl>
                                        <p:attrNameLst>
                                          <p:attrName>r</p:attrName>
                                        </p:attrNameLst>
                                      </p:cBhvr>
                                    </p:animRot>
                                  </p:childTnLst>
                                </p:cTn>
                              </p:par>
                              <p:par>
                                <p:cTn id="10" presetID="0" presetClass="path" presetSubtype="0" accel="50000" decel="50000" fill="hold" grpId="2" nodeType="withEffect">
                                  <p:stCondLst>
                                    <p:cond delay="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11" dur="1500" fill="hold"/>
                                        <p:tgtEl>
                                          <p:spTgt spid="4"/>
                                        </p:tgtEl>
                                        <p:attrNameLst>
                                          <p:attrName>ppt_x</p:attrName>
                                          <p:attrName>ppt_y</p:attrName>
                                        </p:attrNameLst>
                                      </p:cBhvr>
                                    </p:animMotion>
                                  </p:childTnLst>
                                </p:cTn>
                              </p:par>
                              <p:par>
                                <p:cTn id="12" presetID="22" presetClass="entr" presetSubtype="1"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up)">
                                      <p:cBhvr>
                                        <p:cTn id="14" dur="1000"/>
                                        <p:tgtEl>
                                          <p:spTgt spid="2"/>
                                        </p:tgtEl>
                                      </p:cBhvr>
                                    </p:animEffect>
                                  </p:childTnLst>
                                </p:cTn>
                              </p:par>
                            </p:childTnLst>
                          </p:cTn>
                        </p:par>
                        <p:par>
                          <p:cTn id="15" fill="hold">
                            <p:stCondLst>
                              <p:cond delay="1500"/>
                            </p:stCondLst>
                            <p:childTnLst>
                              <p:par>
                                <p:cTn id="16" presetID="10" presetClass="entr" presetSubtype="0" fill="hold" grpId="1"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par>
                                <p:cTn id="19" presetID="64" presetClass="path" presetSubtype="0" accel="50000" decel="50000" fill="hold" grpId="0" nodeType="withEffect">
                                  <p:stCondLst>
                                    <p:cond delay="0"/>
                                  </p:stCondLst>
                                  <p:childTnLst>
                                    <p:animMotion origin="layout" path="M -3.05556E-6 0.03612 L -3.05556E-6 -4.19753E-6 " pathEditMode="relative" rAng="0" ptsTypes="AA">
                                      <p:cBhvr>
                                        <p:cTn id="20" dur="750" fill="hold"/>
                                        <p:tgtEl>
                                          <p:spTgt spid="3"/>
                                        </p:tgtEl>
                                        <p:attrNameLst>
                                          <p:attrName>ppt_x</p:attrName>
                                          <p:attrName>ppt_y</p:attrName>
                                        </p:attrNameLst>
                                      </p:cBhvr>
                                      <p:rCtr x="0" y="-1821"/>
                                    </p:animMotion>
                                  </p:childTnLst>
                                </p:cTn>
                              </p:par>
                              <p:par>
                                <p:cTn id="21" presetID="10" presetClass="entr" presetSubtype="0" fill="hold" grpId="0" nodeType="withEffect">
                                  <p:stCondLst>
                                    <p:cond delay="25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par>
                          <p:cTn id="24" fill="hold">
                            <p:stCondLst>
                              <p:cond delay="2250"/>
                            </p:stCondLst>
                            <p:childTnLst>
                              <p:par>
                                <p:cTn id="25" presetID="2" presetClass="entr" presetSubtype="1"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ppt_x"/>
                                          </p:val>
                                        </p:tav>
                                        <p:tav tm="100000">
                                          <p:val>
                                            <p:strVal val="#ppt_x"/>
                                          </p:val>
                                        </p:tav>
                                      </p:tavLst>
                                    </p:anim>
                                    <p:anim calcmode="lin" valueType="num">
                                      <p:cBhvr additive="base">
                                        <p:cTn id="28" dur="500" fill="hold"/>
                                        <p:tgtEl>
                                          <p:spTgt spid="16"/>
                                        </p:tgtEl>
                                        <p:attrNameLst>
                                          <p:attrName>ppt_y</p:attrName>
                                        </p:attrNameLst>
                                      </p:cBhvr>
                                      <p:tavLst>
                                        <p:tav tm="0">
                                          <p:val>
                                            <p:strVal val="0-#ppt_h/2"/>
                                          </p:val>
                                        </p:tav>
                                        <p:tav tm="100000">
                                          <p:val>
                                            <p:strVal val="#ppt_y"/>
                                          </p:val>
                                        </p:tav>
                                      </p:tavLst>
                                    </p:anim>
                                  </p:childTnLst>
                                </p:cTn>
                              </p:par>
                              <p:par>
                                <p:cTn id="29" presetID="2" presetClass="entr" presetSubtype="1"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0-#ppt_h/2"/>
                                          </p:val>
                                        </p:tav>
                                        <p:tav tm="100000">
                                          <p:val>
                                            <p:strVal val="#ppt_y"/>
                                          </p:val>
                                        </p:tav>
                                      </p:tavLst>
                                    </p:anim>
                                  </p:childTnLst>
                                </p:cTn>
                              </p:par>
                              <p:par>
                                <p:cTn id="33" presetID="2" presetClass="entr" presetSubtype="1" fill="hold" nodeType="with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500" fill="hold"/>
                                        <p:tgtEl>
                                          <p:spTgt spid="26"/>
                                        </p:tgtEl>
                                        <p:attrNameLst>
                                          <p:attrName>ppt_x</p:attrName>
                                        </p:attrNameLst>
                                      </p:cBhvr>
                                      <p:tavLst>
                                        <p:tav tm="0">
                                          <p:val>
                                            <p:strVal val="#ppt_x"/>
                                          </p:val>
                                        </p:tav>
                                        <p:tav tm="100000">
                                          <p:val>
                                            <p:strVal val="#ppt_x"/>
                                          </p:val>
                                        </p:tav>
                                      </p:tavLst>
                                    </p:anim>
                                    <p:anim calcmode="lin" valueType="num">
                                      <p:cBhvr additive="base">
                                        <p:cTn id="36" dur="500" fill="hold"/>
                                        <p:tgtEl>
                                          <p:spTgt spid="26"/>
                                        </p:tgtEl>
                                        <p:attrNameLst>
                                          <p:attrName>ppt_y</p:attrName>
                                        </p:attrNameLst>
                                      </p:cBhvr>
                                      <p:tavLst>
                                        <p:tav tm="0">
                                          <p:val>
                                            <p:strVal val="0-#ppt_h/2"/>
                                          </p:val>
                                        </p:tav>
                                        <p:tav tm="100000">
                                          <p:val>
                                            <p:strVal val="#ppt_y"/>
                                          </p:val>
                                        </p:tav>
                                      </p:tavLst>
                                    </p:anim>
                                  </p:childTnLst>
                                </p:cTn>
                              </p:par>
                              <p:par>
                                <p:cTn id="37" presetID="2" presetClass="entr" presetSubtype="1"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additive="base">
                                        <p:cTn id="39" dur="500" fill="hold"/>
                                        <p:tgtEl>
                                          <p:spTgt spid="31"/>
                                        </p:tgtEl>
                                        <p:attrNameLst>
                                          <p:attrName>ppt_x</p:attrName>
                                        </p:attrNameLst>
                                      </p:cBhvr>
                                      <p:tavLst>
                                        <p:tav tm="0">
                                          <p:val>
                                            <p:strVal val="#ppt_x"/>
                                          </p:val>
                                        </p:tav>
                                        <p:tav tm="100000">
                                          <p:val>
                                            <p:strVal val="#ppt_x"/>
                                          </p:val>
                                        </p:tav>
                                      </p:tavLst>
                                    </p:anim>
                                    <p:anim calcmode="lin" valueType="num">
                                      <p:cBhvr additive="base">
                                        <p:cTn id="40" dur="500" fill="hold"/>
                                        <p:tgtEl>
                                          <p:spTgt spid="31"/>
                                        </p:tgtEl>
                                        <p:attrNameLst>
                                          <p:attrName>ppt_y</p:attrName>
                                        </p:attrNameLst>
                                      </p:cBhvr>
                                      <p:tavLst>
                                        <p:tav tm="0">
                                          <p:val>
                                            <p:strVal val="0-#ppt_h/2"/>
                                          </p:val>
                                        </p:tav>
                                        <p:tav tm="100000">
                                          <p:val>
                                            <p:strVal val="#ppt_y"/>
                                          </p:val>
                                        </p:tav>
                                      </p:tavLst>
                                    </p:anim>
                                  </p:childTnLst>
                                </p:cTn>
                              </p:par>
                              <p:par>
                                <p:cTn id="41" presetID="2" presetClass="entr" presetSubtype="1" fill="hold" nodeType="withEffect">
                                  <p:stCondLst>
                                    <p:cond delay="0"/>
                                  </p:stCondLst>
                                  <p:childTnLst>
                                    <p:set>
                                      <p:cBhvr>
                                        <p:cTn id="42" dur="1" fill="hold">
                                          <p:stCondLst>
                                            <p:cond delay="0"/>
                                          </p:stCondLst>
                                        </p:cTn>
                                        <p:tgtEl>
                                          <p:spTgt spid="36"/>
                                        </p:tgtEl>
                                        <p:attrNameLst>
                                          <p:attrName>style.visibility</p:attrName>
                                        </p:attrNameLst>
                                      </p:cBhvr>
                                      <p:to>
                                        <p:strVal val="visible"/>
                                      </p:to>
                                    </p:set>
                                    <p:anim calcmode="lin" valueType="num">
                                      <p:cBhvr additive="base">
                                        <p:cTn id="43" dur="500" fill="hold"/>
                                        <p:tgtEl>
                                          <p:spTgt spid="36"/>
                                        </p:tgtEl>
                                        <p:attrNameLst>
                                          <p:attrName>ppt_x</p:attrName>
                                        </p:attrNameLst>
                                      </p:cBhvr>
                                      <p:tavLst>
                                        <p:tav tm="0">
                                          <p:val>
                                            <p:strVal val="#ppt_x"/>
                                          </p:val>
                                        </p:tav>
                                        <p:tav tm="100000">
                                          <p:val>
                                            <p:strVal val="#ppt_x"/>
                                          </p:val>
                                        </p:tav>
                                      </p:tavLst>
                                    </p:anim>
                                    <p:anim calcmode="lin" valueType="num">
                                      <p:cBhvr additive="base">
                                        <p:cTn id="44" dur="500" fill="hold"/>
                                        <p:tgtEl>
                                          <p:spTgt spid="36"/>
                                        </p:tgtEl>
                                        <p:attrNameLst>
                                          <p:attrName>ppt_y</p:attrName>
                                        </p:attrNameLst>
                                      </p:cBhvr>
                                      <p:tavLst>
                                        <p:tav tm="0">
                                          <p:val>
                                            <p:strVal val="0-#ppt_h/2"/>
                                          </p:val>
                                        </p:tav>
                                        <p:tav tm="100000">
                                          <p:val>
                                            <p:strVal val="#ppt_y"/>
                                          </p:val>
                                        </p:tav>
                                      </p:tavLst>
                                    </p:anim>
                                  </p:childTnLst>
                                </p:cTn>
                              </p:par>
                            </p:childTnLst>
                          </p:cTn>
                        </p:par>
                        <p:par>
                          <p:cTn id="45" fill="hold">
                            <p:stCondLst>
                              <p:cond delay="2750"/>
                            </p:stCondLst>
                            <p:childTnLst>
                              <p:par>
                                <p:cTn id="46" presetID="2" presetClass="entr" presetSubtype="2" fill="hold" grpId="0" nodeType="afterEffect">
                                  <p:stCondLst>
                                    <p:cond delay="0"/>
                                  </p:stCondLst>
                                  <p:childTnLst>
                                    <p:set>
                                      <p:cBhvr>
                                        <p:cTn id="47" dur="1" fill="hold">
                                          <p:stCondLst>
                                            <p:cond delay="0"/>
                                          </p:stCondLst>
                                        </p:cTn>
                                        <p:tgtEl>
                                          <p:spTgt spid="6"/>
                                        </p:tgtEl>
                                        <p:attrNameLst>
                                          <p:attrName>style.visibility</p:attrName>
                                        </p:attrNameLst>
                                      </p:cBhvr>
                                      <p:to>
                                        <p:strVal val="visible"/>
                                      </p:to>
                                    </p:set>
                                    <p:anim calcmode="lin" valueType="num">
                                      <p:cBhvr additive="base">
                                        <p:cTn id="48" dur="250" fill="hold"/>
                                        <p:tgtEl>
                                          <p:spTgt spid="6"/>
                                        </p:tgtEl>
                                        <p:attrNameLst>
                                          <p:attrName>ppt_x</p:attrName>
                                        </p:attrNameLst>
                                      </p:cBhvr>
                                      <p:tavLst>
                                        <p:tav tm="0">
                                          <p:val>
                                            <p:strVal val="1+#ppt_w/2"/>
                                          </p:val>
                                        </p:tav>
                                        <p:tav tm="100000">
                                          <p:val>
                                            <p:strVal val="#ppt_x"/>
                                          </p:val>
                                        </p:tav>
                                      </p:tavLst>
                                    </p:anim>
                                    <p:anim calcmode="lin" valueType="num">
                                      <p:cBhvr additive="base">
                                        <p:cTn id="49" dur="250" fill="hold"/>
                                        <p:tgtEl>
                                          <p:spTgt spid="6"/>
                                        </p:tgtEl>
                                        <p:attrNameLst>
                                          <p:attrName>ppt_y</p:attrName>
                                        </p:attrNameLst>
                                      </p:cBhvr>
                                      <p:tavLst>
                                        <p:tav tm="0">
                                          <p:val>
                                            <p:strVal val="#ppt_y"/>
                                          </p:val>
                                        </p:tav>
                                        <p:tav tm="100000">
                                          <p:val>
                                            <p:strVal val="#ppt_y"/>
                                          </p:val>
                                        </p:tav>
                                      </p:tavLst>
                                    </p:anim>
                                  </p:childTnLst>
                                </p:cTn>
                              </p:par>
                            </p:childTnLst>
                          </p:cTn>
                        </p:par>
                        <p:par>
                          <p:cTn id="50" fill="hold">
                            <p:stCondLst>
                              <p:cond delay="3000"/>
                            </p:stCondLst>
                            <p:childTnLst>
                              <p:par>
                                <p:cTn id="51" presetID="22" presetClass="entr" presetSubtype="8" fill="hold" nodeType="afterEffect">
                                  <p:stCondLst>
                                    <p:cond delay="0"/>
                                  </p:stCondLst>
                                  <p:childTnLst>
                                    <p:set>
                                      <p:cBhvr>
                                        <p:cTn id="52" dur="1" fill="hold">
                                          <p:stCondLst>
                                            <p:cond delay="0"/>
                                          </p:stCondLst>
                                        </p:cTn>
                                        <p:tgtEl>
                                          <p:spTgt spid="11"/>
                                        </p:tgtEl>
                                        <p:attrNameLst>
                                          <p:attrName>style.visibility</p:attrName>
                                        </p:attrNameLst>
                                      </p:cBhvr>
                                      <p:to>
                                        <p:strVal val="visible"/>
                                      </p:to>
                                    </p:set>
                                    <p:animEffect transition="in" filter="wipe(left)">
                                      <p:cBhvr>
                                        <p:cTn id="53" dur="500"/>
                                        <p:tgtEl>
                                          <p:spTgt spid="11"/>
                                        </p:tgtEl>
                                      </p:cBhvr>
                                    </p:animEffect>
                                  </p:childTnLst>
                                </p:cTn>
                              </p:par>
                            </p:childTnLst>
                          </p:cTn>
                        </p:par>
                        <p:par>
                          <p:cTn id="54" fill="hold">
                            <p:stCondLst>
                              <p:cond delay="3500"/>
                            </p:stCondLst>
                            <p:childTnLst>
                              <p:par>
                                <p:cTn id="55" presetID="2" presetClass="entr" presetSubtype="2" fill="hold" grpId="0" nodeType="afterEffect">
                                  <p:stCondLst>
                                    <p:cond delay="0"/>
                                  </p:stCondLst>
                                  <p:childTnLst>
                                    <p:set>
                                      <p:cBhvr>
                                        <p:cTn id="56" dur="1" fill="hold">
                                          <p:stCondLst>
                                            <p:cond delay="0"/>
                                          </p:stCondLst>
                                        </p:cTn>
                                        <p:tgtEl>
                                          <p:spTgt spid="7"/>
                                        </p:tgtEl>
                                        <p:attrNameLst>
                                          <p:attrName>style.visibility</p:attrName>
                                        </p:attrNameLst>
                                      </p:cBhvr>
                                      <p:to>
                                        <p:strVal val="visible"/>
                                      </p:to>
                                    </p:set>
                                    <p:anim calcmode="lin" valueType="num">
                                      <p:cBhvr additive="base">
                                        <p:cTn id="57" dur="250" fill="hold"/>
                                        <p:tgtEl>
                                          <p:spTgt spid="7"/>
                                        </p:tgtEl>
                                        <p:attrNameLst>
                                          <p:attrName>ppt_x</p:attrName>
                                        </p:attrNameLst>
                                      </p:cBhvr>
                                      <p:tavLst>
                                        <p:tav tm="0">
                                          <p:val>
                                            <p:strVal val="1+#ppt_w/2"/>
                                          </p:val>
                                        </p:tav>
                                        <p:tav tm="100000">
                                          <p:val>
                                            <p:strVal val="#ppt_x"/>
                                          </p:val>
                                        </p:tav>
                                      </p:tavLst>
                                    </p:anim>
                                    <p:anim calcmode="lin" valueType="num">
                                      <p:cBhvr additive="base">
                                        <p:cTn id="58" dur="250" fill="hold"/>
                                        <p:tgtEl>
                                          <p:spTgt spid="7"/>
                                        </p:tgtEl>
                                        <p:attrNameLst>
                                          <p:attrName>ppt_y</p:attrName>
                                        </p:attrNameLst>
                                      </p:cBhvr>
                                      <p:tavLst>
                                        <p:tav tm="0">
                                          <p:val>
                                            <p:strVal val="#ppt_y"/>
                                          </p:val>
                                        </p:tav>
                                        <p:tav tm="100000">
                                          <p:val>
                                            <p:strVal val="#ppt_y"/>
                                          </p:val>
                                        </p:tav>
                                      </p:tavLst>
                                    </p:anim>
                                  </p:childTnLst>
                                </p:cTn>
                              </p:par>
                            </p:childTnLst>
                          </p:cTn>
                        </p:par>
                        <p:par>
                          <p:cTn id="59" fill="hold">
                            <p:stCondLst>
                              <p:cond delay="3750"/>
                            </p:stCondLst>
                            <p:childTnLst>
                              <p:par>
                                <p:cTn id="60" presetID="22" presetClass="entr" presetSubtype="8" fill="hold" nodeType="after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wipe(left)">
                                      <p:cBhvr>
                                        <p:cTn id="62" dur="500"/>
                                        <p:tgtEl>
                                          <p:spTgt spid="12"/>
                                        </p:tgtEl>
                                      </p:cBhvr>
                                    </p:animEffect>
                                  </p:childTnLst>
                                </p:cTn>
                              </p:par>
                            </p:childTnLst>
                          </p:cTn>
                        </p:par>
                        <p:par>
                          <p:cTn id="63" fill="hold">
                            <p:stCondLst>
                              <p:cond delay="4250"/>
                            </p:stCondLst>
                            <p:childTnLst>
                              <p:par>
                                <p:cTn id="64" presetID="2" presetClass="entr" presetSubtype="2" fill="hold" grpId="0" nodeType="after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additive="base">
                                        <p:cTn id="66" dur="250" fill="hold"/>
                                        <p:tgtEl>
                                          <p:spTgt spid="8"/>
                                        </p:tgtEl>
                                        <p:attrNameLst>
                                          <p:attrName>ppt_x</p:attrName>
                                        </p:attrNameLst>
                                      </p:cBhvr>
                                      <p:tavLst>
                                        <p:tav tm="0">
                                          <p:val>
                                            <p:strVal val="1+#ppt_w/2"/>
                                          </p:val>
                                        </p:tav>
                                        <p:tav tm="100000">
                                          <p:val>
                                            <p:strVal val="#ppt_x"/>
                                          </p:val>
                                        </p:tav>
                                      </p:tavLst>
                                    </p:anim>
                                    <p:anim calcmode="lin" valueType="num">
                                      <p:cBhvr additive="base">
                                        <p:cTn id="67" dur="250" fill="hold"/>
                                        <p:tgtEl>
                                          <p:spTgt spid="8"/>
                                        </p:tgtEl>
                                        <p:attrNameLst>
                                          <p:attrName>ppt_y</p:attrName>
                                        </p:attrNameLst>
                                      </p:cBhvr>
                                      <p:tavLst>
                                        <p:tav tm="0">
                                          <p:val>
                                            <p:strVal val="#ppt_y"/>
                                          </p:val>
                                        </p:tav>
                                        <p:tav tm="100000">
                                          <p:val>
                                            <p:strVal val="#ppt_y"/>
                                          </p:val>
                                        </p:tav>
                                      </p:tavLst>
                                    </p:anim>
                                  </p:childTnLst>
                                </p:cTn>
                              </p:par>
                            </p:childTnLst>
                          </p:cTn>
                        </p:par>
                        <p:par>
                          <p:cTn id="68" fill="hold">
                            <p:stCondLst>
                              <p:cond delay="4500"/>
                            </p:stCondLst>
                            <p:childTnLst>
                              <p:par>
                                <p:cTn id="69" presetID="22" presetClass="entr" presetSubtype="8" fill="hold"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wipe(left)">
                                      <p:cBhvr>
                                        <p:cTn id="71" dur="500"/>
                                        <p:tgtEl>
                                          <p:spTgt spid="13"/>
                                        </p:tgtEl>
                                      </p:cBhvr>
                                    </p:animEffect>
                                  </p:childTnLst>
                                </p:cTn>
                              </p:par>
                            </p:childTnLst>
                          </p:cTn>
                        </p:par>
                        <p:par>
                          <p:cTn id="72" fill="hold">
                            <p:stCondLst>
                              <p:cond delay="5000"/>
                            </p:stCondLst>
                            <p:childTnLst>
                              <p:par>
                                <p:cTn id="73" presetID="2" presetClass="entr" presetSubtype="2" fill="hold" grpId="0" nodeType="afterEffect">
                                  <p:stCondLst>
                                    <p:cond delay="0"/>
                                  </p:stCondLst>
                                  <p:childTnLst>
                                    <p:set>
                                      <p:cBhvr>
                                        <p:cTn id="74" dur="1" fill="hold">
                                          <p:stCondLst>
                                            <p:cond delay="0"/>
                                          </p:stCondLst>
                                        </p:cTn>
                                        <p:tgtEl>
                                          <p:spTgt spid="9"/>
                                        </p:tgtEl>
                                        <p:attrNameLst>
                                          <p:attrName>style.visibility</p:attrName>
                                        </p:attrNameLst>
                                      </p:cBhvr>
                                      <p:to>
                                        <p:strVal val="visible"/>
                                      </p:to>
                                    </p:set>
                                    <p:anim calcmode="lin" valueType="num">
                                      <p:cBhvr additive="base">
                                        <p:cTn id="75" dur="250" fill="hold"/>
                                        <p:tgtEl>
                                          <p:spTgt spid="9"/>
                                        </p:tgtEl>
                                        <p:attrNameLst>
                                          <p:attrName>ppt_x</p:attrName>
                                        </p:attrNameLst>
                                      </p:cBhvr>
                                      <p:tavLst>
                                        <p:tav tm="0">
                                          <p:val>
                                            <p:strVal val="1+#ppt_w/2"/>
                                          </p:val>
                                        </p:tav>
                                        <p:tav tm="100000">
                                          <p:val>
                                            <p:strVal val="#ppt_x"/>
                                          </p:val>
                                        </p:tav>
                                      </p:tavLst>
                                    </p:anim>
                                    <p:anim calcmode="lin" valueType="num">
                                      <p:cBhvr additive="base">
                                        <p:cTn id="76" dur="250" fill="hold"/>
                                        <p:tgtEl>
                                          <p:spTgt spid="9"/>
                                        </p:tgtEl>
                                        <p:attrNameLst>
                                          <p:attrName>ppt_y</p:attrName>
                                        </p:attrNameLst>
                                      </p:cBhvr>
                                      <p:tavLst>
                                        <p:tav tm="0">
                                          <p:val>
                                            <p:strVal val="#ppt_y"/>
                                          </p:val>
                                        </p:tav>
                                        <p:tav tm="100000">
                                          <p:val>
                                            <p:strVal val="#ppt_y"/>
                                          </p:val>
                                        </p:tav>
                                      </p:tavLst>
                                    </p:anim>
                                  </p:childTnLst>
                                </p:cTn>
                              </p:par>
                            </p:childTnLst>
                          </p:cTn>
                        </p:par>
                        <p:par>
                          <p:cTn id="77" fill="hold">
                            <p:stCondLst>
                              <p:cond delay="5250"/>
                            </p:stCondLst>
                            <p:childTnLst>
                              <p:par>
                                <p:cTn id="78" presetID="22" presetClass="entr" presetSubtype="8" fill="hold" nodeType="afterEffect">
                                  <p:stCondLst>
                                    <p:cond delay="0"/>
                                  </p:stCondLst>
                                  <p:childTnLst>
                                    <p:set>
                                      <p:cBhvr>
                                        <p:cTn id="79" dur="1" fill="hold">
                                          <p:stCondLst>
                                            <p:cond delay="0"/>
                                          </p:stCondLst>
                                        </p:cTn>
                                        <p:tgtEl>
                                          <p:spTgt spid="14"/>
                                        </p:tgtEl>
                                        <p:attrNameLst>
                                          <p:attrName>style.visibility</p:attrName>
                                        </p:attrNameLst>
                                      </p:cBhvr>
                                      <p:to>
                                        <p:strVal val="visible"/>
                                      </p:to>
                                    </p:set>
                                    <p:animEffect transition="in" filter="wipe(left)">
                                      <p:cBhvr>
                                        <p:cTn id="80" dur="500"/>
                                        <p:tgtEl>
                                          <p:spTgt spid="14"/>
                                        </p:tgtEl>
                                      </p:cBhvr>
                                    </p:animEffect>
                                  </p:childTnLst>
                                </p:cTn>
                              </p:par>
                            </p:childTnLst>
                          </p:cTn>
                        </p:par>
                        <p:par>
                          <p:cTn id="81" fill="hold">
                            <p:stCondLst>
                              <p:cond delay="5750"/>
                            </p:stCondLst>
                            <p:childTnLst>
                              <p:par>
                                <p:cTn id="82" presetID="2" presetClass="entr" presetSubtype="2" fill="hold" grpId="0" nodeType="afterEffect">
                                  <p:stCondLst>
                                    <p:cond delay="0"/>
                                  </p:stCondLst>
                                  <p:childTnLst>
                                    <p:set>
                                      <p:cBhvr>
                                        <p:cTn id="83" dur="1" fill="hold">
                                          <p:stCondLst>
                                            <p:cond delay="0"/>
                                          </p:stCondLst>
                                        </p:cTn>
                                        <p:tgtEl>
                                          <p:spTgt spid="10"/>
                                        </p:tgtEl>
                                        <p:attrNameLst>
                                          <p:attrName>style.visibility</p:attrName>
                                        </p:attrNameLst>
                                      </p:cBhvr>
                                      <p:to>
                                        <p:strVal val="visible"/>
                                      </p:to>
                                    </p:set>
                                    <p:anim calcmode="lin" valueType="num">
                                      <p:cBhvr additive="base">
                                        <p:cTn id="84" dur="250" fill="hold"/>
                                        <p:tgtEl>
                                          <p:spTgt spid="10"/>
                                        </p:tgtEl>
                                        <p:attrNameLst>
                                          <p:attrName>ppt_x</p:attrName>
                                        </p:attrNameLst>
                                      </p:cBhvr>
                                      <p:tavLst>
                                        <p:tav tm="0">
                                          <p:val>
                                            <p:strVal val="1+#ppt_w/2"/>
                                          </p:val>
                                        </p:tav>
                                        <p:tav tm="100000">
                                          <p:val>
                                            <p:strVal val="#ppt_x"/>
                                          </p:val>
                                        </p:tav>
                                      </p:tavLst>
                                    </p:anim>
                                    <p:anim calcmode="lin" valueType="num">
                                      <p:cBhvr additive="base">
                                        <p:cTn id="85" dur="250" fill="hold"/>
                                        <p:tgtEl>
                                          <p:spTgt spid="10"/>
                                        </p:tgtEl>
                                        <p:attrNameLst>
                                          <p:attrName>ppt_y</p:attrName>
                                        </p:attrNameLst>
                                      </p:cBhvr>
                                      <p:tavLst>
                                        <p:tav tm="0">
                                          <p:val>
                                            <p:strVal val="#ppt_y"/>
                                          </p:val>
                                        </p:tav>
                                        <p:tav tm="100000">
                                          <p:val>
                                            <p:strVal val="#ppt_y"/>
                                          </p:val>
                                        </p:tav>
                                      </p:tavLst>
                                    </p:anim>
                                  </p:childTnLst>
                                </p:cTn>
                              </p:par>
                            </p:childTnLst>
                          </p:cTn>
                        </p:par>
                        <p:par>
                          <p:cTn id="86" fill="hold">
                            <p:stCondLst>
                              <p:cond delay="6000"/>
                            </p:stCondLst>
                            <p:childTnLst>
                              <p:par>
                                <p:cTn id="87" presetID="22" presetClass="entr" presetSubtype="8" fill="hold" nodeType="afterEffect">
                                  <p:stCondLst>
                                    <p:cond delay="0"/>
                                  </p:stCondLst>
                                  <p:childTnLst>
                                    <p:set>
                                      <p:cBhvr>
                                        <p:cTn id="88" dur="1" fill="hold">
                                          <p:stCondLst>
                                            <p:cond delay="0"/>
                                          </p:stCondLst>
                                        </p:cTn>
                                        <p:tgtEl>
                                          <p:spTgt spid="15"/>
                                        </p:tgtEl>
                                        <p:attrNameLst>
                                          <p:attrName>style.visibility</p:attrName>
                                        </p:attrNameLst>
                                      </p:cBhvr>
                                      <p:to>
                                        <p:strVal val="visible"/>
                                      </p:to>
                                    </p:set>
                                    <p:animEffect transition="in" filter="wipe(left)">
                                      <p:cBhvr>
                                        <p:cTn id="8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4" grpId="2" animBg="1"/>
      <p:bldP spid="5" grpId="0"/>
      <p:bldP spid="6" grpId="0"/>
      <p:bldP spid="7" grpId="0"/>
      <p:bldP spid="8" grpId="0"/>
      <p:bldP spid="9"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2526893" y="949796"/>
            <a:ext cx="0" cy="51435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 name="Flowchart: Decision 78"/>
          <p:cNvSpPr/>
          <p:nvPr/>
        </p:nvSpPr>
        <p:spPr>
          <a:xfrm>
            <a:off x="1844935" y="2585442"/>
            <a:ext cx="1375279" cy="1375279"/>
          </a:xfrm>
          <a:prstGeom prst="flowChartDecision">
            <a:avLst/>
          </a:prstGeom>
          <a:gradFill>
            <a:gsLst>
              <a:gs pos="35000">
                <a:srgbClr val="09AEC4"/>
              </a:gs>
              <a:gs pos="100000">
                <a:srgbClr val="45C87C"/>
              </a:gs>
            </a:gsLst>
            <a:lin ang="18900000" scaled="1"/>
          </a:gra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lowchart: Decision 79"/>
          <p:cNvSpPr/>
          <p:nvPr/>
        </p:nvSpPr>
        <p:spPr>
          <a:xfrm>
            <a:off x="1844935" y="279572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93"/>
          <p:cNvSpPr txBox="1"/>
          <p:nvPr/>
        </p:nvSpPr>
        <p:spPr>
          <a:xfrm>
            <a:off x="2150956" y="3123406"/>
            <a:ext cx="816249" cy="707886"/>
          </a:xfrm>
          <a:prstGeom prst="rect">
            <a:avLst/>
          </a:prstGeom>
          <a:noFill/>
        </p:spPr>
        <p:txBody>
          <a:bodyPr wrap="none" rtlCol="0">
            <a:spAutoFit/>
          </a:bodyPr>
          <a:lstStyle/>
          <a:p>
            <a:r>
              <a:rPr lang="en-US" altLang="zh-CN" sz="4000" b="1" dirty="0" smtClean="0">
                <a:solidFill>
                  <a:srgbClr val="09AEC4"/>
                </a:solidFill>
                <a:latin typeface="微软雅黑" panose="020B0503020204020204" pitchFamily="34" charset="-122"/>
                <a:ea typeface="微软雅黑" panose="020B0503020204020204" pitchFamily="34" charset="-122"/>
              </a:rPr>
              <a:t>01</a:t>
            </a:r>
            <a:endParaRPr lang="zh-CN" altLang="en-US" sz="4000" b="1" dirty="0">
              <a:solidFill>
                <a:srgbClr val="09AEC4"/>
              </a:solidFill>
              <a:latin typeface="微软雅黑" panose="020B0503020204020204" pitchFamily="34" charset="-122"/>
              <a:ea typeface="微软雅黑" panose="020B0503020204020204" pitchFamily="34" charset="-122"/>
            </a:endParaRPr>
          </a:p>
        </p:txBody>
      </p:sp>
      <p:sp>
        <p:nvSpPr>
          <p:cNvPr id="6" name="TextBox 38"/>
          <p:cNvSpPr txBox="1"/>
          <p:nvPr/>
        </p:nvSpPr>
        <p:spPr>
          <a:xfrm>
            <a:off x="3742978" y="2369418"/>
            <a:ext cx="2646878" cy="584775"/>
          </a:xfrm>
          <a:prstGeom prst="rect">
            <a:avLst/>
          </a:prstGeom>
          <a:noFill/>
        </p:spPr>
        <p:txBody>
          <a:bodyPr wrap="none" rtlCol="0">
            <a:spAutoFit/>
          </a:bodyPr>
          <a:lstStyle/>
          <a:p>
            <a:r>
              <a:rPr lang="zh-CN" altLang="en-US" sz="3200" b="1" dirty="0" smtClean="0">
                <a:solidFill>
                  <a:srgbClr val="09AEC4"/>
                </a:solidFill>
                <a:latin typeface="微软雅黑" panose="020B0503020204020204" pitchFamily="34" charset="-122"/>
                <a:ea typeface="微软雅黑" panose="020B0503020204020204" pitchFamily="34" charset="-122"/>
              </a:rPr>
              <a:t>单击添加标题</a:t>
            </a:r>
            <a:endParaRPr lang="zh-CN" altLang="en-US" sz="3200" b="1" dirty="0">
              <a:solidFill>
                <a:srgbClr val="09AEC4"/>
              </a:solidFill>
              <a:latin typeface="微软雅黑" panose="020B0503020204020204" pitchFamily="34" charset="-122"/>
              <a:ea typeface="微软雅黑" panose="020B0503020204020204" pitchFamily="34" charset="-122"/>
            </a:endParaRPr>
          </a:p>
        </p:txBody>
      </p:sp>
      <p:sp>
        <p:nvSpPr>
          <p:cNvPr id="7" name="TextBox 52"/>
          <p:cNvSpPr txBox="1"/>
          <p:nvPr/>
        </p:nvSpPr>
        <p:spPr>
          <a:xfrm>
            <a:off x="3761180" y="2995170"/>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smtClean="0">
                <a:solidFill>
                  <a:srgbClr val="404040"/>
                </a:solidFill>
                <a:latin typeface="微软雅黑" panose="020B0503020204020204" pitchFamily="34" charset="-122"/>
                <a:ea typeface="微软雅黑" panose="020B0503020204020204" pitchFamily="34" charset="-122"/>
              </a:rPr>
              <a:t>单击添加标题</a:t>
            </a:r>
            <a:endParaRPr lang="zh-CN" altLang="en-US" sz="1400" dirty="0">
              <a:solidFill>
                <a:srgbClr val="404040"/>
              </a:solidFill>
              <a:latin typeface="微软雅黑" panose="020B0503020204020204" pitchFamily="34" charset="-122"/>
              <a:ea typeface="微软雅黑" panose="020B0503020204020204" pitchFamily="34" charset="-122"/>
            </a:endParaRPr>
          </a:p>
        </p:txBody>
      </p:sp>
      <p:sp>
        <p:nvSpPr>
          <p:cNvPr id="8" name="TextBox 53"/>
          <p:cNvSpPr txBox="1"/>
          <p:nvPr/>
        </p:nvSpPr>
        <p:spPr>
          <a:xfrm>
            <a:off x="5777404" y="2995170"/>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smtClean="0">
                <a:solidFill>
                  <a:srgbClr val="404040"/>
                </a:solidFill>
                <a:latin typeface="微软雅黑" panose="020B0503020204020204" pitchFamily="34" charset="-122"/>
                <a:ea typeface="微软雅黑" panose="020B0503020204020204" pitchFamily="34" charset="-122"/>
              </a:rPr>
              <a:t>单击添加标题</a:t>
            </a:r>
            <a:endParaRPr lang="zh-CN" altLang="en-US" sz="1400" dirty="0">
              <a:solidFill>
                <a:srgbClr val="404040"/>
              </a:solidFill>
              <a:latin typeface="微软雅黑" panose="020B0503020204020204" pitchFamily="34" charset="-122"/>
              <a:ea typeface="微软雅黑" panose="020B0503020204020204" pitchFamily="34" charset="-122"/>
            </a:endParaRPr>
          </a:p>
        </p:txBody>
      </p:sp>
      <p:sp>
        <p:nvSpPr>
          <p:cNvPr id="9" name="TextBox 57"/>
          <p:cNvSpPr txBox="1"/>
          <p:nvPr/>
        </p:nvSpPr>
        <p:spPr>
          <a:xfrm>
            <a:off x="3761180" y="3360326"/>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smtClean="0">
                <a:solidFill>
                  <a:srgbClr val="404040"/>
                </a:solidFill>
                <a:latin typeface="微软雅黑" panose="020B0503020204020204" pitchFamily="34" charset="-122"/>
                <a:ea typeface="微软雅黑" panose="020B0503020204020204" pitchFamily="34" charset="-122"/>
              </a:rPr>
              <a:t>单击添加标题</a:t>
            </a:r>
            <a:endParaRPr lang="zh-CN" altLang="en-US" sz="1400" dirty="0">
              <a:solidFill>
                <a:srgbClr val="404040"/>
              </a:solidFill>
              <a:latin typeface="微软雅黑" panose="020B0503020204020204" pitchFamily="34" charset="-122"/>
              <a:ea typeface="微软雅黑" panose="020B0503020204020204" pitchFamily="34" charset="-122"/>
            </a:endParaRPr>
          </a:p>
        </p:txBody>
      </p:sp>
      <p:sp>
        <p:nvSpPr>
          <p:cNvPr id="10" name="TextBox 59"/>
          <p:cNvSpPr txBox="1"/>
          <p:nvPr/>
        </p:nvSpPr>
        <p:spPr>
          <a:xfrm>
            <a:off x="5777404" y="3360326"/>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smtClean="0">
                <a:solidFill>
                  <a:srgbClr val="404040"/>
                </a:solidFill>
                <a:latin typeface="微软雅黑" panose="020B0503020204020204" pitchFamily="34" charset="-122"/>
                <a:ea typeface="微软雅黑" panose="020B0503020204020204" pitchFamily="34" charset="-122"/>
              </a:rPr>
              <a:t>单击添加标题</a:t>
            </a:r>
            <a:endParaRPr lang="zh-CN" altLang="en-US" sz="1400" dirty="0">
              <a:solidFill>
                <a:srgbClr val="404040"/>
              </a:solidFill>
              <a:latin typeface="微软雅黑" panose="020B0503020204020204" pitchFamily="34" charset="-122"/>
              <a:ea typeface="微软雅黑" panose="020B0503020204020204" pitchFamily="34" charset="-122"/>
            </a:endParaRPr>
          </a:p>
        </p:txBody>
      </p:sp>
      <p:sp>
        <p:nvSpPr>
          <p:cNvPr id="11" name="TextBox 66"/>
          <p:cNvSpPr txBox="1"/>
          <p:nvPr/>
        </p:nvSpPr>
        <p:spPr>
          <a:xfrm>
            <a:off x="3758389" y="3845490"/>
            <a:ext cx="4053971" cy="854080"/>
          </a:xfrm>
          <a:prstGeom prst="rect">
            <a:avLst/>
          </a:prstGeom>
          <a:noFill/>
        </p:spPr>
        <p:txBody>
          <a:bodyPr wrap="square" rtlCol="0">
            <a:spAutoFit/>
          </a:bodyPr>
          <a:lstStyle/>
          <a:p>
            <a:pPr>
              <a:lnSpc>
                <a:spcPct val="150000"/>
              </a:lnSpc>
            </a:pP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在此输入章节概述文本内容，文字尽量言简意赅的描述本章节的基本内容即可在此输入章节概述文本内容，文字尽量言简意赅的描述本章节的基本内容即可</a:t>
            </a:r>
            <a:r>
              <a:rPr lang="en-US" altLang="zh-CN"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3851920" y="3737570"/>
            <a:ext cx="3888432"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1214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childTnLst>
                                </p:cTn>
                              </p:par>
                              <p:par>
                                <p:cTn id="8" presetID="8" presetClass="emph" presetSubtype="0" decel="58000" fill="hold" grpId="1" nodeType="withEffect">
                                  <p:stCondLst>
                                    <p:cond delay="0"/>
                                  </p:stCondLst>
                                  <p:childTnLst>
                                    <p:animRot by="-21600000">
                                      <p:cBhvr>
                                        <p:cTn id="9" dur="1500" fill="hold"/>
                                        <p:tgtEl>
                                          <p:spTgt spid="4"/>
                                        </p:tgtEl>
                                        <p:attrNameLst>
                                          <p:attrName>r</p:attrName>
                                        </p:attrNameLst>
                                      </p:cBhvr>
                                    </p:animRot>
                                  </p:childTnLst>
                                </p:cTn>
                              </p:par>
                              <p:par>
                                <p:cTn id="10" presetID="0" presetClass="path" presetSubtype="0" accel="50000" decel="50000" fill="hold" grpId="2" nodeType="withEffect">
                                  <p:stCondLst>
                                    <p:cond delay="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11" dur="1500" fill="hold"/>
                                        <p:tgtEl>
                                          <p:spTgt spid="4"/>
                                        </p:tgtEl>
                                        <p:attrNameLst>
                                          <p:attrName>ppt_x</p:attrName>
                                          <p:attrName>ppt_y</p:attrName>
                                        </p:attrNameLst>
                                      </p:cBhvr>
                                    </p:animMotion>
                                  </p:childTnLst>
                                </p:cTn>
                              </p:par>
                              <p:par>
                                <p:cTn id="12" presetID="22" presetClass="entr" presetSubtype="1"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up)">
                                      <p:cBhvr>
                                        <p:cTn id="14" dur="1000"/>
                                        <p:tgtEl>
                                          <p:spTgt spid="2"/>
                                        </p:tgtEl>
                                      </p:cBhvr>
                                    </p:animEffect>
                                  </p:childTnLst>
                                </p:cTn>
                              </p:par>
                            </p:childTnLst>
                          </p:cTn>
                        </p:par>
                        <p:par>
                          <p:cTn id="15" fill="hold">
                            <p:stCondLst>
                              <p:cond delay="1500"/>
                            </p:stCondLst>
                            <p:childTnLst>
                              <p:par>
                                <p:cTn id="16" presetID="10" presetClass="entr" presetSubtype="0" fill="hold" grpId="1"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par>
                                <p:cTn id="19" presetID="64" presetClass="path" presetSubtype="0" accel="50000" decel="50000" fill="hold" grpId="0" nodeType="withEffect">
                                  <p:stCondLst>
                                    <p:cond delay="0"/>
                                  </p:stCondLst>
                                  <p:childTnLst>
                                    <p:animMotion origin="layout" path="M -3.05556E-6 0.03612 L -3.05556E-6 -4.19753E-6 " pathEditMode="relative" rAng="0" ptsTypes="AA">
                                      <p:cBhvr>
                                        <p:cTn id="20" dur="750" fill="hold"/>
                                        <p:tgtEl>
                                          <p:spTgt spid="3"/>
                                        </p:tgtEl>
                                        <p:attrNameLst>
                                          <p:attrName>ppt_x</p:attrName>
                                          <p:attrName>ppt_y</p:attrName>
                                        </p:attrNameLst>
                                      </p:cBhvr>
                                      <p:rCtr x="0" y="-1821"/>
                                    </p:animMotion>
                                  </p:childTnLst>
                                </p:cTn>
                              </p:par>
                              <p:par>
                                <p:cTn id="21" presetID="10" presetClass="entr" presetSubtype="0" fill="hold" grpId="0" nodeType="withEffect">
                                  <p:stCondLst>
                                    <p:cond delay="25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par>
                          <p:cTn id="24" fill="hold">
                            <p:stCondLst>
                              <p:cond delay="2250"/>
                            </p:stCondLst>
                            <p:childTnLst>
                              <p:par>
                                <p:cTn id="25" presetID="12" presetClass="entr" presetSubtype="4" fill="hold" grpId="0" nodeType="afterEffect">
                                  <p:stCondLst>
                                    <p:cond delay="0"/>
                                  </p:stCondLst>
                                  <p:iterate type="lt">
                                    <p:tmPct val="10000"/>
                                  </p:iterate>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p:tgtEl>
                                          <p:spTgt spid="6"/>
                                        </p:tgtEl>
                                        <p:attrNameLst>
                                          <p:attrName>ppt_y</p:attrName>
                                        </p:attrNameLst>
                                      </p:cBhvr>
                                      <p:tavLst>
                                        <p:tav tm="0">
                                          <p:val>
                                            <p:strVal val="#ppt_y+#ppt_h*1.125000"/>
                                          </p:val>
                                        </p:tav>
                                        <p:tav tm="100000">
                                          <p:val>
                                            <p:strVal val="#ppt_y"/>
                                          </p:val>
                                        </p:tav>
                                      </p:tavLst>
                                    </p:anim>
                                    <p:animEffect transition="in" filter="wipe(up)">
                                      <p:cBhvr>
                                        <p:cTn id="28" dur="500"/>
                                        <p:tgtEl>
                                          <p:spTgt spid="6"/>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childTnLst>
                          </p:cTn>
                        </p:par>
                        <p:par>
                          <p:cTn id="43" fill="hold">
                            <p:stCondLst>
                              <p:cond delay="4000"/>
                            </p:stCondLst>
                            <p:childTnLst>
                              <p:par>
                                <p:cTn id="44" presetID="22" presetClass="entr" presetSubtype="8" fill="hold"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left)">
                                      <p:cBhvr>
                                        <p:cTn id="46" dur="500"/>
                                        <p:tgtEl>
                                          <p:spTgt spid="12"/>
                                        </p:tgtEl>
                                      </p:cBhvr>
                                    </p:animEffect>
                                  </p:childTnLst>
                                </p:cTn>
                              </p:par>
                            </p:childTnLst>
                          </p:cTn>
                        </p:par>
                        <p:par>
                          <p:cTn id="47" fill="hold">
                            <p:stCondLst>
                              <p:cond delay="4500"/>
                            </p:stCondLst>
                            <p:childTnLst>
                              <p:par>
                                <p:cTn id="48" presetID="22" presetClass="entr" presetSubtype="1"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up)">
                                      <p:cBhvr>
                                        <p:cTn id="5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4" grpId="2" animBg="1"/>
      <p:bldP spid="5" grpId="0"/>
      <p:bldP spid="6" grpId="0"/>
      <p:bldP spid="7" grpId="0"/>
      <p:bldP spid="8" grpId="0"/>
      <p:bldP spid="9" grpId="0"/>
      <p:bldP spid="10" grpId="0"/>
      <p:bldP spid="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2526893" y="949796"/>
            <a:ext cx="0" cy="51435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 name="Flowchart: Decision 78"/>
          <p:cNvSpPr/>
          <p:nvPr/>
        </p:nvSpPr>
        <p:spPr>
          <a:xfrm>
            <a:off x="1844935" y="2585442"/>
            <a:ext cx="1375279" cy="1375279"/>
          </a:xfrm>
          <a:prstGeom prst="flowChartDecision">
            <a:avLst/>
          </a:prstGeom>
          <a:gradFill>
            <a:gsLst>
              <a:gs pos="35000">
                <a:srgbClr val="09AEC4"/>
              </a:gs>
              <a:gs pos="100000">
                <a:srgbClr val="45C87C"/>
              </a:gs>
            </a:gsLst>
            <a:lin ang="18900000" scaled="1"/>
          </a:gra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lowchart: Decision 79"/>
          <p:cNvSpPr/>
          <p:nvPr/>
        </p:nvSpPr>
        <p:spPr>
          <a:xfrm>
            <a:off x="1844935" y="279572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93"/>
          <p:cNvSpPr txBox="1"/>
          <p:nvPr/>
        </p:nvSpPr>
        <p:spPr>
          <a:xfrm>
            <a:off x="2150956" y="3123406"/>
            <a:ext cx="816249" cy="707886"/>
          </a:xfrm>
          <a:prstGeom prst="rect">
            <a:avLst/>
          </a:prstGeom>
          <a:noFill/>
        </p:spPr>
        <p:txBody>
          <a:bodyPr wrap="none" rtlCol="0">
            <a:spAutoFit/>
          </a:bodyPr>
          <a:lstStyle/>
          <a:p>
            <a:r>
              <a:rPr lang="en-US" altLang="zh-CN" sz="4000" b="1" dirty="0" smtClean="0">
                <a:solidFill>
                  <a:srgbClr val="09AEC4"/>
                </a:solidFill>
                <a:latin typeface="微软雅黑" panose="020B0503020204020204" pitchFamily="34" charset="-122"/>
                <a:ea typeface="微软雅黑" panose="020B0503020204020204" pitchFamily="34" charset="-122"/>
              </a:rPr>
              <a:t>02</a:t>
            </a:r>
            <a:endParaRPr lang="zh-CN" altLang="en-US" sz="4000" b="1" dirty="0">
              <a:solidFill>
                <a:srgbClr val="09AEC4"/>
              </a:solidFill>
              <a:latin typeface="微软雅黑" panose="020B0503020204020204" pitchFamily="34" charset="-122"/>
              <a:ea typeface="微软雅黑" panose="020B0503020204020204" pitchFamily="34" charset="-122"/>
            </a:endParaRPr>
          </a:p>
        </p:txBody>
      </p:sp>
      <p:sp>
        <p:nvSpPr>
          <p:cNvPr id="6" name="TextBox 38"/>
          <p:cNvSpPr txBox="1"/>
          <p:nvPr/>
        </p:nvSpPr>
        <p:spPr>
          <a:xfrm>
            <a:off x="3742978" y="2369418"/>
            <a:ext cx="2646878" cy="584775"/>
          </a:xfrm>
          <a:prstGeom prst="rect">
            <a:avLst/>
          </a:prstGeom>
          <a:noFill/>
        </p:spPr>
        <p:txBody>
          <a:bodyPr wrap="none" rtlCol="0">
            <a:spAutoFit/>
          </a:bodyPr>
          <a:lstStyle/>
          <a:p>
            <a:r>
              <a:rPr lang="zh-CN" altLang="en-US" sz="3200" b="1" dirty="0" smtClean="0">
                <a:solidFill>
                  <a:srgbClr val="09AEC4"/>
                </a:solidFill>
                <a:latin typeface="微软雅黑" panose="020B0503020204020204" pitchFamily="34" charset="-122"/>
                <a:ea typeface="微软雅黑" panose="020B0503020204020204" pitchFamily="34" charset="-122"/>
              </a:rPr>
              <a:t>单击添加标题</a:t>
            </a:r>
            <a:endParaRPr lang="zh-CN" altLang="en-US" sz="3200" b="1" dirty="0">
              <a:solidFill>
                <a:srgbClr val="09AEC4"/>
              </a:solidFill>
              <a:latin typeface="微软雅黑" panose="020B0503020204020204" pitchFamily="34" charset="-122"/>
              <a:ea typeface="微软雅黑" panose="020B0503020204020204" pitchFamily="34" charset="-122"/>
            </a:endParaRPr>
          </a:p>
        </p:txBody>
      </p:sp>
      <p:sp>
        <p:nvSpPr>
          <p:cNvPr id="7" name="TextBox 52"/>
          <p:cNvSpPr txBox="1"/>
          <p:nvPr/>
        </p:nvSpPr>
        <p:spPr>
          <a:xfrm>
            <a:off x="3761180" y="2995170"/>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smtClean="0">
                <a:solidFill>
                  <a:srgbClr val="404040"/>
                </a:solidFill>
                <a:latin typeface="微软雅黑" panose="020B0503020204020204" pitchFamily="34" charset="-122"/>
                <a:ea typeface="微软雅黑" panose="020B0503020204020204" pitchFamily="34" charset="-122"/>
              </a:rPr>
              <a:t>单击添加标题</a:t>
            </a:r>
            <a:endParaRPr lang="zh-CN" altLang="en-US" sz="1400" dirty="0">
              <a:solidFill>
                <a:srgbClr val="404040"/>
              </a:solidFill>
              <a:latin typeface="微软雅黑" panose="020B0503020204020204" pitchFamily="34" charset="-122"/>
              <a:ea typeface="微软雅黑" panose="020B0503020204020204" pitchFamily="34" charset="-122"/>
            </a:endParaRPr>
          </a:p>
        </p:txBody>
      </p:sp>
      <p:sp>
        <p:nvSpPr>
          <p:cNvPr id="8" name="TextBox 53"/>
          <p:cNvSpPr txBox="1"/>
          <p:nvPr/>
        </p:nvSpPr>
        <p:spPr>
          <a:xfrm>
            <a:off x="5777404" y="2995170"/>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smtClean="0">
                <a:solidFill>
                  <a:srgbClr val="404040"/>
                </a:solidFill>
                <a:latin typeface="微软雅黑" panose="020B0503020204020204" pitchFamily="34" charset="-122"/>
                <a:ea typeface="微软雅黑" panose="020B0503020204020204" pitchFamily="34" charset="-122"/>
              </a:rPr>
              <a:t>单击添加标题</a:t>
            </a:r>
            <a:endParaRPr lang="zh-CN" altLang="en-US" sz="1400" dirty="0">
              <a:solidFill>
                <a:srgbClr val="404040"/>
              </a:solidFill>
              <a:latin typeface="微软雅黑" panose="020B0503020204020204" pitchFamily="34" charset="-122"/>
              <a:ea typeface="微软雅黑" panose="020B0503020204020204" pitchFamily="34" charset="-122"/>
            </a:endParaRPr>
          </a:p>
        </p:txBody>
      </p:sp>
      <p:sp>
        <p:nvSpPr>
          <p:cNvPr id="9" name="TextBox 57"/>
          <p:cNvSpPr txBox="1"/>
          <p:nvPr/>
        </p:nvSpPr>
        <p:spPr>
          <a:xfrm>
            <a:off x="3761180" y="3360326"/>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smtClean="0">
                <a:solidFill>
                  <a:srgbClr val="404040"/>
                </a:solidFill>
                <a:latin typeface="微软雅黑" panose="020B0503020204020204" pitchFamily="34" charset="-122"/>
                <a:ea typeface="微软雅黑" panose="020B0503020204020204" pitchFamily="34" charset="-122"/>
              </a:rPr>
              <a:t>单击添加标题</a:t>
            </a:r>
            <a:endParaRPr lang="zh-CN" altLang="en-US" sz="1400" dirty="0">
              <a:solidFill>
                <a:srgbClr val="404040"/>
              </a:solidFill>
              <a:latin typeface="微软雅黑" panose="020B0503020204020204" pitchFamily="34" charset="-122"/>
              <a:ea typeface="微软雅黑" panose="020B0503020204020204" pitchFamily="34" charset="-122"/>
            </a:endParaRPr>
          </a:p>
        </p:txBody>
      </p:sp>
      <p:sp>
        <p:nvSpPr>
          <p:cNvPr id="10" name="TextBox 59"/>
          <p:cNvSpPr txBox="1"/>
          <p:nvPr/>
        </p:nvSpPr>
        <p:spPr>
          <a:xfrm>
            <a:off x="5777404" y="3360326"/>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smtClean="0">
                <a:solidFill>
                  <a:srgbClr val="404040"/>
                </a:solidFill>
                <a:latin typeface="微软雅黑" panose="020B0503020204020204" pitchFamily="34" charset="-122"/>
                <a:ea typeface="微软雅黑" panose="020B0503020204020204" pitchFamily="34" charset="-122"/>
              </a:rPr>
              <a:t>单击添加标题</a:t>
            </a:r>
            <a:endParaRPr lang="zh-CN" altLang="en-US" sz="1400" dirty="0">
              <a:solidFill>
                <a:srgbClr val="404040"/>
              </a:solidFill>
              <a:latin typeface="微软雅黑" panose="020B0503020204020204" pitchFamily="34" charset="-122"/>
              <a:ea typeface="微软雅黑" panose="020B0503020204020204" pitchFamily="34" charset="-122"/>
            </a:endParaRPr>
          </a:p>
        </p:txBody>
      </p:sp>
      <p:sp>
        <p:nvSpPr>
          <p:cNvPr id="11" name="TextBox 66"/>
          <p:cNvSpPr txBox="1"/>
          <p:nvPr/>
        </p:nvSpPr>
        <p:spPr>
          <a:xfrm>
            <a:off x="3758389" y="3845490"/>
            <a:ext cx="4053971" cy="854080"/>
          </a:xfrm>
          <a:prstGeom prst="rect">
            <a:avLst/>
          </a:prstGeom>
          <a:noFill/>
        </p:spPr>
        <p:txBody>
          <a:bodyPr wrap="square" rtlCol="0">
            <a:spAutoFit/>
          </a:bodyPr>
          <a:lstStyle/>
          <a:p>
            <a:pPr>
              <a:lnSpc>
                <a:spcPct val="150000"/>
              </a:lnSpc>
            </a:pP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在此输入章节概述文本内容，文字尽量言简意赅的描述本章节的基本内容即可在此输入章节概述文本内容，文字尽量言简意赅的描述本章节的基本内容即可</a:t>
            </a:r>
            <a:r>
              <a:rPr lang="en-US" altLang="zh-CN"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3851920" y="3737570"/>
            <a:ext cx="3888432"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53936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childTnLst>
                                </p:cTn>
                              </p:par>
                              <p:par>
                                <p:cTn id="8" presetID="8" presetClass="emph" presetSubtype="0" decel="58000" fill="hold" grpId="1" nodeType="withEffect">
                                  <p:stCondLst>
                                    <p:cond delay="0"/>
                                  </p:stCondLst>
                                  <p:childTnLst>
                                    <p:animRot by="-21600000">
                                      <p:cBhvr>
                                        <p:cTn id="9" dur="1500" fill="hold"/>
                                        <p:tgtEl>
                                          <p:spTgt spid="4"/>
                                        </p:tgtEl>
                                        <p:attrNameLst>
                                          <p:attrName>r</p:attrName>
                                        </p:attrNameLst>
                                      </p:cBhvr>
                                    </p:animRot>
                                  </p:childTnLst>
                                </p:cTn>
                              </p:par>
                              <p:par>
                                <p:cTn id="10" presetID="0" presetClass="path" presetSubtype="0" accel="50000" decel="50000" fill="hold" grpId="2" nodeType="withEffect">
                                  <p:stCondLst>
                                    <p:cond delay="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11" dur="1500" fill="hold"/>
                                        <p:tgtEl>
                                          <p:spTgt spid="4"/>
                                        </p:tgtEl>
                                        <p:attrNameLst>
                                          <p:attrName>ppt_x</p:attrName>
                                          <p:attrName>ppt_y</p:attrName>
                                        </p:attrNameLst>
                                      </p:cBhvr>
                                    </p:animMotion>
                                  </p:childTnLst>
                                </p:cTn>
                              </p:par>
                              <p:par>
                                <p:cTn id="12" presetID="22" presetClass="entr" presetSubtype="1"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up)">
                                      <p:cBhvr>
                                        <p:cTn id="14" dur="1000"/>
                                        <p:tgtEl>
                                          <p:spTgt spid="2"/>
                                        </p:tgtEl>
                                      </p:cBhvr>
                                    </p:animEffect>
                                  </p:childTnLst>
                                </p:cTn>
                              </p:par>
                            </p:childTnLst>
                          </p:cTn>
                        </p:par>
                        <p:par>
                          <p:cTn id="15" fill="hold">
                            <p:stCondLst>
                              <p:cond delay="1500"/>
                            </p:stCondLst>
                            <p:childTnLst>
                              <p:par>
                                <p:cTn id="16" presetID="10" presetClass="entr" presetSubtype="0" fill="hold" grpId="1"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par>
                                <p:cTn id="19" presetID="64" presetClass="path" presetSubtype="0" accel="50000" decel="50000" fill="hold" grpId="0" nodeType="withEffect">
                                  <p:stCondLst>
                                    <p:cond delay="0"/>
                                  </p:stCondLst>
                                  <p:childTnLst>
                                    <p:animMotion origin="layout" path="M -3.05556E-6 0.03612 L -3.05556E-6 -4.19753E-6 " pathEditMode="relative" rAng="0" ptsTypes="AA">
                                      <p:cBhvr>
                                        <p:cTn id="20" dur="750" fill="hold"/>
                                        <p:tgtEl>
                                          <p:spTgt spid="3"/>
                                        </p:tgtEl>
                                        <p:attrNameLst>
                                          <p:attrName>ppt_x</p:attrName>
                                          <p:attrName>ppt_y</p:attrName>
                                        </p:attrNameLst>
                                      </p:cBhvr>
                                      <p:rCtr x="0" y="-1821"/>
                                    </p:animMotion>
                                  </p:childTnLst>
                                </p:cTn>
                              </p:par>
                              <p:par>
                                <p:cTn id="21" presetID="10" presetClass="entr" presetSubtype="0" fill="hold" grpId="0" nodeType="withEffect">
                                  <p:stCondLst>
                                    <p:cond delay="25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par>
                          <p:cTn id="24" fill="hold">
                            <p:stCondLst>
                              <p:cond delay="2250"/>
                            </p:stCondLst>
                            <p:childTnLst>
                              <p:par>
                                <p:cTn id="25" presetID="12" presetClass="entr" presetSubtype="4" fill="hold" grpId="0" nodeType="afterEffect">
                                  <p:stCondLst>
                                    <p:cond delay="0"/>
                                  </p:stCondLst>
                                  <p:iterate type="lt">
                                    <p:tmPct val="10000"/>
                                  </p:iterate>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p:tgtEl>
                                          <p:spTgt spid="6"/>
                                        </p:tgtEl>
                                        <p:attrNameLst>
                                          <p:attrName>ppt_y</p:attrName>
                                        </p:attrNameLst>
                                      </p:cBhvr>
                                      <p:tavLst>
                                        <p:tav tm="0">
                                          <p:val>
                                            <p:strVal val="#ppt_y+#ppt_h*1.125000"/>
                                          </p:val>
                                        </p:tav>
                                        <p:tav tm="100000">
                                          <p:val>
                                            <p:strVal val="#ppt_y"/>
                                          </p:val>
                                        </p:tav>
                                      </p:tavLst>
                                    </p:anim>
                                    <p:animEffect transition="in" filter="wipe(up)">
                                      <p:cBhvr>
                                        <p:cTn id="28" dur="500"/>
                                        <p:tgtEl>
                                          <p:spTgt spid="6"/>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childTnLst>
                          </p:cTn>
                        </p:par>
                        <p:par>
                          <p:cTn id="43" fill="hold">
                            <p:stCondLst>
                              <p:cond delay="4000"/>
                            </p:stCondLst>
                            <p:childTnLst>
                              <p:par>
                                <p:cTn id="44" presetID="22" presetClass="entr" presetSubtype="8" fill="hold"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left)">
                                      <p:cBhvr>
                                        <p:cTn id="46" dur="500"/>
                                        <p:tgtEl>
                                          <p:spTgt spid="12"/>
                                        </p:tgtEl>
                                      </p:cBhvr>
                                    </p:animEffect>
                                  </p:childTnLst>
                                </p:cTn>
                              </p:par>
                            </p:childTnLst>
                          </p:cTn>
                        </p:par>
                        <p:par>
                          <p:cTn id="47" fill="hold">
                            <p:stCondLst>
                              <p:cond delay="4500"/>
                            </p:stCondLst>
                            <p:childTnLst>
                              <p:par>
                                <p:cTn id="48" presetID="22" presetClass="entr" presetSubtype="1"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up)">
                                      <p:cBhvr>
                                        <p:cTn id="5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4" grpId="2" animBg="1"/>
      <p:bldP spid="5" grpId="0"/>
      <p:bldP spid="6" grpId="0"/>
      <p:bldP spid="7" grpId="0"/>
      <p:bldP spid="8" grpId="0"/>
      <p:bldP spid="9" grpId="0"/>
      <p:bldP spid="10"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2526893" y="1021804"/>
            <a:ext cx="0" cy="51435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 name="Flowchart: Decision 78"/>
          <p:cNvSpPr/>
          <p:nvPr/>
        </p:nvSpPr>
        <p:spPr>
          <a:xfrm>
            <a:off x="1844935" y="2657450"/>
            <a:ext cx="1375279" cy="1375279"/>
          </a:xfrm>
          <a:prstGeom prst="flowChartDecision">
            <a:avLst/>
          </a:prstGeom>
          <a:gradFill>
            <a:gsLst>
              <a:gs pos="35000">
                <a:srgbClr val="09AEC4"/>
              </a:gs>
              <a:gs pos="100000">
                <a:srgbClr val="45C87C"/>
              </a:gs>
            </a:gsLst>
            <a:lin ang="18900000" scaled="1"/>
          </a:gra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lowchart: Decision 79"/>
          <p:cNvSpPr/>
          <p:nvPr/>
        </p:nvSpPr>
        <p:spPr>
          <a:xfrm>
            <a:off x="1844935" y="2867730"/>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93"/>
          <p:cNvSpPr txBox="1"/>
          <p:nvPr/>
        </p:nvSpPr>
        <p:spPr>
          <a:xfrm>
            <a:off x="2150956" y="3195414"/>
            <a:ext cx="816249" cy="707886"/>
          </a:xfrm>
          <a:prstGeom prst="rect">
            <a:avLst/>
          </a:prstGeom>
          <a:noFill/>
        </p:spPr>
        <p:txBody>
          <a:bodyPr wrap="none" rtlCol="0">
            <a:spAutoFit/>
          </a:bodyPr>
          <a:lstStyle/>
          <a:p>
            <a:r>
              <a:rPr lang="en-US" altLang="zh-CN" sz="4000" b="1" dirty="0" smtClean="0">
                <a:solidFill>
                  <a:srgbClr val="09AEC4"/>
                </a:solidFill>
                <a:latin typeface="微软雅黑" panose="020B0503020204020204" pitchFamily="34" charset="-122"/>
                <a:ea typeface="微软雅黑" panose="020B0503020204020204" pitchFamily="34" charset="-122"/>
              </a:rPr>
              <a:t>03</a:t>
            </a:r>
            <a:endParaRPr lang="zh-CN" altLang="en-US" sz="4000" b="1" dirty="0">
              <a:solidFill>
                <a:srgbClr val="09AEC4"/>
              </a:solidFill>
              <a:latin typeface="微软雅黑" panose="020B0503020204020204" pitchFamily="34" charset="-122"/>
              <a:ea typeface="微软雅黑" panose="020B0503020204020204" pitchFamily="34" charset="-122"/>
            </a:endParaRPr>
          </a:p>
        </p:txBody>
      </p:sp>
      <p:sp>
        <p:nvSpPr>
          <p:cNvPr id="6" name="TextBox 38"/>
          <p:cNvSpPr txBox="1"/>
          <p:nvPr/>
        </p:nvSpPr>
        <p:spPr>
          <a:xfrm>
            <a:off x="3742978" y="2441426"/>
            <a:ext cx="2646878" cy="584775"/>
          </a:xfrm>
          <a:prstGeom prst="rect">
            <a:avLst/>
          </a:prstGeom>
          <a:noFill/>
        </p:spPr>
        <p:txBody>
          <a:bodyPr wrap="none" rtlCol="0">
            <a:spAutoFit/>
          </a:bodyPr>
          <a:lstStyle/>
          <a:p>
            <a:r>
              <a:rPr lang="zh-CN" altLang="en-US" sz="3200" b="1" dirty="0" smtClean="0">
                <a:solidFill>
                  <a:srgbClr val="09AEC4"/>
                </a:solidFill>
                <a:latin typeface="微软雅黑" panose="020B0503020204020204" pitchFamily="34" charset="-122"/>
                <a:ea typeface="微软雅黑" panose="020B0503020204020204" pitchFamily="34" charset="-122"/>
              </a:rPr>
              <a:t>单击添加标题</a:t>
            </a:r>
            <a:endParaRPr lang="zh-CN" altLang="en-US" sz="3200" b="1" dirty="0">
              <a:solidFill>
                <a:srgbClr val="09AEC4"/>
              </a:solidFill>
              <a:latin typeface="微软雅黑" panose="020B0503020204020204" pitchFamily="34" charset="-122"/>
              <a:ea typeface="微软雅黑" panose="020B0503020204020204" pitchFamily="34" charset="-122"/>
            </a:endParaRPr>
          </a:p>
        </p:txBody>
      </p:sp>
      <p:sp>
        <p:nvSpPr>
          <p:cNvPr id="7" name="TextBox 52"/>
          <p:cNvSpPr txBox="1"/>
          <p:nvPr/>
        </p:nvSpPr>
        <p:spPr>
          <a:xfrm>
            <a:off x="3761180" y="3067178"/>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smtClean="0">
                <a:solidFill>
                  <a:srgbClr val="404040"/>
                </a:solidFill>
                <a:latin typeface="微软雅黑" panose="020B0503020204020204" pitchFamily="34" charset="-122"/>
                <a:ea typeface="微软雅黑" panose="020B0503020204020204" pitchFamily="34" charset="-122"/>
              </a:rPr>
              <a:t>单击添加标题</a:t>
            </a:r>
            <a:endParaRPr lang="zh-CN" altLang="en-US" sz="1400" dirty="0">
              <a:solidFill>
                <a:srgbClr val="404040"/>
              </a:solidFill>
              <a:latin typeface="微软雅黑" panose="020B0503020204020204" pitchFamily="34" charset="-122"/>
              <a:ea typeface="微软雅黑" panose="020B0503020204020204" pitchFamily="34" charset="-122"/>
            </a:endParaRPr>
          </a:p>
        </p:txBody>
      </p:sp>
      <p:sp>
        <p:nvSpPr>
          <p:cNvPr id="8" name="TextBox 53"/>
          <p:cNvSpPr txBox="1"/>
          <p:nvPr/>
        </p:nvSpPr>
        <p:spPr>
          <a:xfrm>
            <a:off x="5777404" y="3067178"/>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smtClean="0">
                <a:solidFill>
                  <a:srgbClr val="404040"/>
                </a:solidFill>
                <a:latin typeface="微软雅黑" panose="020B0503020204020204" pitchFamily="34" charset="-122"/>
                <a:ea typeface="微软雅黑" panose="020B0503020204020204" pitchFamily="34" charset="-122"/>
              </a:rPr>
              <a:t>单击添加标题</a:t>
            </a:r>
            <a:endParaRPr lang="zh-CN" altLang="en-US" sz="1400" dirty="0">
              <a:solidFill>
                <a:srgbClr val="404040"/>
              </a:solidFill>
              <a:latin typeface="微软雅黑" panose="020B0503020204020204" pitchFamily="34" charset="-122"/>
              <a:ea typeface="微软雅黑" panose="020B0503020204020204" pitchFamily="34" charset="-122"/>
            </a:endParaRPr>
          </a:p>
        </p:txBody>
      </p:sp>
      <p:sp>
        <p:nvSpPr>
          <p:cNvPr id="9" name="TextBox 57"/>
          <p:cNvSpPr txBox="1"/>
          <p:nvPr/>
        </p:nvSpPr>
        <p:spPr>
          <a:xfrm>
            <a:off x="3761180" y="3432334"/>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smtClean="0">
                <a:solidFill>
                  <a:srgbClr val="404040"/>
                </a:solidFill>
                <a:latin typeface="微软雅黑" panose="020B0503020204020204" pitchFamily="34" charset="-122"/>
                <a:ea typeface="微软雅黑" panose="020B0503020204020204" pitchFamily="34" charset="-122"/>
              </a:rPr>
              <a:t>单击添加标题</a:t>
            </a:r>
            <a:endParaRPr lang="zh-CN" altLang="en-US" sz="1400" dirty="0">
              <a:solidFill>
                <a:srgbClr val="404040"/>
              </a:solidFill>
              <a:latin typeface="微软雅黑" panose="020B0503020204020204" pitchFamily="34" charset="-122"/>
              <a:ea typeface="微软雅黑" panose="020B0503020204020204" pitchFamily="34" charset="-122"/>
            </a:endParaRPr>
          </a:p>
        </p:txBody>
      </p:sp>
      <p:sp>
        <p:nvSpPr>
          <p:cNvPr id="10" name="TextBox 59"/>
          <p:cNvSpPr txBox="1"/>
          <p:nvPr/>
        </p:nvSpPr>
        <p:spPr>
          <a:xfrm>
            <a:off x="5777404" y="3432334"/>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smtClean="0">
                <a:solidFill>
                  <a:srgbClr val="404040"/>
                </a:solidFill>
                <a:latin typeface="微软雅黑" panose="020B0503020204020204" pitchFamily="34" charset="-122"/>
                <a:ea typeface="微软雅黑" panose="020B0503020204020204" pitchFamily="34" charset="-122"/>
              </a:rPr>
              <a:t>单击添加标题</a:t>
            </a:r>
            <a:endParaRPr lang="zh-CN" altLang="en-US" sz="1400" dirty="0">
              <a:solidFill>
                <a:srgbClr val="404040"/>
              </a:solidFill>
              <a:latin typeface="微软雅黑" panose="020B0503020204020204" pitchFamily="34" charset="-122"/>
              <a:ea typeface="微软雅黑" panose="020B0503020204020204" pitchFamily="34" charset="-122"/>
            </a:endParaRPr>
          </a:p>
        </p:txBody>
      </p:sp>
      <p:sp>
        <p:nvSpPr>
          <p:cNvPr id="11" name="TextBox 66"/>
          <p:cNvSpPr txBox="1"/>
          <p:nvPr/>
        </p:nvSpPr>
        <p:spPr>
          <a:xfrm>
            <a:off x="3758389" y="3917498"/>
            <a:ext cx="4053971" cy="854080"/>
          </a:xfrm>
          <a:prstGeom prst="rect">
            <a:avLst/>
          </a:prstGeom>
          <a:noFill/>
        </p:spPr>
        <p:txBody>
          <a:bodyPr wrap="square" rtlCol="0">
            <a:spAutoFit/>
          </a:bodyPr>
          <a:lstStyle/>
          <a:p>
            <a:pPr>
              <a:lnSpc>
                <a:spcPct val="150000"/>
              </a:lnSpc>
            </a:pP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在此输入章节概述文本内容，文字尽量言简意赅的描述本章节的基本内容即可在此输入章节概述文本内容，文字尽量言简意赅的描述本章节的基本内容即可</a:t>
            </a:r>
            <a:r>
              <a:rPr lang="en-US" altLang="zh-CN"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3851920" y="3809578"/>
            <a:ext cx="3888432"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583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childTnLst>
                                </p:cTn>
                              </p:par>
                              <p:par>
                                <p:cTn id="8" presetID="8" presetClass="emph" presetSubtype="0" decel="58000" fill="hold" grpId="1" nodeType="withEffect">
                                  <p:stCondLst>
                                    <p:cond delay="0"/>
                                  </p:stCondLst>
                                  <p:childTnLst>
                                    <p:animRot by="-21600000">
                                      <p:cBhvr>
                                        <p:cTn id="9" dur="1500" fill="hold"/>
                                        <p:tgtEl>
                                          <p:spTgt spid="4"/>
                                        </p:tgtEl>
                                        <p:attrNameLst>
                                          <p:attrName>r</p:attrName>
                                        </p:attrNameLst>
                                      </p:cBhvr>
                                    </p:animRot>
                                  </p:childTnLst>
                                </p:cTn>
                              </p:par>
                              <p:par>
                                <p:cTn id="10" presetID="0" presetClass="path" presetSubtype="0" accel="50000" decel="50000" fill="hold" grpId="2" nodeType="withEffect">
                                  <p:stCondLst>
                                    <p:cond delay="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11" dur="1500" fill="hold"/>
                                        <p:tgtEl>
                                          <p:spTgt spid="4"/>
                                        </p:tgtEl>
                                        <p:attrNameLst>
                                          <p:attrName>ppt_x</p:attrName>
                                          <p:attrName>ppt_y</p:attrName>
                                        </p:attrNameLst>
                                      </p:cBhvr>
                                    </p:animMotion>
                                  </p:childTnLst>
                                </p:cTn>
                              </p:par>
                              <p:par>
                                <p:cTn id="12" presetID="22" presetClass="entr" presetSubtype="1"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up)">
                                      <p:cBhvr>
                                        <p:cTn id="14" dur="1000"/>
                                        <p:tgtEl>
                                          <p:spTgt spid="2"/>
                                        </p:tgtEl>
                                      </p:cBhvr>
                                    </p:animEffect>
                                  </p:childTnLst>
                                </p:cTn>
                              </p:par>
                            </p:childTnLst>
                          </p:cTn>
                        </p:par>
                        <p:par>
                          <p:cTn id="15" fill="hold">
                            <p:stCondLst>
                              <p:cond delay="1500"/>
                            </p:stCondLst>
                            <p:childTnLst>
                              <p:par>
                                <p:cTn id="16" presetID="10" presetClass="entr" presetSubtype="0" fill="hold" grpId="1"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par>
                                <p:cTn id="19" presetID="64" presetClass="path" presetSubtype="0" accel="50000" decel="50000" fill="hold" grpId="0" nodeType="withEffect">
                                  <p:stCondLst>
                                    <p:cond delay="0"/>
                                  </p:stCondLst>
                                  <p:childTnLst>
                                    <p:animMotion origin="layout" path="M -3.05556E-6 0.03612 L -3.05556E-6 -4.19753E-6 " pathEditMode="relative" rAng="0" ptsTypes="AA">
                                      <p:cBhvr>
                                        <p:cTn id="20" dur="750" fill="hold"/>
                                        <p:tgtEl>
                                          <p:spTgt spid="3"/>
                                        </p:tgtEl>
                                        <p:attrNameLst>
                                          <p:attrName>ppt_x</p:attrName>
                                          <p:attrName>ppt_y</p:attrName>
                                        </p:attrNameLst>
                                      </p:cBhvr>
                                      <p:rCtr x="0" y="-1821"/>
                                    </p:animMotion>
                                  </p:childTnLst>
                                </p:cTn>
                              </p:par>
                              <p:par>
                                <p:cTn id="21" presetID="10" presetClass="entr" presetSubtype="0" fill="hold" grpId="0" nodeType="withEffect">
                                  <p:stCondLst>
                                    <p:cond delay="25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par>
                          <p:cTn id="24" fill="hold">
                            <p:stCondLst>
                              <p:cond delay="2250"/>
                            </p:stCondLst>
                            <p:childTnLst>
                              <p:par>
                                <p:cTn id="25" presetID="12" presetClass="entr" presetSubtype="4" fill="hold" grpId="0" nodeType="afterEffect">
                                  <p:stCondLst>
                                    <p:cond delay="0"/>
                                  </p:stCondLst>
                                  <p:iterate type="lt">
                                    <p:tmPct val="10000"/>
                                  </p:iterate>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p:tgtEl>
                                          <p:spTgt spid="6"/>
                                        </p:tgtEl>
                                        <p:attrNameLst>
                                          <p:attrName>ppt_y</p:attrName>
                                        </p:attrNameLst>
                                      </p:cBhvr>
                                      <p:tavLst>
                                        <p:tav tm="0">
                                          <p:val>
                                            <p:strVal val="#ppt_y+#ppt_h*1.125000"/>
                                          </p:val>
                                        </p:tav>
                                        <p:tav tm="100000">
                                          <p:val>
                                            <p:strVal val="#ppt_y"/>
                                          </p:val>
                                        </p:tav>
                                      </p:tavLst>
                                    </p:anim>
                                    <p:animEffect transition="in" filter="wipe(up)">
                                      <p:cBhvr>
                                        <p:cTn id="28" dur="500"/>
                                        <p:tgtEl>
                                          <p:spTgt spid="6"/>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childTnLst>
                          </p:cTn>
                        </p:par>
                        <p:par>
                          <p:cTn id="43" fill="hold">
                            <p:stCondLst>
                              <p:cond delay="4000"/>
                            </p:stCondLst>
                            <p:childTnLst>
                              <p:par>
                                <p:cTn id="44" presetID="22" presetClass="entr" presetSubtype="8" fill="hold"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left)">
                                      <p:cBhvr>
                                        <p:cTn id="46" dur="500"/>
                                        <p:tgtEl>
                                          <p:spTgt spid="12"/>
                                        </p:tgtEl>
                                      </p:cBhvr>
                                    </p:animEffect>
                                  </p:childTnLst>
                                </p:cTn>
                              </p:par>
                            </p:childTnLst>
                          </p:cTn>
                        </p:par>
                        <p:par>
                          <p:cTn id="47" fill="hold">
                            <p:stCondLst>
                              <p:cond delay="4500"/>
                            </p:stCondLst>
                            <p:childTnLst>
                              <p:par>
                                <p:cTn id="48" presetID="22" presetClass="entr" presetSubtype="1"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up)">
                                      <p:cBhvr>
                                        <p:cTn id="5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4" grpId="2" animBg="1"/>
      <p:bldP spid="5" grpId="0"/>
      <p:bldP spid="6" grpId="0"/>
      <p:bldP spid="7" grpId="0"/>
      <p:bldP spid="8" grpId="0"/>
      <p:bldP spid="9" grpId="0"/>
      <p:bldP spid="10"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2526893" y="949796"/>
            <a:ext cx="0" cy="51435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 name="Flowchart: Decision 78"/>
          <p:cNvSpPr/>
          <p:nvPr/>
        </p:nvSpPr>
        <p:spPr>
          <a:xfrm>
            <a:off x="1844935" y="2585442"/>
            <a:ext cx="1375279" cy="1375279"/>
          </a:xfrm>
          <a:prstGeom prst="flowChartDecision">
            <a:avLst/>
          </a:prstGeom>
          <a:gradFill>
            <a:gsLst>
              <a:gs pos="35000">
                <a:srgbClr val="09AEC4"/>
              </a:gs>
              <a:gs pos="100000">
                <a:srgbClr val="45C87C"/>
              </a:gs>
            </a:gsLst>
            <a:lin ang="18900000" scaled="1"/>
          </a:gra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lowchart: Decision 79"/>
          <p:cNvSpPr/>
          <p:nvPr/>
        </p:nvSpPr>
        <p:spPr>
          <a:xfrm>
            <a:off x="1844935" y="279572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93"/>
          <p:cNvSpPr txBox="1"/>
          <p:nvPr/>
        </p:nvSpPr>
        <p:spPr>
          <a:xfrm>
            <a:off x="2150956" y="3123406"/>
            <a:ext cx="816249" cy="707886"/>
          </a:xfrm>
          <a:prstGeom prst="rect">
            <a:avLst/>
          </a:prstGeom>
          <a:noFill/>
        </p:spPr>
        <p:txBody>
          <a:bodyPr wrap="none" rtlCol="0">
            <a:spAutoFit/>
          </a:bodyPr>
          <a:lstStyle/>
          <a:p>
            <a:r>
              <a:rPr lang="en-US" altLang="zh-CN" sz="4000" b="1" dirty="0" smtClean="0">
                <a:solidFill>
                  <a:srgbClr val="09AEC4"/>
                </a:solidFill>
                <a:latin typeface="微软雅黑" panose="020B0503020204020204" pitchFamily="34" charset="-122"/>
                <a:ea typeface="微软雅黑" panose="020B0503020204020204" pitchFamily="34" charset="-122"/>
              </a:rPr>
              <a:t>04</a:t>
            </a:r>
            <a:endParaRPr lang="zh-CN" altLang="en-US" sz="4000" b="1" dirty="0">
              <a:solidFill>
                <a:srgbClr val="09AEC4"/>
              </a:solidFill>
              <a:latin typeface="微软雅黑" panose="020B0503020204020204" pitchFamily="34" charset="-122"/>
              <a:ea typeface="微软雅黑" panose="020B0503020204020204" pitchFamily="34" charset="-122"/>
            </a:endParaRPr>
          </a:p>
        </p:txBody>
      </p:sp>
      <p:sp>
        <p:nvSpPr>
          <p:cNvPr id="6" name="TextBox 38"/>
          <p:cNvSpPr txBox="1"/>
          <p:nvPr/>
        </p:nvSpPr>
        <p:spPr>
          <a:xfrm>
            <a:off x="3742978" y="2369418"/>
            <a:ext cx="2646878" cy="584775"/>
          </a:xfrm>
          <a:prstGeom prst="rect">
            <a:avLst/>
          </a:prstGeom>
          <a:noFill/>
        </p:spPr>
        <p:txBody>
          <a:bodyPr wrap="none" rtlCol="0">
            <a:spAutoFit/>
          </a:bodyPr>
          <a:lstStyle/>
          <a:p>
            <a:r>
              <a:rPr lang="zh-CN" altLang="en-US" sz="3200" b="1" dirty="0" smtClean="0">
                <a:solidFill>
                  <a:srgbClr val="09AEC4"/>
                </a:solidFill>
                <a:latin typeface="微软雅黑" panose="020B0503020204020204" pitchFamily="34" charset="-122"/>
                <a:ea typeface="微软雅黑" panose="020B0503020204020204" pitchFamily="34" charset="-122"/>
              </a:rPr>
              <a:t>单击添加标题</a:t>
            </a:r>
            <a:endParaRPr lang="zh-CN" altLang="en-US" sz="3200" b="1" dirty="0">
              <a:solidFill>
                <a:srgbClr val="09AEC4"/>
              </a:solidFill>
              <a:latin typeface="微软雅黑" panose="020B0503020204020204" pitchFamily="34" charset="-122"/>
              <a:ea typeface="微软雅黑" panose="020B0503020204020204" pitchFamily="34" charset="-122"/>
            </a:endParaRPr>
          </a:p>
        </p:txBody>
      </p:sp>
      <p:sp>
        <p:nvSpPr>
          <p:cNvPr id="7" name="TextBox 52"/>
          <p:cNvSpPr txBox="1"/>
          <p:nvPr/>
        </p:nvSpPr>
        <p:spPr>
          <a:xfrm>
            <a:off x="3761180" y="2995170"/>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smtClean="0">
                <a:solidFill>
                  <a:srgbClr val="404040"/>
                </a:solidFill>
                <a:latin typeface="微软雅黑" panose="020B0503020204020204" pitchFamily="34" charset="-122"/>
                <a:ea typeface="微软雅黑" panose="020B0503020204020204" pitchFamily="34" charset="-122"/>
              </a:rPr>
              <a:t>单击添加标题</a:t>
            </a:r>
            <a:endParaRPr lang="zh-CN" altLang="en-US" sz="1400" dirty="0">
              <a:solidFill>
                <a:srgbClr val="404040"/>
              </a:solidFill>
              <a:latin typeface="微软雅黑" panose="020B0503020204020204" pitchFamily="34" charset="-122"/>
              <a:ea typeface="微软雅黑" panose="020B0503020204020204" pitchFamily="34" charset="-122"/>
            </a:endParaRPr>
          </a:p>
        </p:txBody>
      </p:sp>
      <p:sp>
        <p:nvSpPr>
          <p:cNvPr id="8" name="TextBox 53"/>
          <p:cNvSpPr txBox="1"/>
          <p:nvPr/>
        </p:nvSpPr>
        <p:spPr>
          <a:xfrm>
            <a:off x="5777404" y="2995170"/>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smtClean="0">
                <a:solidFill>
                  <a:srgbClr val="404040"/>
                </a:solidFill>
                <a:latin typeface="微软雅黑" panose="020B0503020204020204" pitchFamily="34" charset="-122"/>
                <a:ea typeface="微软雅黑" panose="020B0503020204020204" pitchFamily="34" charset="-122"/>
              </a:rPr>
              <a:t>单击添加标题</a:t>
            </a:r>
            <a:endParaRPr lang="zh-CN" altLang="en-US" sz="1400" dirty="0">
              <a:solidFill>
                <a:srgbClr val="404040"/>
              </a:solidFill>
              <a:latin typeface="微软雅黑" panose="020B0503020204020204" pitchFamily="34" charset="-122"/>
              <a:ea typeface="微软雅黑" panose="020B0503020204020204" pitchFamily="34" charset="-122"/>
            </a:endParaRPr>
          </a:p>
        </p:txBody>
      </p:sp>
      <p:sp>
        <p:nvSpPr>
          <p:cNvPr id="9" name="TextBox 57"/>
          <p:cNvSpPr txBox="1"/>
          <p:nvPr/>
        </p:nvSpPr>
        <p:spPr>
          <a:xfrm>
            <a:off x="3761180" y="3360326"/>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smtClean="0">
                <a:solidFill>
                  <a:srgbClr val="404040"/>
                </a:solidFill>
                <a:latin typeface="微软雅黑" panose="020B0503020204020204" pitchFamily="34" charset="-122"/>
                <a:ea typeface="微软雅黑" panose="020B0503020204020204" pitchFamily="34" charset="-122"/>
              </a:rPr>
              <a:t>单击添加标题</a:t>
            </a:r>
            <a:endParaRPr lang="zh-CN" altLang="en-US" sz="1400" dirty="0">
              <a:solidFill>
                <a:srgbClr val="404040"/>
              </a:solidFill>
              <a:latin typeface="微软雅黑" panose="020B0503020204020204" pitchFamily="34" charset="-122"/>
              <a:ea typeface="微软雅黑" panose="020B0503020204020204" pitchFamily="34" charset="-122"/>
            </a:endParaRPr>
          </a:p>
        </p:txBody>
      </p:sp>
      <p:sp>
        <p:nvSpPr>
          <p:cNvPr id="10" name="TextBox 59"/>
          <p:cNvSpPr txBox="1"/>
          <p:nvPr/>
        </p:nvSpPr>
        <p:spPr>
          <a:xfrm>
            <a:off x="5777404" y="3360326"/>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smtClean="0">
                <a:solidFill>
                  <a:srgbClr val="404040"/>
                </a:solidFill>
                <a:latin typeface="微软雅黑" panose="020B0503020204020204" pitchFamily="34" charset="-122"/>
                <a:ea typeface="微软雅黑" panose="020B0503020204020204" pitchFamily="34" charset="-122"/>
              </a:rPr>
              <a:t>单击添加标题</a:t>
            </a:r>
            <a:endParaRPr lang="zh-CN" altLang="en-US" sz="1400" dirty="0">
              <a:solidFill>
                <a:srgbClr val="404040"/>
              </a:solidFill>
              <a:latin typeface="微软雅黑" panose="020B0503020204020204" pitchFamily="34" charset="-122"/>
              <a:ea typeface="微软雅黑" panose="020B0503020204020204" pitchFamily="34" charset="-122"/>
            </a:endParaRPr>
          </a:p>
        </p:txBody>
      </p:sp>
      <p:sp>
        <p:nvSpPr>
          <p:cNvPr id="11" name="TextBox 66"/>
          <p:cNvSpPr txBox="1"/>
          <p:nvPr/>
        </p:nvSpPr>
        <p:spPr>
          <a:xfrm>
            <a:off x="3758389" y="3845490"/>
            <a:ext cx="4053971" cy="854080"/>
          </a:xfrm>
          <a:prstGeom prst="rect">
            <a:avLst/>
          </a:prstGeom>
          <a:noFill/>
        </p:spPr>
        <p:txBody>
          <a:bodyPr wrap="square" rtlCol="0">
            <a:spAutoFit/>
          </a:bodyPr>
          <a:lstStyle/>
          <a:p>
            <a:pPr>
              <a:lnSpc>
                <a:spcPct val="150000"/>
              </a:lnSpc>
            </a:pP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在此输入章节概述文本内容，文字尽量言简意赅的描述本章节的基本内容即可在此输入章节概述文本内容，文字尽量言简意赅的描述本章节的基本内容即可</a:t>
            </a:r>
            <a:r>
              <a:rPr lang="en-US" altLang="zh-CN"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3851920" y="3737570"/>
            <a:ext cx="3888432"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4728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childTnLst>
                                </p:cTn>
                              </p:par>
                              <p:par>
                                <p:cTn id="8" presetID="8" presetClass="emph" presetSubtype="0" decel="58000" fill="hold" grpId="1" nodeType="withEffect">
                                  <p:stCondLst>
                                    <p:cond delay="0"/>
                                  </p:stCondLst>
                                  <p:childTnLst>
                                    <p:animRot by="-21600000">
                                      <p:cBhvr>
                                        <p:cTn id="9" dur="1500" fill="hold"/>
                                        <p:tgtEl>
                                          <p:spTgt spid="4"/>
                                        </p:tgtEl>
                                        <p:attrNameLst>
                                          <p:attrName>r</p:attrName>
                                        </p:attrNameLst>
                                      </p:cBhvr>
                                    </p:animRot>
                                  </p:childTnLst>
                                </p:cTn>
                              </p:par>
                              <p:par>
                                <p:cTn id="10" presetID="0" presetClass="path" presetSubtype="0" accel="50000" decel="50000" fill="hold" grpId="2" nodeType="withEffect">
                                  <p:stCondLst>
                                    <p:cond delay="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11" dur="1500" fill="hold"/>
                                        <p:tgtEl>
                                          <p:spTgt spid="4"/>
                                        </p:tgtEl>
                                        <p:attrNameLst>
                                          <p:attrName>ppt_x</p:attrName>
                                          <p:attrName>ppt_y</p:attrName>
                                        </p:attrNameLst>
                                      </p:cBhvr>
                                    </p:animMotion>
                                  </p:childTnLst>
                                </p:cTn>
                              </p:par>
                              <p:par>
                                <p:cTn id="12" presetID="22" presetClass="entr" presetSubtype="1"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up)">
                                      <p:cBhvr>
                                        <p:cTn id="14" dur="1000"/>
                                        <p:tgtEl>
                                          <p:spTgt spid="2"/>
                                        </p:tgtEl>
                                      </p:cBhvr>
                                    </p:animEffect>
                                  </p:childTnLst>
                                </p:cTn>
                              </p:par>
                            </p:childTnLst>
                          </p:cTn>
                        </p:par>
                        <p:par>
                          <p:cTn id="15" fill="hold">
                            <p:stCondLst>
                              <p:cond delay="1500"/>
                            </p:stCondLst>
                            <p:childTnLst>
                              <p:par>
                                <p:cTn id="16" presetID="10" presetClass="entr" presetSubtype="0" fill="hold" grpId="1"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par>
                                <p:cTn id="19" presetID="64" presetClass="path" presetSubtype="0" accel="50000" decel="50000" fill="hold" grpId="0" nodeType="withEffect">
                                  <p:stCondLst>
                                    <p:cond delay="0"/>
                                  </p:stCondLst>
                                  <p:childTnLst>
                                    <p:animMotion origin="layout" path="M -3.05556E-6 0.03612 L -3.05556E-6 -4.19753E-6 " pathEditMode="relative" rAng="0" ptsTypes="AA">
                                      <p:cBhvr>
                                        <p:cTn id="20" dur="750" fill="hold"/>
                                        <p:tgtEl>
                                          <p:spTgt spid="3"/>
                                        </p:tgtEl>
                                        <p:attrNameLst>
                                          <p:attrName>ppt_x</p:attrName>
                                          <p:attrName>ppt_y</p:attrName>
                                        </p:attrNameLst>
                                      </p:cBhvr>
                                      <p:rCtr x="0" y="-1821"/>
                                    </p:animMotion>
                                  </p:childTnLst>
                                </p:cTn>
                              </p:par>
                              <p:par>
                                <p:cTn id="21" presetID="10" presetClass="entr" presetSubtype="0" fill="hold" grpId="0" nodeType="withEffect">
                                  <p:stCondLst>
                                    <p:cond delay="25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par>
                          <p:cTn id="24" fill="hold">
                            <p:stCondLst>
                              <p:cond delay="2250"/>
                            </p:stCondLst>
                            <p:childTnLst>
                              <p:par>
                                <p:cTn id="25" presetID="12" presetClass="entr" presetSubtype="4" fill="hold" grpId="0" nodeType="afterEffect">
                                  <p:stCondLst>
                                    <p:cond delay="0"/>
                                  </p:stCondLst>
                                  <p:iterate type="lt">
                                    <p:tmPct val="10000"/>
                                  </p:iterate>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p:tgtEl>
                                          <p:spTgt spid="6"/>
                                        </p:tgtEl>
                                        <p:attrNameLst>
                                          <p:attrName>ppt_y</p:attrName>
                                        </p:attrNameLst>
                                      </p:cBhvr>
                                      <p:tavLst>
                                        <p:tav tm="0">
                                          <p:val>
                                            <p:strVal val="#ppt_y+#ppt_h*1.125000"/>
                                          </p:val>
                                        </p:tav>
                                        <p:tav tm="100000">
                                          <p:val>
                                            <p:strVal val="#ppt_y"/>
                                          </p:val>
                                        </p:tav>
                                      </p:tavLst>
                                    </p:anim>
                                    <p:animEffect transition="in" filter="wipe(up)">
                                      <p:cBhvr>
                                        <p:cTn id="28" dur="500"/>
                                        <p:tgtEl>
                                          <p:spTgt spid="6"/>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childTnLst>
                          </p:cTn>
                        </p:par>
                        <p:par>
                          <p:cTn id="43" fill="hold">
                            <p:stCondLst>
                              <p:cond delay="4000"/>
                            </p:stCondLst>
                            <p:childTnLst>
                              <p:par>
                                <p:cTn id="44" presetID="22" presetClass="entr" presetSubtype="8" fill="hold"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left)">
                                      <p:cBhvr>
                                        <p:cTn id="46" dur="500"/>
                                        <p:tgtEl>
                                          <p:spTgt spid="12"/>
                                        </p:tgtEl>
                                      </p:cBhvr>
                                    </p:animEffect>
                                  </p:childTnLst>
                                </p:cTn>
                              </p:par>
                            </p:childTnLst>
                          </p:cTn>
                        </p:par>
                        <p:par>
                          <p:cTn id="47" fill="hold">
                            <p:stCondLst>
                              <p:cond delay="4500"/>
                            </p:stCondLst>
                            <p:childTnLst>
                              <p:par>
                                <p:cTn id="48" presetID="22" presetClass="entr" presetSubtype="1"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up)">
                                      <p:cBhvr>
                                        <p:cTn id="5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4" grpId="2" animBg="1"/>
      <p:bldP spid="5" grpId="0"/>
      <p:bldP spid="6" grpId="0"/>
      <p:bldP spid="7" grpId="0"/>
      <p:bldP spid="8" grpId="0"/>
      <p:bldP spid="9" grpId="0"/>
      <p:bldP spid="1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2526893" y="1021804"/>
            <a:ext cx="0" cy="51435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 name="Flowchart: Decision 78"/>
          <p:cNvSpPr/>
          <p:nvPr/>
        </p:nvSpPr>
        <p:spPr>
          <a:xfrm>
            <a:off x="1844935" y="2657450"/>
            <a:ext cx="1375279" cy="1375279"/>
          </a:xfrm>
          <a:prstGeom prst="flowChartDecision">
            <a:avLst/>
          </a:prstGeom>
          <a:gradFill>
            <a:gsLst>
              <a:gs pos="35000">
                <a:srgbClr val="09AEC4"/>
              </a:gs>
              <a:gs pos="100000">
                <a:srgbClr val="45C87C"/>
              </a:gs>
            </a:gsLst>
            <a:lin ang="18900000" scaled="1"/>
          </a:gra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lowchart: Decision 79"/>
          <p:cNvSpPr/>
          <p:nvPr/>
        </p:nvSpPr>
        <p:spPr>
          <a:xfrm>
            <a:off x="1844935" y="2867730"/>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93"/>
          <p:cNvSpPr txBox="1"/>
          <p:nvPr/>
        </p:nvSpPr>
        <p:spPr>
          <a:xfrm>
            <a:off x="2150956" y="3195414"/>
            <a:ext cx="816249" cy="707886"/>
          </a:xfrm>
          <a:prstGeom prst="rect">
            <a:avLst/>
          </a:prstGeom>
          <a:noFill/>
        </p:spPr>
        <p:txBody>
          <a:bodyPr wrap="none" rtlCol="0">
            <a:spAutoFit/>
          </a:bodyPr>
          <a:lstStyle/>
          <a:p>
            <a:r>
              <a:rPr lang="en-US" altLang="zh-CN" sz="4000" b="1" dirty="0" smtClean="0">
                <a:solidFill>
                  <a:srgbClr val="09AEC4"/>
                </a:solidFill>
                <a:latin typeface="微软雅黑" panose="020B0503020204020204" pitchFamily="34" charset="-122"/>
                <a:ea typeface="微软雅黑" panose="020B0503020204020204" pitchFamily="34" charset="-122"/>
              </a:rPr>
              <a:t>05</a:t>
            </a:r>
            <a:endParaRPr lang="zh-CN" altLang="en-US" sz="4000" b="1" dirty="0">
              <a:solidFill>
                <a:srgbClr val="09AEC4"/>
              </a:solidFill>
              <a:latin typeface="微软雅黑" panose="020B0503020204020204" pitchFamily="34" charset="-122"/>
              <a:ea typeface="微软雅黑" panose="020B0503020204020204" pitchFamily="34" charset="-122"/>
            </a:endParaRPr>
          </a:p>
        </p:txBody>
      </p:sp>
      <p:sp>
        <p:nvSpPr>
          <p:cNvPr id="6" name="TextBox 38"/>
          <p:cNvSpPr txBox="1"/>
          <p:nvPr/>
        </p:nvSpPr>
        <p:spPr>
          <a:xfrm>
            <a:off x="3742978" y="2441426"/>
            <a:ext cx="2646878" cy="584775"/>
          </a:xfrm>
          <a:prstGeom prst="rect">
            <a:avLst/>
          </a:prstGeom>
          <a:noFill/>
        </p:spPr>
        <p:txBody>
          <a:bodyPr wrap="none" rtlCol="0">
            <a:spAutoFit/>
          </a:bodyPr>
          <a:lstStyle/>
          <a:p>
            <a:r>
              <a:rPr lang="zh-CN" altLang="en-US" sz="3200" b="1" dirty="0" smtClean="0">
                <a:solidFill>
                  <a:srgbClr val="09AEC4"/>
                </a:solidFill>
                <a:latin typeface="微软雅黑" panose="020B0503020204020204" pitchFamily="34" charset="-122"/>
                <a:ea typeface="微软雅黑" panose="020B0503020204020204" pitchFamily="34" charset="-122"/>
              </a:rPr>
              <a:t>单击添加标题</a:t>
            </a:r>
            <a:endParaRPr lang="zh-CN" altLang="en-US" sz="3200" b="1" dirty="0">
              <a:solidFill>
                <a:srgbClr val="09AEC4"/>
              </a:solidFill>
              <a:latin typeface="微软雅黑" panose="020B0503020204020204" pitchFamily="34" charset="-122"/>
              <a:ea typeface="微软雅黑" panose="020B0503020204020204" pitchFamily="34" charset="-122"/>
            </a:endParaRPr>
          </a:p>
        </p:txBody>
      </p:sp>
      <p:sp>
        <p:nvSpPr>
          <p:cNvPr id="7" name="TextBox 52"/>
          <p:cNvSpPr txBox="1"/>
          <p:nvPr/>
        </p:nvSpPr>
        <p:spPr>
          <a:xfrm>
            <a:off x="3761180" y="3067178"/>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smtClean="0">
                <a:solidFill>
                  <a:srgbClr val="404040"/>
                </a:solidFill>
                <a:latin typeface="微软雅黑" panose="020B0503020204020204" pitchFamily="34" charset="-122"/>
                <a:ea typeface="微软雅黑" panose="020B0503020204020204" pitchFamily="34" charset="-122"/>
              </a:rPr>
              <a:t>单击添加标题</a:t>
            </a:r>
            <a:endParaRPr lang="zh-CN" altLang="en-US" sz="1400" dirty="0">
              <a:solidFill>
                <a:srgbClr val="404040"/>
              </a:solidFill>
              <a:latin typeface="微软雅黑" panose="020B0503020204020204" pitchFamily="34" charset="-122"/>
              <a:ea typeface="微软雅黑" panose="020B0503020204020204" pitchFamily="34" charset="-122"/>
            </a:endParaRPr>
          </a:p>
        </p:txBody>
      </p:sp>
      <p:sp>
        <p:nvSpPr>
          <p:cNvPr id="8" name="TextBox 53"/>
          <p:cNvSpPr txBox="1"/>
          <p:nvPr/>
        </p:nvSpPr>
        <p:spPr>
          <a:xfrm>
            <a:off x="5777404" y="3067178"/>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smtClean="0">
                <a:solidFill>
                  <a:srgbClr val="404040"/>
                </a:solidFill>
                <a:latin typeface="微软雅黑" panose="020B0503020204020204" pitchFamily="34" charset="-122"/>
                <a:ea typeface="微软雅黑" panose="020B0503020204020204" pitchFamily="34" charset="-122"/>
              </a:rPr>
              <a:t>单击添加标题</a:t>
            </a:r>
            <a:endParaRPr lang="zh-CN" altLang="en-US" sz="1400" dirty="0">
              <a:solidFill>
                <a:srgbClr val="404040"/>
              </a:solidFill>
              <a:latin typeface="微软雅黑" panose="020B0503020204020204" pitchFamily="34" charset="-122"/>
              <a:ea typeface="微软雅黑" panose="020B0503020204020204" pitchFamily="34" charset="-122"/>
            </a:endParaRPr>
          </a:p>
        </p:txBody>
      </p:sp>
      <p:sp>
        <p:nvSpPr>
          <p:cNvPr id="9" name="TextBox 57"/>
          <p:cNvSpPr txBox="1"/>
          <p:nvPr/>
        </p:nvSpPr>
        <p:spPr>
          <a:xfrm>
            <a:off x="3761180" y="3432334"/>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smtClean="0">
                <a:solidFill>
                  <a:srgbClr val="404040"/>
                </a:solidFill>
                <a:latin typeface="微软雅黑" panose="020B0503020204020204" pitchFamily="34" charset="-122"/>
                <a:ea typeface="微软雅黑" panose="020B0503020204020204" pitchFamily="34" charset="-122"/>
              </a:rPr>
              <a:t>单击添加标题</a:t>
            </a:r>
            <a:endParaRPr lang="zh-CN" altLang="en-US" sz="1400" dirty="0">
              <a:solidFill>
                <a:srgbClr val="404040"/>
              </a:solidFill>
              <a:latin typeface="微软雅黑" panose="020B0503020204020204" pitchFamily="34" charset="-122"/>
              <a:ea typeface="微软雅黑" panose="020B0503020204020204" pitchFamily="34" charset="-122"/>
            </a:endParaRPr>
          </a:p>
        </p:txBody>
      </p:sp>
      <p:sp>
        <p:nvSpPr>
          <p:cNvPr id="10" name="TextBox 59"/>
          <p:cNvSpPr txBox="1"/>
          <p:nvPr/>
        </p:nvSpPr>
        <p:spPr>
          <a:xfrm>
            <a:off x="5777404" y="3432334"/>
            <a:ext cx="1723549" cy="307777"/>
          </a:xfrm>
          <a:prstGeom prst="rect">
            <a:avLst/>
          </a:prstGeom>
          <a:noFill/>
        </p:spPr>
        <p:txBody>
          <a:bodyPr wrap="none" rtlCol="0">
            <a:spAutoFit/>
          </a:bodyPr>
          <a:lstStyle/>
          <a:p>
            <a:pPr marL="457200" indent="-457200">
              <a:buFont typeface="Wingdings" panose="05000000000000000000" pitchFamily="2" charset="2"/>
              <a:buChar char="Ø"/>
            </a:pPr>
            <a:r>
              <a:rPr lang="zh-CN" altLang="en-US" sz="1400" dirty="0" smtClean="0">
                <a:solidFill>
                  <a:srgbClr val="404040"/>
                </a:solidFill>
                <a:latin typeface="微软雅黑" panose="020B0503020204020204" pitchFamily="34" charset="-122"/>
                <a:ea typeface="微软雅黑" panose="020B0503020204020204" pitchFamily="34" charset="-122"/>
              </a:rPr>
              <a:t>单击添加标题</a:t>
            </a:r>
            <a:endParaRPr lang="zh-CN" altLang="en-US" sz="1400" dirty="0">
              <a:solidFill>
                <a:srgbClr val="404040"/>
              </a:solidFill>
              <a:latin typeface="微软雅黑" panose="020B0503020204020204" pitchFamily="34" charset="-122"/>
              <a:ea typeface="微软雅黑" panose="020B0503020204020204" pitchFamily="34" charset="-122"/>
            </a:endParaRPr>
          </a:p>
        </p:txBody>
      </p:sp>
      <p:sp>
        <p:nvSpPr>
          <p:cNvPr id="11" name="TextBox 66"/>
          <p:cNvSpPr txBox="1"/>
          <p:nvPr/>
        </p:nvSpPr>
        <p:spPr>
          <a:xfrm>
            <a:off x="3758389" y="3917498"/>
            <a:ext cx="4053971" cy="854080"/>
          </a:xfrm>
          <a:prstGeom prst="rect">
            <a:avLst/>
          </a:prstGeom>
          <a:noFill/>
        </p:spPr>
        <p:txBody>
          <a:bodyPr wrap="square" rtlCol="0">
            <a:spAutoFit/>
          </a:bodyPr>
          <a:lstStyle/>
          <a:p>
            <a:pPr>
              <a:lnSpc>
                <a:spcPct val="150000"/>
              </a:lnSpc>
            </a:pP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在此输入章节概述文本内容，文字尽量言简意赅的描述本章节的基本内容即可在此输入章节概述文本内容，文字尽量言简意赅的描述本章节的基本内容即可</a:t>
            </a:r>
            <a:r>
              <a:rPr lang="en-US" altLang="zh-CN" sz="1100" dirty="0" smtClean="0">
                <a:solidFill>
                  <a:schemeClr val="tx1">
                    <a:lumMod val="75000"/>
                    <a:lumOff val="25000"/>
                  </a:schemeClr>
                </a:solidFill>
                <a:latin typeface="微软雅黑" panose="020B0503020204020204" pitchFamily="34" charset="-122"/>
                <a:ea typeface="微软雅黑" panose="020B0503020204020204" pitchFamily="34" charset="-122"/>
              </a:rPr>
              <a:t>~~~</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3851920" y="3809578"/>
            <a:ext cx="3888432"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9339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500"/>
                                        <p:tgtEl>
                                          <p:spTgt spid="4"/>
                                        </p:tgtEl>
                                      </p:cBhvr>
                                    </p:animEffect>
                                  </p:childTnLst>
                                </p:cTn>
                              </p:par>
                              <p:par>
                                <p:cTn id="8" presetID="8" presetClass="emph" presetSubtype="0" decel="58000" fill="hold" grpId="1" nodeType="withEffect">
                                  <p:stCondLst>
                                    <p:cond delay="0"/>
                                  </p:stCondLst>
                                  <p:childTnLst>
                                    <p:animRot by="-21600000">
                                      <p:cBhvr>
                                        <p:cTn id="9" dur="1500" fill="hold"/>
                                        <p:tgtEl>
                                          <p:spTgt spid="4"/>
                                        </p:tgtEl>
                                        <p:attrNameLst>
                                          <p:attrName>r</p:attrName>
                                        </p:attrNameLst>
                                      </p:cBhvr>
                                    </p:animRot>
                                  </p:childTnLst>
                                </p:cTn>
                              </p:par>
                              <p:par>
                                <p:cTn id="10" presetID="0" presetClass="path" presetSubtype="0" accel="50000" decel="50000" fill="hold" grpId="2" nodeType="withEffect">
                                  <p:stCondLst>
                                    <p:cond delay="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11" dur="1500" fill="hold"/>
                                        <p:tgtEl>
                                          <p:spTgt spid="4"/>
                                        </p:tgtEl>
                                        <p:attrNameLst>
                                          <p:attrName>ppt_x</p:attrName>
                                          <p:attrName>ppt_y</p:attrName>
                                        </p:attrNameLst>
                                      </p:cBhvr>
                                    </p:animMotion>
                                  </p:childTnLst>
                                </p:cTn>
                              </p:par>
                              <p:par>
                                <p:cTn id="12" presetID="22" presetClass="entr" presetSubtype="1"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up)">
                                      <p:cBhvr>
                                        <p:cTn id="14" dur="1000"/>
                                        <p:tgtEl>
                                          <p:spTgt spid="2"/>
                                        </p:tgtEl>
                                      </p:cBhvr>
                                    </p:animEffect>
                                  </p:childTnLst>
                                </p:cTn>
                              </p:par>
                            </p:childTnLst>
                          </p:cTn>
                        </p:par>
                        <p:par>
                          <p:cTn id="15" fill="hold">
                            <p:stCondLst>
                              <p:cond delay="1500"/>
                            </p:stCondLst>
                            <p:childTnLst>
                              <p:par>
                                <p:cTn id="16" presetID="10" presetClass="entr" presetSubtype="0" fill="hold" grpId="1"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par>
                                <p:cTn id="19" presetID="64" presetClass="path" presetSubtype="0" accel="50000" decel="50000" fill="hold" grpId="0" nodeType="withEffect">
                                  <p:stCondLst>
                                    <p:cond delay="0"/>
                                  </p:stCondLst>
                                  <p:childTnLst>
                                    <p:animMotion origin="layout" path="M -3.05556E-6 0.03612 L -3.05556E-6 -4.19753E-6 " pathEditMode="relative" rAng="0" ptsTypes="AA">
                                      <p:cBhvr>
                                        <p:cTn id="20" dur="750" fill="hold"/>
                                        <p:tgtEl>
                                          <p:spTgt spid="3"/>
                                        </p:tgtEl>
                                        <p:attrNameLst>
                                          <p:attrName>ppt_x</p:attrName>
                                          <p:attrName>ppt_y</p:attrName>
                                        </p:attrNameLst>
                                      </p:cBhvr>
                                      <p:rCtr x="0" y="-1821"/>
                                    </p:animMotion>
                                  </p:childTnLst>
                                </p:cTn>
                              </p:par>
                              <p:par>
                                <p:cTn id="21" presetID="10" presetClass="entr" presetSubtype="0" fill="hold" grpId="0" nodeType="withEffect">
                                  <p:stCondLst>
                                    <p:cond delay="25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par>
                          <p:cTn id="24" fill="hold">
                            <p:stCondLst>
                              <p:cond delay="2250"/>
                            </p:stCondLst>
                            <p:childTnLst>
                              <p:par>
                                <p:cTn id="25" presetID="12" presetClass="entr" presetSubtype="4" fill="hold" grpId="0" nodeType="afterEffect">
                                  <p:stCondLst>
                                    <p:cond delay="0"/>
                                  </p:stCondLst>
                                  <p:iterate type="lt">
                                    <p:tmPct val="10000"/>
                                  </p:iterate>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p:tgtEl>
                                          <p:spTgt spid="6"/>
                                        </p:tgtEl>
                                        <p:attrNameLst>
                                          <p:attrName>ppt_y</p:attrName>
                                        </p:attrNameLst>
                                      </p:cBhvr>
                                      <p:tavLst>
                                        <p:tav tm="0">
                                          <p:val>
                                            <p:strVal val="#ppt_y+#ppt_h*1.125000"/>
                                          </p:val>
                                        </p:tav>
                                        <p:tav tm="100000">
                                          <p:val>
                                            <p:strVal val="#ppt_y"/>
                                          </p:val>
                                        </p:tav>
                                      </p:tavLst>
                                    </p:anim>
                                    <p:animEffect transition="in" filter="wipe(up)">
                                      <p:cBhvr>
                                        <p:cTn id="28" dur="500"/>
                                        <p:tgtEl>
                                          <p:spTgt spid="6"/>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childTnLst>
                          </p:cTn>
                        </p:par>
                        <p:par>
                          <p:cTn id="43" fill="hold">
                            <p:stCondLst>
                              <p:cond delay="4000"/>
                            </p:stCondLst>
                            <p:childTnLst>
                              <p:par>
                                <p:cTn id="44" presetID="22" presetClass="entr" presetSubtype="8" fill="hold"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left)">
                                      <p:cBhvr>
                                        <p:cTn id="46" dur="500"/>
                                        <p:tgtEl>
                                          <p:spTgt spid="12"/>
                                        </p:tgtEl>
                                      </p:cBhvr>
                                    </p:animEffect>
                                  </p:childTnLst>
                                </p:cTn>
                              </p:par>
                            </p:childTnLst>
                          </p:cTn>
                        </p:par>
                        <p:par>
                          <p:cTn id="47" fill="hold">
                            <p:stCondLst>
                              <p:cond delay="4500"/>
                            </p:stCondLst>
                            <p:childTnLst>
                              <p:par>
                                <p:cTn id="48" presetID="22" presetClass="entr" presetSubtype="1" fill="hold" grpId="0" nodeType="afterEffect">
                                  <p:stCondLst>
                                    <p:cond delay="0"/>
                                  </p:stCondLst>
                                  <p:childTnLst>
                                    <p:set>
                                      <p:cBhvr>
                                        <p:cTn id="49" dur="1" fill="hold">
                                          <p:stCondLst>
                                            <p:cond delay="0"/>
                                          </p:stCondLst>
                                        </p:cTn>
                                        <p:tgtEl>
                                          <p:spTgt spid="11"/>
                                        </p:tgtEl>
                                        <p:attrNameLst>
                                          <p:attrName>style.visibility</p:attrName>
                                        </p:attrNameLst>
                                      </p:cBhvr>
                                      <p:to>
                                        <p:strVal val="visible"/>
                                      </p:to>
                                    </p:set>
                                    <p:animEffect transition="in" filter="wipe(up)">
                                      <p:cBhvr>
                                        <p:cTn id="50"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4" grpId="2" animBg="1"/>
      <p:bldP spid="5" grpId="0"/>
      <p:bldP spid="6" grpId="0"/>
      <p:bldP spid="7" grpId="0"/>
      <p:bldP spid="8" grpId="0"/>
      <p:bldP spid="9" grpId="0"/>
      <p:bldP spid="10"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20802" y="116632"/>
            <a:ext cx="7711638" cy="2681772"/>
          </a:xfrm>
          <a:prstGeom prst="rect">
            <a:avLst/>
          </a:prstGeom>
          <a:noFill/>
          <a:ln>
            <a:noFill/>
          </a:ln>
        </p:spPr>
      </p:pic>
    </p:spTree>
    <p:extLst>
      <p:ext uri="{BB962C8B-B14F-4D97-AF65-F5344CB8AC3E}">
        <p14:creationId xmlns:p14="http://schemas.microsoft.com/office/powerpoint/2010/main" val="289999189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23213</TotalTime>
  <Words>833</Words>
  <Application>Microsoft Office PowerPoint</Application>
  <PresentationFormat>全屏显示(4:3)</PresentationFormat>
  <Paragraphs>68</Paragraphs>
  <Slides>7</Slides>
  <Notes>0</Notes>
  <HiddenSlides>0</HiddenSlides>
  <MMClips>0</MMClips>
  <ScaleCrop>false</ScaleCrop>
  <HeadingPairs>
    <vt:vector size="4" baseType="variant">
      <vt:variant>
        <vt:lpstr>主题</vt:lpstr>
      </vt:variant>
      <vt:variant>
        <vt:i4>2</vt:i4>
      </vt:variant>
      <vt:variant>
        <vt:lpstr>幻灯片标题</vt:lpstr>
      </vt:variant>
      <vt:variant>
        <vt:i4>7</vt:i4>
      </vt:variant>
    </vt:vector>
  </HeadingPairs>
  <TitlesOfParts>
    <vt:vector size="9"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第一PPT www.1ppt.com;</dc:description>
  <cp:lastModifiedBy>Windows User</cp:lastModifiedBy>
  <cp:revision>1154</cp:revision>
  <dcterms:created xsi:type="dcterms:W3CDTF">2009-02-11T05:37:22Z</dcterms:created>
  <dcterms:modified xsi:type="dcterms:W3CDTF">2019-10-21T13:12:10Z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