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60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5D4F26F-595A-4286-88F9-49B7D35202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47561" y="4786524"/>
            <a:ext cx="2165804" cy="1660001"/>
          </a:xfrm>
          <a:custGeom>
            <a:avLst/>
            <a:gdLst>
              <a:gd name="connsiteX0" fmla="*/ 0 w 6919918"/>
              <a:gd name="connsiteY0" fmla="*/ 0 h 5303838"/>
              <a:gd name="connsiteX1" fmla="*/ 6919918 w 6919918"/>
              <a:gd name="connsiteY1" fmla="*/ 0 h 5303838"/>
              <a:gd name="connsiteX2" fmla="*/ 6919918 w 6919918"/>
              <a:gd name="connsiteY2" fmla="*/ 5303838 h 5303838"/>
              <a:gd name="connsiteX3" fmla="*/ 0 w 6919918"/>
              <a:gd name="connsiteY3" fmla="*/ 5303838 h 530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9918" h="5303838">
                <a:moveTo>
                  <a:pt x="0" y="0"/>
                </a:moveTo>
                <a:lnTo>
                  <a:pt x="6919918" y="0"/>
                </a:lnTo>
                <a:lnTo>
                  <a:pt x="6919918" y="5303838"/>
                </a:lnTo>
                <a:lnTo>
                  <a:pt x="0" y="5303838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28E1E7C-49F3-42FC-95C2-05DCF7C8AD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78611" y="4773800"/>
            <a:ext cx="2182406" cy="1672726"/>
          </a:xfrm>
          <a:custGeom>
            <a:avLst/>
            <a:gdLst>
              <a:gd name="connsiteX0" fmla="*/ 0 w 6919918"/>
              <a:gd name="connsiteY0" fmla="*/ 0 h 5303838"/>
              <a:gd name="connsiteX1" fmla="*/ 6919918 w 6919918"/>
              <a:gd name="connsiteY1" fmla="*/ 0 h 5303838"/>
              <a:gd name="connsiteX2" fmla="*/ 6919918 w 6919918"/>
              <a:gd name="connsiteY2" fmla="*/ 5303838 h 5303838"/>
              <a:gd name="connsiteX3" fmla="*/ 0 w 6919918"/>
              <a:gd name="connsiteY3" fmla="*/ 5303838 h 530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9918" h="5303838">
                <a:moveTo>
                  <a:pt x="0" y="0"/>
                </a:moveTo>
                <a:lnTo>
                  <a:pt x="6919918" y="0"/>
                </a:lnTo>
                <a:lnTo>
                  <a:pt x="6919918" y="5303838"/>
                </a:lnTo>
                <a:lnTo>
                  <a:pt x="0" y="5303838"/>
                </a:lnTo>
                <a:close/>
              </a:path>
            </a:pathLst>
          </a:cu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86C13D2-16B0-4CE3-B42D-B01A290871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78612" y="6680103"/>
            <a:ext cx="2182406" cy="1672726"/>
          </a:xfrm>
          <a:custGeom>
            <a:avLst/>
            <a:gdLst>
              <a:gd name="connsiteX0" fmla="*/ 0 w 6919918"/>
              <a:gd name="connsiteY0" fmla="*/ 0 h 5303838"/>
              <a:gd name="connsiteX1" fmla="*/ 6919918 w 6919918"/>
              <a:gd name="connsiteY1" fmla="*/ 0 h 5303838"/>
              <a:gd name="connsiteX2" fmla="*/ 6919918 w 6919918"/>
              <a:gd name="connsiteY2" fmla="*/ 5303838 h 5303838"/>
              <a:gd name="connsiteX3" fmla="*/ 0 w 6919918"/>
              <a:gd name="connsiteY3" fmla="*/ 5303838 h 530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9918" h="5303838">
                <a:moveTo>
                  <a:pt x="0" y="0"/>
                </a:moveTo>
                <a:lnTo>
                  <a:pt x="6919918" y="0"/>
                </a:lnTo>
                <a:lnTo>
                  <a:pt x="6919918" y="5303838"/>
                </a:lnTo>
                <a:lnTo>
                  <a:pt x="0" y="5303838"/>
                </a:lnTo>
                <a:close/>
              </a:path>
            </a:pathLst>
          </a:cu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5BBF03C-8EFC-4C2F-BFA2-F19E47B87F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47561" y="6680102"/>
            <a:ext cx="2165804" cy="1635939"/>
          </a:xfrm>
          <a:custGeom>
            <a:avLst/>
            <a:gdLst>
              <a:gd name="connsiteX0" fmla="*/ 0 w 6919918"/>
              <a:gd name="connsiteY0" fmla="*/ 0 h 5303838"/>
              <a:gd name="connsiteX1" fmla="*/ 6919918 w 6919918"/>
              <a:gd name="connsiteY1" fmla="*/ 0 h 5303838"/>
              <a:gd name="connsiteX2" fmla="*/ 6919918 w 6919918"/>
              <a:gd name="connsiteY2" fmla="*/ 5303838 h 5303838"/>
              <a:gd name="connsiteX3" fmla="*/ 0 w 6919918"/>
              <a:gd name="connsiteY3" fmla="*/ 5303838 h 530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9918" h="5303838">
                <a:moveTo>
                  <a:pt x="0" y="0"/>
                </a:moveTo>
                <a:lnTo>
                  <a:pt x="6919918" y="0"/>
                </a:lnTo>
                <a:lnTo>
                  <a:pt x="6919918" y="5303838"/>
                </a:lnTo>
                <a:lnTo>
                  <a:pt x="0" y="5303838"/>
                </a:lnTo>
                <a:close/>
              </a:path>
            </a:pathLst>
          </a:cu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E6C30EA-B64C-41B0-854E-AD2ACE73E57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445" y="4786524"/>
            <a:ext cx="5698787" cy="166000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A9137D7-10D7-48E9-98D5-8824369EDC8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51" y="6574000"/>
            <a:ext cx="5698787" cy="173862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5AABA2B-7499-4DAC-AC0B-4D199AC75E5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566" y="1001567"/>
            <a:ext cx="5653172" cy="3678854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EADAC4A3-34AF-402B-8BE3-B98E792780DD}"/>
              </a:ext>
            </a:extLst>
          </p:cNvPr>
          <p:cNvSpPr/>
          <p:nvPr/>
        </p:nvSpPr>
        <p:spPr>
          <a:xfrm>
            <a:off x="6376891" y="1224037"/>
            <a:ext cx="4784126" cy="3100501"/>
          </a:xfrm>
          <a:prstGeom prst="rect">
            <a:avLst/>
          </a:prstGeom>
          <a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" r="1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91336" tIns="45664" rIns="91336" bIns="45664" rtlCol="0" anchor="ctr"/>
          <a:lstStyle/>
          <a:p>
            <a:pPr algn="ctr" defTabSz="912684"/>
            <a:endParaRPr lang="zh-CN" altLang="en-US" sz="1733" kern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856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4</cp:revision>
  <dcterms:created xsi:type="dcterms:W3CDTF">2019-10-03T15:40:39Z</dcterms:created>
  <dcterms:modified xsi:type="dcterms:W3CDTF">2019-10-20T13:50:46Z</dcterms:modified>
</cp:coreProperties>
</file>