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8" r:id="rId3"/>
    <p:sldId id="257" r:id="rId4"/>
  </p:sldIdLst>
  <p:sldSz cx="11522075" cy="8640763"/>
  <p:notesSz cx="6858000" cy="9144000"/>
  <p:defaultTextStyle>
    <a:defPPr>
      <a:defRPr lang="zh-CN"/>
    </a:defPPr>
    <a:lvl1pPr marL="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1116" y="-60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58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512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83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035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7932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676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620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10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378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56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943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  <a:prstGeom prst="rect">
            <a:avLst/>
          </a:prstGeo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9103305" y="806479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7" y="33987677"/>
            <a:ext cx="4190571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545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eg"/><Relationship Id="rId7" Type="http://schemas.openxmlformats.org/officeDocument/2006/relationships/image" Target="../media/image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99A452B-F976-4BB7-ADDA-DF4D02B61A7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8696"/>
          <a:stretch/>
        </p:blipFill>
        <p:spPr>
          <a:xfrm>
            <a:off x="442521" y="1054114"/>
            <a:ext cx="3492790" cy="165414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655865C-12B8-4958-A96D-C621CB07C53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961"/>
          <a:stretch/>
        </p:blipFill>
        <p:spPr>
          <a:xfrm>
            <a:off x="4281096" y="1054114"/>
            <a:ext cx="3492790" cy="1654148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9FC8A318-482B-42D0-AEA1-A960A64F908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0" t="49543" r="2667" b="13511"/>
          <a:stretch/>
        </p:blipFill>
        <p:spPr>
          <a:xfrm>
            <a:off x="240333" y="5244824"/>
            <a:ext cx="10993312" cy="310800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D6889FF9-1293-4AAD-B1B0-FA269632E2A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5293" y="1008013"/>
            <a:ext cx="2592288" cy="171463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2489C614-2CBF-4D57-9F52-2513A9FA152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5" t="7197" r="6375" b="11334"/>
          <a:stretch>
            <a:fillRect/>
          </a:stretch>
        </p:blipFill>
        <p:spPr>
          <a:xfrm>
            <a:off x="8095189" y="3007998"/>
            <a:ext cx="3138456" cy="1910897"/>
          </a:xfrm>
          <a:custGeom>
            <a:avLst/>
            <a:gdLst>
              <a:gd name="connsiteX0" fmla="*/ 0 w 3090380"/>
              <a:gd name="connsiteY0" fmla="*/ 0 h 1910897"/>
              <a:gd name="connsiteX1" fmla="*/ 3090380 w 3090380"/>
              <a:gd name="connsiteY1" fmla="*/ 0 h 1910897"/>
              <a:gd name="connsiteX2" fmla="*/ 3090380 w 3090380"/>
              <a:gd name="connsiteY2" fmla="*/ 1910897 h 1910897"/>
              <a:gd name="connsiteX3" fmla="*/ 0 w 3090380"/>
              <a:gd name="connsiteY3" fmla="*/ 1910897 h 1910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0380" h="1910897">
                <a:moveTo>
                  <a:pt x="0" y="0"/>
                </a:moveTo>
                <a:lnTo>
                  <a:pt x="3090380" y="0"/>
                </a:lnTo>
                <a:lnTo>
                  <a:pt x="3090380" y="1910897"/>
                </a:lnTo>
                <a:lnTo>
                  <a:pt x="0" y="1910897"/>
                </a:lnTo>
                <a:close/>
              </a:path>
            </a:pathLst>
          </a:custGeom>
          <a:effectLst>
            <a:outerShdw blurRad="63500" sx="102000" sy="102000" algn="ctr" rotWithShape="0">
              <a:prstClr val="black">
                <a:alpha val="8000"/>
              </a:prst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1C97DDE2-1533-4C7A-B12F-ADCB6FF43451}"/>
              </a:ext>
            </a:extLst>
          </p:cNvPr>
          <p:cNvPicPr>
            <a:picLocks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75" b="3287"/>
          <a:stretch/>
        </p:blipFill>
        <p:spPr>
          <a:xfrm>
            <a:off x="442520" y="3104687"/>
            <a:ext cx="3541683" cy="2015985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0FDD74FD-12D7-482F-B56C-95564A45E070}"/>
              </a:ext>
            </a:extLst>
          </p:cNvPr>
          <p:cNvPicPr>
            <a:picLocks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34"/>
          <a:stretch/>
        </p:blipFill>
        <p:spPr>
          <a:xfrm>
            <a:off x="4298939" y="3070580"/>
            <a:ext cx="3474947" cy="1966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949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6" y="5590558"/>
            <a:ext cx="8134478" cy="2132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777690"/>
            <a:ext cx="11522075" cy="17221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07" tIns="57603" rIns="115207" bIns="57603" anchor="ctr"/>
          <a:lstStyle/>
          <a:p>
            <a:pPr defTabSz="115207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9" y="397112"/>
            <a:ext cx="9717199" cy="337890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9" y="3902513"/>
            <a:ext cx="5170931" cy="20394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902512"/>
            <a:ext cx="5170932" cy="194873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132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345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477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215</Words>
  <Application>Microsoft Office PowerPoint</Application>
  <PresentationFormat>自定义</PresentationFormat>
  <Paragraphs>14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Office 主题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subject>第一PPT，www.1ppt.com</dc:subject>
  <dc:creator>第一PPT</dc:creator>
  <dc:description>第一PPT，www.1ppt.com</dc:description>
  <cp:lastModifiedBy>Windows User</cp:lastModifiedBy>
  <cp:revision>4</cp:revision>
  <dcterms:created xsi:type="dcterms:W3CDTF">2019-10-03T15:40:39Z</dcterms:created>
  <dcterms:modified xsi:type="dcterms:W3CDTF">2019-10-20T12:02:12Z</dcterms:modified>
</cp:coreProperties>
</file>