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148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千图PPT彼岸天：ID 8661124库_组合 3"/>
          <p:cNvGrpSpPr/>
          <p:nvPr>
            <p:custDataLst>
              <p:tags r:id="rId1"/>
            </p:custDataLst>
          </p:nvPr>
        </p:nvGrpSpPr>
        <p:grpSpPr>
          <a:xfrm flipH="1">
            <a:off x="6081687" y="1540941"/>
            <a:ext cx="7240190" cy="6019800"/>
            <a:chOff x="5339918" y="1289061"/>
            <a:chExt cx="5457687" cy="4537754"/>
          </a:xfrm>
          <a:gradFill>
            <a:gsLst>
              <a:gs pos="0">
                <a:srgbClr val="3501FF"/>
              </a:gs>
              <a:gs pos="82000">
                <a:srgbClr val="01C5FF"/>
              </a:gs>
            </a:gsLst>
            <a:lin ang="16200000" scaled="0"/>
          </a:gradFill>
        </p:grpSpPr>
        <p:grpSp>
          <p:nvGrpSpPr>
            <p:cNvPr id="178" name="组合 177"/>
            <p:cNvGrpSpPr/>
            <p:nvPr/>
          </p:nvGrpSpPr>
          <p:grpSpPr>
            <a:xfrm>
              <a:off x="5339918" y="1703050"/>
              <a:ext cx="2710980" cy="2111064"/>
              <a:chOff x="4814101" y="1314952"/>
              <a:chExt cx="3614505" cy="2814638"/>
            </a:xfrm>
            <a:grpFill/>
          </p:grpSpPr>
          <p:sp>
            <p:nvSpPr>
              <p:cNvPr id="320" name="任意多边形 155"/>
              <p:cNvSpPr/>
              <p:nvPr/>
            </p:nvSpPr>
            <p:spPr bwMode="auto">
              <a:xfrm>
                <a:off x="7011500" y="1314952"/>
                <a:ext cx="246623" cy="199648"/>
              </a:xfrm>
              <a:custGeom>
                <a:avLst/>
                <a:gdLst>
                  <a:gd name="T0" fmla="*/ 77 w 77"/>
                  <a:gd name="T1" fmla="*/ 7 h 62"/>
                  <a:gd name="T2" fmla="*/ 68 w 77"/>
                  <a:gd name="T3" fmla="*/ 10 h 62"/>
                  <a:gd name="T4" fmla="*/ 75 w 77"/>
                  <a:gd name="T5" fmla="*/ 1 h 62"/>
                  <a:gd name="T6" fmla="*/ 65 w 77"/>
                  <a:gd name="T7" fmla="*/ 5 h 62"/>
                  <a:gd name="T8" fmla="*/ 53 w 77"/>
                  <a:gd name="T9" fmla="*/ 0 h 62"/>
                  <a:gd name="T10" fmla="*/ 38 w 77"/>
                  <a:gd name="T11" fmla="*/ 15 h 62"/>
                  <a:gd name="T12" fmla="*/ 38 w 77"/>
                  <a:gd name="T13" fmla="*/ 19 h 62"/>
                  <a:gd name="T14" fmla="*/ 6 w 77"/>
                  <a:gd name="T15" fmla="*/ 3 h 62"/>
                  <a:gd name="T16" fmla="*/ 3 w 77"/>
                  <a:gd name="T17" fmla="*/ 10 h 62"/>
                  <a:gd name="T18" fmla="*/ 10 w 77"/>
                  <a:gd name="T19" fmla="*/ 24 h 62"/>
                  <a:gd name="T20" fmla="*/ 3 w 77"/>
                  <a:gd name="T21" fmla="*/ 22 h 62"/>
                  <a:gd name="T22" fmla="*/ 3 w 77"/>
                  <a:gd name="T23" fmla="*/ 22 h 62"/>
                  <a:gd name="T24" fmla="*/ 16 w 77"/>
                  <a:gd name="T25" fmla="*/ 37 h 62"/>
                  <a:gd name="T26" fmla="*/ 12 w 77"/>
                  <a:gd name="T27" fmla="*/ 38 h 62"/>
                  <a:gd name="T28" fmla="*/ 9 w 77"/>
                  <a:gd name="T29" fmla="*/ 38 h 62"/>
                  <a:gd name="T30" fmla="*/ 24 w 77"/>
                  <a:gd name="T31" fmla="*/ 48 h 62"/>
                  <a:gd name="T32" fmla="*/ 4 w 77"/>
                  <a:gd name="T33" fmla="*/ 55 h 62"/>
                  <a:gd name="T34" fmla="*/ 0 w 77"/>
                  <a:gd name="T35" fmla="*/ 55 h 62"/>
                  <a:gd name="T36" fmla="*/ 24 w 77"/>
                  <a:gd name="T37" fmla="*/ 62 h 62"/>
                  <a:gd name="T38" fmla="*/ 69 w 77"/>
                  <a:gd name="T39" fmla="*/ 17 h 62"/>
                  <a:gd name="T40" fmla="*/ 69 w 77"/>
                  <a:gd name="T41" fmla="*/ 15 h 62"/>
                  <a:gd name="T42" fmla="*/ 77 w 77"/>
                  <a:gd name="T43" fmla="*/ 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7" h="62">
                    <a:moveTo>
                      <a:pt x="77" y="7"/>
                    </a:moveTo>
                    <a:cubicBezTo>
                      <a:pt x="74" y="8"/>
                      <a:pt x="71" y="9"/>
                      <a:pt x="68" y="10"/>
                    </a:cubicBezTo>
                    <a:cubicBezTo>
                      <a:pt x="71" y="8"/>
                      <a:pt x="74" y="4"/>
                      <a:pt x="75" y="1"/>
                    </a:cubicBezTo>
                    <a:cubicBezTo>
                      <a:pt x="72" y="3"/>
                      <a:pt x="68" y="4"/>
                      <a:pt x="65" y="5"/>
                    </a:cubicBezTo>
                    <a:cubicBezTo>
                      <a:pt x="62" y="2"/>
                      <a:pt x="58" y="0"/>
                      <a:pt x="53" y="0"/>
                    </a:cubicBezTo>
                    <a:cubicBezTo>
                      <a:pt x="45" y="0"/>
                      <a:pt x="38" y="7"/>
                      <a:pt x="38" y="15"/>
                    </a:cubicBezTo>
                    <a:cubicBezTo>
                      <a:pt x="38" y="17"/>
                      <a:pt x="38" y="18"/>
                      <a:pt x="38" y="19"/>
                    </a:cubicBezTo>
                    <a:cubicBezTo>
                      <a:pt x="25" y="18"/>
                      <a:pt x="13" y="12"/>
                      <a:pt x="6" y="3"/>
                    </a:cubicBezTo>
                    <a:cubicBezTo>
                      <a:pt x="4" y="5"/>
                      <a:pt x="3" y="8"/>
                      <a:pt x="3" y="10"/>
                    </a:cubicBezTo>
                    <a:cubicBezTo>
                      <a:pt x="3" y="16"/>
                      <a:pt x="6" y="21"/>
                      <a:pt x="10" y="24"/>
                    </a:cubicBezTo>
                    <a:cubicBezTo>
                      <a:pt x="8" y="24"/>
                      <a:pt x="5" y="23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9"/>
                      <a:pt x="9" y="36"/>
                      <a:pt x="16" y="37"/>
                    </a:cubicBezTo>
                    <a:cubicBezTo>
                      <a:pt x="15" y="38"/>
                      <a:pt x="13" y="38"/>
                      <a:pt x="12" y="38"/>
                    </a:cubicBezTo>
                    <a:cubicBezTo>
                      <a:pt x="11" y="38"/>
                      <a:pt x="10" y="38"/>
                      <a:pt x="9" y="38"/>
                    </a:cubicBezTo>
                    <a:cubicBezTo>
                      <a:pt x="11" y="44"/>
                      <a:pt x="17" y="48"/>
                      <a:pt x="24" y="48"/>
                    </a:cubicBezTo>
                    <a:cubicBezTo>
                      <a:pt x="18" y="53"/>
                      <a:pt x="11" y="55"/>
                      <a:pt x="4" y="55"/>
                    </a:cubicBezTo>
                    <a:cubicBezTo>
                      <a:pt x="3" y="55"/>
                      <a:pt x="1" y="55"/>
                      <a:pt x="0" y="55"/>
                    </a:cubicBezTo>
                    <a:cubicBezTo>
                      <a:pt x="7" y="59"/>
                      <a:pt x="15" y="62"/>
                      <a:pt x="24" y="62"/>
                    </a:cubicBezTo>
                    <a:cubicBezTo>
                      <a:pt x="53" y="62"/>
                      <a:pt x="69" y="38"/>
                      <a:pt x="69" y="17"/>
                    </a:cubicBezTo>
                    <a:cubicBezTo>
                      <a:pt x="69" y="17"/>
                      <a:pt x="69" y="16"/>
                      <a:pt x="69" y="15"/>
                    </a:cubicBezTo>
                    <a:cubicBezTo>
                      <a:pt x="72" y="13"/>
                      <a:pt x="75" y="10"/>
                      <a:pt x="7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1" name="任意多边形 156"/>
              <p:cNvSpPr/>
              <p:nvPr/>
            </p:nvSpPr>
            <p:spPr bwMode="auto">
              <a:xfrm>
                <a:off x="7246379" y="2080266"/>
                <a:ext cx="246623" cy="246623"/>
              </a:xfrm>
              <a:custGeom>
                <a:avLst/>
                <a:gdLst>
                  <a:gd name="T0" fmla="*/ 38 w 77"/>
                  <a:gd name="T1" fmla="*/ 0 h 77"/>
                  <a:gd name="T2" fmla="*/ 0 w 77"/>
                  <a:gd name="T3" fmla="*/ 39 h 77"/>
                  <a:gd name="T4" fmla="*/ 38 w 77"/>
                  <a:gd name="T5" fmla="*/ 77 h 77"/>
                  <a:gd name="T6" fmla="*/ 77 w 77"/>
                  <a:gd name="T7" fmla="*/ 39 h 77"/>
                  <a:gd name="T8" fmla="*/ 38 w 77"/>
                  <a:gd name="T9" fmla="*/ 0 h 77"/>
                  <a:gd name="T10" fmla="*/ 24 w 77"/>
                  <a:gd name="T11" fmla="*/ 39 h 77"/>
                  <a:gd name="T12" fmla="*/ 38 w 77"/>
                  <a:gd name="T13" fmla="*/ 24 h 77"/>
                  <a:gd name="T14" fmla="*/ 53 w 77"/>
                  <a:gd name="T15" fmla="*/ 39 h 77"/>
                  <a:gd name="T16" fmla="*/ 38 w 77"/>
                  <a:gd name="T17" fmla="*/ 53 h 77"/>
                  <a:gd name="T18" fmla="*/ 24 w 77"/>
                  <a:gd name="T19" fmla="*/ 39 h 77"/>
                  <a:gd name="T20" fmla="*/ 70 w 77"/>
                  <a:gd name="T21" fmla="*/ 52 h 77"/>
                  <a:gd name="T22" fmla="*/ 70 w 77"/>
                  <a:gd name="T23" fmla="*/ 52 h 77"/>
                  <a:gd name="T24" fmla="*/ 56 w 77"/>
                  <a:gd name="T25" fmla="*/ 46 h 77"/>
                  <a:gd name="T26" fmla="*/ 58 w 77"/>
                  <a:gd name="T27" fmla="*/ 39 h 77"/>
                  <a:gd name="T28" fmla="*/ 56 w 77"/>
                  <a:gd name="T29" fmla="*/ 31 h 77"/>
                  <a:gd name="T30" fmla="*/ 66 w 77"/>
                  <a:gd name="T31" fmla="*/ 27 h 77"/>
                  <a:gd name="T32" fmla="*/ 70 w 77"/>
                  <a:gd name="T33" fmla="*/ 26 h 77"/>
                  <a:gd name="T34" fmla="*/ 72 w 77"/>
                  <a:gd name="T35" fmla="*/ 39 h 77"/>
                  <a:gd name="T36" fmla="*/ 70 w 77"/>
                  <a:gd name="T37" fmla="*/ 52 h 77"/>
                  <a:gd name="T38" fmla="*/ 51 w 77"/>
                  <a:gd name="T39" fmla="*/ 7 h 77"/>
                  <a:gd name="T40" fmla="*/ 51 w 77"/>
                  <a:gd name="T41" fmla="*/ 7 h 77"/>
                  <a:gd name="T42" fmla="*/ 51 w 77"/>
                  <a:gd name="T43" fmla="*/ 7 h 77"/>
                  <a:gd name="T44" fmla="*/ 46 w 77"/>
                  <a:gd name="T45" fmla="*/ 21 h 77"/>
                  <a:gd name="T46" fmla="*/ 38 w 77"/>
                  <a:gd name="T47" fmla="*/ 19 h 77"/>
                  <a:gd name="T48" fmla="*/ 31 w 77"/>
                  <a:gd name="T49" fmla="*/ 21 h 77"/>
                  <a:gd name="T50" fmla="*/ 28 w 77"/>
                  <a:gd name="T51" fmla="*/ 14 h 77"/>
                  <a:gd name="T52" fmla="*/ 25 w 77"/>
                  <a:gd name="T53" fmla="*/ 7 h 77"/>
                  <a:gd name="T54" fmla="*/ 38 w 77"/>
                  <a:gd name="T55" fmla="*/ 5 h 77"/>
                  <a:gd name="T56" fmla="*/ 51 w 77"/>
                  <a:gd name="T57" fmla="*/ 7 h 77"/>
                  <a:gd name="T58" fmla="*/ 7 w 77"/>
                  <a:gd name="T59" fmla="*/ 26 h 77"/>
                  <a:gd name="T60" fmla="*/ 14 w 77"/>
                  <a:gd name="T61" fmla="*/ 29 h 77"/>
                  <a:gd name="T62" fmla="*/ 20 w 77"/>
                  <a:gd name="T63" fmla="*/ 31 h 77"/>
                  <a:gd name="T64" fmla="*/ 19 w 77"/>
                  <a:gd name="T65" fmla="*/ 39 h 77"/>
                  <a:gd name="T66" fmla="*/ 20 w 77"/>
                  <a:gd name="T67" fmla="*/ 46 h 77"/>
                  <a:gd name="T68" fmla="*/ 7 w 77"/>
                  <a:gd name="T69" fmla="*/ 52 h 77"/>
                  <a:gd name="T70" fmla="*/ 4 w 77"/>
                  <a:gd name="T71" fmla="*/ 39 h 77"/>
                  <a:gd name="T72" fmla="*/ 7 w 77"/>
                  <a:gd name="T73" fmla="*/ 26 h 77"/>
                  <a:gd name="T74" fmla="*/ 25 w 77"/>
                  <a:gd name="T75" fmla="*/ 70 h 77"/>
                  <a:gd name="T76" fmla="*/ 27 w 77"/>
                  <a:gd name="T77" fmla="*/ 66 h 77"/>
                  <a:gd name="T78" fmla="*/ 31 w 77"/>
                  <a:gd name="T79" fmla="*/ 57 h 77"/>
                  <a:gd name="T80" fmla="*/ 38 w 77"/>
                  <a:gd name="T81" fmla="*/ 58 h 77"/>
                  <a:gd name="T82" fmla="*/ 46 w 77"/>
                  <a:gd name="T83" fmla="*/ 57 h 77"/>
                  <a:gd name="T84" fmla="*/ 51 w 77"/>
                  <a:gd name="T85" fmla="*/ 70 h 77"/>
                  <a:gd name="T86" fmla="*/ 51 w 77"/>
                  <a:gd name="T87" fmla="*/ 70 h 77"/>
                  <a:gd name="T88" fmla="*/ 51 w 77"/>
                  <a:gd name="T89" fmla="*/ 70 h 77"/>
                  <a:gd name="T90" fmla="*/ 38 w 77"/>
                  <a:gd name="T91" fmla="*/ 73 h 77"/>
                  <a:gd name="T92" fmla="*/ 25 w 77"/>
                  <a:gd name="T9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cubicBezTo>
                      <a:pt x="17" y="0"/>
                      <a:pt x="0" y="17"/>
                      <a:pt x="0" y="39"/>
                    </a:cubicBezTo>
                    <a:cubicBezTo>
                      <a:pt x="0" y="60"/>
                      <a:pt x="17" y="77"/>
                      <a:pt x="38" y="77"/>
                    </a:cubicBezTo>
                    <a:cubicBezTo>
                      <a:pt x="60" y="77"/>
                      <a:pt x="77" y="60"/>
                      <a:pt x="77" y="39"/>
                    </a:cubicBezTo>
                    <a:cubicBezTo>
                      <a:pt x="77" y="17"/>
                      <a:pt x="60" y="0"/>
                      <a:pt x="38" y="0"/>
                    </a:cubicBezTo>
                    <a:close/>
                    <a:moveTo>
                      <a:pt x="24" y="39"/>
                    </a:moveTo>
                    <a:cubicBezTo>
                      <a:pt x="24" y="31"/>
                      <a:pt x="30" y="24"/>
                      <a:pt x="38" y="24"/>
                    </a:cubicBezTo>
                    <a:cubicBezTo>
                      <a:pt x="46" y="24"/>
                      <a:pt x="53" y="31"/>
                      <a:pt x="53" y="39"/>
                    </a:cubicBezTo>
                    <a:cubicBezTo>
                      <a:pt x="53" y="47"/>
                      <a:pt x="46" y="53"/>
                      <a:pt x="38" y="53"/>
                    </a:cubicBezTo>
                    <a:cubicBezTo>
                      <a:pt x="30" y="53"/>
                      <a:pt x="24" y="47"/>
                      <a:pt x="24" y="39"/>
                    </a:cubicBezTo>
                    <a:close/>
                    <a:moveTo>
                      <a:pt x="70" y="52"/>
                    </a:moveTo>
                    <a:cubicBezTo>
                      <a:pt x="70" y="52"/>
                      <a:pt x="70" y="52"/>
                      <a:pt x="70" y="52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7" y="44"/>
                      <a:pt x="58" y="41"/>
                      <a:pt x="58" y="39"/>
                    </a:cubicBezTo>
                    <a:cubicBezTo>
                      <a:pt x="58" y="36"/>
                      <a:pt x="57" y="34"/>
                      <a:pt x="56" y="31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1" y="30"/>
                      <a:pt x="72" y="34"/>
                      <a:pt x="72" y="39"/>
                    </a:cubicBezTo>
                    <a:cubicBezTo>
                      <a:pt x="72" y="43"/>
                      <a:pt x="71" y="48"/>
                      <a:pt x="70" y="52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3" y="20"/>
                      <a:pt x="41" y="19"/>
                      <a:pt x="38" y="19"/>
                    </a:cubicBezTo>
                    <a:cubicBezTo>
                      <a:pt x="36" y="19"/>
                      <a:pt x="33" y="20"/>
                      <a:pt x="31" y="21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9" y="6"/>
                      <a:pt x="34" y="5"/>
                      <a:pt x="38" y="5"/>
                    </a:cubicBezTo>
                    <a:cubicBezTo>
                      <a:pt x="43" y="5"/>
                      <a:pt x="47" y="6"/>
                      <a:pt x="51" y="7"/>
                    </a:cubicBezTo>
                    <a:close/>
                    <a:moveTo>
                      <a:pt x="7" y="26"/>
                    </a:moveTo>
                    <a:cubicBezTo>
                      <a:pt x="14" y="29"/>
                      <a:pt x="14" y="29"/>
                      <a:pt x="14" y="29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19" y="34"/>
                      <a:pt x="19" y="36"/>
                      <a:pt x="19" y="39"/>
                    </a:cubicBezTo>
                    <a:cubicBezTo>
                      <a:pt x="19" y="41"/>
                      <a:pt x="19" y="44"/>
                      <a:pt x="20" y="46"/>
                    </a:cubicBezTo>
                    <a:cubicBezTo>
                      <a:pt x="7" y="52"/>
                      <a:pt x="7" y="52"/>
                      <a:pt x="7" y="52"/>
                    </a:cubicBezTo>
                    <a:cubicBezTo>
                      <a:pt x="5" y="48"/>
                      <a:pt x="4" y="43"/>
                      <a:pt x="4" y="39"/>
                    </a:cubicBezTo>
                    <a:cubicBezTo>
                      <a:pt x="4" y="34"/>
                      <a:pt x="5" y="30"/>
                      <a:pt x="7" y="26"/>
                    </a:cubicBezTo>
                    <a:close/>
                    <a:moveTo>
                      <a:pt x="25" y="70"/>
                    </a:moveTo>
                    <a:cubicBezTo>
                      <a:pt x="27" y="66"/>
                      <a:pt x="27" y="66"/>
                      <a:pt x="27" y="66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3" y="58"/>
                      <a:pt x="36" y="58"/>
                      <a:pt x="38" y="58"/>
                    </a:cubicBezTo>
                    <a:cubicBezTo>
                      <a:pt x="41" y="58"/>
                      <a:pt x="43" y="58"/>
                      <a:pt x="46" y="57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47" y="72"/>
                      <a:pt x="43" y="73"/>
                      <a:pt x="38" y="73"/>
                    </a:cubicBezTo>
                    <a:cubicBezTo>
                      <a:pt x="34" y="73"/>
                      <a:pt x="29" y="72"/>
                      <a:pt x="25" y="7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2" name="任意多边形 157"/>
              <p:cNvSpPr/>
              <p:nvPr/>
            </p:nvSpPr>
            <p:spPr bwMode="auto">
              <a:xfrm>
                <a:off x="6616120" y="2281872"/>
                <a:ext cx="211391" cy="172245"/>
              </a:xfrm>
              <a:custGeom>
                <a:avLst/>
                <a:gdLst>
                  <a:gd name="T0" fmla="*/ 66 w 66"/>
                  <a:gd name="T1" fmla="*/ 29 h 54"/>
                  <a:gd name="T2" fmla="*/ 58 w 66"/>
                  <a:gd name="T3" fmla="*/ 13 h 54"/>
                  <a:gd name="T4" fmla="*/ 46 w 66"/>
                  <a:gd name="T5" fmla="*/ 13 h 54"/>
                  <a:gd name="T6" fmla="*/ 46 w 66"/>
                  <a:gd name="T7" fmla="*/ 4 h 54"/>
                  <a:gd name="T8" fmla="*/ 42 w 66"/>
                  <a:gd name="T9" fmla="*/ 0 h 54"/>
                  <a:gd name="T10" fmla="*/ 4 w 66"/>
                  <a:gd name="T11" fmla="*/ 0 h 54"/>
                  <a:gd name="T12" fmla="*/ 0 w 66"/>
                  <a:gd name="T13" fmla="*/ 4 h 54"/>
                  <a:gd name="T14" fmla="*/ 0 w 66"/>
                  <a:gd name="T15" fmla="*/ 37 h 54"/>
                  <a:gd name="T16" fmla="*/ 4 w 66"/>
                  <a:gd name="T17" fmla="*/ 41 h 54"/>
                  <a:gd name="T18" fmla="*/ 10 w 66"/>
                  <a:gd name="T19" fmla="*/ 41 h 54"/>
                  <a:gd name="T20" fmla="*/ 9 w 66"/>
                  <a:gd name="T21" fmla="*/ 46 h 54"/>
                  <a:gd name="T22" fmla="*/ 17 w 66"/>
                  <a:gd name="T23" fmla="*/ 54 h 54"/>
                  <a:gd name="T24" fmla="*/ 25 w 66"/>
                  <a:gd name="T25" fmla="*/ 46 h 54"/>
                  <a:gd name="T26" fmla="*/ 24 w 66"/>
                  <a:gd name="T27" fmla="*/ 41 h 54"/>
                  <a:gd name="T28" fmla="*/ 47 w 66"/>
                  <a:gd name="T29" fmla="*/ 41 h 54"/>
                  <a:gd name="T30" fmla="*/ 46 w 66"/>
                  <a:gd name="T31" fmla="*/ 46 h 54"/>
                  <a:gd name="T32" fmla="*/ 54 w 66"/>
                  <a:gd name="T33" fmla="*/ 54 h 54"/>
                  <a:gd name="T34" fmla="*/ 62 w 66"/>
                  <a:gd name="T35" fmla="*/ 46 h 54"/>
                  <a:gd name="T36" fmla="*/ 61 w 66"/>
                  <a:gd name="T37" fmla="*/ 41 h 54"/>
                  <a:gd name="T38" fmla="*/ 66 w 66"/>
                  <a:gd name="T39" fmla="*/ 41 h 54"/>
                  <a:gd name="T40" fmla="*/ 66 w 66"/>
                  <a:gd name="T41" fmla="*/ 29 h 54"/>
                  <a:gd name="T42" fmla="*/ 46 w 66"/>
                  <a:gd name="T43" fmla="*/ 29 h 54"/>
                  <a:gd name="T44" fmla="*/ 46 w 66"/>
                  <a:gd name="T45" fmla="*/ 19 h 54"/>
                  <a:gd name="T46" fmla="*/ 54 w 66"/>
                  <a:gd name="T47" fmla="*/ 19 h 54"/>
                  <a:gd name="T48" fmla="*/ 59 w 66"/>
                  <a:gd name="T49" fmla="*/ 29 h 54"/>
                  <a:gd name="T50" fmla="*/ 46 w 66"/>
                  <a:gd name="T51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54">
                    <a:moveTo>
                      <a:pt x="66" y="29"/>
                    </a:moveTo>
                    <a:cubicBezTo>
                      <a:pt x="58" y="13"/>
                      <a:pt x="58" y="13"/>
                      <a:pt x="58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3"/>
                      <a:pt x="9" y="44"/>
                      <a:pt x="9" y="46"/>
                    </a:cubicBezTo>
                    <a:cubicBezTo>
                      <a:pt x="9" y="50"/>
                      <a:pt x="12" y="54"/>
                      <a:pt x="17" y="54"/>
                    </a:cubicBezTo>
                    <a:cubicBezTo>
                      <a:pt x="21" y="54"/>
                      <a:pt x="25" y="50"/>
                      <a:pt x="25" y="46"/>
                    </a:cubicBezTo>
                    <a:cubicBezTo>
                      <a:pt x="25" y="44"/>
                      <a:pt x="25" y="43"/>
                      <a:pt x="24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6" y="43"/>
                      <a:pt x="46" y="44"/>
                      <a:pt x="46" y="46"/>
                    </a:cubicBezTo>
                    <a:cubicBezTo>
                      <a:pt x="46" y="50"/>
                      <a:pt x="49" y="54"/>
                      <a:pt x="54" y="54"/>
                    </a:cubicBezTo>
                    <a:cubicBezTo>
                      <a:pt x="59" y="54"/>
                      <a:pt x="62" y="50"/>
                      <a:pt x="62" y="46"/>
                    </a:cubicBezTo>
                    <a:cubicBezTo>
                      <a:pt x="62" y="44"/>
                      <a:pt x="62" y="43"/>
                      <a:pt x="61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6" y="29"/>
                    </a:lnTo>
                    <a:close/>
                    <a:moveTo>
                      <a:pt x="46" y="29"/>
                    </a:moveTo>
                    <a:cubicBezTo>
                      <a:pt x="46" y="19"/>
                      <a:pt x="46" y="19"/>
                      <a:pt x="46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9" y="29"/>
                      <a:pt x="59" y="29"/>
                      <a:pt x="59" y="29"/>
                    </a:cubicBezTo>
                    <a:lnTo>
                      <a:pt x="46" y="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3" name="任意多边形 158"/>
              <p:cNvSpPr/>
              <p:nvPr/>
            </p:nvSpPr>
            <p:spPr bwMode="auto">
              <a:xfrm>
                <a:off x="6242269" y="1630081"/>
                <a:ext cx="211391" cy="183989"/>
              </a:xfrm>
              <a:custGeom>
                <a:avLst/>
                <a:gdLst>
                  <a:gd name="T0" fmla="*/ 66 w 66"/>
                  <a:gd name="T1" fmla="*/ 19 h 58"/>
                  <a:gd name="T2" fmla="*/ 47 w 66"/>
                  <a:gd name="T3" fmla="*/ 0 h 58"/>
                  <a:gd name="T4" fmla="*/ 33 w 66"/>
                  <a:gd name="T5" fmla="*/ 6 h 58"/>
                  <a:gd name="T6" fmla="*/ 19 w 66"/>
                  <a:gd name="T7" fmla="*/ 0 h 58"/>
                  <a:gd name="T8" fmla="*/ 0 w 66"/>
                  <a:gd name="T9" fmla="*/ 19 h 58"/>
                  <a:gd name="T10" fmla="*/ 6 w 66"/>
                  <a:gd name="T11" fmla="*/ 33 h 58"/>
                  <a:gd name="T12" fmla="*/ 6 w 66"/>
                  <a:gd name="T13" fmla="*/ 33 h 58"/>
                  <a:gd name="T14" fmla="*/ 26 w 66"/>
                  <a:gd name="T15" fmla="*/ 54 h 58"/>
                  <a:gd name="T16" fmla="*/ 33 w 66"/>
                  <a:gd name="T17" fmla="*/ 58 h 58"/>
                  <a:gd name="T18" fmla="*/ 39 w 66"/>
                  <a:gd name="T19" fmla="*/ 54 h 58"/>
                  <a:gd name="T20" fmla="*/ 59 w 66"/>
                  <a:gd name="T21" fmla="*/ 33 h 58"/>
                  <a:gd name="T22" fmla="*/ 59 w 66"/>
                  <a:gd name="T23" fmla="*/ 33 h 58"/>
                  <a:gd name="T24" fmla="*/ 66 w 66"/>
                  <a:gd name="T25" fmla="*/ 19 h 58"/>
                  <a:gd name="T26" fmla="*/ 54 w 66"/>
                  <a:gd name="T27" fmla="*/ 27 h 58"/>
                  <a:gd name="T28" fmla="*/ 33 w 66"/>
                  <a:gd name="T29" fmla="*/ 48 h 58"/>
                  <a:gd name="T30" fmla="*/ 33 w 66"/>
                  <a:gd name="T31" fmla="*/ 48 h 58"/>
                  <a:gd name="T32" fmla="*/ 32 w 66"/>
                  <a:gd name="T33" fmla="*/ 48 h 58"/>
                  <a:gd name="T34" fmla="*/ 11 w 66"/>
                  <a:gd name="T35" fmla="*/ 27 h 58"/>
                  <a:gd name="T36" fmla="*/ 8 w 66"/>
                  <a:gd name="T37" fmla="*/ 19 h 58"/>
                  <a:gd name="T38" fmla="*/ 19 w 66"/>
                  <a:gd name="T39" fmla="*/ 8 h 58"/>
                  <a:gd name="T40" fmla="*/ 27 w 66"/>
                  <a:gd name="T41" fmla="*/ 12 h 58"/>
                  <a:gd name="T42" fmla="*/ 33 w 66"/>
                  <a:gd name="T43" fmla="*/ 19 h 58"/>
                  <a:gd name="T44" fmla="*/ 39 w 66"/>
                  <a:gd name="T45" fmla="*/ 12 h 58"/>
                  <a:gd name="T46" fmla="*/ 47 w 66"/>
                  <a:gd name="T47" fmla="*/ 8 h 58"/>
                  <a:gd name="T48" fmla="*/ 57 w 66"/>
                  <a:gd name="T49" fmla="*/ 19 h 58"/>
                  <a:gd name="T50" fmla="*/ 54 w 66"/>
                  <a:gd name="T51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58">
                    <a:moveTo>
                      <a:pt x="66" y="19"/>
                    </a:moveTo>
                    <a:cubicBezTo>
                      <a:pt x="66" y="9"/>
                      <a:pt x="57" y="0"/>
                      <a:pt x="47" y="0"/>
                    </a:cubicBezTo>
                    <a:cubicBezTo>
                      <a:pt x="41" y="0"/>
                      <a:pt x="36" y="3"/>
                      <a:pt x="33" y="6"/>
                    </a:cubicBezTo>
                    <a:cubicBezTo>
                      <a:pt x="29" y="3"/>
                      <a:pt x="24" y="0"/>
                      <a:pt x="19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25"/>
                      <a:pt x="2" y="30"/>
                      <a:pt x="6" y="33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8" y="56"/>
                      <a:pt x="31" y="58"/>
                      <a:pt x="33" y="58"/>
                    </a:cubicBezTo>
                    <a:cubicBezTo>
                      <a:pt x="35" y="58"/>
                      <a:pt x="37" y="56"/>
                      <a:pt x="39" y="54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63" y="30"/>
                      <a:pt x="66" y="25"/>
                      <a:pt x="66" y="19"/>
                    </a:cubicBezTo>
                    <a:close/>
                    <a:moveTo>
                      <a:pt x="54" y="27"/>
                    </a:move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9" y="25"/>
                      <a:pt x="8" y="22"/>
                      <a:pt x="8" y="19"/>
                    </a:cubicBezTo>
                    <a:cubicBezTo>
                      <a:pt x="8" y="13"/>
                      <a:pt x="13" y="8"/>
                      <a:pt x="19" y="8"/>
                    </a:cubicBezTo>
                    <a:cubicBezTo>
                      <a:pt x="22" y="8"/>
                      <a:pt x="24" y="10"/>
                      <a:pt x="27" y="12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1" y="10"/>
                      <a:pt x="44" y="8"/>
                      <a:pt x="47" y="8"/>
                    </a:cubicBezTo>
                    <a:cubicBezTo>
                      <a:pt x="53" y="8"/>
                      <a:pt x="57" y="13"/>
                      <a:pt x="57" y="19"/>
                    </a:cubicBezTo>
                    <a:cubicBezTo>
                      <a:pt x="57" y="22"/>
                      <a:pt x="56" y="25"/>
                      <a:pt x="54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4" name="任意多边形 159"/>
              <p:cNvSpPr/>
              <p:nvPr/>
            </p:nvSpPr>
            <p:spPr bwMode="auto">
              <a:xfrm>
                <a:off x="5806087" y="1515560"/>
                <a:ext cx="197691" cy="191818"/>
              </a:xfrm>
              <a:custGeom>
                <a:avLst/>
                <a:gdLst>
                  <a:gd name="T0" fmla="*/ 39 w 62"/>
                  <a:gd name="T1" fmla="*/ 42 h 60"/>
                  <a:gd name="T2" fmla="*/ 37 w 62"/>
                  <a:gd name="T3" fmla="*/ 38 h 60"/>
                  <a:gd name="T4" fmla="*/ 43 w 62"/>
                  <a:gd name="T5" fmla="*/ 27 h 60"/>
                  <a:gd name="T6" fmla="*/ 44 w 62"/>
                  <a:gd name="T7" fmla="*/ 19 h 60"/>
                  <a:gd name="T8" fmla="*/ 31 w 62"/>
                  <a:gd name="T9" fmla="*/ 0 h 60"/>
                  <a:gd name="T10" fmla="*/ 18 w 62"/>
                  <a:gd name="T11" fmla="*/ 19 h 60"/>
                  <a:gd name="T12" fmla="*/ 20 w 62"/>
                  <a:gd name="T13" fmla="*/ 27 h 60"/>
                  <a:gd name="T14" fmla="*/ 25 w 62"/>
                  <a:gd name="T15" fmla="*/ 38 h 60"/>
                  <a:gd name="T16" fmla="*/ 23 w 62"/>
                  <a:gd name="T17" fmla="*/ 42 h 60"/>
                  <a:gd name="T18" fmla="*/ 0 w 62"/>
                  <a:gd name="T19" fmla="*/ 60 h 60"/>
                  <a:gd name="T20" fmla="*/ 31 w 62"/>
                  <a:gd name="T21" fmla="*/ 60 h 60"/>
                  <a:gd name="T22" fmla="*/ 62 w 62"/>
                  <a:gd name="T23" fmla="*/ 60 h 60"/>
                  <a:gd name="T24" fmla="*/ 39 w 62"/>
                  <a:gd name="T25" fmla="*/ 4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60">
                    <a:moveTo>
                      <a:pt x="39" y="42"/>
                    </a:moveTo>
                    <a:cubicBezTo>
                      <a:pt x="37" y="42"/>
                      <a:pt x="37" y="38"/>
                      <a:pt x="37" y="38"/>
                    </a:cubicBezTo>
                    <a:cubicBezTo>
                      <a:pt x="37" y="38"/>
                      <a:pt x="42" y="33"/>
                      <a:pt x="43" y="27"/>
                    </a:cubicBezTo>
                    <a:cubicBezTo>
                      <a:pt x="45" y="27"/>
                      <a:pt x="47" y="21"/>
                      <a:pt x="44" y="19"/>
                    </a:cubicBezTo>
                    <a:cubicBezTo>
                      <a:pt x="44" y="16"/>
                      <a:pt x="48" y="0"/>
                      <a:pt x="31" y="0"/>
                    </a:cubicBezTo>
                    <a:cubicBezTo>
                      <a:pt x="15" y="0"/>
                      <a:pt x="18" y="16"/>
                      <a:pt x="18" y="19"/>
                    </a:cubicBezTo>
                    <a:cubicBezTo>
                      <a:pt x="15" y="21"/>
                      <a:pt x="17" y="27"/>
                      <a:pt x="20" y="27"/>
                    </a:cubicBezTo>
                    <a:cubicBezTo>
                      <a:pt x="21" y="33"/>
                      <a:pt x="25" y="38"/>
                      <a:pt x="25" y="38"/>
                    </a:cubicBezTo>
                    <a:cubicBezTo>
                      <a:pt x="25" y="38"/>
                      <a:pt x="25" y="42"/>
                      <a:pt x="23" y="42"/>
                    </a:cubicBezTo>
                    <a:cubicBezTo>
                      <a:pt x="19" y="43"/>
                      <a:pt x="0" y="51"/>
                      <a:pt x="0" y="60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2" y="51"/>
                      <a:pt x="44" y="43"/>
                      <a:pt x="39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5" name="任意多边形 160"/>
              <p:cNvSpPr/>
              <p:nvPr/>
            </p:nvSpPr>
            <p:spPr bwMode="auto">
              <a:xfrm>
                <a:off x="6771087" y="1745564"/>
                <a:ext cx="150715" cy="150714"/>
              </a:xfrm>
              <a:custGeom>
                <a:avLst/>
                <a:gdLst>
                  <a:gd name="T0" fmla="*/ 3 w 47"/>
                  <a:gd name="T1" fmla="*/ 0 h 47"/>
                  <a:gd name="T2" fmla="*/ 21 w 47"/>
                  <a:gd name="T3" fmla="*/ 0 h 47"/>
                  <a:gd name="T4" fmla="*/ 21 w 47"/>
                  <a:gd name="T5" fmla="*/ 3 h 47"/>
                  <a:gd name="T6" fmla="*/ 3 w 47"/>
                  <a:gd name="T7" fmla="*/ 3 h 47"/>
                  <a:gd name="T8" fmla="*/ 3 w 47"/>
                  <a:gd name="T9" fmla="*/ 0 h 47"/>
                  <a:gd name="T10" fmla="*/ 26 w 47"/>
                  <a:gd name="T11" fmla="*/ 0 h 47"/>
                  <a:gd name="T12" fmla="*/ 44 w 47"/>
                  <a:gd name="T13" fmla="*/ 0 h 47"/>
                  <a:gd name="T14" fmla="*/ 44 w 47"/>
                  <a:gd name="T15" fmla="*/ 3 h 47"/>
                  <a:gd name="T16" fmla="*/ 26 w 47"/>
                  <a:gd name="T17" fmla="*/ 3 h 47"/>
                  <a:gd name="T18" fmla="*/ 26 w 47"/>
                  <a:gd name="T19" fmla="*/ 0 h 47"/>
                  <a:gd name="T20" fmla="*/ 43 w 47"/>
                  <a:gd name="T21" fmla="*/ 15 h 47"/>
                  <a:gd name="T22" fmla="*/ 41 w 47"/>
                  <a:gd name="T23" fmla="*/ 15 h 47"/>
                  <a:gd name="T24" fmla="*/ 41 w 47"/>
                  <a:gd name="T25" fmla="*/ 3 h 47"/>
                  <a:gd name="T26" fmla="*/ 29 w 47"/>
                  <a:gd name="T27" fmla="*/ 3 h 47"/>
                  <a:gd name="T28" fmla="*/ 29 w 47"/>
                  <a:gd name="T29" fmla="*/ 15 h 47"/>
                  <a:gd name="T30" fmla="*/ 18 w 47"/>
                  <a:gd name="T31" fmla="*/ 15 h 47"/>
                  <a:gd name="T32" fmla="*/ 18 w 47"/>
                  <a:gd name="T33" fmla="*/ 3 h 47"/>
                  <a:gd name="T34" fmla="*/ 6 w 47"/>
                  <a:gd name="T35" fmla="*/ 3 h 47"/>
                  <a:gd name="T36" fmla="*/ 6 w 47"/>
                  <a:gd name="T37" fmla="*/ 15 h 47"/>
                  <a:gd name="T38" fmla="*/ 4 w 47"/>
                  <a:gd name="T39" fmla="*/ 15 h 47"/>
                  <a:gd name="T40" fmla="*/ 0 w 47"/>
                  <a:gd name="T41" fmla="*/ 18 h 47"/>
                  <a:gd name="T42" fmla="*/ 0 w 47"/>
                  <a:gd name="T43" fmla="*/ 44 h 47"/>
                  <a:gd name="T44" fmla="*/ 4 w 47"/>
                  <a:gd name="T45" fmla="*/ 47 h 47"/>
                  <a:gd name="T46" fmla="*/ 17 w 47"/>
                  <a:gd name="T47" fmla="*/ 47 h 47"/>
                  <a:gd name="T48" fmla="*/ 21 w 47"/>
                  <a:gd name="T49" fmla="*/ 44 h 47"/>
                  <a:gd name="T50" fmla="*/ 21 w 47"/>
                  <a:gd name="T51" fmla="*/ 27 h 47"/>
                  <a:gd name="T52" fmla="*/ 26 w 47"/>
                  <a:gd name="T53" fmla="*/ 27 h 47"/>
                  <a:gd name="T54" fmla="*/ 26 w 47"/>
                  <a:gd name="T55" fmla="*/ 44 h 47"/>
                  <a:gd name="T56" fmla="*/ 30 w 47"/>
                  <a:gd name="T57" fmla="*/ 47 h 47"/>
                  <a:gd name="T58" fmla="*/ 43 w 47"/>
                  <a:gd name="T59" fmla="*/ 47 h 47"/>
                  <a:gd name="T60" fmla="*/ 47 w 47"/>
                  <a:gd name="T61" fmla="*/ 44 h 47"/>
                  <a:gd name="T62" fmla="*/ 47 w 47"/>
                  <a:gd name="T63" fmla="*/ 18 h 47"/>
                  <a:gd name="T64" fmla="*/ 43 w 47"/>
                  <a:gd name="T65" fmla="*/ 15 h 47"/>
                  <a:gd name="T66" fmla="*/ 16 w 47"/>
                  <a:gd name="T67" fmla="*/ 44 h 47"/>
                  <a:gd name="T68" fmla="*/ 5 w 47"/>
                  <a:gd name="T69" fmla="*/ 44 h 47"/>
                  <a:gd name="T70" fmla="*/ 3 w 47"/>
                  <a:gd name="T71" fmla="*/ 42 h 47"/>
                  <a:gd name="T72" fmla="*/ 5 w 47"/>
                  <a:gd name="T73" fmla="*/ 41 h 47"/>
                  <a:gd name="T74" fmla="*/ 16 w 47"/>
                  <a:gd name="T75" fmla="*/ 41 h 47"/>
                  <a:gd name="T76" fmla="*/ 18 w 47"/>
                  <a:gd name="T77" fmla="*/ 42 h 47"/>
                  <a:gd name="T78" fmla="*/ 16 w 47"/>
                  <a:gd name="T79" fmla="*/ 44 h 47"/>
                  <a:gd name="T80" fmla="*/ 25 w 47"/>
                  <a:gd name="T81" fmla="*/ 24 h 47"/>
                  <a:gd name="T82" fmla="*/ 22 w 47"/>
                  <a:gd name="T83" fmla="*/ 24 h 47"/>
                  <a:gd name="T84" fmla="*/ 21 w 47"/>
                  <a:gd name="T85" fmla="*/ 22 h 47"/>
                  <a:gd name="T86" fmla="*/ 22 w 47"/>
                  <a:gd name="T87" fmla="*/ 21 h 47"/>
                  <a:gd name="T88" fmla="*/ 25 w 47"/>
                  <a:gd name="T89" fmla="*/ 21 h 47"/>
                  <a:gd name="T90" fmla="*/ 26 w 47"/>
                  <a:gd name="T91" fmla="*/ 22 h 47"/>
                  <a:gd name="T92" fmla="*/ 25 w 47"/>
                  <a:gd name="T93" fmla="*/ 24 h 47"/>
                  <a:gd name="T94" fmla="*/ 42 w 47"/>
                  <a:gd name="T95" fmla="*/ 44 h 47"/>
                  <a:gd name="T96" fmla="*/ 31 w 47"/>
                  <a:gd name="T97" fmla="*/ 44 h 47"/>
                  <a:gd name="T98" fmla="*/ 29 w 47"/>
                  <a:gd name="T99" fmla="*/ 42 h 47"/>
                  <a:gd name="T100" fmla="*/ 31 w 47"/>
                  <a:gd name="T101" fmla="*/ 41 h 47"/>
                  <a:gd name="T102" fmla="*/ 42 w 47"/>
                  <a:gd name="T103" fmla="*/ 41 h 47"/>
                  <a:gd name="T104" fmla="*/ 44 w 47"/>
                  <a:gd name="T105" fmla="*/ 42 h 47"/>
                  <a:gd name="T106" fmla="*/ 42 w 47"/>
                  <a:gd name="T10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7" h="47">
                    <a:moveTo>
                      <a:pt x="3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3" y="0"/>
                    </a:lnTo>
                    <a:close/>
                    <a:moveTo>
                      <a:pt x="26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26" y="3"/>
                      <a:pt x="26" y="3"/>
                      <a:pt x="26" y="3"/>
                    </a:cubicBezTo>
                    <a:lnTo>
                      <a:pt x="26" y="0"/>
                    </a:lnTo>
                    <a:close/>
                    <a:moveTo>
                      <a:pt x="43" y="15"/>
                    </a:move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2" y="15"/>
                      <a:pt x="0" y="16"/>
                      <a:pt x="0" y="1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2" y="47"/>
                      <a:pt x="4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9" y="47"/>
                      <a:pt x="21" y="45"/>
                      <a:pt x="21" y="44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5"/>
                      <a:pt x="28" y="47"/>
                      <a:pt x="30" y="47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5" y="47"/>
                      <a:pt x="47" y="45"/>
                      <a:pt x="47" y="44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6"/>
                      <a:pt x="45" y="15"/>
                      <a:pt x="43" y="15"/>
                    </a:cubicBezTo>
                    <a:close/>
                    <a:moveTo>
                      <a:pt x="16" y="44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4" y="44"/>
                      <a:pt x="3" y="43"/>
                      <a:pt x="3" y="42"/>
                    </a:cubicBezTo>
                    <a:cubicBezTo>
                      <a:pt x="3" y="42"/>
                      <a:pt x="4" y="41"/>
                      <a:pt x="5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7" y="41"/>
                      <a:pt x="18" y="42"/>
                      <a:pt x="18" y="42"/>
                    </a:cubicBezTo>
                    <a:cubicBezTo>
                      <a:pt x="18" y="43"/>
                      <a:pt x="17" y="44"/>
                      <a:pt x="16" y="44"/>
                    </a:cubicBezTo>
                    <a:close/>
                    <a:moveTo>
                      <a:pt x="25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1" y="24"/>
                      <a:pt x="21" y="23"/>
                      <a:pt x="21" y="22"/>
                    </a:cubicBezTo>
                    <a:cubicBezTo>
                      <a:pt x="21" y="21"/>
                      <a:pt x="21" y="21"/>
                      <a:pt x="22" y="21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21"/>
                      <a:pt x="26" y="21"/>
                      <a:pt x="26" y="22"/>
                    </a:cubicBezTo>
                    <a:cubicBezTo>
                      <a:pt x="26" y="23"/>
                      <a:pt x="26" y="24"/>
                      <a:pt x="25" y="24"/>
                    </a:cubicBezTo>
                    <a:close/>
                    <a:moveTo>
                      <a:pt x="42" y="44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0" y="44"/>
                      <a:pt x="29" y="43"/>
                      <a:pt x="29" y="42"/>
                    </a:cubicBezTo>
                    <a:cubicBezTo>
                      <a:pt x="29" y="42"/>
                      <a:pt x="30" y="41"/>
                      <a:pt x="31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3" y="41"/>
                      <a:pt x="44" y="42"/>
                      <a:pt x="44" y="42"/>
                    </a:cubicBezTo>
                    <a:cubicBezTo>
                      <a:pt x="44" y="43"/>
                      <a:pt x="43" y="44"/>
                      <a:pt x="42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6" name="任意多边形 161"/>
              <p:cNvSpPr/>
              <p:nvPr/>
            </p:nvSpPr>
            <p:spPr bwMode="auto">
              <a:xfrm>
                <a:off x="8191769" y="2620489"/>
                <a:ext cx="236837" cy="266197"/>
              </a:xfrm>
              <a:custGeom>
                <a:avLst/>
                <a:gdLst>
                  <a:gd name="T0" fmla="*/ 58 w 74"/>
                  <a:gd name="T1" fmla="*/ 25 h 83"/>
                  <a:gd name="T2" fmla="*/ 62 w 74"/>
                  <a:gd name="T3" fmla="*/ 22 h 83"/>
                  <a:gd name="T4" fmla="*/ 68 w 74"/>
                  <a:gd name="T5" fmla="*/ 12 h 83"/>
                  <a:gd name="T6" fmla="*/ 65 w 74"/>
                  <a:gd name="T7" fmla="*/ 3 h 83"/>
                  <a:gd name="T8" fmla="*/ 58 w 74"/>
                  <a:gd name="T9" fmla="*/ 0 h 83"/>
                  <a:gd name="T10" fmla="*/ 46 w 74"/>
                  <a:gd name="T11" fmla="*/ 5 h 83"/>
                  <a:gd name="T12" fmla="*/ 36 w 74"/>
                  <a:gd name="T13" fmla="*/ 24 h 83"/>
                  <a:gd name="T14" fmla="*/ 27 w 74"/>
                  <a:gd name="T15" fmla="*/ 6 h 83"/>
                  <a:gd name="T16" fmla="*/ 18 w 74"/>
                  <a:gd name="T17" fmla="*/ 2 h 83"/>
                  <a:gd name="T18" fmla="*/ 11 w 74"/>
                  <a:gd name="T19" fmla="*/ 5 h 83"/>
                  <a:gd name="T20" fmla="*/ 12 w 74"/>
                  <a:gd name="T21" fmla="*/ 21 h 83"/>
                  <a:gd name="T22" fmla="*/ 18 w 74"/>
                  <a:gd name="T23" fmla="*/ 25 h 83"/>
                  <a:gd name="T24" fmla="*/ 0 w 74"/>
                  <a:gd name="T25" fmla="*/ 25 h 83"/>
                  <a:gd name="T26" fmla="*/ 0 w 74"/>
                  <a:gd name="T27" fmla="*/ 46 h 83"/>
                  <a:gd name="T28" fmla="*/ 5 w 74"/>
                  <a:gd name="T29" fmla="*/ 46 h 83"/>
                  <a:gd name="T30" fmla="*/ 5 w 74"/>
                  <a:gd name="T31" fmla="*/ 83 h 83"/>
                  <a:gd name="T32" fmla="*/ 68 w 74"/>
                  <a:gd name="T33" fmla="*/ 83 h 83"/>
                  <a:gd name="T34" fmla="*/ 68 w 74"/>
                  <a:gd name="T35" fmla="*/ 46 h 83"/>
                  <a:gd name="T36" fmla="*/ 74 w 74"/>
                  <a:gd name="T37" fmla="*/ 46 h 83"/>
                  <a:gd name="T38" fmla="*/ 74 w 74"/>
                  <a:gd name="T39" fmla="*/ 25 h 83"/>
                  <a:gd name="T40" fmla="*/ 58 w 74"/>
                  <a:gd name="T41" fmla="*/ 25 h 83"/>
                  <a:gd name="T42" fmla="*/ 50 w 74"/>
                  <a:gd name="T43" fmla="*/ 9 h 83"/>
                  <a:gd name="T44" fmla="*/ 58 w 74"/>
                  <a:gd name="T45" fmla="*/ 6 h 83"/>
                  <a:gd name="T46" fmla="*/ 61 w 74"/>
                  <a:gd name="T47" fmla="*/ 7 h 83"/>
                  <a:gd name="T48" fmla="*/ 58 w 74"/>
                  <a:gd name="T49" fmla="*/ 17 h 83"/>
                  <a:gd name="T50" fmla="*/ 46 w 74"/>
                  <a:gd name="T51" fmla="*/ 25 h 83"/>
                  <a:gd name="T52" fmla="*/ 41 w 74"/>
                  <a:gd name="T53" fmla="*/ 25 h 83"/>
                  <a:gd name="T54" fmla="*/ 50 w 74"/>
                  <a:gd name="T55" fmla="*/ 9 h 83"/>
                  <a:gd name="T56" fmla="*/ 14 w 74"/>
                  <a:gd name="T57" fmla="*/ 12 h 83"/>
                  <a:gd name="T58" fmla="*/ 15 w 74"/>
                  <a:gd name="T59" fmla="*/ 9 h 83"/>
                  <a:gd name="T60" fmla="*/ 18 w 74"/>
                  <a:gd name="T61" fmla="*/ 8 h 83"/>
                  <a:gd name="T62" fmla="*/ 18 w 74"/>
                  <a:gd name="T63" fmla="*/ 8 h 83"/>
                  <a:gd name="T64" fmla="*/ 23 w 74"/>
                  <a:gd name="T65" fmla="*/ 10 h 83"/>
                  <a:gd name="T66" fmla="*/ 29 w 74"/>
                  <a:gd name="T67" fmla="*/ 23 h 83"/>
                  <a:gd name="T68" fmla="*/ 29 w 74"/>
                  <a:gd name="T69" fmla="*/ 23 h 83"/>
                  <a:gd name="T70" fmla="*/ 29 w 74"/>
                  <a:gd name="T71" fmla="*/ 23 h 83"/>
                  <a:gd name="T72" fmla="*/ 16 w 74"/>
                  <a:gd name="T73" fmla="*/ 17 h 83"/>
                  <a:gd name="T74" fmla="*/ 14 w 74"/>
                  <a:gd name="T75" fmla="*/ 12 h 83"/>
                  <a:gd name="T76" fmla="*/ 32 w 74"/>
                  <a:gd name="T77" fmla="*/ 78 h 83"/>
                  <a:gd name="T78" fmla="*/ 11 w 74"/>
                  <a:gd name="T79" fmla="*/ 78 h 83"/>
                  <a:gd name="T80" fmla="*/ 11 w 74"/>
                  <a:gd name="T81" fmla="*/ 44 h 83"/>
                  <a:gd name="T82" fmla="*/ 32 w 74"/>
                  <a:gd name="T83" fmla="*/ 44 h 83"/>
                  <a:gd name="T84" fmla="*/ 32 w 74"/>
                  <a:gd name="T85" fmla="*/ 78 h 83"/>
                  <a:gd name="T86" fmla="*/ 32 w 74"/>
                  <a:gd name="T87" fmla="*/ 41 h 83"/>
                  <a:gd name="T88" fmla="*/ 5 w 74"/>
                  <a:gd name="T89" fmla="*/ 41 h 83"/>
                  <a:gd name="T90" fmla="*/ 5 w 74"/>
                  <a:gd name="T91" fmla="*/ 30 h 83"/>
                  <a:gd name="T92" fmla="*/ 32 w 74"/>
                  <a:gd name="T93" fmla="*/ 30 h 83"/>
                  <a:gd name="T94" fmla="*/ 32 w 74"/>
                  <a:gd name="T95" fmla="*/ 41 h 83"/>
                  <a:gd name="T96" fmla="*/ 63 w 74"/>
                  <a:gd name="T97" fmla="*/ 78 h 83"/>
                  <a:gd name="T98" fmla="*/ 42 w 74"/>
                  <a:gd name="T99" fmla="*/ 78 h 83"/>
                  <a:gd name="T100" fmla="*/ 42 w 74"/>
                  <a:gd name="T101" fmla="*/ 44 h 83"/>
                  <a:gd name="T102" fmla="*/ 63 w 74"/>
                  <a:gd name="T103" fmla="*/ 44 h 83"/>
                  <a:gd name="T104" fmla="*/ 63 w 74"/>
                  <a:gd name="T105" fmla="*/ 78 h 83"/>
                  <a:gd name="T106" fmla="*/ 68 w 74"/>
                  <a:gd name="T107" fmla="*/ 41 h 83"/>
                  <a:gd name="T108" fmla="*/ 42 w 74"/>
                  <a:gd name="T109" fmla="*/ 41 h 83"/>
                  <a:gd name="T110" fmla="*/ 42 w 74"/>
                  <a:gd name="T111" fmla="*/ 30 h 83"/>
                  <a:gd name="T112" fmla="*/ 68 w 74"/>
                  <a:gd name="T113" fmla="*/ 30 h 83"/>
                  <a:gd name="T114" fmla="*/ 68 w 74"/>
                  <a:gd name="T115" fmla="*/ 4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" h="83">
                    <a:moveTo>
                      <a:pt x="58" y="25"/>
                    </a:moveTo>
                    <a:cubicBezTo>
                      <a:pt x="60" y="24"/>
                      <a:pt x="61" y="23"/>
                      <a:pt x="62" y="22"/>
                    </a:cubicBezTo>
                    <a:cubicBezTo>
                      <a:pt x="65" y="19"/>
                      <a:pt x="67" y="15"/>
                      <a:pt x="68" y="12"/>
                    </a:cubicBezTo>
                    <a:cubicBezTo>
                      <a:pt x="68" y="8"/>
                      <a:pt x="67" y="5"/>
                      <a:pt x="65" y="3"/>
                    </a:cubicBezTo>
                    <a:cubicBezTo>
                      <a:pt x="63" y="1"/>
                      <a:pt x="61" y="0"/>
                      <a:pt x="58" y="0"/>
                    </a:cubicBezTo>
                    <a:cubicBezTo>
                      <a:pt x="54" y="0"/>
                      <a:pt x="49" y="2"/>
                      <a:pt x="46" y="5"/>
                    </a:cubicBezTo>
                    <a:cubicBezTo>
                      <a:pt x="41" y="11"/>
                      <a:pt x="37" y="18"/>
                      <a:pt x="36" y="24"/>
                    </a:cubicBezTo>
                    <a:cubicBezTo>
                      <a:pt x="34" y="18"/>
                      <a:pt x="32" y="11"/>
                      <a:pt x="27" y="6"/>
                    </a:cubicBezTo>
                    <a:cubicBezTo>
                      <a:pt x="24" y="3"/>
                      <a:pt x="21" y="2"/>
                      <a:pt x="18" y="2"/>
                    </a:cubicBezTo>
                    <a:cubicBezTo>
                      <a:pt x="15" y="2"/>
                      <a:pt x="13" y="3"/>
                      <a:pt x="11" y="5"/>
                    </a:cubicBezTo>
                    <a:cubicBezTo>
                      <a:pt x="7" y="9"/>
                      <a:pt x="7" y="16"/>
                      <a:pt x="12" y="21"/>
                    </a:cubicBezTo>
                    <a:cubicBezTo>
                      <a:pt x="14" y="22"/>
                      <a:pt x="16" y="24"/>
                      <a:pt x="18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74" y="46"/>
                      <a:pt x="74" y="46"/>
                      <a:pt x="74" y="46"/>
                    </a:cubicBezTo>
                    <a:cubicBezTo>
                      <a:pt x="74" y="25"/>
                      <a:pt x="74" y="25"/>
                      <a:pt x="74" y="25"/>
                    </a:cubicBezTo>
                    <a:lnTo>
                      <a:pt x="58" y="25"/>
                    </a:lnTo>
                    <a:close/>
                    <a:moveTo>
                      <a:pt x="50" y="9"/>
                    </a:moveTo>
                    <a:cubicBezTo>
                      <a:pt x="52" y="7"/>
                      <a:pt x="55" y="6"/>
                      <a:pt x="58" y="6"/>
                    </a:cubicBezTo>
                    <a:cubicBezTo>
                      <a:pt x="59" y="6"/>
                      <a:pt x="60" y="6"/>
                      <a:pt x="61" y="7"/>
                    </a:cubicBezTo>
                    <a:cubicBezTo>
                      <a:pt x="63" y="9"/>
                      <a:pt x="62" y="14"/>
                      <a:pt x="58" y="17"/>
                    </a:cubicBezTo>
                    <a:cubicBezTo>
                      <a:pt x="55" y="21"/>
                      <a:pt x="50" y="23"/>
                      <a:pt x="46" y="25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43" y="20"/>
                      <a:pt x="46" y="14"/>
                      <a:pt x="50" y="9"/>
                    </a:cubicBezTo>
                    <a:close/>
                    <a:moveTo>
                      <a:pt x="14" y="12"/>
                    </a:moveTo>
                    <a:cubicBezTo>
                      <a:pt x="14" y="11"/>
                      <a:pt x="14" y="10"/>
                      <a:pt x="15" y="9"/>
                    </a:cubicBezTo>
                    <a:cubicBezTo>
                      <a:pt x="16" y="8"/>
                      <a:pt x="17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21" y="9"/>
                      <a:pt x="23" y="10"/>
                    </a:cubicBezTo>
                    <a:cubicBezTo>
                      <a:pt x="25" y="13"/>
                      <a:pt x="28" y="17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3" y="22"/>
                      <a:pt x="19" y="19"/>
                      <a:pt x="16" y="17"/>
                    </a:cubicBezTo>
                    <a:cubicBezTo>
                      <a:pt x="15" y="15"/>
                      <a:pt x="14" y="14"/>
                      <a:pt x="14" y="12"/>
                    </a:cubicBezTo>
                    <a:close/>
                    <a:moveTo>
                      <a:pt x="32" y="78"/>
                    </a:move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32" y="44"/>
                      <a:pt x="32" y="44"/>
                      <a:pt x="32" y="44"/>
                    </a:cubicBezTo>
                    <a:lnTo>
                      <a:pt x="32" y="78"/>
                    </a:lnTo>
                    <a:close/>
                    <a:moveTo>
                      <a:pt x="32" y="41"/>
                    </a:moveTo>
                    <a:cubicBezTo>
                      <a:pt x="5" y="41"/>
                      <a:pt x="5" y="41"/>
                      <a:pt x="5" y="41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32" y="30"/>
                      <a:pt x="32" y="30"/>
                      <a:pt x="32" y="30"/>
                    </a:cubicBezTo>
                    <a:lnTo>
                      <a:pt x="32" y="41"/>
                    </a:lnTo>
                    <a:close/>
                    <a:moveTo>
                      <a:pt x="63" y="78"/>
                    </a:moveTo>
                    <a:cubicBezTo>
                      <a:pt x="42" y="78"/>
                      <a:pt x="42" y="78"/>
                      <a:pt x="42" y="78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63" y="44"/>
                      <a:pt x="63" y="44"/>
                      <a:pt x="63" y="44"/>
                    </a:cubicBezTo>
                    <a:lnTo>
                      <a:pt x="63" y="78"/>
                    </a:lnTo>
                    <a:close/>
                    <a:moveTo>
                      <a:pt x="68" y="41"/>
                    </a:move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68" y="30"/>
                      <a:pt x="68" y="30"/>
                      <a:pt x="68" y="30"/>
                    </a:cubicBezTo>
                    <a:lnTo>
                      <a:pt x="68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7" name="任意多边形 162"/>
              <p:cNvSpPr/>
              <p:nvPr/>
            </p:nvSpPr>
            <p:spPr bwMode="auto">
              <a:xfrm>
                <a:off x="8084116" y="2039163"/>
                <a:ext cx="303387" cy="264239"/>
              </a:xfrm>
              <a:custGeom>
                <a:avLst/>
                <a:gdLst>
                  <a:gd name="T0" fmla="*/ 95 w 95"/>
                  <a:gd name="T1" fmla="*/ 34 h 83"/>
                  <a:gd name="T2" fmla="*/ 83 w 95"/>
                  <a:gd name="T3" fmla="*/ 0 h 83"/>
                  <a:gd name="T4" fmla="*/ 83 w 95"/>
                  <a:gd name="T5" fmla="*/ 0 h 83"/>
                  <a:gd name="T6" fmla="*/ 75 w 95"/>
                  <a:gd name="T7" fmla="*/ 0 h 83"/>
                  <a:gd name="T8" fmla="*/ 31 w 95"/>
                  <a:gd name="T9" fmla="*/ 19 h 83"/>
                  <a:gd name="T10" fmla="*/ 30 w 95"/>
                  <a:gd name="T11" fmla="*/ 34 h 83"/>
                  <a:gd name="T12" fmla="*/ 31 w 95"/>
                  <a:gd name="T13" fmla="*/ 49 h 83"/>
                  <a:gd name="T14" fmla="*/ 75 w 95"/>
                  <a:gd name="T15" fmla="*/ 68 h 83"/>
                  <a:gd name="T16" fmla="*/ 83 w 95"/>
                  <a:gd name="T17" fmla="*/ 68 h 83"/>
                  <a:gd name="T18" fmla="*/ 83 w 95"/>
                  <a:gd name="T19" fmla="*/ 68 h 83"/>
                  <a:gd name="T20" fmla="*/ 95 w 95"/>
                  <a:gd name="T21" fmla="*/ 34 h 83"/>
                  <a:gd name="T22" fmla="*/ 80 w 95"/>
                  <a:gd name="T23" fmla="*/ 63 h 83"/>
                  <a:gd name="T24" fmla="*/ 78 w 95"/>
                  <a:gd name="T25" fmla="*/ 61 h 83"/>
                  <a:gd name="T26" fmla="*/ 75 w 95"/>
                  <a:gd name="T27" fmla="*/ 55 h 83"/>
                  <a:gd name="T28" fmla="*/ 71 w 95"/>
                  <a:gd name="T29" fmla="*/ 34 h 83"/>
                  <a:gd name="T30" fmla="*/ 75 w 95"/>
                  <a:gd name="T31" fmla="*/ 13 h 83"/>
                  <a:gd name="T32" fmla="*/ 78 w 95"/>
                  <a:gd name="T33" fmla="*/ 7 h 83"/>
                  <a:gd name="T34" fmla="*/ 80 w 95"/>
                  <a:gd name="T35" fmla="*/ 5 h 83"/>
                  <a:gd name="T36" fmla="*/ 83 w 95"/>
                  <a:gd name="T37" fmla="*/ 7 h 83"/>
                  <a:gd name="T38" fmla="*/ 86 w 95"/>
                  <a:gd name="T39" fmla="*/ 13 h 83"/>
                  <a:gd name="T40" fmla="*/ 89 w 95"/>
                  <a:gd name="T41" fmla="*/ 34 h 83"/>
                  <a:gd name="T42" fmla="*/ 86 w 95"/>
                  <a:gd name="T43" fmla="*/ 55 h 83"/>
                  <a:gd name="T44" fmla="*/ 83 w 95"/>
                  <a:gd name="T45" fmla="*/ 61 h 83"/>
                  <a:gd name="T46" fmla="*/ 80 w 95"/>
                  <a:gd name="T47" fmla="*/ 63 h 83"/>
                  <a:gd name="T48" fmla="*/ 24 w 95"/>
                  <a:gd name="T49" fmla="*/ 34 h 83"/>
                  <a:gd name="T50" fmla="*/ 25 w 95"/>
                  <a:gd name="T51" fmla="*/ 20 h 83"/>
                  <a:gd name="T52" fmla="*/ 12 w 95"/>
                  <a:gd name="T53" fmla="*/ 21 h 83"/>
                  <a:gd name="T54" fmla="*/ 5 w 95"/>
                  <a:gd name="T55" fmla="*/ 21 h 83"/>
                  <a:gd name="T56" fmla="*/ 0 w 95"/>
                  <a:gd name="T57" fmla="*/ 30 h 83"/>
                  <a:gd name="T58" fmla="*/ 0 w 95"/>
                  <a:gd name="T59" fmla="*/ 38 h 83"/>
                  <a:gd name="T60" fmla="*/ 5 w 95"/>
                  <a:gd name="T61" fmla="*/ 47 h 83"/>
                  <a:gd name="T62" fmla="*/ 12 w 95"/>
                  <a:gd name="T63" fmla="*/ 47 h 83"/>
                  <a:gd name="T64" fmla="*/ 25 w 95"/>
                  <a:gd name="T65" fmla="*/ 48 h 83"/>
                  <a:gd name="T66" fmla="*/ 24 w 95"/>
                  <a:gd name="T67" fmla="*/ 34 h 83"/>
                  <a:gd name="T68" fmla="*/ 34 w 95"/>
                  <a:gd name="T69" fmla="*/ 54 h 83"/>
                  <a:gd name="T70" fmla="*/ 23 w 95"/>
                  <a:gd name="T71" fmla="*/ 51 h 83"/>
                  <a:gd name="T72" fmla="*/ 30 w 95"/>
                  <a:gd name="T73" fmla="*/ 81 h 83"/>
                  <a:gd name="T74" fmla="*/ 34 w 95"/>
                  <a:gd name="T75" fmla="*/ 83 h 83"/>
                  <a:gd name="T76" fmla="*/ 44 w 95"/>
                  <a:gd name="T77" fmla="*/ 78 h 83"/>
                  <a:gd name="T78" fmla="*/ 46 w 95"/>
                  <a:gd name="T79" fmla="*/ 75 h 83"/>
                  <a:gd name="T80" fmla="*/ 34 w 95"/>
                  <a:gd name="T81" fmla="*/ 54 h 83"/>
                  <a:gd name="T82" fmla="*/ 80 w 95"/>
                  <a:gd name="T83" fmla="*/ 45 h 83"/>
                  <a:gd name="T84" fmla="*/ 79 w 95"/>
                  <a:gd name="T85" fmla="*/ 45 h 83"/>
                  <a:gd name="T86" fmla="*/ 78 w 95"/>
                  <a:gd name="T87" fmla="*/ 42 h 83"/>
                  <a:gd name="T88" fmla="*/ 77 w 95"/>
                  <a:gd name="T89" fmla="*/ 34 h 83"/>
                  <a:gd name="T90" fmla="*/ 78 w 95"/>
                  <a:gd name="T91" fmla="*/ 26 h 83"/>
                  <a:gd name="T92" fmla="*/ 79 w 95"/>
                  <a:gd name="T93" fmla="*/ 24 h 83"/>
                  <a:gd name="T94" fmla="*/ 80 w 95"/>
                  <a:gd name="T95" fmla="*/ 23 h 83"/>
                  <a:gd name="T96" fmla="*/ 81 w 95"/>
                  <a:gd name="T97" fmla="*/ 24 h 83"/>
                  <a:gd name="T98" fmla="*/ 82 w 95"/>
                  <a:gd name="T99" fmla="*/ 26 h 83"/>
                  <a:gd name="T100" fmla="*/ 84 w 95"/>
                  <a:gd name="T101" fmla="*/ 34 h 83"/>
                  <a:gd name="T102" fmla="*/ 82 w 95"/>
                  <a:gd name="T103" fmla="*/ 42 h 83"/>
                  <a:gd name="T104" fmla="*/ 81 w 95"/>
                  <a:gd name="T105" fmla="*/ 45 h 83"/>
                  <a:gd name="T106" fmla="*/ 80 w 95"/>
                  <a:gd name="T107" fmla="*/ 4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5" h="83">
                    <a:moveTo>
                      <a:pt x="95" y="34"/>
                    </a:moveTo>
                    <a:cubicBezTo>
                      <a:pt x="95" y="15"/>
                      <a:pt x="90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57" y="14"/>
                      <a:pt x="31" y="19"/>
                    </a:cubicBezTo>
                    <a:cubicBezTo>
                      <a:pt x="31" y="23"/>
                      <a:pt x="30" y="28"/>
                      <a:pt x="30" y="34"/>
                    </a:cubicBezTo>
                    <a:cubicBezTo>
                      <a:pt x="30" y="40"/>
                      <a:pt x="31" y="45"/>
                      <a:pt x="31" y="49"/>
                    </a:cubicBezTo>
                    <a:cubicBezTo>
                      <a:pt x="57" y="54"/>
                      <a:pt x="75" y="68"/>
                      <a:pt x="75" y="68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90" y="68"/>
                      <a:pt x="95" y="53"/>
                      <a:pt x="95" y="34"/>
                    </a:cubicBezTo>
                    <a:close/>
                    <a:moveTo>
                      <a:pt x="80" y="63"/>
                    </a:moveTo>
                    <a:cubicBezTo>
                      <a:pt x="79" y="63"/>
                      <a:pt x="78" y="62"/>
                      <a:pt x="78" y="61"/>
                    </a:cubicBezTo>
                    <a:cubicBezTo>
                      <a:pt x="77" y="60"/>
                      <a:pt x="76" y="58"/>
                      <a:pt x="75" y="55"/>
                    </a:cubicBezTo>
                    <a:cubicBezTo>
                      <a:pt x="73" y="50"/>
                      <a:pt x="71" y="42"/>
                      <a:pt x="71" y="34"/>
                    </a:cubicBezTo>
                    <a:cubicBezTo>
                      <a:pt x="71" y="26"/>
                      <a:pt x="73" y="18"/>
                      <a:pt x="75" y="13"/>
                    </a:cubicBezTo>
                    <a:cubicBezTo>
                      <a:pt x="76" y="10"/>
                      <a:pt x="77" y="8"/>
                      <a:pt x="78" y="7"/>
                    </a:cubicBezTo>
                    <a:cubicBezTo>
                      <a:pt x="78" y="6"/>
                      <a:pt x="79" y="5"/>
                      <a:pt x="80" y="5"/>
                    </a:cubicBezTo>
                    <a:cubicBezTo>
                      <a:pt x="81" y="5"/>
                      <a:pt x="82" y="6"/>
                      <a:pt x="83" y="7"/>
                    </a:cubicBezTo>
                    <a:cubicBezTo>
                      <a:pt x="84" y="8"/>
                      <a:pt x="85" y="10"/>
                      <a:pt x="86" y="13"/>
                    </a:cubicBezTo>
                    <a:cubicBezTo>
                      <a:pt x="88" y="18"/>
                      <a:pt x="89" y="26"/>
                      <a:pt x="89" y="34"/>
                    </a:cubicBezTo>
                    <a:cubicBezTo>
                      <a:pt x="89" y="42"/>
                      <a:pt x="88" y="50"/>
                      <a:pt x="86" y="55"/>
                    </a:cubicBezTo>
                    <a:cubicBezTo>
                      <a:pt x="85" y="58"/>
                      <a:pt x="84" y="60"/>
                      <a:pt x="83" y="61"/>
                    </a:cubicBezTo>
                    <a:cubicBezTo>
                      <a:pt x="82" y="62"/>
                      <a:pt x="81" y="63"/>
                      <a:pt x="80" y="63"/>
                    </a:cubicBezTo>
                    <a:close/>
                    <a:moveTo>
                      <a:pt x="24" y="34"/>
                    </a:moveTo>
                    <a:cubicBezTo>
                      <a:pt x="24" y="29"/>
                      <a:pt x="24" y="25"/>
                      <a:pt x="25" y="20"/>
                    </a:cubicBezTo>
                    <a:cubicBezTo>
                      <a:pt x="20" y="21"/>
                      <a:pt x="16" y="21"/>
                      <a:pt x="12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7"/>
                      <a:pt x="5" y="47"/>
                      <a:pt x="12" y="47"/>
                    </a:cubicBezTo>
                    <a:cubicBezTo>
                      <a:pt x="16" y="47"/>
                      <a:pt x="20" y="47"/>
                      <a:pt x="25" y="48"/>
                    </a:cubicBezTo>
                    <a:cubicBezTo>
                      <a:pt x="24" y="43"/>
                      <a:pt x="24" y="39"/>
                      <a:pt x="24" y="34"/>
                    </a:cubicBezTo>
                    <a:close/>
                    <a:moveTo>
                      <a:pt x="34" y="54"/>
                    </a:moveTo>
                    <a:cubicBezTo>
                      <a:pt x="23" y="51"/>
                      <a:pt x="23" y="51"/>
                      <a:pt x="23" y="5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1" y="83"/>
                      <a:pt x="32" y="83"/>
                      <a:pt x="34" y="83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6" y="78"/>
                      <a:pt x="47" y="76"/>
                      <a:pt x="46" y="75"/>
                    </a:cubicBezTo>
                    <a:lnTo>
                      <a:pt x="34" y="54"/>
                    </a:lnTo>
                    <a:close/>
                    <a:moveTo>
                      <a:pt x="80" y="45"/>
                    </a:moveTo>
                    <a:cubicBezTo>
                      <a:pt x="80" y="45"/>
                      <a:pt x="80" y="45"/>
                      <a:pt x="79" y="45"/>
                    </a:cubicBezTo>
                    <a:cubicBezTo>
                      <a:pt x="79" y="44"/>
                      <a:pt x="79" y="43"/>
                      <a:pt x="78" y="42"/>
                    </a:cubicBezTo>
                    <a:cubicBezTo>
                      <a:pt x="77" y="40"/>
                      <a:pt x="77" y="37"/>
                      <a:pt x="77" y="34"/>
                    </a:cubicBezTo>
                    <a:cubicBezTo>
                      <a:pt x="77" y="31"/>
                      <a:pt x="77" y="28"/>
                      <a:pt x="78" y="26"/>
                    </a:cubicBezTo>
                    <a:cubicBezTo>
                      <a:pt x="79" y="25"/>
                      <a:pt x="79" y="24"/>
                      <a:pt x="79" y="24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1" y="23"/>
                      <a:pt x="81" y="23"/>
                      <a:pt x="81" y="24"/>
                    </a:cubicBezTo>
                    <a:cubicBezTo>
                      <a:pt x="82" y="24"/>
                      <a:pt x="82" y="25"/>
                      <a:pt x="82" y="26"/>
                    </a:cubicBezTo>
                    <a:cubicBezTo>
                      <a:pt x="83" y="28"/>
                      <a:pt x="84" y="31"/>
                      <a:pt x="84" y="34"/>
                    </a:cubicBezTo>
                    <a:cubicBezTo>
                      <a:pt x="84" y="37"/>
                      <a:pt x="83" y="40"/>
                      <a:pt x="82" y="42"/>
                    </a:cubicBezTo>
                    <a:cubicBezTo>
                      <a:pt x="82" y="43"/>
                      <a:pt x="82" y="44"/>
                      <a:pt x="81" y="45"/>
                    </a:cubicBezTo>
                    <a:cubicBezTo>
                      <a:pt x="81" y="45"/>
                      <a:pt x="81" y="45"/>
                      <a:pt x="8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8" name="任意多边形 163"/>
              <p:cNvSpPr/>
              <p:nvPr/>
            </p:nvSpPr>
            <p:spPr bwMode="auto">
              <a:xfrm>
                <a:off x="7751370" y="2444330"/>
                <a:ext cx="236837" cy="236836"/>
              </a:xfrm>
              <a:custGeom>
                <a:avLst/>
                <a:gdLst>
                  <a:gd name="T0" fmla="*/ 60 w 121"/>
                  <a:gd name="T1" fmla="*/ 121 h 121"/>
                  <a:gd name="T2" fmla="*/ 121 w 121"/>
                  <a:gd name="T3" fmla="*/ 61 h 121"/>
                  <a:gd name="T4" fmla="*/ 83 w 121"/>
                  <a:gd name="T5" fmla="*/ 61 h 121"/>
                  <a:gd name="T6" fmla="*/ 83 w 121"/>
                  <a:gd name="T7" fmla="*/ 0 h 121"/>
                  <a:gd name="T8" fmla="*/ 37 w 121"/>
                  <a:gd name="T9" fmla="*/ 0 h 121"/>
                  <a:gd name="T10" fmla="*/ 37 w 121"/>
                  <a:gd name="T11" fmla="*/ 61 h 121"/>
                  <a:gd name="T12" fmla="*/ 0 w 121"/>
                  <a:gd name="T13" fmla="*/ 61 h 121"/>
                  <a:gd name="T14" fmla="*/ 60 w 121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1">
                    <a:moveTo>
                      <a:pt x="60" y="121"/>
                    </a:moveTo>
                    <a:lnTo>
                      <a:pt x="121" y="61"/>
                    </a:lnTo>
                    <a:lnTo>
                      <a:pt x="83" y="61"/>
                    </a:lnTo>
                    <a:lnTo>
                      <a:pt x="83" y="0"/>
                    </a:lnTo>
                    <a:lnTo>
                      <a:pt x="37" y="0"/>
                    </a:lnTo>
                    <a:lnTo>
                      <a:pt x="37" y="61"/>
                    </a:lnTo>
                    <a:lnTo>
                      <a:pt x="0" y="61"/>
                    </a:lnTo>
                    <a:lnTo>
                      <a:pt x="60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9" name="任意多边形 164"/>
              <p:cNvSpPr/>
              <p:nvPr/>
            </p:nvSpPr>
            <p:spPr bwMode="auto">
              <a:xfrm>
                <a:off x="7222892" y="3976918"/>
                <a:ext cx="205520" cy="152672"/>
              </a:xfrm>
              <a:custGeom>
                <a:avLst/>
                <a:gdLst>
                  <a:gd name="T0" fmla="*/ 56 w 64"/>
                  <a:gd name="T1" fmla="*/ 8 h 48"/>
                  <a:gd name="T2" fmla="*/ 56 w 64"/>
                  <a:gd name="T3" fmla="*/ 0 h 48"/>
                  <a:gd name="T4" fmla="*/ 0 w 64"/>
                  <a:gd name="T5" fmla="*/ 0 h 48"/>
                  <a:gd name="T6" fmla="*/ 0 w 64"/>
                  <a:gd name="T7" fmla="*/ 44 h 48"/>
                  <a:gd name="T8" fmla="*/ 4 w 64"/>
                  <a:gd name="T9" fmla="*/ 48 h 48"/>
                  <a:gd name="T10" fmla="*/ 58 w 64"/>
                  <a:gd name="T11" fmla="*/ 48 h 48"/>
                  <a:gd name="T12" fmla="*/ 64 w 64"/>
                  <a:gd name="T13" fmla="*/ 42 h 48"/>
                  <a:gd name="T14" fmla="*/ 64 w 64"/>
                  <a:gd name="T15" fmla="*/ 8 h 48"/>
                  <a:gd name="T16" fmla="*/ 56 w 64"/>
                  <a:gd name="T17" fmla="*/ 8 h 48"/>
                  <a:gd name="T18" fmla="*/ 52 w 64"/>
                  <a:gd name="T19" fmla="*/ 44 h 48"/>
                  <a:gd name="T20" fmla="*/ 4 w 64"/>
                  <a:gd name="T21" fmla="*/ 44 h 48"/>
                  <a:gd name="T22" fmla="*/ 4 w 64"/>
                  <a:gd name="T23" fmla="*/ 4 h 48"/>
                  <a:gd name="T24" fmla="*/ 52 w 64"/>
                  <a:gd name="T25" fmla="*/ 4 h 48"/>
                  <a:gd name="T26" fmla="*/ 52 w 64"/>
                  <a:gd name="T27" fmla="*/ 44 h 48"/>
                  <a:gd name="T28" fmla="*/ 8 w 64"/>
                  <a:gd name="T29" fmla="*/ 12 h 48"/>
                  <a:gd name="T30" fmla="*/ 48 w 64"/>
                  <a:gd name="T31" fmla="*/ 12 h 48"/>
                  <a:gd name="T32" fmla="*/ 48 w 64"/>
                  <a:gd name="T33" fmla="*/ 16 h 48"/>
                  <a:gd name="T34" fmla="*/ 8 w 64"/>
                  <a:gd name="T35" fmla="*/ 16 h 48"/>
                  <a:gd name="T36" fmla="*/ 8 w 64"/>
                  <a:gd name="T37" fmla="*/ 12 h 48"/>
                  <a:gd name="T38" fmla="*/ 32 w 64"/>
                  <a:gd name="T39" fmla="*/ 20 h 48"/>
                  <a:gd name="T40" fmla="*/ 48 w 64"/>
                  <a:gd name="T41" fmla="*/ 20 h 48"/>
                  <a:gd name="T42" fmla="*/ 48 w 64"/>
                  <a:gd name="T43" fmla="*/ 24 h 48"/>
                  <a:gd name="T44" fmla="*/ 32 w 64"/>
                  <a:gd name="T45" fmla="*/ 24 h 48"/>
                  <a:gd name="T46" fmla="*/ 32 w 64"/>
                  <a:gd name="T47" fmla="*/ 20 h 48"/>
                  <a:gd name="T48" fmla="*/ 32 w 64"/>
                  <a:gd name="T49" fmla="*/ 28 h 48"/>
                  <a:gd name="T50" fmla="*/ 48 w 64"/>
                  <a:gd name="T51" fmla="*/ 28 h 48"/>
                  <a:gd name="T52" fmla="*/ 48 w 64"/>
                  <a:gd name="T53" fmla="*/ 32 h 48"/>
                  <a:gd name="T54" fmla="*/ 32 w 64"/>
                  <a:gd name="T55" fmla="*/ 32 h 48"/>
                  <a:gd name="T56" fmla="*/ 32 w 64"/>
                  <a:gd name="T57" fmla="*/ 28 h 48"/>
                  <a:gd name="T58" fmla="*/ 32 w 64"/>
                  <a:gd name="T59" fmla="*/ 36 h 48"/>
                  <a:gd name="T60" fmla="*/ 44 w 64"/>
                  <a:gd name="T61" fmla="*/ 36 h 48"/>
                  <a:gd name="T62" fmla="*/ 44 w 64"/>
                  <a:gd name="T63" fmla="*/ 40 h 48"/>
                  <a:gd name="T64" fmla="*/ 32 w 64"/>
                  <a:gd name="T65" fmla="*/ 40 h 48"/>
                  <a:gd name="T66" fmla="*/ 32 w 64"/>
                  <a:gd name="T67" fmla="*/ 36 h 48"/>
                  <a:gd name="T68" fmla="*/ 8 w 64"/>
                  <a:gd name="T69" fmla="*/ 20 h 48"/>
                  <a:gd name="T70" fmla="*/ 28 w 64"/>
                  <a:gd name="T71" fmla="*/ 20 h 48"/>
                  <a:gd name="T72" fmla="*/ 28 w 64"/>
                  <a:gd name="T73" fmla="*/ 40 h 48"/>
                  <a:gd name="T74" fmla="*/ 8 w 64"/>
                  <a:gd name="T75" fmla="*/ 40 h 48"/>
                  <a:gd name="T76" fmla="*/ 8 w 64"/>
                  <a:gd name="T77" fmla="*/ 2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4" h="48">
                    <a:moveTo>
                      <a:pt x="56" y="8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2" y="48"/>
                      <a:pt x="4" y="48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61" y="48"/>
                      <a:pt x="64" y="45"/>
                      <a:pt x="64" y="42"/>
                    </a:cubicBezTo>
                    <a:cubicBezTo>
                      <a:pt x="64" y="8"/>
                      <a:pt x="64" y="8"/>
                      <a:pt x="64" y="8"/>
                    </a:cubicBezTo>
                    <a:lnTo>
                      <a:pt x="56" y="8"/>
                    </a:lnTo>
                    <a:close/>
                    <a:moveTo>
                      <a:pt x="52" y="44"/>
                    </a:moveTo>
                    <a:cubicBezTo>
                      <a:pt x="4" y="44"/>
                      <a:pt x="4" y="44"/>
                      <a:pt x="4" y="4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2" y="4"/>
                      <a:pt x="52" y="4"/>
                      <a:pt x="52" y="4"/>
                    </a:cubicBezTo>
                    <a:lnTo>
                      <a:pt x="52" y="44"/>
                    </a:lnTo>
                    <a:close/>
                    <a:moveTo>
                      <a:pt x="8" y="12"/>
                    </a:move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8" y="16"/>
                      <a:pt x="8" y="16"/>
                      <a:pt x="8" y="16"/>
                    </a:cubicBezTo>
                    <a:lnTo>
                      <a:pt x="8" y="12"/>
                    </a:lnTo>
                    <a:close/>
                    <a:moveTo>
                      <a:pt x="32" y="20"/>
                    </a:moveTo>
                    <a:cubicBezTo>
                      <a:pt x="48" y="20"/>
                      <a:pt x="48" y="20"/>
                      <a:pt x="48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32" y="24"/>
                      <a:pt x="32" y="24"/>
                      <a:pt x="32" y="24"/>
                    </a:cubicBezTo>
                    <a:lnTo>
                      <a:pt x="32" y="20"/>
                    </a:lnTo>
                    <a:close/>
                    <a:moveTo>
                      <a:pt x="32" y="28"/>
                    </a:move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32" y="32"/>
                      <a:pt x="32" y="32"/>
                      <a:pt x="32" y="32"/>
                    </a:cubicBezTo>
                    <a:lnTo>
                      <a:pt x="32" y="28"/>
                    </a:lnTo>
                    <a:close/>
                    <a:moveTo>
                      <a:pt x="32" y="36"/>
                    </a:moveTo>
                    <a:cubicBezTo>
                      <a:pt x="44" y="36"/>
                      <a:pt x="44" y="36"/>
                      <a:pt x="44" y="36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32" y="40"/>
                      <a:pt x="32" y="40"/>
                      <a:pt x="32" y="40"/>
                    </a:cubicBezTo>
                    <a:lnTo>
                      <a:pt x="32" y="36"/>
                    </a:lnTo>
                    <a:close/>
                    <a:moveTo>
                      <a:pt x="8" y="20"/>
                    </a:move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8" y="40"/>
                      <a:pt x="8" y="40"/>
                      <a:pt x="8" y="40"/>
                    </a:cubicBezTo>
                    <a:lnTo>
                      <a:pt x="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0" name="任意多边形 165"/>
              <p:cNvSpPr/>
              <p:nvPr/>
            </p:nvSpPr>
            <p:spPr bwMode="auto">
              <a:xfrm>
                <a:off x="8054756" y="1359970"/>
                <a:ext cx="246623" cy="246623"/>
              </a:xfrm>
              <a:custGeom>
                <a:avLst/>
                <a:gdLst>
                  <a:gd name="T0" fmla="*/ 64 w 77"/>
                  <a:gd name="T1" fmla="*/ 0 h 77"/>
                  <a:gd name="T2" fmla="*/ 13 w 77"/>
                  <a:gd name="T3" fmla="*/ 0 h 77"/>
                  <a:gd name="T4" fmla="*/ 0 w 77"/>
                  <a:gd name="T5" fmla="*/ 13 h 77"/>
                  <a:gd name="T6" fmla="*/ 0 w 77"/>
                  <a:gd name="T7" fmla="*/ 64 h 77"/>
                  <a:gd name="T8" fmla="*/ 13 w 77"/>
                  <a:gd name="T9" fmla="*/ 77 h 77"/>
                  <a:gd name="T10" fmla="*/ 64 w 77"/>
                  <a:gd name="T11" fmla="*/ 77 h 77"/>
                  <a:gd name="T12" fmla="*/ 77 w 77"/>
                  <a:gd name="T13" fmla="*/ 64 h 77"/>
                  <a:gd name="T14" fmla="*/ 77 w 77"/>
                  <a:gd name="T15" fmla="*/ 13 h 77"/>
                  <a:gd name="T16" fmla="*/ 64 w 77"/>
                  <a:gd name="T17" fmla="*/ 0 h 77"/>
                  <a:gd name="T18" fmla="*/ 25 w 77"/>
                  <a:gd name="T19" fmla="*/ 34 h 77"/>
                  <a:gd name="T20" fmla="*/ 52 w 77"/>
                  <a:gd name="T21" fmla="*/ 34 h 77"/>
                  <a:gd name="T22" fmla="*/ 53 w 77"/>
                  <a:gd name="T23" fmla="*/ 38 h 77"/>
                  <a:gd name="T24" fmla="*/ 39 w 77"/>
                  <a:gd name="T25" fmla="*/ 53 h 77"/>
                  <a:gd name="T26" fmla="*/ 24 w 77"/>
                  <a:gd name="T27" fmla="*/ 38 h 77"/>
                  <a:gd name="T28" fmla="*/ 25 w 77"/>
                  <a:gd name="T29" fmla="*/ 34 h 77"/>
                  <a:gd name="T30" fmla="*/ 67 w 77"/>
                  <a:gd name="T31" fmla="*/ 33 h 77"/>
                  <a:gd name="T32" fmla="*/ 67 w 77"/>
                  <a:gd name="T33" fmla="*/ 53 h 77"/>
                  <a:gd name="T34" fmla="*/ 67 w 77"/>
                  <a:gd name="T35" fmla="*/ 62 h 77"/>
                  <a:gd name="T36" fmla="*/ 63 w 77"/>
                  <a:gd name="T37" fmla="*/ 67 h 77"/>
                  <a:gd name="T38" fmla="*/ 15 w 77"/>
                  <a:gd name="T39" fmla="*/ 67 h 77"/>
                  <a:gd name="T40" fmla="*/ 10 w 77"/>
                  <a:gd name="T41" fmla="*/ 63 h 77"/>
                  <a:gd name="T42" fmla="*/ 10 w 77"/>
                  <a:gd name="T43" fmla="*/ 53 h 77"/>
                  <a:gd name="T44" fmla="*/ 10 w 77"/>
                  <a:gd name="T45" fmla="*/ 34 h 77"/>
                  <a:gd name="T46" fmla="*/ 10 w 77"/>
                  <a:gd name="T47" fmla="*/ 34 h 77"/>
                  <a:gd name="T48" fmla="*/ 17 w 77"/>
                  <a:gd name="T49" fmla="*/ 34 h 77"/>
                  <a:gd name="T50" fmla="*/ 17 w 77"/>
                  <a:gd name="T51" fmla="*/ 39 h 77"/>
                  <a:gd name="T52" fmla="*/ 39 w 77"/>
                  <a:gd name="T53" fmla="*/ 60 h 77"/>
                  <a:gd name="T54" fmla="*/ 60 w 77"/>
                  <a:gd name="T55" fmla="*/ 38 h 77"/>
                  <a:gd name="T56" fmla="*/ 60 w 77"/>
                  <a:gd name="T57" fmla="*/ 33 h 77"/>
                  <a:gd name="T58" fmla="*/ 67 w 77"/>
                  <a:gd name="T59" fmla="*/ 33 h 77"/>
                  <a:gd name="T60" fmla="*/ 67 w 77"/>
                  <a:gd name="T61" fmla="*/ 17 h 77"/>
                  <a:gd name="T62" fmla="*/ 65 w 77"/>
                  <a:gd name="T63" fmla="*/ 19 h 77"/>
                  <a:gd name="T64" fmla="*/ 60 w 77"/>
                  <a:gd name="T65" fmla="*/ 19 h 77"/>
                  <a:gd name="T66" fmla="*/ 58 w 77"/>
                  <a:gd name="T67" fmla="*/ 17 h 77"/>
                  <a:gd name="T68" fmla="*/ 58 w 77"/>
                  <a:gd name="T69" fmla="*/ 12 h 77"/>
                  <a:gd name="T70" fmla="*/ 60 w 77"/>
                  <a:gd name="T71" fmla="*/ 10 h 77"/>
                  <a:gd name="T72" fmla="*/ 65 w 77"/>
                  <a:gd name="T73" fmla="*/ 10 h 77"/>
                  <a:gd name="T74" fmla="*/ 67 w 77"/>
                  <a:gd name="T75" fmla="*/ 12 h 77"/>
                  <a:gd name="T76" fmla="*/ 67 w 77"/>
                  <a:gd name="T77" fmla="*/ 1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7" h="77">
                    <a:moveTo>
                      <a:pt x="64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" y="71"/>
                      <a:pt x="6" y="77"/>
                      <a:pt x="13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71" y="76"/>
                      <a:pt x="77" y="71"/>
                      <a:pt x="77" y="64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6"/>
                      <a:pt x="71" y="0"/>
                      <a:pt x="64" y="0"/>
                    </a:cubicBezTo>
                    <a:close/>
                    <a:moveTo>
                      <a:pt x="25" y="34"/>
                    </a:moveTo>
                    <a:cubicBezTo>
                      <a:pt x="52" y="34"/>
                      <a:pt x="52" y="34"/>
                      <a:pt x="52" y="34"/>
                    </a:cubicBezTo>
                    <a:cubicBezTo>
                      <a:pt x="53" y="35"/>
                      <a:pt x="53" y="37"/>
                      <a:pt x="53" y="38"/>
                    </a:cubicBezTo>
                    <a:cubicBezTo>
                      <a:pt x="53" y="46"/>
                      <a:pt x="47" y="53"/>
                      <a:pt x="39" y="53"/>
                    </a:cubicBezTo>
                    <a:cubicBezTo>
                      <a:pt x="31" y="53"/>
                      <a:pt x="24" y="47"/>
                      <a:pt x="24" y="38"/>
                    </a:cubicBezTo>
                    <a:cubicBezTo>
                      <a:pt x="24" y="37"/>
                      <a:pt x="24" y="35"/>
                      <a:pt x="25" y="34"/>
                    </a:cubicBezTo>
                    <a:close/>
                    <a:moveTo>
                      <a:pt x="67" y="33"/>
                    </a:moveTo>
                    <a:cubicBezTo>
                      <a:pt x="67" y="53"/>
                      <a:pt x="67" y="53"/>
                      <a:pt x="67" y="53"/>
                    </a:cubicBezTo>
                    <a:cubicBezTo>
                      <a:pt x="67" y="62"/>
                      <a:pt x="67" y="62"/>
                      <a:pt x="67" y="62"/>
                    </a:cubicBezTo>
                    <a:cubicBezTo>
                      <a:pt x="67" y="65"/>
                      <a:pt x="65" y="67"/>
                      <a:pt x="63" y="67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2" y="67"/>
                      <a:pt x="10" y="65"/>
                      <a:pt x="10" y="6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5"/>
                      <a:pt x="17" y="37"/>
                      <a:pt x="17" y="39"/>
                    </a:cubicBezTo>
                    <a:cubicBezTo>
                      <a:pt x="17" y="51"/>
                      <a:pt x="27" y="60"/>
                      <a:pt x="39" y="60"/>
                    </a:cubicBezTo>
                    <a:cubicBezTo>
                      <a:pt x="51" y="60"/>
                      <a:pt x="60" y="50"/>
                      <a:pt x="60" y="38"/>
                    </a:cubicBezTo>
                    <a:cubicBezTo>
                      <a:pt x="60" y="37"/>
                      <a:pt x="60" y="35"/>
                      <a:pt x="60" y="33"/>
                    </a:cubicBezTo>
                    <a:cubicBezTo>
                      <a:pt x="67" y="33"/>
                      <a:pt x="67" y="33"/>
                      <a:pt x="67" y="33"/>
                    </a:cubicBezTo>
                    <a:close/>
                    <a:moveTo>
                      <a:pt x="67" y="17"/>
                    </a:moveTo>
                    <a:cubicBezTo>
                      <a:pt x="67" y="18"/>
                      <a:pt x="66" y="19"/>
                      <a:pt x="65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59" y="19"/>
                      <a:pt x="58" y="18"/>
                      <a:pt x="58" y="17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8" y="11"/>
                      <a:pt x="59" y="10"/>
                      <a:pt x="60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6" y="9"/>
                      <a:pt x="67" y="11"/>
                      <a:pt x="67" y="12"/>
                    </a:cubicBezTo>
                    <a:lnTo>
                      <a:pt x="67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1" name="任意多边形 166"/>
              <p:cNvSpPr/>
              <p:nvPr/>
            </p:nvSpPr>
            <p:spPr bwMode="auto">
              <a:xfrm>
                <a:off x="7590869" y="1725991"/>
                <a:ext cx="252496" cy="191818"/>
              </a:xfrm>
              <a:custGeom>
                <a:avLst/>
                <a:gdLst>
                  <a:gd name="T0" fmla="*/ 76 w 79"/>
                  <a:gd name="T1" fmla="*/ 3 h 60"/>
                  <a:gd name="T2" fmla="*/ 40 w 79"/>
                  <a:gd name="T3" fmla="*/ 0 h 60"/>
                  <a:gd name="T4" fmla="*/ 4 w 79"/>
                  <a:gd name="T5" fmla="*/ 3 h 60"/>
                  <a:gd name="T6" fmla="*/ 0 w 79"/>
                  <a:gd name="T7" fmla="*/ 30 h 60"/>
                  <a:gd name="T8" fmla="*/ 4 w 79"/>
                  <a:gd name="T9" fmla="*/ 57 h 60"/>
                  <a:gd name="T10" fmla="*/ 40 w 79"/>
                  <a:gd name="T11" fmla="*/ 60 h 60"/>
                  <a:gd name="T12" fmla="*/ 76 w 79"/>
                  <a:gd name="T13" fmla="*/ 57 h 60"/>
                  <a:gd name="T14" fmla="*/ 79 w 79"/>
                  <a:gd name="T15" fmla="*/ 30 h 60"/>
                  <a:gd name="T16" fmla="*/ 76 w 79"/>
                  <a:gd name="T17" fmla="*/ 3 h 60"/>
                  <a:gd name="T18" fmla="*/ 30 w 79"/>
                  <a:gd name="T19" fmla="*/ 45 h 60"/>
                  <a:gd name="T20" fmla="*/ 30 w 79"/>
                  <a:gd name="T21" fmla="*/ 15 h 60"/>
                  <a:gd name="T22" fmla="*/ 55 w 79"/>
                  <a:gd name="T23" fmla="*/ 30 h 60"/>
                  <a:gd name="T24" fmla="*/ 30 w 79"/>
                  <a:gd name="T25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60">
                    <a:moveTo>
                      <a:pt x="76" y="3"/>
                    </a:moveTo>
                    <a:cubicBezTo>
                      <a:pt x="65" y="1"/>
                      <a:pt x="53" y="0"/>
                      <a:pt x="40" y="0"/>
                    </a:cubicBezTo>
                    <a:cubicBezTo>
                      <a:pt x="27" y="0"/>
                      <a:pt x="15" y="1"/>
                      <a:pt x="4" y="3"/>
                    </a:cubicBezTo>
                    <a:cubicBezTo>
                      <a:pt x="2" y="11"/>
                      <a:pt x="0" y="20"/>
                      <a:pt x="0" y="30"/>
                    </a:cubicBezTo>
                    <a:cubicBezTo>
                      <a:pt x="0" y="40"/>
                      <a:pt x="2" y="49"/>
                      <a:pt x="4" y="57"/>
                    </a:cubicBezTo>
                    <a:cubicBezTo>
                      <a:pt x="15" y="59"/>
                      <a:pt x="27" y="60"/>
                      <a:pt x="40" y="60"/>
                    </a:cubicBezTo>
                    <a:cubicBezTo>
                      <a:pt x="53" y="60"/>
                      <a:pt x="65" y="59"/>
                      <a:pt x="76" y="57"/>
                    </a:cubicBezTo>
                    <a:cubicBezTo>
                      <a:pt x="78" y="49"/>
                      <a:pt x="79" y="40"/>
                      <a:pt x="79" y="30"/>
                    </a:cubicBezTo>
                    <a:cubicBezTo>
                      <a:pt x="79" y="20"/>
                      <a:pt x="78" y="11"/>
                      <a:pt x="76" y="3"/>
                    </a:cubicBezTo>
                    <a:close/>
                    <a:moveTo>
                      <a:pt x="30" y="4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55" y="30"/>
                      <a:pt x="55" y="30"/>
                      <a:pt x="55" y="30"/>
                    </a:cubicBezTo>
                    <a:lnTo>
                      <a:pt x="3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2" name="任意多边形 167"/>
              <p:cNvSpPr/>
              <p:nvPr/>
            </p:nvSpPr>
            <p:spPr bwMode="auto">
              <a:xfrm>
                <a:off x="7334459" y="2704655"/>
                <a:ext cx="219221" cy="217263"/>
              </a:xfrm>
              <a:custGeom>
                <a:avLst/>
                <a:gdLst>
                  <a:gd name="T0" fmla="*/ 34 w 68"/>
                  <a:gd name="T1" fmla="*/ 0 h 68"/>
                  <a:gd name="T2" fmla="*/ 0 w 68"/>
                  <a:gd name="T3" fmla="*/ 34 h 68"/>
                  <a:gd name="T4" fmla="*/ 34 w 68"/>
                  <a:gd name="T5" fmla="*/ 68 h 68"/>
                  <a:gd name="T6" fmla="*/ 68 w 68"/>
                  <a:gd name="T7" fmla="*/ 34 h 68"/>
                  <a:gd name="T8" fmla="*/ 34 w 68"/>
                  <a:gd name="T9" fmla="*/ 0 h 68"/>
                  <a:gd name="T10" fmla="*/ 34 w 68"/>
                  <a:gd name="T11" fmla="*/ 61 h 68"/>
                  <a:gd name="T12" fmla="*/ 7 w 68"/>
                  <a:gd name="T13" fmla="*/ 34 h 68"/>
                  <a:gd name="T14" fmla="*/ 34 w 68"/>
                  <a:gd name="T15" fmla="*/ 6 h 68"/>
                  <a:gd name="T16" fmla="*/ 62 w 68"/>
                  <a:gd name="T17" fmla="*/ 34 h 68"/>
                  <a:gd name="T18" fmla="*/ 34 w 68"/>
                  <a:gd name="T19" fmla="*/ 61 h 68"/>
                  <a:gd name="T20" fmla="*/ 21 w 68"/>
                  <a:gd name="T21" fmla="*/ 21 h 68"/>
                  <a:gd name="T22" fmla="*/ 47 w 68"/>
                  <a:gd name="T23" fmla="*/ 21 h 68"/>
                  <a:gd name="T24" fmla="*/ 47 w 68"/>
                  <a:gd name="T25" fmla="*/ 46 h 68"/>
                  <a:gd name="T26" fmla="*/ 21 w 68"/>
                  <a:gd name="T27" fmla="*/ 46 h 68"/>
                  <a:gd name="T28" fmla="*/ 21 w 68"/>
                  <a:gd name="T29" fmla="*/ 2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68">
                    <a:moveTo>
                      <a:pt x="34" y="0"/>
                    </a:moveTo>
                    <a:cubicBezTo>
                      <a:pt x="15" y="0"/>
                      <a:pt x="0" y="15"/>
                      <a:pt x="0" y="34"/>
                    </a:cubicBezTo>
                    <a:cubicBezTo>
                      <a:pt x="0" y="52"/>
                      <a:pt x="15" y="68"/>
                      <a:pt x="34" y="68"/>
                    </a:cubicBezTo>
                    <a:cubicBezTo>
                      <a:pt x="53" y="68"/>
                      <a:pt x="68" y="52"/>
                      <a:pt x="68" y="34"/>
                    </a:cubicBezTo>
                    <a:cubicBezTo>
                      <a:pt x="68" y="15"/>
                      <a:pt x="53" y="0"/>
                      <a:pt x="34" y="0"/>
                    </a:cubicBezTo>
                    <a:close/>
                    <a:moveTo>
                      <a:pt x="34" y="61"/>
                    </a:moveTo>
                    <a:cubicBezTo>
                      <a:pt x="19" y="61"/>
                      <a:pt x="7" y="49"/>
                      <a:pt x="7" y="34"/>
                    </a:cubicBezTo>
                    <a:cubicBezTo>
                      <a:pt x="7" y="18"/>
                      <a:pt x="19" y="6"/>
                      <a:pt x="34" y="6"/>
                    </a:cubicBezTo>
                    <a:cubicBezTo>
                      <a:pt x="49" y="6"/>
                      <a:pt x="62" y="18"/>
                      <a:pt x="62" y="34"/>
                    </a:cubicBezTo>
                    <a:cubicBezTo>
                      <a:pt x="62" y="49"/>
                      <a:pt x="49" y="61"/>
                      <a:pt x="34" y="61"/>
                    </a:cubicBezTo>
                    <a:close/>
                    <a:moveTo>
                      <a:pt x="21" y="21"/>
                    </a:move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21" y="46"/>
                      <a:pt x="21" y="46"/>
                      <a:pt x="21" y="46"/>
                    </a:cubicBezTo>
                    <a:lnTo>
                      <a:pt x="21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3" name="任意多边形 168"/>
              <p:cNvSpPr/>
              <p:nvPr/>
            </p:nvSpPr>
            <p:spPr bwMode="auto">
              <a:xfrm>
                <a:off x="6575015" y="3595239"/>
                <a:ext cx="229008" cy="230965"/>
              </a:xfrm>
              <a:custGeom>
                <a:avLst/>
                <a:gdLst>
                  <a:gd name="T0" fmla="*/ 36 w 72"/>
                  <a:gd name="T1" fmla="*/ 0 h 72"/>
                  <a:gd name="T2" fmla="*/ 0 w 72"/>
                  <a:gd name="T3" fmla="*/ 36 h 72"/>
                  <a:gd name="T4" fmla="*/ 36 w 72"/>
                  <a:gd name="T5" fmla="*/ 72 h 72"/>
                  <a:gd name="T6" fmla="*/ 72 w 72"/>
                  <a:gd name="T7" fmla="*/ 36 h 72"/>
                  <a:gd name="T8" fmla="*/ 36 w 72"/>
                  <a:gd name="T9" fmla="*/ 0 h 72"/>
                  <a:gd name="T10" fmla="*/ 57 w 72"/>
                  <a:gd name="T11" fmla="*/ 31 h 72"/>
                  <a:gd name="T12" fmla="*/ 38 w 72"/>
                  <a:gd name="T13" fmla="*/ 59 h 72"/>
                  <a:gd name="T14" fmla="*/ 29 w 72"/>
                  <a:gd name="T15" fmla="*/ 55 h 72"/>
                  <a:gd name="T16" fmla="*/ 21 w 72"/>
                  <a:gd name="T17" fmla="*/ 33 h 72"/>
                  <a:gd name="T18" fmla="*/ 16 w 72"/>
                  <a:gd name="T19" fmla="*/ 35 h 72"/>
                  <a:gd name="T20" fmla="*/ 15 w 72"/>
                  <a:gd name="T21" fmla="*/ 32 h 72"/>
                  <a:gd name="T22" fmla="*/ 28 w 72"/>
                  <a:gd name="T23" fmla="*/ 23 h 72"/>
                  <a:gd name="T24" fmla="*/ 35 w 72"/>
                  <a:gd name="T25" fmla="*/ 37 h 72"/>
                  <a:gd name="T26" fmla="*/ 38 w 72"/>
                  <a:gd name="T27" fmla="*/ 46 h 72"/>
                  <a:gd name="T28" fmla="*/ 44 w 72"/>
                  <a:gd name="T29" fmla="*/ 38 h 72"/>
                  <a:gd name="T30" fmla="*/ 39 w 72"/>
                  <a:gd name="T31" fmla="*/ 32 h 72"/>
                  <a:gd name="T32" fmla="*/ 57 w 72"/>
                  <a:gd name="T33" fmla="*/ 3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36" y="0"/>
                    </a:moveTo>
                    <a:cubicBezTo>
                      <a:pt x="16" y="0"/>
                      <a:pt x="0" y="17"/>
                      <a:pt x="0" y="36"/>
                    </a:cubicBezTo>
                    <a:cubicBezTo>
                      <a:pt x="0" y="56"/>
                      <a:pt x="16" y="72"/>
                      <a:pt x="36" y="72"/>
                    </a:cubicBezTo>
                    <a:cubicBezTo>
                      <a:pt x="56" y="72"/>
                      <a:pt x="72" y="56"/>
                      <a:pt x="72" y="36"/>
                    </a:cubicBezTo>
                    <a:cubicBezTo>
                      <a:pt x="72" y="17"/>
                      <a:pt x="56" y="0"/>
                      <a:pt x="36" y="0"/>
                    </a:cubicBezTo>
                    <a:close/>
                    <a:moveTo>
                      <a:pt x="57" y="31"/>
                    </a:moveTo>
                    <a:cubicBezTo>
                      <a:pt x="55" y="45"/>
                      <a:pt x="42" y="56"/>
                      <a:pt x="38" y="59"/>
                    </a:cubicBezTo>
                    <a:cubicBezTo>
                      <a:pt x="34" y="61"/>
                      <a:pt x="30" y="58"/>
                      <a:pt x="29" y="55"/>
                    </a:cubicBezTo>
                    <a:cubicBezTo>
                      <a:pt x="27" y="52"/>
                      <a:pt x="22" y="35"/>
                      <a:pt x="21" y="33"/>
                    </a:cubicBezTo>
                    <a:cubicBezTo>
                      <a:pt x="20" y="32"/>
                      <a:pt x="16" y="35"/>
                      <a:pt x="16" y="3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22" y="24"/>
                      <a:pt x="28" y="23"/>
                    </a:cubicBezTo>
                    <a:cubicBezTo>
                      <a:pt x="33" y="22"/>
                      <a:pt x="33" y="32"/>
                      <a:pt x="35" y="37"/>
                    </a:cubicBezTo>
                    <a:cubicBezTo>
                      <a:pt x="36" y="43"/>
                      <a:pt x="37" y="46"/>
                      <a:pt x="38" y="46"/>
                    </a:cubicBezTo>
                    <a:cubicBezTo>
                      <a:pt x="39" y="46"/>
                      <a:pt x="42" y="43"/>
                      <a:pt x="44" y="38"/>
                    </a:cubicBezTo>
                    <a:cubicBezTo>
                      <a:pt x="47" y="34"/>
                      <a:pt x="44" y="29"/>
                      <a:pt x="39" y="32"/>
                    </a:cubicBezTo>
                    <a:cubicBezTo>
                      <a:pt x="41" y="21"/>
                      <a:pt x="60" y="18"/>
                      <a:pt x="57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4" name="任意多边形 169"/>
              <p:cNvSpPr/>
              <p:nvPr/>
            </p:nvSpPr>
            <p:spPr bwMode="auto">
              <a:xfrm>
                <a:off x="5843656" y="2888235"/>
                <a:ext cx="150715" cy="150714"/>
              </a:xfrm>
              <a:custGeom>
                <a:avLst/>
                <a:gdLst>
                  <a:gd name="T0" fmla="*/ 23 w 47"/>
                  <a:gd name="T1" fmla="*/ 0 h 47"/>
                  <a:gd name="T2" fmla="*/ 0 w 47"/>
                  <a:gd name="T3" fmla="*/ 24 h 47"/>
                  <a:gd name="T4" fmla="*/ 23 w 47"/>
                  <a:gd name="T5" fmla="*/ 47 h 47"/>
                  <a:gd name="T6" fmla="*/ 47 w 47"/>
                  <a:gd name="T7" fmla="*/ 24 h 47"/>
                  <a:gd name="T8" fmla="*/ 23 w 47"/>
                  <a:gd name="T9" fmla="*/ 0 h 47"/>
                  <a:gd name="T10" fmla="*/ 5 w 47"/>
                  <a:gd name="T11" fmla="*/ 24 h 47"/>
                  <a:gd name="T12" fmla="*/ 23 w 47"/>
                  <a:gd name="T13" fmla="*/ 6 h 47"/>
                  <a:gd name="T14" fmla="*/ 23 w 47"/>
                  <a:gd name="T15" fmla="*/ 42 h 47"/>
                  <a:gd name="T16" fmla="*/ 5 w 47"/>
                  <a:gd name="T17" fmla="*/ 2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7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7"/>
                      <a:pt x="23" y="47"/>
                    </a:cubicBezTo>
                    <a:cubicBezTo>
                      <a:pt x="36" y="47"/>
                      <a:pt x="47" y="37"/>
                      <a:pt x="47" y="24"/>
                    </a:cubicBezTo>
                    <a:cubicBezTo>
                      <a:pt x="47" y="11"/>
                      <a:pt x="36" y="0"/>
                      <a:pt x="23" y="0"/>
                    </a:cubicBezTo>
                    <a:close/>
                    <a:moveTo>
                      <a:pt x="5" y="24"/>
                    </a:moveTo>
                    <a:cubicBezTo>
                      <a:pt x="5" y="14"/>
                      <a:pt x="13" y="6"/>
                      <a:pt x="23" y="6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13" y="42"/>
                      <a:pt x="5" y="3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5" name="任意多边形 170"/>
              <p:cNvSpPr/>
              <p:nvPr/>
            </p:nvSpPr>
            <p:spPr bwMode="auto">
              <a:xfrm>
                <a:off x="5900419" y="2101389"/>
                <a:ext cx="215306" cy="199648"/>
              </a:xfrm>
              <a:custGeom>
                <a:avLst/>
                <a:gdLst>
                  <a:gd name="T0" fmla="*/ 34 w 67"/>
                  <a:gd name="T1" fmla="*/ 8 h 62"/>
                  <a:gd name="T2" fmla="*/ 23 w 67"/>
                  <a:gd name="T3" fmla="*/ 10 h 62"/>
                  <a:gd name="T4" fmla="*/ 15 w 67"/>
                  <a:gd name="T5" fmla="*/ 14 h 62"/>
                  <a:gd name="T6" fmla="*/ 8 w 67"/>
                  <a:gd name="T7" fmla="*/ 27 h 62"/>
                  <a:gd name="T8" fmla="*/ 11 w 67"/>
                  <a:gd name="T9" fmla="*/ 35 h 62"/>
                  <a:gd name="T10" fmla="*/ 17 w 67"/>
                  <a:gd name="T11" fmla="*/ 41 h 62"/>
                  <a:gd name="T12" fmla="*/ 21 w 67"/>
                  <a:gd name="T13" fmla="*/ 47 h 62"/>
                  <a:gd name="T14" fmla="*/ 21 w 67"/>
                  <a:gd name="T15" fmla="*/ 49 h 62"/>
                  <a:gd name="T16" fmla="*/ 22 w 67"/>
                  <a:gd name="T17" fmla="*/ 48 h 62"/>
                  <a:gd name="T18" fmla="*/ 28 w 67"/>
                  <a:gd name="T19" fmla="*/ 45 h 62"/>
                  <a:gd name="T20" fmla="*/ 29 w 67"/>
                  <a:gd name="T21" fmla="*/ 46 h 62"/>
                  <a:gd name="T22" fmla="*/ 34 w 67"/>
                  <a:gd name="T23" fmla="*/ 46 h 62"/>
                  <a:gd name="T24" fmla="*/ 44 w 67"/>
                  <a:gd name="T25" fmla="*/ 44 h 62"/>
                  <a:gd name="T26" fmla="*/ 52 w 67"/>
                  <a:gd name="T27" fmla="*/ 40 h 62"/>
                  <a:gd name="T28" fmla="*/ 59 w 67"/>
                  <a:gd name="T29" fmla="*/ 27 h 62"/>
                  <a:gd name="T30" fmla="*/ 52 w 67"/>
                  <a:gd name="T31" fmla="*/ 14 h 62"/>
                  <a:gd name="T32" fmla="*/ 44 w 67"/>
                  <a:gd name="T33" fmla="*/ 10 h 62"/>
                  <a:gd name="T34" fmla="*/ 34 w 67"/>
                  <a:gd name="T35" fmla="*/ 8 h 62"/>
                  <a:gd name="T36" fmla="*/ 34 w 67"/>
                  <a:gd name="T37" fmla="*/ 0 h 62"/>
                  <a:gd name="T38" fmla="*/ 34 w 67"/>
                  <a:gd name="T39" fmla="*/ 0 h 62"/>
                  <a:gd name="T40" fmla="*/ 67 w 67"/>
                  <a:gd name="T41" fmla="*/ 27 h 62"/>
                  <a:gd name="T42" fmla="*/ 34 w 67"/>
                  <a:gd name="T43" fmla="*/ 54 h 62"/>
                  <a:gd name="T44" fmla="*/ 28 w 67"/>
                  <a:gd name="T45" fmla="*/ 54 h 62"/>
                  <a:gd name="T46" fmla="*/ 4 w 67"/>
                  <a:gd name="T47" fmla="*/ 62 h 62"/>
                  <a:gd name="T48" fmla="*/ 4 w 67"/>
                  <a:gd name="T49" fmla="*/ 61 h 62"/>
                  <a:gd name="T50" fmla="*/ 13 w 67"/>
                  <a:gd name="T51" fmla="*/ 50 h 62"/>
                  <a:gd name="T52" fmla="*/ 12 w 67"/>
                  <a:gd name="T53" fmla="*/ 48 h 62"/>
                  <a:gd name="T54" fmla="*/ 0 w 67"/>
                  <a:gd name="T55" fmla="*/ 27 h 62"/>
                  <a:gd name="T56" fmla="*/ 34 w 67"/>
                  <a:gd name="T5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7" h="62">
                    <a:moveTo>
                      <a:pt x="34" y="8"/>
                    </a:moveTo>
                    <a:cubicBezTo>
                      <a:pt x="30" y="8"/>
                      <a:pt x="26" y="9"/>
                      <a:pt x="23" y="10"/>
                    </a:cubicBezTo>
                    <a:cubicBezTo>
                      <a:pt x="20" y="11"/>
                      <a:pt x="17" y="12"/>
                      <a:pt x="15" y="14"/>
                    </a:cubicBezTo>
                    <a:cubicBezTo>
                      <a:pt x="11" y="18"/>
                      <a:pt x="8" y="22"/>
                      <a:pt x="8" y="27"/>
                    </a:cubicBezTo>
                    <a:cubicBezTo>
                      <a:pt x="8" y="30"/>
                      <a:pt x="9" y="32"/>
                      <a:pt x="11" y="35"/>
                    </a:cubicBezTo>
                    <a:cubicBezTo>
                      <a:pt x="12" y="37"/>
                      <a:pt x="14" y="39"/>
                      <a:pt x="17" y="41"/>
                    </a:cubicBezTo>
                    <a:cubicBezTo>
                      <a:pt x="19" y="42"/>
                      <a:pt x="20" y="45"/>
                      <a:pt x="21" y="47"/>
                    </a:cubicBezTo>
                    <a:cubicBezTo>
                      <a:pt x="21" y="48"/>
                      <a:pt x="21" y="48"/>
                      <a:pt x="21" y="49"/>
                    </a:cubicBezTo>
                    <a:cubicBezTo>
                      <a:pt x="21" y="49"/>
                      <a:pt x="22" y="48"/>
                      <a:pt x="22" y="48"/>
                    </a:cubicBezTo>
                    <a:cubicBezTo>
                      <a:pt x="24" y="46"/>
                      <a:pt x="26" y="45"/>
                      <a:pt x="28" y="45"/>
                    </a:cubicBezTo>
                    <a:cubicBezTo>
                      <a:pt x="29" y="45"/>
                      <a:pt x="29" y="45"/>
                      <a:pt x="29" y="46"/>
                    </a:cubicBezTo>
                    <a:cubicBezTo>
                      <a:pt x="31" y="46"/>
                      <a:pt x="32" y="46"/>
                      <a:pt x="34" y="46"/>
                    </a:cubicBezTo>
                    <a:cubicBezTo>
                      <a:pt x="37" y="46"/>
                      <a:pt x="41" y="45"/>
                      <a:pt x="44" y="44"/>
                    </a:cubicBezTo>
                    <a:cubicBezTo>
                      <a:pt x="47" y="43"/>
                      <a:pt x="50" y="42"/>
                      <a:pt x="52" y="40"/>
                    </a:cubicBezTo>
                    <a:cubicBezTo>
                      <a:pt x="56" y="36"/>
                      <a:pt x="59" y="32"/>
                      <a:pt x="59" y="27"/>
                    </a:cubicBezTo>
                    <a:cubicBezTo>
                      <a:pt x="59" y="22"/>
                      <a:pt x="56" y="18"/>
                      <a:pt x="52" y="14"/>
                    </a:cubicBezTo>
                    <a:cubicBezTo>
                      <a:pt x="50" y="12"/>
                      <a:pt x="47" y="11"/>
                      <a:pt x="44" y="10"/>
                    </a:cubicBezTo>
                    <a:cubicBezTo>
                      <a:pt x="41" y="9"/>
                      <a:pt x="37" y="8"/>
                      <a:pt x="34" y="8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52" y="0"/>
                      <a:pt x="67" y="12"/>
                      <a:pt x="67" y="27"/>
                    </a:cubicBezTo>
                    <a:cubicBezTo>
                      <a:pt x="67" y="42"/>
                      <a:pt x="52" y="54"/>
                      <a:pt x="34" y="54"/>
                    </a:cubicBezTo>
                    <a:cubicBezTo>
                      <a:pt x="32" y="54"/>
                      <a:pt x="30" y="54"/>
                      <a:pt x="28" y="54"/>
                    </a:cubicBezTo>
                    <a:cubicBezTo>
                      <a:pt x="21" y="61"/>
                      <a:pt x="13" y="62"/>
                      <a:pt x="4" y="62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9" y="59"/>
                      <a:pt x="13" y="55"/>
                      <a:pt x="13" y="50"/>
                    </a:cubicBezTo>
                    <a:cubicBezTo>
                      <a:pt x="13" y="49"/>
                      <a:pt x="13" y="49"/>
                      <a:pt x="12" y="48"/>
                    </a:cubicBezTo>
                    <a:cubicBezTo>
                      <a:pt x="5" y="43"/>
                      <a:pt x="0" y="36"/>
                      <a:pt x="0" y="27"/>
                    </a:cubicBezTo>
                    <a:cubicBezTo>
                      <a:pt x="0" y="12"/>
                      <a:pt x="15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6" name="任意多边形 171"/>
              <p:cNvSpPr/>
              <p:nvPr/>
            </p:nvSpPr>
            <p:spPr bwMode="auto">
              <a:xfrm>
                <a:off x="6312733" y="2886686"/>
                <a:ext cx="207477" cy="203562"/>
              </a:xfrm>
              <a:custGeom>
                <a:avLst/>
                <a:gdLst>
                  <a:gd name="T0" fmla="*/ 62 w 65"/>
                  <a:gd name="T1" fmla="*/ 36 h 64"/>
                  <a:gd name="T2" fmla="*/ 62 w 65"/>
                  <a:gd name="T3" fmla="*/ 32 h 64"/>
                  <a:gd name="T4" fmla="*/ 33 w 65"/>
                  <a:gd name="T5" fmla="*/ 3 h 64"/>
                  <a:gd name="T6" fmla="*/ 28 w 65"/>
                  <a:gd name="T7" fmla="*/ 3 h 64"/>
                  <a:gd name="T8" fmla="*/ 18 w 65"/>
                  <a:gd name="T9" fmla="*/ 0 h 64"/>
                  <a:gd name="T10" fmla="*/ 0 w 65"/>
                  <a:gd name="T11" fmla="*/ 18 h 64"/>
                  <a:gd name="T12" fmla="*/ 3 w 65"/>
                  <a:gd name="T13" fmla="*/ 28 h 64"/>
                  <a:gd name="T14" fmla="*/ 3 w 65"/>
                  <a:gd name="T15" fmla="*/ 32 h 64"/>
                  <a:gd name="T16" fmla="*/ 33 w 65"/>
                  <a:gd name="T17" fmla="*/ 62 h 64"/>
                  <a:gd name="T18" fmla="*/ 38 w 65"/>
                  <a:gd name="T19" fmla="*/ 62 h 64"/>
                  <a:gd name="T20" fmla="*/ 47 w 65"/>
                  <a:gd name="T21" fmla="*/ 64 h 64"/>
                  <a:gd name="T22" fmla="*/ 65 w 65"/>
                  <a:gd name="T23" fmla="*/ 46 h 64"/>
                  <a:gd name="T24" fmla="*/ 62 w 65"/>
                  <a:gd name="T25" fmla="*/ 36 h 64"/>
                  <a:gd name="T26" fmla="*/ 35 w 65"/>
                  <a:gd name="T27" fmla="*/ 54 h 64"/>
                  <a:gd name="T28" fmla="*/ 17 w 65"/>
                  <a:gd name="T29" fmla="*/ 49 h 64"/>
                  <a:gd name="T30" fmla="*/ 18 w 65"/>
                  <a:gd name="T31" fmla="*/ 39 h 64"/>
                  <a:gd name="T32" fmla="*/ 26 w 65"/>
                  <a:gd name="T33" fmla="*/ 45 h 64"/>
                  <a:gd name="T34" fmla="*/ 40 w 65"/>
                  <a:gd name="T35" fmla="*/ 44 h 64"/>
                  <a:gd name="T36" fmla="*/ 32 w 65"/>
                  <a:gd name="T37" fmla="*/ 36 h 64"/>
                  <a:gd name="T38" fmla="*/ 15 w 65"/>
                  <a:gd name="T39" fmla="*/ 23 h 64"/>
                  <a:gd name="T40" fmla="*/ 28 w 65"/>
                  <a:gd name="T41" fmla="*/ 10 h 64"/>
                  <a:gd name="T42" fmla="*/ 46 w 65"/>
                  <a:gd name="T43" fmla="*/ 15 h 64"/>
                  <a:gd name="T44" fmla="*/ 45 w 65"/>
                  <a:gd name="T45" fmla="*/ 24 h 64"/>
                  <a:gd name="T46" fmla="*/ 32 w 65"/>
                  <a:gd name="T47" fmla="*/ 17 h 64"/>
                  <a:gd name="T48" fmla="*/ 29 w 65"/>
                  <a:gd name="T49" fmla="*/ 27 h 64"/>
                  <a:gd name="T50" fmla="*/ 50 w 65"/>
                  <a:gd name="T51" fmla="*/ 37 h 64"/>
                  <a:gd name="T52" fmla="*/ 35 w 65"/>
                  <a:gd name="T53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5" h="64">
                    <a:moveTo>
                      <a:pt x="62" y="36"/>
                    </a:moveTo>
                    <a:cubicBezTo>
                      <a:pt x="62" y="35"/>
                      <a:pt x="62" y="34"/>
                      <a:pt x="62" y="32"/>
                    </a:cubicBezTo>
                    <a:cubicBezTo>
                      <a:pt x="62" y="16"/>
                      <a:pt x="49" y="3"/>
                      <a:pt x="33" y="3"/>
                    </a:cubicBezTo>
                    <a:cubicBezTo>
                      <a:pt x="31" y="3"/>
                      <a:pt x="29" y="3"/>
                      <a:pt x="28" y="3"/>
                    </a:cubicBezTo>
                    <a:cubicBezTo>
                      <a:pt x="25" y="1"/>
                      <a:pt x="22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1"/>
                      <a:pt x="1" y="25"/>
                      <a:pt x="3" y="28"/>
                    </a:cubicBezTo>
                    <a:cubicBezTo>
                      <a:pt x="3" y="29"/>
                      <a:pt x="3" y="31"/>
                      <a:pt x="3" y="32"/>
                    </a:cubicBezTo>
                    <a:cubicBezTo>
                      <a:pt x="3" y="49"/>
                      <a:pt x="16" y="62"/>
                      <a:pt x="33" y="62"/>
                    </a:cubicBezTo>
                    <a:cubicBezTo>
                      <a:pt x="34" y="62"/>
                      <a:pt x="36" y="62"/>
                      <a:pt x="38" y="62"/>
                    </a:cubicBezTo>
                    <a:cubicBezTo>
                      <a:pt x="41" y="63"/>
                      <a:pt x="44" y="64"/>
                      <a:pt x="47" y="64"/>
                    </a:cubicBezTo>
                    <a:cubicBezTo>
                      <a:pt x="57" y="64"/>
                      <a:pt x="65" y="56"/>
                      <a:pt x="65" y="46"/>
                    </a:cubicBezTo>
                    <a:cubicBezTo>
                      <a:pt x="65" y="43"/>
                      <a:pt x="64" y="39"/>
                      <a:pt x="62" y="36"/>
                    </a:cubicBezTo>
                    <a:close/>
                    <a:moveTo>
                      <a:pt x="35" y="54"/>
                    </a:moveTo>
                    <a:cubicBezTo>
                      <a:pt x="26" y="55"/>
                      <a:pt x="21" y="53"/>
                      <a:pt x="17" y="49"/>
                    </a:cubicBezTo>
                    <a:cubicBezTo>
                      <a:pt x="13" y="45"/>
                      <a:pt x="15" y="40"/>
                      <a:pt x="18" y="39"/>
                    </a:cubicBezTo>
                    <a:cubicBezTo>
                      <a:pt x="22" y="39"/>
                      <a:pt x="24" y="44"/>
                      <a:pt x="26" y="45"/>
                    </a:cubicBezTo>
                    <a:cubicBezTo>
                      <a:pt x="28" y="46"/>
                      <a:pt x="36" y="49"/>
                      <a:pt x="40" y="44"/>
                    </a:cubicBezTo>
                    <a:cubicBezTo>
                      <a:pt x="44" y="39"/>
                      <a:pt x="37" y="37"/>
                      <a:pt x="32" y="36"/>
                    </a:cubicBezTo>
                    <a:cubicBezTo>
                      <a:pt x="24" y="35"/>
                      <a:pt x="14" y="31"/>
                      <a:pt x="15" y="23"/>
                    </a:cubicBezTo>
                    <a:cubicBezTo>
                      <a:pt x="16" y="15"/>
                      <a:pt x="22" y="11"/>
                      <a:pt x="28" y="10"/>
                    </a:cubicBezTo>
                    <a:cubicBezTo>
                      <a:pt x="37" y="9"/>
                      <a:pt x="42" y="11"/>
                      <a:pt x="46" y="15"/>
                    </a:cubicBezTo>
                    <a:cubicBezTo>
                      <a:pt x="51" y="19"/>
                      <a:pt x="48" y="24"/>
                      <a:pt x="45" y="24"/>
                    </a:cubicBezTo>
                    <a:cubicBezTo>
                      <a:pt x="42" y="24"/>
                      <a:pt x="39" y="17"/>
                      <a:pt x="32" y="17"/>
                    </a:cubicBezTo>
                    <a:cubicBezTo>
                      <a:pt x="25" y="17"/>
                      <a:pt x="20" y="24"/>
                      <a:pt x="29" y="27"/>
                    </a:cubicBezTo>
                    <a:cubicBezTo>
                      <a:pt x="37" y="29"/>
                      <a:pt x="47" y="30"/>
                      <a:pt x="50" y="37"/>
                    </a:cubicBezTo>
                    <a:cubicBezTo>
                      <a:pt x="53" y="45"/>
                      <a:pt x="45" y="54"/>
                      <a:pt x="35" y="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7" name="任意多边形 172"/>
              <p:cNvSpPr/>
              <p:nvPr/>
            </p:nvSpPr>
            <p:spPr bwMode="auto">
              <a:xfrm>
                <a:off x="5156634" y="2140536"/>
                <a:ext cx="262282" cy="281855"/>
              </a:xfrm>
              <a:custGeom>
                <a:avLst/>
                <a:gdLst>
                  <a:gd name="T0" fmla="*/ 78 w 82"/>
                  <a:gd name="T1" fmla="*/ 22 h 88"/>
                  <a:gd name="T2" fmla="*/ 50 w 82"/>
                  <a:gd name="T3" fmla="*/ 2 h 88"/>
                  <a:gd name="T4" fmla="*/ 40 w 82"/>
                  <a:gd name="T5" fmla="*/ 4 h 88"/>
                  <a:gd name="T6" fmla="*/ 3 w 82"/>
                  <a:gd name="T7" fmla="*/ 55 h 88"/>
                  <a:gd name="T8" fmla="*/ 4 w 82"/>
                  <a:gd name="T9" fmla="*/ 65 h 88"/>
                  <a:gd name="T10" fmla="*/ 32 w 82"/>
                  <a:gd name="T11" fmla="*/ 85 h 88"/>
                  <a:gd name="T12" fmla="*/ 42 w 82"/>
                  <a:gd name="T13" fmla="*/ 84 h 88"/>
                  <a:gd name="T14" fmla="*/ 80 w 82"/>
                  <a:gd name="T15" fmla="*/ 33 h 88"/>
                  <a:gd name="T16" fmla="*/ 78 w 82"/>
                  <a:gd name="T17" fmla="*/ 22 h 88"/>
                  <a:gd name="T18" fmla="*/ 54 w 82"/>
                  <a:gd name="T19" fmla="*/ 9 h 88"/>
                  <a:gd name="T20" fmla="*/ 70 w 82"/>
                  <a:gd name="T21" fmla="*/ 21 h 88"/>
                  <a:gd name="T22" fmla="*/ 68 w 82"/>
                  <a:gd name="T23" fmla="*/ 23 h 88"/>
                  <a:gd name="T24" fmla="*/ 53 w 82"/>
                  <a:gd name="T25" fmla="*/ 11 h 88"/>
                  <a:gd name="T26" fmla="*/ 54 w 82"/>
                  <a:gd name="T27" fmla="*/ 9 h 88"/>
                  <a:gd name="T28" fmla="*/ 21 w 82"/>
                  <a:gd name="T29" fmla="*/ 71 h 88"/>
                  <a:gd name="T30" fmla="*/ 20 w 82"/>
                  <a:gd name="T31" fmla="*/ 64 h 88"/>
                  <a:gd name="T32" fmla="*/ 27 w 82"/>
                  <a:gd name="T33" fmla="*/ 63 h 88"/>
                  <a:gd name="T34" fmla="*/ 28 w 82"/>
                  <a:gd name="T35" fmla="*/ 70 h 88"/>
                  <a:gd name="T36" fmla="*/ 21 w 82"/>
                  <a:gd name="T37" fmla="*/ 71 h 88"/>
                  <a:gd name="T38" fmla="*/ 45 w 82"/>
                  <a:gd name="T39" fmla="*/ 71 h 88"/>
                  <a:gd name="T40" fmla="*/ 14 w 82"/>
                  <a:gd name="T41" fmla="*/ 48 h 88"/>
                  <a:gd name="T42" fmla="*/ 43 w 82"/>
                  <a:gd name="T43" fmla="*/ 9 h 88"/>
                  <a:gd name="T44" fmla="*/ 74 w 82"/>
                  <a:gd name="T45" fmla="*/ 32 h 88"/>
                  <a:gd name="T46" fmla="*/ 45 w 82"/>
                  <a:gd name="T47" fmla="*/ 7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" h="88">
                    <a:moveTo>
                      <a:pt x="78" y="22"/>
                    </a:moveTo>
                    <a:cubicBezTo>
                      <a:pt x="50" y="2"/>
                      <a:pt x="50" y="2"/>
                      <a:pt x="50" y="2"/>
                    </a:cubicBezTo>
                    <a:cubicBezTo>
                      <a:pt x="47" y="0"/>
                      <a:pt x="43" y="1"/>
                      <a:pt x="40" y="4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0" y="58"/>
                      <a:pt x="1" y="63"/>
                      <a:pt x="4" y="65"/>
                    </a:cubicBezTo>
                    <a:cubicBezTo>
                      <a:pt x="32" y="85"/>
                      <a:pt x="32" y="85"/>
                      <a:pt x="32" y="85"/>
                    </a:cubicBezTo>
                    <a:cubicBezTo>
                      <a:pt x="35" y="88"/>
                      <a:pt x="40" y="87"/>
                      <a:pt x="42" y="84"/>
                    </a:cubicBezTo>
                    <a:cubicBezTo>
                      <a:pt x="80" y="33"/>
                      <a:pt x="80" y="33"/>
                      <a:pt x="80" y="33"/>
                    </a:cubicBezTo>
                    <a:cubicBezTo>
                      <a:pt x="82" y="29"/>
                      <a:pt x="81" y="25"/>
                      <a:pt x="78" y="22"/>
                    </a:cubicBezTo>
                    <a:close/>
                    <a:moveTo>
                      <a:pt x="54" y="9"/>
                    </a:moveTo>
                    <a:cubicBezTo>
                      <a:pt x="70" y="21"/>
                      <a:pt x="70" y="21"/>
                      <a:pt x="70" y="21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53" y="11"/>
                      <a:pt x="53" y="11"/>
                      <a:pt x="53" y="11"/>
                    </a:cubicBezTo>
                    <a:lnTo>
                      <a:pt x="54" y="9"/>
                    </a:lnTo>
                    <a:close/>
                    <a:moveTo>
                      <a:pt x="21" y="71"/>
                    </a:moveTo>
                    <a:cubicBezTo>
                      <a:pt x="19" y="70"/>
                      <a:pt x="18" y="67"/>
                      <a:pt x="20" y="64"/>
                    </a:cubicBezTo>
                    <a:cubicBezTo>
                      <a:pt x="22" y="62"/>
                      <a:pt x="25" y="62"/>
                      <a:pt x="27" y="63"/>
                    </a:cubicBezTo>
                    <a:cubicBezTo>
                      <a:pt x="29" y="65"/>
                      <a:pt x="29" y="68"/>
                      <a:pt x="28" y="70"/>
                    </a:cubicBezTo>
                    <a:cubicBezTo>
                      <a:pt x="26" y="72"/>
                      <a:pt x="23" y="73"/>
                      <a:pt x="21" y="71"/>
                    </a:cubicBezTo>
                    <a:close/>
                    <a:moveTo>
                      <a:pt x="45" y="71"/>
                    </a:moveTo>
                    <a:cubicBezTo>
                      <a:pt x="14" y="48"/>
                      <a:pt x="14" y="48"/>
                      <a:pt x="14" y="48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74" y="32"/>
                      <a:pt x="74" y="32"/>
                      <a:pt x="74" y="32"/>
                    </a:cubicBezTo>
                    <a:lnTo>
                      <a:pt x="45" y="7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8" name="任意多边形 173"/>
              <p:cNvSpPr/>
              <p:nvPr/>
            </p:nvSpPr>
            <p:spPr bwMode="auto">
              <a:xfrm>
                <a:off x="4814101" y="2956741"/>
                <a:ext cx="137013" cy="152672"/>
              </a:xfrm>
              <a:custGeom>
                <a:avLst/>
                <a:gdLst>
                  <a:gd name="T0" fmla="*/ 34 w 43"/>
                  <a:gd name="T1" fmla="*/ 15 h 48"/>
                  <a:gd name="T2" fmla="*/ 36 w 43"/>
                  <a:gd name="T3" fmla="*/ 12 h 48"/>
                  <a:gd name="T4" fmla="*/ 39 w 43"/>
                  <a:gd name="T5" fmla="*/ 7 h 48"/>
                  <a:gd name="T6" fmla="*/ 38 w 43"/>
                  <a:gd name="T7" fmla="*/ 1 h 48"/>
                  <a:gd name="T8" fmla="*/ 34 w 43"/>
                  <a:gd name="T9" fmla="*/ 0 h 48"/>
                  <a:gd name="T10" fmla="*/ 27 w 43"/>
                  <a:gd name="T11" fmla="*/ 3 h 48"/>
                  <a:gd name="T12" fmla="*/ 21 w 43"/>
                  <a:gd name="T13" fmla="*/ 14 h 48"/>
                  <a:gd name="T14" fmla="*/ 16 w 43"/>
                  <a:gd name="T15" fmla="*/ 3 h 48"/>
                  <a:gd name="T16" fmla="*/ 10 w 43"/>
                  <a:gd name="T17" fmla="*/ 1 h 48"/>
                  <a:gd name="T18" fmla="*/ 6 w 43"/>
                  <a:gd name="T19" fmla="*/ 3 h 48"/>
                  <a:gd name="T20" fmla="*/ 7 w 43"/>
                  <a:gd name="T21" fmla="*/ 12 h 48"/>
                  <a:gd name="T22" fmla="*/ 10 w 43"/>
                  <a:gd name="T23" fmla="*/ 15 h 48"/>
                  <a:gd name="T24" fmla="*/ 0 w 43"/>
                  <a:gd name="T25" fmla="*/ 15 h 48"/>
                  <a:gd name="T26" fmla="*/ 0 w 43"/>
                  <a:gd name="T27" fmla="*/ 27 h 48"/>
                  <a:gd name="T28" fmla="*/ 3 w 43"/>
                  <a:gd name="T29" fmla="*/ 27 h 48"/>
                  <a:gd name="T30" fmla="*/ 3 w 43"/>
                  <a:gd name="T31" fmla="*/ 48 h 48"/>
                  <a:gd name="T32" fmla="*/ 40 w 43"/>
                  <a:gd name="T33" fmla="*/ 48 h 48"/>
                  <a:gd name="T34" fmla="*/ 40 w 43"/>
                  <a:gd name="T35" fmla="*/ 27 h 48"/>
                  <a:gd name="T36" fmla="*/ 43 w 43"/>
                  <a:gd name="T37" fmla="*/ 27 h 48"/>
                  <a:gd name="T38" fmla="*/ 43 w 43"/>
                  <a:gd name="T39" fmla="*/ 15 h 48"/>
                  <a:gd name="T40" fmla="*/ 34 w 43"/>
                  <a:gd name="T41" fmla="*/ 15 h 48"/>
                  <a:gd name="T42" fmla="*/ 29 w 43"/>
                  <a:gd name="T43" fmla="*/ 5 h 48"/>
                  <a:gd name="T44" fmla="*/ 34 w 43"/>
                  <a:gd name="T45" fmla="*/ 3 h 48"/>
                  <a:gd name="T46" fmla="*/ 35 w 43"/>
                  <a:gd name="T47" fmla="*/ 4 h 48"/>
                  <a:gd name="T48" fmla="*/ 34 w 43"/>
                  <a:gd name="T49" fmla="*/ 10 h 48"/>
                  <a:gd name="T50" fmla="*/ 27 w 43"/>
                  <a:gd name="T51" fmla="*/ 15 h 48"/>
                  <a:gd name="T52" fmla="*/ 24 w 43"/>
                  <a:gd name="T53" fmla="*/ 15 h 48"/>
                  <a:gd name="T54" fmla="*/ 29 w 43"/>
                  <a:gd name="T55" fmla="*/ 5 h 48"/>
                  <a:gd name="T56" fmla="*/ 8 w 43"/>
                  <a:gd name="T57" fmla="*/ 7 h 48"/>
                  <a:gd name="T58" fmla="*/ 9 w 43"/>
                  <a:gd name="T59" fmla="*/ 5 h 48"/>
                  <a:gd name="T60" fmla="*/ 10 w 43"/>
                  <a:gd name="T61" fmla="*/ 4 h 48"/>
                  <a:gd name="T62" fmla="*/ 10 w 43"/>
                  <a:gd name="T63" fmla="*/ 4 h 48"/>
                  <a:gd name="T64" fmla="*/ 13 w 43"/>
                  <a:gd name="T65" fmla="*/ 6 h 48"/>
                  <a:gd name="T66" fmla="*/ 17 w 43"/>
                  <a:gd name="T67" fmla="*/ 13 h 48"/>
                  <a:gd name="T68" fmla="*/ 17 w 43"/>
                  <a:gd name="T69" fmla="*/ 13 h 48"/>
                  <a:gd name="T70" fmla="*/ 17 w 43"/>
                  <a:gd name="T71" fmla="*/ 13 h 48"/>
                  <a:gd name="T72" fmla="*/ 9 w 43"/>
                  <a:gd name="T73" fmla="*/ 10 h 48"/>
                  <a:gd name="T74" fmla="*/ 8 w 43"/>
                  <a:gd name="T75" fmla="*/ 7 h 48"/>
                  <a:gd name="T76" fmla="*/ 18 w 43"/>
                  <a:gd name="T77" fmla="*/ 45 h 48"/>
                  <a:gd name="T78" fmla="*/ 6 w 43"/>
                  <a:gd name="T79" fmla="*/ 45 h 48"/>
                  <a:gd name="T80" fmla="*/ 6 w 43"/>
                  <a:gd name="T81" fmla="*/ 25 h 48"/>
                  <a:gd name="T82" fmla="*/ 18 w 43"/>
                  <a:gd name="T83" fmla="*/ 25 h 48"/>
                  <a:gd name="T84" fmla="*/ 18 w 43"/>
                  <a:gd name="T85" fmla="*/ 45 h 48"/>
                  <a:gd name="T86" fmla="*/ 18 w 43"/>
                  <a:gd name="T87" fmla="*/ 24 h 48"/>
                  <a:gd name="T88" fmla="*/ 3 w 43"/>
                  <a:gd name="T89" fmla="*/ 24 h 48"/>
                  <a:gd name="T90" fmla="*/ 3 w 43"/>
                  <a:gd name="T91" fmla="*/ 18 h 48"/>
                  <a:gd name="T92" fmla="*/ 18 w 43"/>
                  <a:gd name="T93" fmla="*/ 18 h 48"/>
                  <a:gd name="T94" fmla="*/ 18 w 43"/>
                  <a:gd name="T95" fmla="*/ 24 h 48"/>
                  <a:gd name="T96" fmla="*/ 37 w 43"/>
                  <a:gd name="T97" fmla="*/ 45 h 48"/>
                  <a:gd name="T98" fmla="*/ 25 w 43"/>
                  <a:gd name="T99" fmla="*/ 45 h 48"/>
                  <a:gd name="T100" fmla="*/ 25 w 43"/>
                  <a:gd name="T101" fmla="*/ 25 h 48"/>
                  <a:gd name="T102" fmla="*/ 37 w 43"/>
                  <a:gd name="T103" fmla="*/ 25 h 48"/>
                  <a:gd name="T104" fmla="*/ 37 w 43"/>
                  <a:gd name="T105" fmla="*/ 45 h 48"/>
                  <a:gd name="T106" fmla="*/ 40 w 43"/>
                  <a:gd name="T107" fmla="*/ 24 h 48"/>
                  <a:gd name="T108" fmla="*/ 25 w 43"/>
                  <a:gd name="T109" fmla="*/ 24 h 48"/>
                  <a:gd name="T110" fmla="*/ 25 w 43"/>
                  <a:gd name="T111" fmla="*/ 18 h 48"/>
                  <a:gd name="T112" fmla="*/ 40 w 43"/>
                  <a:gd name="T113" fmla="*/ 18 h 48"/>
                  <a:gd name="T114" fmla="*/ 40 w 43"/>
                  <a:gd name="T115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3" h="48">
                    <a:moveTo>
                      <a:pt x="34" y="15"/>
                    </a:moveTo>
                    <a:cubicBezTo>
                      <a:pt x="35" y="14"/>
                      <a:pt x="36" y="13"/>
                      <a:pt x="36" y="12"/>
                    </a:cubicBezTo>
                    <a:cubicBezTo>
                      <a:pt x="38" y="11"/>
                      <a:pt x="39" y="9"/>
                      <a:pt x="39" y="7"/>
                    </a:cubicBezTo>
                    <a:cubicBezTo>
                      <a:pt x="40" y="5"/>
                      <a:pt x="39" y="3"/>
                      <a:pt x="38" y="1"/>
                    </a:cubicBezTo>
                    <a:cubicBezTo>
                      <a:pt x="37" y="0"/>
                      <a:pt x="35" y="0"/>
                      <a:pt x="34" y="0"/>
                    </a:cubicBezTo>
                    <a:cubicBezTo>
                      <a:pt x="31" y="0"/>
                      <a:pt x="29" y="1"/>
                      <a:pt x="27" y="3"/>
                    </a:cubicBezTo>
                    <a:cubicBezTo>
                      <a:pt x="24" y="6"/>
                      <a:pt x="22" y="10"/>
                      <a:pt x="21" y="14"/>
                    </a:cubicBezTo>
                    <a:cubicBezTo>
                      <a:pt x="20" y="10"/>
                      <a:pt x="19" y="6"/>
                      <a:pt x="16" y="3"/>
                    </a:cubicBezTo>
                    <a:cubicBezTo>
                      <a:pt x="14" y="2"/>
                      <a:pt x="12" y="1"/>
                      <a:pt x="10" y="1"/>
                    </a:cubicBezTo>
                    <a:cubicBezTo>
                      <a:pt x="9" y="1"/>
                      <a:pt x="7" y="1"/>
                      <a:pt x="6" y="3"/>
                    </a:cubicBezTo>
                    <a:cubicBezTo>
                      <a:pt x="4" y="5"/>
                      <a:pt x="4" y="9"/>
                      <a:pt x="7" y="12"/>
                    </a:cubicBezTo>
                    <a:cubicBezTo>
                      <a:pt x="8" y="13"/>
                      <a:pt x="9" y="14"/>
                      <a:pt x="1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5"/>
                      <a:pt x="43" y="15"/>
                      <a:pt x="43" y="15"/>
                    </a:cubicBezTo>
                    <a:lnTo>
                      <a:pt x="34" y="15"/>
                    </a:lnTo>
                    <a:close/>
                    <a:moveTo>
                      <a:pt x="29" y="5"/>
                    </a:moveTo>
                    <a:cubicBezTo>
                      <a:pt x="31" y="4"/>
                      <a:pt x="32" y="3"/>
                      <a:pt x="34" y="3"/>
                    </a:cubicBezTo>
                    <a:cubicBezTo>
                      <a:pt x="34" y="3"/>
                      <a:pt x="35" y="3"/>
                      <a:pt x="35" y="4"/>
                    </a:cubicBezTo>
                    <a:cubicBezTo>
                      <a:pt x="37" y="5"/>
                      <a:pt x="36" y="8"/>
                      <a:pt x="34" y="10"/>
                    </a:cubicBezTo>
                    <a:cubicBezTo>
                      <a:pt x="32" y="12"/>
                      <a:pt x="29" y="14"/>
                      <a:pt x="27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5" y="12"/>
                      <a:pt x="27" y="8"/>
                      <a:pt x="29" y="5"/>
                    </a:cubicBezTo>
                    <a:close/>
                    <a:moveTo>
                      <a:pt x="8" y="7"/>
                    </a:moveTo>
                    <a:cubicBezTo>
                      <a:pt x="8" y="6"/>
                      <a:pt x="8" y="6"/>
                      <a:pt x="9" y="5"/>
                    </a:cubicBezTo>
                    <a:cubicBezTo>
                      <a:pt x="9" y="5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2" y="5"/>
                      <a:pt x="13" y="6"/>
                    </a:cubicBezTo>
                    <a:cubicBezTo>
                      <a:pt x="15" y="7"/>
                      <a:pt x="16" y="10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4" y="13"/>
                      <a:pt x="11" y="11"/>
                      <a:pt x="9" y="10"/>
                    </a:cubicBezTo>
                    <a:cubicBezTo>
                      <a:pt x="9" y="9"/>
                      <a:pt x="8" y="8"/>
                      <a:pt x="8" y="7"/>
                    </a:cubicBezTo>
                    <a:close/>
                    <a:moveTo>
                      <a:pt x="18" y="45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18" y="25"/>
                      <a:pt x="18" y="25"/>
                      <a:pt x="18" y="25"/>
                    </a:cubicBezTo>
                    <a:lnTo>
                      <a:pt x="18" y="45"/>
                    </a:lnTo>
                    <a:close/>
                    <a:moveTo>
                      <a:pt x="18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18" y="24"/>
                    </a:lnTo>
                    <a:close/>
                    <a:moveTo>
                      <a:pt x="37" y="45"/>
                    </a:move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37" y="25"/>
                      <a:pt x="37" y="25"/>
                      <a:pt x="37" y="25"/>
                    </a:cubicBezTo>
                    <a:lnTo>
                      <a:pt x="37" y="45"/>
                    </a:lnTo>
                    <a:close/>
                    <a:moveTo>
                      <a:pt x="40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0" y="18"/>
                      <a:pt x="40" y="18"/>
                      <a:pt x="40" y="18"/>
                    </a:cubicBezTo>
                    <a:lnTo>
                      <a:pt x="40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9" name="任意多边形 174"/>
              <p:cNvSpPr/>
              <p:nvPr/>
            </p:nvSpPr>
            <p:spPr bwMode="auto">
              <a:xfrm>
                <a:off x="5646087" y="3307798"/>
                <a:ext cx="227050" cy="199648"/>
              </a:xfrm>
              <a:custGeom>
                <a:avLst/>
                <a:gdLst>
                  <a:gd name="T0" fmla="*/ 76 w 116"/>
                  <a:gd name="T1" fmla="*/ 15 h 102"/>
                  <a:gd name="T2" fmla="*/ 40 w 116"/>
                  <a:gd name="T3" fmla="*/ 0 h 102"/>
                  <a:gd name="T4" fmla="*/ 0 w 116"/>
                  <a:gd name="T5" fmla="*/ 15 h 102"/>
                  <a:gd name="T6" fmla="*/ 0 w 116"/>
                  <a:gd name="T7" fmla="*/ 102 h 102"/>
                  <a:gd name="T8" fmla="*/ 40 w 116"/>
                  <a:gd name="T9" fmla="*/ 87 h 102"/>
                  <a:gd name="T10" fmla="*/ 76 w 116"/>
                  <a:gd name="T11" fmla="*/ 102 h 102"/>
                  <a:gd name="T12" fmla="*/ 116 w 116"/>
                  <a:gd name="T13" fmla="*/ 87 h 102"/>
                  <a:gd name="T14" fmla="*/ 116 w 116"/>
                  <a:gd name="T15" fmla="*/ 0 h 102"/>
                  <a:gd name="T16" fmla="*/ 76 w 116"/>
                  <a:gd name="T17" fmla="*/ 15 h 102"/>
                  <a:gd name="T18" fmla="*/ 44 w 116"/>
                  <a:gd name="T19" fmla="*/ 9 h 102"/>
                  <a:gd name="T20" fmla="*/ 73 w 116"/>
                  <a:gd name="T21" fmla="*/ 22 h 102"/>
                  <a:gd name="T22" fmla="*/ 73 w 116"/>
                  <a:gd name="T23" fmla="*/ 92 h 102"/>
                  <a:gd name="T24" fmla="*/ 44 w 116"/>
                  <a:gd name="T25" fmla="*/ 80 h 102"/>
                  <a:gd name="T26" fmla="*/ 44 w 116"/>
                  <a:gd name="T27" fmla="*/ 9 h 102"/>
                  <a:gd name="T28" fmla="*/ 8 w 116"/>
                  <a:gd name="T29" fmla="*/ 20 h 102"/>
                  <a:gd name="T30" fmla="*/ 37 w 116"/>
                  <a:gd name="T31" fmla="*/ 9 h 102"/>
                  <a:gd name="T32" fmla="*/ 37 w 116"/>
                  <a:gd name="T33" fmla="*/ 80 h 102"/>
                  <a:gd name="T34" fmla="*/ 8 w 116"/>
                  <a:gd name="T35" fmla="*/ 92 h 102"/>
                  <a:gd name="T36" fmla="*/ 8 w 116"/>
                  <a:gd name="T37" fmla="*/ 20 h 102"/>
                  <a:gd name="T38" fmla="*/ 109 w 116"/>
                  <a:gd name="T39" fmla="*/ 82 h 102"/>
                  <a:gd name="T40" fmla="*/ 80 w 116"/>
                  <a:gd name="T41" fmla="*/ 92 h 102"/>
                  <a:gd name="T42" fmla="*/ 80 w 116"/>
                  <a:gd name="T43" fmla="*/ 22 h 102"/>
                  <a:gd name="T44" fmla="*/ 109 w 116"/>
                  <a:gd name="T45" fmla="*/ 10 h 102"/>
                  <a:gd name="T46" fmla="*/ 109 w 116"/>
                  <a:gd name="T47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6" h="102">
                    <a:moveTo>
                      <a:pt x="76" y="15"/>
                    </a:moveTo>
                    <a:lnTo>
                      <a:pt x="40" y="0"/>
                    </a:lnTo>
                    <a:lnTo>
                      <a:pt x="0" y="15"/>
                    </a:lnTo>
                    <a:lnTo>
                      <a:pt x="0" y="102"/>
                    </a:lnTo>
                    <a:lnTo>
                      <a:pt x="40" y="87"/>
                    </a:lnTo>
                    <a:lnTo>
                      <a:pt x="76" y="102"/>
                    </a:lnTo>
                    <a:lnTo>
                      <a:pt x="116" y="87"/>
                    </a:lnTo>
                    <a:lnTo>
                      <a:pt x="116" y="0"/>
                    </a:lnTo>
                    <a:lnTo>
                      <a:pt x="76" y="15"/>
                    </a:lnTo>
                    <a:close/>
                    <a:moveTo>
                      <a:pt x="44" y="9"/>
                    </a:moveTo>
                    <a:lnTo>
                      <a:pt x="73" y="22"/>
                    </a:lnTo>
                    <a:lnTo>
                      <a:pt x="73" y="92"/>
                    </a:lnTo>
                    <a:lnTo>
                      <a:pt x="44" y="80"/>
                    </a:lnTo>
                    <a:lnTo>
                      <a:pt x="44" y="9"/>
                    </a:lnTo>
                    <a:close/>
                    <a:moveTo>
                      <a:pt x="8" y="20"/>
                    </a:moveTo>
                    <a:lnTo>
                      <a:pt x="37" y="9"/>
                    </a:lnTo>
                    <a:lnTo>
                      <a:pt x="37" y="80"/>
                    </a:lnTo>
                    <a:lnTo>
                      <a:pt x="8" y="92"/>
                    </a:lnTo>
                    <a:lnTo>
                      <a:pt x="8" y="20"/>
                    </a:lnTo>
                    <a:close/>
                    <a:moveTo>
                      <a:pt x="109" y="82"/>
                    </a:moveTo>
                    <a:lnTo>
                      <a:pt x="80" y="92"/>
                    </a:lnTo>
                    <a:lnTo>
                      <a:pt x="80" y="22"/>
                    </a:lnTo>
                    <a:lnTo>
                      <a:pt x="109" y="10"/>
                    </a:lnTo>
                    <a:lnTo>
                      <a:pt x="109" y="8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79" name="组合 178"/>
            <p:cNvGrpSpPr/>
            <p:nvPr/>
          </p:nvGrpSpPr>
          <p:grpSpPr>
            <a:xfrm>
              <a:off x="6880852" y="1289061"/>
              <a:ext cx="3916753" cy="4537754"/>
              <a:chOff x="6868614" y="762985"/>
              <a:chExt cx="5222153" cy="6050102"/>
            </a:xfrm>
            <a:grpFill/>
          </p:grpSpPr>
          <p:sp>
            <p:nvSpPr>
              <p:cNvPr id="180" name="任意多边形 15"/>
              <p:cNvSpPr/>
              <p:nvPr/>
            </p:nvSpPr>
            <p:spPr bwMode="auto">
              <a:xfrm>
                <a:off x="11738448" y="4076742"/>
                <a:ext cx="342533" cy="319044"/>
              </a:xfrm>
              <a:custGeom>
                <a:avLst/>
                <a:gdLst>
                  <a:gd name="T0" fmla="*/ 53 w 107"/>
                  <a:gd name="T1" fmla="*/ 13 h 100"/>
                  <a:gd name="T2" fmla="*/ 37 w 107"/>
                  <a:gd name="T3" fmla="*/ 16 h 100"/>
                  <a:gd name="T4" fmla="*/ 24 w 107"/>
                  <a:gd name="T5" fmla="*/ 23 h 100"/>
                  <a:gd name="T6" fmla="*/ 13 w 107"/>
                  <a:gd name="T7" fmla="*/ 43 h 100"/>
                  <a:gd name="T8" fmla="*/ 17 w 107"/>
                  <a:gd name="T9" fmla="*/ 55 h 100"/>
                  <a:gd name="T10" fmla="*/ 27 w 107"/>
                  <a:gd name="T11" fmla="*/ 66 h 100"/>
                  <a:gd name="T12" fmla="*/ 33 w 107"/>
                  <a:gd name="T13" fmla="*/ 75 h 100"/>
                  <a:gd name="T14" fmla="*/ 33 w 107"/>
                  <a:gd name="T15" fmla="*/ 79 h 100"/>
                  <a:gd name="T16" fmla="*/ 36 w 107"/>
                  <a:gd name="T17" fmla="*/ 77 h 100"/>
                  <a:gd name="T18" fmla="*/ 45 w 107"/>
                  <a:gd name="T19" fmla="*/ 73 h 100"/>
                  <a:gd name="T20" fmla="*/ 47 w 107"/>
                  <a:gd name="T21" fmla="*/ 73 h 100"/>
                  <a:gd name="T22" fmla="*/ 53 w 107"/>
                  <a:gd name="T23" fmla="*/ 73 h 100"/>
                  <a:gd name="T24" fmla="*/ 70 w 107"/>
                  <a:gd name="T25" fmla="*/ 71 h 100"/>
                  <a:gd name="T26" fmla="*/ 83 w 107"/>
                  <a:gd name="T27" fmla="*/ 64 h 100"/>
                  <a:gd name="T28" fmla="*/ 93 w 107"/>
                  <a:gd name="T29" fmla="*/ 43 h 100"/>
                  <a:gd name="T30" fmla="*/ 83 w 107"/>
                  <a:gd name="T31" fmla="*/ 23 h 100"/>
                  <a:gd name="T32" fmla="*/ 70 w 107"/>
                  <a:gd name="T33" fmla="*/ 16 h 100"/>
                  <a:gd name="T34" fmla="*/ 53 w 107"/>
                  <a:gd name="T35" fmla="*/ 13 h 100"/>
                  <a:gd name="T36" fmla="*/ 53 w 107"/>
                  <a:gd name="T37" fmla="*/ 0 h 100"/>
                  <a:gd name="T38" fmla="*/ 53 w 107"/>
                  <a:gd name="T39" fmla="*/ 0 h 100"/>
                  <a:gd name="T40" fmla="*/ 107 w 107"/>
                  <a:gd name="T41" fmla="*/ 43 h 100"/>
                  <a:gd name="T42" fmla="*/ 53 w 107"/>
                  <a:gd name="T43" fmla="*/ 87 h 100"/>
                  <a:gd name="T44" fmla="*/ 45 w 107"/>
                  <a:gd name="T45" fmla="*/ 86 h 100"/>
                  <a:gd name="T46" fmla="*/ 7 w 107"/>
                  <a:gd name="T47" fmla="*/ 100 h 100"/>
                  <a:gd name="T48" fmla="*/ 7 w 107"/>
                  <a:gd name="T49" fmla="*/ 97 h 100"/>
                  <a:gd name="T50" fmla="*/ 20 w 107"/>
                  <a:gd name="T51" fmla="*/ 80 h 100"/>
                  <a:gd name="T52" fmla="*/ 20 w 107"/>
                  <a:gd name="T53" fmla="*/ 77 h 100"/>
                  <a:gd name="T54" fmla="*/ 0 w 107"/>
                  <a:gd name="T55" fmla="*/ 43 h 100"/>
                  <a:gd name="T56" fmla="*/ 53 w 107"/>
                  <a:gd name="T5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7" h="100">
                    <a:moveTo>
                      <a:pt x="53" y="13"/>
                    </a:moveTo>
                    <a:cubicBezTo>
                      <a:pt x="48" y="13"/>
                      <a:pt x="42" y="14"/>
                      <a:pt x="37" y="16"/>
                    </a:cubicBezTo>
                    <a:cubicBezTo>
                      <a:pt x="32" y="18"/>
                      <a:pt x="28" y="20"/>
                      <a:pt x="24" y="23"/>
                    </a:cubicBezTo>
                    <a:cubicBezTo>
                      <a:pt x="17" y="29"/>
                      <a:pt x="13" y="36"/>
                      <a:pt x="13" y="43"/>
                    </a:cubicBezTo>
                    <a:cubicBezTo>
                      <a:pt x="13" y="48"/>
                      <a:pt x="14" y="52"/>
                      <a:pt x="17" y="55"/>
                    </a:cubicBezTo>
                    <a:cubicBezTo>
                      <a:pt x="19" y="59"/>
                      <a:pt x="23" y="63"/>
                      <a:pt x="27" y="66"/>
                    </a:cubicBezTo>
                    <a:cubicBezTo>
                      <a:pt x="30" y="68"/>
                      <a:pt x="32" y="71"/>
                      <a:pt x="33" y="75"/>
                    </a:cubicBezTo>
                    <a:cubicBezTo>
                      <a:pt x="33" y="76"/>
                      <a:pt x="33" y="78"/>
                      <a:pt x="33" y="79"/>
                    </a:cubicBezTo>
                    <a:cubicBezTo>
                      <a:pt x="34" y="78"/>
                      <a:pt x="35" y="78"/>
                      <a:pt x="36" y="77"/>
                    </a:cubicBezTo>
                    <a:cubicBezTo>
                      <a:pt x="38" y="74"/>
                      <a:pt x="42" y="73"/>
                      <a:pt x="45" y="73"/>
                    </a:cubicBezTo>
                    <a:cubicBezTo>
                      <a:pt x="46" y="73"/>
                      <a:pt x="46" y="73"/>
                      <a:pt x="47" y="73"/>
                    </a:cubicBezTo>
                    <a:cubicBezTo>
                      <a:pt x="49" y="73"/>
                      <a:pt x="51" y="73"/>
                      <a:pt x="53" y="73"/>
                    </a:cubicBezTo>
                    <a:cubicBezTo>
                      <a:pt x="59" y="73"/>
                      <a:pt x="65" y="73"/>
                      <a:pt x="70" y="71"/>
                    </a:cubicBezTo>
                    <a:cubicBezTo>
                      <a:pt x="75" y="69"/>
                      <a:pt x="79" y="67"/>
                      <a:pt x="83" y="64"/>
                    </a:cubicBezTo>
                    <a:cubicBezTo>
                      <a:pt x="90" y="58"/>
                      <a:pt x="93" y="51"/>
                      <a:pt x="93" y="43"/>
                    </a:cubicBezTo>
                    <a:cubicBezTo>
                      <a:pt x="93" y="36"/>
                      <a:pt x="90" y="29"/>
                      <a:pt x="83" y="23"/>
                    </a:cubicBezTo>
                    <a:cubicBezTo>
                      <a:pt x="79" y="20"/>
                      <a:pt x="75" y="18"/>
                      <a:pt x="70" y="16"/>
                    </a:cubicBezTo>
                    <a:cubicBezTo>
                      <a:pt x="65" y="14"/>
                      <a:pt x="59" y="13"/>
                      <a:pt x="53" y="13"/>
                    </a:cubicBezTo>
                    <a:close/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83" y="0"/>
                      <a:pt x="107" y="19"/>
                      <a:pt x="107" y="43"/>
                    </a:cubicBezTo>
                    <a:cubicBezTo>
                      <a:pt x="107" y="67"/>
                      <a:pt x="83" y="87"/>
                      <a:pt x="53" y="87"/>
                    </a:cubicBezTo>
                    <a:cubicBezTo>
                      <a:pt x="51" y="87"/>
                      <a:pt x="48" y="87"/>
                      <a:pt x="45" y="86"/>
                    </a:cubicBezTo>
                    <a:cubicBezTo>
                      <a:pt x="34" y="98"/>
                      <a:pt x="20" y="100"/>
                      <a:pt x="7" y="100"/>
                    </a:cubicBezTo>
                    <a:cubicBezTo>
                      <a:pt x="7" y="97"/>
                      <a:pt x="7" y="97"/>
                      <a:pt x="7" y="97"/>
                    </a:cubicBezTo>
                    <a:cubicBezTo>
                      <a:pt x="14" y="94"/>
                      <a:pt x="20" y="87"/>
                      <a:pt x="20" y="80"/>
                    </a:cubicBezTo>
                    <a:cubicBezTo>
                      <a:pt x="20" y="79"/>
                      <a:pt x="20" y="78"/>
                      <a:pt x="20" y="77"/>
                    </a:cubicBezTo>
                    <a:cubicBezTo>
                      <a:pt x="8" y="69"/>
                      <a:pt x="0" y="57"/>
                      <a:pt x="0" y="43"/>
                    </a:cubicBezTo>
                    <a:cubicBezTo>
                      <a:pt x="0" y="19"/>
                      <a:pt x="24" y="0"/>
                      <a:pt x="5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任意多边形 16"/>
              <p:cNvSpPr/>
              <p:nvPr/>
            </p:nvSpPr>
            <p:spPr bwMode="auto">
              <a:xfrm>
                <a:off x="11501612" y="4250944"/>
                <a:ext cx="215306" cy="215306"/>
              </a:xfrm>
              <a:custGeom>
                <a:avLst/>
                <a:gdLst>
                  <a:gd name="T0" fmla="*/ 62 w 67"/>
                  <a:gd name="T1" fmla="*/ 17 h 67"/>
                  <a:gd name="T2" fmla="*/ 67 w 67"/>
                  <a:gd name="T3" fmla="*/ 13 h 67"/>
                  <a:gd name="T4" fmla="*/ 67 w 67"/>
                  <a:gd name="T5" fmla="*/ 5 h 67"/>
                  <a:gd name="T6" fmla="*/ 58 w 67"/>
                  <a:gd name="T7" fmla="*/ 5 h 67"/>
                  <a:gd name="T8" fmla="*/ 58 w 67"/>
                  <a:gd name="T9" fmla="*/ 0 h 67"/>
                  <a:gd name="T10" fmla="*/ 4 w 67"/>
                  <a:gd name="T11" fmla="*/ 0 h 67"/>
                  <a:gd name="T12" fmla="*/ 0 w 67"/>
                  <a:gd name="T13" fmla="*/ 5 h 67"/>
                  <a:gd name="T14" fmla="*/ 0 w 67"/>
                  <a:gd name="T15" fmla="*/ 63 h 67"/>
                  <a:gd name="T16" fmla="*/ 4 w 67"/>
                  <a:gd name="T17" fmla="*/ 67 h 67"/>
                  <a:gd name="T18" fmla="*/ 58 w 67"/>
                  <a:gd name="T19" fmla="*/ 67 h 67"/>
                  <a:gd name="T20" fmla="*/ 58 w 67"/>
                  <a:gd name="T21" fmla="*/ 50 h 67"/>
                  <a:gd name="T22" fmla="*/ 62 w 67"/>
                  <a:gd name="T23" fmla="*/ 50 h 67"/>
                  <a:gd name="T24" fmla="*/ 67 w 67"/>
                  <a:gd name="T25" fmla="*/ 46 h 67"/>
                  <a:gd name="T26" fmla="*/ 67 w 67"/>
                  <a:gd name="T27" fmla="*/ 38 h 67"/>
                  <a:gd name="T28" fmla="*/ 58 w 67"/>
                  <a:gd name="T29" fmla="*/ 38 h 67"/>
                  <a:gd name="T30" fmla="*/ 58 w 67"/>
                  <a:gd name="T31" fmla="*/ 34 h 67"/>
                  <a:gd name="T32" fmla="*/ 62 w 67"/>
                  <a:gd name="T33" fmla="*/ 34 h 67"/>
                  <a:gd name="T34" fmla="*/ 67 w 67"/>
                  <a:gd name="T35" fmla="*/ 30 h 67"/>
                  <a:gd name="T36" fmla="*/ 67 w 67"/>
                  <a:gd name="T37" fmla="*/ 21 h 67"/>
                  <a:gd name="T38" fmla="*/ 58 w 67"/>
                  <a:gd name="T39" fmla="*/ 21 h 67"/>
                  <a:gd name="T40" fmla="*/ 58 w 67"/>
                  <a:gd name="T41" fmla="*/ 17 h 67"/>
                  <a:gd name="T42" fmla="*/ 62 w 67"/>
                  <a:gd name="T43" fmla="*/ 17 h 67"/>
                  <a:gd name="T44" fmla="*/ 37 w 67"/>
                  <a:gd name="T45" fmla="*/ 17 h 67"/>
                  <a:gd name="T46" fmla="*/ 46 w 67"/>
                  <a:gd name="T47" fmla="*/ 25 h 67"/>
                  <a:gd name="T48" fmla="*/ 37 w 67"/>
                  <a:gd name="T49" fmla="*/ 34 h 67"/>
                  <a:gd name="T50" fmla="*/ 29 w 67"/>
                  <a:gd name="T51" fmla="*/ 25 h 67"/>
                  <a:gd name="T52" fmla="*/ 37 w 67"/>
                  <a:gd name="T53" fmla="*/ 17 h 67"/>
                  <a:gd name="T54" fmla="*/ 16 w 67"/>
                  <a:gd name="T55" fmla="*/ 63 h 67"/>
                  <a:gd name="T56" fmla="*/ 12 w 67"/>
                  <a:gd name="T57" fmla="*/ 63 h 67"/>
                  <a:gd name="T58" fmla="*/ 12 w 67"/>
                  <a:gd name="T59" fmla="*/ 5 h 67"/>
                  <a:gd name="T60" fmla="*/ 16 w 67"/>
                  <a:gd name="T61" fmla="*/ 5 h 67"/>
                  <a:gd name="T62" fmla="*/ 16 w 67"/>
                  <a:gd name="T63" fmla="*/ 63 h 67"/>
                  <a:gd name="T64" fmla="*/ 50 w 67"/>
                  <a:gd name="T65" fmla="*/ 50 h 67"/>
                  <a:gd name="T66" fmla="*/ 25 w 67"/>
                  <a:gd name="T67" fmla="*/ 50 h 67"/>
                  <a:gd name="T68" fmla="*/ 25 w 67"/>
                  <a:gd name="T69" fmla="*/ 46 h 67"/>
                  <a:gd name="T70" fmla="*/ 33 w 67"/>
                  <a:gd name="T71" fmla="*/ 38 h 67"/>
                  <a:gd name="T72" fmla="*/ 33 w 67"/>
                  <a:gd name="T73" fmla="*/ 38 h 67"/>
                  <a:gd name="T74" fmla="*/ 41 w 67"/>
                  <a:gd name="T75" fmla="*/ 38 h 67"/>
                  <a:gd name="T76" fmla="*/ 50 w 67"/>
                  <a:gd name="T77" fmla="*/ 46 h 67"/>
                  <a:gd name="T78" fmla="*/ 50 w 67"/>
                  <a:gd name="T79" fmla="*/ 5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7" h="67">
                    <a:moveTo>
                      <a:pt x="62" y="17"/>
                    </a:moveTo>
                    <a:cubicBezTo>
                      <a:pt x="65" y="17"/>
                      <a:pt x="67" y="15"/>
                      <a:pt x="67" y="13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5"/>
                      <a:pt x="2" y="67"/>
                      <a:pt x="4" y="67"/>
                    </a:cubicBezTo>
                    <a:cubicBezTo>
                      <a:pt x="58" y="67"/>
                      <a:pt x="58" y="67"/>
                      <a:pt x="58" y="67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62" y="50"/>
                      <a:pt x="62" y="50"/>
                      <a:pt x="62" y="50"/>
                    </a:cubicBezTo>
                    <a:cubicBezTo>
                      <a:pt x="65" y="50"/>
                      <a:pt x="67" y="49"/>
                      <a:pt x="67" y="46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5" y="34"/>
                      <a:pt x="67" y="32"/>
                      <a:pt x="67" y="30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17"/>
                      <a:pt x="58" y="17"/>
                      <a:pt x="58" y="17"/>
                    </a:cubicBezTo>
                    <a:lnTo>
                      <a:pt x="62" y="17"/>
                    </a:lnTo>
                    <a:close/>
                    <a:moveTo>
                      <a:pt x="37" y="17"/>
                    </a:moveTo>
                    <a:cubicBezTo>
                      <a:pt x="42" y="17"/>
                      <a:pt x="46" y="21"/>
                      <a:pt x="46" y="25"/>
                    </a:cubicBezTo>
                    <a:cubicBezTo>
                      <a:pt x="46" y="30"/>
                      <a:pt x="42" y="34"/>
                      <a:pt x="37" y="34"/>
                    </a:cubicBezTo>
                    <a:cubicBezTo>
                      <a:pt x="33" y="34"/>
                      <a:pt x="29" y="30"/>
                      <a:pt x="29" y="25"/>
                    </a:cubicBezTo>
                    <a:cubicBezTo>
                      <a:pt x="29" y="21"/>
                      <a:pt x="33" y="17"/>
                      <a:pt x="37" y="17"/>
                    </a:cubicBezTo>
                    <a:close/>
                    <a:moveTo>
                      <a:pt x="16" y="63"/>
                    </a:move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6" y="5"/>
                      <a:pt x="16" y="5"/>
                      <a:pt x="16" y="5"/>
                    </a:cubicBezTo>
                    <a:lnTo>
                      <a:pt x="16" y="63"/>
                    </a:lnTo>
                    <a:close/>
                    <a:moveTo>
                      <a:pt x="50" y="50"/>
                    </a:move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2"/>
                      <a:pt x="28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6" y="38"/>
                      <a:pt x="50" y="42"/>
                      <a:pt x="50" y="46"/>
                    </a:cubicBezTo>
                    <a:lnTo>
                      <a:pt x="50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任意多边形 17"/>
              <p:cNvSpPr/>
              <p:nvPr/>
            </p:nvSpPr>
            <p:spPr bwMode="auto">
              <a:xfrm>
                <a:off x="11869589" y="3663746"/>
                <a:ext cx="185947" cy="182031"/>
              </a:xfrm>
              <a:custGeom>
                <a:avLst/>
                <a:gdLst>
                  <a:gd name="T0" fmla="*/ 58 w 58"/>
                  <a:gd name="T1" fmla="*/ 29 h 57"/>
                  <a:gd name="T2" fmla="*/ 29 w 58"/>
                  <a:gd name="T3" fmla="*/ 57 h 57"/>
                  <a:gd name="T4" fmla="*/ 0 w 58"/>
                  <a:gd name="T5" fmla="*/ 29 h 57"/>
                  <a:gd name="T6" fmla="*/ 29 w 58"/>
                  <a:gd name="T7" fmla="*/ 0 h 57"/>
                  <a:gd name="T8" fmla="*/ 58 w 58"/>
                  <a:gd name="T9" fmla="*/ 29 h 57"/>
                  <a:gd name="T10" fmla="*/ 6 w 58"/>
                  <a:gd name="T11" fmla="*/ 29 h 57"/>
                  <a:gd name="T12" fmla="*/ 29 w 58"/>
                  <a:gd name="T13" fmla="*/ 52 h 57"/>
                  <a:gd name="T14" fmla="*/ 52 w 58"/>
                  <a:gd name="T15" fmla="*/ 29 h 57"/>
                  <a:gd name="T16" fmla="*/ 29 w 58"/>
                  <a:gd name="T17" fmla="*/ 6 h 57"/>
                  <a:gd name="T18" fmla="*/ 6 w 58"/>
                  <a:gd name="T19" fmla="*/ 29 h 57"/>
                  <a:gd name="T20" fmla="*/ 32 w 58"/>
                  <a:gd name="T21" fmla="*/ 12 h 57"/>
                  <a:gd name="T22" fmla="*/ 46 w 58"/>
                  <a:gd name="T23" fmla="*/ 26 h 57"/>
                  <a:gd name="T24" fmla="*/ 46 w 58"/>
                  <a:gd name="T25" fmla="*/ 31 h 57"/>
                  <a:gd name="T26" fmla="*/ 41 w 58"/>
                  <a:gd name="T27" fmla="*/ 31 h 57"/>
                  <a:gd name="T28" fmla="*/ 33 w 58"/>
                  <a:gd name="T29" fmla="*/ 23 h 57"/>
                  <a:gd name="T30" fmla="*/ 33 w 58"/>
                  <a:gd name="T31" fmla="*/ 43 h 57"/>
                  <a:gd name="T32" fmla="*/ 29 w 58"/>
                  <a:gd name="T33" fmla="*/ 47 h 57"/>
                  <a:gd name="T34" fmla="*/ 25 w 58"/>
                  <a:gd name="T35" fmla="*/ 43 h 57"/>
                  <a:gd name="T36" fmla="*/ 25 w 58"/>
                  <a:gd name="T37" fmla="*/ 23 h 57"/>
                  <a:gd name="T38" fmla="*/ 17 w 58"/>
                  <a:gd name="T39" fmla="*/ 31 h 57"/>
                  <a:gd name="T40" fmla="*/ 12 w 58"/>
                  <a:gd name="T41" fmla="*/ 31 h 57"/>
                  <a:gd name="T42" fmla="*/ 11 w 58"/>
                  <a:gd name="T43" fmla="*/ 29 h 57"/>
                  <a:gd name="T44" fmla="*/ 12 w 58"/>
                  <a:gd name="T45" fmla="*/ 26 h 57"/>
                  <a:gd name="T46" fmla="*/ 27 w 58"/>
                  <a:gd name="T47" fmla="*/ 12 h 57"/>
                  <a:gd name="T48" fmla="*/ 32 w 58"/>
                  <a:gd name="T4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" h="57">
                    <a:moveTo>
                      <a:pt x="58" y="29"/>
                    </a:moveTo>
                    <a:cubicBezTo>
                      <a:pt x="58" y="45"/>
                      <a:pt x="45" y="57"/>
                      <a:pt x="29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lose/>
                    <a:moveTo>
                      <a:pt x="6" y="29"/>
                    </a:moveTo>
                    <a:cubicBezTo>
                      <a:pt x="6" y="42"/>
                      <a:pt x="16" y="52"/>
                      <a:pt x="29" y="52"/>
                    </a:cubicBezTo>
                    <a:cubicBezTo>
                      <a:pt x="42" y="52"/>
                      <a:pt x="52" y="42"/>
                      <a:pt x="52" y="29"/>
                    </a:cubicBezTo>
                    <a:cubicBezTo>
                      <a:pt x="52" y="16"/>
                      <a:pt x="42" y="6"/>
                      <a:pt x="29" y="6"/>
                    </a:cubicBezTo>
                    <a:cubicBezTo>
                      <a:pt x="16" y="6"/>
                      <a:pt x="6" y="16"/>
                      <a:pt x="6" y="29"/>
                    </a:cubicBezTo>
                    <a:close/>
                    <a:moveTo>
                      <a:pt x="32" y="12"/>
                    </a:move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8"/>
                      <a:pt x="47" y="30"/>
                      <a:pt x="46" y="31"/>
                    </a:cubicBezTo>
                    <a:cubicBezTo>
                      <a:pt x="45" y="33"/>
                      <a:pt x="42" y="33"/>
                      <a:pt x="41" y="31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5"/>
                      <a:pt x="31" y="47"/>
                      <a:pt x="29" y="47"/>
                    </a:cubicBezTo>
                    <a:cubicBezTo>
                      <a:pt x="27" y="47"/>
                      <a:pt x="25" y="45"/>
                      <a:pt x="25" y="4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6" y="33"/>
                      <a:pt x="14" y="33"/>
                      <a:pt x="12" y="31"/>
                    </a:cubicBezTo>
                    <a:cubicBezTo>
                      <a:pt x="12" y="31"/>
                      <a:pt x="11" y="30"/>
                      <a:pt x="11" y="29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1"/>
                      <a:pt x="30" y="11"/>
                      <a:pt x="3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任意多边形 18"/>
              <p:cNvSpPr/>
              <p:nvPr/>
            </p:nvSpPr>
            <p:spPr bwMode="auto">
              <a:xfrm>
                <a:off x="11838272" y="3890796"/>
                <a:ext cx="146800" cy="146799"/>
              </a:xfrm>
              <a:custGeom>
                <a:avLst/>
                <a:gdLst>
                  <a:gd name="T0" fmla="*/ 3 w 46"/>
                  <a:gd name="T1" fmla="*/ 0 h 46"/>
                  <a:gd name="T2" fmla="*/ 20 w 46"/>
                  <a:gd name="T3" fmla="*/ 0 h 46"/>
                  <a:gd name="T4" fmla="*/ 20 w 46"/>
                  <a:gd name="T5" fmla="*/ 3 h 46"/>
                  <a:gd name="T6" fmla="*/ 3 w 46"/>
                  <a:gd name="T7" fmla="*/ 3 h 46"/>
                  <a:gd name="T8" fmla="*/ 3 w 46"/>
                  <a:gd name="T9" fmla="*/ 0 h 46"/>
                  <a:gd name="T10" fmla="*/ 26 w 46"/>
                  <a:gd name="T11" fmla="*/ 0 h 46"/>
                  <a:gd name="T12" fmla="*/ 43 w 46"/>
                  <a:gd name="T13" fmla="*/ 0 h 46"/>
                  <a:gd name="T14" fmla="*/ 43 w 46"/>
                  <a:gd name="T15" fmla="*/ 3 h 46"/>
                  <a:gd name="T16" fmla="*/ 26 w 46"/>
                  <a:gd name="T17" fmla="*/ 3 h 46"/>
                  <a:gd name="T18" fmla="*/ 26 w 46"/>
                  <a:gd name="T19" fmla="*/ 0 h 46"/>
                  <a:gd name="T20" fmla="*/ 43 w 46"/>
                  <a:gd name="T21" fmla="*/ 14 h 46"/>
                  <a:gd name="T22" fmla="*/ 41 w 46"/>
                  <a:gd name="T23" fmla="*/ 14 h 46"/>
                  <a:gd name="T24" fmla="*/ 41 w 46"/>
                  <a:gd name="T25" fmla="*/ 3 h 46"/>
                  <a:gd name="T26" fmla="*/ 29 w 46"/>
                  <a:gd name="T27" fmla="*/ 3 h 46"/>
                  <a:gd name="T28" fmla="*/ 29 w 46"/>
                  <a:gd name="T29" fmla="*/ 14 h 46"/>
                  <a:gd name="T30" fmla="*/ 17 w 46"/>
                  <a:gd name="T31" fmla="*/ 14 h 46"/>
                  <a:gd name="T32" fmla="*/ 17 w 46"/>
                  <a:gd name="T33" fmla="*/ 3 h 46"/>
                  <a:gd name="T34" fmla="*/ 6 w 46"/>
                  <a:gd name="T35" fmla="*/ 3 h 46"/>
                  <a:gd name="T36" fmla="*/ 6 w 46"/>
                  <a:gd name="T37" fmla="*/ 14 h 46"/>
                  <a:gd name="T38" fmla="*/ 3 w 46"/>
                  <a:gd name="T39" fmla="*/ 14 h 46"/>
                  <a:gd name="T40" fmla="*/ 0 w 46"/>
                  <a:gd name="T41" fmla="*/ 18 h 46"/>
                  <a:gd name="T42" fmla="*/ 0 w 46"/>
                  <a:gd name="T43" fmla="*/ 43 h 46"/>
                  <a:gd name="T44" fmla="*/ 3 w 46"/>
                  <a:gd name="T45" fmla="*/ 46 h 46"/>
                  <a:gd name="T46" fmla="*/ 17 w 46"/>
                  <a:gd name="T47" fmla="*/ 46 h 46"/>
                  <a:gd name="T48" fmla="*/ 20 w 46"/>
                  <a:gd name="T49" fmla="*/ 43 h 46"/>
                  <a:gd name="T50" fmla="*/ 20 w 46"/>
                  <a:gd name="T51" fmla="*/ 26 h 46"/>
                  <a:gd name="T52" fmla="*/ 26 w 46"/>
                  <a:gd name="T53" fmla="*/ 26 h 46"/>
                  <a:gd name="T54" fmla="*/ 26 w 46"/>
                  <a:gd name="T55" fmla="*/ 43 h 46"/>
                  <a:gd name="T56" fmla="*/ 29 w 46"/>
                  <a:gd name="T57" fmla="*/ 46 h 46"/>
                  <a:gd name="T58" fmla="*/ 43 w 46"/>
                  <a:gd name="T59" fmla="*/ 46 h 46"/>
                  <a:gd name="T60" fmla="*/ 46 w 46"/>
                  <a:gd name="T61" fmla="*/ 43 h 46"/>
                  <a:gd name="T62" fmla="*/ 46 w 46"/>
                  <a:gd name="T63" fmla="*/ 18 h 46"/>
                  <a:gd name="T64" fmla="*/ 43 w 46"/>
                  <a:gd name="T65" fmla="*/ 14 h 46"/>
                  <a:gd name="T66" fmla="*/ 16 w 46"/>
                  <a:gd name="T67" fmla="*/ 43 h 46"/>
                  <a:gd name="T68" fmla="*/ 5 w 46"/>
                  <a:gd name="T69" fmla="*/ 43 h 46"/>
                  <a:gd name="T70" fmla="*/ 3 w 46"/>
                  <a:gd name="T71" fmla="*/ 42 h 46"/>
                  <a:gd name="T72" fmla="*/ 5 w 46"/>
                  <a:gd name="T73" fmla="*/ 40 h 46"/>
                  <a:gd name="T74" fmla="*/ 16 w 46"/>
                  <a:gd name="T75" fmla="*/ 40 h 46"/>
                  <a:gd name="T76" fmla="*/ 17 w 46"/>
                  <a:gd name="T77" fmla="*/ 42 h 46"/>
                  <a:gd name="T78" fmla="*/ 16 w 46"/>
                  <a:gd name="T79" fmla="*/ 43 h 46"/>
                  <a:gd name="T80" fmla="*/ 25 w 46"/>
                  <a:gd name="T81" fmla="*/ 23 h 46"/>
                  <a:gd name="T82" fmla="*/ 22 w 46"/>
                  <a:gd name="T83" fmla="*/ 23 h 46"/>
                  <a:gd name="T84" fmla="*/ 20 w 46"/>
                  <a:gd name="T85" fmla="*/ 22 h 46"/>
                  <a:gd name="T86" fmla="*/ 22 w 46"/>
                  <a:gd name="T87" fmla="*/ 20 h 46"/>
                  <a:gd name="T88" fmla="*/ 25 w 46"/>
                  <a:gd name="T89" fmla="*/ 20 h 46"/>
                  <a:gd name="T90" fmla="*/ 26 w 46"/>
                  <a:gd name="T91" fmla="*/ 22 h 46"/>
                  <a:gd name="T92" fmla="*/ 25 w 46"/>
                  <a:gd name="T93" fmla="*/ 23 h 46"/>
                  <a:gd name="T94" fmla="*/ 42 w 46"/>
                  <a:gd name="T95" fmla="*/ 43 h 46"/>
                  <a:gd name="T96" fmla="*/ 31 w 46"/>
                  <a:gd name="T97" fmla="*/ 43 h 46"/>
                  <a:gd name="T98" fmla="*/ 29 w 46"/>
                  <a:gd name="T99" fmla="*/ 42 h 46"/>
                  <a:gd name="T100" fmla="*/ 31 w 46"/>
                  <a:gd name="T101" fmla="*/ 40 h 46"/>
                  <a:gd name="T102" fmla="*/ 42 w 46"/>
                  <a:gd name="T103" fmla="*/ 40 h 46"/>
                  <a:gd name="T104" fmla="*/ 43 w 46"/>
                  <a:gd name="T105" fmla="*/ 42 h 46"/>
                  <a:gd name="T106" fmla="*/ 42 w 46"/>
                  <a:gd name="T107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6" h="46">
                    <a:moveTo>
                      <a:pt x="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3" y="0"/>
                    </a:lnTo>
                    <a:close/>
                    <a:moveTo>
                      <a:pt x="26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26" y="3"/>
                      <a:pt x="26" y="3"/>
                      <a:pt x="26" y="3"/>
                    </a:cubicBezTo>
                    <a:lnTo>
                      <a:pt x="26" y="0"/>
                    </a:lnTo>
                    <a:close/>
                    <a:moveTo>
                      <a:pt x="43" y="14"/>
                    </a:move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0" y="16"/>
                      <a:pt x="0" y="18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5"/>
                      <a:pt x="2" y="46"/>
                      <a:pt x="3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9" y="46"/>
                      <a:pt x="20" y="45"/>
                      <a:pt x="20" y="43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6" y="45"/>
                      <a:pt x="28" y="46"/>
                      <a:pt x="29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5" y="46"/>
                      <a:pt x="46" y="45"/>
                      <a:pt x="46" y="43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6"/>
                      <a:pt x="45" y="14"/>
                      <a:pt x="43" y="14"/>
                    </a:cubicBezTo>
                    <a:close/>
                    <a:moveTo>
                      <a:pt x="16" y="43"/>
                    </a:moveTo>
                    <a:cubicBezTo>
                      <a:pt x="5" y="43"/>
                      <a:pt x="5" y="43"/>
                      <a:pt x="5" y="43"/>
                    </a:cubicBezTo>
                    <a:cubicBezTo>
                      <a:pt x="4" y="43"/>
                      <a:pt x="3" y="43"/>
                      <a:pt x="3" y="42"/>
                    </a:cubicBezTo>
                    <a:cubicBezTo>
                      <a:pt x="3" y="41"/>
                      <a:pt x="4" y="40"/>
                      <a:pt x="5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7" y="40"/>
                      <a:pt x="17" y="41"/>
                      <a:pt x="17" y="42"/>
                    </a:cubicBezTo>
                    <a:cubicBezTo>
                      <a:pt x="17" y="43"/>
                      <a:pt x="17" y="43"/>
                      <a:pt x="16" y="43"/>
                    </a:cubicBezTo>
                    <a:close/>
                    <a:moveTo>
                      <a:pt x="25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1" y="23"/>
                      <a:pt x="20" y="22"/>
                      <a:pt x="20" y="22"/>
                    </a:cubicBezTo>
                    <a:cubicBezTo>
                      <a:pt x="20" y="21"/>
                      <a:pt x="21" y="20"/>
                      <a:pt x="22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6" y="21"/>
                      <a:pt x="26" y="22"/>
                    </a:cubicBezTo>
                    <a:cubicBezTo>
                      <a:pt x="26" y="22"/>
                      <a:pt x="25" y="23"/>
                      <a:pt x="25" y="23"/>
                    </a:cubicBezTo>
                    <a:close/>
                    <a:moveTo>
                      <a:pt x="42" y="43"/>
                    </a:moveTo>
                    <a:cubicBezTo>
                      <a:pt x="31" y="43"/>
                      <a:pt x="31" y="43"/>
                      <a:pt x="31" y="43"/>
                    </a:cubicBezTo>
                    <a:cubicBezTo>
                      <a:pt x="30" y="43"/>
                      <a:pt x="29" y="43"/>
                      <a:pt x="29" y="42"/>
                    </a:cubicBezTo>
                    <a:cubicBezTo>
                      <a:pt x="29" y="41"/>
                      <a:pt x="30" y="40"/>
                      <a:pt x="31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3" y="40"/>
                      <a:pt x="43" y="41"/>
                      <a:pt x="43" y="42"/>
                    </a:cubicBezTo>
                    <a:cubicBezTo>
                      <a:pt x="43" y="43"/>
                      <a:pt x="43" y="43"/>
                      <a:pt x="42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任意多边形 19"/>
              <p:cNvSpPr/>
              <p:nvPr/>
            </p:nvSpPr>
            <p:spPr bwMode="auto">
              <a:xfrm>
                <a:off x="11572076" y="3920155"/>
                <a:ext cx="236837" cy="238794"/>
              </a:xfrm>
              <a:custGeom>
                <a:avLst/>
                <a:gdLst>
                  <a:gd name="T0" fmla="*/ 61 w 121"/>
                  <a:gd name="T1" fmla="*/ 122 h 122"/>
                  <a:gd name="T2" fmla="*/ 121 w 121"/>
                  <a:gd name="T3" fmla="*/ 62 h 122"/>
                  <a:gd name="T4" fmla="*/ 84 w 121"/>
                  <a:gd name="T5" fmla="*/ 62 h 122"/>
                  <a:gd name="T6" fmla="*/ 84 w 121"/>
                  <a:gd name="T7" fmla="*/ 0 h 122"/>
                  <a:gd name="T8" fmla="*/ 38 w 121"/>
                  <a:gd name="T9" fmla="*/ 0 h 122"/>
                  <a:gd name="T10" fmla="*/ 38 w 121"/>
                  <a:gd name="T11" fmla="*/ 62 h 122"/>
                  <a:gd name="T12" fmla="*/ 0 w 121"/>
                  <a:gd name="T13" fmla="*/ 62 h 122"/>
                  <a:gd name="T14" fmla="*/ 61 w 121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2">
                    <a:moveTo>
                      <a:pt x="61" y="122"/>
                    </a:moveTo>
                    <a:lnTo>
                      <a:pt x="121" y="62"/>
                    </a:lnTo>
                    <a:lnTo>
                      <a:pt x="84" y="62"/>
                    </a:lnTo>
                    <a:lnTo>
                      <a:pt x="84" y="0"/>
                    </a:lnTo>
                    <a:lnTo>
                      <a:pt x="38" y="0"/>
                    </a:lnTo>
                    <a:lnTo>
                      <a:pt x="38" y="62"/>
                    </a:lnTo>
                    <a:lnTo>
                      <a:pt x="0" y="62"/>
                    </a:lnTo>
                    <a:lnTo>
                      <a:pt x="61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任意多边形 20"/>
              <p:cNvSpPr/>
              <p:nvPr/>
            </p:nvSpPr>
            <p:spPr bwMode="auto">
              <a:xfrm>
                <a:off x="11848058" y="3391677"/>
                <a:ext cx="197691" cy="19769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57 w 62"/>
                  <a:gd name="T11" fmla="*/ 35 h 62"/>
                  <a:gd name="T12" fmla="*/ 41 w 62"/>
                  <a:gd name="T13" fmla="*/ 34 h 62"/>
                  <a:gd name="T14" fmla="*/ 46 w 62"/>
                  <a:gd name="T15" fmla="*/ 53 h 62"/>
                  <a:gd name="T16" fmla="*/ 57 w 62"/>
                  <a:gd name="T17" fmla="*/ 35 h 62"/>
                  <a:gd name="T18" fmla="*/ 41 w 62"/>
                  <a:gd name="T19" fmla="*/ 55 h 62"/>
                  <a:gd name="T20" fmla="*/ 36 w 62"/>
                  <a:gd name="T21" fmla="*/ 35 h 62"/>
                  <a:gd name="T22" fmla="*/ 35 w 62"/>
                  <a:gd name="T23" fmla="*/ 35 h 62"/>
                  <a:gd name="T24" fmla="*/ 15 w 62"/>
                  <a:gd name="T25" fmla="*/ 52 h 62"/>
                  <a:gd name="T26" fmla="*/ 31 w 62"/>
                  <a:gd name="T27" fmla="*/ 57 h 62"/>
                  <a:gd name="T28" fmla="*/ 41 w 62"/>
                  <a:gd name="T29" fmla="*/ 55 h 62"/>
                  <a:gd name="T30" fmla="*/ 11 w 62"/>
                  <a:gd name="T31" fmla="*/ 48 h 62"/>
                  <a:gd name="T32" fmla="*/ 33 w 62"/>
                  <a:gd name="T33" fmla="*/ 31 h 62"/>
                  <a:gd name="T34" fmla="*/ 34 w 62"/>
                  <a:gd name="T35" fmla="*/ 31 h 62"/>
                  <a:gd name="T36" fmla="*/ 32 w 62"/>
                  <a:gd name="T37" fmla="*/ 26 h 62"/>
                  <a:gd name="T38" fmla="*/ 4 w 62"/>
                  <a:gd name="T39" fmla="*/ 30 h 62"/>
                  <a:gd name="T40" fmla="*/ 4 w 62"/>
                  <a:gd name="T41" fmla="*/ 31 h 62"/>
                  <a:gd name="T42" fmla="*/ 11 w 62"/>
                  <a:gd name="T43" fmla="*/ 48 h 62"/>
                  <a:gd name="T44" fmla="*/ 5 w 62"/>
                  <a:gd name="T45" fmla="*/ 25 h 62"/>
                  <a:gd name="T46" fmla="*/ 29 w 62"/>
                  <a:gd name="T47" fmla="*/ 22 h 62"/>
                  <a:gd name="T48" fmla="*/ 20 w 62"/>
                  <a:gd name="T49" fmla="*/ 7 h 62"/>
                  <a:gd name="T50" fmla="*/ 5 w 62"/>
                  <a:gd name="T51" fmla="*/ 25 h 62"/>
                  <a:gd name="T52" fmla="*/ 25 w 62"/>
                  <a:gd name="T53" fmla="*/ 5 h 62"/>
                  <a:gd name="T54" fmla="*/ 35 w 62"/>
                  <a:gd name="T55" fmla="*/ 20 h 62"/>
                  <a:gd name="T56" fmla="*/ 49 w 62"/>
                  <a:gd name="T57" fmla="*/ 11 h 62"/>
                  <a:gd name="T58" fmla="*/ 31 w 62"/>
                  <a:gd name="T59" fmla="*/ 4 h 62"/>
                  <a:gd name="T60" fmla="*/ 25 w 62"/>
                  <a:gd name="T61" fmla="*/ 5 h 62"/>
                  <a:gd name="T62" fmla="*/ 51 w 62"/>
                  <a:gd name="T63" fmla="*/ 14 h 62"/>
                  <a:gd name="T64" fmla="*/ 37 w 62"/>
                  <a:gd name="T65" fmla="*/ 24 h 62"/>
                  <a:gd name="T66" fmla="*/ 38 w 62"/>
                  <a:gd name="T67" fmla="*/ 28 h 62"/>
                  <a:gd name="T68" fmla="*/ 39 w 62"/>
                  <a:gd name="T69" fmla="*/ 30 h 62"/>
                  <a:gd name="T70" fmla="*/ 57 w 62"/>
                  <a:gd name="T71" fmla="*/ 30 h 62"/>
                  <a:gd name="T72" fmla="*/ 51 w 62"/>
                  <a:gd name="T73" fmla="*/ 1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57" y="35"/>
                    </a:moveTo>
                    <a:cubicBezTo>
                      <a:pt x="56" y="35"/>
                      <a:pt x="49" y="32"/>
                      <a:pt x="41" y="34"/>
                    </a:cubicBezTo>
                    <a:cubicBezTo>
                      <a:pt x="44" y="43"/>
                      <a:pt x="45" y="51"/>
                      <a:pt x="46" y="53"/>
                    </a:cubicBezTo>
                    <a:cubicBezTo>
                      <a:pt x="52" y="49"/>
                      <a:pt x="56" y="42"/>
                      <a:pt x="57" y="35"/>
                    </a:cubicBezTo>
                    <a:close/>
                    <a:moveTo>
                      <a:pt x="41" y="55"/>
                    </a:moveTo>
                    <a:cubicBezTo>
                      <a:pt x="41" y="53"/>
                      <a:pt x="39" y="45"/>
                      <a:pt x="36" y="35"/>
                    </a:cubicBezTo>
                    <a:cubicBezTo>
                      <a:pt x="36" y="35"/>
                      <a:pt x="36" y="35"/>
                      <a:pt x="35" y="35"/>
                    </a:cubicBezTo>
                    <a:cubicBezTo>
                      <a:pt x="20" y="40"/>
                      <a:pt x="15" y="51"/>
                      <a:pt x="15" y="52"/>
                    </a:cubicBezTo>
                    <a:cubicBezTo>
                      <a:pt x="19" y="55"/>
                      <a:pt x="25" y="57"/>
                      <a:pt x="31" y="57"/>
                    </a:cubicBezTo>
                    <a:cubicBezTo>
                      <a:pt x="35" y="57"/>
                      <a:pt x="38" y="57"/>
                      <a:pt x="41" y="55"/>
                    </a:cubicBezTo>
                    <a:close/>
                    <a:moveTo>
                      <a:pt x="11" y="48"/>
                    </a:moveTo>
                    <a:cubicBezTo>
                      <a:pt x="12" y="47"/>
                      <a:pt x="19" y="35"/>
                      <a:pt x="33" y="31"/>
                    </a:cubicBezTo>
                    <a:cubicBezTo>
                      <a:pt x="33" y="31"/>
                      <a:pt x="33" y="31"/>
                      <a:pt x="34" y="31"/>
                    </a:cubicBezTo>
                    <a:cubicBezTo>
                      <a:pt x="33" y="29"/>
                      <a:pt x="32" y="28"/>
                      <a:pt x="32" y="26"/>
                    </a:cubicBezTo>
                    <a:cubicBezTo>
                      <a:pt x="18" y="30"/>
                      <a:pt x="6" y="30"/>
                      <a:pt x="4" y="30"/>
                    </a:cubicBezTo>
                    <a:cubicBezTo>
                      <a:pt x="4" y="30"/>
                      <a:pt x="4" y="30"/>
                      <a:pt x="4" y="31"/>
                    </a:cubicBezTo>
                    <a:cubicBezTo>
                      <a:pt x="4" y="38"/>
                      <a:pt x="7" y="44"/>
                      <a:pt x="11" y="48"/>
                    </a:cubicBezTo>
                    <a:close/>
                    <a:moveTo>
                      <a:pt x="5" y="25"/>
                    </a:moveTo>
                    <a:cubicBezTo>
                      <a:pt x="6" y="25"/>
                      <a:pt x="17" y="25"/>
                      <a:pt x="29" y="22"/>
                    </a:cubicBezTo>
                    <a:cubicBezTo>
                      <a:pt x="25" y="14"/>
                      <a:pt x="20" y="8"/>
                      <a:pt x="20" y="7"/>
                    </a:cubicBezTo>
                    <a:cubicBezTo>
                      <a:pt x="12" y="10"/>
                      <a:pt x="7" y="17"/>
                      <a:pt x="5" y="25"/>
                    </a:cubicBezTo>
                    <a:close/>
                    <a:moveTo>
                      <a:pt x="25" y="5"/>
                    </a:moveTo>
                    <a:cubicBezTo>
                      <a:pt x="25" y="6"/>
                      <a:pt x="30" y="12"/>
                      <a:pt x="35" y="20"/>
                    </a:cubicBezTo>
                    <a:cubicBezTo>
                      <a:pt x="44" y="17"/>
                      <a:pt x="48" y="12"/>
                      <a:pt x="49" y="11"/>
                    </a:cubicBezTo>
                    <a:cubicBezTo>
                      <a:pt x="44" y="7"/>
                      <a:pt x="38" y="4"/>
                      <a:pt x="31" y="4"/>
                    </a:cubicBezTo>
                    <a:cubicBezTo>
                      <a:pt x="29" y="4"/>
                      <a:pt x="27" y="4"/>
                      <a:pt x="25" y="5"/>
                    </a:cubicBezTo>
                    <a:close/>
                    <a:moveTo>
                      <a:pt x="51" y="14"/>
                    </a:moveTo>
                    <a:cubicBezTo>
                      <a:pt x="51" y="15"/>
                      <a:pt x="46" y="20"/>
                      <a:pt x="37" y="24"/>
                    </a:cubicBezTo>
                    <a:cubicBezTo>
                      <a:pt x="37" y="26"/>
                      <a:pt x="38" y="27"/>
                      <a:pt x="38" y="28"/>
                    </a:cubicBezTo>
                    <a:cubicBezTo>
                      <a:pt x="39" y="29"/>
                      <a:pt x="39" y="29"/>
                      <a:pt x="39" y="30"/>
                    </a:cubicBezTo>
                    <a:cubicBezTo>
                      <a:pt x="48" y="29"/>
                      <a:pt x="57" y="30"/>
                      <a:pt x="57" y="30"/>
                    </a:cubicBezTo>
                    <a:cubicBezTo>
                      <a:pt x="57" y="24"/>
                      <a:pt x="55" y="18"/>
                      <a:pt x="5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任意多边形 21"/>
              <p:cNvSpPr/>
              <p:nvPr/>
            </p:nvSpPr>
            <p:spPr bwMode="auto">
              <a:xfrm>
                <a:off x="11650369" y="3689191"/>
                <a:ext cx="187904" cy="166372"/>
              </a:xfrm>
              <a:custGeom>
                <a:avLst/>
                <a:gdLst>
                  <a:gd name="T0" fmla="*/ 48 w 59"/>
                  <a:gd name="T1" fmla="*/ 0 h 52"/>
                  <a:gd name="T2" fmla="*/ 11 w 59"/>
                  <a:gd name="T3" fmla="*/ 0 h 52"/>
                  <a:gd name="T4" fmla="*/ 0 w 59"/>
                  <a:gd name="T5" fmla="*/ 12 h 52"/>
                  <a:gd name="T6" fmla="*/ 0 w 59"/>
                  <a:gd name="T7" fmla="*/ 50 h 52"/>
                  <a:gd name="T8" fmla="*/ 2 w 59"/>
                  <a:gd name="T9" fmla="*/ 52 h 52"/>
                  <a:gd name="T10" fmla="*/ 57 w 59"/>
                  <a:gd name="T11" fmla="*/ 52 h 52"/>
                  <a:gd name="T12" fmla="*/ 59 w 59"/>
                  <a:gd name="T13" fmla="*/ 50 h 52"/>
                  <a:gd name="T14" fmla="*/ 59 w 59"/>
                  <a:gd name="T15" fmla="*/ 12 h 52"/>
                  <a:gd name="T16" fmla="*/ 48 w 59"/>
                  <a:gd name="T17" fmla="*/ 0 h 52"/>
                  <a:gd name="T18" fmla="*/ 37 w 59"/>
                  <a:gd name="T19" fmla="*/ 34 h 52"/>
                  <a:gd name="T20" fmla="*/ 37 w 59"/>
                  <a:gd name="T21" fmla="*/ 45 h 52"/>
                  <a:gd name="T22" fmla="*/ 22 w 59"/>
                  <a:gd name="T23" fmla="*/ 45 h 52"/>
                  <a:gd name="T24" fmla="*/ 22 w 59"/>
                  <a:gd name="T25" fmla="*/ 34 h 52"/>
                  <a:gd name="T26" fmla="*/ 11 w 59"/>
                  <a:gd name="T27" fmla="*/ 34 h 52"/>
                  <a:gd name="T28" fmla="*/ 29 w 59"/>
                  <a:gd name="T29" fmla="*/ 19 h 52"/>
                  <a:gd name="T30" fmla="*/ 48 w 59"/>
                  <a:gd name="T31" fmla="*/ 34 h 52"/>
                  <a:gd name="T32" fmla="*/ 37 w 59"/>
                  <a:gd name="T33" fmla="*/ 34 h 52"/>
                  <a:gd name="T34" fmla="*/ 9 w 59"/>
                  <a:gd name="T35" fmla="*/ 8 h 52"/>
                  <a:gd name="T36" fmla="*/ 12 w 59"/>
                  <a:gd name="T37" fmla="*/ 4 h 52"/>
                  <a:gd name="T38" fmla="*/ 46 w 59"/>
                  <a:gd name="T39" fmla="*/ 4 h 52"/>
                  <a:gd name="T40" fmla="*/ 50 w 59"/>
                  <a:gd name="T41" fmla="*/ 8 h 52"/>
                  <a:gd name="T42" fmla="*/ 9 w 59"/>
                  <a:gd name="T43" fmla="*/ 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9" h="52">
                    <a:moveTo>
                      <a:pt x="48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2"/>
                      <a:pt x="2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2"/>
                      <a:pt x="59" y="52"/>
                      <a:pt x="59" y="50"/>
                    </a:cubicBezTo>
                    <a:cubicBezTo>
                      <a:pt x="59" y="12"/>
                      <a:pt x="59" y="12"/>
                      <a:pt x="59" y="12"/>
                    </a:cubicBezTo>
                    <a:lnTo>
                      <a:pt x="48" y="0"/>
                    </a:lnTo>
                    <a:close/>
                    <a:moveTo>
                      <a:pt x="37" y="34"/>
                    </a:moveTo>
                    <a:cubicBezTo>
                      <a:pt x="37" y="45"/>
                      <a:pt x="37" y="45"/>
                      <a:pt x="37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48" y="34"/>
                      <a:pt x="48" y="34"/>
                      <a:pt x="48" y="34"/>
                    </a:cubicBezTo>
                    <a:lnTo>
                      <a:pt x="37" y="34"/>
                    </a:lnTo>
                    <a:close/>
                    <a:moveTo>
                      <a:pt x="9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50" y="8"/>
                      <a:pt x="50" y="8"/>
                      <a:pt x="50" y="8"/>
                    </a:cubicBezTo>
                    <a:lnTo>
                      <a:pt x="9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任意多边形 22"/>
              <p:cNvSpPr/>
              <p:nvPr/>
            </p:nvSpPr>
            <p:spPr bwMode="auto">
              <a:xfrm>
                <a:off x="11243244" y="4012150"/>
                <a:ext cx="303387" cy="266197"/>
              </a:xfrm>
              <a:custGeom>
                <a:avLst/>
                <a:gdLst>
                  <a:gd name="T0" fmla="*/ 95 w 95"/>
                  <a:gd name="T1" fmla="*/ 34 h 83"/>
                  <a:gd name="T2" fmla="*/ 83 w 95"/>
                  <a:gd name="T3" fmla="*/ 0 h 83"/>
                  <a:gd name="T4" fmla="*/ 83 w 95"/>
                  <a:gd name="T5" fmla="*/ 0 h 83"/>
                  <a:gd name="T6" fmla="*/ 75 w 95"/>
                  <a:gd name="T7" fmla="*/ 0 h 83"/>
                  <a:gd name="T8" fmla="*/ 31 w 95"/>
                  <a:gd name="T9" fmla="*/ 19 h 83"/>
                  <a:gd name="T10" fmla="*/ 30 w 95"/>
                  <a:gd name="T11" fmla="*/ 34 h 83"/>
                  <a:gd name="T12" fmla="*/ 31 w 95"/>
                  <a:gd name="T13" fmla="*/ 49 h 83"/>
                  <a:gd name="T14" fmla="*/ 75 w 95"/>
                  <a:gd name="T15" fmla="*/ 67 h 83"/>
                  <a:gd name="T16" fmla="*/ 83 w 95"/>
                  <a:gd name="T17" fmla="*/ 67 h 83"/>
                  <a:gd name="T18" fmla="*/ 83 w 95"/>
                  <a:gd name="T19" fmla="*/ 67 h 83"/>
                  <a:gd name="T20" fmla="*/ 95 w 95"/>
                  <a:gd name="T21" fmla="*/ 34 h 83"/>
                  <a:gd name="T22" fmla="*/ 80 w 95"/>
                  <a:gd name="T23" fmla="*/ 62 h 83"/>
                  <a:gd name="T24" fmla="*/ 78 w 95"/>
                  <a:gd name="T25" fmla="*/ 61 h 83"/>
                  <a:gd name="T26" fmla="*/ 75 w 95"/>
                  <a:gd name="T27" fmla="*/ 55 h 83"/>
                  <a:gd name="T28" fmla="*/ 71 w 95"/>
                  <a:gd name="T29" fmla="*/ 34 h 83"/>
                  <a:gd name="T30" fmla="*/ 75 w 95"/>
                  <a:gd name="T31" fmla="*/ 12 h 83"/>
                  <a:gd name="T32" fmla="*/ 78 w 95"/>
                  <a:gd name="T33" fmla="*/ 7 h 83"/>
                  <a:gd name="T34" fmla="*/ 80 w 95"/>
                  <a:gd name="T35" fmla="*/ 5 h 83"/>
                  <a:gd name="T36" fmla="*/ 82 w 95"/>
                  <a:gd name="T37" fmla="*/ 7 h 83"/>
                  <a:gd name="T38" fmla="*/ 86 w 95"/>
                  <a:gd name="T39" fmla="*/ 12 h 83"/>
                  <a:gd name="T40" fmla="*/ 89 w 95"/>
                  <a:gd name="T41" fmla="*/ 34 h 83"/>
                  <a:gd name="T42" fmla="*/ 86 w 95"/>
                  <a:gd name="T43" fmla="*/ 55 h 83"/>
                  <a:gd name="T44" fmla="*/ 82 w 95"/>
                  <a:gd name="T45" fmla="*/ 61 h 83"/>
                  <a:gd name="T46" fmla="*/ 80 w 95"/>
                  <a:gd name="T47" fmla="*/ 62 h 83"/>
                  <a:gd name="T48" fmla="*/ 23 w 95"/>
                  <a:gd name="T49" fmla="*/ 34 h 83"/>
                  <a:gd name="T50" fmla="*/ 24 w 95"/>
                  <a:gd name="T51" fmla="*/ 20 h 83"/>
                  <a:gd name="T52" fmla="*/ 12 w 95"/>
                  <a:gd name="T53" fmla="*/ 21 h 83"/>
                  <a:gd name="T54" fmla="*/ 5 w 95"/>
                  <a:gd name="T55" fmla="*/ 21 h 83"/>
                  <a:gd name="T56" fmla="*/ 0 w 95"/>
                  <a:gd name="T57" fmla="*/ 30 h 83"/>
                  <a:gd name="T58" fmla="*/ 0 w 95"/>
                  <a:gd name="T59" fmla="*/ 38 h 83"/>
                  <a:gd name="T60" fmla="*/ 5 w 95"/>
                  <a:gd name="T61" fmla="*/ 47 h 83"/>
                  <a:gd name="T62" fmla="*/ 12 w 95"/>
                  <a:gd name="T63" fmla="*/ 47 h 83"/>
                  <a:gd name="T64" fmla="*/ 24 w 95"/>
                  <a:gd name="T65" fmla="*/ 47 h 83"/>
                  <a:gd name="T66" fmla="*/ 23 w 95"/>
                  <a:gd name="T67" fmla="*/ 34 h 83"/>
                  <a:gd name="T68" fmla="*/ 34 w 95"/>
                  <a:gd name="T69" fmla="*/ 53 h 83"/>
                  <a:gd name="T70" fmla="*/ 22 w 95"/>
                  <a:gd name="T71" fmla="*/ 51 h 83"/>
                  <a:gd name="T72" fmla="*/ 30 w 95"/>
                  <a:gd name="T73" fmla="*/ 81 h 83"/>
                  <a:gd name="T74" fmla="*/ 33 w 95"/>
                  <a:gd name="T75" fmla="*/ 83 h 83"/>
                  <a:gd name="T76" fmla="*/ 44 w 95"/>
                  <a:gd name="T77" fmla="*/ 78 h 83"/>
                  <a:gd name="T78" fmla="*/ 46 w 95"/>
                  <a:gd name="T79" fmla="*/ 75 h 83"/>
                  <a:gd name="T80" fmla="*/ 34 w 95"/>
                  <a:gd name="T81" fmla="*/ 53 h 83"/>
                  <a:gd name="T82" fmla="*/ 80 w 95"/>
                  <a:gd name="T83" fmla="*/ 45 h 83"/>
                  <a:gd name="T84" fmla="*/ 79 w 95"/>
                  <a:gd name="T85" fmla="*/ 44 h 83"/>
                  <a:gd name="T86" fmla="*/ 78 w 95"/>
                  <a:gd name="T87" fmla="*/ 42 h 83"/>
                  <a:gd name="T88" fmla="*/ 77 w 95"/>
                  <a:gd name="T89" fmla="*/ 34 h 83"/>
                  <a:gd name="T90" fmla="*/ 78 w 95"/>
                  <a:gd name="T91" fmla="*/ 25 h 83"/>
                  <a:gd name="T92" fmla="*/ 79 w 95"/>
                  <a:gd name="T93" fmla="*/ 23 h 83"/>
                  <a:gd name="T94" fmla="*/ 80 w 95"/>
                  <a:gd name="T95" fmla="*/ 23 h 83"/>
                  <a:gd name="T96" fmla="*/ 81 w 95"/>
                  <a:gd name="T97" fmla="*/ 23 h 83"/>
                  <a:gd name="T98" fmla="*/ 82 w 95"/>
                  <a:gd name="T99" fmla="*/ 25 h 83"/>
                  <a:gd name="T100" fmla="*/ 84 w 95"/>
                  <a:gd name="T101" fmla="*/ 34 h 83"/>
                  <a:gd name="T102" fmla="*/ 82 w 95"/>
                  <a:gd name="T103" fmla="*/ 42 h 83"/>
                  <a:gd name="T104" fmla="*/ 81 w 95"/>
                  <a:gd name="T105" fmla="*/ 44 h 83"/>
                  <a:gd name="T106" fmla="*/ 80 w 95"/>
                  <a:gd name="T107" fmla="*/ 4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5" h="83">
                    <a:moveTo>
                      <a:pt x="95" y="34"/>
                    </a:moveTo>
                    <a:cubicBezTo>
                      <a:pt x="95" y="15"/>
                      <a:pt x="89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57" y="13"/>
                      <a:pt x="31" y="19"/>
                    </a:cubicBezTo>
                    <a:cubicBezTo>
                      <a:pt x="30" y="23"/>
                      <a:pt x="30" y="28"/>
                      <a:pt x="30" y="34"/>
                    </a:cubicBezTo>
                    <a:cubicBezTo>
                      <a:pt x="30" y="39"/>
                      <a:pt x="30" y="44"/>
                      <a:pt x="31" y="49"/>
                    </a:cubicBezTo>
                    <a:cubicBezTo>
                      <a:pt x="57" y="54"/>
                      <a:pt x="75" y="67"/>
                      <a:pt x="75" y="67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9" y="67"/>
                      <a:pt x="95" y="52"/>
                      <a:pt x="95" y="34"/>
                    </a:cubicBezTo>
                    <a:close/>
                    <a:moveTo>
                      <a:pt x="80" y="62"/>
                    </a:moveTo>
                    <a:cubicBezTo>
                      <a:pt x="79" y="62"/>
                      <a:pt x="78" y="61"/>
                      <a:pt x="78" y="61"/>
                    </a:cubicBezTo>
                    <a:cubicBezTo>
                      <a:pt x="77" y="60"/>
                      <a:pt x="76" y="58"/>
                      <a:pt x="75" y="55"/>
                    </a:cubicBezTo>
                    <a:cubicBezTo>
                      <a:pt x="72" y="49"/>
                      <a:pt x="71" y="42"/>
                      <a:pt x="71" y="34"/>
                    </a:cubicBezTo>
                    <a:cubicBezTo>
                      <a:pt x="71" y="26"/>
                      <a:pt x="72" y="18"/>
                      <a:pt x="75" y="12"/>
                    </a:cubicBezTo>
                    <a:cubicBezTo>
                      <a:pt x="76" y="10"/>
                      <a:pt x="77" y="8"/>
                      <a:pt x="78" y="7"/>
                    </a:cubicBezTo>
                    <a:cubicBezTo>
                      <a:pt x="78" y="6"/>
                      <a:pt x="79" y="5"/>
                      <a:pt x="80" y="5"/>
                    </a:cubicBezTo>
                    <a:cubicBezTo>
                      <a:pt x="81" y="5"/>
                      <a:pt x="82" y="6"/>
                      <a:pt x="82" y="7"/>
                    </a:cubicBezTo>
                    <a:cubicBezTo>
                      <a:pt x="84" y="8"/>
                      <a:pt x="85" y="10"/>
                      <a:pt x="86" y="12"/>
                    </a:cubicBezTo>
                    <a:cubicBezTo>
                      <a:pt x="88" y="18"/>
                      <a:pt x="89" y="26"/>
                      <a:pt x="89" y="34"/>
                    </a:cubicBezTo>
                    <a:cubicBezTo>
                      <a:pt x="89" y="42"/>
                      <a:pt x="88" y="49"/>
                      <a:pt x="86" y="55"/>
                    </a:cubicBezTo>
                    <a:cubicBezTo>
                      <a:pt x="85" y="58"/>
                      <a:pt x="84" y="60"/>
                      <a:pt x="82" y="61"/>
                    </a:cubicBezTo>
                    <a:cubicBezTo>
                      <a:pt x="82" y="61"/>
                      <a:pt x="81" y="62"/>
                      <a:pt x="80" y="62"/>
                    </a:cubicBezTo>
                    <a:close/>
                    <a:moveTo>
                      <a:pt x="23" y="34"/>
                    </a:moveTo>
                    <a:cubicBezTo>
                      <a:pt x="23" y="29"/>
                      <a:pt x="24" y="24"/>
                      <a:pt x="24" y="20"/>
                    </a:cubicBezTo>
                    <a:cubicBezTo>
                      <a:pt x="20" y="21"/>
                      <a:pt x="16" y="21"/>
                      <a:pt x="12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7"/>
                      <a:pt x="5" y="47"/>
                      <a:pt x="12" y="47"/>
                    </a:cubicBezTo>
                    <a:cubicBezTo>
                      <a:pt x="16" y="47"/>
                      <a:pt x="20" y="47"/>
                      <a:pt x="24" y="47"/>
                    </a:cubicBezTo>
                    <a:cubicBezTo>
                      <a:pt x="24" y="43"/>
                      <a:pt x="23" y="39"/>
                      <a:pt x="23" y="34"/>
                    </a:cubicBezTo>
                    <a:close/>
                    <a:moveTo>
                      <a:pt x="34" y="53"/>
                    </a:moveTo>
                    <a:cubicBezTo>
                      <a:pt x="22" y="51"/>
                      <a:pt x="22" y="51"/>
                      <a:pt x="22" y="5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2" y="83"/>
                      <a:pt x="33" y="83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6" y="78"/>
                      <a:pt x="46" y="76"/>
                      <a:pt x="46" y="75"/>
                    </a:cubicBezTo>
                    <a:lnTo>
                      <a:pt x="34" y="53"/>
                    </a:lnTo>
                    <a:close/>
                    <a:moveTo>
                      <a:pt x="80" y="45"/>
                    </a:moveTo>
                    <a:cubicBezTo>
                      <a:pt x="80" y="45"/>
                      <a:pt x="79" y="44"/>
                      <a:pt x="79" y="44"/>
                    </a:cubicBezTo>
                    <a:cubicBezTo>
                      <a:pt x="79" y="44"/>
                      <a:pt x="78" y="43"/>
                      <a:pt x="78" y="42"/>
                    </a:cubicBezTo>
                    <a:cubicBezTo>
                      <a:pt x="77" y="40"/>
                      <a:pt x="77" y="37"/>
                      <a:pt x="77" y="34"/>
                    </a:cubicBezTo>
                    <a:cubicBezTo>
                      <a:pt x="77" y="31"/>
                      <a:pt x="77" y="28"/>
                      <a:pt x="78" y="25"/>
                    </a:cubicBezTo>
                    <a:cubicBezTo>
                      <a:pt x="78" y="25"/>
                      <a:pt x="79" y="24"/>
                      <a:pt x="79" y="23"/>
                    </a:cubicBezTo>
                    <a:cubicBezTo>
                      <a:pt x="79" y="23"/>
                      <a:pt x="80" y="23"/>
                      <a:pt x="80" y="23"/>
                    </a:cubicBezTo>
                    <a:cubicBezTo>
                      <a:pt x="80" y="23"/>
                      <a:pt x="81" y="23"/>
                      <a:pt x="81" y="23"/>
                    </a:cubicBezTo>
                    <a:cubicBezTo>
                      <a:pt x="81" y="24"/>
                      <a:pt x="82" y="25"/>
                      <a:pt x="82" y="25"/>
                    </a:cubicBezTo>
                    <a:cubicBezTo>
                      <a:pt x="83" y="28"/>
                      <a:pt x="84" y="31"/>
                      <a:pt x="84" y="34"/>
                    </a:cubicBezTo>
                    <a:cubicBezTo>
                      <a:pt x="84" y="37"/>
                      <a:pt x="83" y="40"/>
                      <a:pt x="82" y="42"/>
                    </a:cubicBezTo>
                    <a:cubicBezTo>
                      <a:pt x="82" y="43"/>
                      <a:pt x="81" y="44"/>
                      <a:pt x="81" y="44"/>
                    </a:cubicBezTo>
                    <a:cubicBezTo>
                      <a:pt x="81" y="44"/>
                      <a:pt x="80" y="45"/>
                      <a:pt x="8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任意多边形 23"/>
              <p:cNvSpPr/>
              <p:nvPr/>
            </p:nvSpPr>
            <p:spPr bwMode="auto">
              <a:xfrm>
                <a:off x="11767808" y="3599153"/>
                <a:ext cx="160501" cy="64591"/>
              </a:xfrm>
              <a:custGeom>
                <a:avLst/>
                <a:gdLst>
                  <a:gd name="T0" fmla="*/ 50 w 50"/>
                  <a:gd name="T1" fmla="*/ 10 h 20"/>
                  <a:gd name="T2" fmla="*/ 50 w 50"/>
                  <a:gd name="T3" fmla="*/ 10 h 20"/>
                  <a:gd name="T4" fmla="*/ 40 w 50"/>
                  <a:gd name="T5" fmla="*/ 0 h 20"/>
                  <a:gd name="T6" fmla="*/ 28 w 50"/>
                  <a:gd name="T7" fmla="*/ 0 h 20"/>
                  <a:gd name="T8" fmla="*/ 18 w 50"/>
                  <a:gd name="T9" fmla="*/ 10 h 20"/>
                  <a:gd name="T10" fmla="*/ 18 w 50"/>
                  <a:gd name="T11" fmla="*/ 10 h 20"/>
                  <a:gd name="T12" fmla="*/ 18 w 50"/>
                  <a:gd name="T13" fmla="*/ 11 h 20"/>
                  <a:gd name="T14" fmla="*/ 23 w 50"/>
                  <a:gd name="T15" fmla="*/ 11 h 20"/>
                  <a:gd name="T16" fmla="*/ 23 w 50"/>
                  <a:gd name="T17" fmla="*/ 10 h 20"/>
                  <a:gd name="T18" fmla="*/ 23 w 50"/>
                  <a:gd name="T19" fmla="*/ 10 h 20"/>
                  <a:gd name="T20" fmla="*/ 28 w 50"/>
                  <a:gd name="T21" fmla="*/ 5 h 20"/>
                  <a:gd name="T22" fmla="*/ 40 w 50"/>
                  <a:gd name="T23" fmla="*/ 5 h 20"/>
                  <a:gd name="T24" fmla="*/ 45 w 50"/>
                  <a:gd name="T25" fmla="*/ 10 h 20"/>
                  <a:gd name="T26" fmla="*/ 45 w 50"/>
                  <a:gd name="T27" fmla="*/ 10 h 20"/>
                  <a:gd name="T28" fmla="*/ 40 w 50"/>
                  <a:gd name="T29" fmla="*/ 15 h 20"/>
                  <a:gd name="T30" fmla="*/ 35 w 50"/>
                  <a:gd name="T31" fmla="*/ 15 h 20"/>
                  <a:gd name="T32" fmla="*/ 32 w 50"/>
                  <a:gd name="T33" fmla="*/ 20 h 20"/>
                  <a:gd name="T34" fmla="*/ 40 w 50"/>
                  <a:gd name="T35" fmla="*/ 20 h 20"/>
                  <a:gd name="T36" fmla="*/ 50 w 50"/>
                  <a:gd name="T37" fmla="*/ 10 h 20"/>
                  <a:gd name="T38" fmla="*/ 32 w 50"/>
                  <a:gd name="T39" fmla="*/ 10 h 20"/>
                  <a:gd name="T40" fmla="*/ 32 w 50"/>
                  <a:gd name="T41" fmla="*/ 9 h 20"/>
                  <a:gd name="T42" fmla="*/ 27 w 50"/>
                  <a:gd name="T43" fmla="*/ 9 h 20"/>
                  <a:gd name="T44" fmla="*/ 28 w 50"/>
                  <a:gd name="T45" fmla="*/ 10 h 20"/>
                  <a:gd name="T46" fmla="*/ 28 w 50"/>
                  <a:gd name="T47" fmla="*/ 10 h 20"/>
                  <a:gd name="T48" fmla="*/ 22 w 50"/>
                  <a:gd name="T49" fmla="*/ 15 h 20"/>
                  <a:gd name="T50" fmla="*/ 10 w 50"/>
                  <a:gd name="T51" fmla="*/ 15 h 20"/>
                  <a:gd name="T52" fmla="*/ 5 w 50"/>
                  <a:gd name="T53" fmla="*/ 10 h 20"/>
                  <a:gd name="T54" fmla="*/ 5 w 50"/>
                  <a:gd name="T55" fmla="*/ 10 h 20"/>
                  <a:gd name="T56" fmla="*/ 10 w 50"/>
                  <a:gd name="T57" fmla="*/ 5 h 20"/>
                  <a:gd name="T58" fmla="*/ 16 w 50"/>
                  <a:gd name="T59" fmla="*/ 5 h 20"/>
                  <a:gd name="T60" fmla="*/ 19 w 50"/>
                  <a:gd name="T61" fmla="*/ 0 h 20"/>
                  <a:gd name="T62" fmla="*/ 10 w 50"/>
                  <a:gd name="T63" fmla="*/ 0 h 20"/>
                  <a:gd name="T64" fmla="*/ 0 w 50"/>
                  <a:gd name="T65" fmla="*/ 10 h 20"/>
                  <a:gd name="T66" fmla="*/ 0 w 50"/>
                  <a:gd name="T67" fmla="*/ 10 h 20"/>
                  <a:gd name="T68" fmla="*/ 10 w 50"/>
                  <a:gd name="T69" fmla="*/ 20 h 20"/>
                  <a:gd name="T70" fmla="*/ 22 w 50"/>
                  <a:gd name="T71" fmla="*/ 20 h 20"/>
                  <a:gd name="T72" fmla="*/ 32 w 50"/>
                  <a:gd name="T7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" h="20">
                    <a:moveTo>
                      <a:pt x="50" y="10"/>
                    </a:move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5"/>
                      <a:pt x="46" y="0"/>
                      <a:pt x="4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3" y="0"/>
                      <a:pt x="18" y="5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7"/>
                      <a:pt x="25" y="5"/>
                      <a:pt x="28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3" y="5"/>
                      <a:pt x="45" y="7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3"/>
                      <a:pt x="43" y="15"/>
                      <a:pt x="40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7"/>
                      <a:pt x="33" y="18"/>
                      <a:pt x="32" y="20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6" y="20"/>
                      <a:pt x="50" y="15"/>
                      <a:pt x="50" y="10"/>
                    </a:cubicBezTo>
                    <a:close/>
                    <a:moveTo>
                      <a:pt x="32" y="10"/>
                    </a:moveTo>
                    <a:cubicBezTo>
                      <a:pt x="32" y="9"/>
                      <a:pt x="32" y="9"/>
                      <a:pt x="32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9"/>
                      <a:pt x="28" y="9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3"/>
                      <a:pt x="25" y="15"/>
                      <a:pt x="2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7" y="15"/>
                      <a:pt x="5" y="13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3"/>
                      <a:pt x="17" y="1"/>
                      <a:pt x="1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8" y="20"/>
                      <a:pt x="32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任意多边形 24"/>
              <p:cNvSpPr/>
              <p:nvPr/>
            </p:nvSpPr>
            <p:spPr bwMode="auto">
              <a:xfrm>
                <a:off x="11918522" y="2912132"/>
                <a:ext cx="172245" cy="168330"/>
              </a:xfrm>
              <a:custGeom>
                <a:avLst/>
                <a:gdLst>
                  <a:gd name="T0" fmla="*/ 27 w 54"/>
                  <a:gd name="T1" fmla="*/ 0 h 53"/>
                  <a:gd name="T2" fmla="*/ 0 w 54"/>
                  <a:gd name="T3" fmla="*/ 27 h 53"/>
                  <a:gd name="T4" fmla="*/ 27 w 54"/>
                  <a:gd name="T5" fmla="*/ 53 h 53"/>
                  <a:gd name="T6" fmla="*/ 54 w 54"/>
                  <a:gd name="T7" fmla="*/ 27 h 53"/>
                  <a:gd name="T8" fmla="*/ 27 w 54"/>
                  <a:gd name="T9" fmla="*/ 0 h 53"/>
                  <a:gd name="T10" fmla="*/ 16 w 54"/>
                  <a:gd name="T11" fmla="*/ 43 h 53"/>
                  <a:gd name="T12" fmla="*/ 17 w 54"/>
                  <a:gd name="T13" fmla="*/ 38 h 53"/>
                  <a:gd name="T14" fmla="*/ 7 w 54"/>
                  <a:gd name="T15" fmla="*/ 24 h 53"/>
                  <a:gd name="T16" fmla="*/ 13 w 54"/>
                  <a:gd name="T17" fmla="*/ 12 h 53"/>
                  <a:gd name="T18" fmla="*/ 27 w 54"/>
                  <a:gd name="T19" fmla="*/ 7 h 53"/>
                  <a:gd name="T20" fmla="*/ 41 w 54"/>
                  <a:gd name="T21" fmla="*/ 12 h 53"/>
                  <a:gd name="T22" fmla="*/ 47 w 54"/>
                  <a:gd name="T23" fmla="*/ 24 h 53"/>
                  <a:gd name="T24" fmla="*/ 37 w 54"/>
                  <a:gd name="T25" fmla="*/ 38 h 53"/>
                  <a:gd name="T26" fmla="*/ 38 w 54"/>
                  <a:gd name="T27" fmla="*/ 43 h 53"/>
                  <a:gd name="T28" fmla="*/ 27 w 54"/>
                  <a:gd name="T29" fmla="*/ 47 h 53"/>
                  <a:gd name="T30" fmla="*/ 16 w 54"/>
                  <a:gd name="T31" fmla="*/ 43 h 53"/>
                  <a:gd name="T32" fmla="*/ 29 w 54"/>
                  <a:gd name="T33" fmla="*/ 33 h 53"/>
                  <a:gd name="T34" fmla="*/ 30 w 54"/>
                  <a:gd name="T35" fmla="*/ 35 h 53"/>
                  <a:gd name="T36" fmla="*/ 30 w 54"/>
                  <a:gd name="T37" fmla="*/ 38 h 53"/>
                  <a:gd name="T38" fmla="*/ 29 w 54"/>
                  <a:gd name="T39" fmla="*/ 40 h 53"/>
                  <a:gd name="T40" fmla="*/ 25 w 54"/>
                  <a:gd name="T41" fmla="*/ 40 h 53"/>
                  <a:gd name="T42" fmla="*/ 24 w 54"/>
                  <a:gd name="T43" fmla="*/ 38 h 53"/>
                  <a:gd name="T44" fmla="*/ 24 w 54"/>
                  <a:gd name="T45" fmla="*/ 35 h 53"/>
                  <a:gd name="T46" fmla="*/ 25 w 54"/>
                  <a:gd name="T47" fmla="*/ 33 h 53"/>
                  <a:gd name="T48" fmla="*/ 26 w 54"/>
                  <a:gd name="T49" fmla="*/ 10 h 53"/>
                  <a:gd name="T50" fmla="*/ 28 w 54"/>
                  <a:gd name="T51" fmla="*/ 10 h 53"/>
                  <a:gd name="T52" fmla="*/ 29 w 54"/>
                  <a:gd name="T53" fmla="*/ 3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53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41"/>
                      <a:pt x="12" y="53"/>
                      <a:pt x="27" y="53"/>
                    </a:cubicBezTo>
                    <a:cubicBezTo>
                      <a:pt x="42" y="53"/>
                      <a:pt x="54" y="41"/>
                      <a:pt x="54" y="27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16" y="43"/>
                    </a:moveTo>
                    <a:cubicBezTo>
                      <a:pt x="17" y="42"/>
                      <a:pt x="17" y="40"/>
                      <a:pt x="17" y="38"/>
                    </a:cubicBezTo>
                    <a:cubicBezTo>
                      <a:pt x="17" y="32"/>
                      <a:pt x="13" y="26"/>
                      <a:pt x="7" y="24"/>
                    </a:cubicBezTo>
                    <a:cubicBezTo>
                      <a:pt x="8" y="20"/>
                      <a:pt x="10" y="16"/>
                      <a:pt x="13" y="12"/>
                    </a:cubicBezTo>
                    <a:cubicBezTo>
                      <a:pt x="17" y="9"/>
                      <a:pt x="22" y="7"/>
                      <a:pt x="27" y="7"/>
                    </a:cubicBezTo>
                    <a:cubicBezTo>
                      <a:pt x="32" y="7"/>
                      <a:pt x="37" y="9"/>
                      <a:pt x="41" y="12"/>
                    </a:cubicBezTo>
                    <a:cubicBezTo>
                      <a:pt x="44" y="16"/>
                      <a:pt x="46" y="20"/>
                      <a:pt x="47" y="24"/>
                    </a:cubicBezTo>
                    <a:cubicBezTo>
                      <a:pt x="41" y="26"/>
                      <a:pt x="37" y="32"/>
                      <a:pt x="37" y="38"/>
                    </a:cubicBezTo>
                    <a:cubicBezTo>
                      <a:pt x="37" y="40"/>
                      <a:pt x="37" y="42"/>
                      <a:pt x="38" y="43"/>
                    </a:cubicBezTo>
                    <a:cubicBezTo>
                      <a:pt x="35" y="45"/>
                      <a:pt x="31" y="47"/>
                      <a:pt x="27" y="47"/>
                    </a:cubicBezTo>
                    <a:cubicBezTo>
                      <a:pt x="23" y="47"/>
                      <a:pt x="19" y="45"/>
                      <a:pt x="16" y="43"/>
                    </a:cubicBezTo>
                    <a:close/>
                    <a:moveTo>
                      <a:pt x="29" y="33"/>
                    </a:moveTo>
                    <a:cubicBezTo>
                      <a:pt x="30" y="33"/>
                      <a:pt x="30" y="34"/>
                      <a:pt x="30" y="35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9"/>
                      <a:pt x="30" y="40"/>
                      <a:pt x="29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0"/>
                      <a:pt x="24" y="39"/>
                      <a:pt x="24" y="38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4"/>
                      <a:pt x="24" y="33"/>
                      <a:pt x="25" y="33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10"/>
                      <a:pt x="28" y="10"/>
                      <a:pt x="28" y="10"/>
                    </a:cubicBezTo>
                    <a:lnTo>
                      <a:pt x="29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0" name="任意多边形 25"/>
              <p:cNvSpPr/>
              <p:nvPr/>
            </p:nvSpPr>
            <p:spPr bwMode="auto">
              <a:xfrm>
                <a:off x="11895034" y="3100035"/>
                <a:ext cx="150715" cy="121354"/>
              </a:xfrm>
              <a:custGeom>
                <a:avLst/>
                <a:gdLst>
                  <a:gd name="T0" fmla="*/ 30 w 77"/>
                  <a:gd name="T1" fmla="*/ 62 h 62"/>
                  <a:gd name="T2" fmla="*/ 0 w 77"/>
                  <a:gd name="T3" fmla="*/ 31 h 62"/>
                  <a:gd name="T4" fmla="*/ 15 w 77"/>
                  <a:gd name="T5" fmla="*/ 17 h 62"/>
                  <a:gd name="T6" fmla="*/ 30 w 77"/>
                  <a:gd name="T7" fmla="*/ 33 h 62"/>
                  <a:gd name="T8" fmla="*/ 62 w 77"/>
                  <a:gd name="T9" fmla="*/ 0 h 62"/>
                  <a:gd name="T10" fmla="*/ 77 w 77"/>
                  <a:gd name="T11" fmla="*/ 15 h 62"/>
                  <a:gd name="T12" fmla="*/ 30 w 77"/>
                  <a:gd name="T13" fmla="*/ 62 h 62"/>
                  <a:gd name="T14" fmla="*/ 9 w 77"/>
                  <a:gd name="T15" fmla="*/ 31 h 62"/>
                  <a:gd name="T16" fmla="*/ 30 w 77"/>
                  <a:gd name="T17" fmla="*/ 54 h 62"/>
                  <a:gd name="T18" fmla="*/ 69 w 77"/>
                  <a:gd name="T19" fmla="*/ 15 h 62"/>
                  <a:gd name="T20" fmla="*/ 62 w 77"/>
                  <a:gd name="T21" fmla="*/ 8 h 62"/>
                  <a:gd name="T22" fmla="*/ 30 w 77"/>
                  <a:gd name="T23" fmla="*/ 41 h 62"/>
                  <a:gd name="T24" fmla="*/ 15 w 77"/>
                  <a:gd name="T25" fmla="*/ 25 h 62"/>
                  <a:gd name="T26" fmla="*/ 9 w 77"/>
                  <a:gd name="T27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62">
                    <a:moveTo>
                      <a:pt x="30" y="62"/>
                    </a:moveTo>
                    <a:lnTo>
                      <a:pt x="0" y="31"/>
                    </a:lnTo>
                    <a:lnTo>
                      <a:pt x="15" y="17"/>
                    </a:lnTo>
                    <a:lnTo>
                      <a:pt x="30" y="33"/>
                    </a:lnTo>
                    <a:lnTo>
                      <a:pt x="62" y="0"/>
                    </a:lnTo>
                    <a:lnTo>
                      <a:pt x="77" y="15"/>
                    </a:lnTo>
                    <a:lnTo>
                      <a:pt x="30" y="62"/>
                    </a:lnTo>
                    <a:close/>
                    <a:moveTo>
                      <a:pt x="9" y="31"/>
                    </a:moveTo>
                    <a:lnTo>
                      <a:pt x="30" y="54"/>
                    </a:lnTo>
                    <a:lnTo>
                      <a:pt x="69" y="15"/>
                    </a:lnTo>
                    <a:lnTo>
                      <a:pt x="62" y="8"/>
                    </a:lnTo>
                    <a:lnTo>
                      <a:pt x="30" y="41"/>
                    </a:lnTo>
                    <a:lnTo>
                      <a:pt x="15" y="25"/>
                    </a:lnTo>
                    <a:lnTo>
                      <a:pt x="9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1" name="任意多边形 26"/>
              <p:cNvSpPr/>
              <p:nvPr/>
            </p:nvSpPr>
            <p:spPr bwMode="auto">
              <a:xfrm>
                <a:off x="11640581" y="3336871"/>
                <a:ext cx="178118" cy="236836"/>
              </a:xfrm>
              <a:custGeom>
                <a:avLst/>
                <a:gdLst>
                  <a:gd name="T0" fmla="*/ 53 w 56"/>
                  <a:gd name="T1" fmla="*/ 9 h 74"/>
                  <a:gd name="T2" fmla="*/ 49 w 56"/>
                  <a:gd name="T3" fmla="*/ 9 h 74"/>
                  <a:gd name="T4" fmla="*/ 49 w 56"/>
                  <a:gd name="T5" fmla="*/ 14 h 74"/>
                  <a:gd name="T6" fmla="*/ 51 w 56"/>
                  <a:gd name="T7" fmla="*/ 14 h 74"/>
                  <a:gd name="T8" fmla="*/ 51 w 56"/>
                  <a:gd name="T9" fmla="*/ 51 h 74"/>
                  <a:gd name="T10" fmla="*/ 32 w 56"/>
                  <a:gd name="T11" fmla="*/ 51 h 74"/>
                  <a:gd name="T12" fmla="*/ 32 w 56"/>
                  <a:gd name="T13" fmla="*/ 70 h 74"/>
                  <a:gd name="T14" fmla="*/ 5 w 56"/>
                  <a:gd name="T15" fmla="*/ 70 h 74"/>
                  <a:gd name="T16" fmla="*/ 5 w 56"/>
                  <a:gd name="T17" fmla="*/ 14 h 74"/>
                  <a:gd name="T18" fmla="*/ 7 w 56"/>
                  <a:gd name="T19" fmla="*/ 14 h 74"/>
                  <a:gd name="T20" fmla="*/ 7 w 56"/>
                  <a:gd name="T21" fmla="*/ 9 h 74"/>
                  <a:gd name="T22" fmla="*/ 2 w 56"/>
                  <a:gd name="T23" fmla="*/ 9 h 74"/>
                  <a:gd name="T24" fmla="*/ 0 w 56"/>
                  <a:gd name="T25" fmla="*/ 12 h 74"/>
                  <a:gd name="T26" fmla="*/ 0 w 56"/>
                  <a:gd name="T27" fmla="*/ 72 h 74"/>
                  <a:gd name="T28" fmla="*/ 2 w 56"/>
                  <a:gd name="T29" fmla="*/ 74 h 74"/>
                  <a:gd name="T30" fmla="*/ 39 w 56"/>
                  <a:gd name="T31" fmla="*/ 74 h 74"/>
                  <a:gd name="T32" fmla="*/ 56 w 56"/>
                  <a:gd name="T33" fmla="*/ 58 h 74"/>
                  <a:gd name="T34" fmla="*/ 56 w 56"/>
                  <a:gd name="T35" fmla="*/ 12 h 74"/>
                  <a:gd name="T36" fmla="*/ 53 w 56"/>
                  <a:gd name="T37" fmla="*/ 9 h 74"/>
                  <a:gd name="T38" fmla="*/ 37 w 56"/>
                  <a:gd name="T39" fmla="*/ 70 h 74"/>
                  <a:gd name="T40" fmla="*/ 37 w 56"/>
                  <a:gd name="T41" fmla="*/ 56 h 74"/>
                  <a:gd name="T42" fmla="*/ 51 w 56"/>
                  <a:gd name="T43" fmla="*/ 56 h 74"/>
                  <a:gd name="T44" fmla="*/ 37 w 56"/>
                  <a:gd name="T45" fmla="*/ 70 h 74"/>
                  <a:gd name="T46" fmla="*/ 46 w 56"/>
                  <a:gd name="T47" fmla="*/ 9 h 74"/>
                  <a:gd name="T48" fmla="*/ 37 w 56"/>
                  <a:gd name="T49" fmla="*/ 9 h 74"/>
                  <a:gd name="T50" fmla="*/ 37 w 56"/>
                  <a:gd name="T51" fmla="*/ 5 h 74"/>
                  <a:gd name="T52" fmla="*/ 32 w 56"/>
                  <a:gd name="T53" fmla="*/ 0 h 74"/>
                  <a:gd name="T54" fmla="*/ 23 w 56"/>
                  <a:gd name="T55" fmla="*/ 0 h 74"/>
                  <a:gd name="T56" fmla="*/ 19 w 56"/>
                  <a:gd name="T57" fmla="*/ 5 h 74"/>
                  <a:gd name="T58" fmla="*/ 19 w 56"/>
                  <a:gd name="T59" fmla="*/ 9 h 74"/>
                  <a:gd name="T60" fmla="*/ 9 w 56"/>
                  <a:gd name="T61" fmla="*/ 9 h 74"/>
                  <a:gd name="T62" fmla="*/ 9 w 56"/>
                  <a:gd name="T63" fmla="*/ 19 h 74"/>
                  <a:gd name="T64" fmla="*/ 46 w 56"/>
                  <a:gd name="T65" fmla="*/ 19 h 74"/>
                  <a:gd name="T66" fmla="*/ 46 w 56"/>
                  <a:gd name="T67" fmla="*/ 9 h 74"/>
                  <a:gd name="T68" fmla="*/ 32 w 56"/>
                  <a:gd name="T69" fmla="*/ 9 h 74"/>
                  <a:gd name="T70" fmla="*/ 23 w 56"/>
                  <a:gd name="T71" fmla="*/ 9 h 74"/>
                  <a:gd name="T72" fmla="*/ 23 w 56"/>
                  <a:gd name="T73" fmla="*/ 5 h 74"/>
                  <a:gd name="T74" fmla="*/ 23 w 56"/>
                  <a:gd name="T75" fmla="*/ 5 h 74"/>
                  <a:gd name="T76" fmla="*/ 32 w 56"/>
                  <a:gd name="T77" fmla="*/ 5 h 74"/>
                  <a:gd name="T78" fmla="*/ 32 w 56"/>
                  <a:gd name="T79" fmla="*/ 5 h 74"/>
                  <a:gd name="T80" fmla="*/ 32 w 56"/>
                  <a:gd name="T81" fmla="*/ 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" h="74">
                    <a:moveTo>
                      <a:pt x="53" y="9"/>
                    </a:moveTo>
                    <a:cubicBezTo>
                      <a:pt x="49" y="9"/>
                      <a:pt x="49" y="9"/>
                      <a:pt x="49" y="9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10"/>
                      <a:pt x="0" y="1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1" y="74"/>
                      <a:pt x="2" y="74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0"/>
                      <a:pt x="55" y="9"/>
                      <a:pt x="53" y="9"/>
                    </a:cubicBezTo>
                    <a:close/>
                    <a:moveTo>
                      <a:pt x="37" y="70"/>
                    </a:moveTo>
                    <a:cubicBezTo>
                      <a:pt x="37" y="56"/>
                      <a:pt x="37" y="56"/>
                      <a:pt x="37" y="56"/>
                    </a:cubicBezTo>
                    <a:cubicBezTo>
                      <a:pt x="51" y="56"/>
                      <a:pt x="51" y="56"/>
                      <a:pt x="51" y="56"/>
                    </a:cubicBezTo>
                    <a:lnTo>
                      <a:pt x="37" y="70"/>
                    </a:lnTo>
                    <a:close/>
                    <a:moveTo>
                      <a:pt x="46" y="9"/>
                    </a:moveTo>
                    <a:cubicBezTo>
                      <a:pt x="37" y="9"/>
                      <a:pt x="37" y="9"/>
                      <a:pt x="37" y="9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2"/>
                      <a:pt x="35" y="0"/>
                      <a:pt x="32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19" y="2"/>
                      <a:pt x="19" y="5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46" y="19"/>
                      <a:pt x="46" y="19"/>
                      <a:pt x="46" y="19"/>
                    </a:cubicBezTo>
                    <a:lnTo>
                      <a:pt x="46" y="9"/>
                    </a:lnTo>
                    <a:close/>
                    <a:moveTo>
                      <a:pt x="32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lnTo>
                      <a:pt x="3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2" name="任意多边形 27"/>
              <p:cNvSpPr/>
              <p:nvPr/>
            </p:nvSpPr>
            <p:spPr bwMode="auto">
              <a:xfrm>
                <a:off x="10986834" y="3618727"/>
                <a:ext cx="608730" cy="342532"/>
              </a:xfrm>
              <a:custGeom>
                <a:avLst/>
                <a:gdLst>
                  <a:gd name="T0" fmla="*/ 190 w 190"/>
                  <a:gd name="T1" fmla="*/ 74 h 107"/>
                  <a:gd name="T2" fmla="*/ 166 w 190"/>
                  <a:gd name="T3" fmla="*/ 43 h 107"/>
                  <a:gd name="T4" fmla="*/ 122 w 190"/>
                  <a:gd name="T5" fmla="*/ 0 h 107"/>
                  <a:gd name="T6" fmla="*/ 87 w 190"/>
                  <a:gd name="T7" fmla="*/ 17 h 107"/>
                  <a:gd name="T8" fmla="*/ 67 w 190"/>
                  <a:gd name="T9" fmla="*/ 7 h 107"/>
                  <a:gd name="T10" fmla="*/ 42 w 190"/>
                  <a:gd name="T11" fmla="*/ 32 h 107"/>
                  <a:gd name="T12" fmla="*/ 43 w 190"/>
                  <a:gd name="T13" fmla="*/ 35 h 107"/>
                  <a:gd name="T14" fmla="*/ 36 w 190"/>
                  <a:gd name="T15" fmla="*/ 35 h 107"/>
                  <a:gd name="T16" fmla="*/ 0 w 190"/>
                  <a:gd name="T17" fmla="*/ 71 h 107"/>
                  <a:gd name="T18" fmla="*/ 36 w 190"/>
                  <a:gd name="T19" fmla="*/ 107 h 107"/>
                  <a:gd name="T20" fmla="*/ 158 w 190"/>
                  <a:gd name="T21" fmla="*/ 107 h 107"/>
                  <a:gd name="T22" fmla="*/ 158 w 190"/>
                  <a:gd name="T23" fmla="*/ 107 h 107"/>
                  <a:gd name="T24" fmla="*/ 190 w 190"/>
                  <a:gd name="T25" fmla="*/ 7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0" h="107">
                    <a:moveTo>
                      <a:pt x="190" y="74"/>
                    </a:moveTo>
                    <a:cubicBezTo>
                      <a:pt x="190" y="59"/>
                      <a:pt x="180" y="46"/>
                      <a:pt x="166" y="43"/>
                    </a:cubicBezTo>
                    <a:cubicBezTo>
                      <a:pt x="165" y="19"/>
                      <a:pt x="146" y="0"/>
                      <a:pt x="122" y="0"/>
                    </a:cubicBezTo>
                    <a:cubicBezTo>
                      <a:pt x="107" y="0"/>
                      <a:pt x="95" y="6"/>
                      <a:pt x="87" y="17"/>
                    </a:cubicBezTo>
                    <a:cubicBezTo>
                      <a:pt x="82" y="11"/>
                      <a:pt x="75" y="7"/>
                      <a:pt x="67" y="7"/>
                    </a:cubicBezTo>
                    <a:cubicBezTo>
                      <a:pt x="54" y="7"/>
                      <a:pt x="42" y="18"/>
                      <a:pt x="42" y="32"/>
                    </a:cubicBezTo>
                    <a:cubicBezTo>
                      <a:pt x="42" y="33"/>
                      <a:pt x="43" y="34"/>
                      <a:pt x="43" y="35"/>
                    </a:cubicBezTo>
                    <a:cubicBezTo>
                      <a:pt x="41" y="35"/>
                      <a:pt x="38" y="35"/>
                      <a:pt x="36" y="35"/>
                    </a:cubicBezTo>
                    <a:cubicBezTo>
                      <a:pt x="16" y="35"/>
                      <a:pt x="0" y="51"/>
                      <a:pt x="0" y="71"/>
                    </a:cubicBezTo>
                    <a:cubicBezTo>
                      <a:pt x="0" y="91"/>
                      <a:pt x="16" y="107"/>
                      <a:pt x="36" y="107"/>
                    </a:cubicBezTo>
                    <a:cubicBezTo>
                      <a:pt x="158" y="107"/>
                      <a:pt x="158" y="107"/>
                      <a:pt x="158" y="107"/>
                    </a:cubicBezTo>
                    <a:cubicBezTo>
                      <a:pt x="158" y="107"/>
                      <a:pt x="158" y="107"/>
                      <a:pt x="158" y="107"/>
                    </a:cubicBezTo>
                    <a:cubicBezTo>
                      <a:pt x="176" y="107"/>
                      <a:pt x="190" y="92"/>
                      <a:pt x="190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3" name="任意多边形 28"/>
              <p:cNvSpPr/>
              <p:nvPr/>
            </p:nvSpPr>
            <p:spPr bwMode="auto">
              <a:xfrm>
                <a:off x="11632752" y="2722270"/>
                <a:ext cx="291643" cy="317087"/>
              </a:xfrm>
              <a:custGeom>
                <a:avLst/>
                <a:gdLst>
                  <a:gd name="T0" fmla="*/ 61 w 91"/>
                  <a:gd name="T1" fmla="*/ 27 h 99"/>
                  <a:gd name="T2" fmla="*/ 51 w 91"/>
                  <a:gd name="T3" fmla="*/ 38 h 99"/>
                  <a:gd name="T4" fmla="*/ 46 w 91"/>
                  <a:gd name="T5" fmla="*/ 46 h 99"/>
                  <a:gd name="T6" fmla="*/ 48 w 91"/>
                  <a:gd name="T7" fmla="*/ 29 h 99"/>
                  <a:gd name="T8" fmla="*/ 48 w 91"/>
                  <a:gd name="T9" fmla="*/ 14 h 99"/>
                  <a:gd name="T10" fmla="*/ 23 w 91"/>
                  <a:gd name="T11" fmla="*/ 4 h 99"/>
                  <a:gd name="T12" fmla="*/ 13 w 91"/>
                  <a:gd name="T13" fmla="*/ 29 h 99"/>
                  <a:gd name="T14" fmla="*/ 24 w 91"/>
                  <a:gd name="T15" fmla="*/ 40 h 99"/>
                  <a:gd name="T16" fmla="*/ 38 w 91"/>
                  <a:gd name="T17" fmla="*/ 50 h 99"/>
                  <a:gd name="T18" fmla="*/ 29 w 91"/>
                  <a:gd name="T19" fmla="*/ 48 h 99"/>
                  <a:gd name="T20" fmla="*/ 14 w 91"/>
                  <a:gd name="T21" fmla="*/ 48 h 99"/>
                  <a:gd name="T22" fmla="*/ 4 w 91"/>
                  <a:gd name="T23" fmla="*/ 74 h 99"/>
                  <a:gd name="T24" fmla="*/ 30 w 91"/>
                  <a:gd name="T25" fmla="*/ 84 h 99"/>
                  <a:gd name="T26" fmla="*/ 40 w 91"/>
                  <a:gd name="T27" fmla="*/ 73 h 99"/>
                  <a:gd name="T28" fmla="*/ 45 w 91"/>
                  <a:gd name="T29" fmla="*/ 65 h 99"/>
                  <a:gd name="T30" fmla="*/ 43 w 91"/>
                  <a:gd name="T31" fmla="*/ 96 h 99"/>
                  <a:gd name="T32" fmla="*/ 45 w 91"/>
                  <a:gd name="T33" fmla="*/ 99 h 99"/>
                  <a:gd name="T34" fmla="*/ 61 w 91"/>
                  <a:gd name="T35" fmla="*/ 92 h 99"/>
                  <a:gd name="T36" fmla="*/ 78 w 91"/>
                  <a:gd name="T37" fmla="*/ 84 h 99"/>
                  <a:gd name="T38" fmla="*/ 76 w 91"/>
                  <a:gd name="T39" fmla="*/ 81 h 99"/>
                  <a:gd name="T40" fmla="*/ 53 w 91"/>
                  <a:gd name="T41" fmla="*/ 61 h 99"/>
                  <a:gd name="T42" fmla="*/ 61 w 91"/>
                  <a:gd name="T43" fmla="*/ 63 h 99"/>
                  <a:gd name="T44" fmla="*/ 77 w 91"/>
                  <a:gd name="T45" fmla="*/ 63 h 99"/>
                  <a:gd name="T46" fmla="*/ 87 w 91"/>
                  <a:gd name="T47" fmla="*/ 37 h 99"/>
                  <a:gd name="T48" fmla="*/ 61 w 91"/>
                  <a:gd name="T49" fmla="*/ 2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99">
                    <a:moveTo>
                      <a:pt x="61" y="27"/>
                    </a:moveTo>
                    <a:cubicBezTo>
                      <a:pt x="56" y="29"/>
                      <a:pt x="52" y="33"/>
                      <a:pt x="51" y="38"/>
                    </a:cubicBezTo>
                    <a:cubicBezTo>
                      <a:pt x="50" y="40"/>
                      <a:pt x="48" y="43"/>
                      <a:pt x="46" y="46"/>
                    </a:cubicBezTo>
                    <a:cubicBezTo>
                      <a:pt x="46" y="41"/>
                      <a:pt x="47" y="33"/>
                      <a:pt x="48" y="29"/>
                    </a:cubicBezTo>
                    <a:cubicBezTo>
                      <a:pt x="50" y="25"/>
                      <a:pt x="50" y="19"/>
                      <a:pt x="48" y="14"/>
                    </a:cubicBezTo>
                    <a:cubicBezTo>
                      <a:pt x="44" y="4"/>
                      <a:pt x="32" y="0"/>
                      <a:pt x="23" y="4"/>
                    </a:cubicBezTo>
                    <a:cubicBezTo>
                      <a:pt x="13" y="8"/>
                      <a:pt x="9" y="20"/>
                      <a:pt x="13" y="29"/>
                    </a:cubicBezTo>
                    <a:cubicBezTo>
                      <a:pt x="15" y="35"/>
                      <a:pt x="19" y="38"/>
                      <a:pt x="24" y="40"/>
                    </a:cubicBezTo>
                    <a:cubicBezTo>
                      <a:pt x="28" y="41"/>
                      <a:pt x="34" y="46"/>
                      <a:pt x="38" y="50"/>
                    </a:cubicBezTo>
                    <a:cubicBezTo>
                      <a:pt x="34" y="49"/>
                      <a:pt x="31" y="49"/>
                      <a:pt x="29" y="48"/>
                    </a:cubicBezTo>
                    <a:cubicBezTo>
                      <a:pt x="24" y="46"/>
                      <a:pt x="19" y="46"/>
                      <a:pt x="14" y="48"/>
                    </a:cubicBezTo>
                    <a:cubicBezTo>
                      <a:pt x="4" y="52"/>
                      <a:pt x="0" y="64"/>
                      <a:pt x="4" y="74"/>
                    </a:cubicBezTo>
                    <a:cubicBezTo>
                      <a:pt x="8" y="84"/>
                      <a:pt x="20" y="88"/>
                      <a:pt x="30" y="84"/>
                    </a:cubicBezTo>
                    <a:cubicBezTo>
                      <a:pt x="35" y="82"/>
                      <a:pt x="38" y="77"/>
                      <a:pt x="40" y="73"/>
                    </a:cubicBezTo>
                    <a:cubicBezTo>
                      <a:pt x="41" y="70"/>
                      <a:pt x="42" y="67"/>
                      <a:pt x="45" y="65"/>
                    </a:cubicBezTo>
                    <a:cubicBezTo>
                      <a:pt x="50" y="77"/>
                      <a:pt x="48" y="89"/>
                      <a:pt x="43" y="96"/>
                    </a:cubicBezTo>
                    <a:cubicBezTo>
                      <a:pt x="45" y="99"/>
                      <a:pt x="45" y="99"/>
                      <a:pt x="45" y="99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78" y="84"/>
                      <a:pt x="78" y="84"/>
                      <a:pt x="78" y="84"/>
                    </a:cubicBezTo>
                    <a:cubicBezTo>
                      <a:pt x="76" y="81"/>
                      <a:pt x="76" y="81"/>
                      <a:pt x="76" y="81"/>
                    </a:cubicBezTo>
                    <a:cubicBezTo>
                      <a:pt x="68" y="80"/>
                      <a:pt x="58" y="74"/>
                      <a:pt x="53" y="61"/>
                    </a:cubicBezTo>
                    <a:cubicBezTo>
                      <a:pt x="56" y="61"/>
                      <a:pt x="59" y="62"/>
                      <a:pt x="61" y="63"/>
                    </a:cubicBezTo>
                    <a:cubicBezTo>
                      <a:pt x="66" y="65"/>
                      <a:pt x="72" y="65"/>
                      <a:pt x="77" y="63"/>
                    </a:cubicBezTo>
                    <a:cubicBezTo>
                      <a:pt x="87" y="59"/>
                      <a:pt x="91" y="47"/>
                      <a:pt x="87" y="37"/>
                    </a:cubicBezTo>
                    <a:cubicBezTo>
                      <a:pt x="82" y="27"/>
                      <a:pt x="71" y="23"/>
                      <a:pt x="6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4" name="任意多边形 29"/>
              <p:cNvSpPr/>
              <p:nvPr/>
            </p:nvSpPr>
            <p:spPr bwMode="auto">
              <a:xfrm>
                <a:off x="11460507" y="3483672"/>
                <a:ext cx="146800" cy="154628"/>
              </a:xfrm>
              <a:custGeom>
                <a:avLst/>
                <a:gdLst>
                  <a:gd name="T0" fmla="*/ 43 w 46"/>
                  <a:gd name="T1" fmla="*/ 29 h 48"/>
                  <a:gd name="T2" fmla="*/ 46 w 46"/>
                  <a:gd name="T3" fmla="*/ 16 h 48"/>
                  <a:gd name="T4" fmla="*/ 41 w 46"/>
                  <a:gd name="T5" fmla="*/ 8 h 48"/>
                  <a:gd name="T6" fmla="*/ 37 w 46"/>
                  <a:gd name="T7" fmla="*/ 9 h 48"/>
                  <a:gd name="T8" fmla="*/ 28 w 46"/>
                  <a:gd name="T9" fmla="*/ 0 h 48"/>
                  <a:gd name="T10" fmla="*/ 18 w 46"/>
                  <a:gd name="T11" fmla="*/ 0 h 48"/>
                  <a:gd name="T12" fmla="*/ 17 w 46"/>
                  <a:gd name="T13" fmla="*/ 4 h 48"/>
                  <a:gd name="T14" fmla="*/ 4 w 46"/>
                  <a:gd name="T15" fmla="*/ 8 h 48"/>
                  <a:gd name="T16" fmla="*/ 0 w 46"/>
                  <a:gd name="T17" fmla="*/ 16 h 48"/>
                  <a:gd name="T18" fmla="*/ 3 w 46"/>
                  <a:gd name="T19" fmla="*/ 19 h 48"/>
                  <a:gd name="T20" fmla="*/ 0 w 46"/>
                  <a:gd name="T21" fmla="*/ 32 h 48"/>
                  <a:gd name="T22" fmla="*/ 4 w 46"/>
                  <a:gd name="T23" fmla="*/ 40 h 48"/>
                  <a:gd name="T24" fmla="*/ 9 w 46"/>
                  <a:gd name="T25" fmla="*/ 39 h 48"/>
                  <a:gd name="T26" fmla="*/ 18 w 46"/>
                  <a:gd name="T27" fmla="*/ 48 h 48"/>
                  <a:gd name="T28" fmla="*/ 28 w 46"/>
                  <a:gd name="T29" fmla="*/ 48 h 48"/>
                  <a:gd name="T30" fmla="*/ 29 w 46"/>
                  <a:gd name="T31" fmla="*/ 44 h 48"/>
                  <a:gd name="T32" fmla="*/ 41 w 46"/>
                  <a:gd name="T33" fmla="*/ 40 h 48"/>
                  <a:gd name="T34" fmla="*/ 46 w 46"/>
                  <a:gd name="T35" fmla="*/ 32 h 48"/>
                  <a:gd name="T36" fmla="*/ 43 w 46"/>
                  <a:gd name="T37" fmla="*/ 29 h 48"/>
                  <a:gd name="T38" fmla="*/ 23 w 46"/>
                  <a:gd name="T39" fmla="*/ 34 h 48"/>
                  <a:gd name="T40" fmla="*/ 13 w 46"/>
                  <a:gd name="T41" fmla="*/ 24 h 48"/>
                  <a:gd name="T42" fmla="*/ 23 w 46"/>
                  <a:gd name="T43" fmla="*/ 14 h 48"/>
                  <a:gd name="T44" fmla="*/ 33 w 46"/>
                  <a:gd name="T45" fmla="*/ 24 h 48"/>
                  <a:gd name="T46" fmla="*/ 23 w 46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" h="48">
                    <a:moveTo>
                      <a:pt x="43" y="29"/>
                    </a:moveTo>
                    <a:cubicBezTo>
                      <a:pt x="40" y="24"/>
                      <a:pt x="42" y="19"/>
                      <a:pt x="46" y="16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38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3"/>
                      <a:pt x="17" y="4"/>
                    </a:cubicBezTo>
                    <a:cubicBezTo>
                      <a:pt x="14" y="9"/>
                      <a:pt x="9" y="10"/>
                      <a:pt x="4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2" y="18"/>
                      <a:pt x="3" y="19"/>
                    </a:cubicBezTo>
                    <a:cubicBezTo>
                      <a:pt x="5" y="24"/>
                      <a:pt x="4" y="29"/>
                      <a:pt x="0" y="32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6" y="39"/>
                      <a:pt x="7" y="39"/>
                      <a:pt x="9" y="39"/>
                    </a:cubicBezTo>
                    <a:cubicBezTo>
                      <a:pt x="14" y="39"/>
                      <a:pt x="18" y="43"/>
                      <a:pt x="1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8" y="45"/>
                      <a:pt x="29" y="44"/>
                    </a:cubicBezTo>
                    <a:cubicBezTo>
                      <a:pt x="31" y="39"/>
                      <a:pt x="37" y="38"/>
                      <a:pt x="41" y="40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7" y="34"/>
                      <a:pt x="13" y="29"/>
                      <a:pt x="13" y="24"/>
                    </a:cubicBezTo>
                    <a:cubicBezTo>
                      <a:pt x="13" y="19"/>
                      <a:pt x="17" y="14"/>
                      <a:pt x="23" y="14"/>
                    </a:cubicBezTo>
                    <a:cubicBezTo>
                      <a:pt x="28" y="14"/>
                      <a:pt x="33" y="19"/>
                      <a:pt x="33" y="24"/>
                    </a:cubicBezTo>
                    <a:cubicBezTo>
                      <a:pt x="33" y="29"/>
                      <a:pt x="28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5" name="任意多边形 30"/>
              <p:cNvSpPr/>
              <p:nvPr/>
            </p:nvSpPr>
            <p:spPr bwMode="auto">
              <a:xfrm>
                <a:off x="11585776" y="3078504"/>
                <a:ext cx="223135" cy="227050"/>
              </a:xfrm>
              <a:custGeom>
                <a:avLst/>
                <a:gdLst>
                  <a:gd name="T0" fmla="*/ 53 w 70"/>
                  <a:gd name="T1" fmla="*/ 45 h 71"/>
                  <a:gd name="T2" fmla="*/ 41 w 70"/>
                  <a:gd name="T3" fmla="*/ 32 h 71"/>
                  <a:gd name="T4" fmla="*/ 70 w 70"/>
                  <a:gd name="T5" fmla="*/ 10 h 71"/>
                  <a:gd name="T6" fmla="*/ 62 w 70"/>
                  <a:gd name="T7" fmla="*/ 1 h 71"/>
                  <a:gd name="T8" fmla="*/ 25 w 70"/>
                  <a:gd name="T9" fmla="*/ 16 h 71"/>
                  <a:gd name="T10" fmla="*/ 13 w 70"/>
                  <a:gd name="T11" fmla="*/ 5 h 71"/>
                  <a:gd name="T12" fmla="*/ 2 w 70"/>
                  <a:gd name="T13" fmla="*/ 3 h 71"/>
                  <a:gd name="T14" fmla="*/ 4 w 70"/>
                  <a:gd name="T15" fmla="*/ 13 h 71"/>
                  <a:gd name="T16" fmla="*/ 16 w 70"/>
                  <a:gd name="T17" fmla="*/ 25 h 71"/>
                  <a:gd name="T18" fmla="*/ 1 w 70"/>
                  <a:gd name="T19" fmla="*/ 62 h 71"/>
                  <a:gd name="T20" fmla="*/ 10 w 70"/>
                  <a:gd name="T21" fmla="*/ 71 h 71"/>
                  <a:gd name="T22" fmla="*/ 32 w 70"/>
                  <a:gd name="T23" fmla="*/ 41 h 71"/>
                  <a:gd name="T24" fmla="*/ 44 w 70"/>
                  <a:gd name="T25" fmla="*/ 53 h 71"/>
                  <a:gd name="T26" fmla="*/ 44 w 70"/>
                  <a:gd name="T27" fmla="*/ 71 h 71"/>
                  <a:gd name="T28" fmla="*/ 53 w 70"/>
                  <a:gd name="T29" fmla="*/ 71 h 71"/>
                  <a:gd name="T30" fmla="*/ 57 w 70"/>
                  <a:gd name="T31" fmla="*/ 58 h 71"/>
                  <a:gd name="T32" fmla="*/ 70 w 70"/>
                  <a:gd name="T33" fmla="*/ 53 h 71"/>
                  <a:gd name="T34" fmla="*/ 70 w 70"/>
                  <a:gd name="T35" fmla="*/ 45 h 71"/>
                  <a:gd name="T36" fmla="*/ 53 w 70"/>
                  <a:gd name="T37" fmla="*/ 4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0" h="71">
                    <a:moveTo>
                      <a:pt x="53" y="45"/>
                    </a:moveTo>
                    <a:cubicBezTo>
                      <a:pt x="41" y="32"/>
                      <a:pt x="41" y="32"/>
                      <a:pt x="41" y="32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0" y="1"/>
                      <a:pt x="5" y="0"/>
                      <a:pt x="2" y="3"/>
                    </a:cubicBezTo>
                    <a:cubicBezTo>
                      <a:pt x="0" y="5"/>
                      <a:pt x="1" y="10"/>
                      <a:pt x="4" y="13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53" y="45"/>
                      <a:pt x="53" y="45"/>
                      <a:pt x="53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任意多边形 31"/>
              <p:cNvSpPr/>
              <p:nvPr/>
            </p:nvSpPr>
            <p:spPr bwMode="auto">
              <a:xfrm>
                <a:off x="11859802" y="3225304"/>
                <a:ext cx="78293" cy="142884"/>
              </a:xfrm>
              <a:custGeom>
                <a:avLst/>
                <a:gdLst>
                  <a:gd name="T0" fmla="*/ 16 w 24"/>
                  <a:gd name="T1" fmla="*/ 44 h 45"/>
                  <a:gd name="T2" fmla="*/ 16 w 24"/>
                  <a:gd name="T3" fmla="*/ 44 h 45"/>
                  <a:gd name="T4" fmla="*/ 23 w 24"/>
                  <a:gd name="T5" fmla="*/ 34 h 45"/>
                  <a:gd name="T6" fmla="*/ 21 w 24"/>
                  <a:gd name="T7" fmla="*/ 23 h 45"/>
                  <a:gd name="T8" fmla="*/ 11 w 24"/>
                  <a:gd name="T9" fmla="*/ 16 h 45"/>
                  <a:gd name="T10" fmla="*/ 11 w 24"/>
                  <a:gd name="T11" fmla="*/ 16 h 45"/>
                  <a:gd name="T12" fmla="*/ 10 w 24"/>
                  <a:gd name="T13" fmla="*/ 17 h 45"/>
                  <a:gd name="T14" fmla="*/ 11 w 24"/>
                  <a:gd name="T15" fmla="*/ 20 h 45"/>
                  <a:gd name="T16" fmla="*/ 12 w 24"/>
                  <a:gd name="T17" fmla="*/ 20 h 45"/>
                  <a:gd name="T18" fmla="*/ 12 w 24"/>
                  <a:gd name="T19" fmla="*/ 20 h 45"/>
                  <a:gd name="T20" fmla="*/ 17 w 24"/>
                  <a:gd name="T21" fmla="*/ 24 h 45"/>
                  <a:gd name="T22" fmla="*/ 19 w 24"/>
                  <a:gd name="T23" fmla="*/ 35 h 45"/>
                  <a:gd name="T24" fmla="*/ 16 w 24"/>
                  <a:gd name="T25" fmla="*/ 40 h 45"/>
                  <a:gd name="T26" fmla="*/ 16 w 24"/>
                  <a:gd name="T27" fmla="*/ 40 h 45"/>
                  <a:gd name="T28" fmla="*/ 10 w 24"/>
                  <a:gd name="T29" fmla="*/ 36 h 45"/>
                  <a:gd name="T30" fmla="*/ 9 w 24"/>
                  <a:gd name="T31" fmla="*/ 31 h 45"/>
                  <a:gd name="T32" fmla="*/ 5 w 24"/>
                  <a:gd name="T33" fmla="*/ 30 h 45"/>
                  <a:gd name="T34" fmla="*/ 6 w 24"/>
                  <a:gd name="T35" fmla="*/ 37 h 45"/>
                  <a:gd name="T36" fmla="*/ 16 w 24"/>
                  <a:gd name="T37" fmla="*/ 44 h 45"/>
                  <a:gd name="T38" fmla="*/ 13 w 24"/>
                  <a:gd name="T39" fmla="*/ 28 h 45"/>
                  <a:gd name="T40" fmla="*/ 15 w 24"/>
                  <a:gd name="T41" fmla="*/ 28 h 45"/>
                  <a:gd name="T42" fmla="*/ 14 w 24"/>
                  <a:gd name="T43" fmla="*/ 24 h 45"/>
                  <a:gd name="T44" fmla="*/ 13 w 24"/>
                  <a:gd name="T45" fmla="*/ 24 h 45"/>
                  <a:gd name="T46" fmla="*/ 12 w 24"/>
                  <a:gd name="T47" fmla="*/ 24 h 45"/>
                  <a:gd name="T48" fmla="*/ 7 w 24"/>
                  <a:gd name="T49" fmla="*/ 21 h 45"/>
                  <a:gd name="T50" fmla="*/ 5 w 24"/>
                  <a:gd name="T51" fmla="*/ 10 h 45"/>
                  <a:gd name="T52" fmla="*/ 9 w 24"/>
                  <a:gd name="T53" fmla="*/ 4 h 45"/>
                  <a:gd name="T54" fmla="*/ 9 w 24"/>
                  <a:gd name="T55" fmla="*/ 4 h 45"/>
                  <a:gd name="T56" fmla="*/ 14 w 24"/>
                  <a:gd name="T57" fmla="*/ 8 h 45"/>
                  <a:gd name="T58" fmla="*/ 15 w 24"/>
                  <a:gd name="T59" fmla="*/ 13 h 45"/>
                  <a:gd name="T60" fmla="*/ 20 w 24"/>
                  <a:gd name="T61" fmla="*/ 15 h 45"/>
                  <a:gd name="T62" fmla="*/ 18 w 24"/>
                  <a:gd name="T63" fmla="*/ 7 h 45"/>
                  <a:gd name="T64" fmla="*/ 8 w 24"/>
                  <a:gd name="T65" fmla="*/ 0 h 45"/>
                  <a:gd name="T66" fmla="*/ 8 w 24"/>
                  <a:gd name="T67" fmla="*/ 1 h 45"/>
                  <a:gd name="T68" fmla="*/ 1 w 24"/>
                  <a:gd name="T69" fmla="*/ 11 h 45"/>
                  <a:gd name="T70" fmla="*/ 3 w 24"/>
                  <a:gd name="T71" fmla="*/ 21 h 45"/>
                  <a:gd name="T72" fmla="*/ 13 w 24"/>
                  <a:gd name="T73" fmla="*/ 2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45">
                    <a:moveTo>
                      <a:pt x="16" y="44"/>
                    </a:moveTo>
                    <a:cubicBezTo>
                      <a:pt x="16" y="44"/>
                      <a:pt x="16" y="44"/>
                      <a:pt x="16" y="44"/>
                    </a:cubicBezTo>
                    <a:cubicBezTo>
                      <a:pt x="21" y="43"/>
                      <a:pt x="24" y="38"/>
                      <a:pt x="23" y="34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0" y="18"/>
                      <a:pt x="16" y="15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0" y="16"/>
                      <a:pt x="10" y="17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4" y="20"/>
                      <a:pt x="17" y="21"/>
                      <a:pt x="17" y="24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7"/>
                      <a:pt x="18" y="39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3" y="41"/>
                      <a:pt x="11" y="39"/>
                      <a:pt x="10" y="36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8" y="31"/>
                      <a:pt x="6" y="30"/>
                      <a:pt x="5" y="30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7" y="42"/>
                      <a:pt x="12" y="45"/>
                      <a:pt x="16" y="44"/>
                    </a:cubicBezTo>
                    <a:close/>
                    <a:moveTo>
                      <a:pt x="13" y="28"/>
                    </a:moveTo>
                    <a:cubicBezTo>
                      <a:pt x="14" y="28"/>
                      <a:pt x="14" y="28"/>
                      <a:pt x="15" y="28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0" y="25"/>
                      <a:pt x="8" y="23"/>
                      <a:pt x="7" y="2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7"/>
                      <a:pt x="6" y="5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1" y="4"/>
                      <a:pt x="14" y="6"/>
                      <a:pt x="14" y="8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7" y="13"/>
                      <a:pt x="18" y="14"/>
                      <a:pt x="20" y="15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3"/>
                      <a:pt x="13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3" y="1"/>
                      <a:pt x="0" y="6"/>
                      <a:pt x="1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6"/>
                      <a:pt x="9" y="29"/>
                      <a:pt x="13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7" name="任意多边形 32"/>
              <p:cNvSpPr/>
              <p:nvPr/>
            </p:nvSpPr>
            <p:spPr bwMode="auto">
              <a:xfrm>
                <a:off x="11253030" y="3186158"/>
                <a:ext cx="293599" cy="295556"/>
              </a:xfrm>
              <a:custGeom>
                <a:avLst/>
                <a:gdLst>
                  <a:gd name="T0" fmla="*/ 29 w 92"/>
                  <a:gd name="T1" fmla="*/ 18 h 92"/>
                  <a:gd name="T2" fmla="*/ 92 w 92"/>
                  <a:gd name="T3" fmla="*/ 0 h 92"/>
                  <a:gd name="T4" fmla="*/ 92 w 92"/>
                  <a:gd name="T5" fmla="*/ 6 h 92"/>
                  <a:gd name="T6" fmla="*/ 92 w 92"/>
                  <a:gd name="T7" fmla="*/ 18 h 92"/>
                  <a:gd name="T8" fmla="*/ 92 w 92"/>
                  <a:gd name="T9" fmla="*/ 67 h 92"/>
                  <a:gd name="T10" fmla="*/ 72 w 92"/>
                  <a:gd name="T11" fmla="*/ 81 h 92"/>
                  <a:gd name="T12" fmla="*/ 52 w 92"/>
                  <a:gd name="T13" fmla="*/ 67 h 92"/>
                  <a:gd name="T14" fmla="*/ 72 w 92"/>
                  <a:gd name="T15" fmla="*/ 52 h 92"/>
                  <a:gd name="T16" fmla="*/ 80 w 92"/>
                  <a:gd name="T17" fmla="*/ 54 h 92"/>
                  <a:gd name="T18" fmla="*/ 80 w 92"/>
                  <a:gd name="T19" fmla="*/ 24 h 92"/>
                  <a:gd name="T20" fmla="*/ 40 w 92"/>
                  <a:gd name="T21" fmla="*/ 35 h 92"/>
                  <a:gd name="T22" fmla="*/ 40 w 92"/>
                  <a:gd name="T23" fmla="*/ 78 h 92"/>
                  <a:gd name="T24" fmla="*/ 20 w 92"/>
                  <a:gd name="T25" fmla="*/ 92 h 92"/>
                  <a:gd name="T26" fmla="*/ 0 w 92"/>
                  <a:gd name="T27" fmla="*/ 78 h 92"/>
                  <a:gd name="T28" fmla="*/ 20 w 92"/>
                  <a:gd name="T29" fmla="*/ 64 h 92"/>
                  <a:gd name="T30" fmla="*/ 29 w 92"/>
                  <a:gd name="T31" fmla="*/ 65 h 92"/>
                  <a:gd name="T32" fmla="*/ 29 w 92"/>
                  <a:gd name="T33" fmla="*/ 35 h 92"/>
                  <a:gd name="T34" fmla="*/ 29 w 92"/>
                  <a:gd name="T35" fmla="*/ 1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2" h="92">
                    <a:moveTo>
                      <a:pt x="29" y="18"/>
                    </a:moveTo>
                    <a:cubicBezTo>
                      <a:pt x="92" y="0"/>
                      <a:pt x="92" y="0"/>
                      <a:pt x="92" y="0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18"/>
                      <a:pt x="92" y="18"/>
                      <a:pt x="92" y="18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2" y="74"/>
                      <a:pt x="83" y="81"/>
                      <a:pt x="72" y="81"/>
                    </a:cubicBezTo>
                    <a:cubicBezTo>
                      <a:pt x="61" y="81"/>
                      <a:pt x="52" y="74"/>
                      <a:pt x="52" y="67"/>
                    </a:cubicBezTo>
                    <a:cubicBezTo>
                      <a:pt x="52" y="59"/>
                      <a:pt x="61" y="52"/>
                      <a:pt x="72" y="52"/>
                    </a:cubicBezTo>
                    <a:cubicBezTo>
                      <a:pt x="75" y="52"/>
                      <a:pt x="78" y="53"/>
                      <a:pt x="80" y="5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0" y="86"/>
                      <a:pt x="31" y="92"/>
                      <a:pt x="20" y="92"/>
                    </a:cubicBezTo>
                    <a:cubicBezTo>
                      <a:pt x="9" y="92"/>
                      <a:pt x="0" y="86"/>
                      <a:pt x="0" y="78"/>
                    </a:cubicBezTo>
                    <a:cubicBezTo>
                      <a:pt x="0" y="70"/>
                      <a:pt x="9" y="64"/>
                      <a:pt x="20" y="64"/>
                    </a:cubicBezTo>
                    <a:cubicBezTo>
                      <a:pt x="23" y="64"/>
                      <a:pt x="26" y="64"/>
                      <a:pt x="29" y="65"/>
                    </a:cubicBezTo>
                    <a:cubicBezTo>
                      <a:pt x="29" y="35"/>
                      <a:pt x="29" y="35"/>
                      <a:pt x="29" y="35"/>
                    </a:cubicBezTo>
                    <a:lnTo>
                      <a:pt x="2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任意多边形 33"/>
              <p:cNvSpPr/>
              <p:nvPr/>
            </p:nvSpPr>
            <p:spPr bwMode="auto">
              <a:xfrm>
                <a:off x="11489868" y="2540239"/>
                <a:ext cx="207477" cy="291641"/>
              </a:xfrm>
              <a:custGeom>
                <a:avLst/>
                <a:gdLst>
                  <a:gd name="T0" fmla="*/ 38 w 65"/>
                  <a:gd name="T1" fmla="*/ 46 h 91"/>
                  <a:gd name="T2" fmla="*/ 46 w 65"/>
                  <a:gd name="T3" fmla="*/ 26 h 91"/>
                  <a:gd name="T4" fmla="*/ 52 w 65"/>
                  <a:gd name="T5" fmla="*/ 33 h 91"/>
                  <a:gd name="T6" fmla="*/ 47 w 65"/>
                  <a:gd name="T7" fmla="*/ 46 h 91"/>
                  <a:gd name="T8" fmla="*/ 52 w 65"/>
                  <a:gd name="T9" fmla="*/ 59 h 91"/>
                  <a:gd name="T10" fmla="*/ 45 w 65"/>
                  <a:gd name="T11" fmla="*/ 65 h 91"/>
                  <a:gd name="T12" fmla="*/ 38 w 65"/>
                  <a:gd name="T13" fmla="*/ 46 h 91"/>
                  <a:gd name="T14" fmla="*/ 32 w 65"/>
                  <a:gd name="T15" fmla="*/ 78 h 91"/>
                  <a:gd name="T16" fmla="*/ 19 w 65"/>
                  <a:gd name="T17" fmla="*/ 46 h 91"/>
                  <a:gd name="T18" fmla="*/ 33 w 65"/>
                  <a:gd name="T19" fmla="*/ 13 h 91"/>
                  <a:gd name="T20" fmla="*/ 39 w 65"/>
                  <a:gd name="T21" fmla="*/ 20 h 91"/>
                  <a:gd name="T22" fmla="*/ 39 w 65"/>
                  <a:gd name="T23" fmla="*/ 20 h 91"/>
                  <a:gd name="T24" fmla="*/ 28 w 65"/>
                  <a:gd name="T25" fmla="*/ 46 h 91"/>
                  <a:gd name="T26" fmla="*/ 39 w 65"/>
                  <a:gd name="T27" fmla="*/ 72 h 91"/>
                  <a:gd name="T28" fmla="*/ 32 w 65"/>
                  <a:gd name="T29" fmla="*/ 78 h 91"/>
                  <a:gd name="T30" fmla="*/ 6 w 65"/>
                  <a:gd name="T31" fmla="*/ 20 h 91"/>
                  <a:gd name="T32" fmla="*/ 20 w 65"/>
                  <a:gd name="T33" fmla="*/ 0 h 91"/>
                  <a:gd name="T34" fmla="*/ 20 w 65"/>
                  <a:gd name="T35" fmla="*/ 0 h 91"/>
                  <a:gd name="T36" fmla="*/ 27 w 65"/>
                  <a:gd name="T37" fmla="*/ 6 h 91"/>
                  <a:gd name="T38" fmla="*/ 10 w 65"/>
                  <a:gd name="T39" fmla="*/ 45 h 91"/>
                  <a:gd name="T40" fmla="*/ 26 w 65"/>
                  <a:gd name="T41" fmla="*/ 85 h 91"/>
                  <a:gd name="T42" fmla="*/ 19 w 65"/>
                  <a:gd name="T43" fmla="*/ 91 h 91"/>
                  <a:gd name="T44" fmla="*/ 5 w 65"/>
                  <a:gd name="T45" fmla="*/ 70 h 91"/>
                  <a:gd name="T46" fmla="*/ 1 w 65"/>
                  <a:gd name="T47" fmla="*/ 45 h 91"/>
                  <a:gd name="T48" fmla="*/ 6 w 65"/>
                  <a:gd name="T49" fmla="*/ 20 h 91"/>
                  <a:gd name="T50" fmla="*/ 61 w 65"/>
                  <a:gd name="T51" fmla="*/ 51 h 91"/>
                  <a:gd name="T52" fmla="*/ 65 w 65"/>
                  <a:gd name="T53" fmla="*/ 46 h 91"/>
                  <a:gd name="T54" fmla="*/ 61 w 65"/>
                  <a:gd name="T55" fmla="*/ 41 h 91"/>
                  <a:gd name="T56" fmla="*/ 56 w 65"/>
                  <a:gd name="T57" fmla="*/ 46 h 91"/>
                  <a:gd name="T58" fmla="*/ 61 w 65"/>
                  <a:gd name="T59" fmla="*/ 5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5" h="91">
                    <a:moveTo>
                      <a:pt x="38" y="46"/>
                    </a:moveTo>
                    <a:cubicBezTo>
                      <a:pt x="38" y="38"/>
                      <a:pt x="41" y="31"/>
                      <a:pt x="46" y="26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49" y="36"/>
                      <a:pt x="47" y="41"/>
                      <a:pt x="47" y="46"/>
                    </a:cubicBezTo>
                    <a:cubicBezTo>
                      <a:pt x="47" y="51"/>
                      <a:pt x="49" y="56"/>
                      <a:pt x="52" y="59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0" y="60"/>
                      <a:pt x="37" y="53"/>
                      <a:pt x="38" y="46"/>
                    </a:cubicBezTo>
                    <a:close/>
                    <a:moveTo>
                      <a:pt x="32" y="78"/>
                    </a:moveTo>
                    <a:cubicBezTo>
                      <a:pt x="24" y="69"/>
                      <a:pt x="19" y="58"/>
                      <a:pt x="19" y="46"/>
                    </a:cubicBezTo>
                    <a:cubicBezTo>
                      <a:pt x="19" y="33"/>
                      <a:pt x="24" y="22"/>
                      <a:pt x="33" y="13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2" y="27"/>
                      <a:pt x="28" y="36"/>
                      <a:pt x="28" y="46"/>
                    </a:cubicBezTo>
                    <a:cubicBezTo>
                      <a:pt x="28" y="55"/>
                      <a:pt x="32" y="65"/>
                      <a:pt x="39" y="72"/>
                    </a:cubicBezTo>
                    <a:lnTo>
                      <a:pt x="32" y="78"/>
                    </a:lnTo>
                    <a:close/>
                    <a:moveTo>
                      <a:pt x="6" y="20"/>
                    </a:moveTo>
                    <a:cubicBezTo>
                      <a:pt x="9" y="13"/>
                      <a:pt x="14" y="6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6" y="17"/>
                      <a:pt x="10" y="31"/>
                      <a:pt x="10" y="45"/>
                    </a:cubicBezTo>
                    <a:cubicBezTo>
                      <a:pt x="10" y="60"/>
                      <a:pt x="15" y="74"/>
                      <a:pt x="26" y="85"/>
                    </a:cubicBezTo>
                    <a:cubicBezTo>
                      <a:pt x="19" y="91"/>
                      <a:pt x="19" y="91"/>
                      <a:pt x="19" y="91"/>
                    </a:cubicBezTo>
                    <a:cubicBezTo>
                      <a:pt x="13" y="85"/>
                      <a:pt x="9" y="78"/>
                      <a:pt x="5" y="70"/>
                    </a:cubicBezTo>
                    <a:cubicBezTo>
                      <a:pt x="2" y="62"/>
                      <a:pt x="0" y="54"/>
                      <a:pt x="1" y="45"/>
                    </a:cubicBezTo>
                    <a:cubicBezTo>
                      <a:pt x="1" y="37"/>
                      <a:pt x="3" y="28"/>
                      <a:pt x="6" y="20"/>
                    </a:cubicBezTo>
                    <a:close/>
                    <a:moveTo>
                      <a:pt x="61" y="51"/>
                    </a:moveTo>
                    <a:cubicBezTo>
                      <a:pt x="63" y="51"/>
                      <a:pt x="65" y="49"/>
                      <a:pt x="65" y="46"/>
                    </a:cubicBezTo>
                    <a:cubicBezTo>
                      <a:pt x="65" y="44"/>
                      <a:pt x="63" y="41"/>
                      <a:pt x="61" y="41"/>
                    </a:cubicBezTo>
                    <a:cubicBezTo>
                      <a:pt x="58" y="41"/>
                      <a:pt x="56" y="43"/>
                      <a:pt x="56" y="46"/>
                    </a:cubicBezTo>
                    <a:cubicBezTo>
                      <a:pt x="56" y="49"/>
                      <a:pt x="58" y="51"/>
                      <a:pt x="6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任意多边形 34"/>
              <p:cNvSpPr/>
              <p:nvPr/>
            </p:nvSpPr>
            <p:spPr bwMode="auto">
              <a:xfrm>
                <a:off x="11413531" y="2853412"/>
                <a:ext cx="201605" cy="201604"/>
              </a:xfrm>
              <a:custGeom>
                <a:avLst/>
                <a:gdLst>
                  <a:gd name="T0" fmla="*/ 63 w 103"/>
                  <a:gd name="T1" fmla="*/ 27 h 103"/>
                  <a:gd name="T2" fmla="*/ 65 w 103"/>
                  <a:gd name="T3" fmla="*/ 2 h 103"/>
                  <a:gd name="T4" fmla="*/ 19 w 103"/>
                  <a:gd name="T5" fmla="*/ 0 h 103"/>
                  <a:gd name="T6" fmla="*/ 1 w 103"/>
                  <a:gd name="T7" fmla="*/ 20 h 103"/>
                  <a:gd name="T8" fmla="*/ 0 w 103"/>
                  <a:gd name="T9" fmla="*/ 77 h 103"/>
                  <a:gd name="T10" fmla="*/ 39 w 103"/>
                  <a:gd name="T11" fmla="*/ 77 h 103"/>
                  <a:gd name="T12" fmla="*/ 37 w 103"/>
                  <a:gd name="T13" fmla="*/ 102 h 103"/>
                  <a:gd name="T14" fmla="*/ 101 w 103"/>
                  <a:gd name="T15" fmla="*/ 103 h 103"/>
                  <a:gd name="T16" fmla="*/ 103 w 103"/>
                  <a:gd name="T17" fmla="*/ 27 h 103"/>
                  <a:gd name="T18" fmla="*/ 63 w 103"/>
                  <a:gd name="T19" fmla="*/ 27 h 103"/>
                  <a:gd name="T20" fmla="*/ 19 w 103"/>
                  <a:gd name="T21" fmla="*/ 10 h 103"/>
                  <a:gd name="T22" fmla="*/ 19 w 103"/>
                  <a:gd name="T23" fmla="*/ 20 h 103"/>
                  <a:gd name="T24" fmla="*/ 9 w 103"/>
                  <a:gd name="T25" fmla="*/ 20 h 103"/>
                  <a:gd name="T26" fmla="*/ 19 w 103"/>
                  <a:gd name="T27" fmla="*/ 10 h 103"/>
                  <a:gd name="T28" fmla="*/ 6 w 103"/>
                  <a:gd name="T29" fmla="*/ 71 h 103"/>
                  <a:gd name="T30" fmla="*/ 6 w 103"/>
                  <a:gd name="T31" fmla="*/ 27 h 103"/>
                  <a:gd name="T32" fmla="*/ 26 w 103"/>
                  <a:gd name="T33" fmla="*/ 27 h 103"/>
                  <a:gd name="T34" fmla="*/ 26 w 103"/>
                  <a:gd name="T35" fmla="*/ 7 h 103"/>
                  <a:gd name="T36" fmla="*/ 58 w 103"/>
                  <a:gd name="T37" fmla="*/ 7 h 103"/>
                  <a:gd name="T38" fmla="*/ 58 w 103"/>
                  <a:gd name="T39" fmla="*/ 27 h 103"/>
                  <a:gd name="T40" fmla="*/ 39 w 103"/>
                  <a:gd name="T41" fmla="*/ 46 h 103"/>
                  <a:gd name="T42" fmla="*/ 39 w 103"/>
                  <a:gd name="T43" fmla="*/ 71 h 103"/>
                  <a:gd name="T44" fmla="*/ 6 w 103"/>
                  <a:gd name="T45" fmla="*/ 71 h 103"/>
                  <a:gd name="T46" fmla="*/ 57 w 103"/>
                  <a:gd name="T47" fmla="*/ 36 h 103"/>
                  <a:gd name="T48" fmla="*/ 57 w 103"/>
                  <a:gd name="T49" fmla="*/ 46 h 103"/>
                  <a:gd name="T50" fmla="*/ 47 w 103"/>
                  <a:gd name="T51" fmla="*/ 46 h 103"/>
                  <a:gd name="T52" fmla="*/ 57 w 103"/>
                  <a:gd name="T53" fmla="*/ 36 h 103"/>
                  <a:gd name="T54" fmla="*/ 94 w 103"/>
                  <a:gd name="T55" fmla="*/ 97 h 103"/>
                  <a:gd name="T56" fmla="*/ 44 w 103"/>
                  <a:gd name="T57" fmla="*/ 97 h 103"/>
                  <a:gd name="T58" fmla="*/ 45 w 103"/>
                  <a:gd name="T59" fmla="*/ 51 h 103"/>
                  <a:gd name="T60" fmla="*/ 63 w 103"/>
                  <a:gd name="T61" fmla="*/ 53 h 103"/>
                  <a:gd name="T62" fmla="*/ 63 w 103"/>
                  <a:gd name="T63" fmla="*/ 33 h 103"/>
                  <a:gd name="T64" fmla="*/ 96 w 103"/>
                  <a:gd name="T65" fmla="*/ 33 h 103"/>
                  <a:gd name="T66" fmla="*/ 94 w 103"/>
                  <a:gd name="T67" fmla="*/ 97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3" h="103">
                    <a:moveTo>
                      <a:pt x="63" y="27"/>
                    </a:moveTo>
                    <a:lnTo>
                      <a:pt x="65" y="2"/>
                    </a:lnTo>
                    <a:lnTo>
                      <a:pt x="19" y="0"/>
                    </a:lnTo>
                    <a:lnTo>
                      <a:pt x="1" y="20"/>
                    </a:lnTo>
                    <a:lnTo>
                      <a:pt x="0" y="77"/>
                    </a:lnTo>
                    <a:lnTo>
                      <a:pt x="39" y="77"/>
                    </a:lnTo>
                    <a:lnTo>
                      <a:pt x="37" y="102"/>
                    </a:lnTo>
                    <a:lnTo>
                      <a:pt x="101" y="103"/>
                    </a:lnTo>
                    <a:lnTo>
                      <a:pt x="103" y="27"/>
                    </a:lnTo>
                    <a:lnTo>
                      <a:pt x="63" y="27"/>
                    </a:lnTo>
                    <a:close/>
                    <a:moveTo>
                      <a:pt x="19" y="10"/>
                    </a:moveTo>
                    <a:lnTo>
                      <a:pt x="19" y="20"/>
                    </a:lnTo>
                    <a:lnTo>
                      <a:pt x="9" y="20"/>
                    </a:lnTo>
                    <a:lnTo>
                      <a:pt x="19" y="10"/>
                    </a:lnTo>
                    <a:close/>
                    <a:moveTo>
                      <a:pt x="6" y="71"/>
                    </a:moveTo>
                    <a:lnTo>
                      <a:pt x="6" y="27"/>
                    </a:lnTo>
                    <a:lnTo>
                      <a:pt x="26" y="27"/>
                    </a:lnTo>
                    <a:lnTo>
                      <a:pt x="26" y="7"/>
                    </a:lnTo>
                    <a:lnTo>
                      <a:pt x="58" y="7"/>
                    </a:lnTo>
                    <a:lnTo>
                      <a:pt x="58" y="27"/>
                    </a:lnTo>
                    <a:lnTo>
                      <a:pt x="39" y="46"/>
                    </a:lnTo>
                    <a:lnTo>
                      <a:pt x="39" y="71"/>
                    </a:lnTo>
                    <a:lnTo>
                      <a:pt x="6" y="71"/>
                    </a:lnTo>
                    <a:close/>
                    <a:moveTo>
                      <a:pt x="57" y="36"/>
                    </a:moveTo>
                    <a:lnTo>
                      <a:pt x="57" y="46"/>
                    </a:lnTo>
                    <a:lnTo>
                      <a:pt x="47" y="46"/>
                    </a:lnTo>
                    <a:lnTo>
                      <a:pt x="57" y="36"/>
                    </a:lnTo>
                    <a:close/>
                    <a:moveTo>
                      <a:pt x="94" y="97"/>
                    </a:moveTo>
                    <a:lnTo>
                      <a:pt x="44" y="97"/>
                    </a:lnTo>
                    <a:lnTo>
                      <a:pt x="45" y="51"/>
                    </a:lnTo>
                    <a:lnTo>
                      <a:pt x="63" y="53"/>
                    </a:lnTo>
                    <a:lnTo>
                      <a:pt x="63" y="33"/>
                    </a:lnTo>
                    <a:lnTo>
                      <a:pt x="96" y="33"/>
                    </a:lnTo>
                    <a:lnTo>
                      <a:pt x="94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0" name="任意多边形 35"/>
              <p:cNvSpPr/>
              <p:nvPr/>
            </p:nvSpPr>
            <p:spPr bwMode="auto">
              <a:xfrm>
                <a:off x="11153207" y="4299877"/>
                <a:ext cx="326874" cy="277941"/>
              </a:xfrm>
              <a:custGeom>
                <a:avLst/>
                <a:gdLst>
                  <a:gd name="T0" fmla="*/ 76 w 102"/>
                  <a:gd name="T1" fmla="*/ 1 h 87"/>
                  <a:gd name="T2" fmla="*/ 7 w 102"/>
                  <a:gd name="T3" fmla="*/ 22 h 87"/>
                  <a:gd name="T4" fmla="*/ 1 w 102"/>
                  <a:gd name="T5" fmla="*/ 32 h 87"/>
                  <a:gd name="T6" fmla="*/ 15 w 102"/>
                  <a:gd name="T7" fmla="*/ 80 h 87"/>
                  <a:gd name="T8" fmla="*/ 26 w 102"/>
                  <a:gd name="T9" fmla="*/ 86 h 87"/>
                  <a:gd name="T10" fmla="*/ 95 w 102"/>
                  <a:gd name="T11" fmla="*/ 65 h 87"/>
                  <a:gd name="T12" fmla="*/ 101 w 102"/>
                  <a:gd name="T13" fmla="*/ 55 h 87"/>
                  <a:gd name="T14" fmla="*/ 87 w 102"/>
                  <a:gd name="T15" fmla="*/ 7 h 87"/>
                  <a:gd name="T16" fmla="*/ 76 w 102"/>
                  <a:gd name="T17" fmla="*/ 1 h 87"/>
                  <a:gd name="T18" fmla="*/ 8 w 102"/>
                  <a:gd name="T19" fmla="*/ 27 h 87"/>
                  <a:gd name="T20" fmla="*/ 78 w 102"/>
                  <a:gd name="T21" fmla="*/ 7 h 87"/>
                  <a:gd name="T22" fmla="*/ 81 w 102"/>
                  <a:gd name="T23" fmla="*/ 8 h 87"/>
                  <a:gd name="T24" fmla="*/ 84 w 102"/>
                  <a:gd name="T25" fmla="*/ 17 h 87"/>
                  <a:gd name="T26" fmla="*/ 9 w 102"/>
                  <a:gd name="T27" fmla="*/ 38 h 87"/>
                  <a:gd name="T28" fmla="*/ 7 w 102"/>
                  <a:gd name="T29" fmla="*/ 30 h 87"/>
                  <a:gd name="T30" fmla="*/ 8 w 102"/>
                  <a:gd name="T31" fmla="*/ 27 h 87"/>
                  <a:gd name="T32" fmla="*/ 94 w 102"/>
                  <a:gd name="T33" fmla="*/ 60 h 87"/>
                  <a:gd name="T34" fmla="*/ 24 w 102"/>
                  <a:gd name="T35" fmla="*/ 80 h 87"/>
                  <a:gd name="T36" fmla="*/ 21 w 102"/>
                  <a:gd name="T37" fmla="*/ 78 h 87"/>
                  <a:gd name="T38" fmla="*/ 14 w 102"/>
                  <a:gd name="T39" fmla="*/ 54 h 87"/>
                  <a:gd name="T40" fmla="*/ 88 w 102"/>
                  <a:gd name="T41" fmla="*/ 33 h 87"/>
                  <a:gd name="T42" fmla="*/ 95 w 102"/>
                  <a:gd name="T43" fmla="*/ 57 h 87"/>
                  <a:gd name="T44" fmla="*/ 94 w 102"/>
                  <a:gd name="T45" fmla="*/ 60 h 87"/>
                  <a:gd name="T46" fmla="*/ 22 w 102"/>
                  <a:gd name="T47" fmla="*/ 64 h 87"/>
                  <a:gd name="T48" fmla="*/ 27 w 102"/>
                  <a:gd name="T49" fmla="*/ 62 h 87"/>
                  <a:gd name="T50" fmla="*/ 31 w 102"/>
                  <a:gd name="T51" fmla="*/ 73 h 87"/>
                  <a:gd name="T52" fmla="*/ 25 w 102"/>
                  <a:gd name="T53" fmla="*/ 74 h 87"/>
                  <a:gd name="T54" fmla="*/ 22 w 102"/>
                  <a:gd name="T55" fmla="*/ 64 h 87"/>
                  <a:gd name="T56" fmla="*/ 33 w 102"/>
                  <a:gd name="T57" fmla="*/ 60 h 87"/>
                  <a:gd name="T58" fmla="*/ 38 w 102"/>
                  <a:gd name="T59" fmla="*/ 59 h 87"/>
                  <a:gd name="T60" fmla="*/ 41 w 102"/>
                  <a:gd name="T61" fmla="*/ 70 h 87"/>
                  <a:gd name="T62" fmla="*/ 36 w 102"/>
                  <a:gd name="T63" fmla="*/ 71 h 87"/>
                  <a:gd name="T64" fmla="*/ 33 w 102"/>
                  <a:gd name="T65" fmla="*/ 60 h 87"/>
                  <a:gd name="T66" fmla="*/ 43 w 102"/>
                  <a:gd name="T67" fmla="*/ 57 h 87"/>
                  <a:gd name="T68" fmla="*/ 49 w 102"/>
                  <a:gd name="T69" fmla="*/ 56 h 87"/>
                  <a:gd name="T70" fmla="*/ 52 w 102"/>
                  <a:gd name="T71" fmla="*/ 66 h 87"/>
                  <a:gd name="T72" fmla="*/ 47 w 102"/>
                  <a:gd name="T73" fmla="*/ 68 h 87"/>
                  <a:gd name="T74" fmla="*/ 43 w 102"/>
                  <a:gd name="T75" fmla="*/ 5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" h="87">
                    <a:moveTo>
                      <a:pt x="76" y="1"/>
                    </a:moveTo>
                    <a:cubicBezTo>
                      <a:pt x="7" y="22"/>
                      <a:pt x="7" y="22"/>
                      <a:pt x="7" y="22"/>
                    </a:cubicBezTo>
                    <a:cubicBezTo>
                      <a:pt x="2" y="23"/>
                      <a:pt x="0" y="28"/>
                      <a:pt x="1" y="32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7" y="84"/>
                      <a:pt x="21" y="87"/>
                      <a:pt x="26" y="86"/>
                    </a:cubicBezTo>
                    <a:cubicBezTo>
                      <a:pt x="95" y="65"/>
                      <a:pt x="95" y="65"/>
                      <a:pt x="95" y="65"/>
                    </a:cubicBezTo>
                    <a:cubicBezTo>
                      <a:pt x="100" y="64"/>
                      <a:pt x="102" y="59"/>
                      <a:pt x="101" y="55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5" y="3"/>
                      <a:pt x="81" y="0"/>
                      <a:pt x="76" y="1"/>
                    </a:cubicBezTo>
                    <a:close/>
                    <a:moveTo>
                      <a:pt x="8" y="27"/>
                    </a:moveTo>
                    <a:cubicBezTo>
                      <a:pt x="78" y="7"/>
                      <a:pt x="78" y="7"/>
                      <a:pt x="78" y="7"/>
                    </a:cubicBezTo>
                    <a:cubicBezTo>
                      <a:pt x="79" y="6"/>
                      <a:pt x="81" y="7"/>
                      <a:pt x="81" y="8"/>
                    </a:cubicBezTo>
                    <a:cubicBezTo>
                      <a:pt x="84" y="17"/>
                      <a:pt x="84" y="17"/>
                      <a:pt x="84" y="1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6" y="29"/>
                      <a:pt x="7" y="27"/>
                      <a:pt x="8" y="27"/>
                    </a:cubicBezTo>
                    <a:close/>
                    <a:moveTo>
                      <a:pt x="94" y="6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81"/>
                      <a:pt x="21" y="80"/>
                      <a:pt x="21" y="78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6" y="58"/>
                      <a:pt x="95" y="60"/>
                      <a:pt x="94" y="60"/>
                    </a:cubicBezTo>
                    <a:close/>
                    <a:moveTo>
                      <a:pt x="22" y="64"/>
                    </a:moveTo>
                    <a:cubicBezTo>
                      <a:pt x="27" y="62"/>
                      <a:pt x="27" y="62"/>
                      <a:pt x="27" y="62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25" y="74"/>
                      <a:pt x="25" y="74"/>
                      <a:pt x="25" y="74"/>
                    </a:cubicBezTo>
                    <a:lnTo>
                      <a:pt x="22" y="64"/>
                    </a:lnTo>
                    <a:close/>
                    <a:moveTo>
                      <a:pt x="33" y="60"/>
                    </a:moveTo>
                    <a:cubicBezTo>
                      <a:pt x="38" y="59"/>
                      <a:pt x="38" y="59"/>
                      <a:pt x="38" y="59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36" y="71"/>
                      <a:pt x="36" y="71"/>
                      <a:pt x="36" y="71"/>
                    </a:cubicBezTo>
                    <a:lnTo>
                      <a:pt x="33" y="60"/>
                    </a:lnTo>
                    <a:close/>
                    <a:moveTo>
                      <a:pt x="43" y="57"/>
                    </a:moveTo>
                    <a:cubicBezTo>
                      <a:pt x="49" y="56"/>
                      <a:pt x="49" y="56"/>
                      <a:pt x="49" y="56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47" y="68"/>
                      <a:pt x="47" y="68"/>
                      <a:pt x="47" y="68"/>
                    </a:cubicBezTo>
                    <a:lnTo>
                      <a:pt x="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1" name="任意多边形 36"/>
              <p:cNvSpPr/>
              <p:nvPr/>
            </p:nvSpPr>
            <p:spPr bwMode="auto">
              <a:xfrm>
                <a:off x="11274562" y="2275999"/>
                <a:ext cx="295557" cy="305343"/>
              </a:xfrm>
              <a:custGeom>
                <a:avLst/>
                <a:gdLst>
                  <a:gd name="T0" fmla="*/ 65 w 92"/>
                  <a:gd name="T1" fmla="*/ 96 h 96"/>
                  <a:gd name="T2" fmla="*/ 36 w 92"/>
                  <a:gd name="T3" fmla="*/ 49 h 96"/>
                  <a:gd name="T4" fmla="*/ 36 w 92"/>
                  <a:gd name="T5" fmla="*/ 72 h 96"/>
                  <a:gd name="T6" fmla="*/ 0 w 92"/>
                  <a:gd name="T7" fmla="*/ 36 h 96"/>
                  <a:gd name="T8" fmla="*/ 36 w 92"/>
                  <a:gd name="T9" fmla="*/ 0 h 96"/>
                  <a:gd name="T10" fmla="*/ 36 w 92"/>
                  <a:gd name="T11" fmla="*/ 24 h 96"/>
                  <a:gd name="T12" fmla="*/ 65 w 92"/>
                  <a:gd name="T1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6">
                    <a:moveTo>
                      <a:pt x="65" y="96"/>
                    </a:moveTo>
                    <a:cubicBezTo>
                      <a:pt x="76" y="77"/>
                      <a:pt x="78" y="48"/>
                      <a:pt x="36" y="49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86" y="22"/>
                      <a:pt x="92" y="68"/>
                      <a:pt x="65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2" name="任意多边形 37"/>
              <p:cNvSpPr/>
              <p:nvPr/>
            </p:nvSpPr>
            <p:spPr bwMode="auto">
              <a:xfrm>
                <a:off x="11188439" y="2508922"/>
                <a:ext cx="275984" cy="195733"/>
              </a:xfrm>
              <a:custGeom>
                <a:avLst/>
                <a:gdLst>
                  <a:gd name="T0" fmla="*/ 70 w 86"/>
                  <a:gd name="T1" fmla="*/ 58 h 61"/>
                  <a:gd name="T2" fmla="*/ 75 w 86"/>
                  <a:gd name="T3" fmla="*/ 49 h 61"/>
                  <a:gd name="T4" fmla="*/ 80 w 86"/>
                  <a:gd name="T5" fmla="*/ 41 h 61"/>
                  <a:gd name="T6" fmla="*/ 85 w 86"/>
                  <a:gd name="T7" fmla="*/ 32 h 61"/>
                  <a:gd name="T8" fmla="*/ 83 w 86"/>
                  <a:gd name="T9" fmla="*/ 25 h 61"/>
                  <a:gd name="T10" fmla="*/ 65 w 86"/>
                  <a:gd name="T11" fmla="*/ 9 h 61"/>
                  <a:gd name="T12" fmla="*/ 58 w 86"/>
                  <a:gd name="T13" fmla="*/ 9 h 61"/>
                  <a:gd name="T14" fmla="*/ 50 w 86"/>
                  <a:gd name="T15" fmla="*/ 17 h 61"/>
                  <a:gd name="T16" fmla="*/ 49 w 86"/>
                  <a:gd name="T17" fmla="*/ 18 h 61"/>
                  <a:gd name="T18" fmla="*/ 17 w 86"/>
                  <a:gd name="T19" fmla="*/ 0 h 61"/>
                  <a:gd name="T20" fmla="*/ 0 w 86"/>
                  <a:gd name="T21" fmla="*/ 3 h 61"/>
                  <a:gd name="T22" fmla="*/ 4 w 86"/>
                  <a:gd name="T23" fmla="*/ 16 h 61"/>
                  <a:gd name="T24" fmla="*/ 9 w 86"/>
                  <a:gd name="T25" fmla="*/ 15 h 61"/>
                  <a:gd name="T26" fmla="*/ 11 w 86"/>
                  <a:gd name="T27" fmla="*/ 24 h 61"/>
                  <a:gd name="T28" fmla="*/ 20 w 86"/>
                  <a:gd name="T29" fmla="*/ 21 h 61"/>
                  <a:gd name="T30" fmla="*/ 23 w 86"/>
                  <a:gd name="T31" fmla="*/ 30 h 61"/>
                  <a:gd name="T32" fmla="*/ 32 w 86"/>
                  <a:gd name="T33" fmla="*/ 27 h 61"/>
                  <a:gd name="T34" fmla="*/ 35 w 86"/>
                  <a:gd name="T35" fmla="*/ 36 h 61"/>
                  <a:gd name="T36" fmla="*/ 39 w 86"/>
                  <a:gd name="T37" fmla="*/ 35 h 61"/>
                  <a:gd name="T38" fmla="*/ 39 w 86"/>
                  <a:gd name="T39" fmla="*/ 36 h 61"/>
                  <a:gd name="T40" fmla="*/ 37 w 86"/>
                  <a:gd name="T41" fmla="*/ 47 h 61"/>
                  <a:gd name="T42" fmla="*/ 41 w 86"/>
                  <a:gd name="T43" fmla="*/ 53 h 61"/>
                  <a:gd name="T44" fmla="*/ 64 w 86"/>
                  <a:gd name="T45" fmla="*/ 61 h 61"/>
                  <a:gd name="T46" fmla="*/ 70 w 86"/>
                  <a:gd name="T47" fmla="*/ 58 h 61"/>
                  <a:gd name="T48" fmla="*/ 15 w 86"/>
                  <a:gd name="T49" fmla="*/ 10 h 61"/>
                  <a:gd name="T50" fmla="*/ 18 w 86"/>
                  <a:gd name="T51" fmla="*/ 6 h 61"/>
                  <a:gd name="T52" fmla="*/ 46 w 86"/>
                  <a:gd name="T53" fmla="*/ 21 h 61"/>
                  <a:gd name="T54" fmla="*/ 43 w 86"/>
                  <a:gd name="T55" fmla="*/ 25 h 61"/>
                  <a:gd name="T56" fmla="*/ 15 w 86"/>
                  <a:gd name="T57" fmla="*/ 10 h 61"/>
                  <a:gd name="T58" fmla="*/ 61 w 86"/>
                  <a:gd name="T59" fmla="*/ 54 h 61"/>
                  <a:gd name="T60" fmla="*/ 57 w 86"/>
                  <a:gd name="T61" fmla="*/ 52 h 61"/>
                  <a:gd name="T62" fmla="*/ 56 w 86"/>
                  <a:gd name="T63" fmla="*/ 49 h 61"/>
                  <a:gd name="T64" fmla="*/ 69 w 86"/>
                  <a:gd name="T65" fmla="*/ 24 h 61"/>
                  <a:gd name="T66" fmla="*/ 72 w 86"/>
                  <a:gd name="T67" fmla="*/ 23 h 61"/>
                  <a:gd name="T68" fmla="*/ 77 w 86"/>
                  <a:gd name="T69" fmla="*/ 26 h 61"/>
                  <a:gd name="T70" fmla="*/ 77 w 86"/>
                  <a:gd name="T71" fmla="*/ 29 h 61"/>
                  <a:gd name="T72" fmla="*/ 64 w 86"/>
                  <a:gd name="T73" fmla="*/ 53 h 61"/>
                  <a:gd name="T74" fmla="*/ 61 w 86"/>
                  <a:gd name="T75" fmla="*/ 5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6" h="61">
                    <a:moveTo>
                      <a:pt x="70" y="58"/>
                    </a:moveTo>
                    <a:cubicBezTo>
                      <a:pt x="75" y="49"/>
                      <a:pt x="75" y="49"/>
                      <a:pt x="75" y="49"/>
                    </a:cubicBezTo>
                    <a:cubicBezTo>
                      <a:pt x="77" y="47"/>
                      <a:pt x="79" y="43"/>
                      <a:pt x="80" y="41"/>
                    </a:cubicBezTo>
                    <a:cubicBezTo>
                      <a:pt x="85" y="32"/>
                      <a:pt x="85" y="32"/>
                      <a:pt x="85" y="32"/>
                    </a:cubicBezTo>
                    <a:cubicBezTo>
                      <a:pt x="86" y="29"/>
                      <a:pt x="85" y="26"/>
                      <a:pt x="83" y="25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3" y="7"/>
                      <a:pt x="60" y="8"/>
                      <a:pt x="58" y="9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49" y="17"/>
                      <a:pt x="49" y="18"/>
                      <a:pt x="49" y="1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39" y="35"/>
                      <a:pt x="39" y="36"/>
                      <a:pt x="39" y="36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50"/>
                      <a:pt x="38" y="53"/>
                      <a:pt x="41" y="53"/>
                    </a:cubicBezTo>
                    <a:cubicBezTo>
                      <a:pt x="64" y="61"/>
                      <a:pt x="64" y="61"/>
                      <a:pt x="64" y="61"/>
                    </a:cubicBezTo>
                    <a:cubicBezTo>
                      <a:pt x="66" y="61"/>
                      <a:pt x="69" y="60"/>
                      <a:pt x="70" y="58"/>
                    </a:cubicBezTo>
                    <a:close/>
                    <a:moveTo>
                      <a:pt x="15" y="10"/>
                    </a:moveTo>
                    <a:cubicBezTo>
                      <a:pt x="18" y="6"/>
                      <a:pt x="18" y="6"/>
                      <a:pt x="18" y="6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3" y="25"/>
                      <a:pt x="43" y="25"/>
                      <a:pt x="43" y="25"/>
                    </a:cubicBezTo>
                    <a:lnTo>
                      <a:pt x="15" y="10"/>
                    </a:lnTo>
                    <a:close/>
                    <a:moveTo>
                      <a:pt x="61" y="54"/>
                    </a:moveTo>
                    <a:cubicBezTo>
                      <a:pt x="57" y="52"/>
                      <a:pt x="57" y="52"/>
                      <a:pt x="57" y="52"/>
                    </a:cubicBezTo>
                    <a:cubicBezTo>
                      <a:pt x="56" y="51"/>
                      <a:pt x="55" y="50"/>
                      <a:pt x="56" y="49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70" y="23"/>
                      <a:pt x="71" y="23"/>
                      <a:pt x="72" y="23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8" y="26"/>
                      <a:pt x="78" y="28"/>
                      <a:pt x="77" y="2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4" y="54"/>
                      <a:pt x="62" y="55"/>
                      <a:pt x="6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3" name="任意多边形 38"/>
              <p:cNvSpPr/>
              <p:nvPr/>
            </p:nvSpPr>
            <p:spPr bwMode="auto">
              <a:xfrm>
                <a:off x="10996621" y="4129590"/>
                <a:ext cx="221179" cy="191818"/>
              </a:xfrm>
              <a:custGeom>
                <a:avLst/>
                <a:gdLst>
                  <a:gd name="T0" fmla="*/ 56 w 69"/>
                  <a:gd name="T1" fmla="*/ 0 h 60"/>
                  <a:gd name="T2" fmla="*/ 13 w 69"/>
                  <a:gd name="T3" fmla="*/ 0 h 60"/>
                  <a:gd name="T4" fmla="*/ 0 w 69"/>
                  <a:gd name="T5" fmla="*/ 13 h 60"/>
                  <a:gd name="T6" fmla="*/ 0 w 69"/>
                  <a:gd name="T7" fmla="*/ 58 h 60"/>
                  <a:gd name="T8" fmla="*/ 2 w 69"/>
                  <a:gd name="T9" fmla="*/ 60 h 60"/>
                  <a:gd name="T10" fmla="*/ 66 w 69"/>
                  <a:gd name="T11" fmla="*/ 60 h 60"/>
                  <a:gd name="T12" fmla="*/ 69 w 69"/>
                  <a:gd name="T13" fmla="*/ 58 h 60"/>
                  <a:gd name="T14" fmla="*/ 69 w 69"/>
                  <a:gd name="T15" fmla="*/ 13 h 60"/>
                  <a:gd name="T16" fmla="*/ 56 w 69"/>
                  <a:gd name="T17" fmla="*/ 0 h 60"/>
                  <a:gd name="T18" fmla="*/ 34 w 69"/>
                  <a:gd name="T19" fmla="*/ 51 h 60"/>
                  <a:gd name="T20" fmla="*/ 13 w 69"/>
                  <a:gd name="T21" fmla="*/ 34 h 60"/>
                  <a:gd name="T22" fmla="*/ 26 w 69"/>
                  <a:gd name="T23" fmla="*/ 34 h 60"/>
                  <a:gd name="T24" fmla="*/ 26 w 69"/>
                  <a:gd name="T25" fmla="*/ 21 h 60"/>
                  <a:gd name="T26" fmla="*/ 43 w 69"/>
                  <a:gd name="T27" fmla="*/ 21 h 60"/>
                  <a:gd name="T28" fmla="*/ 43 w 69"/>
                  <a:gd name="T29" fmla="*/ 34 h 60"/>
                  <a:gd name="T30" fmla="*/ 56 w 69"/>
                  <a:gd name="T31" fmla="*/ 34 h 60"/>
                  <a:gd name="T32" fmla="*/ 34 w 69"/>
                  <a:gd name="T33" fmla="*/ 51 h 60"/>
                  <a:gd name="T34" fmla="*/ 10 w 69"/>
                  <a:gd name="T35" fmla="*/ 9 h 60"/>
                  <a:gd name="T36" fmla="*/ 15 w 69"/>
                  <a:gd name="T37" fmla="*/ 4 h 60"/>
                  <a:gd name="T38" fmla="*/ 54 w 69"/>
                  <a:gd name="T39" fmla="*/ 4 h 60"/>
                  <a:gd name="T40" fmla="*/ 58 w 69"/>
                  <a:gd name="T41" fmla="*/ 9 h 60"/>
                  <a:gd name="T42" fmla="*/ 10 w 69"/>
                  <a:gd name="T43" fmla="*/ 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60">
                    <a:moveTo>
                      <a:pt x="56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9"/>
                      <a:pt x="1" y="60"/>
                      <a:pt x="2" y="60"/>
                    </a:cubicBezTo>
                    <a:cubicBezTo>
                      <a:pt x="66" y="60"/>
                      <a:pt x="66" y="60"/>
                      <a:pt x="66" y="60"/>
                    </a:cubicBezTo>
                    <a:cubicBezTo>
                      <a:pt x="68" y="60"/>
                      <a:pt x="69" y="59"/>
                      <a:pt x="69" y="58"/>
                    </a:cubicBezTo>
                    <a:cubicBezTo>
                      <a:pt x="69" y="13"/>
                      <a:pt x="69" y="13"/>
                      <a:pt x="69" y="13"/>
                    </a:cubicBezTo>
                    <a:lnTo>
                      <a:pt x="56" y="0"/>
                    </a:lnTo>
                    <a:close/>
                    <a:moveTo>
                      <a:pt x="34" y="51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56" y="34"/>
                      <a:pt x="56" y="34"/>
                      <a:pt x="56" y="34"/>
                    </a:cubicBezTo>
                    <a:lnTo>
                      <a:pt x="34" y="51"/>
                    </a:lnTo>
                    <a:close/>
                    <a:moveTo>
                      <a:pt x="10" y="9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8" y="9"/>
                      <a:pt x="58" y="9"/>
                      <a:pt x="58" y="9"/>
                    </a:cubicBezTo>
                    <a:lnTo>
                      <a:pt x="1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4" name="任意多边形 39"/>
              <p:cNvSpPr/>
              <p:nvPr/>
            </p:nvSpPr>
            <p:spPr bwMode="auto">
              <a:xfrm>
                <a:off x="11303921" y="2003931"/>
                <a:ext cx="182032" cy="248580"/>
              </a:xfrm>
              <a:custGeom>
                <a:avLst/>
                <a:gdLst>
                  <a:gd name="T0" fmla="*/ 57 w 57"/>
                  <a:gd name="T1" fmla="*/ 48 h 78"/>
                  <a:gd name="T2" fmla="*/ 57 w 57"/>
                  <a:gd name="T3" fmla="*/ 48 h 78"/>
                  <a:gd name="T4" fmla="*/ 57 w 57"/>
                  <a:gd name="T5" fmla="*/ 48 h 78"/>
                  <a:gd name="T6" fmla="*/ 28 w 57"/>
                  <a:gd name="T7" fmla="*/ 0 h 78"/>
                  <a:gd name="T8" fmla="*/ 0 w 57"/>
                  <a:gd name="T9" fmla="*/ 48 h 78"/>
                  <a:gd name="T10" fmla="*/ 0 w 57"/>
                  <a:gd name="T11" fmla="*/ 48 h 78"/>
                  <a:gd name="T12" fmla="*/ 0 w 57"/>
                  <a:gd name="T13" fmla="*/ 48 h 78"/>
                  <a:gd name="T14" fmla="*/ 0 w 57"/>
                  <a:gd name="T15" fmla="*/ 49 h 78"/>
                  <a:gd name="T16" fmla="*/ 0 w 57"/>
                  <a:gd name="T17" fmla="*/ 49 h 78"/>
                  <a:gd name="T18" fmla="*/ 0 w 57"/>
                  <a:gd name="T19" fmla="*/ 49 h 78"/>
                  <a:gd name="T20" fmla="*/ 28 w 57"/>
                  <a:gd name="T21" fmla="*/ 78 h 78"/>
                  <a:gd name="T22" fmla="*/ 57 w 57"/>
                  <a:gd name="T23" fmla="*/ 49 h 78"/>
                  <a:gd name="T24" fmla="*/ 57 w 57"/>
                  <a:gd name="T25" fmla="*/ 49 h 78"/>
                  <a:gd name="T26" fmla="*/ 57 w 57"/>
                  <a:gd name="T27" fmla="*/ 49 h 78"/>
                  <a:gd name="T28" fmla="*/ 57 w 57"/>
                  <a:gd name="T29" fmla="*/ 48 h 78"/>
                  <a:gd name="T30" fmla="*/ 48 w 57"/>
                  <a:gd name="T31" fmla="*/ 49 h 78"/>
                  <a:gd name="T32" fmla="*/ 48 w 57"/>
                  <a:gd name="T33" fmla="*/ 49 h 78"/>
                  <a:gd name="T34" fmla="*/ 42 w 57"/>
                  <a:gd name="T35" fmla="*/ 62 h 78"/>
                  <a:gd name="T36" fmla="*/ 28 w 57"/>
                  <a:gd name="T37" fmla="*/ 68 h 78"/>
                  <a:gd name="T38" fmla="*/ 26 w 57"/>
                  <a:gd name="T39" fmla="*/ 68 h 78"/>
                  <a:gd name="T40" fmla="*/ 43 w 57"/>
                  <a:gd name="T41" fmla="*/ 37 h 78"/>
                  <a:gd name="T42" fmla="*/ 43 w 57"/>
                  <a:gd name="T43" fmla="*/ 33 h 78"/>
                  <a:gd name="T44" fmla="*/ 48 w 57"/>
                  <a:gd name="T45" fmla="*/ 48 h 78"/>
                  <a:gd name="T46" fmla="*/ 48 w 57"/>
                  <a:gd name="T47" fmla="*/ 48 h 78"/>
                  <a:gd name="T48" fmla="*/ 48 w 57"/>
                  <a:gd name="T49" fmla="*/ 48 h 78"/>
                  <a:gd name="T50" fmla="*/ 48 w 57"/>
                  <a:gd name="T51" fmla="*/ 48 h 78"/>
                  <a:gd name="T52" fmla="*/ 48 w 57"/>
                  <a:gd name="T53" fmla="*/ 49 h 78"/>
                  <a:gd name="T54" fmla="*/ 48 w 57"/>
                  <a:gd name="T55" fmla="*/ 4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7" h="78">
                    <a:moveTo>
                      <a:pt x="57" y="48"/>
                    </a:moveTo>
                    <a:cubicBezTo>
                      <a:pt x="57" y="48"/>
                      <a:pt x="57" y="48"/>
                      <a:pt x="57" y="48"/>
                    </a:cubicBezTo>
                    <a:cubicBezTo>
                      <a:pt x="57" y="48"/>
                      <a:pt x="57" y="48"/>
                      <a:pt x="57" y="48"/>
                    </a:cubicBezTo>
                    <a:cubicBezTo>
                      <a:pt x="57" y="24"/>
                      <a:pt x="28" y="0"/>
                      <a:pt x="28" y="0"/>
                    </a:cubicBezTo>
                    <a:cubicBezTo>
                      <a:pt x="28" y="0"/>
                      <a:pt x="0" y="24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5"/>
                      <a:pt x="13" y="78"/>
                      <a:pt x="28" y="78"/>
                    </a:cubicBezTo>
                    <a:cubicBezTo>
                      <a:pt x="44" y="78"/>
                      <a:pt x="57" y="65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8"/>
                      <a:pt x="57" y="48"/>
                      <a:pt x="57" y="48"/>
                    </a:cubicBezTo>
                    <a:close/>
                    <a:moveTo>
                      <a:pt x="48" y="49"/>
                    </a:moveTo>
                    <a:cubicBezTo>
                      <a:pt x="48" y="49"/>
                      <a:pt x="48" y="49"/>
                      <a:pt x="48" y="49"/>
                    </a:cubicBezTo>
                    <a:cubicBezTo>
                      <a:pt x="48" y="54"/>
                      <a:pt x="46" y="59"/>
                      <a:pt x="42" y="62"/>
                    </a:cubicBezTo>
                    <a:cubicBezTo>
                      <a:pt x="38" y="66"/>
                      <a:pt x="34" y="68"/>
                      <a:pt x="28" y="68"/>
                    </a:cubicBezTo>
                    <a:cubicBezTo>
                      <a:pt x="28" y="68"/>
                      <a:pt x="27" y="68"/>
                      <a:pt x="26" y="68"/>
                    </a:cubicBezTo>
                    <a:cubicBezTo>
                      <a:pt x="36" y="61"/>
                      <a:pt x="43" y="50"/>
                      <a:pt x="43" y="37"/>
                    </a:cubicBezTo>
                    <a:cubicBezTo>
                      <a:pt x="43" y="35"/>
                      <a:pt x="43" y="34"/>
                      <a:pt x="43" y="33"/>
                    </a:cubicBezTo>
                    <a:cubicBezTo>
                      <a:pt x="46" y="38"/>
                      <a:pt x="48" y="43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9"/>
                    </a:cubicBezTo>
                    <a:cubicBezTo>
                      <a:pt x="48" y="49"/>
                      <a:pt x="48" y="49"/>
                      <a:pt x="4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5" name="任意多边形 40"/>
              <p:cNvSpPr/>
              <p:nvPr/>
            </p:nvSpPr>
            <p:spPr bwMode="auto">
              <a:xfrm>
                <a:off x="11108188" y="1823857"/>
                <a:ext cx="285770" cy="272068"/>
              </a:xfrm>
              <a:custGeom>
                <a:avLst/>
                <a:gdLst>
                  <a:gd name="T0" fmla="*/ 52 w 89"/>
                  <a:gd name="T1" fmla="*/ 3 h 85"/>
                  <a:gd name="T2" fmla="*/ 4 w 89"/>
                  <a:gd name="T3" fmla="*/ 36 h 85"/>
                  <a:gd name="T4" fmla="*/ 3 w 89"/>
                  <a:gd name="T5" fmla="*/ 45 h 85"/>
                  <a:gd name="T6" fmla="*/ 28 w 89"/>
                  <a:gd name="T7" fmla="*/ 82 h 85"/>
                  <a:gd name="T8" fmla="*/ 37 w 89"/>
                  <a:gd name="T9" fmla="*/ 83 h 85"/>
                  <a:gd name="T10" fmla="*/ 85 w 89"/>
                  <a:gd name="T11" fmla="*/ 50 h 85"/>
                  <a:gd name="T12" fmla="*/ 87 w 89"/>
                  <a:gd name="T13" fmla="*/ 41 h 85"/>
                  <a:gd name="T14" fmla="*/ 61 w 89"/>
                  <a:gd name="T15" fmla="*/ 4 h 85"/>
                  <a:gd name="T16" fmla="*/ 52 w 89"/>
                  <a:gd name="T17" fmla="*/ 3 h 85"/>
                  <a:gd name="T18" fmla="*/ 38 w 89"/>
                  <a:gd name="T19" fmla="*/ 48 h 85"/>
                  <a:gd name="T20" fmla="*/ 31 w 89"/>
                  <a:gd name="T21" fmla="*/ 71 h 85"/>
                  <a:gd name="T22" fmla="*/ 11 w 89"/>
                  <a:gd name="T23" fmla="*/ 42 h 85"/>
                  <a:gd name="T24" fmla="*/ 38 w 89"/>
                  <a:gd name="T25" fmla="*/ 48 h 85"/>
                  <a:gd name="T26" fmla="*/ 14 w 89"/>
                  <a:gd name="T27" fmla="*/ 40 h 85"/>
                  <a:gd name="T28" fmla="*/ 52 w 89"/>
                  <a:gd name="T29" fmla="*/ 13 h 85"/>
                  <a:gd name="T30" fmla="*/ 43 w 89"/>
                  <a:gd name="T31" fmla="*/ 41 h 85"/>
                  <a:gd name="T32" fmla="*/ 14 w 89"/>
                  <a:gd name="T33" fmla="*/ 40 h 85"/>
                  <a:gd name="T34" fmla="*/ 39 w 89"/>
                  <a:gd name="T35" fmla="*/ 48 h 85"/>
                  <a:gd name="T36" fmla="*/ 50 w 89"/>
                  <a:gd name="T37" fmla="*/ 50 h 85"/>
                  <a:gd name="T38" fmla="*/ 51 w 89"/>
                  <a:gd name="T39" fmla="*/ 40 h 85"/>
                  <a:gd name="T40" fmla="*/ 74 w 89"/>
                  <a:gd name="T41" fmla="*/ 47 h 85"/>
                  <a:gd name="T42" fmla="*/ 38 w 89"/>
                  <a:gd name="T43" fmla="*/ 72 h 85"/>
                  <a:gd name="T44" fmla="*/ 39 w 89"/>
                  <a:gd name="T45" fmla="*/ 48 h 85"/>
                  <a:gd name="T46" fmla="*/ 51 w 89"/>
                  <a:gd name="T47" fmla="*/ 39 h 85"/>
                  <a:gd name="T48" fmla="*/ 55 w 89"/>
                  <a:gd name="T49" fmla="*/ 11 h 85"/>
                  <a:gd name="T50" fmla="*/ 75 w 89"/>
                  <a:gd name="T51" fmla="*/ 40 h 85"/>
                  <a:gd name="T52" fmla="*/ 51 w 89"/>
                  <a:gd name="T5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9" h="85">
                    <a:moveTo>
                      <a:pt x="52" y="3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1" y="38"/>
                      <a:pt x="0" y="42"/>
                      <a:pt x="3" y="45"/>
                    </a:cubicBezTo>
                    <a:cubicBezTo>
                      <a:pt x="28" y="82"/>
                      <a:pt x="28" y="82"/>
                      <a:pt x="28" y="82"/>
                    </a:cubicBezTo>
                    <a:cubicBezTo>
                      <a:pt x="30" y="85"/>
                      <a:pt x="34" y="85"/>
                      <a:pt x="37" y="83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8" y="48"/>
                      <a:pt x="89" y="44"/>
                      <a:pt x="87" y="41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9" y="1"/>
                      <a:pt x="55" y="0"/>
                      <a:pt x="52" y="3"/>
                    </a:cubicBezTo>
                    <a:close/>
                    <a:moveTo>
                      <a:pt x="38" y="48"/>
                    </a:moveTo>
                    <a:cubicBezTo>
                      <a:pt x="31" y="71"/>
                      <a:pt x="31" y="71"/>
                      <a:pt x="31" y="71"/>
                    </a:cubicBezTo>
                    <a:cubicBezTo>
                      <a:pt x="11" y="42"/>
                      <a:pt x="11" y="42"/>
                      <a:pt x="11" y="42"/>
                    </a:cubicBezTo>
                    <a:lnTo>
                      <a:pt x="38" y="48"/>
                    </a:lnTo>
                    <a:close/>
                    <a:moveTo>
                      <a:pt x="14" y="40"/>
                    </a:moveTo>
                    <a:cubicBezTo>
                      <a:pt x="52" y="13"/>
                      <a:pt x="52" y="13"/>
                      <a:pt x="52" y="13"/>
                    </a:cubicBezTo>
                    <a:cubicBezTo>
                      <a:pt x="43" y="41"/>
                      <a:pt x="43" y="41"/>
                      <a:pt x="43" y="41"/>
                    </a:cubicBezTo>
                    <a:lnTo>
                      <a:pt x="14" y="40"/>
                    </a:lnTo>
                    <a:close/>
                    <a:moveTo>
                      <a:pt x="39" y="48"/>
                    </a:moveTo>
                    <a:cubicBezTo>
                      <a:pt x="50" y="50"/>
                      <a:pt x="50" y="50"/>
                      <a:pt x="50" y="50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38" y="72"/>
                      <a:pt x="38" y="72"/>
                      <a:pt x="38" y="72"/>
                    </a:cubicBezTo>
                    <a:lnTo>
                      <a:pt x="39" y="48"/>
                    </a:lnTo>
                    <a:close/>
                    <a:moveTo>
                      <a:pt x="51" y="39"/>
                    </a:moveTo>
                    <a:cubicBezTo>
                      <a:pt x="55" y="11"/>
                      <a:pt x="55" y="11"/>
                      <a:pt x="55" y="11"/>
                    </a:cubicBezTo>
                    <a:cubicBezTo>
                      <a:pt x="75" y="40"/>
                      <a:pt x="75" y="40"/>
                      <a:pt x="75" y="40"/>
                    </a:cubicBezTo>
                    <a:lnTo>
                      <a:pt x="51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6" name="任意多边形 41"/>
              <p:cNvSpPr/>
              <p:nvPr/>
            </p:nvSpPr>
            <p:spPr bwMode="auto">
              <a:xfrm>
                <a:off x="10996621" y="1667271"/>
                <a:ext cx="217264" cy="221178"/>
              </a:xfrm>
              <a:custGeom>
                <a:avLst/>
                <a:gdLst>
                  <a:gd name="T0" fmla="*/ 34 w 68"/>
                  <a:gd name="T1" fmla="*/ 0 h 69"/>
                  <a:gd name="T2" fmla="*/ 0 w 68"/>
                  <a:gd name="T3" fmla="*/ 35 h 69"/>
                  <a:gd name="T4" fmla="*/ 34 w 68"/>
                  <a:gd name="T5" fmla="*/ 69 h 69"/>
                  <a:gd name="T6" fmla="*/ 68 w 68"/>
                  <a:gd name="T7" fmla="*/ 35 h 69"/>
                  <a:gd name="T8" fmla="*/ 34 w 68"/>
                  <a:gd name="T9" fmla="*/ 0 h 69"/>
                  <a:gd name="T10" fmla="*/ 34 w 68"/>
                  <a:gd name="T11" fmla="*/ 62 h 69"/>
                  <a:gd name="T12" fmla="*/ 7 w 68"/>
                  <a:gd name="T13" fmla="*/ 35 h 69"/>
                  <a:gd name="T14" fmla="*/ 34 w 68"/>
                  <a:gd name="T15" fmla="*/ 7 h 69"/>
                  <a:gd name="T16" fmla="*/ 62 w 68"/>
                  <a:gd name="T17" fmla="*/ 35 h 69"/>
                  <a:gd name="T18" fmla="*/ 34 w 68"/>
                  <a:gd name="T19" fmla="*/ 62 h 69"/>
                  <a:gd name="T20" fmla="*/ 22 w 68"/>
                  <a:gd name="T21" fmla="*/ 24 h 69"/>
                  <a:gd name="T22" fmla="*/ 36 w 68"/>
                  <a:gd name="T23" fmla="*/ 35 h 69"/>
                  <a:gd name="T24" fmla="*/ 22 w 68"/>
                  <a:gd name="T25" fmla="*/ 45 h 69"/>
                  <a:gd name="T26" fmla="*/ 22 w 68"/>
                  <a:gd name="T27" fmla="*/ 24 h 69"/>
                  <a:gd name="T28" fmla="*/ 39 w 68"/>
                  <a:gd name="T29" fmla="*/ 24 h 69"/>
                  <a:gd name="T30" fmla="*/ 54 w 68"/>
                  <a:gd name="T31" fmla="*/ 35 h 69"/>
                  <a:gd name="T32" fmla="*/ 39 w 68"/>
                  <a:gd name="T33" fmla="*/ 45 h 69"/>
                  <a:gd name="T34" fmla="*/ 39 w 68"/>
                  <a:gd name="T35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69">
                    <a:moveTo>
                      <a:pt x="34" y="0"/>
                    </a:moveTo>
                    <a:cubicBezTo>
                      <a:pt x="15" y="0"/>
                      <a:pt x="0" y="16"/>
                      <a:pt x="0" y="35"/>
                    </a:cubicBezTo>
                    <a:cubicBezTo>
                      <a:pt x="0" y="53"/>
                      <a:pt x="15" y="69"/>
                      <a:pt x="34" y="69"/>
                    </a:cubicBezTo>
                    <a:cubicBezTo>
                      <a:pt x="53" y="69"/>
                      <a:pt x="68" y="53"/>
                      <a:pt x="68" y="35"/>
                    </a:cubicBezTo>
                    <a:cubicBezTo>
                      <a:pt x="68" y="16"/>
                      <a:pt x="53" y="0"/>
                      <a:pt x="34" y="0"/>
                    </a:cubicBezTo>
                    <a:close/>
                    <a:moveTo>
                      <a:pt x="34" y="62"/>
                    </a:moveTo>
                    <a:cubicBezTo>
                      <a:pt x="19" y="62"/>
                      <a:pt x="7" y="50"/>
                      <a:pt x="7" y="35"/>
                    </a:cubicBezTo>
                    <a:cubicBezTo>
                      <a:pt x="7" y="19"/>
                      <a:pt x="19" y="7"/>
                      <a:pt x="34" y="7"/>
                    </a:cubicBezTo>
                    <a:cubicBezTo>
                      <a:pt x="50" y="7"/>
                      <a:pt x="62" y="19"/>
                      <a:pt x="62" y="35"/>
                    </a:cubicBezTo>
                    <a:cubicBezTo>
                      <a:pt x="62" y="50"/>
                      <a:pt x="50" y="62"/>
                      <a:pt x="34" y="62"/>
                    </a:cubicBezTo>
                    <a:close/>
                    <a:moveTo>
                      <a:pt x="22" y="24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2" y="24"/>
                    </a:lnTo>
                    <a:close/>
                    <a:moveTo>
                      <a:pt x="39" y="24"/>
                    </a:moveTo>
                    <a:cubicBezTo>
                      <a:pt x="54" y="35"/>
                      <a:pt x="54" y="35"/>
                      <a:pt x="54" y="35"/>
                    </a:cubicBezTo>
                    <a:cubicBezTo>
                      <a:pt x="39" y="45"/>
                      <a:pt x="39" y="45"/>
                      <a:pt x="39" y="45"/>
                    </a:cubicBezTo>
                    <a:lnTo>
                      <a:pt x="3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7" name="任意多边形 42"/>
              <p:cNvSpPr/>
              <p:nvPr/>
            </p:nvSpPr>
            <p:spPr bwMode="auto">
              <a:xfrm>
                <a:off x="11096444" y="2135072"/>
                <a:ext cx="172245" cy="197690"/>
              </a:xfrm>
              <a:custGeom>
                <a:avLst/>
                <a:gdLst>
                  <a:gd name="T0" fmla="*/ 50 w 54"/>
                  <a:gd name="T1" fmla="*/ 12 h 62"/>
                  <a:gd name="T2" fmla="*/ 42 w 54"/>
                  <a:gd name="T3" fmla="*/ 5 h 62"/>
                  <a:gd name="T4" fmla="*/ 33 w 54"/>
                  <a:gd name="T5" fmla="*/ 0 h 62"/>
                  <a:gd name="T6" fmla="*/ 6 w 54"/>
                  <a:gd name="T7" fmla="*/ 0 h 62"/>
                  <a:gd name="T8" fmla="*/ 0 w 54"/>
                  <a:gd name="T9" fmla="*/ 6 h 62"/>
                  <a:gd name="T10" fmla="*/ 0 w 54"/>
                  <a:gd name="T11" fmla="*/ 56 h 62"/>
                  <a:gd name="T12" fmla="*/ 6 w 54"/>
                  <a:gd name="T13" fmla="*/ 62 h 62"/>
                  <a:gd name="T14" fmla="*/ 48 w 54"/>
                  <a:gd name="T15" fmla="*/ 62 h 62"/>
                  <a:gd name="T16" fmla="*/ 54 w 54"/>
                  <a:gd name="T17" fmla="*/ 56 h 62"/>
                  <a:gd name="T18" fmla="*/ 54 w 54"/>
                  <a:gd name="T19" fmla="*/ 21 h 62"/>
                  <a:gd name="T20" fmla="*/ 50 w 54"/>
                  <a:gd name="T21" fmla="*/ 12 h 62"/>
                  <a:gd name="T22" fmla="*/ 35 w 54"/>
                  <a:gd name="T23" fmla="*/ 9 h 62"/>
                  <a:gd name="T24" fmla="*/ 35 w 54"/>
                  <a:gd name="T25" fmla="*/ 9 h 62"/>
                  <a:gd name="T26" fmla="*/ 37 w 54"/>
                  <a:gd name="T27" fmla="*/ 10 h 62"/>
                  <a:gd name="T28" fmla="*/ 44 w 54"/>
                  <a:gd name="T29" fmla="*/ 17 h 62"/>
                  <a:gd name="T30" fmla="*/ 45 w 54"/>
                  <a:gd name="T31" fmla="*/ 19 h 62"/>
                  <a:gd name="T32" fmla="*/ 46 w 54"/>
                  <a:gd name="T33" fmla="*/ 20 h 62"/>
                  <a:gd name="T34" fmla="*/ 35 w 54"/>
                  <a:gd name="T35" fmla="*/ 20 h 62"/>
                  <a:gd name="T36" fmla="*/ 35 w 54"/>
                  <a:gd name="T37" fmla="*/ 9 h 62"/>
                  <a:gd name="T38" fmla="*/ 46 w 54"/>
                  <a:gd name="T39" fmla="*/ 54 h 62"/>
                  <a:gd name="T40" fmla="*/ 8 w 54"/>
                  <a:gd name="T41" fmla="*/ 54 h 62"/>
                  <a:gd name="T42" fmla="*/ 8 w 54"/>
                  <a:gd name="T43" fmla="*/ 8 h 62"/>
                  <a:gd name="T44" fmla="*/ 31 w 54"/>
                  <a:gd name="T45" fmla="*/ 8 h 62"/>
                  <a:gd name="T46" fmla="*/ 31 w 54"/>
                  <a:gd name="T47" fmla="*/ 23 h 62"/>
                  <a:gd name="T48" fmla="*/ 46 w 54"/>
                  <a:gd name="T49" fmla="*/ 23 h 62"/>
                  <a:gd name="T50" fmla="*/ 46 w 54"/>
                  <a:gd name="T51" fmla="*/ 5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4" h="62">
                    <a:moveTo>
                      <a:pt x="50" y="12"/>
                    </a:moveTo>
                    <a:cubicBezTo>
                      <a:pt x="42" y="5"/>
                      <a:pt x="42" y="5"/>
                      <a:pt x="42" y="5"/>
                    </a:cubicBezTo>
                    <a:cubicBezTo>
                      <a:pt x="40" y="2"/>
                      <a:pt x="36" y="0"/>
                      <a:pt x="3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9"/>
                      <a:pt x="3" y="62"/>
                      <a:pt x="6" y="62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51" y="62"/>
                      <a:pt x="54" y="59"/>
                      <a:pt x="54" y="56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8"/>
                      <a:pt x="52" y="14"/>
                      <a:pt x="50" y="12"/>
                    </a:cubicBezTo>
                    <a:close/>
                    <a:moveTo>
                      <a:pt x="35" y="9"/>
                    </a:moveTo>
                    <a:cubicBezTo>
                      <a:pt x="35" y="9"/>
                      <a:pt x="35" y="9"/>
                      <a:pt x="35" y="9"/>
                    </a:cubicBezTo>
                    <a:cubicBezTo>
                      <a:pt x="36" y="9"/>
                      <a:pt x="37" y="10"/>
                      <a:pt x="37" y="10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8"/>
                      <a:pt x="45" y="19"/>
                    </a:cubicBezTo>
                    <a:cubicBezTo>
                      <a:pt x="46" y="19"/>
                      <a:pt x="46" y="19"/>
                      <a:pt x="46" y="20"/>
                    </a:cubicBezTo>
                    <a:cubicBezTo>
                      <a:pt x="35" y="20"/>
                      <a:pt x="35" y="20"/>
                      <a:pt x="35" y="20"/>
                    </a:cubicBezTo>
                    <a:lnTo>
                      <a:pt x="35" y="9"/>
                    </a:lnTo>
                    <a:close/>
                    <a:moveTo>
                      <a:pt x="46" y="54"/>
                    </a:moveTo>
                    <a:cubicBezTo>
                      <a:pt x="8" y="54"/>
                      <a:pt x="8" y="54"/>
                      <a:pt x="8" y="54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46" y="23"/>
                      <a:pt x="46" y="23"/>
                      <a:pt x="46" y="23"/>
                    </a:cubicBezTo>
                    <a:lnTo>
                      <a:pt x="46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任意多边形 43"/>
              <p:cNvSpPr/>
              <p:nvPr/>
            </p:nvSpPr>
            <p:spPr bwMode="auto">
              <a:xfrm>
                <a:off x="11082743" y="2730100"/>
                <a:ext cx="279899" cy="297514"/>
              </a:xfrm>
              <a:custGeom>
                <a:avLst/>
                <a:gdLst>
                  <a:gd name="T0" fmla="*/ 78 w 87"/>
                  <a:gd name="T1" fmla="*/ 0 h 93"/>
                  <a:gd name="T2" fmla="*/ 9 w 87"/>
                  <a:gd name="T3" fmla="*/ 0 h 93"/>
                  <a:gd name="T4" fmla="*/ 0 w 87"/>
                  <a:gd name="T5" fmla="*/ 9 h 93"/>
                  <a:gd name="T6" fmla="*/ 0 w 87"/>
                  <a:gd name="T7" fmla="*/ 84 h 93"/>
                  <a:gd name="T8" fmla="*/ 9 w 87"/>
                  <a:gd name="T9" fmla="*/ 93 h 93"/>
                  <a:gd name="T10" fmla="*/ 78 w 87"/>
                  <a:gd name="T11" fmla="*/ 93 h 93"/>
                  <a:gd name="T12" fmla="*/ 87 w 87"/>
                  <a:gd name="T13" fmla="*/ 84 h 93"/>
                  <a:gd name="T14" fmla="*/ 87 w 87"/>
                  <a:gd name="T15" fmla="*/ 9 h 93"/>
                  <a:gd name="T16" fmla="*/ 78 w 87"/>
                  <a:gd name="T17" fmla="*/ 0 h 93"/>
                  <a:gd name="T18" fmla="*/ 75 w 87"/>
                  <a:gd name="T19" fmla="*/ 81 h 93"/>
                  <a:gd name="T20" fmla="*/ 12 w 87"/>
                  <a:gd name="T21" fmla="*/ 81 h 93"/>
                  <a:gd name="T22" fmla="*/ 12 w 87"/>
                  <a:gd name="T23" fmla="*/ 12 h 93"/>
                  <a:gd name="T24" fmla="*/ 75 w 87"/>
                  <a:gd name="T25" fmla="*/ 12 h 93"/>
                  <a:gd name="T26" fmla="*/ 75 w 87"/>
                  <a:gd name="T27" fmla="*/ 81 h 93"/>
                  <a:gd name="T28" fmla="*/ 23 w 87"/>
                  <a:gd name="T29" fmla="*/ 41 h 93"/>
                  <a:gd name="T30" fmla="*/ 64 w 87"/>
                  <a:gd name="T31" fmla="*/ 41 h 93"/>
                  <a:gd name="T32" fmla="*/ 64 w 87"/>
                  <a:gd name="T33" fmla="*/ 46 h 93"/>
                  <a:gd name="T34" fmla="*/ 23 w 87"/>
                  <a:gd name="T35" fmla="*/ 46 h 93"/>
                  <a:gd name="T36" fmla="*/ 23 w 87"/>
                  <a:gd name="T37" fmla="*/ 41 h 93"/>
                  <a:gd name="T38" fmla="*/ 23 w 87"/>
                  <a:gd name="T39" fmla="*/ 52 h 93"/>
                  <a:gd name="T40" fmla="*/ 64 w 87"/>
                  <a:gd name="T41" fmla="*/ 52 h 93"/>
                  <a:gd name="T42" fmla="*/ 64 w 87"/>
                  <a:gd name="T43" fmla="*/ 58 h 93"/>
                  <a:gd name="T44" fmla="*/ 23 w 87"/>
                  <a:gd name="T45" fmla="*/ 58 h 93"/>
                  <a:gd name="T46" fmla="*/ 23 w 87"/>
                  <a:gd name="T47" fmla="*/ 52 h 93"/>
                  <a:gd name="T48" fmla="*/ 23 w 87"/>
                  <a:gd name="T49" fmla="*/ 64 h 93"/>
                  <a:gd name="T50" fmla="*/ 64 w 87"/>
                  <a:gd name="T51" fmla="*/ 64 h 93"/>
                  <a:gd name="T52" fmla="*/ 64 w 87"/>
                  <a:gd name="T53" fmla="*/ 69 h 93"/>
                  <a:gd name="T54" fmla="*/ 23 w 87"/>
                  <a:gd name="T55" fmla="*/ 69 h 93"/>
                  <a:gd name="T56" fmla="*/ 23 w 87"/>
                  <a:gd name="T57" fmla="*/ 64 h 93"/>
                  <a:gd name="T58" fmla="*/ 23 w 87"/>
                  <a:gd name="T59" fmla="*/ 29 h 93"/>
                  <a:gd name="T60" fmla="*/ 64 w 87"/>
                  <a:gd name="T61" fmla="*/ 29 h 93"/>
                  <a:gd name="T62" fmla="*/ 64 w 87"/>
                  <a:gd name="T63" fmla="*/ 35 h 93"/>
                  <a:gd name="T64" fmla="*/ 23 w 87"/>
                  <a:gd name="T65" fmla="*/ 35 h 93"/>
                  <a:gd name="T66" fmla="*/ 23 w 87"/>
                  <a:gd name="T67" fmla="*/ 2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93">
                    <a:moveTo>
                      <a:pt x="7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9"/>
                      <a:pt x="4" y="93"/>
                      <a:pt x="9" y="93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83" y="93"/>
                      <a:pt x="87" y="89"/>
                      <a:pt x="87" y="8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4"/>
                      <a:pt x="83" y="0"/>
                      <a:pt x="78" y="0"/>
                    </a:cubicBezTo>
                    <a:close/>
                    <a:moveTo>
                      <a:pt x="75" y="81"/>
                    </a:moveTo>
                    <a:cubicBezTo>
                      <a:pt x="12" y="81"/>
                      <a:pt x="12" y="81"/>
                      <a:pt x="12" y="8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81"/>
                    </a:lnTo>
                    <a:close/>
                    <a:moveTo>
                      <a:pt x="23" y="41"/>
                    </a:moveTo>
                    <a:cubicBezTo>
                      <a:pt x="64" y="41"/>
                      <a:pt x="64" y="41"/>
                      <a:pt x="64" y="41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23" y="46"/>
                      <a:pt x="23" y="46"/>
                      <a:pt x="23" y="46"/>
                    </a:cubicBezTo>
                    <a:lnTo>
                      <a:pt x="23" y="41"/>
                    </a:lnTo>
                    <a:close/>
                    <a:moveTo>
                      <a:pt x="23" y="52"/>
                    </a:move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23" y="58"/>
                      <a:pt x="23" y="58"/>
                      <a:pt x="23" y="58"/>
                    </a:cubicBezTo>
                    <a:lnTo>
                      <a:pt x="23" y="52"/>
                    </a:lnTo>
                    <a:close/>
                    <a:moveTo>
                      <a:pt x="23" y="64"/>
                    </a:moveTo>
                    <a:cubicBezTo>
                      <a:pt x="64" y="64"/>
                      <a:pt x="64" y="64"/>
                      <a:pt x="64" y="64"/>
                    </a:cubicBezTo>
                    <a:cubicBezTo>
                      <a:pt x="64" y="69"/>
                      <a:pt x="64" y="69"/>
                      <a:pt x="64" y="69"/>
                    </a:cubicBezTo>
                    <a:cubicBezTo>
                      <a:pt x="23" y="69"/>
                      <a:pt x="23" y="69"/>
                      <a:pt x="23" y="69"/>
                    </a:cubicBezTo>
                    <a:lnTo>
                      <a:pt x="23" y="64"/>
                    </a:lnTo>
                    <a:close/>
                    <a:moveTo>
                      <a:pt x="23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23" y="35"/>
                      <a:pt x="23" y="35"/>
                      <a:pt x="23" y="35"/>
                    </a:cubicBez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9" name="任意多边形 44"/>
              <p:cNvSpPr/>
              <p:nvPr/>
            </p:nvSpPr>
            <p:spPr bwMode="auto">
              <a:xfrm>
                <a:off x="11031853" y="3084377"/>
                <a:ext cx="262282" cy="197690"/>
              </a:xfrm>
              <a:custGeom>
                <a:avLst/>
                <a:gdLst>
                  <a:gd name="T0" fmla="*/ 0 w 134"/>
                  <a:gd name="T1" fmla="*/ 0 h 101"/>
                  <a:gd name="T2" fmla="*/ 0 w 134"/>
                  <a:gd name="T3" fmla="*/ 101 h 101"/>
                  <a:gd name="T4" fmla="*/ 134 w 134"/>
                  <a:gd name="T5" fmla="*/ 101 h 101"/>
                  <a:gd name="T6" fmla="*/ 134 w 134"/>
                  <a:gd name="T7" fmla="*/ 0 h 101"/>
                  <a:gd name="T8" fmla="*/ 0 w 134"/>
                  <a:gd name="T9" fmla="*/ 0 h 101"/>
                  <a:gd name="T10" fmla="*/ 25 w 134"/>
                  <a:gd name="T11" fmla="*/ 93 h 101"/>
                  <a:gd name="T12" fmla="*/ 8 w 134"/>
                  <a:gd name="T13" fmla="*/ 93 h 101"/>
                  <a:gd name="T14" fmla="*/ 8 w 134"/>
                  <a:gd name="T15" fmla="*/ 77 h 101"/>
                  <a:gd name="T16" fmla="*/ 25 w 134"/>
                  <a:gd name="T17" fmla="*/ 77 h 101"/>
                  <a:gd name="T18" fmla="*/ 25 w 134"/>
                  <a:gd name="T19" fmla="*/ 93 h 101"/>
                  <a:gd name="T20" fmla="*/ 25 w 134"/>
                  <a:gd name="T21" fmla="*/ 59 h 101"/>
                  <a:gd name="T22" fmla="*/ 8 w 134"/>
                  <a:gd name="T23" fmla="*/ 59 h 101"/>
                  <a:gd name="T24" fmla="*/ 8 w 134"/>
                  <a:gd name="T25" fmla="*/ 43 h 101"/>
                  <a:gd name="T26" fmla="*/ 25 w 134"/>
                  <a:gd name="T27" fmla="*/ 43 h 101"/>
                  <a:gd name="T28" fmla="*/ 25 w 134"/>
                  <a:gd name="T29" fmla="*/ 59 h 101"/>
                  <a:gd name="T30" fmla="*/ 25 w 134"/>
                  <a:gd name="T31" fmla="*/ 26 h 101"/>
                  <a:gd name="T32" fmla="*/ 8 w 134"/>
                  <a:gd name="T33" fmla="*/ 26 h 101"/>
                  <a:gd name="T34" fmla="*/ 8 w 134"/>
                  <a:gd name="T35" fmla="*/ 8 h 101"/>
                  <a:gd name="T36" fmla="*/ 25 w 134"/>
                  <a:gd name="T37" fmla="*/ 8 h 101"/>
                  <a:gd name="T38" fmla="*/ 25 w 134"/>
                  <a:gd name="T39" fmla="*/ 26 h 101"/>
                  <a:gd name="T40" fmla="*/ 102 w 134"/>
                  <a:gd name="T41" fmla="*/ 93 h 101"/>
                  <a:gd name="T42" fmla="*/ 35 w 134"/>
                  <a:gd name="T43" fmla="*/ 93 h 101"/>
                  <a:gd name="T44" fmla="*/ 35 w 134"/>
                  <a:gd name="T45" fmla="*/ 8 h 101"/>
                  <a:gd name="T46" fmla="*/ 102 w 134"/>
                  <a:gd name="T47" fmla="*/ 8 h 101"/>
                  <a:gd name="T48" fmla="*/ 102 w 134"/>
                  <a:gd name="T49" fmla="*/ 93 h 101"/>
                  <a:gd name="T50" fmla="*/ 126 w 134"/>
                  <a:gd name="T51" fmla="*/ 93 h 101"/>
                  <a:gd name="T52" fmla="*/ 110 w 134"/>
                  <a:gd name="T53" fmla="*/ 93 h 101"/>
                  <a:gd name="T54" fmla="*/ 110 w 134"/>
                  <a:gd name="T55" fmla="*/ 77 h 101"/>
                  <a:gd name="T56" fmla="*/ 126 w 134"/>
                  <a:gd name="T57" fmla="*/ 77 h 101"/>
                  <a:gd name="T58" fmla="*/ 126 w 134"/>
                  <a:gd name="T59" fmla="*/ 93 h 101"/>
                  <a:gd name="T60" fmla="*/ 126 w 134"/>
                  <a:gd name="T61" fmla="*/ 59 h 101"/>
                  <a:gd name="T62" fmla="*/ 110 w 134"/>
                  <a:gd name="T63" fmla="*/ 59 h 101"/>
                  <a:gd name="T64" fmla="*/ 110 w 134"/>
                  <a:gd name="T65" fmla="*/ 43 h 101"/>
                  <a:gd name="T66" fmla="*/ 126 w 134"/>
                  <a:gd name="T67" fmla="*/ 43 h 101"/>
                  <a:gd name="T68" fmla="*/ 126 w 134"/>
                  <a:gd name="T69" fmla="*/ 59 h 101"/>
                  <a:gd name="T70" fmla="*/ 126 w 134"/>
                  <a:gd name="T71" fmla="*/ 26 h 101"/>
                  <a:gd name="T72" fmla="*/ 110 w 134"/>
                  <a:gd name="T73" fmla="*/ 26 h 101"/>
                  <a:gd name="T74" fmla="*/ 110 w 134"/>
                  <a:gd name="T75" fmla="*/ 8 h 101"/>
                  <a:gd name="T76" fmla="*/ 126 w 134"/>
                  <a:gd name="T77" fmla="*/ 8 h 101"/>
                  <a:gd name="T78" fmla="*/ 126 w 134"/>
                  <a:gd name="T79" fmla="*/ 26 h 101"/>
                  <a:gd name="T80" fmla="*/ 51 w 134"/>
                  <a:gd name="T81" fmla="*/ 26 h 101"/>
                  <a:gd name="T82" fmla="*/ 51 w 134"/>
                  <a:gd name="T83" fmla="*/ 77 h 101"/>
                  <a:gd name="T84" fmla="*/ 84 w 134"/>
                  <a:gd name="T85" fmla="*/ 51 h 101"/>
                  <a:gd name="T86" fmla="*/ 51 w 134"/>
                  <a:gd name="T87" fmla="*/ 2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4" h="101">
                    <a:moveTo>
                      <a:pt x="0" y="0"/>
                    </a:moveTo>
                    <a:lnTo>
                      <a:pt x="0" y="101"/>
                    </a:lnTo>
                    <a:lnTo>
                      <a:pt x="134" y="101"/>
                    </a:lnTo>
                    <a:lnTo>
                      <a:pt x="134" y="0"/>
                    </a:lnTo>
                    <a:lnTo>
                      <a:pt x="0" y="0"/>
                    </a:lnTo>
                    <a:close/>
                    <a:moveTo>
                      <a:pt x="25" y="93"/>
                    </a:moveTo>
                    <a:lnTo>
                      <a:pt x="8" y="93"/>
                    </a:lnTo>
                    <a:lnTo>
                      <a:pt x="8" y="77"/>
                    </a:lnTo>
                    <a:lnTo>
                      <a:pt x="25" y="77"/>
                    </a:lnTo>
                    <a:lnTo>
                      <a:pt x="25" y="93"/>
                    </a:lnTo>
                    <a:close/>
                    <a:moveTo>
                      <a:pt x="25" y="59"/>
                    </a:moveTo>
                    <a:lnTo>
                      <a:pt x="8" y="59"/>
                    </a:lnTo>
                    <a:lnTo>
                      <a:pt x="8" y="43"/>
                    </a:lnTo>
                    <a:lnTo>
                      <a:pt x="25" y="43"/>
                    </a:lnTo>
                    <a:lnTo>
                      <a:pt x="25" y="59"/>
                    </a:lnTo>
                    <a:close/>
                    <a:moveTo>
                      <a:pt x="25" y="26"/>
                    </a:moveTo>
                    <a:lnTo>
                      <a:pt x="8" y="26"/>
                    </a:lnTo>
                    <a:lnTo>
                      <a:pt x="8" y="8"/>
                    </a:lnTo>
                    <a:lnTo>
                      <a:pt x="25" y="8"/>
                    </a:lnTo>
                    <a:lnTo>
                      <a:pt x="25" y="26"/>
                    </a:lnTo>
                    <a:close/>
                    <a:moveTo>
                      <a:pt x="102" y="93"/>
                    </a:moveTo>
                    <a:lnTo>
                      <a:pt x="35" y="93"/>
                    </a:lnTo>
                    <a:lnTo>
                      <a:pt x="35" y="8"/>
                    </a:lnTo>
                    <a:lnTo>
                      <a:pt x="102" y="8"/>
                    </a:lnTo>
                    <a:lnTo>
                      <a:pt x="102" y="93"/>
                    </a:lnTo>
                    <a:close/>
                    <a:moveTo>
                      <a:pt x="126" y="93"/>
                    </a:moveTo>
                    <a:lnTo>
                      <a:pt x="110" y="93"/>
                    </a:lnTo>
                    <a:lnTo>
                      <a:pt x="110" y="77"/>
                    </a:lnTo>
                    <a:lnTo>
                      <a:pt x="126" y="77"/>
                    </a:lnTo>
                    <a:lnTo>
                      <a:pt x="126" y="93"/>
                    </a:lnTo>
                    <a:close/>
                    <a:moveTo>
                      <a:pt x="126" y="59"/>
                    </a:moveTo>
                    <a:lnTo>
                      <a:pt x="110" y="59"/>
                    </a:lnTo>
                    <a:lnTo>
                      <a:pt x="110" y="43"/>
                    </a:lnTo>
                    <a:lnTo>
                      <a:pt x="126" y="43"/>
                    </a:lnTo>
                    <a:lnTo>
                      <a:pt x="126" y="59"/>
                    </a:lnTo>
                    <a:close/>
                    <a:moveTo>
                      <a:pt x="126" y="26"/>
                    </a:moveTo>
                    <a:lnTo>
                      <a:pt x="110" y="26"/>
                    </a:lnTo>
                    <a:lnTo>
                      <a:pt x="110" y="8"/>
                    </a:lnTo>
                    <a:lnTo>
                      <a:pt x="126" y="8"/>
                    </a:lnTo>
                    <a:lnTo>
                      <a:pt x="126" y="26"/>
                    </a:lnTo>
                    <a:close/>
                    <a:moveTo>
                      <a:pt x="51" y="26"/>
                    </a:moveTo>
                    <a:lnTo>
                      <a:pt x="51" y="77"/>
                    </a:lnTo>
                    <a:lnTo>
                      <a:pt x="84" y="51"/>
                    </a:lnTo>
                    <a:lnTo>
                      <a:pt x="5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任意多边形 45"/>
              <p:cNvSpPr/>
              <p:nvPr/>
            </p:nvSpPr>
            <p:spPr bwMode="auto">
              <a:xfrm>
                <a:off x="11333281" y="3027613"/>
                <a:ext cx="156586" cy="146799"/>
              </a:xfrm>
              <a:custGeom>
                <a:avLst/>
                <a:gdLst>
                  <a:gd name="T0" fmla="*/ 80 w 80"/>
                  <a:gd name="T1" fmla="*/ 29 h 75"/>
                  <a:gd name="T2" fmla="*/ 52 w 80"/>
                  <a:gd name="T3" fmla="*/ 24 h 75"/>
                  <a:gd name="T4" fmla="*/ 41 w 80"/>
                  <a:gd name="T5" fmla="*/ 0 h 75"/>
                  <a:gd name="T6" fmla="*/ 28 w 80"/>
                  <a:gd name="T7" fmla="*/ 24 h 75"/>
                  <a:gd name="T8" fmla="*/ 0 w 80"/>
                  <a:gd name="T9" fmla="*/ 29 h 75"/>
                  <a:gd name="T10" fmla="*/ 19 w 80"/>
                  <a:gd name="T11" fmla="*/ 49 h 75"/>
                  <a:gd name="T12" fmla="*/ 15 w 80"/>
                  <a:gd name="T13" fmla="*/ 75 h 75"/>
                  <a:gd name="T14" fmla="*/ 41 w 80"/>
                  <a:gd name="T15" fmla="*/ 62 h 75"/>
                  <a:gd name="T16" fmla="*/ 65 w 80"/>
                  <a:gd name="T17" fmla="*/ 75 h 75"/>
                  <a:gd name="T18" fmla="*/ 60 w 80"/>
                  <a:gd name="T19" fmla="*/ 49 h 75"/>
                  <a:gd name="T20" fmla="*/ 80 w 80"/>
                  <a:gd name="T21" fmla="*/ 29 h 75"/>
                  <a:gd name="T22" fmla="*/ 41 w 80"/>
                  <a:gd name="T23" fmla="*/ 57 h 75"/>
                  <a:gd name="T24" fmla="*/ 23 w 80"/>
                  <a:gd name="T25" fmla="*/ 65 h 75"/>
                  <a:gd name="T26" fmla="*/ 26 w 80"/>
                  <a:gd name="T27" fmla="*/ 45 h 75"/>
                  <a:gd name="T28" fmla="*/ 11 w 80"/>
                  <a:gd name="T29" fmla="*/ 32 h 75"/>
                  <a:gd name="T30" fmla="*/ 31 w 80"/>
                  <a:gd name="T31" fmla="*/ 29 h 75"/>
                  <a:gd name="T32" fmla="*/ 41 w 80"/>
                  <a:gd name="T33" fmla="*/ 11 h 75"/>
                  <a:gd name="T34" fmla="*/ 49 w 80"/>
                  <a:gd name="T35" fmla="*/ 29 h 75"/>
                  <a:gd name="T36" fmla="*/ 68 w 80"/>
                  <a:gd name="T37" fmla="*/ 32 h 75"/>
                  <a:gd name="T38" fmla="*/ 54 w 80"/>
                  <a:gd name="T39" fmla="*/ 45 h 75"/>
                  <a:gd name="T40" fmla="*/ 57 w 80"/>
                  <a:gd name="T41" fmla="*/ 65 h 75"/>
                  <a:gd name="T42" fmla="*/ 41 w 80"/>
                  <a:gd name="T43" fmla="*/ 5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" h="75">
                    <a:moveTo>
                      <a:pt x="80" y="29"/>
                    </a:moveTo>
                    <a:lnTo>
                      <a:pt x="52" y="24"/>
                    </a:lnTo>
                    <a:lnTo>
                      <a:pt x="41" y="0"/>
                    </a:lnTo>
                    <a:lnTo>
                      <a:pt x="28" y="24"/>
                    </a:lnTo>
                    <a:lnTo>
                      <a:pt x="0" y="29"/>
                    </a:lnTo>
                    <a:lnTo>
                      <a:pt x="19" y="49"/>
                    </a:lnTo>
                    <a:lnTo>
                      <a:pt x="15" y="75"/>
                    </a:lnTo>
                    <a:lnTo>
                      <a:pt x="41" y="62"/>
                    </a:lnTo>
                    <a:lnTo>
                      <a:pt x="65" y="75"/>
                    </a:lnTo>
                    <a:lnTo>
                      <a:pt x="60" y="49"/>
                    </a:lnTo>
                    <a:lnTo>
                      <a:pt x="80" y="29"/>
                    </a:lnTo>
                    <a:close/>
                    <a:moveTo>
                      <a:pt x="41" y="57"/>
                    </a:moveTo>
                    <a:lnTo>
                      <a:pt x="23" y="65"/>
                    </a:lnTo>
                    <a:lnTo>
                      <a:pt x="26" y="45"/>
                    </a:lnTo>
                    <a:lnTo>
                      <a:pt x="11" y="32"/>
                    </a:lnTo>
                    <a:lnTo>
                      <a:pt x="31" y="29"/>
                    </a:lnTo>
                    <a:lnTo>
                      <a:pt x="41" y="11"/>
                    </a:lnTo>
                    <a:lnTo>
                      <a:pt x="49" y="29"/>
                    </a:lnTo>
                    <a:lnTo>
                      <a:pt x="68" y="32"/>
                    </a:lnTo>
                    <a:lnTo>
                      <a:pt x="54" y="45"/>
                    </a:lnTo>
                    <a:lnTo>
                      <a:pt x="57" y="65"/>
                    </a:lnTo>
                    <a:lnTo>
                      <a:pt x="41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1" name="任意多边形 46"/>
              <p:cNvSpPr/>
              <p:nvPr/>
            </p:nvSpPr>
            <p:spPr bwMode="auto">
              <a:xfrm>
                <a:off x="10818503" y="1526343"/>
                <a:ext cx="191818" cy="207477"/>
              </a:xfrm>
              <a:custGeom>
                <a:avLst/>
                <a:gdLst>
                  <a:gd name="T0" fmla="*/ 48 w 60"/>
                  <a:gd name="T1" fmla="*/ 11 h 65"/>
                  <a:gd name="T2" fmla="*/ 60 w 60"/>
                  <a:gd name="T3" fmla="*/ 6 h 65"/>
                  <a:gd name="T4" fmla="*/ 60 w 60"/>
                  <a:gd name="T5" fmla="*/ 44 h 65"/>
                  <a:gd name="T6" fmla="*/ 48 w 60"/>
                  <a:gd name="T7" fmla="*/ 48 h 65"/>
                  <a:gd name="T8" fmla="*/ 36 w 60"/>
                  <a:gd name="T9" fmla="*/ 45 h 65"/>
                  <a:gd name="T10" fmla="*/ 24 w 60"/>
                  <a:gd name="T11" fmla="*/ 41 h 65"/>
                  <a:gd name="T12" fmla="*/ 12 w 60"/>
                  <a:gd name="T13" fmla="*/ 46 h 65"/>
                  <a:gd name="T14" fmla="*/ 12 w 60"/>
                  <a:gd name="T15" fmla="*/ 8 h 65"/>
                  <a:gd name="T16" fmla="*/ 24 w 60"/>
                  <a:gd name="T17" fmla="*/ 4 h 65"/>
                  <a:gd name="T18" fmla="*/ 36 w 60"/>
                  <a:gd name="T19" fmla="*/ 7 h 65"/>
                  <a:gd name="T20" fmla="*/ 48 w 60"/>
                  <a:gd name="T21" fmla="*/ 11 h 65"/>
                  <a:gd name="T22" fmla="*/ 4 w 60"/>
                  <a:gd name="T23" fmla="*/ 0 h 65"/>
                  <a:gd name="T24" fmla="*/ 8 w 60"/>
                  <a:gd name="T25" fmla="*/ 4 h 65"/>
                  <a:gd name="T26" fmla="*/ 8 w 60"/>
                  <a:gd name="T27" fmla="*/ 65 h 65"/>
                  <a:gd name="T28" fmla="*/ 0 w 60"/>
                  <a:gd name="T29" fmla="*/ 65 h 65"/>
                  <a:gd name="T30" fmla="*/ 0 w 60"/>
                  <a:gd name="T31" fmla="*/ 4 h 65"/>
                  <a:gd name="T32" fmla="*/ 4 w 60"/>
                  <a:gd name="T3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" h="65">
                    <a:moveTo>
                      <a:pt x="48" y="11"/>
                    </a:moveTo>
                    <a:cubicBezTo>
                      <a:pt x="53" y="11"/>
                      <a:pt x="58" y="8"/>
                      <a:pt x="60" y="6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58" y="46"/>
                      <a:pt x="53" y="48"/>
                      <a:pt x="48" y="48"/>
                    </a:cubicBezTo>
                    <a:cubicBezTo>
                      <a:pt x="43" y="48"/>
                      <a:pt x="39" y="47"/>
                      <a:pt x="36" y="45"/>
                    </a:cubicBezTo>
                    <a:cubicBezTo>
                      <a:pt x="33" y="43"/>
                      <a:pt x="29" y="41"/>
                      <a:pt x="24" y="41"/>
                    </a:cubicBezTo>
                    <a:cubicBezTo>
                      <a:pt x="19" y="41"/>
                      <a:pt x="15" y="44"/>
                      <a:pt x="12" y="4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5" y="6"/>
                      <a:pt x="19" y="4"/>
                      <a:pt x="24" y="4"/>
                    </a:cubicBezTo>
                    <a:cubicBezTo>
                      <a:pt x="29" y="4"/>
                      <a:pt x="33" y="5"/>
                      <a:pt x="36" y="7"/>
                    </a:cubicBezTo>
                    <a:cubicBezTo>
                      <a:pt x="39" y="9"/>
                      <a:pt x="43" y="11"/>
                      <a:pt x="48" y="11"/>
                    </a:cubicBezTo>
                    <a:close/>
                    <a:moveTo>
                      <a:pt x="4" y="0"/>
                    </a:moveTo>
                    <a:cubicBezTo>
                      <a:pt x="6" y="0"/>
                      <a:pt x="8" y="1"/>
                      <a:pt x="8" y="4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"/>
                      <a:pt x="1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任意多边形 47"/>
              <p:cNvSpPr/>
              <p:nvPr/>
            </p:nvSpPr>
            <p:spPr bwMode="auto">
              <a:xfrm>
                <a:off x="10575795" y="1424562"/>
                <a:ext cx="203562" cy="207477"/>
              </a:xfrm>
              <a:custGeom>
                <a:avLst/>
                <a:gdLst>
                  <a:gd name="T0" fmla="*/ 54 w 64"/>
                  <a:gd name="T1" fmla="*/ 0 h 65"/>
                  <a:gd name="T2" fmla="*/ 44 w 64"/>
                  <a:gd name="T3" fmla="*/ 11 h 65"/>
                  <a:gd name="T4" fmla="*/ 44 w 64"/>
                  <a:gd name="T5" fmla="*/ 41 h 65"/>
                  <a:gd name="T6" fmla="*/ 52 w 64"/>
                  <a:gd name="T7" fmla="*/ 41 h 65"/>
                  <a:gd name="T8" fmla="*/ 52 w 64"/>
                  <a:gd name="T9" fmla="*/ 65 h 65"/>
                  <a:gd name="T10" fmla="*/ 64 w 64"/>
                  <a:gd name="T11" fmla="*/ 65 h 65"/>
                  <a:gd name="T12" fmla="*/ 64 w 64"/>
                  <a:gd name="T13" fmla="*/ 11 h 65"/>
                  <a:gd name="T14" fmla="*/ 54 w 64"/>
                  <a:gd name="T15" fmla="*/ 0 h 65"/>
                  <a:gd name="T16" fmla="*/ 26 w 64"/>
                  <a:gd name="T17" fmla="*/ 0 h 65"/>
                  <a:gd name="T18" fmla="*/ 24 w 64"/>
                  <a:gd name="T19" fmla="*/ 2 h 65"/>
                  <a:gd name="T20" fmla="*/ 24 w 64"/>
                  <a:gd name="T21" fmla="*/ 17 h 65"/>
                  <a:gd name="T22" fmla="*/ 22 w 64"/>
                  <a:gd name="T23" fmla="*/ 18 h 65"/>
                  <a:gd name="T24" fmla="*/ 20 w 64"/>
                  <a:gd name="T25" fmla="*/ 17 h 65"/>
                  <a:gd name="T26" fmla="*/ 20 w 64"/>
                  <a:gd name="T27" fmla="*/ 2 h 65"/>
                  <a:gd name="T28" fmla="*/ 18 w 64"/>
                  <a:gd name="T29" fmla="*/ 0 h 65"/>
                  <a:gd name="T30" fmla="*/ 16 w 64"/>
                  <a:gd name="T31" fmla="*/ 2 h 65"/>
                  <a:gd name="T32" fmla="*/ 16 w 64"/>
                  <a:gd name="T33" fmla="*/ 17 h 65"/>
                  <a:gd name="T34" fmla="*/ 14 w 64"/>
                  <a:gd name="T35" fmla="*/ 18 h 65"/>
                  <a:gd name="T36" fmla="*/ 12 w 64"/>
                  <a:gd name="T37" fmla="*/ 17 h 65"/>
                  <a:gd name="T38" fmla="*/ 12 w 64"/>
                  <a:gd name="T39" fmla="*/ 2 h 65"/>
                  <a:gd name="T40" fmla="*/ 10 w 64"/>
                  <a:gd name="T41" fmla="*/ 0 h 65"/>
                  <a:gd name="T42" fmla="*/ 8 w 64"/>
                  <a:gd name="T43" fmla="*/ 2 h 65"/>
                  <a:gd name="T44" fmla="*/ 8 w 64"/>
                  <a:gd name="T45" fmla="*/ 17 h 65"/>
                  <a:gd name="T46" fmla="*/ 6 w 64"/>
                  <a:gd name="T47" fmla="*/ 18 h 65"/>
                  <a:gd name="T48" fmla="*/ 4 w 64"/>
                  <a:gd name="T49" fmla="*/ 17 h 65"/>
                  <a:gd name="T50" fmla="*/ 4 w 64"/>
                  <a:gd name="T51" fmla="*/ 2 h 65"/>
                  <a:gd name="T52" fmla="*/ 2 w 64"/>
                  <a:gd name="T53" fmla="*/ 0 h 65"/>
                  <a:gd name="T54" fmla="*/ 0 w 64"/>
                  <a:gd name="T55" fmla="*/ 2 h 65"/>
                  <a:gd name="T56" fmla="*/ 0 w 64"/>
                  <a:gd name="T57" fmla="*/ 17 h 65"/>
                  <a:gd name="T58" fmla="*/ 0 w 64"/>
                  <a:gd name="T59" fmla="*/ 21 h 65"/>
                  <a:gd name="T60" fmla="*/ 3 w 64"/>
                  <a:gd name="T61" fmla="*/ 25 h 65"/>
                  <a:gd name="T62" fmla="*/ 8 w 64"/>
                  <a:gd name="T63" fmla="*/ 33 h 65"/>
                  <a:gd name="T64" fmla="*/ 8 w 64"/>
                  <a:gd name="T65" fmla="*/ 65 h 65"/>
                  <a:gd name="T66" fmla="*/ 20 w 64"/>
                  <a:gd name="T67" fmla="*/ 65 h 65"/>
                  <a:gd name="T68" fmla="*/ 20 w 64"/>
                  <a:gd name="T69" fmla="*/ 33 h 65"/>
                  <a:gd name="T70" fmla="*/ 25 w 64"/>
                  <a:gd name="T71" fmla="*/ 25 h 65"/>
                  <a:gd name="T72" fmla="*/ 28 w 64"/>
                  <a:gd name="T73" fmla="*/ 21 h 65"/>
                  <a:gd name="T74" fmla="*/ 28 w 64"/>
                  <a:gd name="T75" fmla="*/ 17 h 65"/>
                  <a:gd name="T76" fmla="*/ 28 w 64"/>
                  <a:gd name="T77" fmla="*/ 2 h 65"/>
                  <a:gd name="T78" fmla="*/ 26 w 64"/>
                  <a:gd name="T7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4" h="65">
                    <a:moveTo>
                      <a:pt x="54" y="0"/>
                    </a:moveTo>
                    <a:cubicBezTo>
                      <a:pt x="49" y="0"/>
                      <a:pt x="44" y="5"/>
                      <a:pt x="44" y="1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64" y="65"/>
                      <a:pt x="64" y="65"/>
                      <a:pt x="64" y="65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5"/>
                      <a:pt x="60" y="0"/>
                      <a:pt x="54" y="0"/>
                    </a:cubicBezTo>
                    <a:close/>
                    <a:moveTo>
                      <a:pt x="26" y="0"/>
                    </a:moveTo>
                    <a:cubicBezTo>
                      <a:pt x="25" y="0"/>
                      <a:pt x="24" y="1"/>
                      <a:pt x="24" y="2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1" y="18"/>
                      <a:pt x="20" y="17"/>
                      <a:pt x="20" y="1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ubicBezTo>
                      <a:pt x="17" y="0"/>
                      <a:pt x="16" y="1"/>
                      <a:pt x="16" y="2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8"/>
                      <a:pt x="14" y="18"/>
                    </a:cubicBezTo>
                    <a:cubicBezTo>
                      <a:pt x="13" y="18"/>
                      <a:pt x="12" y="17"/>
                      <a:pt x="12" y="17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9" y="0"/>
                      <a:pt x="8" y="1"/>
                      <a:pt x="8" y="2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7" y="18"/>
                      <a:pt x="6" y="18"/>
                    </a:cubicBezTo>
                    <a:cubicBezTo>
                      <a:pt x="5" y="18"/>
                      <a:pt x="4" y="17"/>
                      <a:pt x="4" y="17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3" y="25"/>
                    </a:cubicBezTo>
                    <a:cubicBezTo>
                      <a:pt x="5" y="26"/>
                      <a:pt x="8" y="28"/>
                      <a:pt x="8" y="33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28"/>
                      <a:pt x="22" y="26"/>
                      <a:pt x="25" y="25"/>
                    </a:cubicBezTo>
                    <a:cubicBezTo>
                      <a:pt x="26" y="23"/>
                      <a:pt x="28" y="22"/>
                      <a:pt x="28" y="21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7" y="0"/>
                      <a:pt x="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3" name="任意多边形 48"/>
              <p:cNvSpPr/>
              <p:nvPr/>
            </p:nvSpPr>
            <p:spPr bwMode="auto">
              <a:xfrm>
                <a:off x="10977048" y="3327085"/>
                <a:ext cx="236837" cy="266197"/>
              </a:xfrm>
              <a:custGeom>
                <a:avLst/>
                <a:gdLst>
                  <a:gd name="T0" fmla="*/ 58 w 74"/>
                  <a:gd name="T1" fmla="*/ 25 h 83"/>
                  <a:gd name="T2" fmla="*/ 63 w 74"/>
                  <a:gd name="T3" fmla="*/ 22 h 83"/>
                  <a:gd name="T4" fmla="*/ 68 w 74"/>
                  <a:gd name="T5" fmla="*/ 12 h 83"/>
                  <a:gd name="T6" fmla="*/ 65 w 74"/>
                  <a:gd name="T7" fmla="*/ 3 h 83"/>
                  <a:gd name="T8" fmla="*/ 58 w 74"/>
                  <a:gd name="T9" fmla="*/ 0 h 83"/>
                  <a:gd name="T10" fmla="*/ 46 w 74"/>
                  <a:gd name="T11" fmla="*/ 6 h 83"/>
                  <a:gd name="T12" fmla="*/ 36 w 74"/>
                  <a:gd name="T13" fmla="*/ 24 h 83"/>
                  <a:gd name="T14" fmla="*/ 27 w 74"/>
                  <a:gd name="T15" fmla="*/ 6 h 83"/>
                  <a:gd name="T16" fmla="*/ 18 w 74"/>
                  <a:gd name="T17" fmla="*/ 2 h 83"/>
                  <a:gd name="T18" fmla="*/ 11 w 74"/>
                  <a:gd name="T19" fmla="*/ 5 h 83"/>
                  <a:gd name="T20" fmla="*/ 12 w 74"/>
                  <a:gd name="T21" fmla="*/ 21 h 83"/>
                  <a:gd name="T22" fmla="*/ 18 w 74"/>
                  <a:gd name="T23" fmla="*/ 25 h 83"/>
                  <a:gd name="T24" fmla="*/ 0 w 74"/>
                  <a:gd name="T25" fmla="*/ 25 h 83"/>
                  <a:gd name="T26" fmla="*/ 0 w 74"/>
                  <a:gd name="T27" fmla="*/ 47 h 83"/>
                  <a:gd name="T28" fmla="*/ 6 w 74"/>
                  <a:gd name="T29" fmla="*/ 47 h 83"/>
                  <a:gd name="T30" fmla="*/ 6 w 74"/>
                  <a:gd name="T31" fmla="*/ 83 h 83"/>
                  <a:gd name="T32" fmla="*/ 69 w 74"/>
                  <a:gd name="T33" fmla="*/ 83 h 83"/>
                  <a:gd name="T34" fmla="*/ 69 w 74"/>
                  <a:gd name="T35" fmla="*/ 47 h 83"/>
                  <a:gd name="T36" fmla="*/ 74 w 74"/>
                  <a:gd name="T37" fmla="*/ 47 h 83"/>
                  <a:gd name="T38" fmla="*/ 74 w 74"/>
                  <a:gd name="T39" fmla="*/ 25 h 83"/>
                  <a:gd name="T40" fmla="*/ 58 w 74"/>
                  <a:gd name="T41" fmla="*/ 25 h 83"/>
                  <a:gd name="T42" fmla="*/ 50 w 74"/>
                  <a:gd name="T43" fmla="*/ 10 h 83"/>
                  <a:gd name="T44" fmla="*/ 58 w 74"/>
                  <a:gd name="T45" fmla="*/ 6 h 83"/>
                  <a:gd name="T46" fmla="*/ 61 w 74"/>
                  <a:gd name="T47" fmla="*/ 7 h 83"/>
                  <a:gd name="T48" fmla="*/ 59 w 74"/>
                  <a:gd name="T49" fmla="*/ 18 h 83"/>
                  <a:gd name="T50" fmla="*/ 46 w 74"/>
                  <a:gd name="T51" fmla="*/ 25 h 83"/>
                  <a:gd name="T52" fmla="*/ 42 w 74"/>
                  <a:gd name="T53" fmla="*/ 25 h 83"/>
                  <a:gd name="T54" fmla="*/ 50 w 74"/>
                  <a:gd name="T55" fmla="*/ 10 h 83"/>
                  <a:gd name="T56" fmla="*/ 14 w 74"/>
                  <a:gd name="T57" fmla="*/ 12 h 83"/>
                  <a:gd name="T58" fmla="*/ 15 w 74"/>
                  <a:gd name="T59" fmla="*/ 9 h 83"/>
                  <a:gd name="T60" fmla="*/ 18 w 74"/>
                  <a:gd name="T61" fmla="*/ 8 h 83"/>
                  <a:gd name="T62" fmla="*/ 18 w 74"/>
                  <a:gd name="T63" fmla="*/ 8 h 83"/>
                  <a:gd name="T64" fmla="*/ 23 w 74"/>
                  <a:gd name="T65" fmla="*/ 10 h 83"/>
                  <a:gd name="T66" fmla="*/ 30 w 74"/>
                  <a:gd name="T67" fmla="*/ 23 h 83"/>
                  <a:gd name="T68" fmla="*/ 30 w 74"/>
                  <a:gd name="T69" fmla="*/ 24 h 83"/>
                  <a:gd name="T70" fmla="*/ 29 w 74"/>
                  <a:gd name="T71" fmla="*/ 24 h 83"/>
                  <a:gd name="T72" fmla="*/ 17 w 74"/>
                  <a:gd name="T73" fmla="*/ 17 h 83"/>
                  <a:gd name="T74" fmla="*/ 14 w 74"/>
                  <a:gd name="T75" fmla="*/ 12 h 83"/>
                  <a:gd name="T76" fmla="*/ 32 w 74"/>
                  <a:gd name="T77" fmla="*/ 78 h 83"/>
                  <a:gd name="T78" fmla="*/ 11 w 74"/>
                  <a:gd name="T79" fmla="*/ 78 h 83"/>
                  <a:gd name="T80" fmla="*/ 11 w 74"/>
                  <a:gd name="T81" fmla="*/ 44 h 83"/>
                  <a:gd name="T82" fmla="*/ 32 w 74"/>
                  <a:gd name="T83" fmla="*/ 44 h 83"/>
                  <a:gd name="T84" fmla="*/ 32 w 74"/>
                  <a:gd name="T85" fmla="*/ 78 h 83"/>
                  <a:gd name="T86" fmla="*/ 32 w 74"/>
                  <a:gd name="T87" fmla="*/ 41 h 83"/>
                  <a:gd name="T88" fmla="*/ 6 w 74"/>
                  <a:gd name="T89" fmla="*/ 41 h 83"/>
                  <a:gd name="T90" fmla="*/ 6 w 74"/>
                  <a:gd name="T91" fmla="*/ 31 h 83"/>
                  <a:gd name="T92" fmla="*/ 32 w 74"/>
                  <a:gd name="T93" fmla="*/ 31 h 83"/>
                  <a:gd name="T94" fmla="*/ 32 w 74"/>
                  <a:gd name="T95" fmla="*/ 41 h 83"/>
                  <a:gd name="T96" fmla="*/ 63 w 74"/>
                  <a:gd name="T97" fmla="*/ 78 h 83"/>
                  <a:gd name="T98" fmla="*/ 42 w 74"/>
                  <a:gd name="T99" fmla="*/ 78 h 83"/>
                  <a:gd name="T100" fmla="*/ 42 w 74"/>
                  <a:gd name="T101" fmla="*/ 44 h 83"/>
                  <a:gd name="T102" fmla="*/ 63 w 74"/>
                  <a:gd name="T103" fmla="*/ 44 h 83"/>
                  <a:gd name="T104" fmla="*/ 63 w 74"/>
                  <a:gd name="T105" fmla="*/ 78 h 83"/>
                  <a:gd name="T106" fmla="*/ 69 w 74"/>
                  <a:gd name="T107" fmla="*/ 41 h 83"/>
                  <a:gd name="T108" fmla="*/ 42 w 74"/>
                  <a:gd name="T109" fmla="*/ 41 h 83"/>
                  <a:gd name="T110" fmla="*/ 42 w 74"/>
                  <a:gd name="T111" fmla="*/ 31 h 83"/>
                  <a:gd name="T112" fmla="*/ 69 w 74"/>
                  <a:gd name="T113" fmla="*/ 31 h 83"/>
                  <a:gd name="T114" fmla="*/ 69 w 74"/>
                  <a:gd name="T115" fmla="*/ 4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" h="83">
                    <a:moveTo>
                      <a:pt x="58" y="25"/>
                    </a:moveTo>
                    <a:cubicBezTo>
                      <a:pt x="60" y="24"/>
                      <a:pt x="61" y="23"/>
                      <a:pt x="63" y="22"/>
                    </a:cubicBezTo>
                    <a:cubicBezTo>
                      <a:pt x="65" y="19"/>
                      <a:pt x="67" y="16"/>
                      <a:pt x="68" y="12"/>
                    </a:cubicBezTo>
                    <a:cubicBezTo>
                      <a:pt x="69" y="9"/>
                      <a:pt x="68" y="5"/>
                      <a:pt x="65" y="3"/>
                    </a:cubicBezTo>
                    <a:cubicBezTo>
                      <a:pt x="63" y="1"/>
                      <a:pt x="61" y="0"/>
                      <a:pt x="58" y="0"/>
                    </a:cubicBezTo>
                    <a:cubicBezTo>
                      <a:pt x="54" y="0"/>
                      <a:pt x="50" y="2"/>
                      <a:pt x="46" y="6"/>
                    </a:cubicBezTo>
                    <a:cubicBezTo>
                      <a:pt x="41" y="11"/>
                      <a:pt x="38" y="19"/>
                      <a:pt x="36" y="24"/>
                    </a:cubicBezTo>
                    <a:cubicBezTo>
                      <a:pt x="35" y="19"/>
                      <a:pt x="32" y="11"/>
                      <a:pt x="27" y="6"/>
                    </a:cubicBezTo>
                    <a:cubicBezTo>
                      <a:pt x="25" y="4"/>
                      <a:pt x="21" y="2"/>
                      <a:pt x="18" y="2"/>
                    </a:cubicBezTo>
                    <a:cubicBezTo>
                      <a:pt x="15" y="2"/>
                      <a:pt x="13" y="3"/>
                      <a:pt x="11" y="5"/>
                    </a:cubicBezTo>
                    <a:cubicBezTo>
                      <a:pt x="7" y="9"/>
                      <a:pt x="8" y="16"/>
                      <a:pt x="12" y="21"/>
                    </a:cubicBezTo>
                    <a:cubicBezTo>
                      <a:pt x="14" y="23"/>
                      <a:pt x="16" y="24"/>
                      <a:pt x="18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83"/>
                      <a:pt x="6" y="83"/>
                      <a:pt x="6" y="83"/>
                    </a:cubicBezTo>
                    <a:cubicBezTo>
                      <a:pt x="69" y="83"/>
                      <a:pt x="69" y="83"/>
                      <a:pt x="69" y="83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4" y="25"/>
                      <a:pt x="74" y="25"/>
                      <a:pt x="74" y="25"/>
                    </a:cubicBezTo>
                    <a:lnTo>
                      <a:pt x="58" y="25"/>
                    </a:lnTo>
                    <a:close/>
                    <a:moveTo>
                      <a:pt x="50" y="10"/>
                    </a:moveTo>
                    <a:cubicBezTo>
                      <a:pt x="53" y="7"/>
                      <a:pt x="56" y="6"/>
                      <a:pt x="58" y="6"/>
                    </a:cubicBezTo>
                    <a:cubicBezTo>
                      <a:pt x="59" y="6"/>
                      <a:pt x="60" y="6"/>
                      <a:pt x="61" y="7"/>
                    </a:cubicBezTo>
                    <a:cubicBezTo>
                      <a:pt x="63" y="9"/>
                      <a:pt x="62" y="14"/>
                      <a:pt x="59" y="18"/>
                    </a:cubicBezTo>
                    <a:cubicBezTo>
                      <a:pt x="55" y="21"/>
                      <a:pt x="50" y="24"/>
                      <a:pt x="46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3" y="21"/>
                      <a:pt x="46" y="14"/>
                      <a:pt x="50" y="10"/>
                    </a:cubicBezTo>
                    <a:close/>
                    <a:moveTo>
                      <a:pt x="14" y="12"/>
                    </a:moveTo>
                    <a:cubicBezTo>
                      <a:pt x="14" y="12"/>
                      <a:pt x="14" y="10"/>
                      <a:pt x="15" y="9"/>
                    </a:cubicBezTo>
                    <a:cubicBezTo>
                      <a:pt x="16" y="8"/>
                      <a:pt x="17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20" y="8"/>
                      <a:pt x="22" y="9"/>
                      <a:pt x="23" y="10"/>
                    </a:cubicBezTo>
                    <a:cubicBezTo>
                      <a:pt x="26" y="13"/>
                      <a:pt x="28" y="18"/>
                      <a:pt x="30" y="23"/>
                    </a:cubicBezTo>
                    <a:cubicBezTo>
                      <a:pt x="30" y="23"/>
                      <a:pt x="30" y="24"/>
                      <a:pt x="30" y="24"/>
                    </a:cubicBezTo>
                    <a:cubicBezTo>
                      <a:pt x="30" y="24"/>
                      <a:pt x="29" y="24"/>
                      <a:pt x="29" y="24"/>
                    </a:cubicBezTo>
                    <a:cubicBezTo>
                      <a:pt x="24" y="22"/>
                      <a:pt x="19" y="20"/>
                      <a:pt x="17" y="17"/>
                    </a:cubicBezTo>
                    <a:cubicBezTo>
                      <a:pt x="15" y="16"/>
                      <a:pt x="14" y="14"/>
                      <a:pt x="14" y="12"/>
                    </a:cubicBezTo>
                    <a:close/>
                    <a:moveTo>
                      <a:pt x="32" y="78"/>
                    </a:move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32" y="44"/>
                      <a:pt x="32" y="44"/>
                      <a:pt x="32" y="44"/>
                    </a:cubicBezTo>
                    <a:lnTo>
                      <a:pt x="32" y="78"/>
                    </a:lnTo>
                    <a:close/>
                    <a:moveTo>
                      <a:pt x="32" y="41"/>
                    </a:moveTo>
                    <a:cubicBezTo>
                      <a:pt x="6" y="41"/>
                      <a:pt x="6" y="41"/>
                      <a:pt x="6" y="4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32" y="31"/>
                      <a:pt x="32" y="31"/>
                      <a:pt x="32" y="31"/>
                    </a:cubicBezTo>
                    <a:lnTo>
                      <a:pt x="32" y="41"/>
                    </a:lnTo>
                    <a:close/>
                    <a:moveTo>
                      <a:pt x="63" y="78"/>
                    </a:moveTo>
                    <a:cubicBezTo>
                      <a:pt x="42" y="78"/>
                      <a:pt x="42" y="78"/>
                      <a:pt x="42" y="78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63" y="44"/>
                      <a:pt x="63" y="44"/>
                      <a:pt x="63" y="44"/>
                    </a:cubicBezTo>
                    <a:lnTo>
                      <a:pt x="63" y="78"/>
                    </a:lnTo>
                    <a:close/>
                    <a:moveTo>
                      <a:pt x="69" y="41"/>
                    </a:move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69" y="31"/>
                      <a:pt x="69" y="31"/>
                      <a:pt x="69" y="31"/>
                    </a:cubicBezTo>
                    <a:lnTo>
                      <a:pt x="69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任意多边形 49"/>
              <p:cNvSpPr/>
              <p:nvPr/>
            </p:nvSpPr>
            <p:spPr bwMode="auto">
              <a:xfrm>
                <a:off x="10906584" y="4526927"/>
                <a:ext cx="246623" cy="201604"/>
              </a:xfrm>
              <a:custGeom>
                <a:avLst/>
                <a:gdLst>
                  <a:gd name="T0" fmla="*/ 1 w 77"/>
                  <a:gd name="T1" fmla="*/ 42 h 63"/>
                  <a:gd name="T2" fmla="*/ 8 w 77"/>
                  <a:gd name="T3" fmla="*/ 55 h 63"/>
                  <a:gd name="T4" fmla="*/ 21 w 77"/>
                  <a:gd name="T5" fmla="*/ 61 h 63"/>
                  <a:gd name="T6" fmla="*/ 38 w 77"/>
                  <a:gd name="T7" fmla="*/ 63 h 63"/>
                  <a:gd name="T8" fmla="*/ 56 w 77"/>
                  <a:gd name="T9" fmla="*/ 61 h 63"/>
                  <a:gd name="T10" fmla="*/ 69 w 77"/>
                  <a:gd name="T11" fmla="*/ 55 h 63"/>
                  <a:gd name="T12" fmla="*/ 76 w 77"/>
                  <a:gd name="T13" fmla="*/ 42 h 63"/>
                  <a:gd name="T14" fmla="*/ 71 w 77"/>
                  <a:gd name="T15" fmla="*/ 16 h 63"/>
                  <a:gd name="T16" fmla="*/ 72 w 77"/>
                  <a:gd name="T17" fmla="*/ 11 h 63"/>
                  <a:gd name="T18" fmla="*/ 70 w 77"/>
                  <a:gd name="T19" fmla="*/ 0 h 63"/>
                  <a:gd name="T20" fmla="*/ 67 w 77"/>
                  <a:gd name="T21" fmla="*/ 0 h 63"/>
                  <a:gd name="T22" fmla="*/ 60 w 77"/>
                  <a:gd name="T23" fmla="*/ 3 h 63"/>
                  <a:gd name="T24" fmla="*/ 38 w 77"/>
                  <a:gd name="T25" fmla="*/ 5 h 63"/>
                  <a:gd name="T26" fmla="*/ 17 w 77"/>
                  <a:gd name="T27" fmla="*/ 3 h 63"/>
                  <a:gd name="T28" fmla="*/ 9 w 77"/>
                  <a:gd name="T29" fmla="*/ 0 h 63"/>
                  <a:gd name="T30" fmla="*/ 7 w 77"/>
                  <a:gd name="T31" fmla="*/ 0 h 63"/>
                  <a:gd name="T32" fmla="*/ 5 w 77"/>
                  <a:gd name="T33" fmla="*/ 11 h 63"/>
                  <a:gd name="T34" fmla="*/ 6 w 77"/>
                  <a:gd name="T35" fmla="*/ 16 h 63"/>
                  <a:gd name="T36" fmla="*/ 9 w 77"/>
                  <a:gd name="T37" fmla="*/ 42 h 63"/>
                  <a:gd name="T38" fmla="*/ 18 w 77"/>
                  <a:gd name="T39" fmla="*/ 30 h 63"/>
                  <a:gd name="T40" fmla="*/ 27 w 77"/>
                  <a:gd name="T41" fmla="*/ 29 h 63"/>
                  <a:gd name="T42" fmla="*/ 38 w 77"/>
                  <a:gd name="T43" fmla="*/ 30 h 63"/>
                  <a:gd name="T44" fmla="*/ 49 w 77"/>
                  <a:gd name="T45" fmla="*/ 29 h 63"/>
                  <a:gd name="T46" fmla="*/ 59 w 77"/>
                  <a:gd name="T47" fmla="*/ 30 h 63"/>
                  <a:gd name="T48" fmla="*/ 67 w 77"/>
                  <a:gd name="T49" fmla="*/ 42 h 63"/>
                  <a:gd name="T50" fmla="*/ 64 w 77"/>
                  <a:gd name="T51" fmla="*/ 52 h 63"/>
                  <a:gd name="T52" fmla="*/ 56 w 77"/>
                  <a:gd name="T53" fmla="*/ 57 h 63"/>
                  <a:gd name="T54" fmla="*/ 45 w 77"/>
                  <a:gd name="T55" fmla="*/ 58 h 63"/>
                  <a:gd name="T56" fmla="*/ 31 w 77"/>
                  <a:gd name="T57" fmla="*/ 58 h 63"/>
                  <a:gd name="T58" fmla="*/ 20 w 77"/>
                  <a:gd name="T59" fmla="*/ 57 h 63"/>
                  <a:gd name="T60" fmla="*/ 12 w 77"/>
                  <a:gd name="T61" fmla="*/ 52 h 63"/>
                  <a:gd name="T62" fmla="*/ 9 w 77"/>
                  <a:gd name="T63" fmla="*/ 42 h 63"/>
                  <a:gd name="T64" fmla="*/ 53 w 77"/>
                  <a:gd name="T65" fmla="*/ 48 h 63"/>
                  <a:gd name="T66" fmla="*/ 53 w 77"/>
                  <a:gd name="T67" fmla="*/ 34 h 63"/>
                  <a:gd name="T68" fmla="*/ 19 w 77"/>
                  <a:gd name="T69" fmla="*/ 41 h 63"/>
                  <a:gd name="T70" fmla="*/ 29 w 77"/>
                  <a:gd name="T71" fmla="*/ 41 h 63"/>
                  <a:gd name="T72" fmla="*/ 19 w 77"/>
                  <a:gd name="T73" fmla="*/ 4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7" h="63">
                    <a:moveTo>
                      <a:pt x="0" y="33"/>
                    </a:moveTo>
                    <a:cubicBezTo>
                      <a:pt x="0" y="36"/>
                      <a:pt x="0" y="39"/>
                      <a:pt x="1" y="42"/>
                    </a:cubicBezTo>
                    <a:cubicBezTo>
                      <a:pt x="1" y="45"/>
                      <a:pt x="2" y="47"/>
                      <a:pt x="3" y="49"/>
                    </a:cubicBezTo>
                    <a:cubicBezTo>
                      <a:pt x="5" y="51"/>
                      <a:pt x="6" y="53"/>
                      <a:pt x="8" y="55"/>
                    </a:cubicBezTo>
                    <a:cubicBezTo>
                      <a:pt x="10" y="56"/>
                      <a:pt x="12" y="58"/>
                      <a:pt x="14" y="59"/>
                    </a:cubicBezTo>
                    <a:cubicBezTo>
                      <a:pt x="16" y="60"/>
                      <a:pt x="18" y="61"/>
                      <a:pt x="21" y="61"/>
                    </a:cubicBezTo>
                    <a:cubicBezTo>
                      <a:pt x="23" y="62"/>
                      <a:pt x="26" y="62"/>
                      <a:pt x="29" y="63"/>
                    </a:cubicBezTo>
                    <a:cubicBezTo>
                      <a:pt x="32" y="63"/>
                      <a:pt x="35" y="63"/>
                      <a:pt x="38" y="63"/>
                    </a:cubicBezTo>
                    <a:cubicBezTo>
                      <a:pt x="42" y="63"/>
                      <a:pt x="45" y="63"/>
                      <a:pt x="47" y="63"/>
                    </a:cubicBezTo>
                    <a:cubicBezTo>
                      <a:pt x="50" y="62"/>
                      <a:pt x="53" y="62"/>
                      <a:pt x="56" y="61"/>
                    </a:cubicBezTo>
                    <a:cubicBezTo>
                      <a:pt x="58" y="61"/>
                      <a:pt x="61" y="60"/>
                      <a:pt x="63" y="59"/>
                    </a:cubicBezTo>
                    <a:cubicBezTo>
                      <a:pt x="65" y="58"/>
                      <a:pt x="67" y="56"/>
                      <a:pt x="69" y="55"/>
                    </a:cubicBezTo>
                    <a:cubicBezTo>
                      <a:pt x="71" y="53"/>
                      <a:pt x="72" y="51"/>
                      <a:pt x="73" y="49"/>
                    </a:cubicBezTo>
                    <a:cubicBezTo>
                      <a:pt x="74" y="47"/>
                      <a:pt x="75" y="45"/>
                      <a:pt x="76" y="42"/>
                    </a:cubicBezTo>
                    <a:cubicBezTo>
                      <a:pt x="77" y="39"/>
                      <a:pt x="77" y="36"/>
                      <a:pt x="77" y="33"/>
                    </a:cubicBezTo>
                    <a:cubicBezTo>
                      <a:pt x="77" y="26"/>
                      <a:pt x="75" y="21"/>
                      <a:pt x="71" y="16"/>
                    </a:cubicBezTo>
                    <a:cubicBezTo>
                      <a:pt x="71" y="16"/>
                      <a:pt x="71" y="15"/>
                      <a:pt x="71" y="14"/>
                    </a:cubicBezTo>
                    <a:cubicBezTo>
                      <a:pt x="71" y="13"/>
                      <a:pt x="72" y="12"/>
                      <a:pt x="72" y="11"/>
                    </a:cubicBezTo>
                    <a:cubicBezTo>
                      <a:pt x="72" y="10"/>
                      <a:pt x="72" y="8"/>
                      <a:pt x="72" y="6"/>
                    </a:cubicBezTo>
                    <a:cubicBezTo>
                      <a:pt x="71" y="4"/>
                      <a:pt x="71" y="2"/>
                      <a:pt x="70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8" y="0"/>
                      <a:pt x="67" y="0"/>
                    </a:cubicBezTo>
                    <a:cubicBezTo>
                      <a:pt x="67" y="0"/>
                      <a:pt x="65" y="1"/>
                      <a:pt x="64" y="1"/>
                    </a:cubicBezTo>
                    <a:cubicBezTo>
                      <a:pt x="63" y="1"/>
                      <a:pt x="61" y="2"/>
                      <a:pt x="60" y="3"/>
                    </a:cubicBezTo>
                    <a:cubicBezTo>
                      <a:pt x="58" y="4"/>
                      <a:pt x="56" y="5"/>
                      <a:pt x="53" y="7"/>
                    </a:cubicBezTo>
                    <a:cubicBezTo>
                      <a:pt x="50" y="6"/>
                      <a:pt x="45" y="5"/>
                      <a:pt x="38" y="5"/>
                    </a:cubicBezTo>
                    <a:cubicBezTo>
                      <a:pt x="32" y="5"/>
                      <a:pt x="27" y="6"/>
                      <a:pt x="23" y="7"/>
                    </a:cubicBezTo>
                    <a:cubicBezTo>
                      <a:pt x="21" y="5"/>
                      <a:pt x="19" y="4"/>
                      <a:pt x="17" y="3"/>
                    </a:cubicBezTo>
                    <a:cubicBezTo>
                      <a:pt x="15" y="2"/>
                      <a:pt x="14" y="1"/>
                      <a:pt x="12" y="1"/>
                    </a:cubicBezTo>
                    <a:cubicBezTo>
                      <a:pt x="11" y="1"/>
                      <a:pt x="10" y="0"/>
                      <a:pt x="9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2"/>
                      <a:pt x="5" y="4"/>
                      <a:pt x="5" y="6"/>
                    </a:cubicBezTo>
                    <a:cubicBezTo>
                      <a:pt x="5" y="8"/>
                      <a:pt x="5" y="10"/>
                      <a:pt x="5" y="11"/>
                    </a:cubicBezTo>
                    <a:cubicBezTo>
                      <a:pt x="5" y="12"/>
                      <a:pt x="5" y="13"/>
                      <a:pt x="5" y="14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2" y="21"/>
                      <a:pt x="0" y="26"/>
                      <a:pt x="0" y="33"/>
                    </a:cubicBezTo>
                    <a:close/>
                    <a:moveTo>
                      <a:pt x="9" y="42"/>
                    </a:moveTo>
                    <a:cubicBezTo>
                      <a:pt x="9" y="38"/>
                      <a:pt x="11" y="35"/>
                      <a:pt x="14" y="32"/>
                    </a:cubicBezTo>
                    <a:cubicBezTo>
                      <a:pt x="15" y="31"/>
                      <a:pt x="16" y="30"/>
                      <a:pt x="18" y="30"/>
                    </a:cubicBezTo>
                    <a:cubicBezTo>
                      <a:pt x="19" y="30"/>
                      <a:pt x="20" y="29"/>
                      <a:pt x="22" y="29"/>
                    </a:cubicBezTo>
                    <a:cubicBezTo>
                      <a:pt x="24" y="29"/>
                      <a:pt x="25" y="29"/>
                      <a:pt x="27" y="29"/>
                    </a:cubicBezTo>
                    <a:cubicBezTo>
                      <a:pt x="28" y="29"/>
                      <a:pt x="30" y="29"/>
                      <a:pt x="32" y="30"/>
                    </a:cubicBezTo>
                    <a:cubicBezTo>
                      <a:pt x="35" y="30"/>
                      <a:pt x="36" y="30"/>
                      <a:pt x="38" y="30"/>
                    </a:cubicBezTo>
                    <a:cubicBezTo>
                      <a:pt x="40" y="30"/>
                      <a:pt x="42" y="30"/>
                      <a:pt x="44" y="30"/>
                    </a:cubicBezTo>
                    <a:cubicBezTo>
                      <a:pt x="46" y="29"/>
                      <a:pt x="48" y="29"/>
                      <a:pt x="49" y="29"/>
                    </a:cubicBezTo>
                    <a:cubicBezTo>
                      <a:pt x="51" y="29"/>
                      <a:pt x="52" y="29"/>
                      <a:pt x="54" y="29"/>
                    </a:cubicBezTo>
                    <a:cubicBezTo>
                      <a:pt x="56" y="29"/>
                      <a:pt x="57" y="30"/>
                      <a:pt x="59" y="30"/>
                    </a:cubicBezTo>
                    <a:cubicBezTo>
                      <a:pt x="60" y="30"/>
                      <a:pt x="61" y="31"/>
                      <a:pt x="62" y="32"/>
                    </a:cubicBezTo>
                    <a:cubicBezTo>
                      <a:pt x="65" y="35"/>
                      <a:pt x="67" y="38"/>
                      <a:pt x="67" y="42"/>
                    </a:cubicBezTo>
                    <a:cubicBezTo>
                      <a:pt x="67" y="44"/>
                      <a:pt x="67" y="46"/>
                      <a:pt x="66" y="48"/>
                    </a:cubicBezTo>
                    <a:cubicBezTo>
                      <a:pt x="66" y="49"/>
                      <a:pt x="65" y="51"/>
                      <a:pt x="64" y="52"/>
                    </a:cubicBezTo>
                    <a:cubicBezTo>
                      <a:pt x="63" y="53"/>
                      <a:pt x="62" y="54"/>
                      <a:pt x="61" y="55"/>
                    </a:cubicBezTo>
                    <a:cubicBezTo>
                      <a:pt x="59" y="56"/>
                      <a:pt x="58" y="56"/>
                      <a:pt x="56" y="57"/>
                    </a:cubicBezTo>
                    <a:cubicBezTo>
                      <a:pt x="55" y="57"/>
                      <a:pt x="53" y="57"/>
                      <a:pt x="51" y="58"/>
                    </a:cubicBezTo>
                    <a:cubicBezTo>
                      <a:pt x="48" y="58"/>
                      <a:pt x="46" y="58"/>
                      <a:pt x="45" y="58"/>
                    </a:cubicBezTo>
                    <a:cubicBezTo>
                      <a:pt x="43" y="58"/>
                      <a:pt x="41" y="58"/>
                      <a:pt x="38" y="58"/>
                    </a:cubicBezTo>
                    <a:cubicBezTo>
                      <a:pt x="35" y="58"/>
                      <a:pt x="33" y="58"/>
                      <a:pt x="31" y="58"/>
                    </a:cubicBezTo>
                    <a:cubicBezTo>
                      <a:pt x="30" y="58"/>
                      <a:pt x="28" y="58"/>
                      <a:pt x="25" y="58"/>
                    </a:cubicBezTo>
                    <a:cubicBezTo>
                      <a:pt x="23" y="57"/>
                      <a:pt x="21" y="57"/>
                      <a:pt x="20" y="57"/>
                    </a:cubicBezTo>
                    <a:cubicBezTo>
                      <a:pt x="19" y="56"/>
                      <a:pt x="17" y="56"/>
                      <a:pt x="16" y="55"/>
                    </a:cubicBezTo>
                    <a:cubicBezTo>
                      <a:pt x="14" y="54"/>
                      <a:pt x="13" y="53"/>
                      <a:pt x="12" y="52"/>
                    </a:cubicBezTo>
                    <a:cubicBezTo>
                      <a:pt x="11" y="51"/>
                      <a:pt x="11" y="49"/>
                      <a:pt x="10" y="48"/>
                    </a:cubicBezTo>
                    <a:cubicBezTo>
                      <a:pt x="9" y="46"/>
                      <a:pt x="9" y="44"/>
                      <a:pt x="9" y="42"/>
                    </a:cubicBezTo>
                    <a:close/>
                    <a:moveTo>
                      <a:pt x="48" y="41"/>
                    </a:moveTo>
                    <a:cubicBezTo>
                      <a:pt x="48" y="45"/>
                      <a:pt x="50" y="48"/>
                      <a:pt x="53" y="48"/>
                    </a:cubicBezTo>
                    <a:cubicBezTo>
                      <a:pt x="55" y="48"/>
                      <a:pt x="58" y="45"/>
                      <a:pt x="58" y="41"/>
                    </a:cubicBezTo>
                    <a:cubicBezTo>
                      <a:pt x="58" y="37"/>
                      <a:pt x="55" y="34"/>
                      <a:pt x="53" y="34"/>
                    </a:cubicBezTo>
                    <a:cubicBezTo>
                      <a:pt x="50" y="34"/>
                      <a:pt x="48" y="37"/>
                      <a:pt x="48" y="41"/>
                    </a:cubicBezTo>
                    <a:close/>
                    <a:moveTo>
                      <a:pt x="19" y="41"/>
                    </a:moveTo>
                    <a:cubicBezTo>
                      <a:pt x="19" y="45"/>
                      <a:pt x="21" y="48"/>
                      <a:pt x="24" y="48"/>
                    </a:cubicBezTo>
                    <a:cubicBezTo>
                      <a:pt x="27" y="48"/>
                      <a:pt x="29" y="45"/>
                      <a:pt x="29" y="41"/>
                    </a:cubicBezTo>
                    <a:cubicBezTo>
                      <a:pt x="29" y="37"/>
                      <a:pt x="27" y="34"/>
                      <a:pt x="24" y="34"/>
                    </a:cubicBezTo>
                    <a:cubicBezTo>
                      <a:pt x="21" y="34"/>
                      <a:pt x="19" y="37"/>
                      <a:pt x="1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任意多边形 50"/>
              <p:cNvSpPr/>
              <p:nvPr/>
            </p:nvSpPr>
            <p:spPr bwMode="auto">
              <a:xfrm>
                <a:off x="10654088" y="1900192"/>
                <a:ext cx="401253" cy="401252"/>
              </a:xfrm>
              <a:custGeom>
                <a:avLst/>
                <a:gdLst>
                  <a:gd name="T0" fmla="*/ 0 w 125"/>
                  <a:gd name="T1" fmla="*/ 63 h 125"/>
                  <a:gd name="T2" fmla="*/ 125 w 125"/>
                  <a:gd name="T3" fmla="*/ 63 h 125"/>
                  <a:gd name="T4" fmla="*/ 98 w 125"/>
                  <a:gd name="T5" fmla="*/ 83 h 125"/>
                  <a:gd name="T6" fmla="*/ 117 w 125"/>
                  <a:gd name="T7" fmla="*/ 67 h 125"/>
                  <a:gd name="T8" fmla="*/ 98 w 125"/>
                  <a:gd name="T9" fmla="*/ 83 h 125"/>
                  <a:gd name="T10" fmla="*/ 25 w 125"/>
                  <a:gd name="T11" fmla="*/ 59 h 125"/>
                  <a:gd name="T12" fmla="*/ 13 w 125"/>
                  <a:gd name="T13" fmla="*/ 42 h 125"/>
                  <a:gd name="T14" fmla="*/ 90 w 125"/>
                  <a:gd name="T15" fmla="*/ 42 h 125"/>
                  <a:gd name="T16" fmla="*/ 67 w 125"/>
                  <a:gd name="T17" fmla="*/ 59 h 125"/>
                  <a:gd name="T18" fmla="*/ 90 w 125"/>
                  <a:gd name="T19" fmla="*/ 42 h 125"/>
                  <a:gd name="T20" fmla="*/ 67 w 125"/>
                  <a:gd name="T21" fmla="*/ 9 h 125"/>
                  <a:gd name="T22" fmla="*/ 82 w 125"/>
                  <a:gd name="T23" fmla="*/ 23 h 125"/>
                  <a:gd name="T24" fmla="*/ 67 w 125"/>
                  <a:gd name="T25" fmla="*/ 34 h 125"/>
                  <a:gd name="T26" fmla="*/ 53 w 125"/>
                  <a:gd name="T27" fmla="*/ 12 h 125"/>
                  <a:gd name="T28" fmla="*/ 59 w 125"/>
                  <a:gd name="T29" fmla="*/ 34 h 125"/>
                  <a:gd name="T30" fmla="*/ 43 w 125"/>
                  <a:gd name="T31" fmla="*/ 23 h 125"/>
                  <a:gd name="T32" fmla="*/ 59 w 125"/>
                  <a:gd name="T33" fmla="*/ 59 h 125"/>
                  <a:gd name="T34" fmla="*/ 36 w 125"/>
                  <a:gd name="T35" fmla="*/ 42 h 125"/>
                  <a:gd name="T36" fmla="*/ 13 w 125"/>
                  <a:gd name="T37" fmla="*/ 83 h 125"/>
                  <a:gd name="T38" fmla="*/ 25 w 125"/>
                  <a:gd name="T39" fmla="*/ 67 h 125"/>
                  <a:gd name="T40" fmla="*/ 13 w 125"/>
                  <a:gd name="T41" fmla="*/ 83 h 125"/>
                  <a:gd name="T42" fmla="*/ 59 w 125"/>
                  <a:gd name="T43" fmla="*/ 67 h 125"/>
                  <a:gd name="T44" fmla="*/ 36 w 125"/>
                  <a:gd name="T45" fmla="*/ 83 h 125"/>
                  <a:gd name="T46" fmla="*/ 59 w 125"/>
                  <a:gd name="T47" fmla="*/ 92 h 125"/>
                  <a:gd name="T48" fmla="*/ 53 w 125"/>
                  <a:gd name="T49" fmla="*/ 113 h 125"/>
                  <a:gd name="T50" fmla="*/ 38 w 125"/>
                  <a:gd name="T51" fmla="*/ 92 h 125"/>
                  <a:gd name="T52" fmla="*/ 82 w 125"/>
                  <a:gd name="T53" fmla="*/ 102 h 125"/>
                  <a:gd name="T54" fmla="*/ 67 w 125"/>
                  <a:gd name="T55" fmla="*/ 116 h 125"/>
                  <a:gd name="T56" fmla="*/ 87 w 125"/>
                  <a:gd name="T57" fmla="*/ 92 h 125"/>
                  <a:gd name="T58" fmla="*/ 67 w 125"/>
                  <a:gd name="T59" fmla="*/ 83 h 125"/>
                  <a:gd name="T60" fmla="*/ 92 w 125"/>
                  <a:gd name="T61" fmla="*/ 67 h 125"/>
                  <a:gd name="T62" fmla="*/ 67 w 125"/>
                  <a:gd name="T63" fmla="*/ 83 h 125"/>
                  <a:gd name="T64" fmla="*/ 98 w 125"/>
                  <a:gd name="T65" fmla="*/ 42 h 125"/>
                  <a:gd name="T66" fmla="*/ 117 w 125"/>
                  <a:gd name="T67" fmla="*/ 59 h 125"/>
                  <a:gd name="T68" fmla="*/ 108 w 125"/>
                  <a:gd name="T69" fmla="*/ 34 h 125"/>
                  <a:gd name="T70" fmla="*/ 86 w 125"/>
                  <a:gd name="T71" fmla="*/ 14 h 125"/>
                  <a:gd name="T72" fmla="*/ 108 w 125"/>
                  <a:gd name="T73" fmla="*/ 34 h 125"/>
                  <a:gd name="T74" fmla="*/ 39 w 125"/>
                  <a:gd name="T75" fmla="*/ 14 h 125"/>
                  <a:gd name="T76" fmla="*/ 17 w 125"/>
                  <a:gd name="T77" fmla="*/ 34 h 125"/>
                  <a:gd name="T78" fmla="*/ 17 w 125"/>
                  <a:gd name="T79" fmla="*/ 92 h 125"/>
                  <a:gd name="T80" fmla="*/ 39 w 125"/>
                  <a:gd name="T81" fmla="*/ 111 h 125"/>
                  <a:gd name="T82" fmla="*/ 17 w 125"/>
                  <a:gd name="T83" fmla="*/ 92 h 125"/>
                  <a:gd name="T84" fmla="*/ 86 w 125"/>
                  <a:gd name="T85" fmla="*/ 111 h 125"/>
                  <a:gd name="T86" fmla="*/ 108 w 125"/>
                  <a:gd name="T87" fmla="*/ 9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5" h="125">
                    <a:moveTo>
                      <a:pt x="63" y="0"/>
                    </a:moveTo>
                    <a:cubicBezTo>
                      <a:pt x="28" y="0"/>
                      <a:pt x="0" y="28"/>
                      <a:pt x="0" y="63"/>
                    </a:cubicBezTo>
                    <a:cubicBezTo>
                      <a:pt x="0" y="97"/>
                      <a:pt x="28" y="125"/>
                      <a:pt x="63" y="125"/>
                    </a:cubicBezTo>
                    <a:cubicBezTo>
                      <a:pt x="97" y="125"/>
                      <a:pt x="125" y="97"/>
                      <a:pt x="125" y="63"/>
                    </a:cubicBezTo>
                    <a:cubicBezTo>
                      <a:pt x="125" y="28"/>
                      <a:pt x="97" y="0"/>
                      <a:pt x="63" y="0"/>
                    </a:cubicBezTo>
                    <a:close/>
                    <a:moveTo>
                      <a:pt x="98" y="83"/>
                    </a:moveTo>
                    <a:cubicBezTo>
                      <a:pt x="99" y="78"/>
                      <a:pt x="100" y="73"/>
                      <a:pt x="100" y="67"/>
                    </a:cubicBezTo>
                    <a:cubicBezTo>
                      <a:pt x="117" y="67"/>
                      <a:pt x="117" y="67"/>
                      <a:pt x="117" y="67"/>
                    </a:cubicBezTo>
                    <a:cubicBezTo>
                      <a:pt x="116" y="73"/>
                      <a:pt x="115" y="78"/>
                      <a:pt x="113" y="83"/>
                    </a:cubicBezTo>
                    <a:lnTo>
                      <a:pt x="98" y="83"/>
                    </a:lnTo>
                    <a:close/>
                    <a:moveTo>
                      <a:pt x="27" y="42"/>
                    </a:moveTo>
                    <a:cubicBezTo>
                      <a:pt x="26" y="47"/>
                      <a:pt x="26" y="53"/>
                      <a:pt x="25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3"/>
                      <a:pt x="11" y="47"/>
                      <a:pt x="13" y="42"/>
                    </a:cubicBezTo>
                    <a:lnTo>
                      <a:pt x="27" y="42"/>
                    </a:lnTo>
                    <a:close/>
                    <a:moveTo>
                      <a:pt x="90" y="42"/>
                    </a:moveTo>
                    <a:cubicBezTo>
                      <a:pt x="91" y="47"/>
                      <a:pt x="92" y="53"/>
                      <a:pt x="92" y="59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90" y="42"/>
                    </a:lnTo>
                    <a:close/>
                    <a:moveTo>
                      <a:pt x="67" y="34"/>
                    </a:moveTo>
                    <a:cubicBezTo>
                      <a:pt x="67" y="9"/>
                      <a:pt x="67" y="9"/>
                      <a:pt x="67" y="9"/>
                    </a:cubicBezTo>
                    <a:cubicBezTo>
                      <a:pt x="69" y="10"/>
                      <a:pt x="71" y="11"/>
                      <a:pt x="73" y="12"/>
                    </a:cubicBezTo>
                    <a:cubicBezTo>
                      <a:pt x="76" y="14"/>
                      <a:pt x="79" y="18"/>
                      <a:pt x="82" y="23"/>
                    </a:cubicBezTo>
                    <a:cubicBezTo>
                      <a:pt x="84" y="26"/>
                      <a:pt x="86" y="30"/>
                      <a:pt x="87" y="34"/>
                    </a:cubicBezTo>
                    <a:cubicBezTo>
                      <a:pt x="67" y="34"/>
                      <a:pt x="67" y="34"/>
                      <a:pt x="67" y="34"/>
                    </a:cubicBezTo>
                    <a:close/>
                    <a:moveTo>
                      <a:pt x="43" y="23"/>
                    </a:moveTo>
                    <a:cubicBezTo>
                      <a:pt x="46" y="18"/>
                      <a:pt x="50" y="14"/>
                      <a:pt x="53" y="12"/>
                    </a:cubicBezTo>
                    <a:cubicBezTo>
                      <a:pt x="55" y="11"/>
                      <a:pt x="57" y="10"/>
                      <a:pt x="59" y="9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0" y="30"/>
                      <a:pt x="41" y="26"/>
                      <a:pt x="43" y="23"/>
                    </a:cubicBezTo>
                    <a:close/>
                    <a:moveTo>
                      <a:pt x="59" y="42"/>
                    </a:moveTo>
                    <a:cubicBezTo>
                      <a:pt x="59" y="59"/>
                      <a:pt x="59" y="59"/>
                      <a:pt x="59" y="5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4" y="53"/>
                      <a:pt x="35" y="47"/>
                      <a:pt x="36" y="42"/>
                    </a:cubicBezTo>
                    <a:lnTo>
                      <a:pt x="59" y="42"/>
                    </a:lnTo>
                    <a:close/>
                    <a:moveTo>
                      <a:pt x="13" y="83"/>
                    </a:moveTo>
                    <a:cubicBezTo>
                      <a:pt x="11" y="78"/>
                      <a:pt x="9" y="73"/>
                      <a:pt x="9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6" y="73"/>
                      <a:pt x="26" y="78"/>
                      <a:pt x="27" y="83"/>
                    </a:cubicBezTo>
                    <a:lnTo>
                      <a:pt x="13" y="83"/>
                    </a:lnTo>
                    <a:close/>
                    <a:moveTo>
                      <a:pt x="34" y="67"/>
                    </a:move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8"/>
                      <a:pt x="34" y="73"/>
                      <a:pt x="34" y="67"/>
                    </a:cubicBezTo>
                    <a:close/>
                    <a:moveTo>
                      <a:pt x="59" y="92"/>
                    </a:moveTo>
                    <a:cubicBezTo>
                      <a:pt x="59" y="116"/>
                      <a:pt x="59" y="116"/>
                      <a:pt x="59" y="116"/>
                    </a:cubicBezTo>
                    <a:cubicBezTo>
                      <a:pt x="57" y="116"/>
                      <a:pt x="55" y="115"/>
                      <a:pt x="53" y="113"/>
                    </a:cubicBezTo>
                    <a:cubicBezTo>
                      <a:pt x="50" y="111"/>
                      <a:pt x="46" y="107"/>
                      <a:pt x="43" y="102"/>
                    </a:cubicBezTo>
                    <a:cubicBezTo>
                      <a:pt x="41" y="99"/>
                      <a:pt x="40" y="96"/>
                      <a:pt x="38" y="92"/>
                    </a:cubicBezTo>
                    <a:cubicBezTo>
                      <a:pt x="59" y="92"/>
                      <a:pt x="59" y="92"/>
                      <a:pt x="59" y="92"/>
                    </a:cubicBezTo>
                    <a:close/>
                    <a:moveTo>
                      <a:pt x="82" y="102"/>
                    </a:moveTo>
                    <a:cubicBezTo>
                      <a:pt x="79" y="107"/>
                      <a:pt x="76" y="111"/>
                      <a:pt x="73" y="113"/>
                    </a:cubicBezTo>
                    <a:cubicBezTo>
                      <a:pt x="71" y="115"/>
                      <a:pt x="69" y="116"/>
                      <a:pt x="67" y="116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87" y="92"/>
                      <a:pt x="87" y="92"/>
                      <a:pt x="87" y="92"/>
                    </a:cubicBezTo>
                    <a:cubicBezTo>
                      <a:pt x="86" y="96"/>
                      <a:pt x="84" y="99"/>
                      <a:pt x="82" y="102"/>
                    </a:cubicBezTo>
                    <a:close/>
                    <a:moveTo>
                      <a:pt x="67" y="83"/>
                    </a:moveTo>
                    <a:cubicBezTo>
                      <a:pt x="67" y="67"/>
                      <a:pt x="67" y="67"/>
                      <a:pt x="67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2" y="73"/>
                      <a:pt x="91" y="78"/>
                      <a:pt x="90" y="83"/>
                    </a:cubicBezTo>
                    <a:lnTo>
                      <a:pt x="67" y="83"/>
                    </a:lnTo>
                    <a:close/>
                    <a:moveTo>
                      <a:pt x="100" y="59"/>
                    </a:moveTo>
                    <a:cubicBezTo>
                      <a:pt x="100" y="53"/>
                      <a:pt x="99" y="47"/>
                      <a:pt x="98" y="42"/>
                    </a:cubicBezTo>
                    <a:cubicBezTo>
                      <a:pt x="113" y="42"/>
                      <a:pt x="113" y="42"/>
                      <a:pt x="113" y="42"/>
                    </a:cubicBezTo>
                    <a:cubicBezTo>
                      <a:pt x="115" y="47"/>
                      <a:pt x="116" y="53"/>
                      <a:pt x="117" y="59"/>
                    </a:cubicBezTo>
                    <a:lnTo>
                      <a:pt x="100" y="59"/>
                    </a:lnTo>
                    <a:close/>
                    <a:moveTo>
                      <a:pt x="108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93" y="26"/>
                      <a:pt x="90" y="19"/>
                      <a:pt x="86" y="14"/>
                    </a:cubicBezTo>
                    <a:cubicBezTo>
                      <a:pt x="92" y="17"/>
                      <a:pt x="97" y="20"/>
                      <a:pt x="101" y="24"/>
                    </a:cubicBezTo>
                    <a:cubicBezTo>
                      <a:pt x="104" y="27"/>
                      <a:pt x="106" y="30"/>
                      <a:pt x="108" y="34"/>
                    </a:cubicBezTo>
                    <a:close/>
                    <a:moveTo>
                      <a:pt x="25" y="24"/>
                    </a:moveTo>
                    <a:cubicBezTo>
                      <a:pt x="29" y="20"/>
                      <a:pt x="34" y="17"/>
                      <a:pt x="39" y="14"/>
                    </a:cubicBezTo>
                    <a:cubicBezTo>
                      <a:pt x="35" y="19"/>
                      <a:pt x="32" y="26"/>
                      <a:pt x="3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0"/>
                      <a:pt x="22" y="27"/>
                      <a:pt x="25" y="24"/>
                    </a:cubicBezTo>
                    <a:close/>
                    <a:moveTo>
                      <a:pt x="17" y="92"/>
                    </a:moveTo>
                    <a:cubicBezTo>
                      <a:pt x="30" y="92"/>
                      <a:pt x="30" y="92"/>
                      <a:pt x="30" y="92"/>
                    </a:cubicBezTo>
                    <a:cubicBezTo>
                      <a:pt x="32" y="99"/>
                      <a:pt x="35" y="106"/>
                      <a:pt x="39" y="111"/>
                    </a:cubicBezTo>
                    <a:cubicBezTo>
                      <a:pt x="34" y="109"/>
                      <a:pt x="29" y="105"/>
                      <a:pt x="25" y="101"/>
                    </a:cubicBezTo>
                    <a:cubicBezTo>
                      <a:pt x="22" y="98"/>
                      <a:pt x="19" y="95"/>
                      <a:pt x="17" y="92"/>
                    </a:cubicBezTo>
                    <a:close/>
                    <a:moveTo>
                      <a:pt x="101" y="101"/>
                    </a:moveTo>
                    <a:cubicBezTo>
                      <a:pt x="97" y="105"/>
                      <a:pt x="92" y="109"/>
                      <a:pt x="86" y="111"/>
                    </a:cubicBezTo>
                    <a:cubicBezTo>
                      <a:pt x="90" y="106"/>
                      <a:pt x="93" y="99"/>
                      <a:pt x="96" y="92"/>
                    </a:cubicBezTo>
                    <a:cubicBezTo>
                      <a:pt x="108" y="92"/>
                      <a:pt x="108" y="92"/>
                      <a:pt x="108" y="92"/>
                    </a:cubicBezTo>
                    <a:cubicBezTo>
                      <a:pt x="106" y="95"/>
                      <a:pt x="104" y="98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任意多边形 51"/>
              <p:cNvSpPr/>
              <p:nvPr/>
            </p:nvSpPr>
            <p:spPr bwMode="auto">
              <a:xfrm>
                <a:off x="10577753" y="1690759"/>
                <a:ext cx="189861" cy="187904"/>
              </a:xfrm>
              <a:custGeom>
                <a:avLst/>
                <a:gdLst>
                  <a:gd name="T0" fmla="*/ 49 w 59"/>
                  <a:gd name="T1" fmla="*/ 0 h 59"/>
                  <a:gd name="T2" fmla="*/ 9 w 59"/>
                  <a:gd name="T3" fmla="*/ 0 h 59"/>
                  <a:gd name="T4" fmla="*/ 0 w 59"/>
                  <a:gd name="T5" fmla="*/ 10 h 59"/>
                  <a:gd name="T6" fmla="*/ 0 w 59"/>
                  <a:gd name="T7" fmla="*/ 49 h 59"/>
                  <a:gd name="T8" fmla="*/ 9 w 59"/>
                  <a:gd name="T9" fmla="*/ 59 h 59"/>
                  <a:gd name="T10" fmla="*/ 49 w 59"/>
                  <a:gd name="T11" fmla="*/ 59 h 59"/>
                  <a:gd name="T12" fmla="*/ 59 w 59"/>
                  <a:gd name="T13" fmla="*/ 49 h 59"/>
                  <a:gd name="T14" fmla="*/ 59 w 59"/>
                  <a:gd name="T15" fmla="*/ 10 h 59"/>
                  <a:gd name="T16" fmla="*/ 49 w 59"/>
                  <a:gd name="T17" fmla="*/ 0 h 59"/>
                  <a:gd name="T18" fmla="*/ 40 w 59"/>
                  <a:gd name="T19" fmla="*/ 2 h 59"/>
                  <a:gd name="T20" fmla="*/ 40 w 59"/>
                  <a:gd name="T21" fmla="*/ 11 h 59"/>
                  <a:gd name="T22" fmla="*/ 31 w 59"/>
                  <a:gd name="T23" fmla="*/ 11 h 59"/>
                  <a:gd name="T24" fmla="*/ 31 w 59"/>
                  <a:gd name="T25" fmla="*/ 2 h 59"/>
                  <a:gd name="T26" fmla="*/ 40 w 59"/>
                  <a:gd name="T27" fmla="*/ 2 h 59"/>
                  <a:gd name="T28" fmla="*/ 27 w 59"/>
                  <a:gd name="T29" fmla="*/ 2 h 59"/>
                  <a:gd name="T30" fmla="*/ 27 w 59"/>
                  <a:gd name="T31" fmla="*/ 11 h 59"/>
                  <a:gd name="T32" fmla="*/ 18 w 59"/>
                  <a:gd name="T33" fmla="*/ 11 h 59"/>
                  <a:gd name="T34" fmla="*/ 18 w 59"/>
                  <a:gd name="T35" fmla="*/ 2 h 59"/>
                  <a:gd name="T36" fmla="*/ 27 w 59"/>
                  <a:gd name="T37" fmla="*/ 2 h 59"/>
                  <a:gd name="T38" fmla="*/ 1 w 59"/>
                  <a:gd name="T39" fmla="*/ 11 h 59"/>
                  <a:gd name="T40" fmla="*/ 1 w 59"/>
                  <a:gd name="T41" fmla="*/ 10 h 59"/>
                  <a:gd name="T42" fmla="*/ 9 w 59"/>
                  <a:gd name="T43" fmla="*/ 2 h 59"/>
                  <a:gd name="T44" fmla="*/ 14 w 59"/>
                  <a:gd name="T45" fmla="*/ 2 h 59"/>
                  <a:gd name="T46" fmla="*/ 14 w 59"/>
                  <a:gd name="T47" fmla="*/ 11 h 59"/>
                  <a:gd name="T48" fmla="*/ 1 w 59"/>
                  <a:gd name="T49" fmla="*/ 11 h 59"/>
                  <a:gd name="T50" fmla="*/ 44 w 59"/>
                  <a:gd name="T51" fmla="*/ 37 h 59"/>
                  <a:gd name="T52" fmla="*/ 33 w 59"/>
                  <a:gd name="T53" fmla="*/ 37 h 59"/>
                  <a:gd name="T54" fmla="*/ 33 w 59"/>
                  <a:gd name="T55" fmla="*/ 48 h 59"/>
                  <a:gd name="T56" fmla="*/ 25 w 59"/>
                  <a:gd name="T57" fmla="*/ 48 h 59"/>
                  <a:gd name="T58" fmla="*/ 25 w 59"/>
                  <a:gd name="T59" fmla="*/ 37 h 59"/>
                  <a:gd name="T60" fmla="*/ 14 w 59"/>
                  <a:gd name="T61" fmla="*/ 37 h 59"/>
                  <a:gd name="T62" fmla="*/ 14 w 59"/>
                  <a:gd name="T63" fmla="*/ 30 h 59"/>
                  <a:gd name="T64" fmla="*/ 25 w 59"/>
                  <a:gd name="T65" fmla="*/ 30 h 59"/>
                  <a:gd name="T66" fmla="*/ 25 w 59"/>
                  <a:gd name="T67" fmla="*/ 18 h 59"/>
                  <a:gd name="T68" fmla="*/ 33 w 59"/>
                  <a:gd name="T69" fmla="*/ 18 h 59"/>
                  <a:gd name="T70" fmla="*/ 33 w 59"/>
                  <a:gd name="T71" fmla="*/ 30 h 59"/>
                  <a:gd name="T72" fmla="*/ 44 w 59"/>
                  <a:gd name="T73" fmla="*/ 30 h 59"/>
                  <a:gd name="T74" fmla="*/ 44 w 59"/>
                  <a:gd name="T75" fmla="*/ 37 h 59"/>
                  <a:gd name="T76" fmla="*/ 57 w 59"/>
                  <a:gd name="T77" fmla="*/ 11 h 59"/>
                  <a:gd name="T78" fmla="*/ 44 w 59"/>
                  <a:gd name="T79" fmla="*/ 11 h 59"/>
                  <a:gd name="T80" fmla="*/ 44 w 59"/>
                  <a:gd name="T81" fmla="*/ 2 h 59"/>
                  <a:gd name="T82" fmla="*/ 49 w 59"/>
                  <a:gd name="T83" fmla="*/ 2 h 59"/>
                  <a:gd name="T84" fmla="*/ 57 w 59"/>
                  <a:gd name="T85" fmla="*/ 10 h 59"/>
                  <a:gd name="T86" fmla="*/ 57 w 59"/>
                  <a:gd name="T87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9" h="59">
                    <a:moveTo>
                      <a:pt x="4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5"/>
                      <a:pt x="4" y="59"/>
                      <a:pt x="9" y="59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54" y="59"/>
                      <a:pt x="59" y="55"/>
                      <a:pt x="59" y="49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4"/>
                      <a:pt x="54" y="0"/>
                      <a:pt x="49" y="0"/>
                    </a:cubicBezTo>
                    <a:close/>
                    <a:moveTo>
                      <a:pt x="40" y="2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2"/>
                      <a:pt x="31" y="2"/>
                      <a:pt x="31" y="2"/>
                    </a:cubicBezTo>
                    <a:lnTo>
                      <a:pt x="40" y="2"/>
                    </a:lnTo>
                    <a:close/>
                    <a:moveTo>
                      <a:pt x="27" y="2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2"/>
                      <a:pt x="18" y="2"/>
                      <a:pt x="18" y="2"/>
                    </a:cubicBezTo>
                    <a:lnTo>
                      <a:pt x="27" y="2"/>
                    </a:lnTo>
                    <a:close/>
                    <a:moveTo>
                      <a:pt x="1" y="11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5"/>
                      <a:pt x="5" y="2"/>
                      <a:pt x="9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1"/>
                      <a:pt x="14" y="11"/>
                      <a:pt x="14" y="11"/>
                    </a:cubicBezTo>
                    <a:lnTo>
                      <a:pt x="1" y="11"/>
                    </a:lnTo>
                    <a:close/>
                    <a:moveTo>
                      <a:pt x="44" y="37"/>
                    </a:move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4" y="37"/>
                    </a:lnTo>
                    <a:close/>
                    <a:moveTo>
                      <a:pt x="57" y="11"/>
                    </a:move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53" y="2"/>
                      <a:pt x="57" y="5"/>
                      <a:pt x="57" y="10"/>
                    </a:cubicBezTo>
                    <a:lnTo>
                      <a:pt x="5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任意多边形 52"/>
              <p:cNvSpPr/>
              <p:nvPr/>
            </p:nvSpPr>
            <p:spPr bwMode="auto">
              <a:xfrm>
                <a:off x="10793059" y="1731862"/>
                <a:ext cx="176160" cy="137013"/>
              </a:xfrm>
              <a:custGeom>
                <a:avLst/>
                <a:gdLst>
                  <a:gd name="T0" fmla="*/ 34 w 90"/>
                  <a:gd name="T1" fmla="*/ 70 h 70"/>
                  <a:gd name="T2" fmla="*/ 0 w 90"/>
                  <a:gd name="T3" fmla="*/ 36 h 70"/>
                  <a:gd name="T4" fmla="*/ 18 w 90"/>
                  <a:gd name="T5" fmla="*/ 19 h 70"/>
                  <a:gd name="T6" fmla="*/ 34 w 90"/>
                  <a:gd name="T7" fmla="*/ 36 h 70"/>
                  <a:gd name="T8" fmla="*/ 72 w 90"/>
                  <a:gd name="T9" fmla="*/ 0 h 70"/>
                  <a:gd name="T10" fmla="*/ 90 w 90"/>
                  <a:gd name="T11" fmla="*/ 16 h 70"/>
                  <a:gd name="T12" fmla="*/ 34 w 90"/>
                  <a:gd name="T13" fmla="*/ 70 h 70"/>
                  <a:gd name="T14" fmla="*/ 9 w 90"/>
                  <a:gd name="T15" fmla="*/ 36 h 70"/>
                  <a:gd name="T16" fmla="*/ 34 w 90"/>
                  <a:gd name="T17" fmla="*/ 60 h 70"/>
                  <a:gd name="T18" fmla="*/ 80 w 90"/>
                  <a:gd name="T19" fmla="*/ 16 h 70"/>
                  <a:gd name="T20" fmla="*/ 72 w 90"/>
                  <a:gd name="T21" fmla="*/ 8 h 70"/>
                  <a:gd name="T22" fmla="*/ 34 w 90"/>
                  <a:gd name="T23" fmla="*/ 46 h 70"/>
                  <a:gd name="T24" fmla="*/ 18 w 90"/>
                  <a:gd name="T25" fmla="*/ 28 h 70"/>
                  <a:gd name="T26" fmla="*/ 9 w 90"/>
                  <a:gd name="T27" fmla="*/ 3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70">
                    <a:moveTo>
                      <a:pt x="34" y="70"/>
                    </a:moveTo>
                    <a:lnTo>
                      <a:pt x="0" y="36"/>
                    </a:lnTo>
                    <a:lnTo>
                      <a:pt x="18" y="19"/>
                    </a:lnTo>
                    <a:lnTo>
                      <a:pt x="34" y="36"/>
                    </a:lnTo>
                    <a:lnTo>
                      <a:pt x="72" y="0"/>
                    </a:lnTo>
                    <a:lnTo>
                      <a:pt x="90" y="16"/>
                    </a:lnTo>
                    <a:lnTo>
                      <a:pt x="34" y="70"/>
                    </a:lnTo>
                    <a:close/>
                    <a:moveTo>
                      <a:pt x="9" y="36"/>
                    </a:moveTo>
                    <a:lnTo>
                      <a:pt x="34" y="60"/>
                    </a:lnTo>
                    <a:lnTo>
                      <a:pt x="80" y="16"/>
                    </a:lnTo>
                    <a:lnTo>
                      <a:pt x="72" y="8"/>
                    </a:lnTo>
                    <a:lnTo>
                      <a:pt x="34" y="46"/>
                    </a:lnTo>
                    <a:lnTo>
                      <a:pt x="18" y="28"/>
                    </a:lnTo>
                    <a:lnTo>
                      <a:pt x="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8" name="任意多边形 53"/>
              <p:cNvSpPr/>
              <p:nvPr/>
            </p:nvSpPr>
            <p:spPr bwMode="auto">
              <a:xfrm>
                <a:off x="10789144" y="4738319"/>
                <a:ext cx="252496" cy="258367"/>
              </a:xfrm>
              <a:custGeom>
                <a:avLst/>
                <a:gdLst>
                  <a:gd name="T0" fmla="*/ 69 w 79"/>
                  <a:gd name="T1" fmla="*/ 22 h 81"/>
                  <a:gd name="T2" fmla="*/ 22 w 79"/>
                  <a:gd name="T3" fmla="*/ 14 h 81"/>
                  <a:gd name="T4" fmla="*/ 19 w 79"/>
                  <a:gd name="T5" fmla="*/ 3 h 81"/>
                  <a:gd name="T6" fmla="*/ 0 w 79"/>
                  <a:gd name="T7" fmla="*/ 5 h 81"/>
                  <a:gd name="T8" fmla="*/ 12 w 79"/>
                  <a:gd name="T9" fmla="*/ 12 h 81"/>
                  <a:gd name="T10" fmla="*/ 14 w 79"/>
                  <a:gd name="T11" fmla="*/ 54 h 81"/>
                  <a:gd name="T12" fmla="*/ 61 w 79"/>
                  <a:gd name="T13" fmla="*/ 59 h 81"/>
                  <a:gd name="T14" fmla="*/ 76 w 79"/>
                  <a:gd name="T15" fmla="*/ 20 h 81"/>
                  <a:gd name="T16" fmla="*/ 36 w 79"/>
                  <a:gd name="T17" fmla="*/ 32 h 81"/>
                  <a:gd name="T18" fmla="*/ 45 w 79"/>
                  <a:gd name="T19" fmla="*/ 39 h 81"/>
                  <a:gd name="T20" fmla="*/ 44 w 79"/>
                  <a:gd name="T21" fmla="*/ 44 h 81"/>
                  <a:gd name="T22" fmla="*/ 33 w 79"/>
                  <a:gd name="T23" fmla="*/ 47 h 81"/>
                  <a:gd name="T24" fmla="*/ 44 w 79"/>
                  <a:gd name="T25" fmla="*/ 44 h 81"/>
                  <a:gd name="T26" fmla="*/ 38 w 79"/>
                  <a:gd name="T27" fmla="*/ 23 h 81"/>
                  <a:gd name="T28" fmla="*/ 47 w 79"/>
                  <a:gd name="T29" fmla="*/ 29 h 81"/>
                  <a:gd name="T30" fmla="*/ 22 w 79"/>
                  <a:gd name="T31" fmla="*/ 19 h 81"/>
                  <a:gd name="T32" fmla="*/ 32 w 79"/>
                  <a:gd name="T33" fmla="*/ 27 h 81"/>
                  <a:gd name="T34" fmla="*/ 22 w 79"/>
                  <a:gd name="T35" fmla="*/ 19 h 81"/>
                  <a:gd name="T36" fmla="*/ 31 w 79"/>
                  <a:gd name="T37" fmla="*/ 32 h 81"/>
                  <a:gd name="T38" fmla="*/ 21 w 79"/>
                  <a:gd name="T39" fmla="*/ 35 h 81"/>
                  <a:gd name="T40" fmla="*/ 20 w 79"/>
                  <a:gd name="T41" fmla="*/ 40 h 81"/>
                  <a:gd name="T42" fmla="*/ 28 w 79"/>
                  <a:gd name="T43" fmla="*/ 46 h 81"/>
                  <a:gd name="T44" fmla="*/ 20 w 79"/>
                  <a:gd name="T45" fmla="*/ 40 h 81"/>
                  <a:gd name="T46" fmla="*/ 48 w 79"/>
                  <a:gd name="T47" fmla="*/ 50 h 81"/>
                  <a:gd name="T48" fmla="*/ 57 w 79"/>
                  <a:gd name="T49" fmla="*/ 47 h 81"/>
                  <a:gd name="T50" fmla="*/ 59 w 79"/>
                  <a:gd name="T51" fmla="*/ 42 h 81"/>
                  <a:gd name="T52" fmla="*/ 51 w 79"/>
                  <a:gd name="T53" fmla="*/ 35 h 81"/>
                  <a:gd name="T54" fmla="*/ 59 w 79"/>
                  <a:gd name="T55" fmla="*/ 42 h 81"/>
                  <a:gd name="T56" fmla="*/ 52 w 79"/>
                  <a:gd name="T57" fmla="*/ 30 h 81"/>
                  <a:gd name="T58" fmla="*/ 66 w 79"/>
                  <a:gd name="T59" fmla="*/ 28 h 81"/>
                  <a:gd name="T60" fmla="*/ 9 w 79"/>
                  <a:gd name="T61" fmla="*/ 66 h 81"/>
                  <a:gd name="T62" fmla="*/ 24 w 79"/>
                  <a:gd name="T63" fmla="*/ 69 h 81"/>
                  <a:gd name="T64" fmla="*/ 18 w 79"/>
                  <a:gd name="T65" fmla="*/ 60 h 81"/>
                  <a:gd name="T66" fmla="*/ 39 w 79"/>
                  <a:gd name="T67" fmla="*/ 72 h 81"/>
                  <a:gd name="T68" fmla="*/ 54 w 79"/>
                  <a:gd name="T69" fmla="*/ 75 h 81"/>
                  <a:gd name="T70" fmla="*/ 48 w 79"/>
                  <a:gd name="T71" fmla="*/ 6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9" h="81">
                    <a:moveTo>
                      <a:pt x="76" y="20"/>
                    </a:moveTo>
                    <a:cubicBezTo>
                      <a:pt x="73" y="19"/>
                      <a:pt x="70" y="20"/>
                      <a:pt x="69" y="22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1" y="4"/>
                      <a:pt x="19" y="3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51"/>
                      <a:pt x="11" y="53"/>
                      <a:pt x="14" y="54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8" y="63"/>
                      <a:pt x="60" y="62"/>
                      <a:pt x="61" y="5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9" y="24"/>
                      <a:pt x="78" y="21"/>
                      <a:pt x="76" y="20"/>
                    </a:cubicBezTo>
                    <a:close/>
                    <a:moveTo>
                      <a:pt x="35" y="37"/>
                    </a:moveTo>
                    <a:cubicBezTo>
                      <a:pt x="36" y="32"/>
                      <a:pt x="36" y="32"/>
                      <a:pt x="36" y="32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5" y="39"/>
                      <a:pt x="45" y="39"/>
                      <a:pt x="45" y="39"/>
                    </a:cubicBezTo>
                    <a:lnTo>
                      <a:pt x="35" y="37"/>
                    </a:lnTo>
                    <a:close/>
                    <a:moveTo>
                      <a:pt x="44" y="44"/>
                    </a:moveTo>
                    <a:cubicBezTo>
                      <a:pt x="43" y="49"/>
                      <a:pt x="43" y="49"/>
                      <a:pt x="43" y="49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4" y="42"/>
                      <a:pt x="34" y="42"/>
                      <a:pt x="34" y="42"/>
                    </a:cubicBezTo>
                    <a:lnTo>
                      <a:pt x="44" y="44"/>
                    </a:lnTo>
                    <a:close/>
                    <a:moveTo>
                      <a:pt x="37" y="28"/>
                    </a:moveTo>
                    <a:cubicBezTo>
                      <a:pt x="38" y="23"/>
                      <a:pt x="38" y="23"/>
                      <a:pt x="38" y="23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7" y="29"/>
                      <a:pt x="47" y="29"/>
                      <a:pt x="47" y="29"/>
                    </a:cubicBezTo>
                    <a:lnTo>
                      <a:pt x="37" y="28"/>
                    </a:lnTo>
                    <a:close/>
                    <a:moveTo>
                      <a:pt x="22" y="19"/>
                    </a:moveTo>
                    <a:cubicBezTo>
                      <a:pt x="33" y="22"/>
                      <a:pt x="33" y="22"/>
                      <a:pt x="33" y="22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21" y="25"/>
                      <a:pt x="21" y="25"/>
                      <a:pt x="21" y="25"/>
                    </a:cubicBezTo>
                    <a:lnTo>
                      <a:pt x="22" y="19"/>
                    </a:lnTo>
                    <a:close/>
                    <a:moveTo>
                      <a:pt x="21" y="30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21" y="35"/>
                      <a:pt x="21" y="35"/>
                      <a:pt x="21" y="35"/>
                    </a:cubicBezTo>
                    <a:lnTo>
                      <a:pt x="21" y="30"/>
                    </a:lnTo>
                    <a:close/>
                    <a:moveTo>
                      <a:pt x="20" y="40"/>
                    </a:moveTo>
                    <a:cubicBezTo>
                      <a:pt x="29" y="41"/>
                      <a:pt x="29" y="41"/>
                      <a:pt x="29" y="41"/>
                    </a:cubicBezTo>
                    <a:cubicBezTo>
                      <a:pt x="28" y="46"/>
                      <a:pt x="28" y="46"/>
                      <a:pt x="28" y="46"/>
                    </a:cubicBezTo>
                    <a:cubicBezTo>
                      <a:pt x="20" y="45"/>
                      <a:pt x="20" y="45"/>
                      <a:pt x="20" y="45"/>
                    </a:cubicBezTo>
                    <a:lnTo>
                      <a:pt x="20" y="40"/>
                    </a:lnTo>
                    <a:close/>
                    <a:moveTo>
                      <a:pt x="54" y="52"/>
                    </a:moveTo>
                    <a:cubicBezTo>
                      <a:pt x="48" y="50"/>
                      <a:pt x="48" y="50"/>
                      <a:pt x="48" y="50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57" y="47"/>
                      <a:pt x="57" y="47"/>
                      <a:pt x="57" y="47"/>
                    </a:cubicBezTo>
                    <a:lnTo>
                      <a:pt x="54" y="52"/>
                    </a:lnTo>
                    <a:close/>
                    <a:moveTo>
                      <a:pt x="59" y="42"/>
                    </a:moveTo>
                    <a:cubicBezTo>
                      <a:pt x="50" y="40"/>
                      <a:pt x="50" y="40"/>
                      <a:pt x="50" y="40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61" y="37"/>
                      <a:pt x="61" y="37"/>
                      <a:pt x="61" y="37"/>
                    </a:cubicBezTo>
                    <a:lnTo>
                      <a:pt x="59" y="42"/>
                    </a:lnTo>
                    <a:close/>
                    <a:moveTo>
                      <a:pt x="64" y="33"/>
                    </a:moveTo>
                    <a:cubicBezTo>
                      <a:pt x="52" y="30"/>
                      <a:pt x="52" y="30"/>
                      <a:pt x="52" y="30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66" y="28"/>
                      <a:pt x="66" y="28"/>
                      <a:pt x="66" y="28"/>
                    </a:cubicBezTo>
                    <a:lnTo>
                      <a:pt x="64" y="33"/>
                    </a:lnTo>
                    <a:close/>
                    <a:moveTo>
                      <a:pt x="9" y="66"/>
                    </a:moveTo>
                    <a:cubicBezTo>
                      <a:pt x="8" y="70"/>
                      <a:pt x="11" y="74"/>
                      <a:pt x="15" y="75"/>
                    </a:cubicBezTo>
                    <a:cubicBezTo>
                      <a:pt x="19" y="76"/>
                      <a:pt x="23" y="73"/>
                      <a:pt x="24" y="69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5" y="65"/>
                      <a:pt x="22" y="61"/>
                      <a:pt x="18" y="60"/>
                    </a:cubicBezTo>
                    <a:cubicBezTo>
                      <a:pt x="14" y="59"/>
                      <a:pt x="10" y="62"/>
                      <a:pt x="9" y="66"/>
                    </a:cubicBezTo>
                    <a:close/>
                    <a:moveTo>
                      <a:pt x="39" y="72"/>
                    </a:moveTo>
                    <a:cubicBezTo>
                      <a:pt x="38" y="76"/>
                      <a:pt x="41" y="80"/>
                      <a:pt x="45" y="81"/>
                    </a:cubicBezTo>
                    <a:cubicBezTo>
                      <a:pt x="49" y="81"/>
                      <a:pt x="53" y="79"/>
                      <a:pt x="54" y="75"/>
                    </a:cubicBezTo>
                    <a:cubicBezTo>
                      <a:pt x="54" y="75"/>
                      <a:pt x="54" y="75"/>
                      <a:pt x="54" y="75"/>
                    </a:cubicBezTo>
                    <a:cubicBezTo>
                      <a:pt x="54" y="70"/>
                      <a:pt x="52" y="66"/>
                      <a:pt x="48" y="66"/>
                    </a:cubicBezTo>
                    <a:cubicBezTo>
                      <a:pt x="43" y="65"/>
                      <a:pt x="39" y="68"/>
                      <a:pt x="39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任意多边形 54"/>
              <p:cNvSpPr/>
              <p:nvPr/>
            </p:nvSpPr>
            <p:spPr bwMode="auto">
              <a:xfrm>
                <a:off x="10975090" y="4354682"/>
                <a:ext cx="150715" cy="152672"/>
              </a:xfrm>
              <a:custGeom>
                <a:avLst/>
                <a:gdLst>
                  <a:gd name="T0" fmla="*/ 24 w 47"/>
                  <a:gd name="T1" fmla="*/ 0 h 48"/>
                  <a:gd name="T2" fmla="*/ 0 w 47"/>
                  <a:gd name="T3" fmla="*/ 24 h 48"/>
                  <a:gd name="T4" fmla="*/ 24 w 47"/>
                  <a:gd name="T5" fmla="*/ 48 h 48"/>
                  <a:gd name="T6" fmla="*/ 47 w 47"/>
                  <a:gd name="T7" fmla="*/ 24 h 48"/>
                  <a:gd name="T8" fmla="*/ 24 w 47"/>
                  <a:gd name="T9" fmla="*/ 0 h 48"/>
                  <a:gd name="T10" fmla="*/ 6 w 47"/>
                  <a:gd name="T11" fmla="*/ 24 h 48"/>
                  <a:gd name="T12" fmla="*/ 24 w 47"/>
                  <a:gd name="T13" fmla="*/ 6 h 48"/>
                  <a:gd name="T14" fmla="*/ 24 w 47"/>
                  <a:gd name="T15" fmla="*/ 42 h 48"/>
                  <a:gd name="T16" fmla="*/ 6 w 47"/>
                  <a:gd name="T1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7" y="48"/>
                      <a:pt x="47" y="37"/>
                      <a:pt x="47" y="24"/>
                    </a:cubicBezTo>
                    <a:cubicBezTo>
                      <a:pt x="47" y="11"/>
                      <a:pt x="37" y="0"/>
                      <a:pt x="24" y="0"/>
                    </a:cubicBezTo>
                    <a:close/>
                    <a:moveTo>
                      <a:pt x="6" y="24"/>
                    </a:moveTo>
                    <a:cubicBezTo>
                      <a:pt x="6" y="14"/>
                      <a:pt x="14" y="6"/>
                      <a:pt x="24" y="6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14" y="42"/>
                      <a:pt x="6" y="34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0" name="任意多边形 55"/>
              <p:cNvSpPr/>
              <p:nvPr/>
            </p:nvSpPr>
            <p:spPr bwMode="auto">
              <a:xfrm>
                <a:off x="10642344" y="3839905"/>
                <a:ext cx="379722" cy="369934"/>
              </a:xfrm>
              <a:custGeom>
                <a:avLst/>
                <a:gdLst>
                  <a:gd name="T0" fmla="*/ 22 w 119"/>
                  <a:gd name="T1" fmla="*/ 19 h 116"/>
                  <a:gd name="T2" fmla="*/ 58 w 119"/>
                  <a:gd name="T3" fmla="*/ 33 h 116"/>
                  <a:gd name="T4" fmla="*/ 62 w 119"/>
                  <a:gd name="T5" fmla="*/ 12 h 116"/>
                  <a:gd name="T6" fmla="*/ 82 w 119"/>
                  <a:gd name="T7" fmla="*/ 3 h 116"/>
                  <a:gd name="T8" fmla="*/ 91 w 119"/>
                  <a:gd name="T9" fmla="*/ 23 h 116"/>
                  <a:gd name="T10" fmla="*/ 95 w 119"/>
                  <a:gd name="T11" fmla="*/ 49 h 116"/>
                  <a:gd name="T12" fmla="*/ 95 w 119"/>
                  <a:gd name="T13" fmla="*/ 50 h 116"/>
                  <a:gd name="T14" fmla="*/ 99 w 119"/>
                  <a:gd name="T15" fmla="*/ 41 h 116"/>
                  <a:gd name="T16" fmla="*/ 119 w 119"/>
                  <a:gd name="T17" fmla="*/ 49 h 116"/>
                  <a:gd name="T18" fmla="*/ 93 w 119"/>
                  <a:gd name="T19" fmla="*/ 116 h 116"/>
                  <a:gd name="T20" fmla="*/ 73 w 119"/>
                  <a:gd name="T21" fmla="*/ 109 h 116"/>
                  <a:gd name="T22" fmla="*/ 75 w 119"/>
                  <a:gd name="T23" fmla="*/ 103 h 116"/>
                  <a:gd name="T24" fmla="*/ 63 w 119"/>
                  <a:gd name="T25" fmla="*/ 103 h 116"/>
                  <a:gd name="T26" fmla="*/ 53 w 119"/>
                  <a:gd name="T27" fmla="*/ 106 h 116"/>
                  <a:gd name="T28" fmla="*/ 35 w 119"/>
                  <a:gd name="T29" fmla="*/ 102 h 116"/>
                  <a:gd name="T30" fmla="*/ 30 w 119"/>
                  <a:gd name="T31" fmla="*/ 100 h 116"/>
                  <a:gd name="T32" fmla="*/ 28 w 119"/>
                  <a:gd name="T33" fmla="*/ 99 h 116"/>
                  <a:gd name="T34" fmla="*/ 21 w 119"/>
                  <a:gd name="T35" fmla="*/ 83 h 116"/>
                  <a:gd name="T36" fmla="*/ 22 w 119"/>
                  <a:gd name="T37" fmla="*/ 80 h 116"/>
                  <a:gd name="T38" fmla="*/ 22 w 119"/>
                  <a:gd name="T39" fmla="*/ 70 h 116"/>
                  <a:gd name="T40" fmla="*/ 24 w 119"/>
                  <a:gd name="T41" fmla="*/ 67 h 116"/>
                  <a:gd name="T42" fmla="*/ 24 w 119"/>
                  <a:gd name="T43" fmla="*/ 57 h 116"/>
                  <a:gd name="T44" fmla="*/ 27 w 119"/>
                  <a:gd name="T45" fmla="*/ 52 h 116"/>
                  <a:gd name="T46" fmla="*/ 11 w 119"/>
                  <a:gd name="T47" fmla="*/ 46 h 116"/>
                  <a:gd name="T48" fmla="*/ 3 w 119"/>
                  <a:gd name="T49" fmla="*/ 28 h 116"/>
                  <a:gd name="T50" fmla="*/ 22 w 119"/>
                  <a:gd name="T51" fmla="*/ 19 h 116"/>
                  <a:gd name="T52" fmla="*/ 86 w 119"/>
                  <a:gd name="T53" fmla="*/ 106 h 116"/>
                  <a:gd name="T54" fmla="*/ 90 w 119"/>
                  <a:gd name="T55" fmla="*/ 104 h 116"/>
                  <a:gd name="T56" fmla="*/ 88 w 119"/>
                  <a:gd name="T57" fmla="*/ 99 h 116"/>
                  <a:gd name="T58" fmla="*/ 84 w 119"/>
                  <a:gd name="T59" fmla="*/ 101 h 116"/>
                  <a:gd name="T60" fmla="*/ 86 w 119"/>
                  <a:gd name="T61" fmla="*/ 106 h 116"/>
                  <a:gd name="T62" fmla="*/ 15 w 119"/>
                  <a:gd name="T63" fmla="*/ 40 h 116"/>
                  <a:gd name="T64" fmla="*/ 41 w 119"/>
                  <a:gd name="T65" fmla="*/ 50 h 116"/>
                  <a:gd name="T66" fmla="*/ 42 w 119"/>
                  <a:gd name="T67" fmla="*/ 50 h 116"/>
                  <a:gd name="T68" fmla="*/ 39 w 119"/>
                  <a:gd name="T69" fmla="*/ 57 h 116"/>
                  <a:gd name="T70" fmla="*/ 38 w 119"/>
                  <a:gd name="T71" fmla="*/ 57 h 116"/>
                  <a:gd name="T72" fmla="*/ 31 w 119"/>
                  <a:gd name="T73" fmla="*/ 60 h 116"/>
                  <a:gd name="T74" fmla="*/ 32 w 119"/>
                  <a:gd name="T75" fmla="*/ 66 h 116"/>
                  <a:gd name="T76" fmla="*/ 34 w 119"/>
                  <a:gd name="T77" fmla="*/ 68 h 116"/>
                  <a:gd name="T78" fmla="*/ 31 w 119"/>
                  <a:gd name="T79" fmla="*/ 70 h 116"/>
                  <a:gd name="T80" fmla="*/ 30 w 119"/>
                  <a:gd name="T81" fmla="*/ 73 h 116"/>
                  <a:gd name="T82" fmla="*/ 30 w 119"/>
                  <a:gd name="T83" fmla="*/ 78 h 116"/>
                  <a:gd name="T84" fmla="*/ 32 w 119"/>
                  <a:gd name="T85" fmla="*/ 81 h 116"/>
                  <a:gd name="T86" fmla="*/ 30 w 119"/>
                  <a:gd name="T87" fmla="*/ 83 h 116"/>
                  <a:gd name="T88" fmla="*/ 28 w 119"/>
                  <a:gd name="T89" fmla="*/ 85 h 116"/>
                  <a:gd name="T90" fmla="*/ 31 w 119"/>
                  <a:gd name="T91" fmla="*/ 93 h 116"/>
                  <a:gd name="T92" fmla="*/ 33 w 119"/>
                  <a:gd name="T93" fmla="*/ 93 h 116"/>
                  <a:gd name="T94" fmla="*/ 38 w 119"/>
                  <a:gd name="T95" fmla="*/ 95 h 116"/>
                  <a:gd name="T96" fmla="*/ 60 w 119"/>
                  <a:gd name="T97" fmla="*/ 96 h 116"/>
                  <a:gd name="T98" fmla="*/ 78 w 119"/>
                  <a:gd name="T99" fmla="*/ 95 h 116"/>
                  <a:gd name="T100" fmla="*/ 92 w 119"/>
                  <a:gd name="T101" fmla="*/ 59 h 116"/>
                  <a:gd name="T102" fmla="*/ 88 w 119"/>
                  <a:gd name="T103" fmla="*/ 55 h 116"/>
                  <a:gd name="T104" fmla="*/ 83 w 119"/>
                  <a:gd name="T105" fmla="*/ 20 h 116"/>
                  <a:gd name="T106" fmla="*/ 79 w 119"/>
                  <a:gd name="T107" fmla="*/ 12 h 116"/>
                  <a:gd name="T108" fmla="*/ 70 w 119"/>
                  <a:gd name="T109" fmla="*/ 15 h 116"/>
                  <a:gd name="T110" fmla="*/ 67 w 119"/>
                  <a:gd name="T111" fmla="*/ 37 h 116"/>
                  <a:gd name="T112" fmla="*/ 66 w 119"/>
                  <a:gd name="T113" fmla="*/ 44 h 116"/>
                  <a:gd name="T114" fmla="*/ 20 w 119"/>
                  <a:gd name="T115" fmla="*/ 26 h 116"/>
                  <a:gd name="T116" fmla="*/ 10 w 119"/>
                  <a:gd name="T117" fmla="*/ 31 h 116"/>
                  <a:gd name="T118" fmla="*/ 15 w 119"/>
                  <a:gd name="T119" fmla="*/ 4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9" h="116">
                    <a:moveTo>
                      <a:pt x="22" y="19"/>
                    </a:moveTo>
                    <a:cubicBezTo>
                      <a:pt x="58" y="33"/>
                      <a:pt x="58" y="33"/>
                      <a:pt x="58" y="33"/>
                    </a:cubicBezTo>
                    <a:cubicBezTo>
                      <a:pt x="59" y="24"/>
                      <a:pt x="59" y="21"/>
                      <a:pt x="62" y="12"/>
                    </a:cubicBezTo>
                    <a:cubicBezTo>
                      <a:pt x="65" y="4"/>
                      <a:pt x="74" y="0"/>
                      <a:pt x="82" y="3"/>
                    </a:cubicBezTo>
                    <a:cubicBezTo>
                      <a:pt x="90" y="6"/>
                      <a:pt x="94" y="15"/>
                      <a:pt x="91" y="23"/>
                    </a:cubicBezTo>
                    <a:cubicBezTo>
                      <a:pt x="87" y="34"/>
                      <a:pt x="89" y="41"/>
                      <a:pt x="95" y="49"/>
                    </a:cubicBezTo>
                    <a:cubicBezTo>
                      <a:pt x="95" y="50"/>
                      <a:pt x="95" y="50"/>
                      <a:pt x="95" y="50"/>
                    </a:cubicBezTo>
                    <a:cubicBezTo>
                      <a:pt x="99" y="41"/>
                      <a:pt x="99" y="41"/>
                      <a:pt x="99" y="41"/>
                    </a:cubicBezTo>
                    <a:cubicBezTo>
                      <a:pt x="119" y="49"/>
                      <a:pt x="119" y="49"/>
                      <a:pt x="119" y="49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5" y="103"/>
                      <a:pt x="75" y="103"/>
                      <a:pt x="75" y="103"/>
                    </a:cubicBezTo>
                    <a:cubicBezTo>
                      <a:pt x="68" y="101"/>
                      <a:pt x="66" y="102"/>
                      <a:pt x="63" y="103"/>
                    </a:cubicBezTo>
                    <a:cubicBezTo>
                      <a:pt x="60" y="104"/>
                      <a:pt x="57" y="106"/>
                      <a:pt x="53" y="106"/>
                    </a:cubicBezTo>
                    <a:cubicBezTo>
                      <a:pt x="48" y="106"/>
                      <a:pt x="42" y="105"/>
                      <a:pt x="35" y="102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1" y="97"/>
                      <a:pt x="18" y="89"/>
                      <a:pt x="21" y="83"/>
                    </a:cubicBezTo>
                    <a:cubicBezTo>
                      <a:pt x="21" y="82"/>
                      <a:pt x="22" y="81"/>
                      <a:pt x="22" y="80"/>
                    </a:cubicBezTo>
                    <a:cubicBezTo>
                      <a:pt x="21" y="77"/>
                      <a:pt x="21" y="73"/>
                      <a:pt x="22" y="70"/>
                    </a:cubicBezTo>
                    <a:cubicBezTo>
                      <a:pt x="23" y="69"/>
                      <a:pt x="23" y="68"/>
                      <a:pt x="24" y="67"/>
                    </a:cubicBezTo>
                    <a:cubicBezTo>
                      <a:pt x="23" y="64"/>
                      <a:pt x="23" y="60"/>
                      <a:pt x="24" y="57"/>
                    </a:cubicBezTo>
                    <a:cubicBezTo>
                      <a:pt x="25" y="55"/>
                      <a:pt x="26" y="54"/>
                      <a:pt x="27" y="52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4" y="44"/>
                      <a:pt x="0" y="35"/>
                      <a:pt x="3" y="28"/>
                    </a:cubicBezTo>
                    <a:cubicBezTo>
                      <a:pt x="6" y="20"/>
                      <a:pt x="14" y="16"/>
                      <a:pt x="22" y="19"/>
                    </a:cubicBezTo>
                    <a:close/>
                    <a:moveTo>
                      <a:pt x="86" y="106"/>
                    </a:moveTo>
                    <a:cubicBezTo>
                      <a:pt x="88" y="106"/>
                      <a:pt x="90" y="106"/>
                      <a:pt x="90" y="104"/>
                    </a:cubicBezTo>
                    <a:cubicBezTo>
                      <a:pt x="91" y="102"/>
                      <a:pt x="90" y="100"/>
                      <a:pt x="88" y="99"/>
                    </a:cubicBezTo>
                    <a:cubicBezTo>
                      <a:pt x="86" y="98"/>
                      <a:pt x="84" y="99"/>
                      <a:pt x="84" y="101"/>
                    </a:cubicBezTo>
                    <a:cubicBezTo>
                      <a:pt x="83" y="103"/>
                      <a:pt x="84" y="105"/>
                      <a:pt x="86" y="106"/>
                    </a:cubicBezTo>
                    <a:close/>
                    <a:moveTo>
                      <a:pt x="15" y="40"/>
                    </a:moveTo>
                    <a:cubicBezTo>
                      <a:pt x="41" y="50"/>
                      <a:pt x="41" y="50"/>
                      <a:pt x="41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6" y="56"/>
                      <a:pt x="32" y="57"/>
                      <a:pt x="31" y="60"/>
                    </a:cubicBezTo>
                    <a:cubicBezTo>
                      <a:pt x="31" y="62"/>
                      <a:pt x="31" y="64"/>
                      <a:pt x="32" y="66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1"/>
                      <a:pt x="30" y="72"/>
                      <a:pt x="30" y="73"/>
                    </a:cubicBezTo>
                    <a:cubicBezTo>
                      <a:pt x="29" y="75"/>
                      <a:pt x="29" y="77"/>
                      <a:pt x="30" y="78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0" y="83"/>
                      <a:pt x="30" y="83"/>
                      <a:pt x="30" y="83"/>
                    </a:cubicBezTo>
                    <a:cubicBezTo>
                      <a:pt x="29" y="84"/>
                      <a:pt x="28" y="85"/>
                      <a:pt x="28" y="85"/>
                    </a:cubicBezTo>
                    <a:cubicBezTo>
                      <a:pt x="27" y="88"/>
                      <a:pt x="28" y="92"/>
                      <a:pt x="31" y="93"/>
                    </a:cubicBezTo>
                    <a:cubicBezTo>
                      <a:pt x="33" y="93"/>
                      <a:pt x="33" y="93"/>
                      <a:pt x="33" y="93"/>
                    </a:cubicBezTo>
                    <a:cubicBezTo>
                      <a:pt x="38" y="95"/>
                      <a:pt x="38" y="95"/>
                      <a:pt x="38" y="95"/>
                    </a:cubicBezTo>
                    <a:cubicBezTo>
                      <a:pt x="51" y="100"/>
                      <a:pt x="56" y="97"/>
                      <a:pt x="60" y="96"/>
                    </a:cubicBezTo>
                    <a:cubicBezTo>
                      <a:pt x="64" y="94"/>
                      <a:pt x="68" y="92"/>
                      <a:pt x="78" y="95"/>
                    </a:cubicBezTo>
                    <a:cubicBezTo>
                      <a:pt x="92" y="59"/>
                      <a:pt x="92" y="59"/>
                      <a:pt x="92" y="59"/>
                    </a:cubicBezTo>
                    <a:cubicBezTo>
                      <a:pt x="90" y="58"/>
                      <a:pt x="89" y="56"/>
                      <a:pt x="88" y="55"/>
                    </a:cubicBezTo>
                    <a:cubicBezTo>
                      <a:pt x="81" y="43"/>
                      <a:pt x="78" y="34"/>
                      <a:pt x="83" y="20"/>
                    </a:cubicBezTo>
                    <a:cubicBezTo>
                      <a:pt x="85" y="17"/>
                      <a:pt x="83" y="13"/>
                      <a:pt x="79" y="12"/>
                    </a:cubicBezTo>
                    <a:cubicBezTo>
                      <a:pt x="76" y="10"/>
                      <a:pt x="72" y="12"/>
                      <a:pt x="70" y="15"/>
                    </a:cubicBezTo>
                    <a:cubicBezTo>
                      <a:pt x="67" y="24"/>
                      <a:pt x="67" y="27"/>
                      <a:pt x="67" y="37"/>
                    </a:cubicBezTo>
                    <a:cubicBezTo>
                      <a:pt x="67" y="39"/>
                      <a:pt x="66" y="42"/>
                      <a:pt x="66" y="44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6" y="25"/>
                      <a:pt x="12" y="27"/>
                      <a:pt x="10" y="31"/>
                    </a:cubicBezTo>
                    <a:cubicBezTo>
                      <a:pt x="9" y="34"/>
                      <a:pt x="11" y="38"/>
                      <a:pt x="1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任意多边形 56"/>
              <p:cNvSpPr/>
              <p:nvPr/>
            </p:nvSpPr>
            <p:spPr bwMode="auto">
              <a:xfrm>
                <a:off x="10495545" y="4229413"/>
                <a:ext cx="459973" cy="403210"/>
              </a:xfrm>
              <a:custGeom>
                <a:avLst/>
                <a:gdLst>
                  <a:gd name="T0" fmla="*/ 144 w 144"/>
                  <a:gd name="T1" fmla="*/ 41 h 126"/>
                  <a:gd name="T2" fmla="*/ 102 w 144"/>
                  <a:gd name="T3" fmla="*/ 0 h 126"/>
                  <a:gd name="T4" fmla="*/ 72 w 144"/>
                  <a:gd name="T5" fmla="*/ 14 h 126"/>
                  <a:gd name="T6" fmla="*/ 41 w 144"/>
                  <a:gd name="T7" fmla="*/ 0 h 126"/>
                  <a:gd name="T8" fmla="*/ 0 w 144"/>
                  <a:gd name="T9" fmla="*/ 41 h 126"/>
                  <a:gd name="T10" fmla="*/ 13 w 144"/>
                  <a:gd name="T11" fmla="*/ 72 h 126"/>
                  <a:gd name="T12" fmla="*/ 13 w 144"/>
                  <a:gd name="T13" fmla="*/ 72 h 126"/>
                  <a:gd name="T14" fmla="*/ 58 w 144"/>
                  <a:gd name="T15" fmla="*/ 117 h 126"/>
                  <a:gd name="T16" fmla="*/ 72 w 144"/>
                  <a:gd name="T17" fmla="*/ 126 h 126"/>
                  <a:gd name="T18" fmla="*/ 85 w 144"/>
                  <a:gd name="T19" fmla="*/ 117 h 126"/>
                  <a:gd name="T20" fmla="*/ 130 w 144"/>
                  <a:gd name="T21" fmla="*/ 72 h 126"/>
                  <a:gd name="T22" fmla="*/ 130 w 144"/>
                  <a:gd name="T23" fmla="*/ 72 h 126"/>
                  <a:gd name="T24" fmla="*/ 144 w 144"/>
                  <a:gd name="T25" fmla="*/ 41 h 126"/>
                  <a:gd name="T26" fmla="*/ 118 w 144"/>
                  <a:gd name="T27" fmla="*/ 59 h 126"/>
                  <a:gd name="T28" fmla="*/ 73 w 144"/>
                  <a:gd name="T29" fmla="*/ 104 h 126"/>
                  <a:gd name="T30" fmla="*/ 72 w 144"/>
                  <a:gd name="T31" fmla="*/ 105 h 126"/>
                  <a:gd name="T32" fmla="*/ 71 w 144"/>
                  <a:gd name="T33" fmla="*/ 104 h 126"/>
                  <a:gd name="T34" fmla="*/ 25 w 144"/>
                  <a:gd name="T35" fmla="*/ 59 h 126"/>
                  <a:gd name="T36" fmla="*/ 18 w 144"/>
                  <a:gd name="T37" fmla="*/ 41 h 126"/>
                  <a:gd name="T38" fmla="*/ 41 w 144"/>
                  <a:gd name="T39" fmla="*/ 18 h 126"/>
                  <a:gd name="T40" fmla="*/ 58 w 144"/>
                  <a:gd name="T41" fmla="*/ 26 h 126"/>
                  <a:gd name="T42" fmla="*/ 72 w 144"/>
                  <a:gd name="T43" fmla="*/ 40 h 126"/>
                  <a:gd name="T44" fmla="*/ 85 w 144"/>
                  <a:gd name="T45" fmla="*/ 26 h 126"/>
                  <a:gd name="T46" fmla="*/ 102 w 144"/>
                  <a:gd name="T47" fmla="*/ 18 h 126"/>
                  <a:gd name="T48" fmla="*/ 126 w 144"/>
                  <a:gd name="T49" fmla="*/ 41 h 126"/>
                  <a:gd name="T50" fmla="*/ 118 w 144"/>
                  <a:gd name="T51" fmla="*/ 5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" h="126">
                    <a:moveTo>
                      <a:pt x="144" y="41"/>
                    </a:moveTo>
                    <a:cubicBezTo>
                      <a:pt x="144" y="19"/>
                      <a:pt x="125" y="0"/>
                      <a:pt x="102" y="0"/>
                    </a:cubicBezTo>
                    <a:cubicBezTo>
                      <a:pt x="90" y="0"/>
                      <a:pt x="79" y="5"/>
                      <a:pt x="72" y="14"/>
                    </a:cubicBezTo>
                    <a:cubicBezTo>
                      <a:pt x="64" y="5"/>
                      <a:pt x="53" y="0"/>
                      <a:pt x="41" y="0"/>
                    </a:cubicBezTo>
                    <a:cubicBezTo>
                      <a:pt x="18" y="0"/>
                      <a:pt x="0" y="19"/>
                      <a:pt x="0" y="41"/>
                    </a:cubicBezTo>
                    <a:cubicBezTo>
                      <a:pt x="0" y="54"/>
                      <a:pt x="5" y="65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58" y="117"/>
                      <a:pt x="58" y="117"/>
                      <a:pt x="58" y="117"/>
                    </a:cubicBezTo>
                    <a:cubicBezTo>
                      <a:pt x="63" y="122"/>
                      <a:pt x="67" y="126"/>
                      <a:pt x="72" y="126"/>
                    </a:cubicBezTo>
                    <a:cubicBezTo>
                      <a:pt x="76" y="126"/>
                      <a:pt x="81" y="122"/>
                      <a:pt x="85" y="117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9" y="65"/>
                      <a:pt x="144" y="54"/>
                      <a:pt x="144" y="41"/>
                    </a:cubicBezTo>
                    <a:close/>
                    <a:moveTo>
                      <a:pt x="118" y="59"/>
                    </a:moveTo>
                    <a:cubicBezTo>
                      <a:pt x="73" y="104"/>
                      <a:pt x="73" y="104"/>
                      <a:pt x="73" y="104"/>
                    </a:cubicBezTo>
                    <a:cubicBezTo>
                      <a:pt x="72" y="105"/>
                      <a:pt x="72" y="105"/>
                      <a:pt x="72" y="105"/>
                    </a:cubicBezTo>
                    <a:cubicBezTo>
                      <a:pt x="72" y="105"/>
                      <a:pt x="71" y="105"/>
                      <a:pt x="71" y="104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0" y="54"/>
                      <a:pt x="18" y="48"/>
                      <a:pt x="18" y="41"/>
                    </a:cubicBezTo>
                    <a:cubicBezTo>
                      <a:pt x="18" y="29"/>
                      <a:pt x="28" y="18"/>
                      <a:pt x="41" y="18"/>
                    </a:cubicBezTo>
                    <a:cubicBezTo>
                      <a:pt x="48" y="18"/>
                      <a:pt x="54" y="21"/>
                      <a:pt x="58" y="26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90" y="21"/>
                      <a:pt x="96" y="18"/>
                      <a:pt x="102" y="18"/>
                    </a:cubicBezTo>
                    <a:cubicBezTo>
                      <a:pt x="115" y="18"/>
                      <a:pt x="126" y="29"/>
                      <a:pt x="126" y="41"/>
                    </a:cubicBezTo>
                    <a:cubicBezTo>
                      <a:pt x="126" y="48"/>
                      <a:pt x="123" y="54"/>
                      <a:pt x="11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2" name="任意多边形 57"/>
              <p:cNvSpPr/>
              <p:nvPr/>
            </p:nvSpPr>
            <p:spPr bwMode="auto">
              <a:xfrm>
                <a:off x="10558179" y="4663940"/>
                <a:ext cx="195733" cy="195733"/>
              </a:xfrm>
              <a:custGeom>
                <a:avLst/>
                <a:gdLst>
                  <a:gd name="T0" fmla="*/ 31 w 61"/>
                  <a:gd name="T1" fmla="*/ 0 h 61"/>
                  <a:gd name="T2" fmla="*/ 0 w 61"/>
                  <a:gd name="T3" fmla="*/ 30 h 61"/>
                  <a:gd name="T4" fmla="*/ 31 w 61"/>
                  <a:gd name="T5" fmla="*/ 61 h 61"/>
                  <a:gd name="T6" fmla="*/ 61 w 61"/>
                  <a:gd name="T7" fmla="*/ 30 h 61"/>
                  <a:gd name="T8" fmla="*/ 31 w 61"/>
                  <a:gd name="T9" fmla="*/ 0 h 61"/>
                  <a:gd name="T10" fmla="*/ 31 w 61"/>
                  <a:gd name="T11" fmla="*/ 55 h 61"/>
                  <a:gd name="T12" fmla="*/ 6 w 61"/>
                  <a:gd name="T13" fmla="*/ 30 h 61"/>
                  <a:gd name="T14" fmla="*/ 31 w 61"/>
                  <a:gd name="T15" fmla="*/ 6 h 61"/>
                  <a:gd name="T16" fmla="*/ 55 w 61"/>
                  <a:gd name="T17" fmla="*/ 30 h 61"/>
                  <a:gd name="T18" fmla="*/ 31 w 61"/>
                  <a:gd name="T19" fmla="*/ 55 h 61"/>
                  <a:gd name="T20" fmla="*/ 27 w 61"/>
                  <a:gd name="T21" fmla="*/ 15 h 61"/>
                  <a:gd name="T22" fmla="*/ 34 w 61"/>
                  <a:gd name="T23" fmla="*/ 15 h 61"/>
                  <a:gd name="T24" fmla="*/ 34 w 61"/>
                  <a:gd name="T25" fmla="*/ 23 h 61"/>
                  <a:gd name="T26" fmla="*/ 27 w 61"/>
                  <a:gd name="T27" fmla="*/ 23 h 61"/>
                  <a:gd name="T28" fmla="*/ 27 w 61"/>
                  <a:gd name="T29" fmla="*/ 15 h 61"/>
                  <a:gd name="T30" fmla="*/ 38 w 61"/>
                  <a:gd name="T31" fmla="*/ 46 h 61"/>
                  <a:gd name="T32" fmla="*/ 23 w 61"/>
                  <a:gd name="T33" fmla="*/ 46 h 61"/>
                  <a:gd name="T34" fmla="*/ 23 w 61"/>
                  <a:gd name="T35" fmla="*/ 42 h 61"/>
                  <a:gd name="T36" fmla="*/ 27 w 61"/>
                  <a:gd name="T37" fmla="*/ 42 h 61"/>
                  <a:gd name="T38" fmla="*/ 27 w 61"/>
                  <a:gd name="T39" fmla="*/ 30 h 61"/>
                  <a:gd name="T40" fmla="*/ 23 w 61"/>
                  <a:gd name="T41" fmla="*/ 30 h 61"/>
                  <a:gd name="T42" fmla="*/ 23 w 61"/>
                  <a:gd name="T43" fmla="*/ 27 h 61"/>
                  <a:gd name="T44" fmla="*/ 34 w 61"/>
                  <a:gd name="T45" fmla="*/ 27 h 61"/>
                  <a:gd name="T46" fmla="*/ 34 w 61"/>
                  <a:gd name="T47" fmla="*/ 42 h 61"/>
                  <a:gd name="T48" fmla="*/ 38 w 61"/>
                  <a:gd name="T49" fmla="*/ 42 h 61"/>
                  <a:gd name="T50" fmla="*/ 38 w 61"/>
                  <a:gd name="T51" fmla="*/ 4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14" y="0"/>
                      <a:pt x="0" y="14"/>
                      <a:pt x="0" y="30"/>
                    </a:cubicBezTo>
                    <a:cubicBezTo>
                      <a:pt x="0" y="47"/>
                      <a:pt x="14" y="61"/>
                      <a:pt x="31" y="61"/>
                    </a:cubicBezTo>
                    <a:cubicBezTo>
                      <a:pt x="47" y="61"/>
                      <a:pt x="61" y="47"/>
                      <a:pt x="61" y="30"/>
                    </a:cubicBezTo>
                    <a:cubicBezTo>
                      <a:pt x="61" y="14"/>
                      <a:pt x="47" y="0"/>
                      <a:pt x="31" y="0"/>
                    </a:cubicBezTo>
                    <a:close/>
                    <a:moveTo>
                      <a:pt x="31" y="55"/>
                    </a:moveTo>
                    <a:cubicBezTo>
                      <a:pt x="17" y="55"/>
                      <a:pt x="6" y="44"/>
                      <a:pt x="6" y="30"/>
                    </a:cubicBezTo>
                    <a:cubicBezTo>
                      <a:pt x="6" y="17"/>
                      <a:pt x="17" y="6"/>
                      <a:pt x="31" y="6"/>
                    </a:cubicBezTo>
                    <a:cubicBezTo>
                      <a:pt x="44" y="6"/>
                      <a:pt x="55" y="17"/>
                      <a:pt x="55" y="30"/>
                    </a:cubicBezTo>
                    <a:cubicBezTo>
                      <a:pt x="55" y="44"/>
                      <a:pt x="44" y="55"/>
                      <a:pt x="31" y="55"/>
                    </a:cubicBezTo>
                    <a:close/>
                    <a:moveTo>
                      <a:pt x="27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27" y="23"/>
                      <a:pt x="27" y="23"/>
                      <a:pt x="27" y="23"/>
                    </a:cubicBezTo>
                    <a:lnTo>
                      <a:pt x="27" y="15"/>
                    </a:lnTo>
                    <a:close/>
                    <a:moveTo>
                      <a:pt x="38" y="46"/>
                    </a:move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8" y="42"/>
                      <a:pt x="38" y="42"/>
                      <a:pt x="38" y="42"/>
                    </a:cubicBezTo>
                    <a:lnTo>
                      <a:pt x="3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任意多边形 58"/>
              <p:cNvSpPr/>
              <p:nvPr/>
            </p:nvSpPr>
            <p:spPr bwMode="auto">
              <a:xfrm>
                <a:off x="10607112" y="4990815"/>
                <a:ext cx="299472" cy="301429"/>
              </a:xfrm>
              <a:custGeom>
                <a:avLst/>
                <a:gdLst>
                  <a:gd name="T0" fmla="*/ 85 w 94"/>
                  <a:gd name="T1" fmla="*/ 20 h 94"/>
                  <a:gd name="T2" fmla="*/ 37 w 94"/>
                  <a:gd name="T3" fmla="*/ 2 h 94"/>
                  <a:gd name="T4" fmla="*/ 20 w 94"/>
                  <a:gd name="T5" fmla="*/ 10 h 94"/>
                  <a:gd name="T6" fmla="*/ 2 w 94"/>
                  <a:gd name="T7" fmla="*/ 57 h 94"/>
                  <a:gd name="T8" fmla="*/ 10 w 94"/>
                  <a:gd name="T9" fmla="*/ 74 h 94"/>
                  <a:gd name="T10" fmla="*/ 57 w 94"/>
                  <a:gd name="T11" fmla="*/ 92 h 94"/>
                  <a:gd name="T12" fmla="*/ 74 w 94"/>
                  <a:gd name="T13" fmla="*/ 84 h 94"/>
                  <a:gd name="T14" fmla="*/ 92 w 94"/>
                  <a:gd name="T15" fmla="*/ 37 h 94"/>
                  <a:gd name="T16" fmla="*/ 85 w 94"/>
                  <a:gd name="T17" fmla="*/ 20 h 94"/>
                  <a:gd name="T18" fmla="*/ 36 w 94"/>
                  <a:gd name="T19" fmla="*/ 38 h 94"/>
                  <a:gd name="T20" fmla="*/ 62 w 94"/>
                  <a:gd name="T21" fmla="*/ 47 h 94"/>
                  <a:gd name="T22" fmla="*/ 61 w 94"/>
                  <a:gd name="T23" fmla="*/ 52 h 94"/>
                  <a:gd name="T24" fmla="*/ 42 w 94"/>
                  <a:gd name="T25" fmla="*/ 61 h 94"/>
                  <a:gd name="T26" fmla="*/ 33 w 94"/>
                  <a:gd name="T27" fmla="*/ 42 h 94"/>
                  <a:gd name="T28" fmla="*/ 36 w 94"/>
                  <a:gd name="T29" fmla="*/ 38 h 94"/>
                  <a:gd name="T30" fmla="*/ 76 w 94"/>
                  <a:gd name="T31" fmla="*/ 53 h 94"/>
                  <a:gd name="T32" fmla="*/ 69 w 94"/>
                  <a:gd name="T33" fmla="*/ 71 h 94"/>
                  <a:gd name="T34" fmla="*/ 66 w 94"/>
                  <a:gd name="T35" fmla="*/ 80 h 94"/>
                  <a:gd name="T36" fmla="*/ 59 w 94"/>
                  <a:gd name="T37" fmla="*/ 82 h 94"/>
                  <a:gd name="T38" fmla="*/ 15 w 94"/>
                  <a:gd name="T39" fmla="*/ 65 h 94"/>
                  <a:gd name="T40" fmla="*/ 12 w 94"/>
                  <a:gd name="T41" fmla="*/ 59 h 94"/>
                  <a:gd name="T42" fmla="*/ 15 w 94"/>
                  <a:gd name="T43" fmla="*/ 50 h 94"/>
                  <a:gd name="T44" fmla="*/ 22 w 94"/>
                  <a:gd name="T45" fmla="*/ 32 h 94"/>
                  <a:gd name="T46" fmla="*/ 22 w 94"/>
                  <a:gd name="T47" fmla="*/ 32 h 94"/>
                  <a:gd name="T48" fmla="*/ 29 w 94"/>
                  <a:gd name="T49" fmla="*/ 35 h 94"/>
                  <a:gd name="T50" fmla="*/ 27 w 94"/>
                  <a:gd name="T51" fmla="*/ 39 h 94"/>
                  <a:gd name="T52" fmla="*/ 39 w 94"/>
                  <a:gd name="T53" fmla="*/ 67 h 94"/>
                  <a:gd name="T54" fmla="*/ 67 w 94"/>
                  <a:gd name="T55" fmla="*/ 55 h 94"/>
                  <a:gd name="T56" fmla="*/ 69 w 94"/>
                  <a:gd name="T57" fmla="*/ 50 h 94"/>
                  <a:gd name="T58" fmla="*/ 76 w 94"/>
                  <a:gd name="T59" fmla="*/ 53 h 94"/>
                  <a:gd name="T60" fmla="*/ 82 w 94"/>
                  <a:gd name="T61" fmla="*/ 37 h 94"/>
                  <a:gd name="T62" fmla="*/ 79 w 94"/>
                  <a:gd name="T63" fmla="*/ 38 h 94"/>
                  <a:gd name="T64" fmla="*/ 74 w 94"/>
                  <a:gd name="T65" fmla="*/ 37 h 94"/>
                  <a:gd name="T66" fmla="*/ 73 w 94"/>
                  <a:gd name="T67" fmla="*/ 34 h 94"/>
                  <a:gd name="T68" fmla="*/ 74 w 94"/>
                  <a:gd name="T69" fmla="*/ 29 h 94"/>
                  <a:gd name="T70" fmla="*/ 77 w 94"/>
                  <a:gd name="T71" fmla="*/ 28 h 94"/>
                  <a:gd name="T72" fmla="*/ 82 w 94"/>
                  <a:gd name="T73" fmla="*/ 29 h 94"/>
                  <a:gd name="T74" fmla="*/ 83 w 94"/>
                  <a:gd name="T75" fmla="*/ 33 h 94"/>
                  <a:gd name="T76" fmla="*/ 82 w 94"/>
                  <a:gd name="T77" fmla="*/ 3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4" h="94">
                    <a:moveTo>
                      <a:pt x="85" y="20"/>
                    </a:moveTo>
                    <a:cubicBezTo>
                      <a:pt x="37" y="2"/>
                      <a:pt x="37" y="2"/>
                      <a:pt x="37" y="2"/>
                    </a:cubicBezTo>
                    <a:cubicBezTo>
                      <a:pt x="30" y="0"/>
                      <a:pt x="23" y="3"/>
                      <a:pt x="20" y="10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0" y="64"/>
                      <a:pt x="3" y="71"/>
                      <a:pt x="10" y="74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64" y="94"/>
                      <a:pt x="71" y="91"/>
                      <a:pt x="74" y="84"/>
                    </a:cubicBezTo>
                    <a:cubicBezTo>
                      <a:pt x="92" y="37"/>
                      <a:pt x="92" y="37"/>
                      <a:pt x="92" y="37"/>
                    </a:cubicBezTo>
                    <a:cubicBezTo>
                      <a:pt x="94" y="30"/>
                      <a:pt x="91" y="23"/>
                      <a:pt x="85" y="20"/>
                    </a:cubicBezTo>
                    <a:close/>
                    <a:moveTo>
                      <a:pt x="36" y="38"/>
                    </a:moveTo>
                    <a:cubicBezTo>
                      <a:pt x="62" y="47"/>
                      <a:pt x="62" y="47"/>
                      <a:pt x="62" y="47"/>
                    </a:cubicBezTo>
                    <a:cubicBezTo>
                      <a:pt x="62" y="49"/>
                      <a:pt x="61" y="51"/>
                      <a:pt x="61" y="52"/>
                    </a:cubicBezTo>
                    <a:cubicBezTo>
                      <a:pt x="58" y="60"/>
                      <a:pt x="49" y="64"/>
                      <a:pt x="42" y="61"/>
                    </a:cubicBezTo>
                    <a:cubicBezTo>
                      <a:pt x="34" y="58"/>
                      <a:pt x="31" y="49"/>
                      <a:pt x="33" y="42"/>
                    </a:cubicBezTo>
                    <a:cubicBezTo>
                      <a:pt x="34" y="40"/>
                      <a:pt x="35" y="39"/>
                      <a:pt x="36" y="38"/>
                    </a:cubicBezTo>
                    <a:close/>
                    <a:moveTo>
                      <a:pt x="76" y="53"/>
                    </a:moveTo>
                    <a:cubicBezTo>
                      <a:pt x="69" y="71"/>
                      <a:pt x="69" y="71"/>
                      <a:pt x="69" y="71"/>
                    </a:cubicBezTo>
                    <a:cubicBezTo>
                      <a:pt x="66" y="80"/>
                      <a:pt x="66" y="80"/>
                      <a:pt x="66" y="80"/>
                    </a:cubicBezTo>
                    <a:cubicBezTo>
                      <a:pt x="65" y="82"/>
                      <a:pt x="62" y="83"/>
                      <a:pt x="59" y="82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2" y="64"/>
                      <a:pt x="11" y="62"/>
                      <a:pt x="12" y="59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8" y="36"/>
                      <a:pt x="27" y="38"/>
                      <a:pt x="27" y="39"/>
                    </a:cubicBezTo>
                    <a:cubicBezTo>
                      <a:pt x="23" y="51"/>
                      <a:pt x="28" y="63"/>
                      <a:pt x="39" y="67"/>
                    </a:cubicBezTo>
                    <a:cubicBezTo>
                      <a:pt x="51" y="72"/>
                      <a:pt x="63" y="66"/>
                      <a:pt x="67" y="55"/>
                    </a:cubicBezTo>
                    <a:cubicBezTo>
                      <a:pt x="68" y="53"/>
                      <a:pt x="68" y="52"/>
                      <a:pt x="69" y="50"/>
                    </a:cubicBezTo>
                    <a:cubicBezTo>
                      <a:pt x="76" y="53"/>
                      <a:pt x="76" y="53"/>
                      <a:pt x="76" y="53"/>
                    </a:cubicBezTo>
                    <a:close/>
                    <a:moveTo>
                      <a:pt x="82" y="37"/>
                    </a:moveTo>
                    <a:cubicBezTo>
                      <a:pt x="81" y="38"/>
                      <a:pt x="80" y="39"/>
                      <a:pt x="79" y="38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3" y="36"/>
                      <a:pt x="72" y="35"/>
                      <a:pt x="73" y="34"/>
                    </a:cubicBezTo>
                    <a:cubicBezTo>
                      <a:pt x="74" y="29"/>
                      <a:pt x="74" y="29"/>
                      <a:pt x="74" y="29"/>
                    </a:cubicBezTo>
                    <a:cubicBezTo>
                      <a:pt x="75" y="28"/>
                      <a:pt x="76" y="27"/>
                      <a:pt x="77" y="28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3" y="30"/>
                      <a:pt x="84" y="31"/>
                      <a:pt x="83" y="33"/>
                    </a:cubicBezTo>
                    <a:lnTo>
                      <a:pt x="82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任意多边形 59"/>
              <p:cNvSpPr/>
              <p:nvPr/>
            </p:nvSpPr>
            <p:spPr bwMode="auto">
              <a:xfrm>
                <a:off x="10793059" y="3628514"/>
                <a:ext cx="168330" cy="168330"/>
              </a:xfrm>
              <a:custGeom>
                <a:avLst/>
                <a:gdLst>
                  <a:gd name="T0" fmla="*/ 44 w 53"/>
                  <a:gd name="T1" fmla="*/ 0 h 53"/>
                  <a:gd name="T2" fmla="*/ 9 w 53"/>
                  <a:gd name="T3" fmla="*/ 0 h 53"/>
                  <a:gd name="T4" fmla="*/ 0 w 53"/>
                  <a:gd name="T5" fmla="*/ 9 h 53"/>
                  <a:gd name="T6" fmla="*/ 0 w 53"/>
                  <a:gd name="T7" fmla="*/ 44 h 53"/>
                  <a:gd name="T8" fmla="*/ 9 w 53"/>
                  <a:gd name="T9" fmla="*/ 53 h 53"/>
                  <a:gd name="T10" fmla="*/ 44 w 53"/>
                  <a:gd name="T11" fmla="*/ 53 h 53"/>
                  <a:gd name="T12" fmla="*/ 53 w 53"/>
                  <a:gd name="T13" fmla="*/ 44 h 53"/>
                  <a:gd name="T14" fmla="*/ 53 w 53"/>
                  <a:gd name="T15" fmla="*/ 9 h 53"/>
                  <a:gd name="T16" fmla="*/ 44 w 53"/>
                  <a:gd name="T17" fmla="*/ 0 h 53"/>
                  <a:gd name="T18" fmla="*/ 20 w 53"/>
                  <a:gd name="T19" fmla="*/ 43 h 53"/>
                  <a:gd name="T20" fmla="*/ 13 w 53"/>
                  <a:gd name="T21" fmla="*/ 43 h 53"/>
                  <a:gd name="T22" fmla="*/ 13 w 53"/>
                  <a:gd name="T23" fmla="*/ 20 h 53"/>
                  <a:gd name="T24" fmla="*/ 20 w 53"/>
                  <a:gd name="T25" fmla="*/ 20 h 53"/>
                  <a:gd name="T26" fmla="*/ 20 w 53"/>
                  <a:gd name="T27" fmla="*/ 43 h 53"/>
                  <a:gd name="T28" fmla="*/ 17 w 53"/>
                  <a:gd name="T29" fmla="*/ 16 h 53"/>
                  <a:gd name="T30" fmla="*/ 13 w 53"/>
                  <a:gd name="T31" fmla="*/ 13 h 53"/>
                  <a:gd name="T32" fmla="*/ 17 w 53"/>
                  <a:gd name="T33" fmla="*/ 10 h 53"/>
                  <a:gd name="T34" fmla="*/ 20 w 53"/>
                  <a:gd name="T35" fmla="*/ 13 h 53"/>
                  <a:gd name="T36" fmla="*/ 17 w 53"/>
                  <a:gd name="T37" fmla="*/ 16 h 53"/>
                  <a:gd name="T38" fmla="*/ 43 w 53"/>
                  <a:gd name="T39" fmla="*/ 43 h 53"/>
                  <a:gd name="T40" fmla="*/ 37 w 53"/>
                  <a:gd name="T41" fmla="*/ 43 h 53"/>
                  <a:gd name="T42" fmla="*/ 37 w 53"/>
                  <a:gd name="T43" fmla="*/ 30 h 53"/>
                  <a:gd name="T44" fmla="*/ 33 w 53"/>
                  <a:gd name="T45" fmla="*/ 26 h 53"/>
                  <a:gd name="T46" fmla="*/ 30 w 53"/>
                  <a:gd name="T47" fmla="*/ 30 h 53"/>
                  <a:gd name="T48" fmla="*/ 30 w 53"/>
                  <a:gd name="T49" fmla="*/ 43 h 53"/>
                  <a:gd name="T50" fmla="*/ 23 w 53"/>
                  <a:gd name="T51" fmla="*/ 43 h 53"/>
                  <a:gd name="T52" fmla="*/ 23 w 53"/>
                  <a:gd name="T53" fmla="*/ 20 h 53"/>
                  <a:gd name="T54" fmla="*/ 30 w 53"/>
                  <a:gd name="T55" fmla="*/ 20 h 53"/>
                  <a:gd name="T56" fmla="*/ 30 w 53"/>
                  <a:gd name="T57" fmla="*/ 24 h 53"/>
                  <a:gd name="T58" fmla="*/ 36 w 53"/>
                  <a:gd name="T59" fmla="*/ 20 h 53"/>
                  <a:gd name="T60" fmla="*/ 43 w 53"/>
                  <a:gd name="T61" fmla="*/ 28 h 53"/>
                  <a:gd name="T62" fmla="*/ 43 w 53"/>
                  <a:gd name="T63" fmla="*/ 4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" h="53">
                    <a:moveTo>
                      <a:pt x="44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9"/>
                      <a:pt x="4" y="53"/>
                      <a:pt x="9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9" y="53"/>
                      <a:pt x="53" y="49"/>
                      <a:pt x="53" y="44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4"/>
                      <a:pt x="49" y="0"/>
                      <a:pt x="44" y="0"/>
                    </a:cubicBezTo>
                    <a:close/>
                    <a:moveTo>
                      <a:pt x="20" y="43"/>
                    </a:move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20" y="20"/>
                      <a:pt x="20" y="20"/>
                      <a:pt x="20" y="20"/>
                    </a:cubicBezTo>
                    <a:lnTo>
                      <a:pt x="20" y="43"/>
                    </a:lnTo>
                    <a:close/>
                    <a:moveTo>
                      <a:pt x="17" y="16"/>
                    </a:moveTo>
                    <a:cubicBezTo>
                      <a:pt x="15" y="16"/>
                      <a:pt x="13" y="15"/>
                      <a:pt x="13" y="13"/>
                    </a:cubicBezTo>
                    <a:cubicBezTo>
                      <a:pt x="13" y="11"/>
                      <a:pt x="15" y="10"/>
                      <a:pt x="17" y="10"/>
                    </a:cubicBezTo>
                    <a:cubicBezTo>
                      <a:pt x="18" y="10"/>
                      <a:pt x="20" y="11"/>
                      <a:pt x="20" y="13"/>
                    </a:cubicBezTo>
                    <a:cubicBezTo>
                      <a:pt x="20" y="15"/>
                      <a:pt x="18" y="16"/>
                      <a:pt x="17" y="16"/>
                    </a:cubicBezTo>
                    <a:close/>
                    <a:moveTo>
                      <a:pt x="43" y="43"/>
                    </a:moveTo>
                    <a:cubicBezTo>
                      <a:pt x="37" y="43"/>
                      <a:pt x="37" y="43"/>
                      <a:pt x="37" y="43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28"/>
                      <a:pt x="35" y="26"/>
                      <a:pt x="33" y="26"/>
                    </a:cubicBezTo>
                    <a:cubicBezTo>
                      <a:pt x="31" y="26"/>
                      <a:pt x="30" y="28"/>
                      <a:pt x="30" y="30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1" y="22"/>
                      <a:pt x="33" y="20"/>
                      <a:pt x="36" y="20"/>
                    </a:cubicBezTo>
                    <a:cubicBezTo>
                      <a:pt x="40" y="20"/>
                      <a:pt x="43" y="23"/>
                      <a:pt x="43" y="28"/>
                    </a:cubicBezTo>
                    <a:lnTo>
                      <a:pt x="4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5" name="任意多边形 60"/>
              <p:cNvSpPr/>
              <p:nvPr/>
            </p:nvSpPr>
            <p:spPr bwMode="auto">
              <a:xfrm>
                <a:off x="10646259" y="3395591"/>
                <a:ext cx="309258" cy="193775"/>
              </a:xfrm>
              <a:custGeom>
                <a:avLst/>
                <a:gdLst>
                  <a:gd name="T0" fmla="*/ 49 w 158"/>
                  <a:gd name="T1" fmla="*/ 70 h 99"/>
                  <a:gd name="T2" fmla="*/ 49 w 158"/>
                  <a:gd name="T3" fmla="*/ 39 h 99"/>
                  <a:gd name="T4" fmla="*/ 78 w 158"/>
                  <a:gd name="T5" fmla="*/ 39 h 99"/>
                  <a:gd name="T6" fmla="*/ 39 w 158"/>
                  <a:gd name="T7" fmla="*/ 0 h 99"/>
                  <a:gd name="T8" fmla="*/ 0 w 158"/>
                  <a:gd name="T9" fmla="*/ 39 h 99"/>
                  <a:gd name="T10" fmla="*/ 29 w 158"/>
                  <a:gd name="T11" fmla="*/ 39 h 99"/>
                  <a:gd name="T12" fmla="*/ 29 w 158"/>
                  <a:gd name="T13" fmla="*/ 89 h 99"/>
                  <a:gd name="T14" fmla="*/ 88 w 158"/>
                  <a:gd name="T15" fmla="*/ 89 h 99"/>
                  <a:gd name="T16" fmla="*/ 68 w 158"/>
                  <a:gd name="T17" fmla="*/ 70 h 99"/>
                  <a:gd name="T18" fmla="*/ 49 w 158"/>
                  <a:gd name="T19" fmla="*/ 70 h 99"/>
                  <a:gd name="T20" fmla="*/ 129 w 158"/>
                  <a:gd name="T21" fmla="*/ 58 h 99"/>
                  <a:gd name="T22" fmla="*/ 129 w 158"/>
                  <a:gd name="T23" fmla="*/ 9 h 99"/>
                  <a:gd name="T24" fmla="*/ 68 w 158"/>
                  <a:gd name="T25" fmla="*/ 9 h 99"/>
                  <a:gd name="T26" fmla="*/ 88 w 158"/>
                  <a:gd name="T27" fmla="*/ 29 h 99"/>
                  <a:gd name="T28" fmla="*/ 107 w 158"/>
                  <a:gd name="T29" fmla="*/ 29 h 99"/>
                  <a:gd name="T30" fmla="*/ 107 w 158"/>
                  <a:gd name="T31" fmla="*/ 58 h 99"/>
                  <a:gd name="T32" fmla="*/ 78 w 158"/>
                  <a:gd name="T33" fmla="*/ 58 h 99"/>
                  <a:gd name="T34" fmla="*/ 119 w 158"/>
                  <a:gd name="T35" fmla="*/ 99 h 99"/>
                  <a:gd name="T36" fmla="*/ 158 w 158"/>
                  <a:gd name="T37" fmla="*/ 58 h 99"/>
                  <a:gd name="T38" fmla="*/ 129 w 158"/>
                  <a:gd name="T39" fmla="*/ 5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8" h="99">
                    <a:moveTo>
                      <a:pt x="49" y="70"/>
                    </a:moveTo>
                    <a:lnTo>
                      <a:pt x="49" y="39"/>
                    </a:lnTo>
                    <a:lnTo>
                      <a:pt x="78" y="39"/>
                    </a:lnTo>
                    <a:lnTo>
                      <a:pt x="39" y="0"/>
                    </a:lnTo>
                    <a:lnTo>
                      <a:pt x="0" y="39"/>
                    </a:lnTo>
                    <a:lnTo>
                      <a:pt x="29" y="39"/>
                    </a:lnTo>
                    <a:lnTo>
                      <a:pt x="29" y="89"/>
                    </a:lnTo>
                    <a:lnTo>
                      <a:pt x="88" y="89"/>
                    </a:lnTo>
                    <a:lnTo>
                      <a:pt x="68" y="70"/>
                    </a:lnTo>
                    <a:lnTo>
                      <a:pt x="49" y="70"/>
                    </a:lnTo>
                    <a:close/>
                    <a:moveTo>
                      <a:pt x="129" y="58"/>
                    </a:moveTo>
                    <a:lnTo>
                      <a:pt x="129" y="9"/>
                    </a:lnTo>
                    <a:lnTo>
                      <a:pt x="68" y="9"/>
                    </a:lnTo>
                    <a:lnTo>
                      <a:pt x="88" y="29"/>
                    </a:lnTo>
                    <a:lnTo>
                      <a:pt x="107" y="29"/>
                    </a:lnTo>
                    <a:lnTo>
                      <a:pt x="107" y="58"/>
                    </a:lnTo>
                    <a:lnTo>
                      <a:pt x="78" y="58"/>
                    </a:lnTo>
                    <a:lnTo>
                      <a:pt x="119" y="99"/>
                    </a:lnTo>
                    <a:lnTo>
                      <a:pt x="158" y="58"/>
                    </a:lnTo>
                    <a:lnTo>
                      <a:pt x="129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任意多边形 61"/>
              <p:cNvSpPr/>
              <p:nvPr/>
            </p:nvSpPr>
            <p:spPr bwMode="auto">
              <a:xfrm>
                <a:off x="10910498" y="2367994"/>
                <a:ext cx="321002" cy="322959"/>
              </a:xfrm>
              <a:custGeom>
                <a:avLst/>
                <a:gdLst>
                  <a:gd name="T0" fmla="*/ 96 w 100"/>
                  <a:gd name="T1" fmla="*/ 85 h 101"/>
                  <a:gd name="T2" fmla="*/ 73 w 100"/>
                  <a:gd name="T3" fmla="*/ 65 h 101"/>
                  <a:gd name="T4" fmla="*/ 66 w 100"/>
                  <a:gd name="T5" fmla="*/ 62 h 101"/>
                  <a:gd name="T6" fmla="*/ 74 w 100"/>
                  <a:gd name="T7" fmla="*/ 37 h 101"/>
                  <a:gd name="T8" fmla="*/ 37 w 100"/>
                  <a:gd name="T9" fmla="*/ 0 h 101"/>
                  <a:gd name="T10" fmla="*/ 0 w 100"/>
                  <a:gd name="T11" fmla="*/ 37 h 101"/>
                  <a:gd name="T12" fmla="*/ 37 w 100"/>
                  <a:gd name="T13" fmla="*/ 75 h 101"/>
                  <a:gd name="T14" fmla="*/ 61 w 100"/>
                  <a:gd name="T15" fmla="*/ 66 h 101"/>
                  <a:gd name="T16" fmla="*/ 64 w 100"/>
                  <a:gd name="T17" fmla="*/ 73 h 101"/>
                  <a:gd name="T18" fmla="*/ 84 w 100"/>
                  <a:gd name="T19" fmla="*/ 96 h 101"/>
                  <a:gd name="T20" fmla="*/ 97 w 100"/>
                  <a:gd name="T21" fmla="*/ 97 h 101"/>
                  <a:gd name="T22" fmla="*/ 96 w 100"/>
                  <a:gd name="T23" fmla="*/ 85 h 101"/>
                  <a:gd name="T24" fmla="*/ 37 w 100"/>
                  <a:gd name="T25" fmla="*/ 62 h 101"/>
                  <a:gd name="T26" fmla="*/ 12 w 100"/>
                  <a:gd name="T27" fmla="*/ 37 h 101"/>
                  <a:gd name="T28" fmla="*/ 37 w 100"/>
                  <a:gd name="T29" fmla="*/ 12 h 101"/>
                  <a:gd name="T30" fmla="*/ 62 w 100"/>
                  <a:gd name="T31" fmla="*/ 37 h 101"/>
                  <a:gd name="T32" fmla="*/ 37 w 100"/>
                  <a:gd name="T33" fmla="*/ 6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0" h="101">
                    <a:moveTo>
                      <a:pt x="96" y="85"/>
                    </a:moveTo>
                    <a:cubicBezTo>
                      <a:pt x="73" y="65"/>
                      <a:pt x="73" y="65"/>
                      <a:pt x="73" y="65"/>
                    </a:cubicBezTo>
                    <a:cubicBezTo>
                      <a:pt x="70" y="62"/>
                      <a:pt x="68" y="61"/>
                      <a:pt x="66" y="62"/>
                    </a:cubicBezTo>
                    <a:cubicBezTo>
                      <a:pt x="71" y="55"/>
                      <a:pt x="74" y="47"/>
                      <a:pt x="74" y="37"/>
                    </a:cubicBezTo>
                    <a:cubicBezTo>
                      <a:pt x="74" y="17"/>
                      <a:pt x="58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58"/>
                      <a:pt x="17" y="75"/>
                      <a:pt x="37" y="75"/>
                    </a:cubicBezTo>
                    <a:cubicBezTo>
                      <a:pt x="46" y="75"/>
                      <a:pt x="55" y="71"/>
                      <a:pt x="61" y="66"/>
                    </a:cubicBezTo>
                    <a:cubicBezTo>
                      <a:pt x="61" y="68"/>
                      <a:pt x="62" y="70"/>
                      <a:pt x="64" y="73"/>
                    </a:cubicBezTo>
                    <a:cubicBezTo>
                      <a:pt x="84" y="96"/>
                      <a:pt x="84" y="96"/>
                      <a:pt x="84" y="96"/>
                    </a:cubicBezTo>
                    <a:cubicBezTo>
                      <a:pt x="88" y="100"/>
                      <a:pt x="94" y="101"/>
                      <a:pt x="97" y="97"/>
                    </a:cubicBezTo>
                    <a:cubicBezTo>
                      <a:pt x="100" y="94"/>
                      <a:pt x="100" y="88"/>
                      <a:pt x="96" y="85"/>
                    </a:cubicBezTo>
                    <a:close/>
                    <a:moveTo>
                      <a:pt x="37" y="62"/>
                    </a:moveTo>
                    <a:cubicBezTo>
                      <a:pt x="23" y="62"/>
                      <a:pt x="12" y="51"/>
                      <a:pt x="12" y="37"/>
                    </a:cubicBezTo>
                    <a:cubicBezTo>
                      <a:pt x="12" y="24"/>
                      <a:pt x="23" y="12"/>
                      <a:pt x="37" y="12"/>
                    </a:cubicBezTo>
                    <a:cubicBezTo>
                      <a:pt x="51" y="12"/>
                      <a:pt x="62" y="24"/>
                      <a:pt x="62" y="37"/>
                    </a:cubicBezTo>
                    <a:cubicBezTo>
                      <a:pt x="62" y="51"/>
                      <a:pt x="51" y="62"/>
                      <a:pt x="3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7" name="任意多边形 62"/>
              <p:cNvSpPr/>
              <p:nvPr/>
            </p:nvSpPr>
            <p:spPr bwMode="auto">
              <a:xfrm>
                <a:off x="10581667" y="2328848"/>
                <a:ext cx="395380" cy="383636"/>
              </a:xfrm>
              <a:custGeom>
                <a:avLst/>
                <a:gdLst>
                  <a:gd name="T0" fmla="*/ 78 w 124"/>
                  <a:gd name="T1" fmla="*/ 84 h 120"/>
                  <a:gd name="T2" fmla="*/ 75 w 124"/>
                  <a:gd name="T3" fmla="*/ 75 h 120"/>
                  <a:gd name="T4" fmla="*/ 86 w 124"/>
                  <a:gd name="T5" fmla="*/ 54 h 120"/>
                  <a:gd name="T6" fmla="*/ 89 w 124"/>
                  <a:gd name="T7" fmla="*/ 37 h 120"/>
                  <a:gd name="T8" fmla="*/ 62 w 124"/>
                  <a:gd name="T9" fmla="*/ 0 h 120"/>
                  <a:gd name="T10" fmla="*/ 36 w 124"/>
                  <a:gd name="T11" fmla="*/ 37 h 120"/>
                  <a:gd name="T12" fmla="*/ 39 w 124"/>
                  <a:gd name="T13" fmla="*/ 54 h 120"/>
                  <a:gd name="T14" fmla="*/ 50 w 124"/>
                  <a:gd name="T15" fmla="*/ 75 h 120"/>
                  <a:gd name="T16" fmla="*/ 47 w 124"/>
                  <a:gd name="T17" fmla="*/ 84 h 120"/>
                  <a:gd name="T18" fmla="*/ 0 w 124"/>
                  <a:gd name="T19" fmla="*/ 120 h 120"/>
                  <a:gd name="T20" fmla="*/ 62 w 124"/>
                  <a:gd name="T21" fmla="*/ 120 h 120"/>
                  <a:gd name="T22" fmla="*/ 124 w 124"/>
                  <a:gd name="T23" fmla="*/ 120 h 120"/>
                  <a:gd name="T24" fmla="*/ 78 w 124"/>
                  <a:gd name="T25" fmla="*/ 8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120">
                    <a:moveTo>
                      <a:pt x="78" y="84"/>
                    </a:moveTo>
                    <a:cubicBezTo>
                      <a:pt x="75" y="84"/>
                      <a:pt x="75" y="75"/>
                      <a:pt x="75" y="75"/>
                    </a:cubicBezTo>
                    <a:cubicBezTo>
                      <a:pt x="75" y="75"/>
                      <a:pt x="84" y="66"/>
                      <a:pt x="86" y="54"/>
                    </a:cubicBezTo>
                    <a:cubicBezTo>
                      <a:pt x="91" y="54"/>
                      <a:pt x="94" y="42"/>
                      <a:pt x="89" y="37"/>
                    </a:cubicBezTo>
                    <a:cubicBezTo>
                      <a:pt x="89" y="32"/>
                      <a:pt x="96" y="0"/>
                      <a:pt x="62" y="0"/>
                    </a:cubicBezTo>
                    <a:cubicBezTo>
                      <a:pt x="29" y="0"/>
                      <a:pt x="36" y="32"/>
                      <a:pt x="36" y="37"/>
                    </a:cubicBezTo>
                    <a:cubicBezTo>
                      <a:pt x="31" y="42"/>
                      <a:pt x="34" y="54"/>
                      <a:pt x="39" y="54"/>
                    </a:cubicBezTo>
                    <a:cubicBezTo>
                      <a:pt x="41" y="66"/>
                      <a:pt x="50" y="75"/>
                      <a:pt x="50" y="75"/>
                    </a:cubicBezTo>
                    <a:cubicBezTo>
                      <a:pt x="50" y="75"/>
                      <a:pt x="50" y="84"/>
                      <a:pt x="47" y="84"/>
                    </a:cubicBezTo>
                    <a:cubicBezTo>
                      <a:pt x="37" y="86"/>
                      <a:pt x="0" y="102"/>
                      <a:pt x="0" y="120"/>
                    </a:cubicBezTo>
                    <a:cubicBezTo>
                      <a:pt x="62" y="120"/>
                      <a:pt x="62" y="120"/>
                      <a:pt x="62" y="120"/>
                    </a:cubicBezTo>
                    <a:cubicBezTo>
                      <a:pt x="124" y="120"/>
                      <a:pt x="124" y="120"/>
                      <a:pt x="124" y="120"/>
                    </a:cubicBezTo>
                    <a:cubicBezTo>
                      <a:pt x="124" y="102"/>
                      <a:pt x="88" y="86"/>
                      <a:pt x="78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任意多边形 63"/>
              <p:cNvSpPr/>
              <p:nvPr/>
            </p:nvSpPr>
            <p:spPr bwMode="auto">
              <a:xfrm>
                <a:off x="10658002" y="5303987"/>
                <a:ext cx="131142" cy="207477"/>
              </a:xfrm>
              <a:custGeom>
                <a:avLst/>
                <a:gdLst>
                  <a:gd name="T0" fmla="*/ 21 w 41"/>
                  <a:gd name="T1" fmla="*/ 0 h 65"/>
                  <a:gd name="T2" fmla="*/ 0 w 41"/>
                  <a:gd name="T3" fmla="*/ 20 h 65"/>
                  <a:gd name="T4" fmla="*/ 21 w 41"/>
                  <a:gd name="T5" fmla="*/ 65 h 65"/>
                  <a:gd name="T6" fmla="*/ 41 w 41"/>
                  <a:gd name="T7" fmla="*/ 20 h 65"/>
                  <a:gd name="T8" fmla="*/ 21 w 41"/>
                  <a:gd name="T9" fmla="*/ 0 h 65"/>
                  <a:gd name="T10" fmla="*/ 21 w 41"/>
                  <a:gd name="T11" fmla="*/ 33 h 65"/>
                  <a:gd name="T12" fmla="*/ 8 w 41"/>
                  <a:gd name="T13" fmla="*/ 20 h 65"/>
                  <a:gd name="T14" fmla="*/ 21 w 41"/>
                  <a:gd name="T15" fmla="*/ 8 h 65"/>
                  <a:gd name="T16" fmla="*/ 33 w 41"/>
                  <a:gd name="T17" fmla="*/ 20 h 65"/>
                  <a:gd name="T18" fmla="*/ 21 w 41"/>
                  <a:gd name="T19" fmla="*/ 33 h 65"/>
                  <a:gd name="T20" fmla="*/ 13 w 41"/>
                  <a:gd name="T21" fmla="*/ 20 h 65"/>
                  <a:gd name="T22" fmla="*/ 21 w 41"/>
                  <a:gd name="T23" fmla="*/ 28 h 65"/>
                  <a:gd name="T24" fmla="*/ 29 w 41"/>
                  <a:gd name="T25" fmla="*/ 20 h 65"/>
                  <a:gd name="T26" fmla="*/ 21 w 41"/>
                  <a:gd name="T27" fmla="*/ 12 h 65"/>
                  <a:gd name="T28" fmla="*/ 13 w 41"/>
                  <a:gd name="T29" fmla="*/ 2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65">
                    <a:moveTo>
                      <a:pt x="21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41"/>
                      <a:pt x="21" y="65"/>
                      <a:pt x="21" y="65"/>
                    </a:cubicBezTo>
                    <a:cubicBezTo>
                      <a:pt x="21" y="65"/>
                      <a:pt x="41" y="41"/>
                      <a:pt x="41" y="20"/>
                    </a:cubicBezTo>
                    <a:cubicBezTo>
                      <a:pt x="41" y="9"/>
                      <a:pt x="32" y="0"/>
                      <a:pt x="21" y="0"/>
                    </a:cubicBezTo>
                    <a:close/>
                    <a:moveTo>
                      <a:pt x="21" y="33"/>
                    </a:moveTo>
                    <a:cubicBezTo>
                      <a:pt x="14" y="33"/>
                      <a:pt x="8" y="27"/>
                      <a:pt x="8" y="20"/>
                    </a:cubicBezTo>
                    <a:cubicBezTo>
                      <a:pt x="8" y="13"/>
                      <a:pt x="14" y="8"/>
                      <a:pt x="21" y="8"/>
                    </a:cubicBezTo>
                    <a:cubicBezTo>
                      <a:pt x="28" y="8"/>
                      <a:pt x="33" y="13"/>
                      <a:pt x="33" y="20"/>
                    </a:cubicBezTo>
                    <a:cubicBezTo>
                      <a:pt x="33" y="27"/>
                      <a:pt x="28" y="33"/>
                      <a:pt x="21" y="33"/>
                    </a:cubicBezTo>
                    <a:close/>
                    <a:moveTo>
                      <a:pt x="13" y="20"/>
                    </a:moveTo>
                    <a:cubicBezTo>
                      <a:pt x="13" y="25"/>
                      <a:pt x="16" y="28"/>
                      <a:pt x="21" y="28"/>
                    </a:cubicBezTo>
                    <a:cubicBezTo>
                      <a:pt x="25" y="28"/>
                      <a:pt x="29" y="25"/>
                      <a:pt x="29" y="20"/>
                    </a:cubicBezTo>
                    <a:cubicBezTo>
                      <a:pt x="29" y="16"/>
                      <a:pt x="25" y="12"/>
                      <a:pt x="21" y="12"/>
                    </a:cubicBezTo>
                    <a:cubicBezTo>
                      <a:pt x="16" y="12"/>
                      <a:pt x="13" y="16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任意多边形 64"/>
              <p:cNvSpPr/>
              <p:nvPr/>
            </p:nvSpPr>
            <p:spPr bwMode="auto">
              <a:xfrm>
                <a:off x="10515118" y="5527123"/>
                <a:ext cx="203562" cy="275983"/>
              </a:xfrm>
              <a:custGeom>
                <a:avLst/>
                <a:gdLst>
                  <a:gd name="T0" fmla="*/ 58 w 64"/>
                  <a:gd name="T1" fmla="*/ 9 h 86"/>
                  <a:gd name="T2" fmla="*/ 24 w 64"/>
                  <a:gd name="T3" fmla="*/ 1 h 86"/>
                  <a:gd name="T4" fmla="*/ 16 w 64"/>
                  <a:gd name="T5" fmla="*/ 7 h 86"/>
                  <a:gd name="T6" fmla="*/ 1 w 64"/>
                  <a:gd name="T7" fmla="*/ 68 h 86"/>
                  <a:gd name="T8" fmla="*/ 6 w 64"/>
                  <a:gd name="T9" fmla="*/ 77 h 86"/>
                  <a:gd name="T10" fmla="*/ 39 w 64"/>
                  <a:gd name="T11" fmla="*/ 85 h 86"/>
                  <a:gd name="T12" fmla="*/ 48 w 64"/>
                  <a:gd name="T13" fmla="*/ 80 h 86"/>
                  <a:gd name="T14" fmla="*/ 63 w 64"/>
                  <a:gd name="T15" fmla="*/ 18 h 86"/>
                  <a:gd name="T16" fmla="*/ 58 w 64"/>
                  <a:gd name="T17" fmla="*/ 9 h 86"/>
                  <a:gd name="T18" fmla="*/ 31 w 64"/>
                  <a:gd name="T19" fmla="*/ 7 h 86"/>
                  <a:gd name="T20" fmla="*/ 50 w 64"/>
                  <a:gd name="T21" fmla="*/ 11 h 86"/>
                  <a:gd name="T22" fmla="*/ 49 w 64"/>
                  <a:gd name="T23" fmla="*/ 14 h 86"/>
                  <a:gd name="T24" fmla="*/ 30 w 64"/>
                  <a:gd name="T25" fmla="*/ 9 h 86"/>
                  <a:gd name="T26" fmla="*/ 31 w 64"/>
                  <a:gd name="T27" fmla="*/ 7 h 86"/>
                  <a:gd name="T28" fmla="*/ 24 w 64"/>
                  <a:gd name="T29" fmla="*/ 76 h 86"/>
                  <a:gd name="T30" fmla="*/ 20 w 64"/>
                  <a:gd name="T31" fmla="*/ 71 h 86"/>
                  <a:gd name="T32" fmla="*/ 26 w 64"/>
                  <a:gd name="T33" fmla="*/ 67 h 86"/>
                  <a:gd name="T34" fmla="*/ 30 w 64"/>
                  <a:gd name="T35" fmla="*/ 73 h 86"/>
                  <a:gd name="T36" fmla="*/ 24 w 64"/>
                  <a:gd name="T37" fmla="*/ 76 h 86"/>
                  <a:gd name="T38" fmla="*/ 46 w 64"/>
                  <a:gd name="T39" fmla="*/ 67 h 86"/>
                  <a:gd name="T40" fmla="*/ 8 w 64"/>
                  <a:gd name="T41" fmla="*/ 58 h 86"/>
                  <a:gd name="T42" fmla="*/ 20 w 64"/>
                  <a:gd name="T43" fmla="*/ 10 h 86"/>
                  <a:gd name="T44" fmla="*/ 58 w 64"/>
                  <a:gd name="T45" fmla="*/ 19 h 86"/>
                  <a:gd name="T46" fmla="*/ 46 w 64"/>
                  <a:gd name="T47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" h="86">
                    <a:moveTo>
                      <a:pt x="58" y="9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1" y="0"/>
                      <a:pt x="17" y="3"/>
                      <a:pt x="16" y="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0" y="72"/>
                      <a:pt x="2" y="76"/>
                      <a:pt x="6" y="77"/>
                    </a:cubicBezTo>
                    <a:cubicBezTo>
                      <a:pt x="39" y="85"/>
                      <a:pt x="39" y="85"/>
                      <a:pt x="39" y="85"/>
                    </a:cubicBezTo>
                    <a:cubicBezTo>
                      <a:pt x="43" y="86"/>
                      <a:pt x="47" y="84"/>
                      <a:pt x="48" y="80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4" y="14"/>
                      <a:pt x="61" y="10"/>
                      <a:pt x="58" y="9"/>
                    </a:cubicBezTo>
                    <a:close/>
                    <a:moveTo>
                      <a:pt x="31" y="7"/>
                    </a:moveTo>
                    <a:cubicBezTo>
                      <a:pt x="50" y="11"/>
                      <a:pt x="50" y="11"/>
                      <a:pt x="50" y="11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30" y="9"/>
                      <a:pt x="30" y="9"/>
                      <a:pt x="30" y="9"/>
                    </a:cubicBezTo>
                    <a:lnTo>
                      <a:pt x="31" y="7"/>
                    </a:lnTo>
                    <a:close/>
                    <a:moveTo>
                      <a:pt x="24" y="76"/>
                    </a:moveTo>
                    <a:cubicBezTo>
                      <a:pt x="21" y="76"/>
                      <a:pt x="19" y="73"/>
                      <a:pt x="20" y="71"/>
                    </a:cubicBezTo>
                    <a:cubicBezTo>
                      <a:pt x="21" y="68"/>
                      <a:pt x="23" y="66"/>
                      <a:pt x="26" y="67"/>
                    </a:cubicBezTo>
                    <a:cubicBezTo>
                      <a:pt x="29" y="68"/>
                      <a:pt x="30" y="70"/>
                      <a:pt x="30" y="73"/>
                    </a:cubicBezTo>
                    <a:cubicBezTo>
                      <a:pt x="29" y="75"/>
                      <a:pt x="26" y="77"/>
                      <a:pt x="24" y="76"/>
                    </a:cubicBezTo>
                    <a:close/>
                    <a:moveTo>
                      <a:pt x="46" y="67"/>
                    </a:moveTo>
                    <a:cubicBezTo>
                      <a:pt x="8" y="58"/>
                      <a:pt x="8" y="58"/>
                      <a:pt x="8" y="58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46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任意多边形 65"/>
              <p:cNvSpPr/>
              <p:nvPr/>
            </p:nvSpPr>
            <p:spPr bwMode="auto">
              <a:xfrm>
                <a:off x="10470099" y="3638300"/>
                <a:ext cx="274026" cy="207477"/>
              </a:xfrm>
              <a:custGeom>
                <a:avLst/>
                <a:gdLst>
                  <a:gd name="T0" fmla="*/ 75 w 86"/>
                  <a:gd name="T1" fmla="*/ 11 h 65"/>
                  <a:gd name="T2" fmla="*/ 75 w 86"/>
                  <a:gd name="T3" fmla="*/ 0 h 65"/>
                  <a:gd name="T4" fmla="*/ 0 w 86"/>
                  <a:gd name="T5" fmla="*/ 0 h 65"/>
                  <a:gd name="T6" fmla="*/ 0 w 86"/>
                  <a:gd name="T7" fmla="*/ 60 h 65"/>
                  <a:gd name="T8" fmla="*/ 5 w 86"/>
                  <a:gd name="T9" fmla="*/ 65 h 65"/>
                  <a:gd name="T10" fmla="*/ 78 w 86"/>
                  <a:gd name="T11" fmla="*/ 65 h 65"/>
                  <a:gd name="T12" fmla="*/ 86 w 86"/>
                  <a:gd name="T13" fmla="*/ 57 h 65"/>
                  <a:gd name="T14" fmla="*/ 86 w 86"/>
                  <a:gd name="T15" fmla="*/ 11 h 65"/>
                  <a:gd name="T16" fmla="*/ 75 w 86"/>
                  <a:gd name="T17" fmla="*/ 11 h 65"/>
                  <a:gd name="T18" fmla="*/ 70 w 86"/>
                  <a:gd name="T19" fmla="*/ 60 h 65"/>
                  <a:gd name="T20" fmla="*/ 5 w 86"/>
                  <a:gd name="T21" fmla="*/ 60 h 65"/>
                  <a:gd name="T22" fmla="*/ 5 w 86"/>
                  <a:gd name="T23" fmla="*/ 5 h 65"/>
                  <a:gd name="T24" fmla="*/ 70 w 86"/>
                  <a:gd name="T25" fmla="*/ 5 h 65"/>
                  <a:gd name="T26" fmla="*/ 70 w 86"/>
                  <a:gd name="T27" fmla="*/ 60 h 65"/>
                  <a:gd name="T28" fmla="*/ 10 w 86"/>
                  <a:gd name="T29" fmla="*/ 16 h 65"/>
                  <a:gd name="T30" fmla="*/ 64 w 86"/>
                  <a:gd name="T31" fmla="*/ 16 h 65"/>
                  <a:gd name="T32" fmla="*/ 64 w 86"/>
                  <a:gd name="T33" fmla="*/ 22 h 65"/>
                  <a:gd name="T34" fmla="*/ 10 w 86"/>
                  <a:gd name="T35" fmla="*/ 22 h 65"/>
                  <a:gd name="T36" fmla="*/ 10 w 86"/>
                  <a:gd name="T37" fmla="*/ 16 h 65"/>
                  <a:gd name="T38" fmla="*/ 43 w 86"/>
                  <a:gd name="T39" fmla="*/ 27 h 65"/>
                  <a:gd name="T40" fmla="*/ 64 w 86"/>
                  <a:gd name="T41" fmla="*/ 27 h 65"/>
                  <a:gd name="T42" fmla="*/ 64 w 86"/>
                  <a:gd name="T43" fmla="*/ 32 h 65"/>
                  <a:gd name="T44" fmla="*/ 43 w 86"/>
                  <a:gd name="T45" fmla="*/ 32 h 65"/>
                  <a:gd name="T46" fmla="*/ 43 w 86"/>
                  <a:gd name="T47" fmla="*/ 27 h 65"/>
                  <a:gd name="T48" fmla="*/ 43 w 86"/>
                  <a:gd name="T49" fmla="*/ 38 h 65"/>
                  <a:gd name="T50" fmla="*/ 64 w 86"/>
                  <a:gd name="T51" fmla="*/ 38 h 65"/>
                  <a:gd name="T52" fmla="*/ 64 w 86"/>
                  <a:gd name="T53" fmla="*/ 43 h 65"/>
                  <a:gd name="T54" fmla="*/ 43 w 86"/>
                  <a:gd name="T55" fmla="*/ 43 h 65"/>
                  <a:gd name="T56" fmla="*/ 43 w 86"/>
                  <a:gd name="T57" fmla="*/ 38 h 65"/>
                  <a:gd name="T58" fmla="*/ 43 w 86"/>
                  <a:gd name="T59" fmla="*/ 49 h 65"/>
                  <a:gd name="T60" fmla="*/ 59 w 86"/>
                  <a:gd name="T61" fmla="*/ 49 h 65"/>
                  <a:gd name="T62" fmla="*/ 59 w 86"/>
                  <a:gd name="T63" fmla="*/ 54 h 65"/>
                  <a:gd name="T64" fmla="*/ 43 w 86"/>
                  <a:gd name="T65" fmla="*/ 54 h 65"/>
                  <a:gd name="T66" fmla="*/ 43 w 86"/>
                  <a:gd name="T67" fmla="*/ 49 h 65"/>
                  <a:gd name="T68" fmla="*/ 10 w 86"/>
                  <a:gd name="T69" fmla="*/ 27 h 65"/>
                  <a:gd name="T70" fmla="*/ 37 w 86"/>
                  <a:gd name="T71" fmla="*/ 27 h 65"/>
                  <a:gd name="T72" fmla="*/ 37 w 86"/>
                  <a:gd name="T73" fmla="*/ 54 h 65"/>
                  <a:gd name="T74" fmla="*/ 10 w 86"/>
                  <a:gd name="T75" fmla="*/ 54 h 65"/>
                  <a:gd name="T76" fmla="*/ 10 w 86"/>
                  <a:gd name="T77" fmla="*/ 2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6" h="65">
                    <a:moveTo>
                      <a:pt x="75" y="11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5"/>
                      <a:pt x="5" y="65"/>
                    </a:cubicBezTo>
                    <a:cubicBezTo>
                      <a:pt x="78" y="65"/>
                      <a:pt x="78" y="65"/>
                      <a:pt x="78" y="65"/>
                    </a:cubicBezTo>
                    <a:cubicBezTo>
                      <a:pt x="82" y="65"/>
                      <a:pt x="86" y="61"/>
                      <a:pt x="86" y="57"/>
                    </a:cubicBezTo>
                    <a:cubicBezTo>
                      <a:pt x="86" y="11"/>
                      <a:pt x="86" y="11"/>
                      <a:pt x="86" y="11"/>
                    </a:cubicBezTo>
                    <a:lnTo>
                      <a:pt x="75" y="11"/>
                    </a:lnTo>
                    <a:close/>
                    <a:moveTo>
                      <a:pt x="70" y="60"/>
                    </a:moveTo>
                    <a:cubicBezTo>
                      <a:pt x="5" y="60"/>
                      <a:pt x="5" y="60"/>
                      <a:pt x="5" y="60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70" y="5"/>
                      <a:pt x="70" y="5"/>
                      <a:pt x="70" y="5"/>
                    </a:cubicBezTo>
                    <a:lnTo>
                      <a:pt x="70" y="60"/>
                    </a:lnTo>
                    <a:close/>
                    <a:moveTo>
                      <a:pt x="10" y="16"/>
                    </a:move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10" y="22"/>
                      <a:pt x="10" y="22"/>
                      <a:pt x="10" y="22"/>
                    </a:cubicBezTo>
                    <a:lnTo>
                      <a:pt x="10" y="16"/>
                    </a:lnTo>
                    <a:close/>
                    <a:moveTo>
                      <a:pt x="43" y="27"/>
                    </a:moveTo>
                    <a:cubicBezTo>
                      <a:pt x="64" y="27"/>
                      <a:pt x="64" y="27"/>
                      <a:pt x="64" y="27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43" y="32"/>
                      <a:pt x="43" y="32"/>
                      <a:pt x="43" y="32"/>
                    </a:cubicBezTo>
                    <a:lnTo>
                      <a:pt x="43" y="27"/>
                    </a:lnTo>
                    <a:close/>
                    <a:moveTo>
                      <a:pt x="43" y="38"/>
                    </a:moveTo>
                    <a:cubicBezTo>
                      <a:pt x="64" y="38"/>
                      <a:pt x="64" y="38"/>
                      <a:pt x="64" y="38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43" y="43"/>
                      <a:pt x="43" y="43"/>
                      <a:pt x="43" y="43"/>
                    </a:cubicBezTo>
                    <a:lnTo>
                      <a:pt x="43" y="38"/>
                    </a:lnTo>
                    <a:close/>
                    <a:moveTo>
                      <a:pt x="43" y="49"/>
                    </a:moveTo>
                    <a:cubicBezTo>
                      <a:pt x="59" y="49"/>
                      <a:pt x="59" y="49"/>
                      <a:pt x="59" y="49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43" y="54"/>
                      <a:pt x="43" y="54"/>
                      <a:pt x="43" y="54"/>
                    </a:cubicBezTo>
                    <a:lnTo>
                      <a:pt x="43" y="49"/>
                    </a:lnTo>
                    <a:close/>
                    <a:moveTo>
                      <a:pt x="10" y="27"/>
                    </a:move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10" y="54"/>
                      <a:pt x="10" y="54"/>
                      <a:pt x="10" y="54"/>
                    </a:cubicBez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任意多边形 66"/>
              <p:cNvSpPr/>
              <p:nvPr/>
            </p:nvSpPr>
            <p:spPr bwMode="auto">
              <a:xfrm>
                <a:off x="10763698" y="2767289"/>
                <a:ext cx="256411" cy="256409"/>
              </a:xfrm>
              <a:custGeom>
                <a:avLst/>
                <a:gdLst>
                  <a:gd name="T0" fmla="*/ 0 w 131"/>
                  <a:gd name="T1" fmla="*/ 131 h 131"/>
                  <a:gd name="T2" fmla="*/ 65 w 131"/>
                  <a:gd name="T3" fmla="*/ 131 h 131"/>
                  <a:gd name="T4" fmla="*/ 65 w 131"/>
                  <a:gd name="T5" fmla="*/ 0 h 131"/>
                  <a:gd name="T6" fmla="*/ 0 w 131"/>
                  <a:gd name="T7" fmla="*/ 0 h 131"/>
                  <a:gd name="T8" fmla="*/ 0 w 131"/>
                  <a:gd name="T9" fmla="*/ 131 h 131"/>
                  <a:gd name="T10" fmla="*/ 41 w 131"/>
                  <a:gd name="T11" fmla="*/ 17 h 131"/>
                  <a:gd name="T12" fmla="*/ 57 w 131"/>
                  <a:gd name="T13" fmla="*/ 17 h 131"/>
                  <a:gd name="T14" fmla="*/ 57 w 131"/>
                  <a:gd name="T15" fmla="*/ 33 h 131"/>
                  <a:gd name="T16" fmla="*/ 41 w 131"/>
                  <a:gd name="T17" fmla="*/ 33 h 131"/>
                  <a:gd name="T18" fmla="*/ 41 w 131"/>
                  <a:gd name="T19" fmla="*/ 17 h 131"/>
                  <a:gd name="T20" fmla="*/ 41 w 131"/>
                  <a:gd name="T21" fmla="*/ 49 h 131"/>
                  <a:gd name="T22" fmla="*/ 57 w 131"/>
                  <a:gd name="T23" fmla="*/ 49 h 131"/>
                  <a:gd name="T24" fmla="*/ 57 w 131"/>
                  <a:gd name="T25" fmla="*/ 66 h 131"/>
                  <a:gd name="T26" fmla="*/ 41 w 131"/>
                  <a:gd name="T27" fmla="*/ 66 h 131"/>
                  <a:gd name="T28" fmla="*/ 41 w 131"/>
                  <a:gd name="T29" fmla="*/ 49 h 131"/>
                  <a:gd name="T30" fmla="*/ 41 w 131"/>
                  <a:gd name="T31" fmla="*/ 82 h 131"/>
                  <a:gd name="T32" fmla="*/ 57 w 131"/>
                  <a:gd name="T33" fmla="*/ 82 h 131"/>
                  <a:gd name="T34" fmla="*/ 57 w 131"/>
                  <a:gd name="T35" fmla="*/ 98 h 131"/>
                  <a:gd name="T36" fmla="*/ 41 w 131"/>
                  <a:gd name="T37" fmla="*/ 98 h 131"/>
                  <a:gd name="T38" fmla="*/ 41 w 131"/>
                  <a:gd name="T39" fmla="*/ 82 h 131"/>
                  <a:gd name="T40" fmla="*/ 8 w 131"/>
                  <a:gd name="T41" fmla="*/ 17 h 131"/>
                  <a:gd name="T42" fmla="*/ 24 w 131"/>
                  <a:gd name="T43" fmla="*/ 17 h 131"/>
                  <a:gd name="T44" fmla="*/ 24 w 131"/>
                  <a:gd name="T45" fmla="*/ 33 h 131"/>
                  <a:gd name="T46" fmla="*/ 8 w 131"/>
                  <a:gd name="T47" fmla="*/ 33 h 131"/>
                  <a:gd name="T48" fmla="*/ 8 w 131"/>
                  <a:gd name="T49" fmla="*/ 17 h 131"/>
                  <a:gd name="T50" fmla="*/ 8 w 131"/>
                  <a:gd name="T51" fmla="*/ 49 h 131"/>
                  <a:gd name="T52" fmla="*/ 24 w 131"/>
                  <a:gd name="T53" fmla="*/ 49 h 131"/>
                  <a:gd name="T54" fmla="*/ 24 w 131"/>
                  <a:gd name="T55" fmla="*/ 66 h 131"/>
                  <a:gd name="T56" fmla="*/ 8 w 131"/>
                  <a:gd name="T57" fmla="*/ 66 h 131"/>
                  <a:gd name="T58" fmla="*/ 8 w 131"/>
                  <a:gd name="T59" fmla="*/ 49 h 131"/>
                  <a:gd name="T60" fmla="*/ 8 w 131"/>
                  <a:gd name="T61" fmla="*/ 82 h 131"/>
                  <a:gd name="T62" fmla="*/ 24 w 131"/>
                  <a:gd name="T63" fmla="*/ 82 h 131"/>
                  <a:gd name="T64" fmla="*/ 24 w 131"/>
                  <a:gd name="T65" fmla="*/ 98 h 131"/>
                  <a:gd name="T66" fmla="*/ 8 w 131"/>
                  <a:gd name="T67" fmla="*/ 98 h 131"/>
                  <a:gd name="T68" fmla="*/ 8 w 131"/>
                  <a:gd name="T69" fmla="*/ 82 h 131"/>
                  <a:gd name="T70" fmla="*/ 73 w 131"/>
                  <a:gd name="T71" fmla="*/ 41 h 131"/>
                  <a:gd name="T72" fmla="*/ 131 w 131"/>
                  <a:gd name="T73" fmla="*/ 41 h 131"/>
                  <a:gd name="T74" fmla="*/ 131 w 131"/>
                  <a:gd name="T75" fmla="*/ 49 h 131"/>
                  <a:gd name="T76" fmla="*/ 73 w 131"/>
                  <a:gd name="T77" fmla="*/ 49 h 131"/>
                  <a:gd name="T78" fmla="*/ 73 w 131"/>
                  <a:gd name="T79" fmla="*/ 41 h 131"/>
                  <a:gd name="T80" fmla="*/ 73 w 131"/>
                  <a:gd name="T81" fmla="*/ 131 h 131"/>
                  <a:gd name="T82" fmla="*/ 90 w 131"/>
                  <a:gd name="T83" fmla="*/ 131 h 131"/>
                  <a:gd name="T84" fmla="*/ 90 w 131"/>
                  <a:gd name="T85" fmla="*/ 98 h 131"/>
                  <a:gd name="T86" fmla="*/ 114 w 131"/>
                  <a:gd name="T87" fmla="*/ 98 h 131"/>
                  <a:gd name="T88" fmla="*/ 114 w 131"/>
                  <a:gd name="T89" fmla="*/ 131 h 131"/>
                  <a:gd name="T90" fmla="*/ 131 w 131"/>
                  <a:gd name="T91" fmla="*/ 131 h 131"/>
                  <a:gd name="T92" fmla="*/ 131 w 131"/>
                  <a:gd name="T93" fmla="*/ 57 h 131"/>
                  <a:gd name="T94" fmla="*/ 73 w 131"/>
                  <a:gd name="T95" fmla="*/ 57 h 131"/>
                  <a:gd name="T96" fmla="*/ 73 w 131"/>
                  <a:gd name="T97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1" h="131">
                    <a:moveTo>
                      <a:pt x="0" y="131"/>
                    </a:moveTo>
                    <a:lnTo>
                      <a:pt x="65" y="131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131"/>
                    </a:lnTo>
                    <a:close/>
                    <a:moveTo>
                      <a:pt x="41" y="17"/>
                    </a:moveTo>
                    <a:lnTo>
                      <a:pt x="57" y="17"/>
                    </a:lnTo>
                    <a:lnTo>
                      <a:pt x="57" y="33"/>
                    </a:lnTo>
                    <a:lnTo>
                      <a:pt x="41" y="33"/>
                    </a:lnTo>
                    <a:lnTo>
                      <a:pt x="41" y="17"/>
                    </a:lnTo>
                    <a:close/>
                    <a:moveTo>
                      <a:pt x="41" y="49"/>
                    </a:moveTo>
                    <a:lnTo>
                      <a:pt x="57" y="49"/>
                    </a:lnTo>
                    <a:lnTo>
                      <a:pt x="57" y="66"/>
                    </a:lnTo>
                    <a:lnTo>
                      <a:pt x="41" y="66"/>
                    </a:lnTo>
                    <a:lnTo>
                      <a:pt x="41" y="49"/>
                    </a:lnTo>
                    <a:close/>
                    <a:moveTo>
                      <a:pt x="41" y="82"/>
                    </a:moveTo>
                    <a:lnTo>
                      <a:pt x="57" y="82"/>
                    </a:lnTo>
                    <a:lnTo>
                      <a:pt x="57" y="98"/>
                    </a:lnTo>
                    <a:lnTo>
                      <a:pt x="41" y="98"/>
                    </a:lnTo>
                    <a:lnTo>
                      <a:pt x="41" y="82"/>
                    </a:lnTo>
                    <a:close/>
                    <a:moveTo>
                      <a:pt x="8" y="17"/>
                    </a:moveTo>
                    <a:lnTo>
                      <a:pt x="24" y="17"/>
                    </a:lnTo>
                    <a:lnTo>
                      <a:pt x="24" y="33"/>
                    </a:lnTo>
                    <a:lnTo>
                      <a:pt x="8" y="33"/>
                    </a:lnTo>
                    <a:lnTo>
                      <a:pt x="8" y="17"/>
                    </a:lnTo>
                    <a:close/>
                    <a:moveTo>
                      <a:pt x="8" y="49"/>
                    </a:moveTo>
                    <a:lnTo>
                      <a:pt x="24" y="49"/>
                    </a:lnTo>
                    <a:lnTo>
                      <a:pt x="24" y="66"/>
                    </a:lnTo>
                    <a:lnTo>
                      <a:pt x="8" y="66"/>
                    </a:lnTo>
                    <a:lnTo>
                      <a:pt x="8" y="49"/>
                    </a:lnTo>
                    <a:close/>
                    <a:moveTo>
                      <a:pt x="8" y="82"/>
                    </a:moveTo>
                    <a:lnTo>
                      <a:pt x="24" y="82"/>
                    </a:lnTo>
                    <a:lnTo>
                      <a:pt x="24" y="98"/>
                    </a:lnTo>
                    <a:lnTo>
                      <a:pt x="8" y="98"/>
                    </a:lnTo>
                    <a:lnTo>
                      <a:pt x="8" y="82"/>
                    </a:lnTo>
                    <a:close/>
                    <a:moveTo>
                      <a:pt x="73" y="41"/>
                    </a:moveTo>
                    <a:lnTo>
                      <a:pt x="131" y="41"/>
                    </a:lnTo>
                    <a:lnTo>
                      <a:pt x="131" y="49"/>
                    </a:lnTo>
                    <a:lnTo>
                      <a:pt x="73" y="49"/>
                    </a:lnTo>
                    <a:lnTo>
                      <a:pt x="73" y="41"/>
                    </a:lnTo>
                    <a:close/>
                    <a:moveTo>
                      <a:pt x="73" y="131"/>
                    </a:moveTo>
                    <a:lnTo>
                      <a:pt x="90" y="131"/>
                    </a:lnTo>
                    <a:lnTo>
                      <a:pt x="90" y="98"/>
                    </a:lnTo>
                    <a:lnTo>
                      <a:pt x="114" y="98"/>
                    </a:lnTo>
                    <a:lnTo>
                      <a:pt x="114" y="131"/>
                    </a:lnTo>
                    <a:lnTo>
                      <a:pt x="131" y="131"/>
                    </a:lnTo>
                    <a:lnTo>
                      <a:pt x="131" y="57"/>
                    </a:lnTo>
                    <a:lnTo>
                      <a:pt x="73" y="57"/>
                    </a:lnTo>
                    <a:lnTo>
                      <a:pt x="73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任意多边形 67"/>
              <p:cNvSpPr/>
              <p:nvPr/>
            </p:nvSpPr>
            <p:spPr bwMode="auto">
              <a:xfrm>
                <a:off x="10712808" y="3080462"/>
                <a:ext cx="272069" cy="272068"/>
              </a:xfrm>
              <a:custGeom>
                <a:avLst/>
                <a:gdLst>
                  <a:gd name="T0" fmla="*/ 79 w 85"/>
                  <a:gd name="T1" fmla="*/ 24 h 85"/>
                  <a:gd name="T2" fmla="*/ 61 w 85"/>
                  <a:gd name="T3" fmla="*/ 6 h 85"/>
                  <a:gd name="T4" fmla="*/ 66 w 85"/>
                  <a:gd name="T5" fmla="*/ 0 h 85"/>
                  <a:gd name="T6" fmla="*/ 85 w 85"/>
                  <a:gd name="T7" fmla="*/ 19 h 85"/>
                  <a:gd name="T8" fmla="*/ 79 w 85"/>
                  <a:gd name="T9" fmla="*/ 24 h 85"/>
                  <a:gd name="T10" fmla="*/ 74 w 85"/>
                  <a:gd name="T11" fmla="*/ 30 h 85"/>
                  <a:gd name="T12" fmla="*/ 71 w 85"/>
                  <a:gd name="T13" fmla="*/ 59 h 85"/>
                  <a:gd name="T14" fmla="*/ 13 w 85"/>
                  <a:gd name="T15" fmla="*/ 85 h 85"/>
                  <a:gd name="T16" fmla="*/ 8 w 85"/>
                  <a:gd name="T17" fmla="*/ 81 h 85"/>
                  <a:gd name="T18" fmla="*/ 31 w 85"/>
                  <a:gd name="T19" fmla="*/ 58 h 85"/>
                  <a:gd name="T20" fmla="*/ 34 w 85"/>
                  <a:gd name="T21" fmla="*/ 59 h 85"/>
                  <a:gd name="T22" fmla="*/ 42 w 85"/>
                  <a:gd name="T23" fmla="*/ 51 h 85"/>
                  <a:gd name="T24" fmla="*/ 34 w 85"/>
                  <a:gd name="T25" fmla="*/ 43 h 85"/>
                  <a:gd name="T26" fmla="*/ 26 w 85"/>
                  <a:gd name="T27" fmla="*/ 51 h 85"/>
                  <a:gd name="T28" fmla="*/ 27 w 85"/>
                  <a:gd name="T29" fmla="*/ 54 h 85"/>
                  <a:gd name="T30" fmla="*/ 4 w 85"/>
                  <a:gd name="T31" fmla="*/ 76 h 85"/>
                  <a:gd name="T32" fmla="*/ 0 w 85"/>
                  <a:gd name="T33" fmla="*/ 72 h 85"/>
                  <a:gd name="T34" fmla="*/ 26 w 85"/>
                  <a:gd name="T35" fmla="*/ 14 h 85"/>
                  <a:gd name="T36" fmla="*/ 55 w 85"/>
                  <a:gd name="T37" fmla="*/ 11 h 85"/>
                  <a:gd name="T38" fmla="*/ 74 w 85"/>
                  <a:gd name="T39" fmla="*/ 3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85">
                    <a:moveTo>
                      <a:pt x="79" y="24"/>
                    </a:moveTo>
                    <a:cubicBezTo>
                      <a:pt x="61" y="6"/>
                      <a:pt x="61" y="6"/>
                      <a:pt x="61" y="6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85" y="19"/>
                      <a:pt x="85" y="19"/>
                      <a:pt x="85" y="19"/>
                    </a:cubicBezTo>
                    <a:lnTo>
                      <a:pt x="79" y="24"/>
                    </a:lnTo>
                    <a:close/>
                    <a:moveTo>
                      <a:pt x="74" y="30"/>
                    </a:moveTo>
                    <a:cubicBezTo>
                      <a:pt x="71" y="59"/>
                      <a:pt x="71" y="59"/>
                      <a:pt x="71" y="59"/>
                    </a:cubicBezTo>
                    <a:cubicBezTo>
                      <a:pt x="47" y="59"/>
                      <a:pt x="13" y="85"/>
                      <a:pt x="13" y="85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2" y="59"/>
                      <a:pt x="33" y="59"/>
                      <a:pt x="34" y="59"/>
                    </a:cubicBezTo>
                    <a:cubicBezTo>
                      <a:pt x="38" y="59"/>
                      <a:pt x="42" y="55"/>
                      <a:pt x="42" y="51"/>
                    </a:cubicBezTo>
                    <a:cubicBezTo>
                      <a:pt x="42" y="46"/>
                      <a:pt x="38" y="43"/>
                      <a:pt x="34" y="43"/>
                    </a:cubicBezTo>
                    <a:cubicBezTo>
                      <a:pt x="30" y="43"/>
                      <a:pt x="26" y="46"/>
                      <a:pt x="26" y="51"/>
                    </a:cubicBezTo>
                    <a:cubicBezTo>
                      <a:pt x="26" y="52"/>
                      <a:pt x="26" y="53"/>
                      <a:pt x="27" y="54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26" y="37"/>
                      <a:pt x="26" y="14"/>
                    </a:cubicBezTo>
                    <a:cubicBezTo>
                      <a:pt x="55" y="11"/>
                      <a:pt x="55" y="11"/>
                      <a:pt x="55" y="11"/>
                    </a:cubicBezTo>
                    <a:lnTo>
                      <a:pt x="74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任意多边形 68"/>
              <p:cNvSpPr/>
              <p:nvPr/>
            </p:nvSpPr>
            <p:spPr bwMode="auto">
              <a:xfrm>
                <a:off x="10466184" y="2757502"/>
                <a:ext cx="246623" cy="246623"/>
              </a:xfrm>
              <a:custGeom>
                <a:avLst/>
                <a:gdLst>
                  <a:gd name="T0" fmla="*/ 53 w 77"/>
                  <a:gd name="T1" fmla="*/ 30 h 77"/>
                  <a:gd name="T2" fmla="*/ 26 w 77"/>
                  <a:gd name="T3" fmla="*/ 2 h 77"/>
                  <a:gd name="T4" fmla="*/ 39 w 77"/>
                  <a:gd name="T5" fmla="*/ 0 h 77"/>
                  <a:gd name="T6" fmla="*/ 53 w 77"/>
                  <a:gd name="T7" fmla="*/ 3 h 77"/>
                  <a:gd name="T8" fmla="*/ 53 w 77"/>
                  <a:gd name="T9" fmla="*/ 30 h 77"/>
                  <a:gd name="T10" fmla="*/ 58 w 77"/>
                  <a:gd name="T11" fmla="*/ 53 h 77"/>
                  <a:gd name="T12" fmla="*/ 58 w 77"/>
                  <a:gd name="T13" fmla="*/ 5 h 77"/>
                  <a:gd name="T14" fmla="*/ 77 w 77"/>
                  <a:gd name="T15" fmla="*/ 38 h 77"/>
                  <a:gd name="T16" fmla="*/ 74 w 77"/>
                  <a:gd name="T17" fmla="*/ 53 h 77"/>
                  <a:gd name="T18" fmla="*/ 58 w 77"/>
                  <a:gd name="T19" fmla="*/ 53 h 77"/>
                  <a:gd name="T20" fmla="*/ 24 w 77"/>
                  <a:gd name="T21" fmla="*/ 58 h 77"/>
                  <a:gd name="T22" fmla="*/ 72 w 77"/>
                  <a:gd name="T23" fmla="*/ 58 h 77"/>
                  <a:gd name="T24" fmla="*/ 39 w 77"/>
                  <a:gd name="T25" fmla="*/ 77 h 77"/>
                  <a:gd name="T26" fmla="*/ 24 w 77"/>
                  <a:gd name="T27" fmla="*/ 74 h 77"/>
                  <a:gd name="T28" fmla="*/ 24 w 77"/>
                  <a:gd name="T29" fmla="*/ 58 h 77"/>
                  <a:gd name="T30" fmla="*/ 32 w 77"/>
                  <a:gd name="T31" fmla="*/ 17 h 77"/>
                  <a:gd name="T32" fmla="*/ 1 w 77"/>
                  <a:gd name="T33" fmla="*/ 48 h 77"/>
                  <a:gd name="T34" fmla="*/ 0 w 77"/>
                  <a:gd name="T35" fmla="*/ 38 h 77"/>
                  <a:gd name="T36" fmla="*/ 20 w 77"/>
                  <a:gd name="T37" fmla="*/ 5 h 77"/>
                  <a:gd name="T38" fmla="*/ 32 w 77"/>
                  <a:gd name="T39" fmla="*/ 17 h 77"/>
                  <a:gd name="T40" fmla="*/ 20 w 77"/>
                  <a:gd name="T41" fmla="*/ 38 h 77"/>
                  <a:gd name="T42" fmla="*/ 20 w 77"/>
                  <a:gd name="T43" fmla="*/ 72 h 77"/>
                  <a:gd name="T44" fmla="*/ 4 w 77"/>
                  <a:gd name="T45" fmla="*/ 54 h 77"/>
                  <a:gd name="T46" fmla="*/ 20 w 77"/>
                  <a:gd name="T47" fmla="*/ 3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77">
                    <a:moveTo>
                      <a:pt x="53" y="30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30" y="1"/>
                      <a:pt x="34" y="0"/>
                      <a:pt x="39" y="0"/>
                    </a:cubicBezTo>
                    <a:cubicBezTo>
                      <a:pt x="44" y="0"/>
                      <a:pt x="49" y="1"/>
                      <a:pt x="53" y="3"/>
                    </a:cubicBezTo>
                    <a:lnTo>
                      <a:pt x="53" y="30"/>
                    </a:lnTo>
                    <a:close/>
                    <a:moveTo>
                      <a:pt x="58" y="53"/>
                    </a:moveTo>
                    <a:cubicBezTo>
                      <a:pt x="58" y="5"/>
                      <a:pt x="58" y="5"/>
                      <a:pt x="58" y="5"/>
                    </a:cubicBezTo>
                    <a:cubicBezTo>
                      <a:pt x="69" y="12"/>
                      <a:pt x="77" y="24"/>
                      <a:pt x="77" y="38"/>
                    </a:cubicBezTo>
                    <a:cubicBezTo>
                      <a:pt x="77" y="43"/>
                      <a:pt x="76" y="48"/>
                      <a:pt x="74" y="53"/>
                    </a:cubicBezTo>
                    <a:lnTo>
                      <a:pt x="58" y="53"/>
                    </a:lnTo>
                    <a:close/>
                    <a:moveTo>
                      <a:pt x="24" y="58"/>
                    </a:moveTo>
                    <a:cubicBezTo>
                      <a:pt x="72" y="58"/>
                      <a:pt x="72" y="58"/>
                      <a:pt x="72" y="58"/>
                    </a:cubicBezTo>
                    <a:cubicBezTo>
                      <a:pt x="65" y="69"/>
                      <a:pt x="53" y="77"/>
                      <a:pt x="39" y="77"/>
                    </a:cubicBezTo>
                    <a:cubicBezTo>
                      <a:pt x="34" y="77"/>
                      <a:pt x="29" y="76"/>
                      <a:pt x="24" y="74"/>
                    </a:cubicBezTo>
                    <a:lnTo>
                      <a:pt x="24" y="58"/>
                    </a:lnTo>
                    <a:close/>
                    <a:moveTo>
                      <a:pt x="32" y="17"/>
                    </a:moveTo>
                    <a:cubicBezTo>
                      <a:pt x="1" y="48"/>
                      <a:pt x="1" y="48"/>
                      <a:pt x="1" y="48"/>
                    </a:cubicBezTo>
                    <a:cubicBezTo>
                      <a:pt x="1" y="45"/>
                      <a:pt x="0" y="42"/>
                      <a:pt x="0" y="38"/>
                    </a:cubicBezTo>
                    <a:cubicBezTo>
                      <a:pt x="0" y="24"/>
                      <a:pt x="8" y="11"/>
                      <a:pt x="20" y="5"/>
                    </a:cubicBezTo>
                    <a:lnTo>
                      <a:pt x="32" y="17"/>
                    </a:lnTo>
                    <a:close/>
                    <a:moveTo>
                      <a:pt x="20" y="38"/>
                    </a:moveTo>
                    <a:cubicBezTo>
                      <a:pt x="20" y="72"/>
                      <a:pt x="20" y="72"/>
                      <a:pt x="20" y="72"/>
                    </a:cubicBezTo>
                    <a:cubicBezTo>
                      <a:pt x="12" y="68"/>
                      <a:pt x="7" y="61"/>
                      <a:pt x="4" y="54"/>
                    </a:cubicBezTo>
                    <a:lnTo>
                      <a:pt x="2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任意多边形 69"/>
              <p:cNvSpPr/>
              <p:nvPr/>
            </p:nvSpPr>
            <p:spPr bwMode="auto">
              <a:xfrm>
                <a:off x="10462270" y="3049145"/>
                <a:ext cx="230965" cy="185946"/>
              </a:xfrm>
              <a:custGeom>
                <a:avLst/>
                <a:gdLst>
                  <a:gd name="T0" fmla="*/ 0 w 72"/>
                  <a:gd name="T1" fmla="*/ 0 h 58"/>
                  <a:gd name="T2" fmla="*/ 0 w 72"/>
                  <a:gd name="T3" fmla="*/ 58 h 58"/>
                  <a:gd name="T4" fmla="*/ 72 w 72"/>
                  <a:gd name="T5" fmla="*/ 58 h 58"/>
                  <a:gd name="T6" fmla="*/ 72 w 72"/>
                  <a:gd name="T7" fmla="*/ 0 h 58"/>
                  <a:gd name="T8" fmla="*/ 0 w 72"/>
                  <a:gd name="T9" fmla="*/ 0 h 58"/>
                  <a:gd name="T10" fmla="*/ 67 w 72"/>
                  <a:gd name="T11" fmla="*/ 53 h 58"/>
                  <a:gd name="T12" fmla="*/ 4 w 72"/>
                  <a:gd name="T13" fmla="*/ 53 h 58"/>
                  <a:gd name="T14" fmla="*/ 4 w 72"/>
                  <a:gd name="T15" fmla="*/ 4 h 58"/>
                  <a:gd name="T16" fmla="*/ 67 w 72"/>
                  <a:gd name="T17" fmla="*/ 4 h 58"/>
                  <a:gd name="T18" fmla="*/ 67 w 72"/>
                  <a:gd name="T19" fmla="*/ 53 h 58"/>
                  <a:gd name="T20" fmla="*/ 49 w 72"/>
                  <a:gd name="T21" fmla="*/ 15 h 58"/>
                  <a:gd name="T22" fmla="*/ 56 w 72"/>
                  <a:gd name="T23" fmla="*/ 22 h 58"/>
                  <a:gd name="T24" fmla="*/ 63 w 72"/>
                  <a:gd name="T25" fmla="*/ 15 h 58"/>
                  <a:gd name="T26" fmla="*/ 56 w 72"/>
                  <a:gd name="T27" fmla="*/ 9 h 58"/>
                  <a:gd name="T28" fmla="*/ 49 w 72"/>
                  <a:gd name="T29" fmla="*/ 15 h 58"/>
                  <a:gd name="T30" fmla="*/ 63 w 72"/>
                  <a:gd name="T31" fmla="*/ 49 h 58"/>
                  <a:gd name="T32" fmla="*/ 9 w 72"/>
                  <a:gd name="T33" fmla="*/ 49 h 58"/>
                  <a:gd name="T34" fmla="*/ 22 w 72"/>
                  <a:gd name="T35" fmla="*/ 13 h 58"/>
                  <a:gd name="T36" fmla="*/ 40 w 72"/>
                  <a:gd name="T37" fmla="*/ 35 h 58"/>
                  <a:gd name="T38" fmla="*/ 49 w 72"/>
                  <a:gd name="T39" fmla="*/ 29 h 58"/>
                  <a:gd name="T40" fmla="*/ 63 w 72"/>
                  <a:gd name="T41" fmla="*/ 49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58">
                    <a:moveTo>
                      <a:pt x="0" y="0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72" y="0"/>
                      <a:pt x="72" y="0"/>
                      <a:pt x="72" y="0"/>
                    </a:cubicBezTo>
                    <a:lnTo>
                      <a:pt x="0" y="0"/>
                    </a:lnTo>
                    <a:close/>
                    <a:moveTo>
                      <a:pt x="67" y="53"/>
                    </a:moveTo>
                    <a:cubicBezTo>
                      <a:pt x="4" y="53"/>
                      <a:pt x="4" y="53"/>
                      <a:pt x="4" y="5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7" y="4"/>
                      <a:pt x="67" y="4"/>
                      <a:pt x="67" y="4"/>
                    </a:cubicBezTo>
                    <a:lnTo>
                      <a:pt x="67" y="53"/>
                    </a:lnTo>
                    <a:close/>
                    <a:moveTo>
                      <a:pt x="49" y="15"/>
                    </a:moveTo>
                    <a:cubicBezTo>
                      <a:pt x="49" y="19"/>
                      <a:pt x="52" y="22"/>
                      <a:pt x="56" y="22"/>
                    </a:cubicBezTo>
                    <a:cubicBezTo>
                      <a:pt x="60" y="22"/>
                      <a:pt x="63" y="19"/>
                      <a:pt x="63" y="15"/>
                    </a:cubicBezTo>
                    <a:cubicBezTo>
                      <a:pt x="63" y="12"/>
                      <a:pt x="60" y="9"/>
                      <a:pt x="56" y="9"/>
                    </a:cubicBezTo>
                    <a:cubicBezTo>
                      <a:pt x="52" y="9"/>
                      <a:pt x="49" y="12"/>
                      <a:pt x="49" y="15"/>
                    </a:cubicBezTo>
                    <a:close/>
                    <a:moveTo>
                      <a:pt x="63" y="49"/>
                    </a:moveTo>
                    <a:cubicBezTo>
                      <a:pt x="9" y="49"/>
                      <a:pt x="9" y="49"/>
                      <a:pt x="9" y="49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9" y="29"/>
                      <a:pt x="49" y="29"/>
                      <a:pt x="49" y="29"/>
                    </a:cubicBezTo>
                    <a:lnTo>
                      <a:pt x="63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任意多边形 70"/>
              <p:cNvSpPr/>
              <p:nvPr/>
            </p:nvSpPr>
            <p:spPr bwMode="auto">
              <a:xfrm>
                <a:off x="10370276" y="3305554"/>
                <a:ext cx="242709" cy="281855"/>
              </a:xfrm>
              <a:custGeom>
                <a:avLst/>
                <a:gdLst>
                  <a:gd name="T0" fmla="*/ 54 w 76"/>
                  <a:gd name="T1" fmla="*/ 0 h 88"/>
                  <a:gd name="T2" fmla="*/ 14 w 76"/>
                  <a:gd name="T3" fmla="*/ 28 h 88"/>
                  <a:gd name="T4" fmla="*/ 16 w 76"/>
                  <a:gd name="T5" fmla="*/ 65 h 88"/>
                  <a:gd name="T6" fmla="*/ 49 w 76"/>
                  <a:gd name="T7" fmla="*/ 27 h 88"/>
                  <a:gd name="T8" fmla="*/ 32 w 76"/>
                  <a:gd name="T9" fmla="*/ 75 h 88"/>
                  <a:gd name="T10" fmla="*/ 70 w 76"/>
                  <a:gd name="T11" fmla="*/ 57 h 88"/>
                  <a:gd name="T12" fmla="*/ 54 w 76"/>
                  <a:gd name="T13" fmla="*/ 0 h 88"/>
                  <a:gd name="T14" fmla="*/ 4 w 76"/>
                  <a:gd name="T15" fmla="*/ 78 h 88"/>
                  <a:gd name="T16" fmla="*/ 10 w 76"/>
                  <a:gd name="T17" fmla="*/ 83 h 88"/>
                  <a:gd name="T18" fmla="*/ 47 w 76"/>
                  <a:gd name="T19" fmla="*/ 41 h 88"/>
                  <a:gd name="T20" fmla="*/ 4 w 76"/>
                  <a:gd name="T21" fmla="*/ 7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" h="88">
                    <a:moveTo>
                      <a:pt x="54" y="0"/>
                    </a:moveTo>
                    <a:cubicBezTo>
                      <a:pt x="40" y="23"/>
                      <a:pt x="30" y="12"/>
                      <a:pt x="14" y="28"/>
                    </a:cubicBezTo>
                    <a:cubicBezTo>
                      <a:pt x="0" y="42"/>
                      <a:pt x="5" y="60"/>
                      <a:pt x="16" y="65"/>
                    </a:cubicBezTo>
                    <a:cubicBezTo>
                      <a:pt x="28" y="60"/>
                      <a:pt x="40" y="46"/>
                      <a:pt x="49" y="27"/>
                    </a:cubicBezTo>
                    <a:cubicBezTo>
                      <a:pt x="49" y="27"/>
                      <a:pt x="57" y="51"/>
                      <a:pt x="32" y="75"/>
                    </a:cubicBezTo>
                    <a:cubicBezTo>
                      <a:pt x="44" y="88"/>
                      <a:pt x="64" y="79"/>
                      <a:pt x="70" y="57"/>
                    </a:cubicBezTo>
                    <a:cubicBezTo>
                      <a:pt x="76" y="33"/>
                      <a:pt x="60" y="9"/>
                      <a:pt x="54" y="0"/>
                    </a:cubicBezTo>
                    <a:close/>
                    <a:moveTo>
                      <a:pt x="4" y="78"/>
                    </a:moveTo>
                    <a:cubicBezTo>
                      <a:pt x="4" y="79"/>
                      <a:pt x="4" y="83"/>
                      <a:pt x="10" y="83"/>
                    </a:cubicBezTo>
                    <a:cubicBezTo>
                      <a:pt x="14" y="83"/>
                      <a:pt x="36" y="71"/>
                      <a:pt x="47" y="41"/>
                    </a:cubicBezTo>
                    <a:cubicBezTo>
                      <a:pt x="30" y="71"/>
                      <a:pt x="6" y="78"/>
                      <a:pt x="4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任意多边形 71"/>
              <p:cNvSpPr/>
              <p:nvPr/>
            </p:nvSpPr>
            <p:spPr bwMode="auto">
              <a:xfrm>
                <a:off x="10303727" y="2346463"/>
                <a:ext cx="328831" cy="244665"/>
              </a:xfrm>
              <a:custGeom>
                <a:avLst/>
                <a:gdLst>
                  <a:gd name="T0" fmla="*/ 99 w 103"/>
                  <a:gd name="T1" fmla="*/ 3 h 77"/>
                  <a:gd name="T2" fmla="*/ 52 w 103"/>
                  <a:gd name="T3" fmla="*/ 0 h 77"/>
                  <a:gd name="T4" fmla="*/ 4 w 103"/>
                  <a:gd name="T5" fmla="*/ 3 h 77"/>
                  <a:gd name="T6" fmla="*/ 0 w 103"/>
                  <a:gd name="T7" fmla="*/ 38 h 77"/>
                  <a:gd name="T8" fmla="*/ 4 w 103"/>
                  <a:gd name="T9" fmla="*/ 73 h 77"/>
                  <a:gd name="T10" fmla="*/ 52 w 103"/>
                  <a:gd name="T11" fmla="*/ 77 h 77"/>
                  <a:gd name="T12" fmla="*/ 99 w 103"/>
                  <a:gd name="T13" fmla="*/ 73 h 77"/>
                  <a:gd name="T14" fmla="*/ 103 w 103"/>
                  <a:gd name="T15" fmla="*/ 38 h 77"/>
                  <a:gd name="T16" fmla="*/ 99 w 103"/>
                  <a:gd name="T17" fmla="*/ 3 h 77"/>
                  <a:gd name="T18" fmla="*/ 39 w 103"/>
                  <a:gd name="T19" fmla="*/ 57 h 77"/>
                  <a:gd name="T20" fmla="*/ 39 w 103"/>
                  <a:gd name="T21" fmla="*/ 19 h 77"/>
                  <a:gd name="T22" fmla="*/ 71 w 103"/>
                  <a:gd name="T23" fmla="*/ 38 h 77"/>
                  <a:gd name="T24" fmla="*/ 39 w 103"/>
                  <a:gd name="T25" fmla="*/ 5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" h="77">
                    <a:moveTo>
                      <a:pt x="99" y="3"/>
                    </a:moveTo>
                    <a:cubicBezTo>
                      <a:pt x="84" y="1"/>
                      <a:pt x="68" y="0"/>
                      <a:pt x="52" y="0"/>
                    </a:cubicBezTo>
                    <a:cubicBezTo>
                      <a:pt x="35" y="0"/>
                      <a:pt x="19" y="1"/>
                      <a:pt x="4" y="3"/>
                    </a:cubicBezTo>
                    <a:cubicBezTo>
                      <a:pt x="2" y="14"/>
                      <a:pt x="0" y="26"/>
                      <a:pt x="0" y="38"/>
                    </a:cubicBezTo>
                    <a:cubicBezTo>
                      <a:pt x="0" y="51"/>
                      <a:pt x="2" y="63"/>
                      <a:pt x="4" y="73"/>
                    </a:cubicBezTo>
                    <a:cubicBezTo>
                      <a:pt x="19" y="75"/>
                      <a:pt x="35" y="77"/>
                      <a:pt x="52" y="77"/>
                    </a:cubicBezTo>
                    <a:cubicBezTo>
                      <a:pt x="68" y="77"/>
                      <a:pt x="84" y="75"/>
                      <a:pt x="99" y="73"/>
                    </a:cubicBezTo>
                    <a:cubicBezTo>
                      <a:pt x="101" y="63"/>
                      <a:pt x="103" y="51"/>
                      <a:pt x="103" y="38"/>
                    </a:cubicBezTo>
                    <a:cubicBezTo>
                      <a:pt x="103" y="26"/>
                      <a:pt x="101" y="14"/>
                      <a:pt x="99" y="3"/>
                    </a:cubicBezTo>
                    <a:close/>
                    <a:moveTo>
                      <a:pt x="39" y="57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71" y="38"/>
                      <a:pt x="71" y="38"/>
                      <a:pt x="71" y="38"/>
                    </a:cubicBezTo>
                    <a:lnTo>
                      <a:pt x="3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任意多边形 72"/>
              <p:cNvSpPr/>
              <p:nvPr/>
            </p:nvSpPr>
            <p:spPr bwMode="auto">
              <a:xfrm>
                <a:off x="10278281" y="3927985"/>
                <a:ext cx="367978" cy="367978"/>
              </a:xfrm>
              <a:custGeom>
                <a:avLst/>
                <a:gdLst>
                  <a:gd name="T0" fmla="*/ 115 w 115"/>
                  <a:gd name="T1" fmla="*/ 32 h 115"/>
                  <a:gd name="T2" fmla="*/ 104 w 115"/>
                  <a:gd name="T3" fmla="*/ 22 h 115"/>
                  <a:gd name="T4" fmla="*/ 84 w 115"/>
                  <a:gd name="T5" fmla="*/ 42 h 115"/>
                  <a:gd name="T6" fmla="*/ 73 w 115"/>
                  <a:gd name="T7" fmla="*/ 30 h 115"/>
                  <a:gd name="T8" fmla="*/ 93 w 115"/>
                  <a:gd name="T9" fmla="*/ 10 h 115"/>
                  <a:gd name="T10" fmla="*/ 83 w 115"/>
                  <a:gd name="T11" fmla="*/ 0 h 115"/>
                  <a:gd name="T12" fmla="*/ 63 w 115"/>
                  <a:gd name="T13" fmla="*/ 20 h 115"/>
                  <a:gd name="T14" fmla="*/ 50 w 115"/>
                  <a:gd name="T15" fmla="*/ 7 h 115"/>
                  <a:gd name="T16" fmla="*/ 40 w 115"/>
                  <a:gd name="T17" fmla="*/ 17 h 115"/>
                  <a:gd name="T18" fmla="*/ 98 w 115"/>
                  <a:gd name="T19" fmla="*/ 74 h 115"/>
                  <a:gd name="T20" fmla="*/ 107 w 115"/>
                  <a:gd name="T21" fmla="*/ 65 h 115"/>
                  <a:gd name="T22" fmla="*/ 95 w 115"/>
                  <a:gd name="T23" fmla="*/ 52 h 115"/>
                  <a:gd name="T24" fmla="*/ 115 w 115"/>
                  <a:gd name="T25" fmla="*/ 32 h 115"/>
                  <a:gd name="T26" fmla="*/ 31 w 115"/>
                  <a:gd name="T27" fmla="*/ 84 h 115"/>
                  <a:gd name="T28" fmla="*/ 89 w 115"/>
                  <a:gd name="T29" fmla="*/ 76 h 115"/>
                  <a:gd name="T30" fmla="*/ 39 w 115"/>
                  <a:gd name="T31" fmla="*/ 26 h 115"/>
                  <a:gd name="T32" fmla="*/ 31 w 115"/>
                  <a:gd name="T33" fmla="*/ 84 h 115"/>
                  <a:gd name="T34" fmla="*/ 21 w 115"/>
                  <a:gd name="T35" fmla="*/ 79 h 115"/>
                  <a:gd name="T36" fmla="*/ 36 w 115"/>
                  <a:gd name="T37" fmla="*/ 93 h 115"/>
                  <a:gd name="T38" fmla="*/ 14 w 115"/>
                  <a:gd name="T39" fmla="*/ 115 h 115"/>
                  <a:gd name="T40" fmla="*/ 0 w 115"/>
                  <a:gd name="T41" fmla="*/ 100 h 115"/>
                  <a:gd name="T42" fmla="*/ 21 w 115"/>
                  <a:gd name="T43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5" h="115">
                    <a:moveTo>
                      <a:pt x="115" y="32"/>
                    </a:moveTo>
                    <a:cubicBezTo>
                      <a:pt x="104" y="22"/>
                      <a:pt x="104" y="22"/>
                      <a:pt x="104" y="22"/>
                    </a:cubicBezTo>
                    <a:cubicBezTo>
                      <a:pt x="84" y="42"/>
                      <a:pt x="84" y="42"/>
                      <a:pt x="84" y="42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95" y="52"/>
                      <a:pt x="95" y="52"/>
                      <a:pt x="95" y="52"/>
                    </a:cubicBezTo>
                    <a:lnTo>
                      <a:pt x="115" y="32"/>
                    </a:lnTo>
                    <a:close/>
                    <a:moveTo>
                      <a:pt x="31" y="84"/>
                    </a:moveTo>
                    <a:cubicBezTo>
                      <a:pt x="49" y="103"/>
                      <a:pt x="74" y="88"/>
                      <a:pt x="89" y="7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27" y="41"/>
                      <a:pt x="12" y="66"/>
                      <a:pt x="31" y="84"/>
                    </a:cubicBezTo>
                    <a:close/>
                    <a:moveTo>
                      <a:pt x="21" y="79"/>
                    </a:moveTo>
                    <a:cubicBezTo>
                      <a:pt x="36" y="93"/>
                      <a:pt x="36" y="93"/>
                      <a:pt x="36" y="93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0" y="100"/>
                      <a:pt x="0" y="100"/>
                      <a:pt x="0" y="100"/>
                    </a:cubicBezTo>
                    <a:lnTo>
                      <a:pt x="21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任意多边形 73"/>
              <p:cNvSpPr/>
              <p:nvPr/>
            </p:nvSpPr>
            <p:spPr bwMode="auto">
              <a:xfrm>
                <a:off x="10217604" y="4376214"/>
                <a:ext cx="270111" cy="313173"/>
              </a:xfrm>
              <a:custGeom>
                <a:avLst/>
                <a:gdLst>
                  <a:gd name="T0" fmla="*/ 55 w 85"/>
                  <a:gd name="T1" fmla="*/ 14 h 98"/>
                  <a:gd name="T2" fmla="*/ 55 w 85"/>
                  <a:gd name="T3" fmla="*/ 27 h 98"/>
                  <a:gd name="T4" fmla="*/ 64 w 85"/>
                  <a:gd name="T5" fmla="*/ 33 h 98"/>
                  <a:gd name="T6" fmla="*/ 73 w 85"/>
                  <a:gd name="T7" fmla="*/ 55 h 98"/>
                  <a:gd name="T8" fmla="*/ 64 w 85"/>
                  <a:gd name="T9" fmla="*/ 77 h 98"/>
                  <a:gd name="T10" fmla="*/ 43 w 85"/>
                  <a:gd name="T11" fmla="*/ 86 h 98"/>
                  <a:gd name="T12" fmla="*/ 21 w 85"/>
                  <a:gd name="T13" fmla="*/ 77 h 98"/>
                  <a:gd name="T14" fmla="*/ 12 w 85"/>
                  <a:gd name="T15" fmla="*/ 55 h 98"/>
                  <a:gd name="T16" fmla="*/ 21 w 85"/>
                  <a:gd name="T17" fmla="*/ 33 h 98"/>
                  <a:gd name="T18" fmla="*/ 30 w 85"/>
                  <a:gd name="T19" fmla="*/ 27 h 98"/>
                  <a:gd name="T20" fmla="*/ 30 w 85"/>
                  <a:gd name="T21" fmla="*/ 14 h 98"/>
                  <a:gd name="T22" fmla="*/ 0 w 85"/>
                  <a:gd name="T23" fmla="*/ 55 h 98"/>
                  <a:gd name="T24" fmla="*/ 43 w 85"/>
                  <a:gd name="T25" fmla="*/ 98 h 98"/>
                  <a:gd name="T26" fmla="*/ 85 w 85"/>
                  <a:gd name="T27" fmla="*/ 55 h 98"/>
                  <a:gd name="T28" fmla="*/ 55 w 85"/>
                  <a:gd name="T29" fmla="*/ 14 h 98"/>
                  <a:gd name="T30" fmla="*/ 37 w 85"/>
                  <a:gd name="T31" fmla="*/ 0 h 98"/>
                  <a:gd name="T32" fmla="*/ 49 w 85"/>
                  <a:gd name="T33" fmla="*/ 0 h 98"/>
                  <a:gd name="T34" fmla="*/ 49 w 85"/>
                  <a:gd name="T35" fmla="*/ 49 h 98"/>
                  <a:gd name="T36" fmla="*/ 37 w 85"/>
                  <a:gd name="T37" fmla="*/ 49 h 98"/>
                  <a:gd name="T38" fmla="*/ 37 w 85"/>
                  <a:gd name="T3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98">
                    <a:moveTo>
                      <a:pt x="55" y="14"/>
                    </a:moveTo>
                    <a:cubicBezTo>
                      <a:pt x="55" y="27"/>
                      <a:pt x="55" y="27"/>
                      <a:pt x="55" y="27"/>
                    </a:cubicBezTo>
                    <a:cubicBezTo>
                      <a:pt x="58" y="29"/>
                      <a:pt x="62" y="31"/>
                      <a:pt x="64" y="33"/>
                    </a:cubicBezTo>
                    <a:cubicBezTo>
                      <a:pt x="70" y="39"/>
                      <a:pt x="73" y="47"/>
                      <a:pt x="73" y="55"/>
                    </a:cubicBezTo>
                    <a:cubicBezTo>
                      <a:pt x="73" y="63"/>
                      <a:pt x="70" y="71"/>
                      <a:pt x="64" y="77"/>
                    </a:cubicBezTo>
                    <a:cubicBezTo>
                      <a:pt x="58" y="82"/>
                      <a:pt x="51" y="86"/>
                      <a:pt x="43" y="86"/>
                    </a:cubicBezTo>
                    <a:cubicBezTo>
                      <a:pt x="34" y="86"/>
                      <a:pt x="27" y="82"/>
                      <a:pt x="21" y="77"/>
                    </a:cubicBezTo>
                    <a:cubicBezTo>
                      <a:pt x="15" y="71"/>
                      <a:pt x="12" y="63"/>
                      <a:pt x="12" y="55"/>
                    </a:cubicBezTo>
                    <a:cubicBezTo>
                      <a:pt x="12" y="47"/>
                      <a:pt x="15" y="39"/>
                      <a:pt x="21" y="33"/>
                    </a:cubicBezTo>
                    <a:cubicBezTo>
                      <a:pt x="24" y="31"/>
                      <a:pt x="27" y="29"/>
                      <a:pt x="30" y="27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13" y="19"/>
                      <a:pt x="0" y="36"/>
                      <a:pt x="0" y="55"/>
                    </a:cubicBezTo>
                    <a:cubicBezTo>
                      <a:pt x="0" y="79"/>
                      <a:pt x="19" y="98"/>
                      <a:pt x="43" y="98"/>
                    </a:cubicBezTo>
                    <a:cubicBezTo>
                      <a:pt x="66" y="98"/>
                      <a:pt x="85" y="79"/>
                      <a:pt x="85" y="55"/>
                    </a:cubicBezTo>
                    <a:cubicBezTo>
                      <a:pt x="85" y="36"/>
                      <a:pt x="73" y="19"/>
                      <a:pt x="55" y="14"/>
                    </a:cubicBezTo>
                    <a:close/>
                    <a:moveTo>
                      <a:pt x="37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37" y="49"/>
                      <a:pt x="37" y="49"/>
                      <a:pt x="37" y="49"/>
                    </a:cubicBez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任意多边形 74"/>
              <p:cNvSpPr/>
              <p:nvPr/>
            </p:nvSpPr>
            <p:spPr bwMode="auto">
              <a:xfrm>
                <a:off x="10248921" y="3640258"/>
                <a:ext cx="146800" cy="256409"/>
              </a:xfrm>
              <a:custGeom>
                <a:avLst/>
                <a:gdLst>
                  <a:gd name="T0" fmla="*/ 0 w 75"/>
                  <a:gd name="T1" fmla="*/ 131 h 131"/>
                  <a:gd name="T2" fmla="*/ 0 w 75"/>
                  <a:gd name="T3" fmla="*/ 0 h 131"/>
                  <a:gd name="T4" fmla="*/ 21 w 75"/>
                  <a:gd name="T5" fmla="*/ 0 h 131"/>
                  <a:gd name="T6" fmla="*/ 21 w 75"/>
                  <a:gd name="T7" fmla="*/ 59 h 131"/>
                  <a:gd name="T8" fmla="*/ 75 w 75"/>
                  <a:gd name="T9" fmla="*/ 5 h 131"/>
                  <a:gd name="T10" fmla="*/ 75 w 75"/>
                  <a:gd name="T11" fmla="*/ 125 h 131"/>
                  <a:gd name="T12" fmla="*/ 21 w 75"/>
                  <a:gd name="T13" fmla="*/ 71 h 131"/>
                  <a:gd name="T14" fmla="*/ 21 w 75"/>
                  <a:gd name="T15" fmla="*/ 131 h 131"/>
                  <a:gd name="T16" fmla="*/ 0 w 75"/>
                  <a:gd name="T17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131">
                    <a:moveTo>
                      <a:pt x="0" y="131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59"/>
                    </a:lnTo>
                    <a:lnTo>
                      <a:pt x="75" y="5"/>
                    </a:lnTo>
                    <a:lnTo>
                      <a:pt x="75" y="125"/>
                    </a:lnTo>
                    <a:lnTo>
                      <a:pt x="21" y="71"/>
                    </a:lnTo>
                    <a:lnTo>
                      <a:pt x="21" y="131"/>
                    </a:lnTo>
                    <a:lnTo>
                      <a:pt x="0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任意多边形 75"/>
              <p:cNvSpPr/>
              <p:nvPr/>
            </p:nvSpPr>
            <p:spPr bwMode="auto">
              <a:xfrm>
                <a:off x="10156926" y="2651806"/>
                <a:ext cx="279899" cy="250538"/>
              </a:xfrm>
              <a:custGeom>
                <a:avLst/>
                <a:gdLst>
                  <a:gd name="T0" fmla="*/ 22 w 88"/>
                  <a:gd name="T1" fmla="*/ 0 h 78"/>
                  <a:gd name="T2" fmla="*/ 66 w 88"/>
                  <a:gd name="T3" fmla="*/ 0 h 78"/>
                  <a:gd name="T4" fmla="*/ 66 w 88"/>
                  <a:gd name="T5" fmla="*/ 11 h 78"/>
                  <a:gd name="T6" fmla="*/ 22 w 88"/>
                  <a:gd name="T7" fmla="*/ 11 h 78"/>
                  <a:gd name="T8" fmla="*/ 22 w 88"/>
                  <a:gd name="T9" fmla="*/ 0 h 78"/>
                  <a:gd name="T10" fmla="*/ 83 w 88"/>
                  <a:gd name="T11" fmla="*/ 17 h 78"/>
                  <a:gd name="T12" fmla="*/ 5 w 88"/>
                  <a:gd name="T13" fmla="*/ 17 h 78"/>
                  <a:gd name="T14" fmla="*/ 0 w 88"/>
                  <a:gd name="T15" fmla="*/ 22 h 78"/>
                  <a:gd name="T16" fmla="*/ 0 w 88"/>
                  <a:gd name="T17" fmla="*/ 50 h 78"/>
                  <a:gd name="T18" fmla="*/ 5 w 88"/>
                  <a:gd name="T19" fmla="*/ 56 h 78"/>
                  <a:gd name="T20" fmla="*/ 22 w 88"/>
                  <a:gd name="T21" fmla="*/ 56 h 78"/>
                  <a:gd name="T22" fmla="*/ 22 w 88"/>
                  <a:gd name="T23" fmla="*/ 78 h 78"/>
                  <a:gd name="T24" fmla="*/ 66 w 88"/>
                  <a:gd name="T25" fmla="*/ 78 h 78"/>
                  <a:gd name="T26" fmla="*/ 66 w 88"/>
                  <a:gd name="T27" fmla="*/ 56 h 78"/>
                  <a:gd name="T28" fmla="*/ 83 w 88"/>
                  <a:gd name="T29" fmla="*/ 56 h 78"/>
                  <a:gd name="T30" fmla="*/ 88 w 88"/>
                  <a:gd name="T31" fmla="*/ 50 h 78"/>
                  <a:gd name="T32" fmla="*/ 88 w 88"/>
                  <a:gd name="T33" fmla="*/ 22 h 78"/>
                  <a:gd name="T34" fmla="*/ 83 w 88"/>
                  <a:gd name="T35" fmla="*/ 17 h 78"/>
                  <a:gd name="T36" fmla="*/ 60 w 88"/>
                  <a:gd name="T37" fmla="*/ 72 h 78"/>
                  <a:gd name="T38" fmla="*/ 27 w 88"/>
                  <a:gd name="T39" fmla="*/ 72 h 78"/>
                  <a:gd name="T40" fmla="*/ 27 w 88"/>
                  <a:gd name="T41" fmla="*/ 45 h 78"/>
                  <a:gd name="T42" fmla="*/ 60 w 88"/>
                  <a:gd name="T43" fmla="*/ 45 h 78"/>
                  <a:gd name="T44" fmla="*/ 60 w 88"/>
                  <a:gd name="T45" fmla="*/ 72 h 78"/>
                  <a:gd name="T46" fmla="*/ 84 w 88"/>
                  <a:gd name="T47" fmla="*/ 25 h 78"/>
                  <a:gd name="T48" fmla="*/ 80 w 88"/>
                  <a:gd name="T49" fmla="*/ 29 h 78"/>
                  <a:gd name="T50" fmla="*/ 76 w 88"/>
                  <a:gd name="T51" fmla="*/ 25 h 78"/>
                  <a:gd name="T52" fmla="*/ 80 w 88"/>
                  <a:gd name="T53" fmla="*/ 21 h 78"/>
                  <a:gd name="T54" fmla="*/ 84 w 88"/>
                  <a:gd name="T55" fmla="*/ 2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78">
                    <a:moveTo>
                      <a:pt x="22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22" y="0"/>
                    </a:lnTo>
                    <a:close/>
                    <a:moveTo>
                      <a:pt x="83" y="17"/>
                    </a:moveTo>
                    <a:cubicBezTo>
                      <a:pt x="5" y="17"/>
                      <a:pt x="5" y="17"/>
                      <a:pt x="5" y="17"/>
                    </a:cubicBezTo>
                    <a:cubicBezTo>
                      <a:pt x="2" y="17"/>
                      <a:pt x="0" y="19"/>
                      <a:pt x="0" y="22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3"/>
                      <a:pt x="2" y="56"/>
                      <a:pt x="5" y="56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6" y="56"/>
                      <a:pt x="66" y="56"/>
                      <a:pt x="66" y="56"/>
                    </a:cubicBezTo>
                    <a:cubicBezTo>
                      <a:pt x="83" y="56"/>
                      <a:pt x="83" y="56"/>
                      <a:pt x="83" y="56"/>
                    </a:cubicBezTo>
                    <a:cubicBezTo>
                      <a:pt x="86" y="56"/>
                      <a:pt x="88" y="53"/>
                      <a:pt x="88" y="50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19"/>
                      <a:pt x="86" y="17"/>
                      <a:pt x="83" y="17"/>
                    </a:cubicBezTo>
                    <a:close/>
                    <a:moveTo>
                      <a:pt x="60" y="72"/>
                    </a:moveTo>
                    <a:cubicBezTo>
                      <a:pt x="27" y="72"/>
                      <a:pt x="27" y="72"/>
                      <a:pt x="27" y="72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60" y="45"/>
                      <a:pt x="60" y="45"/>
                      <a:pt x="60" y="45"/>
                    </a:cubicBezTo>
                    <a:lnTo>
                      <a:pt x="60" y="72"/>
                    </a:lnTo>
                    <a:close/>
                    <a:moveTo>
                      <a:pt x="84" y="25"/>
                    </a:moveTo>
                    <a:cubicBezTo>
                      <a:pt x="84" y="27"/>
                      <a:pt x="82" y="29"/>
                      <a:pt x="80" y="29"/>
                    </a:cubicBezTo>
                    <a:cubicBezTo>
                      <a:pt x="78" y="29"/>
                      <a:pt x="76" y="27"/>
                      <a:pt x="76" y="25"/>
                    </a:cubicBezTo>
                    <a:cubicBezTo>
                      <a:pt x="76" y="23"/>
                      <a:pt x="78" y="21"/>
                      <a:pt x="80" y="21"/>
                    </a:cubicBezTo>
                    <a:cubicBezTo>
                      <a:pt x="82" y="21"/>
                      <a:pt x="84" y="23"/>
                      <a:pt x="8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任意多边形 76"/>
              <p:cNvSpPr/>
              <p:nvPr/>
            </p:nvSpPr>
            <p:spPr bwMode="auto">
              <a:xfrm>
                <a:off x="10164756" y="2953235"/>
                <a:ext cx="244667" cy="258367"/>
              </a:xfrm>
              <a:custGeom>
                <a:avLst/>
                <a:gdLst>
                  <a:gd name="T0" fmla="*/ 69 w 76"/>
                  <a:gd name="T1" fmla="*/ 0 h 81"/>
                  <a:gd name="T2" fmla="*/ 8 w 76"/>
                  <a:gd name="T3" fmla="*/ 0 h 81"/>
                  <a:gd name="T4" fmla="*/ 0 w 76"/>
                  <a:gd name="T5" fmla="*/ 7 h 81"/>
                  <a:gd name="T6" fmla="*/ 0 w 76"/>
                  <a:gd name="T7" fmla="*/ 73 h 81"/>
                  <a:gd name="T8" fmla="*/ 8 w 76"/>
                  <a:gd name="T9" fmla="*/ 81 h 81"/>
                  <a:gd name="T10" fmla="*/ 69 w 76"/>
                  <a:gd name="T11" fmla="*/ 81 h 81"/>
                  <a:gd name="T12" fmla="*/ 76 w 76"/>
                  <a:gd name="T13" fmla="*/ 73 h 81"/>
                  <a:gd name="T14" fmla="*/ 76 w 76"/>
                  <a:gd name="T15" fmla="*/ 7 h 81"/>
                  <a:gd name="T16" fmla="*/ 69 w 76"/>
                  <a:gd name="T17" fmla="*/ 0 h 81"/>
                  <a:gd name="T18" fmla="*/ 66 w 76"/>
                  <a:gd name="T19" fmla="*/ 71 h 81"/>
                  <a:gd name="T20" fmla="*/ 11 w 76"/>
                  <a:gd name="T21" fmla="*/ 71 h 81"/>
                  <a:gd name="T22" fmla="*/ 11 w 76"/>
                  <a:gd name="T23" fmla="*/ 10 h 81"/>
                  <a:gd name="T24" fmla="*/ 66 w 76"/>
                  <a:gd name="T25" fmla="*/ 10 h 81"/>
                  <a:gd name="T26" fmla="*/ 66 w 76"/>
                  <a:gd name="T27" fmla="*/ 71 h 81"/>
                  <a:gd name="T28" fmla="*/ 21 w 76"/>
                  <a:gd name="T29" fmla="*/ 45 h 81"/>
                  <a:gd name="T30" fmla="*/ 56 w 76"/>
                  <a:gd name="T31" fmla="*/ 45 h 81"/>
                  <a:gd name="T32" fmla="*/ 56 w 76"/>
                  <a:gd name="T33" fmla="*/ 50 h 81"/>
                  <a:gd name="T34" fmla="*/ 21 w 76"/>
                  <a:gd name="T35" fmla="*/ 50 h 81"/>
                  <a:gd name="T36" fmla="*/ 21 w 76"/>
                  <a:gd name="T37" fmla="*/ 45 h 81"/>
                  <a:gd name="T38" fmla="*/ 21 w 76"/>
                  <a:gd name="T39" fmla="*/ 55 h 81"/>
                  <a:gd name="T40" fmla="*/ 56 w 76"/>
                  <a:gd name="T41" fmla="*/ 55 h 81"/>
                  <a:gd name="T42" fmla="*/ 56 w 76"/>
                  <a:gd name="T43" fmla="*/ 60 h 81"/>
                  <a:gd name="T44" fmla="*/ 21 w 76"/>
                  <a:gd name="T45" fmla="*/ 60 h 81"/>
                  <a:gd name="T46" fmla="*/ 21 w 76"/>
                  <a:gd name="T47" fmla="*/ 55 h 81"/>
                  <a:gd name="T48" fmla="*/ 26 w 76"/>
                  <a:gd name="T49" fmla="*/ 23 h 81"/>
                  <a:gd name="T50" fmla="*/ 33 w 76"/>
                  <a:gd name="T51" fmla="*/ 30 h 81"/>
                  <a:gd name="T52" fmla="*/ 41 w 76"/>
                  <a:gd name="T53" fmla="*/ 23 h 81"/>
                  <a:gd name="T54" fmla="*/ 33 w 76"/>
                  <a:gd name="T55" fmla="*/ 15 h 81"/>
                  <a:gd name="T56" fmla="*/ 26 w 76"/>
                  <a:gd name="T57" fmla="*/ 23 h 81"/>
                  <a:gd name="T58" fmla="*/ 38 w 76"/>
                  <a:gd name="T59" fmla="*/ 30 h 81"/>
                  <a:gd name="T60" fmla="*/ 28 w 76"/>
                  <a:gd name="T61" fmla="*/ 30 h 81"/>
                  <a:gd name="T62" fmla="*/ 21 w 76"/>
                  <a:gd name="T63" fmla="*/ 35 h 81"/>
                  <a:gd name="T64" fmla="*/ 21 w 76"/>
                  <a:gd name="T65" fmla="*/ 40 h 81"/>
                  <a:gd name="T66" fmla="*/ 46 w 76"/>
                  <a:gd name="T67" fmla="*/ 40 h 81"/>
                  <a:gd name="T68" fmla="*/ 46 w 76"/>
                  <a:gd name="T69" fmla="*/ 35 h 81"/>
                  <a:gd name="T70" fmla="*/ 38 w 76"/>
                  <a:gd name="T71" fmla="*/ 3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81">
                    <a:moveTo>
                      <a:pt x="69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7"/>
                      <a:pt x="4" y="81"/>
                      <a:pt x="8" y="81"/>
                    </a:cubicBezTo>
                    <a:cubicBezTo>
                      <a:pt x="69" y="81"/>
                      <a:pt x="69" y="81"/>
                      <a:pt x="69" y="81"/>
                    </a:cubicBezTo>
                    <a:cubicBezTo>
                      <a:pt x="73" y="81"/>
                      <a:pt x="76" y="77"/>
                      <a:pt x="76" y="73"/>
                    </a:cubicBezTo>
                    <a:cubicBezTo>
                      <a:pt x="76" y="7"/>
                      <a:pt x="76" y="7"/>
                      <a:pt x="76" y="7"/>
                    </a:cubicBezTo>
                    <a:cubicBezTo>
                      <a:pt x="76" y="3"/>
                      <a:pt x="73" y="0"/>
                      <a:pt x="69" y="0"/>
                    </a:cubicBezTo>
                    <a:close/>
                    <a:moveTo>
                      <a:pt x="66" y="71"/>
                    </a:moveTo>
                    <a:cubicBezTo>
                      <a:pt x="11" y="71"/>
                      <a:pt x="11" y="71"/>
                      <a:pt x="11" y="7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66" y="10"/>
                      <a:pt x="66" y="10"/>
                      <a:pt x="66" y="10"/>
                    </a:cubicBezTo>
                    <a:lnTo>
                      <a:pt x="66" y="71"/>
                    </a:lnTo>
                    <a:close/>
                    <a:moveTo>
                      <a:pt x="21" y="45"/>
                    </a:move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21" y="50"/>
                      <a:pt x="21" y="50"/>
                      <a:pt x="21" y="50"/>
                    </a:cubicBezTo>
                    <a:lnTo>
                      <a:pt x="21" y="45"/>
                    </a:lnTo>
                    <a:close/>
                    <a:moveTo>
                      <a:pt x="21" y="55"/>
                    </a:moveTo>
                    <a:cubicBezTo>
                      <a:pt x="56" y="55"/>
                      <a:pt x="56" y="55"/>
                      <a:pt x="56" y="55"/>
                    </a:cubicBezTo>
                    <a:cubicBezTo>
                      <a:pt x="56" y="60"/>
                      <a:pt x="56" y="60"/>
                      <a:pt x="56" y="60"/>
                    </a:cubicBezTo>
                    <a:cubicBezTo>
                      <a:pt x="21" y="60"/>
                      <a:pt x="21" y="60"/>
                      <a:pt x="21" y="60"/>
                    </a:cubicBezTo>
                    <a:lnTo>
                      <a:pt x="21" y="55"/>
                    </a:lnTo>
                    <a:close/>
                    <a:moveTo>
                      <a:pt x="26" y="23"/>
                    </a:moveTo>
                    <a:cubicBezTo>
                      <a:pt x="26" y="27"/>
                      <a:pt x="29" y="30"/>
                      <a:pt x="33" y="30"/>
                    </a:cubicBezTo>
                    <a:cubicBezTo>
                      <a:pt x="37" y="30"/>
                      <a:pt x="41" y="27"/>
                      <a:pt x="41" y="23"/>
                    </a:cubicBezTo>
                    <a:cubicBezTo>
                      <a:pt x="41" y="18"/>
                      <a:pt x="37" y="15"/>
                      <a:pt x="33" y="15"/>
                    </a:cubicBezTo>
                    <a:cubicBezTo>
                      <a:pt x="29" y="15"/>
                      <a:pt x="26" y="18"/>
                      <a:pt x="26" y="23"/>
                    </a:cubicBezTo>
                    <a:close/>
                    <a:moveTo>
                      <a:pt x="38" y="30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24" y="30"/>
                      <a:pt x="21" y="32"/>
                      <a:pt x="21" y="35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2"/>
                      <a:pt x="42" y="30"/>
                      <a:pt x="38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任意多边形 77"/>
              <p:cNvSpPr/>
              <p:nvPr/>
            </p:nvSpPr>
            <p:spPr bwMode="auto">
              <a:xfrm>
                <a:off x="10383977" y="2054822"/>
                <a:ext cx="248581" cy="248580"/>
              </a:xfrm>
              <a:custGeom>
                <a:avLst/>
                <a:gdLst>
                  <a:gd name="T0" fmla="*/ 67 w 127"/>
                  <a:gd name="T1" fmla="*/ 0 h 127"/>
                  <a:gd name="T2" fmla="*/ 55 w 127"/>
                  <a:gd name="T3" fmla="*/ 11 h 127"/>
                  <a:gd name="T4" fmla="*/ 67 w 127"/>
                  <a:gd name="T5" fmla="*/ 24 h 127"/>
                  <a:gd name="T6" fmla="*/ 39 w 127"/>
                  <a:gd name="T7" fmla="*/ 55 h 127"/>
                  <a:gd name="T8" fmla="*/ 11 w 127"/>
                  <a:gd name="T9" fmla="*/ 55 h 127"/>
                  <a:gd name="T10" fmla="*/ 34 w 127"/>
                  <a:gd name="T11" fmla="*/ 77 h 127"/>
                  <a:gd name="T12" fmla="*/ 0 w 127"/>
                  <a:gd name="T13" fmla="*/ 122 h 127"/>
                  <a:gd name="T14" fmla="*/ 0 w 127"/>
                  <a:gd name="T15" fmla="*/ 127 h 127"/>
                  <a:gd name="T16" fmla="*/ 4 w 127"/>
                  <a:gd name="T17" fmla="*/ 127 h 127"/>
                  <a:gd name="T18" fmla="*/ 49 w 127"/>
                  <a:gd name="T19" fmla="*/ 93 h 127"/>
                  <a:gd name="T20" fmla="*/ 71 w 127"/>
                  <a:gd name="T21" fmla="*/ 114 h 127"/>
                  <a:gd name="T22" fmla="*/ 71 w 127"/>
                  <a:gd name="T23" fmla="*/ 86 h 127"/>
                  <a:gd name="T24" fmla="*/ 102 w 127"/>
                  <a:gd name="T25" fmla="*/ 59 h 127"/>
                  <a:gd name="T26" fmla="*/ 114 w 127"/>
                  <a:gd name="T27" fmla="*/ 72 h 127"/>
                  <a:gd name="T28" fmla="*/ 127 w 127"/>
                  <a:gd name="T29" fmla="*/ 59 h 127"/>
                  <a:gd name="T30" fmla="*/ 67 w 127"/>
                  <a:gd name="T31" fmla="*/ 0 h 127"/>
                  <a:gd name="T32" fmla="*/ 55 w 127"/>
                  <a:gd name="T33" fmla="*/ 67 h 127"/>
                  <a:gd name="T34" fmla="*/ 47 w 127"/>
                  <a:gd name="T35" fmla="*/ 59 h 127"/>
                  <a:gd name="T36" fmla="*/ 75 w 127"/>
                  <a:gd name="T37" fmla="*/ 31 h 127"/>
                  <a:gd name="T38" fmla="*/ 83 w 127"/>
                  <a:gd name="T39" fmla="*/ 39 h 127"/>
                  <a:gd name="T40" fmla="*/ 55 w 127"/>
                  <a:gd name="T41" fmla="*/ 6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7" h="127">
                    <a:moveTo>
                      <a:pt x="67" y="0"/>
                    </a:moveTo>
                    <a:lnTo>
                      <a:pt x="55" y="11"/>
                    </a:lnTo>
                    <a:lnTo>
                      <a:pt x="67" y="24"/>
                    </a:lnTo>
                    <a:lnTo>
                      <a:pt x="39" y="55"/>
                    </a:lnTo>
                    <a:lnTo>
                      <a:pt x="11" y="55"/>
                    </a:lnTo>
                    <a:lnTo>
                      <a:pt x="34" y="77"/>
                    </a:lnTo>
                    <a:lnTo>
                      <a:pt x="0" y="122"/>
                    </a:lnTo>
                    <a:lnTo>
                      <a:pt x="0" y="127"/>
                    </a:lnTo>
                    <a:lnTo>
                      <a:pt x="4" y="127"/>
                    </a:lnTo>
                    <a:lnTo>
                      <a:pt x="49" y="93"/>
                    </a:lnTo>
                    <a:lnTo>
                      <a:pt x="71" y="114"/>
                    </a:lnTo>
                    <a:lnTo>
                      <a:pt x="71" y="86"/>
                    </a:lnTo>
                    <a:lnTo>
                      <a:pt x="102" y="59"/>
                    </a:lnTo>
                    <a:lnTo>
                      <a:pt x="114" y="72"/>
                    </a:lnTo>
                    <a:lnTo>
                      <a:pt x="127" y="59"/>
                    </a:lnTo>
                    <a:lnTo>
                      <a:pt x="67" y="0"/>
                    </a:lnTo>
                    <a:close/>
                    <a:moveTo>
                      <a:pt x="55" y="67"/>
                    </a:moveTo>
                    <a:lnTo>
                      <a:pt x="47" y="59"/>
                    </a:lnTo>
                    <a:lnTo>
                      <a:pt x="75" y="31"/>
                    </a:lnTo>
                    <a:lnTo>
                      <a:pt x="83" y="39"/>
                    </a:lnTo>
                    <a:lnTo>
                      <a:pt x="55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任意多边形 78"/>
              <p:cNvSpPr/>
              <p:nvPr/>
            </p:nvSpPr>
            <p:spPr bwMode="auto">
              <a:xfrm>
                <a:off x="10274366" y="1367799"/>
                <a:ext cx="246623" cy="166372"/>
              </a:xfrm>
              <a:custGeom>
                <a:avLst/>
                <a:gdLst>
                  <a:gd name="T0" fmla="*/ 17 w 77"/>
                  <a:gd name="T1" fmla="*/ 19 h 52"/>
                  <a:gd name="T2" fmla="*/ 34 w 77"/>
                  <a:gd name="T3" fmla="*/ 36 h 52"/>
                  <a:gd name="T4" fmla="*/ 17 w 77"/>
                  <a:gd name="T5" fmla="*/ 52 h 52"/>
                  <a:gd name="T6" fmla="*/ 0 w 77"/>
                  <a:gd name="T7" fmla="*/ 36 h 52"/>
                  <a:gd name="T8" fmla="*/ 0 w 77"/>
                  <a:gd name="T9" fmla="*/ 33 h 52"/>
                  <a:gd name="T10" fmla="*/ 34 w 77"/>
                  <a:gd name="T11" fmla="*/ 0 h 52"/>
                  <a:gd name="T12" fmla="*/ 34 w 77"/>
                  <a:gd name="T13" fmla="*/ 9 h 52"/>
                  <a:gd name="T14" fmla="*/ 17 w 77"/>
                  <a:gd name="T15" fmla="*/ 16 h 52"/>
                  <a:gd name="T16" fmla="*/ 14 w 77"/>
                  <a:gd name="T17" fmla="*/ 19 h 52"/>
                  <a:gd name="T18" fmla="*/ 17 w 77"/>
                  <a:gd name="T19" fmla="*/ 19 h 52"/>
                  <a:gd name="T20" fmla="*/ 60 w 77"/>
                  <a:gd name="T21" fmla="*/ 19 h 52"/>
                  <a:gd name="T22" fmla="*/ 77 w 77"/>
                  <a:gd name="T23" fmla="*/ 36 h 52"/>
                  <a:gd name="T24" fmla="*/ 60 w 77"/>
                  <a:gd name="T25" fmla="*/ 52 h 52"/>
                  <a:gd name="T26" fmla="*/ 43 w 77"/>
                  <a:gd name="T27" fmla="*/ 36 h 52"/>
                  <a:gd name="T28" fmla="*/ 43 w 77"/>
                  <a:gd name="T29" fmla="*/ 33 h 52"/>
                  <a:gd name="T30" fmla="*/ 77 w 77"/>
                  <a:gd name="T31" fmla="*/ 0 h 52"/>
                  <a:gd name="T32" fmla="*/ 77 w 77"/>
                  <a:gd name="T33" fmla="*/ 9 h 52"/>
                  <a:gd name="T34" fmla="*/ 60 w 77"/>
                  <a:gd name="T35" fmla="*/ 16 h 52"/>
                  <a:gd name="T36" fmla="*/ 58 w 77"/>
                  <a:gd name="T37" fmla="*/ 19 h 52"/>
                  <a:gd name="T38" fmla="*/ 60 w 77"/>
                  <a:gd name="T39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7" h="52">
                    <a:moveTo>
                      <a:pt x="17" y="19"/>
                    </a:moveTo>
                    <a:cubicBezTo>
                      <a:pt x="26" y="19"/>
                      <a:pt x="34" y="26"/>
                      <a:pt x="34" y="36"/>
                    </a:cubicBezTo>
                    <a:cubicBezTo>
                      <a:pt x="34" y="45"/>
                      <a:pt x="26" y="52"/>
                      <a:pt x="17" y="52"/>
                    </a:cubicBezTo>
                    <a:cubicBezTo>
                      <a:pt x="8" y="52"/>
                      <a:pt x="0" y="45"/>
                      <a:pt x="0" y="3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7" y="9"/>
                      <a:pt x="21" y="12"/>
                      <a:pt x="17" y="16"/>
                    </a:cubicBezTo>
                    <a:cubicBezTo>
                      <a:pt x="16" y="17"/>
                      <a:pt x="15" y="18"/>
                      <a:pt x="14" y="19"/>
                    </a:cubicBezTo>
                    <a:cubicBezTo>
                      <a:pt x="15" y="19"/>
                      <a:pt x="16" y="19"/>
                      <a:pt x="17" y="19"/>
                    </a:cubicBezTo>
                    <a:close/>
                    <a:moveTo>
                      <a:pt x="60" y="19"/>
                    </a:moveTo>
                    <a:cubicBezTo>
                      <a:pt x="70" y="19"/>
                      <a:pt x="77" y="26"/>
                      <a:pt x="77" y="36"/>
                    </a:cubicBezTo>
                    <a:cubicBezTo>
                      <a:pt x="77" y="45"/>
                      <a:pt x="70" y="52"/>
                      <a:pt x="60" y="52"/>
                    </a:cubicBezTo>
                    <a:cubicBezTo>
                      <a:pt x="51" y="52"/>
                      <a:pt x="43" y="45"/>
                      <a:pt x="43" y="36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15"/>
                      <a:pt x="58" y="0"/>
                      <a:pt x="77" y="0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1" y="9"/>
                      <a:pt x="65" y="12"/>
                      <a:pt x="60" y="16"/>
                    </a:cubicBezTo>
                    <a:cubicBezTo>
                      <a:pt x="59" y="17"/>
                      <a:pt x="58" y="18"/>
                      <a:pt x="58" y="19"/>
                    </a:cubicBezTo>
                    <a:cubicBezTo>
                      <a:pt x="58" y="19"/>
                      <a:pt x="59" y="19"/>
                      <a:pt x="6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任意多边形 79"/>
              <p:cNvSpPr/>
              <p:nvPr/>
            </p:nvSpPr>
            <p:spPr bwMode="auto">
              <a:xfrm>
                <a:off x="10213690" y="1782753"/>
                <a:ext cx="383636" cy="364063"/>
              </a:xfrm>
              <a:custGeom>
                <a:avLst/>
                <a:gdLst>
                  <a:gd name="T0" fmla="*/ 78 w 120"/>
                  <a:gd name="T1" fmla="*/ 29 h 114"/>
                  <a:gd name="T2" fmla="*/ 83 w 120"/>
                  <a:gd name="T3" fmla="*/ 0 h 114"/>
                  <a:gd name="T4" fmla="*/ 120 w 120"/>
                  <a:gd name="T5" fmla="*/ 52 h 114"/>
                  <a:gd name="T6" fmla="*/ 68 w 120"/>
                  <a:gd name="T7" fmla="*/ 90 h 114"/>
                  <a:gd name="T8" fmla="*/ 73 w 120"/>
                  <a:gd name="T9" fmla="*/ 60 h 114"/>
                  <a:gd name="T10" fmla="*/ 27 w 120"/>
                  <a:gd name="T11" fmla="*/ 114 h 114"/>
                  <a:gd name="T12" fmla="*/ 78 w 120"/>
                  <a:gd name="T13" fmla="*/ 2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" h="114">
                    <a:moveTo>
                      <a:pt x="78" y="29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120" y="52"/>
                      <a:pt x="120" y="52"/>
                      <a:pt x="120" y="52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73" y="60"/>
                      <a:pt x="73" y="60"/>
                      <a:pt x="73" y="60"/>
                    </a:cubicBezTo>
                    <a:cubicBezTo>
                      <a:pt x="21" y="51"/>
                      <a:pt x="18" y="88"/>
                      <a:pt x="27" y="114"/>
                    </a:cubicBezTo>
                    <a:cubicBezTo>
                      <a:pt x="0" y="73"/>
                      <a:pt x="16" y="18"/>
                      <a:pt x="78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任意多边形 80"/>
              <p:cNvSpPr/>
              <p:nvPr/>
            </p:nvSpPr>
            <p:spPr bwMode="auto">
              <a:xfrm>
                <a:off x="10295897" y="1555702"/>
                <a:ext cx="240752" cy="252495"/>
              </a:xfrm>
              <a:custGeom>
                <a:avLst/>
                <a:gdLst>
                  <a:gd name="T0" fmla="*/ 59 w 123"/>
                  <a:gd name="T1" fmla="*/ 129 h 129"/>
                  <a:gd name="T2" fmla="*/ 59 w 123"/>
                  <a:gd name="T3" fmla="*/ 72 h 129"/>
                  <a:gd name="T4" fmla="*/ 0 w 123"/>
                  <a:gd name="T5" fmla="*/ 129 h 129"/>
                  <a:gd name="T6" fmla="*/ 0 w 123"/>
                  <a:gd name="T7" fmla="*/ 0 h 129"/>
                  <a:gd name="T8" fmla="*/ 59 w 123"/>
                  <a:gd name="T9" fmla="*/ 59 h 129"/>
                  <a:gd name="T10" fmla="*/ 59 w 123"/>
                  <a:gd name="T11" fmla="*/ 0 h 129"/>
                  <a:gd name="T12" fmla="*/ 123 w 123"/>
                  <a:gd name="T13" fmla="*/ 65 h 129"/>
                  <a:gd name="T14" fmla="*/ 59 w 123"/>
                  <a:gd name="T1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29">
                    <a:moveTo>
                      <a:pt x="59" y="129"/>
                    </a:moveTo>
                    <a:lnTo>
                      <a:pt x="59" y="72"/>
                    </a:lnTo>
                    <a:lnTo>
                      <a:pt x="0" y="129"/>
                    </a:lnTo>
                    <a:lnTo>
                      <a:pt x="0" y="0"/>
                    </a:lnTo>
                    <a:lnTo>
                      <a:pt x="59" y="59"/>
                    </a:lnTo>
                    <a:lnTo>
                      <a:pt x="59" y="0"/>
                    </a:lnTo>
                    <a:lnTo>
                      <a:pt x="123" y="65"/>
                    </a:lnTo>
                    <a:lnTo>
                      <a:pt x="5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任意多边形 81"/>
              <p:cNvSpPr/>
              <p:nvPr/>
            </p:nvSpPr>
            <p:spPr bwMode="auto">
              <a:xfrm>
                <a:off x="10051231" y="3280109"/>
                <a:ext cx="303387" cy="303385"/>
              </a:xfrm>
              <a:custGeom>
                <a:avLst/>
                <a:gdLst>
                  <a:gd name="T0" fmla="*/ 95 w 95"/>
                  <a:gd name="T1" fmla="*/ 35 h 95"/>
                  <a:gd name="T2" fmla="*/ 60 w 95"/>
                  <a:gd name="T3" fmla="*/ 35 h 95"/>
                  <a:gd name="T4" fmla="*/ 73 w 95"/>
                  <a:gd name="T5" fmla="*/ 22 h 95"/>
                  <a:gd name="T6" fmla="*/ 48 w 95"/>
                  <a:gd name="T7" fmla="*/ 12 h 95"/>
                  <a:gd name="T8" fmla="*/ 23 w 95"/>
                  <a:gd name="T9" fmla="*/ 22 h 95"/>
                  <a:gd name="T10" fmla="*/ 12 w 95"/>
                  <a:gd name="T11" fmla="*/ 47 h 95"/>
                  <a:gd name="T12" fmla="*/ 23 w 95"/>
                  <a:gd name="T13" fmla="*/ 72 h 95"/>
                  <a:gd name="T14" fmla="*/ 48 w 95"/>
                  <a:gd name="T15" fmla="*/ 83 h 95"/>
                  <a:gd name="T16" fmla="*/ 73 w 95"/>
                  <a:gd name="T17" fmla="*/ 72 h 95"/>
                  <a:gd name="T18" fmla="*/ 74 w 95"/>
                  <a:gd name="T19" fmla="*/ 71 h 95"/>
                  <a:gd name="T20" fmla="*/ 83 w 95"/>
                  <a:gd name="T21" fmla="*/ 78 h 95"/>
                  <a:gd name="T22" fmla="*/ 48 w 95"/>
                  <a:gd name="T23" fmla="*/ 95 h 95"/>
                  <a:gd name="T24" fmla="*/ 0 w 95"/>
                  <a:gd name="T25" fmla="*/ 47 h 95"/>
                  <a:gd name="T26" fmla="*/ 48 w 95"/>
                  <a:gd name="T27" fmla="*/ 0 h 95"/>
                  <a:gd name="T28" fmla="*/ 81 w 95"/>
                  <a:gd name="T29" fmla="*/ 14 h 95"/>
                  <a:gd name="T30" fmla="*/ 95 w 95"/>
                  <a:gd name="T31" fmla="*/ 0 h 95"/>
                  <a:gd name="T32" fmla="*/ 95 w 95"/>
                  <a:gd name="T3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5" y="35"/>
                    </a:moveTo>
                    <a:cubicBezTo>
                      <a:pt x="60" y="35"/>
                      <a:pt x="60" y="35"/>
                      <a:pt x="60" y="35"/>
                    </a:cubicBezTo>
                    <a:cubicBezTo>
                      <a:pt x="73" y="22"/>
                      <a:pt x="73" y="22"/>
                      <a:pt x="73" y="22"/>
                    </a:cubicBezTo>
                    <a:cubicBezTo>
                      <a:pt x="66" y="15"/>
                      <a:pt x="57" y="12"/>
                      <a:pt x="48" y="12"/>
                    </a:cubicBezTo>
                    <a:cubicBezTo>
                      <a:pt x="38" y="12"/>
                      <a:pt x="29" y="15"/>
                      <a:pt x="23" y="22"/>
                    </a:cubicBezTo>
                    <a:cubicBezTo>
                      <a:pt x="16" y="29"/>
                      <a:pt x="12" y="38"/>
                      <a:pt x="12" y="47"/>
                    </a:cubicBezTo>
                    <a:cubicBezTo>
                      <a:pt x="12" y="57"/>
                      <a:pt x="16" y="66"/>
                      <a:pt x="23" y="72"/>
                    </a:cubicBezTo>
                    <a:cubicBezTo>
                      <a:pt x="29" y="79"/>
                      <a:pt x="38" y="83"/>
                      <a:pt x="48" y="83"/>
                    </a:cubicBezTo>
                    <a:cubicBezTo>
                      <a:pt x="57" y="83"/>
                      <a:pt x="66" y="79"/>
                      <a:pt x="73" y="72"/>
                    </a:cubicBezTo>
                    <a:cubicBezTo>
                      <a:pt x="73" y="72"/>
                      <a:pt x="74" y="71"/>
                      <a:pt x="74" y="71"/>
                    </a:cubicBezTo>
                    <a:cubicBezTo>
                      <a:pt x="83" y="78"/>
                      <a:pt x="83" y="78"/>
                      <a:pt x="83" y="78"/>
                    </a:cubicBezTo>
                    <a:cubicBezTo>
                      <a:pt x="75" y="88"/>
                      <a:pt x="62" y="95"/>
                      <a:pt x="48" y="95"/>
                    </a:cubicBezTo>
                    <a:cubicBezTo>
                      <a:pt x="22" y="95"/>
                      <a:pt x="0" y="73"/>
                      <a:pt x="0" y="47"/>
                    </a:cubicBezTo>
                    <a:cubicBezTo>
                      <a:pt x="0" y="21"/>
                      <a:pt x="22" y="0"/>
                      <a:pt x="48" y="0"/>
                    </a:cubicBezTo>
                    <a:cubicBezTo>
                      <a:pt x="61" y="0"/>
                      <a:pt x="73" y="5"/>
                      <a:pt x="81" y="14"/>
                    </a:cubicBezTo>
                    <a:cubicBezTo>
                      <a:pt x="95" y="0"/>
                      <a:pt x="95" y="0"/>
                      <a:pt x="95" y="0"/>
                    </a:cubicBezTo>
                    <a:lnTo>
                      <a:pt x="95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任意多边形 82"/>
              <p:cNvSpPr/>
              <p:nvPr/>
            </p:nvSpPr>
            <p:spPr bwMode="auto">
              <a:xfrm>
                <a:off x="9912261" y="2277957"/>
                <a:ext cx="332746" cy="336661"/>
              </a:xfrm>
              <a:custGeom>
                <a:avLst/>
                <a:gdLst>
                  <a:gd name="T0" fmla="*/ 86 w 104"/>
                  <a:gd name="T1" fmla="*/ 0 h 105"/>
                  <a:gd name="T2" fmla="*/ 17 w 104"/>
                  <a:gd name="T3" fmla="*/ 0 h 105"/>
                  <a:gd name="T4" fmla="*/ 0 w 104"/>
                  <a:gd name="T5" fmla="*/ 18 h 105"/>
                  <a:gd name="T6" fmla="*/ 0 w 104"/>
                  <a:gd name="T7" fmla="*/ 87 h 105"/>
                  <a:gd name="T8" fmla="*/ 17 w 104"/>
                  <a:gd name="T9" fmla="*/ 105 h 105"/>
                  <a:gd name="T10" fmla="*/ 86 w 104"/>
                  <a:gd name="T11" fmla="*/ 105 h 105"/>
                  <a:gd name="T12" fmla="*/ 104 w 104"/>
                  <a:gd name="T13" fmla="*/ 87 h 105"/>
                  <a:gd name="T14" fmla="*/ 104 w 104"/>
                  <a:gd name="T15" fmla="*/ 18 h 105"/>
                  <a:gd name="T16" fmla="*/ 86 w 104"/>
                  <a:gd name="T17" fmla="*/ 0 h 105"/>
                  <a:gd name="T18" fmla="*/ 28 w 104"/>
                  <a:gd name="T19" fmla="*/ 85 h 105"/>
                  <a:gd name="T20" fmla="*/ 19 w 104"/>
                  <a:gd name="T21" fmla="*/ 76 h 105"/>
                  <a:gd name="T22" fmla="*/ 28 w 104"/>
                  <a:gd name="T23" fmla="*/ 67 h 105"/>
                  <a:gd name="T24" fmla="*/ 37 w 104"/>
                  <a:gd name="T25" fmla="*/ 76 h 105"/>
                  <a:gd name="T26" fmla="*/ 28 w 104"/>
                  <a:gd name="T27" fmla="*/ 85 h 105"/>
                  <a:gd name="T28" fmla="*/ 50 w 104"/>
                  <a:gd name="T29" fmla="*/ 85 h 105"/>
                  <a:gd name="T30" fmla="*/ 41 w 104"/>
                  <a:gd name="T31" fmla="*/ 63 h 105"/>
                  <a:gd name="T32" fmla="*/ 19 w 104"/>
                  <a:gd name="T33" fmla="*/ 54 h 105"/>
                  <a:gd name="T34" fmla="*/ 19 w 104"/>
                  <a:gd name="T35" fmla="*/ 41 h 105"/>
                  <a:gd name="T36" fmla="*/ 63 w 104"/>
                  <a:gd name="T37" fmla="*/ 85 h 105"/>
                  <a:gd name="T38" fmla="*/ 50 w 104"/>
                  <a:gd name="T39" fmla="*/ 85 h 105"/>
                  <a:gd name="T40" fmla="*/ 73 w 104"/>
                  <a:gd name="T41" fmla="*/ 85 h 105"/>
                  <a:gd name="T42" fmla="*/ 19 w 104"/>
                  <a:gd name="T43" fmla="*/ 31 h 105"/>
                  <a:gd name="T44" fmla="*/ 19 w 104"/>
                  <a:gd name="T45" fmla="*/ 18 h 105"/>
                  <a:gd name="T46" fmla="*/ 86 w 104"/>
                  <a:gd name="T47" fmla="*/ 85 h 105"/>
                  <a:gd name="T48" fmla="*/ 73 w 104"/>
                  <a:gd name="T49" fmla="*/ 8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105">
                    <a:moveTo>
                      <a:pt x="8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7" y="0"/>
                      <a:pt x="0" y="8"/>
                      <a:pt x="0" y="18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97"/>
                      <a:pt x="7" y="105"/>
                      <a:pt x="17" y="105"/>
                    </a:cubicBezTo>
                    <a:cubicBezTo>
                      <a:pt x="86" y="105"/>
                      <a:pt x="86" y="105"/>
                      <a:pt x="86" y="105"/>
                    </a:cubicBezTo>
                    <a:cubicBezTo>
                      <a:pt x="96" y="105"/>
                      <a:pt x="104" y="97"/>
                      <a:pt x="104" y="87"/>
                    </a:cubicBezTo>
                    <a:cubicBezTo>
                      <a:pt x="104" y="18"/>
                      <a:pt x="104" y="18"/>
                      <a:pt x="104" y="18"/>
                    </a:cubicBezTo>
                    <a:cubicBezTo>
                      <a:pt x="104" y="8"/>
                      <a:pt x="96" y="0"/>
                      <a:pt x="86" y="0"/>
                    </a:cubicBezTo>
                    <a:close/>
                    <a:moveTo>
                      <a:pt x="28" y="85"/>
                    </a:moveTo>
                    <a:cubicBezTo>
                      <a:pt x="23" y="85"/>
                      <a:pt x="19" y="81"/>
                      <a:pt x="19" y="76"/>
                    </a:cubicBezTo>
                    <a:cubicBezTo>
                      <a:pt x="19" y="71"/>
                      <a:pt x="23" y="67"/>
                      <a:pt x="28" y="67"/>
                    </a:cubicBezTo>
                    <a:cubicBezTo>
                      <a:pt x="33" y="67"/>
                      <a:pt x="37" y="71"/>
                      <a:pt x="37" y="76"/>
                    </a:cubicBezTo>
                    <a:cubicBezTo>
                      <a:pt x="37" y="81"/>
                      <a:pt x="33" y="85"/>
                      <a:pt x="28" y="85"/>
                    </a:cubicBezTo>
                    <a:close/>
                    <a:moveTo>
                      <a:pt x="50" y="85"/>
                    </a:moveTo>
                    <a:cubicBezTo>
                      <a:pt x="50" y="77"/>
                      <a:pt x="47" y="69"/>
                      <a:pt x="41" y="63"/>
                    </a:cubicBezTo>
                    <a:cubicBezTo>
                      <a:pt x="35" y="57"/>
                      <a:pt x="27" y="54"/>
                      <a:pt x="19" y="54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43" y="41"/>
                      <a:pt x="63" y="61"/>
                      <a:pt x="63" y="85"/>
                    </a:cubicBezTo>
                    <a:cubicBezTo>
                      <a:pt x="50" y="85"/>
                      <a:pt x="50" y="85"/>
                      <a:pt x="50" y="85"/>
                    </a:cubicBezTo>
                    <a:close/>
                    <a:moveTo>
                      <a:pt x="73" y="85"/>
                    </a:moveTo>
                    <a:cubicBezTo>
                      <a:pt x="73" y="55"/>
                      <a:pt x="49" y="31"/>
                      <a:pt x="19" y="3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56" y="18"/>
                      <a:pt x="86" y="48"/>
                      <a:pt x="86" y="85"/>
                    </a:cubicBezTo>
                    <a:cubicBezTo>
                      <a:pt x="73" y="85"/>
                      <a:pt x="73" y="85"/>
                      <a:pt x="7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任意多边形 83"/>
              <p:cNvSpPr/>
              <p:nvPr/>
            </p:nvSpPr>
            <p:spPr bwMode="auto">
              <a:xfrm>
                <a:off x="9884858" y="3579580"/>
                <a:ext cx="307301" cy="322959"/>
              </a:xfrm>
              <a:custGeom>
                <a:avLst/>
                <a:gdLst>
                  <a:gd name="T0" fmla="*/ 41 w 96"/>
                  <a:gd name="T1" fmla="*/ 6 h 101"/>
                  <a:gd name="T2" fmla="*/ 42 w 96"/>
                  <a:gd name="T3" fmla="*/ 2 h 101"/>
                  <a:gd name="T4" fmla="*/ 36 w 96"/>
                  <a:gd name="T5" fmla="*/ 0 h 101"/>
                  <a:gd name="T6" fmla="*/ 35 w 96"/>
                  <a:gd name="T7" fmla="*/ 7 h 101"/>
                  <a:gd name="T8" fmla="*/ 0 w 96"/>
                  <a:gd name="T9" fmla="*/ 54 h 101"/>
                  <a:gd name="T10" fmla="*/ 96 w 96"/>
                  <a:gd name="T11" fmla="*/ 54 h 101"/>
                  <a:gd name="T12" fmla="*/ 33 w 96"/>
                  <a:gd name="T13" fmla="*/ 4 h 101"/>
                  <a:gd name="T14" fmla="*/ 38 w 96"/>
                  <a:gd name="T15" fmla="*/ 1 h 101"/>
                  <a:gd name="T16" fmla="*/ 40 w 96"/>
                  <a:gd name="T17" fmla="*/ 5 h 101"/>
                  <a:gd name="T18" fmla="*/ 35 w 96"/>
                  <a:gd name="T19" fmla="*/ 6 h 101"/>
                  <a:gd name="T20" fmla="*/ 73 w 96"/>
                  <a:gd name="T21" fmla="*/ 79 h 101"/>
                  <a:gd name="T22" fmla="*/ 54 w 96"/>
                  <a:gd name="T23" fmla="*/ 81 h 101"/>
                  <a:gd name="T24" fmla="*/ 48 w 96"/>
                  <a:gd name="T25" fmla="*/ 90 h 101"/>
                  <a:gd name="T26" fmla="*/ 13 w 96"/>
                  <a:gd name="T27" fmla="*/ 64 h 101"/>
                  <a:gd name="T28" fmla="*/ 12 w 96"/>
                  <a:gd name="T29" fmla="*/ 58 h 101"/>
                  <a:gd name="T30" fmla="*/ 22 w 96"/>
                  <a:gd name="T31" fmla="*/ 28 h 101"/>
                  <a:gd name="T32" fmla="*/ 42 w 96"/>
                  <a:gd name="T33" fmla="*/ 26 h 101"/>
                  <a:gd name="T34" fmla="*/ 48 w 96"/>
                  <a:gd name="T35" fmla="*/ 17 h 101"/>
                  <a:gd name="T36" fmla="*/ 83 w 96"/>
                  <a:gd name="T37" fmla="*/ 43 h 101"/>
                  <a:gd name="T38" fmla="*/ 84 w 96"/>
                  <a:gd name="T39" fmla="*/ 49 h 101"/>
                  <a:gd name="T40" fmla="*/ 73 w 96"/>
                  <a:gd name="T41" fmla="*/ 79 h 101"/>
                  <a:gd name="T42" fmla="*/ 53 w 96"/>
                  <a:gd name="T43" fmla="*/ 44 h 101"/>
                  <a:gd name="T44" fmla="*/ 43 w 96"/>
                  <a:gd name="T45" fmla="*/ 32 h 101"/>
                  <a:gd name="T46" fmla="*/ 40 w 96"/>
                  <a:gd name="T47" fmla="*/ 46 h 101"/>
                  <a:gd name="T48" fmla="*/ 38 w 96"/>
                  <a:gd name="T49" fmla="*/ 49 h 101"/>
                  <a:gd name="T50" fmla="*/ 26 w 96"/>
                  <a:gd name="T51" fmla="*/ 58 h 101"/>
                  <a:gd name="T52" fmla="*/ 38 w 96"/>
                  <a:gd name="T53" fmla="*/ 59 h 101"/>
                  <a:gd name="T54" fmla="*/ 43 w 96"/>
                  <a:gd name="T55" fmla="*/ 63 h 101"/>
                  <a:gd name="T56" fmla="*/ 53 w 96"/>
                  <a:gd name="T57" fmla="*/ 75 h 101"/>
                  <a:gd name="T58" fmla="*/ 56 w 96"/>
                  <a:gd name="T59" fmla="*/ 61 h 101"/>
                  <a:gd name="T60" fmla="*/ 58 w 96"/>
                  <a:gd name="T61" fmla="*/ 58 h 101"/>
                  <a:gd name="T62" fmla="*/ 70 w 96"/>
                  <a:gd name="T63" fmla="*/ 49 h 101"/>
                  <a:gd name="T64" fmla="*/ 58 w 96"/>
                  <a:gd name="T65" fmla="*/ 48 h 101"/>
                  <a:gd name="T66" fmla="*/ 48 w 96"/>
                  <a:gd name="T67" fmla="*/ 44 h 101"/>
                  <a:gd name="T68" fmla="*/ 48 w 96"/>
                  <a:gd name="T69" fmla="*/ 44 h 101"/>
                  <a:gd name="T70" fmla="*/ 48 w 96"/>
                  <a:gd name="T71" fmla="*/ 44 h 101"/>
                  <a:gd name="T72" fmla="*/ 49 w 96"/>
                  <a:gd name="T73" fmla="*/ 44 h 101"/>
                  <a:gd name="T74" fmla="*/ 52 w 96"/>
                  <a:gd name="T75" fmla="*/ 45 h 101"/>
                  <a:gd name="T76" fmla="*/ 39 w 96"/>
                  <a:gd name="T77" fmla="*/ 57 h 101"/>
                  <a:gd name="T78" fmla="*/ 46 w 96"/>
                  <a:gd name="T79" fmla="*/ 44 h 101"/>
                  <a:gd name="T80" fmla="*/ 53 w 96"/>
                  <a:gd name="T81" fmla="*/ 62 h 101"/>
                  <a:gd name="T82" fmla="*/ 50 w 96"/>
                  <a:gd name="T83" fmla="*/ 63 h 101"/>
                  <a:gd name="T84" fmla="*/ 47 w 96"/>
                  <a:gd name="T85" fmla="*/ 63 h 101"/>
                  <a:gd name="T86" fmla="*/ 47 w 96"/>
                  <a:gd name="T87" fmla="*/ 63 h 101"/>
                  <a:gd name="T88" fmla="*/ 51 w 96"/>
                  <a:gd name="T89" fmla="*/ 57 h 101"/>
                  <a:gd name="T90" fmla="*/ 57 w 96"/>
                  <a:gd name="T91" fmla="*/ 5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" h="101">
                    <a:moveTo>
                      <a:pt x="48" y="6"/>
                    </a:moveTo>
                    <a:cubicBezTo>
                      <a:pt x="46" y="6"/>
                      <a:pt x="43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2" y="5"/>
                      <a:pt x="43" y="4"/>
                      <a:pt x="42" y="2"/>
                    </a:cubicBezTo>
                    <a:cubicBezTo>
                      <a:pt x="42" y="1"/>
                      <a:pt x="40" y="0"/>
                      <a:pt x="38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3" y="0"/>
                      <a:pt x="31" y="3"/>
                      <a:pt x="32" y="5"/>
                    </a:cubicBezTo>
                    <a:cubicBezTo>
                      <a:pt x="32" y="6"/>
                      <a:pt x="33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15" y="13"/>
                      <a:pt x="0" y="32"/>
                      <a:pt x="0" y="54"/>
                    </a:cubicBezTo>
                    <a:cubicBezTo>
                      <a:pt x="0" y="80"/>
                      <a:pt x="22" y="101"/>
                      <a:pt x="48" y="101"/>
                    </a:cubicBezTo>
                    <a:cubicBezTo>
                      <a:pt x="74" y="101"/>
                      <a:pt x="96" y="80"/>
                      <a:pt x="96" y="54"/>
                    </a:cubicBezTo>
                    <a:cubicBezTo>
                      <a:pt x="96" y="27"/>
                      <a:pt x="74" y="6"/>
                      <a:pt x="48" y="6"/>
                    </a:cubicBezTo>
                    <a:close/>
                    <a:moveTo>
                      <a:pt x="33" y="4"/>
                    </a:moveTo>
                    <a:cubicBezTo>
                      <a:pt x="33" y="3"/>
                      <a:pt x="35" y="2"/>
                      <a:pt x="37" y="1"/>
                    </a:cubicBezTo>
                    <a:cubicBezTo>
                      <a:pt x="37" y="1"/>
                      <a:pt x="37" y="1"/>
                      <a:pt x="38" y="1"/>
                    </a:cubicBezTo>
                    <a:cubicBezTo>
                      <a:pt x="39" y="1"/>
                      <a:pt x="41" y="2"/>
                      <a:pt x="41" y="3"/>
                    </a:cubicBezTo>
                    <a:cubicBezTo>
                      <a:pt x="41" y="4"/>
                      <a:pt x="41" y="4"/>
                      <a:pt x="40" y="5"/>
                    </a:cubicBezTo>
                    <a:cubicBezTo>
                      <a:pt x="39" y="4"/>
                      <a:pt x="38" y="4"/>
                      <a:pt x="37" y="4"/>
                    </a:cubicBezTo>
                    <a:cubicBezTo>
                      <a:pt x="36" y="5"/>
                      <a:pt x="36" y="5"/>
                      <a:pt x="35" y="6"/>
                    </a:cubicBezTo>
                    <a:cubicBezTo>
                      <a:pt x="34" y="6"/>
                      <a:pt x="33" y="5"/>
                      <a:pt x="33" y="4"/>
                    </a:cubicBezTo>
                    <a:close/>
                    <a:moveTo>
                      <a:pt x="73" y="79"/>
                    </a:moveTo>
                    <a:cubicBezTo>
                      <a:pt x="69" y="84"/>
                      <a:pt x="64" y="87"/>
                      <a:pt x="58" y="88"/>
                    </a:cubicBezTo>
                    <a:cubicBezTo>
                      <a:pt x="54" y="81"/>
                      <a:pt x="54" y="81"/>
                      <a:pt x="54" y="81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1" y="90"/>
                      <a:pt x="50" y="90"/>
                      <a:pt x="48" y="90"/>
                    </a:cubicBezTo>
                    <a:cubicBezTo>
                      <a:pt x="38" y="90"/>
                      <a:pt x="29" y="86"/>
                      <a:pt x="22" y="79"/>
                    </a:cubicBezTo>
                    <a:cubicBezTo>
                      <a:pt x="18" y="75"/>
                      <a:pt x="15" y="70"/>
                      <a:pt x="13" y="64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2" y="57"/>
                      <a:pt x="12" y="55"/>
                      <a:pt x="12" y="54"/>
                    </a:cubicBezTo>
                    <a:cubicBezTo>
                      <a:pt x="12" y="44"/>
                      <a:pt x="15" y="35"/>
                      <a:pt x="22" y="28"/>
                    </a:cubicBezTo>
                    <a:cubicBezTo>
                      <a:pt x="27" y="24"/>
                      <a:pt x="32" y="21"/>
                      <a:pt x="38" y="19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5" y="18"/>
                      <a:pt x="46" y="17"/>
                      <a:pt x="48" y="17"/>
                    </a:cubicBezTo>
                    <a:cubicBezTo>
                      <a:pt x="58" y="17"/>
                      <a:pt x="67" y="21"/>
                      <a:pt x="73" y="28"/>
                    </a:cubicBezTo>
                    <a:cubicBezTo>
                      <a:pt x="78" y="32"/>
                      <a:pt x="81" y="38"/>
                      <a:pt x="83" y="43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84" y="49"/>
                      <a:pt x="84" y="49"/>
                      <a:pt x="84" y="49"/>
                    </a:cubicBezTo>
                    <a:cubicBezTo>
                      <a:pt x="84" y="50"/>
                      <a:pt x="84" y="52"/>
                      <a:pt x="84" y="54"/>
                    </a:cubicBezTo>
                    <a:cubicBezTo>
                      <a:pt x="84" y="63"/>
                      <a:pt x="80" y="72"/>
                      <a:pt x="73" y="79"/>
                    </a:cubicBezTo>
                    <a:close/>
                    <a:moveTo>
                      <a:pt x="73" y="29"/>
                    </a:moveTo>
                    <a:cubicBezTo>
                      <a:pt x="53" y="44"/>
                      <a:pt x="53" y="44"/>
                      <a:pt x="53" y="44"/>
                    </a:cubicBezTo>
                    <a:cubicBezTo>
                      <a:pt x="52" y="43"/>
                      <a:pt x="50" y="43"/>
                      <a:pt x="48" y="42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2" y="44"/>
                      <a:pt x="40" y="45"/>
                      <a:pt x="40" y="46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7" y="50"/>
                      <a:pt x="37" y="52"/>
                      <a:pt x="37" y="53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23" y="78"/>
                      <a:pt x="23" y="78"/>
                      <a:pt x="23" y="78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4" y="64"/>
                      <a:pt x="46" y="65"/>
                      <a:pt x="47" y="65"/>
                    </a:cubicBezTo>
                    <a:cubicBezTo>
                      <a:pt x="53" y="75"/>
                      <a:pt x="53" y="75"/>
                      <a:pt x="53" y="75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4" y="63"/>
                      <a:pt x="55" y="62"/>
                      <a:pt x="56" y="61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9" y="57"/>
                      <a:pt x="59" y="56"/>
                      <a:pt x="59" y="54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58" y="49"/>
                      <a:pt x="58" y="49"/>
                      <a:pt x="58" y="48"/>
                    </a:cubicBezTo>
                    <a:lnTo>
                      <a:pt x="73" y="29"/>
                    </a:lnTo>
                    <a:close/>
                    <a:moveTo>
                      <a:pt x="48" y="44"/>
                    </a:moveTo>
                    <a:cubicBezTo>
                      <a:pt x="48" y="44"/>
                      <a:pt x="48" y="44"/>
                      <a:pt x="48" y="44"/>
                    </a:cubicBezTo>
                    <a:cubicBezTo>
                      <a:pt x="48" y="44"/>
                      <a:pt x="48" y="44"/>
                      <a:pt x="48" y="44"/>
                    </a:cubicBezTo>
                    <a:close/>
                    <a:moveTo>
                      <a:pt x="46" y="44"/>
                    </a:moveTo>
                    <a:cubicBezTo>
                      <a:pt x="47" y="44"/>
                      <a:pt x="47" y="44"/>
                      <a:pt x="48" y="44"/>
                    </a:cubicBezTo>
                    <a:cubicBezTo>
                      <a:pt x="48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50" y="44"/>
                      <a:pt x="51" y="44"/>
                      <a:pt x="52" y="45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9" y="57"/>
                      <a:pt x="39" y="56"/>
                      <a:pt x="39" y="56"/>
                    </a:cubicBezTo>
                    <a:cubicBezTo>
                      <a:pt x="37" y="50"/>
                      <a:pt x="41" y="45"/>
                      <a:pt x="46" y="44"/>
                    </a:cubicBezTo>
                    <a:close/>
                    <a:moveTo>
                      <a:pt x="53" y="62"/>
                    </a:moveTo>
                    <a:cubicBezTo>
                      <a:pt x="53" y="62"/>
                      <a:pt x="53" y="62"/>
                      <a:pt x="53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2" y="62"/>
                      <a:pt x="51" y="63"/>
                      <a:pt x="50" y="63"/>
                    </a:cubicBezTo>
                    <a:cubicBezTo>
                      <a:pt x="49" y="63"/>
                      <a:pt x="49" y="63"/>
                      <a:pt x="48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6" y="63"/>
                      <a:pt x="45" y="63"/>
                      <a:pt x="44" y="62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7" y="50"/>
                      <a:pt x="57" y="51"/>
                      <a:pt x="57" y="52"/>
                    </a:cubicBezTo>
                    <a:cubicBezTo>
                      <a:pt x="58" y="56"/>
                      <a:pt x="56" y="60"/>
                      <a:pt x="53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任意多边形 84"/>
              <p:cNvSpPr/>
              <p:nvPr/>
            </p:nvSpPr>
            <p:spPr bwMode="auto">
              <a:xfrm>
                <a:off x="9763504" y="2679209"/>
                <a:ext cx="340575" cy="340575"/>
              </a:xfrm>
              <a:custGeom>
                <a:avLst/>
                <a:gdLst>
                  <a:gd name="T0" fmla="*/ 90 w 107"/>
                  <a:gd name="T1" fmla="*/ 74 h 107"/>
                  <a:gd name="T2" fmla="*/ 78 w 107"/>
                  <a:gd name="T3" fmla="*/ 79 h 107"/>
                  <a:gd name="T4" fmla="*/ 33 w 107"/>
                  <a:gd name="T5" fmla="*/ 56 h 107"/>
                  <a:gd name="T6" fmla="*/ 34 w 107"/>
                  <a:gd name="T7" fmla="*/ 54 h 107"/>
                  <a:gd name="T8" fmla="*/ 33 w 107"/>
                  <a:gd name="T9" fmla="*/ 51 h 107"/>
                  <a:gd name="T10" fmla="*/ 78 w 107"/>
                  <a:gd name="T11" fmla="*/ 29 h 107"/>
                  <a:gd name="T12" fmla="*/ 90 w 107"/>
                  <a:gd name="T13" fmla="*/ 34 h 107"/>
                  <a:gd name="T14" fmla="*/ 107 w 107"/>
                  <a:gd name="T15" fmla="*/ 17 h 107"/>
                  <a:gd name="T16" fmla="*/ 90 w 107"/>
                  <a:gd name="T17" fmla="*/ 0 h 107"/>
                  <a:gd name="T18" fmla="*/ 74 w 107"/>
                  <a:gd name="T19" fmla="*/ 17 h 107"/>
                  <a:gd name="T20" fmla="*/ 74 w 107"/>
                  <a:gd name="T21" fmla="*/ 20 h 107"/>
                  <a:gd name="T22" fmla="*/ 29 w 107"/>
                  <a:gd name="T23" fmla="*/ 42 h 107"/>
                  <a:gd name="T24" fmla="*/ 17 w 107"/>
                  <a:gd name="T25" fmla="*/ 37 h 107"/>
                  <a:gd name="T26" fmla="*/ 0 w 107"/>
                  <a:gd name="T27" fmla="*/ 54 h 107"/>
                  <a:gd name="T28" fmla="*/ 17 w 107"/>
                  <a:gd name="T29" fmla="*/ 70 h 107"/>
                  <a:gd name="T30" fmla="*/ 29 w 107"/>
                  <a:gd name="T31" fmla="*/ 65 h 107"/>
                  <a:gd name="T32" fmla="*/ 74 w 107"/>
                  <a:gd name="T33" fmla="*/ 88 h 107"/>
                  <a:gd name="T34" fmla="*/ 74 w 107"/>
                  <a:gd name="T35" fmla="*/ 90 h 107"/>
                  <a:gd name="T36" fmla="*/ 90 w 107"/>
                  <a:gd name="T37" fmla="*/ 107 h 107"/>
                  <a:gd name="T38" fmla="*/ 107 w 107"/>
                  <a:gd name="T39" fmla="*/ 90 h 107"/>
                  <a:gd name="T40" fmla="*/ 90 w 107"/>
                  <a:gd name="T41" fmla="*/ 7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7" h="107">
                    <a:moveTo>
                      <a:pt x="90" y="74"/>
                    </a:moveTo>
                    <a:cubicBezTo>
                      <a:pt x="86" y="74"/>
                      <a:pt x="81" y="76"/>
                      <a:pt x="78" y="79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4" y="56"/>
                      <a:pt x="34" y="55"/>
                      <a:pt x="34" y="54"/>
                    </a:cubicBezTo>
                    <a:cubicBezTo>
                      <a:pt x="34" y="53"/>
                      <a:pt x="34" y="52"/>
                      <a:pt x="33" y="51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81" y="32"/>
                      <a:pt x="86" y="34"/>
                      <a:pt x="90" y="34"/>
                    </a:cubicBezTo>
                    <a:cubicBezTo>
                      <a:pt x="100" y="34"/>
                      <a:pt x="107" y="26"/>
                      <a:pt x="107" y="17"/>
                    </a:cubicBezTo>
                    <a:cubicBezTo>
                      <a:pt x="107" y="8"/>
                      <a:pt x="100" y="0"/>
                      <a:pt x="90" y="0"/>
                    </a:cubicBezTo>
                    <a:cubicBezTo>
                      <a:pt x="81" y="0"/>
                      <a:pt x="74" y="8"/>
                      <a:pt x="74" y="17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6" y="39"/>
                      <a:pt x="22" y="37"/>
                      <a:pt x="17" y="37"/>
                    </a:cubicBezTo>
                    <a:cubicBezTo>
                      <a:pt x="8" y="37"/>
                      <a:pt x="0" y="45"/>
                      <a:pt x="0" y="54"/>
                    </a:cubicBezTo>
                    <a:cubicBezTo>
                      <a:pt x="0" y="63"/>
                      <a:pt x="8" y="70"/>
                      <a:pt x="17" y="70"/>
                    </a:cubicBezTo>
                    <a:cubicBezTo>
                      <a:pt x="22" y="70"/>
                      <a:pt x="26" y="68"/>
                      <a:pt x="29" y="65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74" y="89"/>
                      <a:pt x="74" y="90"/>
                      <a:pt x="74" y="90"/>
                    </a:cubicBezTo>
                    <a:cubicBezTo>
                      <a:pt x="74" y="100"/>
                      <a:pt x="81" y="107"/>
                      <a:pt x="90" y="107"/>
                    </a:cubicBezTo>
                    <a:cubicBezTo>
                      <a:pt x="100" y="107"/>
                      <a:pt x="107" y="100"/>
                      <a:pt x="107" y="90"/>
                    </a:cubicBezTo>
                    <a:cubicBezTo>
                      <a:pt x="107" y="81"/>
                      <a:pt x="100" y="74"/>
                      <a:pt x="90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任意多边形 85"/>
              <p:cNvSpPr/>
              <p:nvPr/>
            </p:nvSpPr>
            <p:spPr bwMode="auto">
              <a:xfrm>
                <a:off x="9875071" y="1874748"/>
                <a:ext cx="324917" cy="352319"/>
              </a:xfrm>
              <a:custGeom>
                <a:avLst/>
                <a:gdLst>
                  <a:gd name="T0" fmla="*/ 13 w 102"/>
                  <a:gd name="T1" fmla="*/ 100 h 110"/>
                  <a:gd name="T2" fmla="*/ 24 w 102"/>
                  <a:gd name="T3" fmla="*/ 110 h 110"/>
                  <a:gd name="T4" fmla="*/ 34 w 102"/>
                  <a:gd name="T5" fmla="*/ 100 h 110"/>
                  <a:gd name="T6" fmla="*/ 34 w 102"/>
                  <a:gd name="T7" fmla="*/ 100 h 110"/>
                  <a:gd name="T8" fmla="*/ 24 w 102"/>
                  <a:gd name="T9" fmla="*/ 89 h 110"/>
                  <a:gd name="T10" fmla="*/ 13 w 102"/>
                  <a:gd name="T11" fmla="*/ 100 h 110"/>
                  <a:gd name="T12" fmla="*/ 82 w 102"/>
                  <a:gd name="T13" fmla="*/ 100 h 110"/>
                  <a:gd name="T14" fmla="*/ 92 w 102"/>
                  <a:gd name="T15" fmla="*/ 110 h 110"/>
                  <a:gd name="T16" fmla="*/ 102 w 102"/>
                  <a:gd name="T17" fmla="*/ 100 h 110"/>
                  <a:gd name="T18" fmla="*/ 102 w 102"/>
                  <a:gd name="T19" fmla="*/ 100 h 110"/>
                  <a:gd name="T20" fmla="*/ 92 w 102"/>
                  <a:gd name="T21" fmla="*/ 89 h 110"/>
                  <a:gd name="T22" fmla="*/ 82 w 102"/>
                  <a:gd name="T23" fmla="*/ 100 h 110"/>
                  <a:gd name="T24" fmla="*/ 102 w 102"/>
                  <a:gd name="T25" fmla="*/ 55 h 110"/>
                  <a:gd name="T26" fmla="*/ 102 w 102"/>
                  <a:gd name="T27" fmla="*/ 14 h 110"/>
                  <a:gd name="T28" fmla="*/ 13 w 102"/>
                  <a:gd name="T29" fmla="*/ 14 h 110"/>
                  <a:gd name="T30" fmla="*/ 0 w 102"/>
                  <a:gd name="T31" fmla="*/ 0 h 110"/>
                  <a:gd name="T32" fmla="*/ 0 w 102"/>
                  <a:gd name="T33" fmla="*/ 7 h 110"/>
                  <a:gd name="T34" fmla="*/ 7 w 102"/>
                  <a:gd name="T35" fmla="*/ 14 h 110"/>
                  <a:gd name="T36" fmla="*/ 12 w 102"/>
                  <a:gd name="T37" fmla="*/ 58 h 110"/>
                  <a:gd name="T38" fmla="*/ 7 w 102"/>
                  <a:gd name="T39" fmla="*/ 69 h 110"/>
                  <a:gd name="T40" fmla="*/ 20 w 102"/>
                  <a:gd name="T41" fmla="*/ 82 h 110"/>
                  <a:gd name="T42" fmla="*/ 102 w 102"/>
                  <a:gd name="T43" fmla="*/ 82 h 110"/>
                  <a:gd name="T44" fmla="*/ 102 w 102"/>
                  <a:gd name="T45" fmla="*/ 76 h 110"/>
                  <a:gd name="T46" fmla="*/ 20 w 102"/>
                  <a:gd name="T47" fmla="*/ 76 h 110"/>
                  <a:gd name="T48" fmla="*/ 13 w 102"/>
                  <a:gd name="T49" fmla="*/ 69 h 110"/>
                  <a:gd name="T50" fmla="*/ 13 w 102"/>
                  <a:gd name="T51" fmla="*/ 69 h 110"/>
                  <a:gd name="T52" fmla="*/ 102 w 102"/>
                  <a:gd name="T5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" h="110">
                    <a:moveTo>
                      <a:pt x="13" y="100"/>
                    </a:moveTo>
                    <a:cubicBezTo>
                      <a:pt x="13" y="105"/>
                      <a:pt x="18" y="110"/>
                      <a:pt x="24" y="110"/>
                    </a:cubicBezTo>
                    <a:cubicBezTo>
                      <a:pt x="29" y="110"/>
                      <a:pt x="34" y="105"/>
                      <a:pt x="34" y="100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4" y="94"/>
                      <a:pt x="29" y="89"/>
                      <a:pt x="24" y="89"/>
                    </a:cubicBezTo>
                    <a:cubicBezTo>
                      <a:pt x="18" y="89"/>
                      <a:pt x="13" y="94"/>
                      <a:pt x="13" y="100"/>
                    </a:cubicBezTo>
                    <a:close/>
                    <a:moveTo>
                      <a:pt x="82" y="100"/>
                    </a:moveTo>
                    <a:cubicBezTo>
                      <a:pt x="82" y="105"/>
                      <a:pt x="86" y="110"/>
                      <a:pt x="92" y="110"/>
                    </a:cubicBezTo>
                    <a:cubicBezTo>
                      <a:pt x="98" y="110"/>
                      <a:pt x="102" y="105"/>
                      <a:pt x="102" y="100"/>
                    </a:cubicBezTo>
                    <a:cubicBezTo>
                      <a:pt x="102" y="100"/>
                      <a:pt x="102" y="100"/>
                      <a:pt x="102" y="100"/>
                    </a:cubicBezTo>
                    <a:cubicBezTo>
                      <a:pt x="102" y="94"/>
                      <a:pt x="98" y="89"/>
                      <a:pt x="92" y="89"/>
                    </a:cubicBezTo>
                    <a:cubicBezTo>
                      <a:pt x="86" y="89"/>
                      <a:pt x="82" y="94"/>
                      <a:pt x="82" y="100"/>
                    </a:cubicBezTo>
                    <a:close/>
                    <a:moveTo>
                      <a:pt x="102" y="55"/>
                    </a:moveTo>
                    <a:cubicBezTo>
                      <a:pt x="102" y="14"/>
                      <a:pt x="102" y="14"/>
                      <a:pt x="102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6"/>
                      <a:pt x="7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7" y="10"/>
                      <a:pt x="7" y="14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9" y="61"/>
                      <a:pt x="7" y="64"/>
                      <a:pt x="7" y="69"/>
                    </a:cubicBezTo>
                    <a:cubicBezTo>
                      <a:pt x="7" y="76"/>
                      <a:pt x="13" y="82"/>
                      <a:pt x="20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2" y="76"/>
                      <a:pt x="102" y="76"/>
                      <a:pt x="102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16" y="76"/>
                      <a:pt x="13" y="73"/>
                      <a:pt x="13" y="69"/>
                    </a:cubicBezTo>
                    <a:cubicBezTo>
                      <a:pt x="13" y="69"/>
                      <a:pt x="13" y="69"/>
                      <a:pt x="13" y="69"/>
                    </a:cubicBezTo>
                    <a:lnTo>
                      <a:pt x="102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任意多边形 86"/>
              <p:cNvSpPr/>
              <p:nvPr/>
            </p:nvSpPr>
            <p:spPr bwMode="auto">
              <a:xfrm>
                <a:off x="9965108" y="1600722"/>
                <a:ext cx="274026" cy="268153"/>
              </a:xfrm>
              <a:custGeom>
                <a:avLst/>
                <a:gdLst>
                  <a:gd name="T0" fmla="*/ 82 w 86"/>
                  <a:gd name="T1" fmla="*/ 47 h 84"/>
                  <a:gd name="T2" fmla="*/ 82 w 86"/>
                  <a:gd name="T3" fmla="*/ 42 h 84"/>
                  <a:gd name="T4" fmla="*/ 43 w 86"/>
                  <a:gd name="T5" fmla="*/ 3 h 84"/>
                  <a:gd name="T6" fmla="*/ 36 w 86"/>
                  <a:gd name="T7" fmla="*/ 4 h 84"/>
                  <a:gd name="T8" fmla="*/ 24 w 86"/>
                  <a:gd name="T9" fmla="*/ 0 h 84"/>
                  <a:gd name="T10" fmla="*/ 0 w 86"/>
                  <a:gd name="T11" fmla="*/ 23 h 84"/>
                  <a:gd name="T12" fmla="*/ 4 w 86"/>
                  <a:gd name="T13" fmla="*/ 36 h 84"/>
                  <a:gd name="T14" fmla="*/ 4 w 86"/>
                  <a:gd name="T15" fmla="*/ 42 h 84"/>
                  <a:gd name="T16" fmla="*/ 43 w 86"/>
                  <a:gd name="T17" fmla="*/ 81 h 84"/>
                  <a:gd name="T18" fmla="*/ 50 w 86"/>
                  <a:gd name="T19" fmla="*/ 80 h 84"/>
                  <a:gd name="T20" fmla="*/ 62 w 86"/>
                  <a:gd name="T21" fmla="*/ 84 h 84"/>
                  <a:gd name="T22" fmla="*/ 86 w 86"/>
                  <a:gd name="T23" fmla="*/ 61 h 84"/>
                  <a:gd name="T24" fmla="*/ 82 w 86"/>
                  <a:gd name="T25" fmla="*/ 47 h 84"/>
                  <a:gd name="T26" fmla="*/ 46 w 86"/>
                  <a:gd name="T27" fmla="*/ 71 h 84"/>
                  <a:gd name="T28" fmla="*/ 23 w 86"/>
                  <a:gd name="T29" fmla="*/ 64 h 84"/>
                  <a:gd name="T30" fmla="*/ 24 w 86"/>
                  <a:gd name="T31" fmla="*/ 51 h 84"/>
                  <a:gd name="T32" fmla="*/ 34 w 86"/>
                  <a:gd name="T33" fmla="*/ 59 h 84"/>
                  <a:gd name="T34" fmla="*/ 52 w 86"/>
                  <a:gd name="T35" fmla="*/ 58 h 84"/>
                  <a:gd name="T36" fmla="*/ 41 w 86"/>
                  <a:gd name="T37" fmla="*/ 47 h 84"/>
                  <a:gd name="T38" fmla="*/ 20 w 86"/>
                  <a:gd name="T39" fmla="*/ 30 h 84"/>
                  <a:gd name="T40" fmla="*/ 37 w 86"/>
                  <a:gd name="T41" fmla="*/ 13 h 84"/>
                  <a:gd name="T42" fmla="*/ 61 w 86"/>
                  <a:gd name="T43" fmla="*/ 19 h 84"/>
                  <a:gd name="T44" fmla="*/ 59 w 86"/>
                  <a:gd name="T45" fmla="*/ 31 h 84"/>
                  <a:gd name="T46" fmla="*/ 42 w 86"/>
                  <a:gd name="T47" fmla="*/ 22 h 84"/>
                  <a:gd name="T48" fmla="*/ 38 w 86"/>
                  <a:gd name="T49" fmla="*/ 35 h 84"/>
                  <a:gd name="T50" fmla="*/ 66 w 86"/>
                  <a:gd name="T51" fmla="*/ 49 h 84"/>
                  <a:gd name="T52" fmla="*/ 46 w 86"/>
                  <a:gd name="T53" fmla="*/ 7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6" h="84">
                    <a:moveTo>
                      <a:pt x="82" y="47"/>
                    </a:moveTo>
                    <a:cubicBezTo>
                      <a:pt x="82" y="46"/>
                      <a:pt x="82" y="44"/>
                      <a:pt x="82" y="42"/>
                    </a:cubicBezTo>
                    <a:cubicBezTo>
                      <a:pt x="82" y="21"/>
                      <a:pt x="64" y="3"/>
                      <a:pt x="43" y="3"/>
                    </a:cubicBezTo>
                    <a:cubicBezTo>
                      <a:pt x="41" y="3"/>
                      <a:pt x="39" y="3"/>
                      <a:pt x="36" y="4"/>
                    </a:cubicBezTo>
                    <a:cubicBezTo>
                      <a:pt x="33" y="1"/>
                      <a:pt x="28" y="0"/>
                      <a:pt x="24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28"/>
                      <a:pt x="2" y="32"/>
                      <a:pt x="4" y="36"/>
                    </a:cubicBezTo>
                    <a:cubicBezTo>
                      <a:pt x="4" y="38"/>
                      <a:pt x="4" y="40"/>
                      <a:pt x="4" y="42"/>
                    </a:cubicBezTo>
                    <a:cubicBezTo>
                      <a:pt x="4" y="64"/>
                      <a:pt x="21" y="81"/>
                      <a:pt x="43" y="81"/>
                    </a:cubicBezTo>
                    <a:cubicBezTo>
                      <a:pt x="45" y="81"/>
                      <a:pt x="48" y="81"/>
                      <a:pt x="50" y="80"/>
                    </a:cubicBezTo>
                    <a:cubicBezTo>
                      <a:pt x="54" y="83"/>
                      <a:pt x="58" y="84"/>
                      <a:pt x="62" y="84"/>
                    </a:cubicBezTo>
                    <a:cubicBezTo>
                      <a:pt x="75" y="84"/>
                      <a:pt x="86" y="73"/>
                      <a:pt x="86" y="61"/>
                    </a:cubicBezTo>
                    <a:cubicBezTo>
                      <a:pt x="86" y="56"/>
                      <a:pt x="84" y="51"/>
                      <a:pt x="82" y="47"/>
                    </a:cubicBezTo>
                    <a:close/>
                    <a:moveTo>
                      <a:pt x="46" y="71"/>
                    </a:moveTo>
                    <a:cubicBezTo>
                      <a:pt x="34" y="71"/>
                      <a:pt x="28" y="69"/>
                      <a:pt x="23" y="64"/>
                    </a:cubicBezTo>
                    <a:cubicBezTo>
                      <a:pt x="17" y="58"/>
                      <a:pt x="19" y="52"/>
                      <a:pt x="24" y="51"/>
                    </a:cubicBezTo>
                    <a:cubicBezTo>
                      <a:pt x="29" y="51"/>
                      <a:pt x="32" y="57"/>
                      <a:pt x="34" y="59"/>
                    </a:cubicBezTo>
                    <a:cubicBezTo>
                      <a:pt x="37" y="60"/>
                      <a:pt x="47" y="64"/>
                      <a:pt x="52" y="58"/>
                    </a:cubicBezTo>
                    <a:cubicBezTo>
                      <a:pt x="58" y="51"/>
                      <a:pt x="48" y="48"/>
                      <a:pt x="41" y="47"/>
                    </a:cubicBezTo>
                    <a:cubicBezTo>
                      <a:pt x="32" y="46"/>
                      <a:pt x="19" y="40"/>
                      <a:pt x="20" y="30"/>
                    </a:cubicBezTo>
                    <a:cubicBezTo>
                      <a:pt x="21" y="19"/>
                      <a:pt x="29" y="14"/>
                      <a:pt x="37" y="13"/>
                    </a:cubicBezTo>
                    <a:cubicBezTo>
                      <a:pt x="48" y="12"/>
                      <a:pt x="55" y="15"/>
                      <a:pt x="61" y="19"/>
                    </a:cubicBezTo>
                    <a:cubicBezTo>
                      <a:pt x="67" y="25"/>
                      <a:pt x="63" y="31"/>
                      <a:pt x="59" y="31"/>
                    </a:cubicBezTo>
                    <a:cubicBezTo>
                      <a:pt x="55" y="32"/>
                      <a:pt x="51" y="22"/>
                      <a:pt x="42" y="22"/>
                    </a:cubicBezTo>
                    <a:cubicBezTo>
                      <a:pt x="33" y="22"/>
                      <a:pt x="27" y="32"/>
                      <a:pt x="38" y="35"/>
                    </a:cubicBezTo>
                    <a:cubicBezTo>
                      <a:pt x="49" y="37"/>
                      <a:pt x="61" y="38"/>
                      <a:pt x="66" y="49"/>
                    </a:cubicBezTo>
                    <a:cubicBezTo>
                      <a:pt x="70" y="59"/>
                      <a:pt x="59" y="70"/>
                      <a:pt x="46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任意多边形 87"/>
              <p:cNvSpPr/>
              <p:nvPr/>
            </p:nvSpPr>
            <p:spPr bwMode="auto">
              <a:xfrm>
                <a:off x="10082548" y="1367799"/>
                <a:ext cx="152672" cy="199648"/>
              </a:xfrm>
              <a:custGeom>
                <a:avLst/>
                <a:gdLst>
                  <a:gd name="T0" fmla="*/ 42 w 48"/>
                  <a:gd name="T1" fmla="*/ 8 h 63"/>
                  <a:gd name="T2" fmla="*/ 6 w 48"/>
                  <a:gd name="T3" fmla="*/ 8 h 63"/>
                  <a:gd name="T4" fmla="*/ 0 w 48"/>
                  <a:gd name="T5" fmla="*/ 14 h 63"/>
                  <a:gd name="T6" fmla="*/ 0 w 48"/>
                  <a:gd name="T7" fmla="*/ 16 h 63"/>
                  <a:gd name="T8" fmla="*/ 48 w 48"/>
                  <a:gd name="T9" fmla="*/ 16 h 63"/>
                  <a:gd name="T10" fmla="*/ 48 w 48"/>
                  <a:gd name="T11" fmla="*/ 14 h 63"/>
                  <a:gd name="T12" fmla="*/ 42 w 48"/>
                  <a:gd name="T13" fmla="*/ 8 h 63"/>
                  <a:gd name="T14" fmla="*/ 31 w 48"/>
                  <a:gd name="T15" fmla="*/ 4 h 63"/>
                  <a:gd name="T16" fmla="*/ 32 w 48"/>
                  <a:gd name="T17" fmla="*/ 10 h 63"/>
                  <a:gd name="T18" fmla="*/ 16 w 48"/>
                  <a:gd name="T19" fmla="*/ 10 h 63"/>
                  <a:gd name="T20" fmla="*/ 17 w 48"/>
                  <a:gd name="T21" fmla="*/ 4 h 63"/>
                  <a:gd name="T22" fmla="*/ 31 w 48"/>
                  <a:gd name="T23" fmla="*/ 4 h 63"/>
                  <a:gd name="T24" fmla="*/ 32 w 48"/>
                  <a:gd name="T25" fmla="*/ 0 h 63"/>
                  <a:gd name="T26" fmla="*/ 16 w 48"/>
                  <a:gd name="T27" fmla="*/ 0 h 63"/>
                  <a:gd name="T28" fmla="*/ 13 w 48"/>
                  <a:gd name="T29" fmla="*/ 3 h 63"/>
                  <a:gd name="T30" fmla="*/ 12 w 48"/>
                  <a:gd name="T31" fmla="*/ 11 h 63"/>
                  <a:gd name="T32" fmla="*/ 14 w 48"/>
                  <a:gd name="T33" fmla="*/ 14 h 63"/>
                  <a:gd name="T34" fmla="*/ 34 w 48"/>
                  <a:gd name="T35" fmla="*/ 14 h 63"/>
                  <a:gd name="T36" fmla="*/ 36 w 48"/>
                  <a:gd name="T37" fmla="*/ 11 h 63"/>
                  <a:gd name="T38" fmla="*/ 35 w 48"/>
                  <a:gd name="T39" fmla="*/ 3 h 63"/>
                  <a:gd name="T40" fmla="*/ 32 w 48"/>
                  <a:gd name="T41" fmla="*/ 0 h 63"/>
                  <a:gd name="T42" fmla="*/ 43 w 48"/>
                  <a:gd name="T43" fmla="*/ 20 h 63"/>
                  <a:gd name="T44" fmla="*/ 5 w 48"/>
                  <a:gd name="T45" fmla="*/ 20 h 63"/>
                  <a:gd name="T46" fmla="*/ 2 w 48"/>
                  <a:gd name="T47" fmla="*/ 24 h 63"/>
                  <a:gd name="T48" fmla="*/ 5 w 48"/>
                  <a:gd name="T49" fmla="*/ 59 h 63"/>
                  <a:gd name="T50" fmla="*/ 9 w 48"/>
                  <a:gd name="T51" fmla="*/ 63 h 63"/>
                  <a:gd name="T52" fmla="*/ 39 w 48"/>
                  <a:gd name="T53" fmla="*/ 63 h 63"/>
                  <a:gd name="T54" fmla="*/ 43 w 48"/>
                  <a:gd name="T55" fmla="*/ 59 h 63"/>
                  <a:gd name="T56" fmla="*/ 46 w 48"/>
                  <a:gd name="T57" fmla="*/ 24 h 63"/>
                  <a:gd name="T58" fmla="*/ 43 w 48"/>
                  <a:gd name="T59" fmla="*/ 20 h 63"/>
                  <a:gd name="T60" fmla="*/ 16 w 48"/>
                  <a:gd name="T61" fmla="*/ 55 h 63"/>
                  <a:gd name="T62" fmla="*/ 10 w 48"/>
                  <a:gd name="T63" fmla="*/ 55 h 63"/>
                  <a:gd name="T64" fmla="*/ 8 w 48"/>
                  <a:gd name="T65" fmla="*/ 28 h 63"/>
                  <a:gd name="T66" fmla="*/ 16 w 48"/>
                  <a:gd name="T67" fmla="*/ 28 h 63"/>
                  <a:gd name="T68" fmla="*/ 16 w 48"/>
                  <a:gd name="T69" fmla="*/ 55 h 63"/>
                  <a:gd name="T70" fmla="*/ 28 w 48"/>
                  <a:gd name="T71" fmla="*/ 55 h 63"/>
                  <a:gd name="T72" fmla="*/ 20 w 48"/>
                  <a:gd name="T73" fmla="*/ 55 h 63"/>
                  <a:gd name="T74" fmla="*/ 20 w 48"/>
                  <a:gd name="T75" fmla="*/ 28 h 63"/>
                  <a:gd name="T76" fmla="*/ 28 w 48"/>
                  <a:gd name="T77" fmla="*/ 28 h 63"/>
                  <a:gd name="T78" fmla="*/ 28 w 48"/>
                  <a:gd name="T79" fmla="*/ 55 h 63"/>
                  <a:gd name="T80" fmla="*/ 38 w 48"/>
                  <a:gd name="T81" fmla="*/ 55 h 63"/>
                  <a:gd name="T82" fmla="*/ 32 w 48"/>
                  <a:gd name="T83" fmla="*/ 55 h 63"/>
                  <a:gd name="T84" fmla="*/ 32 w 48"/>
                  <a:gd name="T85" fmla="*/ 28 h 63"/>
                  <a:gd name="T86" fmla="*/ 40 w 48"/>
                  <a:gd name="T87" fmla="*/ 28 h 63"/>
                  <a:gd name="T88" fmla="*/ 38 w 48"/>
                  <a:gd name="T89" fmla="*/ 5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" h="63">
                    <a:moveTo>
                      <a:pt x="42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3" y="8"/>
                      <a:pt x="0" y="11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1"/>
                      <a:pt x="45" y="8"/>
                      <a:pt x="42" y="8"/>
                    </a:cubicBezTo>
                    <a:close/>
                    <a:moveTo>
                      <a:pt x="31" y="4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31" y="4"/>
                      <a:pt x="31" y="4"/>
                      <a:pt x="31" y="4"/>
                    </a:cubicBezTo>
                    <a:moveTo>
                      <a:pt x="32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1"/>
                      <a:pt x="13" y="3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1" y="13"/>
                      <a:pt x="13" y="14"/>
                      <a:pt x="1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6" y="14"/>
                      <a:pt x="37" y="13"/>
                      <a:pt x="36" y="11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1"/>
                      <a:pt x="34" y="0"/>
                      <a:pt x="32" y="0"/>
                    </a:cubicBezTo>
                    <a:close/>
                    <a:moveTo>
                      <a:pt x="43" y="20"/>
                    </a:moveTo>
                    <a:cubicBezTo>
                      <a:pt x="5" y="20"/>
                      <a:pt x="5" y="20"/>
                      <a:pt x="5" y="20"/>
                    </a:cubicBezTo>
                    <a:cubicBezTo>
                      <a:pt x="3" y="20"/>
                      <a:pt x="2" y="22"/>
                      <a:pt x="2" y="24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5" y="61"/>
                      <a:pt x="7" y="63"/>
                      <a:pt x="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41" y="63"/>
                      <a:pt x="43" y="61"/>
                      <a:pt x="43" y="59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7" y="22"/>
                      <a:pt x="45" y="20"/>
                      <a:pt x="43" y="20"/>
                    </a:cubicBezTo>
                    <a:close/>
                    <a:moveTo>
                      <a:pt x="16" y="55"/>
                    </a:moveTo>
                    <a:cubicBezTo>
                      <a:pt x="10" y="55"/>
                      <a:pt x="10" y="55"/>
                      <a:pt x="10" y="55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lnTo>
                      <a:pt x="16" y="55"/>
                    </a:lnTo>
                    <a:close/>
                    <a:moveTo>
                      <a:pt x="28" y="55"/>
                    </a:move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8" y="28"/>
                      <a:pt x="28" y="28"/>
                      <a:pt x="28" y="28"/>
                    </a:cubicBezTo>
                    <a:lnTo>
                      <a:pt x="28" y="55"/>
                    </a:lnTo>
                    <a:close/>
                    <a:moveTo>
                      <a:pt x="38" y="55"/>
                    </a:move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40" y="28"/>
                      <a:pt x="40" y="28"/>
                      <a:pt x="40" y="28"/>
                    </a:cubicBezTo>
                    <a:lnTo>
                      <a:pt x="3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任意多边形 88"/>
              <p:cNvSpPr/>
              <p:nvPr/>
            </p:nvSpPr>
            <p:spPr bwMode="auto">
              <a:xfrm>
                <a:off x="9634320" y="3002169"/>
                <a:ext cx="416912" cy="418868"/>
              </a:xfrm>
              <a:custGeom>
                <a:avLst/>
                <a:gdLst>
                  <a:gd name="T0" fmla="*/ 65 w 130"/>
                  <a:gd name="T1" fmla="*/ 0 h 131"/>
                  <a:gd name="T2" fmla="*/ 0 w 130"/>
                  <a:gd name="T3" fmla="*/ 65 h 131"/>
                  <a:gd name="T4" fmla="*/ 65 w 130"/>
                  <a:gd name="T5" fmla="*/ 131 h 131"/>
                  <a:gd name="T6" fmla="*/ 130 w 130"/>
                  <a:gd name="T7" fmla="*/ 65 h 131"/>
                  <a:gd name="T8" fmla="*/ 65 w 130"/>
                  <a:gd name="T9" fmla="*/ 0 h 131"/>
                  <a:gd name="T10" fmla="*/ 65 w 130"/>
                  <a:gd name="T11" fmla="*/ 114 h 131"/>
                  <a:gd name="T12" fmla="*/ 16 w 130"/>
                  <a:gd name="T13" fmla="*/ 65 h 131"/>
                  <a:gd name="T14" fmla="*/ 65 w 130"/>
                  <a:gd name="T15" fmla="*/ 17 h 131"/>
                  <a:gd name="T16" fmla="*/ 114 w 130"/>
                  <a:gd name="T17" fmla="*/ 65 h 131"/>
                  <a:gd name="T18" fmla="*/ 65 w 130"/>
                  <a:gd name="T19" fmla="*/ 114 h 131"/>
                  <a:gd name="T20" fmla="*/ 40 w 130"/>
                  <a:gd name="T21" fmla="*/ 65 h 131"/>
                  <a:gd name="T22" fmla="*/ 65 w 130"/>
                  <a:gd name="T23" fmla="*/ 90 h 131"/>
                  <a:gd name="T24" fmla="*/ 89 w 130"/>
                  <a:gd name="T25" fmla="*/ 65 h 131"/>
                  <a:gd name="T26" fmla="*/ 65 w 130"/>
                  <a:gd name="T27" fmla="*/ 41 h 131"/>
                  <a:gd name="T28" fmla="*/ 40 w 130"/>
                  <a:gd name="T29" fmla="*/ 65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0" h="131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1"/>
                      <a:pt x="65" y="131"/>
                    </a:cubicBezTo>
                    <a:cubicBezTo>
                      <a:pt x="101" y="131"/>
                      <a:pt x="130" y="101"/>
                      <a:pt x="130" y="65"/>
                    </a:cubicBezTo>
                    <a:cubicBezTo>
                      <a:pt x="130" y="29"/>
                      <a:pt x="101" y="0"/>
                      <a:pt x="65" y="0"/>
                    </a:cubicBezTo>
                    <a:close/>
                    <a:moveTo>
                      <a:pt x="65" y="114"/>
                    </a:moveTo>
                    <a:cubicBezTo>
                      <a:pt x="38" y="114"/>
                      <a:pt x="16" y="92"/>
                      <a:pt x="16" y="65"/>
                    </a:cubicBezTo>
                    <a:cubicBezTo>
                      <a:pt x="16" y="38"/>
                      <a:pt x="38" y="17"/>
                      <a:pt x="65" y="17"/>
                    </a:cubicBezTo>
                    <a:cubicBezTo>
                      <a:pt x="92" y="17"/>
                      <a:pt x="114" y="38"/>
                      <a:pt x="114" y="65"/>
                    </a:cubicBezTo>
                    <a:cubicBezTo>
                      <a:pt x="114" y="92"/>
                      <a:pt x="92" y="114"/>
                      <a:pt x="65" y="114"/>
                    </a:cubicBezTo>
                    <a:close/>
                    <a:moveTo>
                      <a:pt x="40" y="65"/>
                    </a:moveTo>
                    <a:cubicBezTo>
                      <a:pt x="40" y="79"/>
                      <a:pt x="51" y="90"/>
                      <a:pt x="65" y="90"/>
                    </a:cubicBezTo>
                    <a:cubicBezTo>
                      <a:pt x="78" y="90"/>
                      <a:pt x="89" y="79"/>
                      <a:pt x="89" y="65"/>
                    </a:cubicBezTo>
                    <a:cubicBezTo>
                      <a:pt x="89" y="52"/>
                      <a:pt x="78" y="41"/>
                      <a:pt x="65" y="41"/>
                    </a:cubicBezTo>
                    <a:cubicBezTo>
                      <a:pt x="51" y="41"/>
                      <a:pt x="40" y="52"/>
                      <a:pt x="40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任意多边形 89"/>
              <p:cNvSpPr/>
              <p:nvPr/>
            </p:nvSpPr>
            <p:spPr bwMode="auto">
              <a:xfrm>
                <a:off x="9330934" y="1252317"/>
                <a:ext cx="690938" cy="299471"/>
              </a:xfrm>
              <a:custGeom>
                <a:avLst/>
                <a:gdLst>
                  <a:gd name="T0" fmla="*/ 188 w 216"/>
                  <a:gd name="T1" fmla="*/ 41 h 94"/>
                  <a:gd name="T2" fmla="*/ 178 w 216"/>
                  <a:gd name="T3" fmla="*/ 43 h 94"/>
                  <a:gd name="T4" fmla="*/ 129 w 216"/>
                  <a:gd name="T5" fmla="*/ 0 h 94"/>
                  <a:gd name="T6" fmla="*/ 111 w 216"/>
                  <a:gd name="T7" fmla="*/ 3 h 94"/>
                  <a:gd name="T8" fmla="*/ 108 w 216"/>
                  <a:gd name="T9" fmla="*/ 6 h 94"/>
                  <a:gd name="T10" fmla="*/ 108 w 216"/>
                  <a:gd name="T11" fmla="*/ 91 h 94"/>
                  <a:gd name="T12" fmla="*/ 111 w 216"/>
                  <a:gd name="T13" fmla="*/ 94 h 94"/>
                  <a:gd name="T14" fmla="*/ 188 w 216"/>
                  <a:gd name="T15" fmla="*/ 94 h 94"/>
                  <a:gd name="T16" fmla="*/ 216 w 216"/>
                  <a:gd name="T17" fmla="*/ 68 h 94"/>
                  <a:gd name="T18" fmla="*/ 188 w 216"/>
                  <a:gd name="T19" fmla="*/ 41 h 94"/>
                  <a:gd name="T20" fmla="*/ 85 w 216"/>
                  <a:gd name="T21" fmla="*/ 94 h 94"/>
                  <a:gd name="T22" fmla="*/ 91 w 216"/>
                  <a:gd name="T23" fmla="*/ 94 h 94"/>
                  <a:gd name="T24" fmla="*/ 95 w 216"/>
                  <a:gd name="T25" fmla="*/ 47 h 94"/>
                  <a:gd name="T26" fmla="*/ 91 w 216"/>
                  <a:gd name="T27" fmla="*/ 0 h 94"/>
                  <a:gd name="T28" fmla="*/ 85 w 216"/>
                  <a:gd name="T29" fmla="*/ 0 h 94"/>
                  <a:gd name="T30" fmla="*/ 81 w 216"/>
                  <a:gd name="T31" fmla="*/ 47 h 94"/>
                  <a:gd name="T32" fmla="*/ 85 w 216"/>
                  <a:gd name="T33" fmla="*/ 94 h 94"/>
                  <a:gd name="T34" fmla="*/ 64 w 216"/>
                  <a:gd name="T35" fmla="*/ 94 h 94"/>
                  <a:gd name="T36" fmla="*/ 58 w 216"/>
                  <a:gd name="T37" fmla="*/ 94 h 94"/>
                  <a:gd name="T38" fmla="*/ 54 w 216"/>
                  <a:gd name="T39" fmla="*/ 60 h 94"/>
                  <a:gd name="T40" fmla="*/ 58 w 216"/>
                  <a:gd name="T41" fmla="*/ 27 h 94"/>
                  <a:gd name="T42" fmla="*/ 64 w 216"/>
                  <a:gd name="T43" fmla="*/ 27 h 94"/>
                  <a:gd name="T44" fmla="*/ 68 w 216"/>
                  <a:gd name="T45" fmla="*/ 61 h 94"/>
                  <a:gd name="T46" fmla="*/ 64 w 216"/>
                  <a:gd name="T47" fmla="*/ 94 h 94"/>
                  <a:gd name="T48" fmla="*/ 31 w 216"/>
                  <a:gd name="T49" fmla="*/ 94 h 94"/>
                  <a:gd name="T50" fmla="*/ 37 w 216"/>
                  <a:gd name="T51" fmla="*/ 94 h 94"/>
                  <a:gd name="T52" fmla="*/ 41 w 216"/>
                  <a:gd name="T53" fmla="*/ 67 h 94"/>
                  <a:gd name="T54" fmla="*/ 37 w 216"/>
                  <a:gd name="T55" fmla="*/ 40 h 94"/>
                  <a:gd name="T56" fmla="*/ 31 w 216"/>
                  <a:gd name="T57" fmla="*/ 40 h 94"/>
                  <a:gd name="T58" fmla="*/ 27 w 216"/>
                  <a:gd name="T59" fmla="*/ 67 h 94"/>
                  <a:gd name="T60" fmla="*/ 31 w 216"/>
                  <a:gd name="T61" fmla="*/ 94 h 94"/>
                  <a:gd name="T62" fmla="*/ 4 w 216"/>
                  <a:gd name="T63" fmla="*/ 81 h 94"/>
                  <a:gd name="T64" fmla="*/ 10 w 216"/>
                  <a:gd name="T65" fmla="*/ 81 h 94"/>
                  <a:gd name="T66" fmla="*/ 14 w 216"/>
                  <a:gd name="T67" fmla="*/ 67 h 94"/>
                  <a:gd name="T68" fmla="*/ 10 w 216"/>
                  <a:gd name="T69" fmla="*/ 54 h 94"/>
                  <a:gd name="T70" fmla="*/ 4 w 216"/>
                  <a:gd name="T71" fmla="*/ 54 h 94"/>
                  <a:gd name="T72" fmla="*/ 0 w 216"/>
                  <a:gd name="T73" fmla="*/ 67 h 94"/>
                  <a:gd name="T74" fmla="*/ 4 w 216"/>
                  <a:gd name="T75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6" h="94">
                    <a:moveTo>
                      <a:pt x="188" y="41"/>
                    </a:moveTo>
                    <a:cubicBezTo>
                      <a:pt x="184" y="41"/>
                      <a:pt x="181" y="42"/>
                      <a:pt x="178" y="43"/>
                    </a:cubicBezTo>
                    <a:cubicBezTo>
                      <a:pt x="175" y="19"/>
                      <a:pt x="154" y="0"/>
                      <a:pt x="129" y="0"/>
                    </a:cubicBezTo>
                    <a:cubicBezTo>
                      <a:pt x="122" y="0"/>
                      <a:pt x="116" y="1"/>
                      <a:pt x="111" y="3"/>
                    </a:cubicBezTo>
                    <a:cubicBezTo>
                      <a:pt x="109" y="4"/>
                      <a:pt x="108" y="5"/>
                      <a:pt x="108" y="6"/>
                    </a:cubicBezTo>
                    <a:cubicBezTo>
                      <a:pt x="108" y="91"/>
                      <a:pt x="108" y="91"/>
                      <a:pt x="108" y="91"/>
                    </a:cubicBezTo>
                    <a:cubicBezTo>
                      <a:pt x="108" y="93"/>
                      <a:pt x="110" y="94"/>
                      <a:pt x="111" y="94"/>
                    </a:cubicBezTo>
                    <a:cubicBezTo>
                      <a:pt x="111" y="94"/>
                      <a:pt x="188" y="94"/>
                      <a:pt x="188" y="94"/>
                    </a:cubicBezTo>
                    <a:cubicBezTo>
                      <a:pt x="204" y="94"/>
                      <a:pt x="216" y="82"/>
                      <a:pt x="216" y="68"/>
                    </a:cubicBezTo>
                    <a:cubicBezTo>
                      <a:pt x="216" y="53"/>
                      <a:pt x="204" y="41"/>
                      <a:pt x="188" y="41"/>
                    </a:cubicBezTo>
                    <a:close/>
                    <a:moveTo>
                      <a:pt x="85" y="94"/>
                    </a:moveTo>
                    <a:cubicBezTo>
                      <a:pt x="91" y="94"/>
                      <a:pt x="91" y="94"/>
                      <a:pt x="91" y="94"/>
                    </a:cubicBezTo>
                    <a:cubicBezTo>
                      <a:pt x="95" y="47"/>
                      <a:pt x="95" y="47"/>
                      <a:pt x="95" y="47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5" y="94"/>
                    </a:lnTo>
                    <a:close/>
                    <a:moveTo>
                      <a:pt x="64" y="94"/>
                    </a:moveTo>
                    <a:cubicBezTo>
                      <a:pt x="58" y="94"/>
                      <a:pt x="58" y="94"/>
                      <a:pt x="58" y="94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8" y="61"/>
                      <a:pt x="68" y="61"/>
                      <a:pt x="68" y="61"/>
                    </a:cubicBezTo>
                    <a:lnTo>
                      <a:pt x="64" y="94"/>
                    </a:lnTo>
                    <a:close/>
                    <a:moveTo>
                      <a:pt x="31" y="94"/>
                    </a:moveTo>
                    <a:cubicBezTo>
                      <a:pt x="37" y="94"/>
                      <a:pt x="37" y="94"/>
                      <a:pt x="37" y="94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27" y="67"/>
                      <a:pt x="27" y="67"/>
                      <a:pt x="27" y="67"/>
                    </a:cubicBezTo>
                    <a:lnTo>
                      <a:pt x="31" y="94"/>
                    </a:lnTo>
                    <a:close/>
                    <a:moveTo>
                      <a:pt x="4" y="81"/>
                    </a:moveTo>
                    <a:cubicBezTo>
                      <a:pt x="10" y="81"/>
                      <a:pt x="10" y="81"/>
                      <a:pt x="10" y="81"/>
                    </a:cubicBezTo>
                    <a:cubicBezTo>
                      <a:pt x="14" y="67"/>
                      <a:pt x="14" y="67"/>
                      <a:pt x="14" y="67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4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任意多边形 90"/>
              <p:cNvSpPr/>
              <p:nvPr/>
            </p:nvSpPr>
            <p:spPr bwMode="auto">
              <a:xfrm>
                <a:off x="9462075" y="1610508"/>
                <a:ext cx="383636" cy="342532"/>
              </a:xfrm>
              <a:custGeom>
                <a:avLst/>
                <a:gdLst>
                  <a:gd name="T0" fmla="*/ 50 w 120"/>
                  <a:gd name="T1" fmla="*/ 0 h 107"/>
                  <a:gd name="T2" fmla="*/ 50 w 120"/>
                  <a:gd name="T3" fmla="*/ 0 h 107"/>
                  <a:gd name="T4" fmla="*/ 100 w 120"/>
                  <a:gd name="T5" fmla="*/ 41 h 107"/>
                  <a:gd name="T6" fmla="*/ 50 w 120"/>
                  <a:gd name="T7" fmla="*/ 81 h 107"/>
                  <a:gd name="T8" fmla="*/ 42 w 120"/>
                  <a:gd name="T9" fmla="*/ 81 h 107"/>
                  <a:gd name="T10" fmla="*/ 7 w 120"/>
                  <a:gd name="T11" fmla="*/ 93 h 107"/>
                  <a:gd name="T12" fmla="*/ 7 w 120"/>
                  <a:gd name="T13" fmla="*/ 91 h 107"/>
                  <a:gd name="T14" fmla="*/ 19 w 120"/>
                  <a:gd name="T15" fmla="*/ 75 h 107"/>
                  <a:gd name="T16" fmla="*/ 19 w 120"/>
                  <a:gd name="T17" fmla="*/ 72 h 107"/>
                  <a:gd name="T18" fmla="*/ 0 w 120"/>
                  <a:gd name="T19" fmla="*/ 41 h 107"/>
                  <a:gd name="T20" fmla="*/ 50 w 120"/>
                  <a:gd name="T21" fmla="*/ 0 h 107"/>
                  <a:gd name="T22" fmla="*/ 104 w 120"/>
                  <a:gd name="T23" fmla="*/ 91 h 107"/>
                  <a:gd name="T24" fmla="*/ 113 w 120"/>
                  <a:gd name="T25" fmla="*/ 104 h 107"/>
                  <a:gd name="T26" fmla="*/ 113 w 120"/>
                  <a:gd name="T27" fmla="*/ 107 h 107"/>
                  <a:gd name="T28" fmla="*/ 83 w 120"/>
                  <a:gd name="T29" fmla="*/ 96 h 107"/>
                  <a:gd name="T30" fmla="*/ 77 w 120"/>
                  <a:gd name="T31" fmla="*/ 96 h 107"/>
                  <a:gd name="T32" fmla="*/ 50 w 120"/>
                  <a:gd name="T33" fmla="*/ 89 h 107"/>
                  <a:gd name="T34" fmla="*/ 90 w 120"/>
                  <a:gd name="T35" fmla="*/ 75 h 107"/>
                  <a:gd name="T36" fmla="*/ 103 w 120"/>
                  <a:gd name="T37" fmla="*/ 60 h 107"/>
                  <a:gd name="T38" fmla="*/ 108 w 120"/>
                  <a:gd name="T39" fmla="*/ 41 h 107"/>
                  <a:gd name="T40" fmla="*/ 108 w 120"/>
                  <a:gd name="T41" fmla="*/ 37 h 107"/>
                  <a:gd name="T42" fmla="*/ 120 w 120"/>
                  <a:gd name="T43" fmla="*/ 62 h 107"/>
                  <a:gd name="T44" fmla="*/ 104 w 120"/>
                  <a:gd name="T45" fmla="*/ 88 h 107"/>
                  <a:gd name="T46" fmla="*/ 104 w 120"/>
                  <a:gd name="T47" fmla="*/ 9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" h="107"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78" y="0"/>
                      <a:pt x="100" y="18"/>
                      <a:pt x="100" y="41"/>
                    </a:cubicBezTo>
                    <a:cubicBezTo>
                      <a:pt x="100" y="63"/>
                      <a:pt x="78" y="81"/>
                      <a:pt x="50" y="81"/>
                    </a:cubicBezTo>
                    <a:cubicBezTo>
                      <a:pt x="47" y="81"/>
                      <a:pt x="45" y="81"/>
                      <a:pt x="42" y="81"/>
                    </a:cubicBezTo>
                    <a:cubicBezTo>
                      <a:pt x="32" y="91"/>
                      <a:pt x="19" y="93"/>
                      <a:pt x="7" y="93"/>
                    </a:cubicBezTo>
                    <a:cubicBezTo>
                      <a:pt x="7" y="91"/>
                      <a:pt x="7" y="91"/>
                      <a:pt x="7" y="91"/>
                    </a:cubicBezTo>
                    <a:cubicBezTo>
                      <a:pt x="14" y="87"/>
                      <a:pt x="19" y="82"/>
                      <a:pt x="19" y="75"/>
                    </a:cubicBezTo>
                    <a:cubicBezTo>
                      <a:pt x="19" y="74"/>
                      <a:pt x="19" y="73"/>
                      <a:pt x="19" y="72"/>
                    </a:cubicBezTo>
                    <a:cubicBezTo>
                      <a:pt x="8" y="65"/>
                      <a:pt x="0" y="53"/>
                      <a:pt x="0" y="41"/>
                    </a:cubicBezTo>
                    <a:cubicBezTo>
                      <a:pt x="0" y="18"/>
                      <a:pt x="23" y="0"/>
                      <a:pt x="50" y="0"/>
                    </a:cubicBezTo>
                    <a:close/>
                    <a:moveTo>
                      <a:pt x="104" y="91"/>
                    </a:moveTo>
                    <a:cubicBezTo>
                      <a:pt x="104" y="97"/>
                      <a:pt x="107" y="102"/>
                      <a:pt x="113" y="104"/>
                    </a:cubicBezTo>
                    <a:cubicBezTo>
                      <a:pt x="113" y="107"/>
                      <a:pt x="113" y="107"/>
                      <a:pt x="113" y="107"/>
                    </a:cubicBezTo>
                    <a:cubicBezTo>
                      <a:pt x="102" y="106"/>
                      <a:pt x="93" y="105"/>
                      <a:pt x="83" y="96"/>
                    </a:cubicBezTo>
                    <a:cubicBezTo>
                      <a:pt x="81" y="96"/>
                      <a:pt x="79" y="96"/>
                      <a:pt x="77" y="96"/>
                    </a:cubicBezTo>
                    <a:cubicBezTo>
                      <a:pt x="67" y="96"/>
                      <a:pt x="58" y="93"/>
                      <a:pt x="50" y="89"/>
                    </a:cubicBezTo>
                    <a:cubicBezTo>
                      <a:pt x="65" y="89"/>
                      <a:pt x="79" y="84"/>
                      <a:pt x="90" y="75"/>
                    </a:cubicBezTo>
                    <a:cubicBezTo>
                      <a:pt x="96" y="71"/>
                      <a:pt x="100" y="66"/>
                      <a:pt x="103" y="60"/>
                    </a:cubicBezTo>
                    <a:cubicBezTo>
                      <a:pt x="106" y="54"/>
                      <a:pt x="108" y="47"/>
                      <a:pt x="108" y="41"/>
                    </a:cubicBezTo>
                    <a:cubicBezTo>
                      <a:pt x="108" y="40"/>
                      <a:pt x="108" y="39"/>
                      <a:pt x="108" y="37"/>
                    </a:cubicBezTo>
                    <a:cubicBezTo>
                      <a:pt x="115" y="44"/>
                      <a:pt x="120" y="52"/>
                      <a:pt x="120" y="62"/>
                    </a:cubicBezTo>
                    <a:cubicBezTo>
                      <a:pt x="120" y="72"/>
                      <a:pt x="114" y="82"/>
                      <a:pt x="104" y="88"/>
                    </a:cubicBezTo>
                    <a:cubicBezTo>
                      <a:pt x="104" y="89"/>
                      <a:pt x="104" y="90"/>
                      <a:pt x="104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任意多边形 91"/>
              <p:cNvSpPr/>
              <p:nvPr/>
            </p:nvSpPr>
            <p:spPr bwMode="auto">
              <a:xfrm>
                <a:off x="9501222" y="1990229"/>
                <a:ext cx="338618" cy="336661"/>
              </a:xfrm>
              <a:custGeom>
                <a:avLst/>
                <a:gdLst>
                  <a:gd name="T0" fmla="*/ 20 w 106"/>
                  <a:gd name="T1" fmla="*/ 53 h 105"/>
                  <a:gd name="T2" fmla="*/ 20 w 106"/>
                  <a:gd name="T3" fmla="*/ 49 h 105"/>
                  <a:gd name="T4" fmla="*/ 1 w 106"/>
                  <a:gd name="T5" fmla="*/ 43 h 105"/>
                  <a:gd name="T6" fmla="*/ 0 w 106"/>
                  <a:gd name="T7" fmla="*/ 53 h 105"/>
                  <a:gd name="T8" fmla="*/ 17 w 106"/>
                  <a:gd name="T9" fmla="*/ 91 h 105"/>
                  <a:gd name="T10" fmla="*/ 29 w 106"/>
                  <a:gd name="T11" fmla="*/ 75 h 105"/>
                  <a:gd name="T12" fmla="*/ 20 w 106"/>
                  <a:gd name="T13" fmla="*/ 53 h 105"/>
                  <a:gd name="T14" fmla="*/ 86 w 106"/>
                  <a:gd name="T15" fmla="*/ 53 h 105"/>
                  <a:gd name="T16" fmla="*/ 77 w 106"/>
                  <a:gd name="T17" fmla="*/ 75 h 105"/>
                  <a:gd name="T18" fmla="*/ 89 w 106"/>
                  <a:gd name="T19" fmla="*/ 91 h 105"/>
                  <a:gd name="T20" fmla="*/ 106 w 106"/>
                  <a:gd name="T21" fmla="*/ 53 h 105"/>
                  <a:gd name="T22" fmla="*/ 105 w 106"/>
                  <a:gd name="T23" fmla="*/ 43 h 105"/>
                  <a:gd name="T24" fmla="*/ 86 w 106"/>
                  <a:gd name="T25" fmla="*/ 49 h 105"/>
                  <a:gd name="T26" fmla="*/ 86 w 106"/>
                  <a:gd name="T27" fmla="*/ 53 h 105"/>
                  <a:gd name="T28" fmla="*/ 59 w 106"/>
                  <a:gd name="T29" fmla="*/ 20 h 105"/>
                  <a:gd name="T30" fmla="*/ 82 w 106"/>
                  <a:gd name="T31" fmla="*/ 36 h 105"/>
                  <a:gd name="T32" fmla="*/ 101 w 106"/>
                  <a:gd name="T33" fmla="*/ 30 h 105"/>
                  <a:gd name="T34" fmla="*/ 59 w 106"/>
                  <a:gd name="T35" fmla="*/ 0 h 105"/>
                  <a:gd name="T36" fmla="*/ 59 w 106"/>
                  <a:gd name="T37" fmla="*/ 20 h 105"/>
                  <a:gd name="T38" fmla="*/ 24 w 106"/>
                  <a:gd name="T39" fmla="*/ 36 h 105"/>
                  <a:gd name="T40" fmla="*/ 46 w 106"/>
                  <a:gd name="T41" fmla="*/ 20 h 105"/>
                  <a:gd name="T42" fmla="*/ 46 w 106"/>
                  <a:gd name="T43" fmla="*/ 0 h 105"/>
                  <a:gd name="T44" fmla="*/ 5 w 106"/>
                  <a:gd name="T45" fmla="*/ 30 h 105"/>
                  <a:gd name="T46" fmla="*/ 24 w 106"/>
                  <a:gd name="T47" fmla="*/ 36 h 105"/>
                  <a:gd name="T48" fmla="*/ 67 w 106"/>
                  <a:gd name="T49" fmla="*/ 83 h 105"/>
                  <a:gd name="T50" fmla="*/ 53 w 106"/>
                  <a:gd name="T51" fmla="*/ 85 h 105"/>
                  <a:gd name="T52" fmla="*/ 39 w 106"/>
                  <a:gd name="T53" fmla="*/ 83 h 105"/>
                  <a:gd name="T54" fmla="*/ 28 w 106"/>
                  <a:gd name="T55" fmla="*/ 99 h 105"/>
                  <a:gd name="T56" fmla="*/ 53 w 106"/>
                  <a:gd name="T57" fmla="*/ 105 h 105"/>
                  <a:gd name="T58" fmla="*/ 78 w 106"/>
                  <a:gd name="T59" fmla="*/ 99 h 105"/>
                  <a:gd name="T60" fmla="*/ 67 w 106"/>
                  <a:gd name="T61" fmla="*/ 8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6" h="105">
                    <a:moveTo>
                      <a:pt x="20" y="53"/>
                    </a:moveTo>
                    <a:cubicBezTo>
                      <a:pt x="20" y="51"/>
                      <a:pt x="20" y="50"/>
                      <a:pt x="20" y="49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1" y="46"/>
                      <a:pt x="0" y="49"/>
                      <a:pt x="0" y="53"/>
                    </a:cubicBezTo>
                    <a:cubicBezTo>
                      <a:pt x="0" y="68"/>
                      <a:pt x="7" y="81"/>
                      <a:pt x="17" y="91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3" y="69"/>
                      <a:pt x="20" y="61"/>
                      <a:pt x="20" y="53"/>
                    </a:cubicBezTo>
                    <a:close/>
                    <a:moveTo>
                      <a:pt x="86" y="53"/>
                    </a:moveTo>
                    <a:cubicBezTo>
                      <a:pt x="86" y="61"/>
                      <a:pt x="83" y="69"/>
                      <a:pt x="77" y="75"/>
                    </a:cubicBezTo>
                    <a:cubicBezTo>
                      <a:pt x="89" y="91"/>
                      <a:pt x="89" y="91"/>
                      <a:pt x="89" y="91"/>
                    </a:cubicBezTo>
                    <a:cubicBezTo>
                      <a:pt x="99" y="81"/>
                      <a:pt x="106" y="68"/>
                      <a:pt x="106" y="53"/>
                    </a:cubicBezTo>
                    <a:cubicBezTo>
                      <a:pt x="106" y="49"/>
                      <a:pt x="105" y="46"/>
                      <a:pt x="105" y="43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6" y="50"/>
                      <a:pt x="86" y="51"/>
                      <a:pt x="86" y="53"/>
                    </a:cubicBezTo>
                    <a:close/>
                    <a:moveTo>
                      <a:pt x="59" y="20"/>
                    </a:moveTo>
                    <a:cubicBezTo>
                      <a:pt x="69" y="22"/>
                      <a:pt x="77" y="28"/>
                      <a:pt x="82" y="36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93" y="14"/>
                      <a:pt x="78" y="3"/>
                      <a:pt x="59" y="0"/>
                    </a:cubicBezTo>
                    <a:lnTo>
                      <a:pt x="59" y="20"/>
                    </a:lnTo>
                    <a:close/>
                    <a:moveTo>
                      <a:pt x="24" y="36"/>
                    </a:moveTo>
                    <a:cubicBezTo>
                      <a:pt x="29" y="28"/>
                      <a:pt x="37" y="22"/>
                      <a:pt x="46" y="2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28" y="3"/>
                      <a:pt x="13" y="14"/>
                      <a:pt x="5" y="30"/>
                    </a:cubicBezTo>
                    <a:lnTo>
                      <a:pt x="24" y="36"/>
                    </a:lnTo>
                    <a:close/>
                    <a:moveTo>
                      <a:pt x="67" y="83"/>
                    </a:moveTo>
                    <a:cubicBezTo>
                      <a:pt x="62" y="84"/>
                      <a:pt x="58" y="85"/>
                      <a:pt x="53" y="85"/>
                    </a:cubicBezTo>
                    <a:cubicBezTo>
                      <a:pt x="48" y="85"/>
                      <a:pt x="43" y="84"/>
                      <a:pt x="39" y="83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35" y="103"/>
                      <a:pt x="44" y="105"/>
                      <a:pt x="53" y="105"/>
                    </a:cubicBezTo>
                    <a:cubicBezTo>
                      <a:pt x="62" y="105"/>
                      <a:pt x="71" y="103"/>
                      <a:pt x="78" y="99"/>
                    </a:cubicBezTo>
                    <a:lnTo>
                      <a:pt x="67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任意多边形 92"/>
              <p:cNvSpPr/>
              <p:nvPr/>
            </p:nvSpPr>
            <p:spPr bwMode="auto">
              <a:xfrm>
                <a:off x="9522752" y="2397354"/>
                <a:ext cx="317087" cy="334703"/>
              </a:xfrm>
              <a:custGeom>
                <a:avLst/>
                <a:gdLst>
                  <a:gd name="T0" fmla="*/ 75 w 162"/>
                  <a:gd name="T1" fmla="*/ 65 h 171"/>
                  <a:gd name="T2" fmla="*/ 54 w 162"/>
                  <a:gd name="T3" fmla="*/ 86 h 171"/>
                  <a:gd name="T4" fmla="*/ 87 w 162"/>
                  <a:gd name="T5" fmla="*/ 65 h 171"/>
                  <a:gd name="T6" fmla="*/ 108 w 162"/>
                  <a:gd name="T7" fmla="*/ 86 h 171"/>
                  <a:gd name="T8" fmla="*/ 87 w 162"/>
                  <a:gd name="T9" fmla="*/ 65 h 171"/>
                  <a:gd name="T10" fmla="*/ 139 w 162"/>
                  <a:gd name="T11" fmla="*/ 65 h 171"/>
                  <a:gd name="T12" fmla="*/ 118 w 162"/>
                  <a:gd name="T13" fmla="*/ 86 h 171"/>
                  <a:gd name="T14" fmla="*/ 21 w 162"/>
                  <a:gd name="T15" fmla="*/ 129 h 171"/>
                  <a:gd name="T16" fmla="*/ 43 w 162"/>
                  <a:gd name="T17" fmla="*/ 150 h 171"/>
                  <a:gd name="T18" fmla="*/ 21 w 162"/>
                  <a:gd name="T19" fmla="*/ 129 h 171"/>
                  <a:gd name="T20" fmla="*/ 75 w 162"/>
                  <a:gd name="T21" fmla="*/ 129 h 171"/>
                  <a:gd name="T22" fmla="*/ 54 w 162"/>
                  <a:gd name="T23" fmla="*/ 150 h 171"/>
                  <a:gd name="T24" fmla="*/ 87 w 162"/>
                  <a:gd name="T25" fmla="*/ 129 h 171"/>
                  <a:gd name="T26" fmla="*/ 108 w 162"/>
                  <a:gd name="T27" fmla="*/ 150 h 171"/>
                  <a:gd name="T28" fmla="*/ 87 w 162"/>
                  <a:gd name="T29" fmla="*/ 129 h 171"/>
                  <a:gd name="T30" fmla="*/ 75 w 162"/>
                  <a:gd name="T31" fmla="*/ 96 h 171"/>
                  <a:gd name="T32" fmla="*/ 54 w 162"/>
                  <a:gd name="T33" fmla="*/ 117 h 171"/>
                  <a:gd name="T34" fmla="*/ 87 w 162"/>
                  <a:gd name="T35" fmla="*/ 96 h 171"/>
                  <a:gd name="T36" fmla="*/ 108 w 162"/>
                  <a:gd name="T37" fmla="*/ 117 h 171"/>
                  <a:gd name="T38" fmla="*/ 87 w 162"/>
                  <a:gd name="T39" fmla="*/ 96 h 171"/>
                  <a:gd name="T40" fmla="*/ 139 w 162"/>
                  <a:gd name="T41" fmla="*/ 96 h 171"/>
                  <a:gd name="T42" fmla="*/ 118 w 162"/>
                  <a:gd name="T43" fmla="*/ 117 h 171"/>
                  <a:gd name="T44" fmla="*/ 21 w 162"/>
                  <a:gd name="T45" fmla="*/ 96 h 171"/>
                  <a:gd name="T46" fmla="*/ 43 w 162"/>
                  <a:gd name="T47" fmla="*/ 117 h 171"/>
                  <a:gd name="T48" fmla="*/ 21 w 162"/>
                  <a:gd name="T49" fmla="*/ 96 h 171"/>
                  <a:gd name="T50" fmla="*/ 139 w 162"/>
                  <a:gd name="T51" fmla="*/ 11 h 171"/>
                  <a:gd name="T52" fmla="*/ 118 w 162"/>
                  <a:gd name="T53" fmla="*/ 0 h 171"/>
                  <a:gd name="T54" fmla="*/ 43 w 162"/>
                  <a:gd name="T55" fmla="*/ 11 h 171"/>
                  <a:gd name="T56" fmla="*/ 21 w 162"/>
                  <a:gd name="T57" fmla="*/ 0 h 171"/>
                  <a:gd name="T58" fmla="*/ 0 w 162"/>
                  <a:gd name="T59" fmla="*/ 171 h 171"/>
                  <a:gd name="T60" fmla="*/ 162 w 162"/>
                  <a:gd name="T61" fmla="*/ 0 h 171"/>
                  <a:gd name="T62" fmla="*/ 150 w 162"/>
                  <a:gd name="T63" fmla="*/ 161 h 171"/>
                  <a:gd name="T64" fmla="*/ 11 w 162"/>
                  <a:gd name="T65" fmla="*/ 44 h 171"/>
                  <a:gd name="T66" fmla="*/ 150 w 162"/>
                  <a:gd name="T67" fmla="*/ 16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2" h="171">
                    <a:moveTo>
                      <a:pt x="54" y="65"/>
                    </a:moveTo>
                    <a:lnTo>
                      <a:pt x="75" y="65"/>
                    </a:lnTo>
                    <a:lnTo>
                      <a:pt x="75" y="86"/>
                    </a:lnTo>
                    <a:lnTo>
                      <a:pt x="54" y="86"/>
                    </a:lnTo>
                    <a:lnTo>
                      <a:pt x="54" y="65"/>
                    </a:lnTo>
                    <a:close/>
                    <a:moveTo>
                      <a:pt x="87" y="65"/>
                    </a:moveTo>
                    <a:lnTo>
                      <a:pt x="108" y="65"/>
                    </a:lnTo>
                    <a:lnTo>
                      <a:pt x="108" y="86"/>
                    </a:lnTo>
                    <a:lnTo>
                      <a:pt x="87" y="86"/>
                    </a:lnTo>
                    <a:lnTo>
                      <a:pt x="87" y="65"/>
                    </a:lnTo>
                    <a:close/>
                    <a:moveTo>
                      <a:pt x="118" y="65"/>
                    </a:moveTo>
                    <a:lnTo>
                      <a:pt x="139" y="65"/>
                    </a:lnTo>
                    <a:lnTo>
                      <a:pt x="139" y="86"/>
                    </a:lnTo>
                    <a:lnTo>
                      <a:pt x="118" y="86"/>
                    </a:lnTo>
                    <a:lnTo>
                      <a:pt x="118" y="65"/>
                    </a:lnTo>
                    <a:close/>
                    <a:moveTo>
                      <a:pt x="21" y="129"/>
                    </a:moveTo>
                    <a:lnTo>
                      <a:pt x="43" y="129"/>
                    </a:lnTo>
                    <a:lnTo>
                      <a:pt x="43" y="150"/>
                    </a:lnTo>
                    <a:lnTo>
                      <a:pt x="21" y="150"/>
                    </a:lnTo>
                    <a:lnTo>
                      <a:pt x="21" y="129"/>
                    </a:lnTo>
                    <a:close/>
                    <a:moveTo>
                      <a:pt x="54" y="129"/>
                    </a:moveTo>
                    <a:lnTo>
                      <a:pt x="75" y="129"/>
                    </a:lnTo>
                    <a:lnTo>
                      <a:pt x="75" y="150"/>
                    </a:lnTo>
                    <a:lnTo>
                      <a:pt x="54" y="150"/>
                    </a:lnTo>
                    <a:lnTo>
                      <a:pt x="54" y="129"/>
                    </a:lnTo>
                    <a:close/>
                    <a:moveTo>
                      <a:pt x="87" y="129"/>
                    </a:moveTo>
                    <a:lnTo>
                      <a:pt x="108" y="129"/>
                    </a:lnTo>
                    <a:lnTo>
                      <a:pt x="108" y="150"/>
                    </a:lnTo>
                    <a:lnTo>
                      <a:pt x="87" y="150"/>
                    </a:lnTo>
                    <a:lnTo>
                      <a:pt x="87" y="129"/>
                    </a:lnTo>
                    <a:close/>
                    <a:moveTo>
                      <a:pt x="54" y="96"/>
                    </a:moveTo>
                    <a:lnTo>
                      <a:pt x="75" y="96"/>
                    </a:lnTo>
                    <a:lnTo>
                      <a:pt x="75" y="117"/>
                    </a:lnTo>
                    <a:lnTo>
                      <a:pt x="54" y="117"/>
                    </a:lnTo>
                    <a:lnTo>
                      <a:pt x="54" y="96"/>
                    </a:lnTo>
                    <a:close/>
                    <a:moveTo>
                      <a:pt x="87" y="96"/>
                    </a:moveTo>
                    <a:lnTo>
                      <a:pt x="108" y="96"/>
                    </a:lnTo>
                    <a:lnTo>
                      <a:pt x="108" y="117"/>
                    </a:lnTo>
                    <a:lnTo>
                      <a:pt x="87" y="117"/>
                    </a:lnTo>
                    <a:lnTo>
                      <a:pt x="87" y="96"/>
                    </a:lnTo>
                    <a:close/>
                    <a:moveTo>
                      <a:pt x="118" y="96"/>
                    </a:moveTo>
                    <a:lnTo>
                      <a:pt x="139" y="96"/>
                    </a:lnTo>
                    <a:lnTo>
                      <a:pt x="139" y="117"/>
                    </a:lnTo>
                    <a:lnTo>
                      <a:pt x="118" y="117"/>
                    </a:lnTo>
                    <a:lnTo>
                      <a:pt x="118" y="96"/>
                    </a:lnTo>
                    <a:close/>
                    <a:moveTo>
                      <a:pt x="21" y="96"/>
                    </a:moveTo>
                    <a:lnTo>
                      <a:pt x="43" y="96"/>
                    </a:lnTo>
                    <a:lnTo>
                      <a:pt x="43" y="117"/>
                    </a:lnTo>
                    <a:lnTo>
                      <a:pt x="21" y="117"/>
                    </a:lnTo>
                    <a:lnTo>
                      <a:pt x="21" y="96"/>
                    </a:lnTo>
                    <a:close/>
                    <a:moveTo>
                      <a:pt x="139" y="0"/>
                    </a:moveTo>
                    <a:lnTo>
                      <a:pt x="139" y="11"/>
                    </a:lnTo>
                    <a:lnTo>
                      <a:pt x="118" y="11"/>
                    </a:lnTo>
                    <a:lnTo>
                      <a:pt x="118" y="0"/>
                    </a:lnTo>
                    <a:lnTo>
                      <a:pt x="43" y="0"/>
                    </a:lnTo>
                    <a:lnTo>
                      <a:pt x="43" y="11"/>
                    </a:lnTo>
                    <a:lnTo>
                      <a:pt x="21" y="11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162" y="171"/>
                    </a:lnTo>
                    <a:lnTo>
                      <a:pt x="162" y="0"/>
                    </a:lnTo>
                    <a:lnTo>
                      <a:pt x="139" y="0"/>
                    </a:lnTo>
                    <a:close/>
                    <a:moveTo>
                      <a:pt x="150" y="161"/>
                    </a:moveTo>
                    <a:lnTo>
                      <a:pt x="11" y="161"/>
                    </a:lnTo>
                    <a:lnTo>
                      <a:pt x="11" y="44"/>
                    </a:lnTo>
                    <a:lnTo>
                      <a:pt x="150" y="44"/>
                    </a:lnTo>
                    <a:lnTo>
                      <a:pt x="150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任意多边形 93"/>
              <p:cNvSpPr/>
              <p:nvPr/>
            </p:nvSpPr>
            <p:spPr bwMode="auto">
              <a:xfrm>
                <a:off x="10025786" y="3945601"/>
                <a:ext cx="268155" cy="268153"/>
              </a:xfrm>
              <a:custGeom>
                <a:avLst/>
                <a:gdLst>
                  <a:gd name="T0" fmla="*/ 42 w 84"/>
                  <a:gd name="T1" fmla="*/ 0 h 84"/>
                  <a:gd name="T2" fmla="*/ 0 w 84"/>
                  <a:gd name="T3" fmla="*/ 42 h 84"/>
                  <a:gd name="T4" fmla="*/ 42 w 84"/>
                  <a:gd name="T5" fmla="*/ 84 h 84"/>
                  <a:gd name="T6" fmla="*/ 84 w 84"/>
                  <a:gd name="T7" fmla="*/ 42 h 84"/>
                  <a:gd name="T8" fmla="*/ 42 w 84"/>
                  <a:gd name="T9" fmla="*/ 0 h 84"/>
                  <a:gd name="T10" fmla="*/ 42 w 84"/>
                  <a:gd name="T11" fmla="*/ 76 h 84"/>
                  <a:gd name="T12" fmla="*/ 8 w 84"/>
                  <a:gd name="T13" fmla="*/ 42 h 84"/>
                  <a:gd name="T14" fmla="*/ 42 w 84"/>
                  <a:gd name="T15" fmla="*/ 8 h 84"/>
                  <a:gd name="T16" fmla="*/ 76 w 84"/>
                  <a:gd name="T17" fmla="*/ 42 h 84"/>
                  <a:gd name="T18" fmla="*/ 42 w 84"/>
                  <a:gd name="T19" fmla="*/ 76 h 84"/>
                  <a:gd name="T20" fmla="*/ 26 w 84"/>
                  <a:gd name="T21" fmla="*/ 26 h 84"/>
                  <a:gd name="T22" fmla="*/ 58 w 84"/>
                  <a:gd name="T23" fmla="*/ 26 h 84"/>
                  <a:gd name="T24" fmla="*/ 58 w 84"/>
                  <a:gd name="T25" fmla="*/ 58 h 84"/>
                  <a:gd name="T26" fmla="*/ 26 w 84"/>
                  <a:gd name="T27" fmla="*/ 58 h 84"/>
                  <a:gd name="T28" fmla="*/ 26 w 84"/>
                  <a:gd name="T29" fmla="*/ 2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4" h="84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4"/>
                      <a:pt x="42" y="84"/>
                    </a:cubicBezTo>
                    <a:cubicBezTo>
                      <a:pt x="65" y="84"/>
                      <a:pt x="84" y="65"/>
                      <a:pt x="84" y="42"/>
                    </a:cubicBezTo>
                    <a:cubicBezTo>
                      <a:pt x="84" y="19"/>
                      <a:pt x="65" y="0"/>
                      <a:pt x="42" y="0"/>
                    </a:cubicBezTo>
                    <a:close/>
                    <a:moveTo>
                      <a:pt x="42" y="76"/>
                    </a:moveTo>
                    <a:cubicBezTo>
                      <a:pt x="23" y="76"/>
                      <a:pt x="8" y="61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lose/>
                    <a:moveTo>
                      <a:pt x="26" y="26"/>
                    </a:moveTo>
                    <a:cubicBezTo>
                      <a:pt x="58" y="26"/>
                      <a:pt x="58" y="26"/>
                      <a:pt x="58" y="26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26" y="58"/>
                      <a:pt x="26" y="58"/>
                      <a:pt x="26" y="58"/>
                    </a:cubicBezTo>
                    <a:lnTo>
                      <a:pt x="26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任意多边形 94"/>
              <p:cNvSpPr/>
              <p:nvPr/>
            </p:nvSpPr>
            <p:spPr bwMode="auto">
              <a:xfrm>
                <a:off x="9634320" y="3906455"/>
                <a:ext cx="467802" cy="467801"/>
              </a:xfrm>
              <a:custGeom>
                <a:avLst/>
                <a:gdLst>
                  <a:gd name="T0" fmla="*/ 140 w 146"/>
                  <a:gd name="T1" fmla="*/ 123 h 146"/>
                  <a:gd name="T2" fmla="*/ 106 w 146"/>
                  <a:gd name="T3" fmla="*/ 94 h 146"/>
                  <a:gd name="T4" fmla="*/ 96 w 146"/>
                  <a:gd name="T5" fmla="*/ 89 h 146"/>
                  <a:gd name="T6" fmla="*/ 109 w 146"/>
                  <a:gd name="T7" fmla="*/ 54 h 146"/>
                  <a:gd name="T8" fmla="*/ 54 w 146"/>
                  <a:gd name="T9" fmla="*/ 0 h 146"/>
                  <a:gd name="T10" fmla="*/ 0 w 146"/>
                  <a:gd name="T11" fmla="*/ 54 h 146"/>
                  <a:gd name="T12" fmla="*/ 54 w 146"/>
                  <a:gd name="T13" fmla="*/ 108 h 146"/>
                  <a:gd name="T14" fmla="*/ 90 w 146"/>
                  <a:gd name="T15" fmla="*/ 95 h 146"/>
                  <a:gd name="T16" fmla="*/ 94 w 146"/>
                  <a:gd name="T17" fmla="*/ 106 h 146"/>
                  <a:gd name="T18" fmla="*/ 123 w 146"/>
                  <a:gd name="T19" fmla="*/ 140 h 146"/>
                  <a:gd name="T20" fmla="*/ 141 w 146"/>
                  <a:gd name="T21" fmla="*/ 141 h 146"/>
                  <a:gd name="T22" fmla="*/ 140 w 146"/>
                  <a:gd name="T23" fmla="*/ 123 h 146"/>
                  <a:gd name="T24" fmla="*/ 54 w 146"/>
                  <a:gd name="T25" fmla="*/ 90 h 146"/>
                  <a:gd name="T26" fmla="*/ 18 w 146"/>
                  <a:gd name="T27" fmla="*/ 54 h 146"/>
                  <a:gd name="T28" fmla="*/ 54 w 146"/>
                  <a:gd name="T29" fmla="*/ 18 h 146"/>
                  <a:gd name="T30" fmla="*/ 91 w 146"/>
                  <a:gd name="T31" fmla="*/ 54 h 146"/>
                  <a:gd name="T32" fmla="*/ 54 w 146"/>
                  <a:gd name="T33" fmla="*/ 90 h 146"/>
                  <a:gd name="T34" fmla="*/ 63 w 146"/>
                  <a:gd name="T35" fmla="*/ 27 h 146"/>
                  <a:gd name="T36" fmla="*/ 45 w 146"/>
                  <a:gd name="T37" fmla="*/ 27 h 146"/>
                  <a:gd name="T38" fmla="*/ 45 w 146"/>
                  <a:gd name="T39" fmla="*/ 45 h 146"/>
                  <a:gd name="T40" fmla="*/ 27 w 146"/>
                  <a:gd name="T41" fmla="*/ 45 h 146"/>
                  <a:gd name="T42" fmla="*/ 27 w 146"/>
                  <a:gd name="T43" fmla="*/ 63 h 146"/>
                  <a:gd name="T44" fmla="*/ 45 w 146"/>
                  <a:gd name="T45" fmla="*/ 63 h 146"/>
                  <a:gd name="T46" fmla="*/ 45 w 146"/>
                  <a:gd name="T47" fmla="*/ 81 h 146"/>
                  <a:gd name="T48" fmla="*/ 63 w 146"/>
                  <a:gd name="T49" fmla="*/ 81 h 146"/>
                  <a:gd name="T50" fmla="*/ 63 w 146"/>
                  <a:gd name="T51" fmla="*/ 63 h 146"/>
                  <a:gd name="T52" fmla="*/ 81 w 146"/>
                  <a:gd name="T53" fmla="*/ 63 h 146"/>
                  <a:gd name="T54" fmla="*/ 81 w 146"/>
                  <a:gd name="T55" fmla="*/ 45 h 146"/>
                  <a:gd name="T56" fmla="*/ 63 w 146"/>
                  <a:gd name="T57" fmla="*/ 45 h 146"/>
                  <a:gd name="T58" fmla="*/ 63 w 146"/>
                  <a:gd name="T59" fmla="*/ 2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6" h="146">
                    <a:moveTo>
                      <a:pt x="140" y="123"/>
                    </a:moveTo>
                    <a:cubicBezTo>
                      <a:pt x="106" y="94"/>
                      <a:pt x="106" y="94"/>
                      <a:pt x="106" y="94"/>
                    </a:cubicBezTo>
                    <a:cubicBezTo>
                      <a:pt x="103" y="91"/>
                      <a:pt x="99" y="89"/>
                      <a:pt x="96" y="89"/>
                    </a:cubicBezTo>
                    <a:cubicBezTo>
                      <a:pt x="104" y="80"/>
                      <a:pt x="109" y="67"/>
                      <a:pt x="109" y="54"/>
                    </a:cubicBezTo>
                    <a:cubicBezTo>
                      <a:pt x="109" y="24"/>
                      <a:pt x="84" y="0"/>
                      <a:pt x="54" y="0"/>
                    </a:cubicBezTo>
                    <a:cubicBezTo>
                      <a:pt x="24" y="0"/>
                      <a:pt x="0" y="24"/>
                      <a:pt x="0" y="54"/>
                    </a:cubicBezTo>
                    <a:cubicBezTo>
                      <a:pt x="0" y="84"/>
                      <a:pt x="24" y="108"/>
                      <a:pt x="54" y="108"/>
                    </a:cubicBezTo>
                    <a:cubicBezTo>
                      <a:pt x="68" y="108"/>
                      <a:pt x="80" y="103"/>
                      <a:pt x="90" y="95"/>
                    </a:cubicBezTo>
                    <a:cubicBezTo>
                      <a:pt x="89" y="98"/>
                      <a:pt x="91" y="102"/>
                      <a:pt x="94" y="106"/>
                    </a:cubicBezTo>
                    <a:cubicBezTo>
                      <a:pt x="123" y="140"/>
                      <a:pt x="123" y="140"/>
                      <a:pt x="123" y="140"/>
                    </a:cubicBezTo>
                    <a:cubicBezTo>
                      <a:pt x="128" y="146"/>
                      <a:pt x="136" y="146"/>
                      <a:pt x="141" y="141"/>
                    </a:cubicBezTo>
                    <a:cubicBezTo>
                      <a:pt x="146" y="136"/>
                      <a:pt x="146" y="128"/>
                      <a:pt x="140" y="123"/>
                    </a:cubicBezTo>
                    <a:close/>
                    <a:moveTo>
                      <a:pt x="54" y="90"/>
                    </a:moveTo>
                    <a:cubicBezTo>
                      <a:pt x="34" y="90"/>
                      <a:pt x="18" y="74"/>
                      <a:pt x="18" y="54"/>
                    </a:cubicBezTo>
                    <a:cubicBezTo>
                      <a:pt x="18" y="34"/>
                      <a:pt x="34" y="18"/>
                      <a:pt x="54" y="18"/>
                    </a:cubicBezTo>
                    <a:cubicBezTo>
                      <a:pt x="74" y="18"/>
                      <a:pt x="91" y="34"/>
                      <a:pt x="91" y="54"/>
                    </a:cubicBezTo>
                    <a:cubicBezTo>
                      <a:pt x="91" y="74"/>
                      <a:pt x="74" y="90"/>
                      <a:pt x="54" y="90"/>
                    </a:cubicBezTo>
                    <a:close/>
                    <a:moveTo>
                      <a:pt x="63" y="27"/>
                    </a:move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63" y="45"/>
                      <a:pt x="63" y="45"/>
                      <a:pt x="63" y="45"/>
                    </a:cubicBez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任意多边形 95"/>
              <p:cNvSpPr/>
              <p:nvPr/>
            </p:nvSpPr>
            <p:spPr bwMode="auto">
              <a:xfrm>
                <a:off x="10248921" y="4744191"/>
                <a:ext cx="272069" cy="275983"/>
              </a:xfrm>
              <a:custGeom>
                <a:avLst/>
                <a:gdLst>
                  <a:gd name="T0" fmla="*/ 16 w 85"/>
                  <a:gd name="T1" fmla="*/ 49 h 86"/>
                  <a:gd name="T2" fmla="*/ 16 w 85"/>
                  <a:gd name="T3" fmla="*/ 86 h 86"/>
                  <a:gd name="T4" fmla="*/ 18 w 85"/>
                  <a:gd name="T5" fmla="*/ 86 h 86"/>
                  <a:gd name="T6" fmla="*/ 21 w 85"/>
                  <a:gd name="T7" fmla="*/ 86 h 86"/>
                  <a:gd name="T8" fmla="*/ 21 w 85"/>
                  <a:gd name="T9" fmla="*/ 49 h 86"/>
                  <a:gd name="T10" fmla="*/ 18 w 85"/>
                  <a:gd name="T11" fmla="*/ 49 h 86"/>
                  <a:gd name="T12" fmla="*/ 16 w 85"/>
                  <a:gd name="T13" fmla="*/ 49 h 86"/>
                  <a:gd name="T14" fmla="*/ 64 w 85"/>
                  <a:gd name="T15" fmla="*/ 49 h 86"/>
                  <a:gd name="T16" fmla="*/ 64 w 85"/>
                  <a:gd name="T17" fmla="*/ 86 h 86"/>
                  <a:gd name="T18" fmla="*/ 67 w 85"/>
                  <a:gd name="T19" fmla="*/ 86 h 86"/>
                  <a:gd name="T20" fmla="*/ 69 w 85"/>
                  <a:gd name="T21" fmla="*/ 86 h 86"/>
                  <a:gd name="T22" fmla="*/ 69 w 85"/>
                  <a:gd name="T23" fmla="*/ 49 h 86"/>
                  <a:gd name="T24" fmla="*/ 67 w 85"/>
                  <a:gd name="T25" fmla="*/ 49 h 86"/>
                  <a:gd name="T26" fmla="*/ 64 w 85"/>
                  <a:gd name="T27" fmla="*/ 49 h 86"/>
                  <a:gd name="T28" fmla="*/ 85 w 85"/>
                  <a:gd name="T29" fmla="*/ 43 h 86"/>
                  <a:gd name="T30" fmla="*/ 42 w 85"/>
                  <a:gd name="T31" fmla="*/ 0 h 86"/>
                  <a:gd name="T32" fmla="*/ 0 w 85"/>
                  <a:gd name="T33" fmla="*/ 43 h 86"/>
                  <a:gd name="T34" fmla="*/ 2 w 85"/>
                  <a:gd name="T35" fmla="*/ 58 h 86"/>
                  <a:gd name="T36" fmla="*/ 0 w 85"/>
                  <a:gd name="T37" fmla="*/ 67 h 86"/>
                  <a:gd name="T38" fmla="*/ 10 w 85"/>
                  <a:gd name="T39" fmla="*/ 84 h 86"/>
                  <a:gd name="T40" fmla="*/ 10 w 85"/>
                  <a:gd name="T41" fmla="*/ 51 h 86"/>
                  <a:gd name="T42" fmla="*/ 6 w 85"/>
                  <a:gd name="T43" fmla="*/ 54 h 86"/>
                  <a:gd name="T44" fmla="*/ 5 w 85"/>
                  <a:gd name="T45" fmla="*/ 46 h 86"/>
                  <a:gd name="T46" fmla="*/ 42 w 85"/>
                  <a:gd name="T47" fmla="*/ 8 h 86"/>
                  <a:gd name="T48" fmla="*/ 80 w 85"/>
                  <a:gd name="T49" fmla="*/ 46 h 86"/>
                  <a:gd name="T50" fmla="*/ 79 w 85"/>
                  <a:gd name="T51" fmla="*/ 54 h 86"/>
                  <a:gd name="T52" fmla="*/ 75 w 85"/>
                  <a:gd name="T53" fmla="*/ 51 h 86"/>
                  <a:gd name="T54" fmla="*/ 75 w 85"/>
                  <a:gd name="T55" fmla="*/ 84 h 86"/>
                  <a:gd name="T56" fmla="*/ 85 w 85"/>
                  <a:gd name="T57" fmla="*/ 67 h 86"/>
                  <a:gd name="T58" fmla="*/ 83 w 85"/>
                  <a:gd name="T59" fmla="*/ 58 h 86"/>
                  <a:gd name="T60" fmla="*/ 85 w 85"/>
                  <a:gd name="T61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5" h="86">
                    <a:moveTo>
                      <a:pt x="16" y="49"/>
                    </a:moveTo>
                    <a:cubicBezTo>
                      <a:pt x="16" y="86"/>
                      <a:pt x="16" y="86"/>
                      <a:pt x="16" y="86"/>
                    </a:cubicBezTo>
                    <a:cubicBezTo>
                      <a:pt x="17" y="86"/>
                      <a:pt x="17" y="86"/>
                      <a:pt x="18" y="86"/>
                    </a:cubicBezTo>
                    <a:cubicBezTo>
                      <a:pt x="21" y="86"/>
                      <a:pt x="21" y="86"/>
                      <a:pt x="21" y="8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7" y="49"/>
                      <a:pt x="17" y="49"/>
                      <a:pt x="16" y="49"/>
                    </a:cubicBezTo>
                    <a:close/>
                    <a:moveTo>
                      <a:pt x="64" y="49"/>
                    </a:moveTo>
                    <a:cubicBezTo>
                      <a:pt x="64" y="86"/>
                      <a:pt x="64" y="86"/>
                      <a:pt x="64" y="8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6"/>
                      <a:pt x="69" y="86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68" y="49"/>
                      <a:pt x="68" y="49"/>
                      <a:pt x="67" y="49"/>
                    </a:cubicBezTo>
                    <a:lnTo>
                      <a:pt x="64" y="49"/>
                    </a:lnTo>
                    <a:close/>
                    <a:moveTo>
                      <a:pt x="85" y="43"/>
                    </a:moveTo>
                    <a:cubicBezTo>
                      <a:pt x="85" y="20"/>
                      <a:pt x="66" y="0"/>
                      <a:pt x="42" y="0"/>
                    </a:cubicBezTo>
                    <a:cubicBezTo>
                      <a:pt x="19" y="0"/>
                      <a:pt x="0" y="20"/>
                      <a:pt x="0" y="43"/>
                    </a:cubicBezTo>
                    <a:cubicBezTo>
                      <a:pt x="0" y="48"/>
                      <a:pt x="0" y="53"/>
                      <a:pt x="2" y="58"/>
                    </a:cubicBezTo>
                    <a:cubicBezTo>
                      <a:pt x="0" y="61"/>
                      <a:pt x="0" y="64"/>
                      <a:pt x="0" y="67"/>
                    </a:cubicBezTo>
                    <a:cubicBezTo>
                      <a:pt x="0" y="75"/>
                      <a:pt x="4" y="81"/>
                      <a:pt x="10" y="84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9" y="51"/>
                      <a:pt x="7" y="52"/>
                      <a:pt x="6" y="54"/>
                    </a:cubicBezTo>
                    <a:cubicBezTo>
                      <a:pt x="5" y="51"/>
                      <a:pt x="5" y="49"/>
                      <a:pt x="5" y="46"/>
                    </a:cubicBezTo>
                    <a:cubicBezTo>
                      <a:pt x="5" y="25"/>
                      <a:pt x="22" y="8"/>
                      <a:pt x="42" y="8"/>
                    </a:cubicBezTo>
                    <a:cubicBezTo>
                      <a:pt x="63" y="8"/>
                      <a:pt x="80" y="25"/>
                      <a:pt x="80" y="46"/>
                    </a:cubicBezTo>
                    <a:cubicBezTo>
                      <a:pt x="80" y="49"/>
                      <a:pt x="80" y="51"/>
                      <a:pt x="79" y="54"/>
                    </a:cubicBezTo>
                    <a:cubicBezTo>
                      <a:pt x="78" y="52"/>
                      <a:pt x="76" y="51"/>
                      <a:pt x="75" y="51"/>
                    </a:cubicBezTo>
                    <a:cubicBezTo>
                      <a:pt x="75" y="84"/>
                      <a:pt x="75" y="84"/>
                      <a:pt x="75" y="84"/>
                    </a:cubicBezTo>
                    <a:cubicBezTo>
                      <a:pt x="81" y="81"/>
                      <a:pt x="85" y="75"/>
                      <a:pt x="85" y="67"/>
                    </a:cubicBezTo>
                    <a:cubicBezTo>
                      <a:pt x="85" y="64"/>
                      <a:pt x="84" y="61"/>
                      <a:pt x="83" y="58"/>
                    </a:cubicBezTo>
                    <a:cubicBezTo>
                      <a:pt x="85" y="53"/>
                      <a:pt x="85" y="48"/>
                      <a:pt x="85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任意多边形 96"/>
              <p:cNvSpPr/>
              <p:nvPr/>
            </p:nvSpPr>
            <p:spPr bwMode="auto">
              <a:xfrm>
                <a:off x="9835925" y="4409487"/>
                <a:ext cx="332746" cy="330788"/>
              </a:xfrm>
              <a:custGeom>
                <a:avLst/>
                <a:gdLst>
                  <a:gd name="T0" fmla="*/ 52 w 104"/>
                  <a:gd name="T1" fmla="*/ 0 h 104"/>
                  <a:gd name="T2" fmla="*/ 0 w 104"/>
                  <a:gd name="T3" fmla="*/ 52 h 104"/>
                  <a:gd name="T4" fmla="*/ 52 w 104"/>
                  <a:gd name="T5" fmla="*/ 104 h 104"/>
                  <a:gd name="T6" fmla="*/ 104 w 104"/>
                  <a:gd name="T7" fmla="*/ 52 h 104"/>
                  <a:gd name="T8" fmla="*/ 52 w 104"/>
                  <a:gd name="T9" fmla="*/ 0 h 104"/>
                  <a:gd name="T10" fmla="*/ 32 w 104"/>
                  <a:gd name="T11" fmla="*/ 52 h 104"/>
                  <a:gd name="T12" fmla="*/ 52 w 104"/>
                  <a:gd name="T13" fmla="*/ 32 h 104"/>
                  <a:gd name="T14" fmla="*/ 72 w 104"/>
                  <a:gd name="T15" fmla="*/ 52 h 104"/>
                  <a:gd name="T16" fmla="*/ 52 w 104"/>
                  <a:gd name="T17" fmla="*/ 71 h 104"/>
                  <a:gd name="T18" fmla="*/ 32 w 104"/>
                  <a:gd name="T19" fmla="*/ 52 h 104"/>
                  <a:gd name="T20" fmla="*/ 94 w 104"/>
                  <a:gd name="T21" fmla="*/ 69 h 104"/>
                  <a:gd name="T22" fmla="*/ 94 w 104"/>
                  <a:gd name="T23" fmla="*/ 69 h 104"/>
                  <a:gd name="T24" fmla="*/ 76 w 104"/>
                  <a:gd name="T25" fmla="*/ 62 h 104"/>
                  <a:gd name="T26" fmla="*/ 78 w 104"/>
                  <a:gd name="T27" fmla="*/ 52 h 104"/>
                  <a:gd name="T28" fmla="*/ 76 w 104"/>
                  <a:gd name="T29" fmla="*/ 42 h 104"/>
                  <a:gd name="T30" fmla="*/ 89 w 104"/>
                  <a:gd name="T31" fmla="*/ 37 h 104"/>
                  <a:gd name="T32" fmla="*/ 94 w 104"/>
                  <a:gd name="T33" fmla="*/ 34 h 104"/>
                  <a:gd name="T34" fmla="*/ 98 w 104"/>
                  <a:gd name="T35" fmla="*/ 52 h 104"/>
                  <a:gd name="T36" fmla="*/ 94 w 104"/>
                  <a:gd name="T37" fmla="*/ 69 h 104"/>
                  <a:gd name="T38" fmla="*/ 69 w 104"/>
                  <a:gd name="T39" fmla="*/ 10 h 104"/>
                  <a:gd name="T40" fmla="*/ 69 w 104"/>
                  <a:gd name="T41" fmla="*/ 10 h 104"/>
                  <a:gd name="T42" fmla="*/ 69 w 104"/>
                  <a:gd name="T43" fmla="*/ 10 h 104"/>
                  <a:gd name="T44" fmla="*/ 62 w 104"/>
                  <a:gd name="T45" fmla="*/ 28 h 104"/>
                  <a:gd name="T46" fmla="*/ 52 w 104"/>
                  <a:gd name="T47" fmla="*/ 26 h 104"/>
                  <a:gd name="T48" fmla="*/ 42 w 104"/>
                  <a:gd name="T49" fmla="*/ 28 h 104"/>
                  <a:gd name="T50" fmla="*/ 38 w 104"/>
                  <a:gd name="T51" fmla="*/ 19 h 104"/>
                  <a:gd name="T52" fmla="*/ 35 w 104"/>
                  <a:gd name="T53" fmla="*/ 10 h 104"/>
                  <a:gd name="T54" fmla="*/ 52 w 104"/>
                  <a:gd name="T55" fmla="*/ 6 h 104"/>
                  <a:gd name="T56" fmla="*/ 69 w 104"/>
                  <a:gd name="T57" fmla="*/ 10 h 104"/>
                  <a:gd name="T58" fmla="*/ 10 w 104"/>
                  <a:gd name="T59" fmla="*/ 34 h 104"/>
                  <a:gd name="T60" fmla="*/ 19 w 104"/>
                  <a:gd name="T61" fmla="*/ 38 h 104"/>
                  <a:gd name="T62" fmla="*/ 28 w 104"/>
                  <a:gd name="T63" fmla="*/ 42 h 104"/>
                  <a:gd name="T64" fmla="*/ 26 w 104"/>
                  <a:gd name="T65" fmla="*/ 52 h 104"/>
                  <a:gd name="T66" fmla="*/ 28 w 104"/>
                  <a:gd name="T67" fmla="*/ 62 h 104"/>
                  <a:gd name="T68" fmla="*/ 10 w 104"/>
                  <a:gd name="T69" fmla="*/ 69 h 104"/>
                  <a:gd name="T70" fmla="*/ 6 w 104"/>
                  <a:gd name="T71" fmla="*/ 52 h 104"/>
                  <a:gd name="T72" fmla="*/ 10 w 104"/>
                  <a:gd name="T73" fmla="*/ 34 h 104"/>
                  <a:gd name="T74" fmla="*/ 35 w 104"/>
                  <a:gd name="T75" fmla="*/ 94 h 104"/>
                  <a:gd name="T76" fmla="*/ 37 w 104"/>
                  <a:gd name="T77" fmla="*/ 88 h 104"/>
                  <a:gd name="T78" fmla="*/ 42 w 104"/>
                  <a:gd name="T79" fmla="*/ 76 h 104"/>
                  <a:gd name="T80" fmla="*/ 52 w 104"/>
                  <a:gd name="T81" fmla="*/ 78 h 104"/>
                  <a:gd name="T82" fmla="*/ 62 w 104"/>
                  <a:gd name="T83" fmla="*/ 76 h 104"/>
                  <a:gd name="T84" fmla="*/ 69 w 104"/>
                  <a:gd name="T85" fmla="*/ 94 h 104"/>
                  <a:gd name="T86" fmla="*/ 69 w 104"/>
                  <a:gd name="T87" fmla="*/ 94 h 104"/>
                  <a:gd name="T88" fmla="*/ 69 w 104"/>
                  <a:gd name="T89" fmla="*/ 94 h 104"/>
                  <a:gd name="T90" fmla="*/ 52 w 104"/>
                  <a:gd name="T91" fmla="*/ 97 h 104"/>
                  <a:gd name="T92" fmla="*/ 35 w 104"/>
                  <a:gd name="T93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  <a:moveTo>
                      <a:pt x="32" y="52"/>
                    </a:moveTo>
                    <a:cubicBezTo>
                      <a:pt x="32" y="41"/>
                      <a:pt x="41" y="32"/>
                      <a:pt x="52" y="32"/>
                    </a:cubicBezTo>
                    <a:cubicBezTo>
                      <a:pt x="63" y="32"/>
                      <a:pt x="72" y="41"/>
                      <a:pt x="72" y="52"/>
                    </a:cubicBezTo>
                    <a:cubicBezTo>
                      <a:pt x="72" y="63"/>
                      <a:pt x="63" y="71"/>
                      <a:pt x="52" y="71"/>
                    </a:cubicBezTo>
                    <a:cubicBezTo>
                      <a:pt x="41" y="71"/>
                      <a:pt x="32" y="63"/>
                      <a:pt x="32" y="52"/>
                    </a:cubicBezTo>
                    <a:close/>
                    <a:moveTo>
                      <a:pt x="94" y="69"/>
                    </a:moveTo>
                    <a:cubicBezTo>
                      <a:pt x="94" y="69"/>
                      <a:pt x="94" y="69"/>
                      <a:pt x="94" y="69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7" y="59"/>
                      <a:pt x="78" y="55"/>
                      <a:pt x="78" y="52"/>
                    </a:cubicBezTo>
                    <a:cubicBezTo>
                      <a:pt x="78" y="48"/>
                      <a:pt x="77" y="45"/>
                      <a:pt x="76" y="42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6" y="40"/>
                      <a:pt x="98" y="46"/>
                      <a:pt x="98" y="52"/>
                    </a:cubicBezTo>
                    <a:cubicBezTo>
                      <a:pt x="98" y="58"/>
                      <a:pt x="96" y="64"/>
                      <a:pt x="94" y="69"/>
                    </a:cubicBezTo>
                    <a:close/>
                    <a:moveTo>
                      <a:pt x="69" y="10"/>
                    </a:move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59" y="26"/>
                      <a:pt x="56" y="26"/>
                      <a:pt x="52" y="26"/>
                    </a:cubicBezTo>
                    <a:cubicBezTo>
                      <a:pt x="48" y="26"/>
                      <a:pt x="45" y="26"/>
                      <a:pt x="42" y="28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40" y="7"/>
                      <a:pt x="46" y="6"/>
                      <a:pt x="52" y="6"/>
                    </a:cubicBezTo>
                    <a:cubicBezTo>
                      <a:pt x="58" y="6"/>
                      <a:pt x="64" y="7"/>
                      <a:pt x="69" y="10"/>
                    </a:cubicBezTo>
                    <a:close/>
                    <a:moveTo>
                      <a:pt x="10" y="34"/>
                    </a:moveTo>
                    <a:cubicBezTo>
                      <a:pt x="19" y="38"/>
                      <a:pt x="19" y="38"/>
                      <a:pt x="19" y="38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7" y="45"/>
                      <a:pt x="26" y="48"/>
                      <a:pt x="26" y="52"/>
                    </a:cubicBezTo>
                    <a:cubicBezTo>
                      <a:pt x="26" y="55"/>
                      <a:pt x="27" y="59"/>
                      <a:pt x="28" y="62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8" y="64"/>
                      <a:pt x="6" y="58"/>
                      <a:pt x="6" y="52"/>
                    </a:cubicBezTo>
                    <a:cubicBezTo>
                      <a:pt x="6" y="46"/>
                      <a:pt x="8" y="40"/>
                      <a:pt x="10" y="34"/>
                    </a:cubicBezTo>
                    <a:close/>
                    <a:moveTo>
                      <a:pt x="35" y="94"/>
                    </a:moveTo>
                    <a:cubicBezTo>
                      <a:pt x="37" y="88"/>
                      <a:pt x="37" y="88"/>
                      <a:pt x="37" y="88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5" y="77"/>
                      <a:pt x="48" y="78"/>
                      <a:pt x="52" y="78"/>
                    </a:cubicBezTo>
                    <a:cubicBezTo>
                      <a:pt x="56" y="78"/>
                      <a:pt x="59" y="77"/>
                      <a:pt x="62" y="76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4" y="96"/>
                      <a:pt x="58" y="97"/>
                      <a:pt x="52" y="97"/>
                    </a:cubicBezTo>
                    <a:cubicBezTo>
                      <a:pt x="46" y="97"/>
                      <a:pt x="40" y="96"/>
                      <a:pt x="35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任意多边形 97"/>
              <p:cNvSpPr/>
              <p:nvPr/>
            </p:nvSpPr>
            <p:spPr bwMode="auto">
              <a:xfrm>
                <a:off x="9935749" y="4810740"/>
                <a:ext cx="383636" cy="387551"/>
              </a:xfrm>
              <a:custGeom>
                <a:avLst/>
                <a:gdLst>
                  <a:gd name="T0" fmla="*/ 0 w 120"/>
                  <a:gd name="T1" fmla="*/ 70 h 121"/>
                  <a:gd name="T2" fmla="*/ 10 w 120"/>
                  <a:gd name="T3" fmla="*/ 80 h 121"/>
                  <a:gd name="T4" fmla="*/ 20 w 120"/>
                  <a:gd name="T5" fmla="*/ 70 h 121"/>
                  <a:gd name="T6" fmla="*/ 20 w 120"/>
                  <a:gd name="T7" fmla="*/ 34 h 121"/>
                  <a:gd name="T8" fmla="*/ 103 w 120"/>
                  <a:gd name="T9" fmla="*/ 117 h 121"/>
                  <a:gd name="T10" fmla="*/ 117 w 120"/>
                  <a:gd name="T11" fmla="*/ 117 h 121"/>
                  <a:gd name="T12" fmla="*/ 120 w 120"/>
                  <a:gd name="T13" fmla="*/ 110 h 121"/>
                  <a:gd name="T14" fmla="*/ 117 w 120"/>
                  <a:gd name="T15" fmla="*/ 103 h 121"/>
                  <a:gd name="T16" fmla="*/ 34 w 120"/>
                  <a:gd name="T17" fmla="*/ 20 h 121"/>
                  <a:gd name="T18" fmla="*/ 70 w 120"/>
                  <a:gd name="T19" fmla="*/ 20 h 121"/>
                  <a:gd name="T20" fmla="*/ 80 w 120"/>
                  <a:gd name="T21" fmla="*/ 10 h 121"/>
                  <a:gd name="T22" fmla="*/ 70 w 120"/>
                  <a:gd name="T23" fmla="*/ 0 h 121"/>
                  <a:gd name="T24" fmla="*/ 0 w 120"/>
                  <a:gd name="T25" fmla="*/ 0 h 121"/>
                  <a:gd name="T26" fmla="*/ 0 w 120"/>
                  <a:gd name="T27" fmla="*/ 7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" h="121">
                    <a:moveTo>
                      <a:pt x="0" y="70"/>
                    </a:move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20" y="76"/>
                      <a:pt x="20" y="70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03" y="117"/>
                      <a:pt x="103" y="117"/>
                      <a:pt x="103" y="117"/>
                    </a:cubicBezTo>
                    <a:cubicBezTo>
                      <a:pt x="107" y="121"/>
                      <a:pt x="113" y="121"/>
                      <a:pt x="117" y="117"/>
                    </a:cubicBezTo>
                    <a:cubicBezTo>
                      <a:pt x="119" y="115"/>
                      <a:pt x="120" y="113"/>
                      <a:pt x="120" y="110"/>
                    </a:cubicBezTo>
                    <a:cubicBezTo>
                      <a:pt x="120" y="108"/>
                      <a:pt x="119" y="105"/>
                      <a:pt x="117" y="103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5" y="20"/>
                      <a:pt x="80" y="15"/>
                      <a:pt x="80" y="10"/>
                    </a:cubicBezTo>
                    <a:cubicBezTo>
                      <a:pt x="80" y="4"/>
                      <a:pt x="75" y="0"/>
                      <a:pt x="7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任意多边形 98"/>
              <p:cNvSpPr/>
              <p:nvPr/>
            </p:nvSpPr>
            <p:spPr bwMode="auto">
              <a:xfrm>
                <a:off x="9426843" y="3544348"/>
                <a:ext cx="399295" cy="330788"/>
              </a:xfrm>
              <a:custGeom>
                <a:avLst/>
                <a:gdLst>
                  <a:gd name="T0" fmla="*/ 125 w 125"/>
                  <a:gd name="T1" fmla="*/ 55 h 103"/>
                  <a:gd name="T2" fmla="*/ 110 w 125"/>
                  <a:gd name="T3" fmla="*/ 24 h 103"/>
                  <a:gd name="T4" fmla="*/ 86 w 125"/>
                  <a:gd name="T5" fmla="*/ 24 h 103"/>
                  <a:gd name="T6" fmla="*/ 86 w 125"/>
                  <a:gd name="T7" fmla="*/ 8 h 103"/>
                  <a:gd name="T8" fmla="*/ 78 w 125"/>
                  <a:gd name="T9" fmla="*/ 0 h 103"/>
                  <a:gd name="T10" fmla="*/ 8 w 125"/>
                  <a:gd name="T11" fmla="*/ 0 h 103"/>
                  <a:gd name="T12" fmla="*/ 0 w 125"/>
                  <a:gd name="T13" fmla="*/ 8 h 103"/>
                  <a:gd name="T14" fmla="*/ 0 w 125"/>
                  <a:gd name="T15" fmla="*/ 71 h 103"/>
                  <a:gd name="T16" fmla="*/ 8 w 125"/>
                  <a:gd name="T17" fmla="*/ 79 h 103"/>
                  <a:gd name="T18" fmla="*/ 18 w 125"/>
                  <a:gd name="T19" fmla="*/ 79 h 103"/>
                  <a:gd name="T20" fmla="*/ 16 w 125"/>
                  <a:gd name="T21" fmla="*/ 87 h 103"/>
                  <a:gd name="T22" fmla="*/ 31 w 125"/>
                  <a:gd name="T23" fmla="*/ 103 h 103"/>
                  <a:gd name="T24" fmla="*/ 47 w 125"/>
                  <a:gd name="T25" fmla="*/ 87 h 103"/>
                  <a:gd name="T26" fmla="*/ 45 w 125"/>
                  <a:gd name="T27" fmla="*/ 79 h 103"/>
                  <a:gd name="T28" fmla="*/ 88 w 125"/>
                  <a:gd name="T29" fmla="*/ 79 h 103"/>
                  <a:gd name="T30" fmla="*/ 86 w 125"/>
                  <a:gd name="T31" fmla="*/ 87 h 103"/>
                  <a:gd name="T32" fmla="*/ 102 w 125"/>
                  <a:gd name="T33" fmla="*/ 103 h 103"/>
                  <a:gd name="T34" fmla="*/ 118 w 125"/>
                  <a:gd name="T35" fmla="*/ 87 h 103"/>
                  <a:gd name="T36" fmla="*/ 115 w 125"/>
                  <a:gd name="T37" fmla="*/ 79 h 103"/>
                  <a:gd name="T38" fmla="*/ 125 w 125"/>
                  <a:gd name="T39" fmla="*/ 79 h 103"/>
                  <a:gd name="T40" fmla="*/ 125 w 125"/>
                  <a:gd name="T41" fmla="*/ 55 h 103"/>
                  <a:gd name="T42" fmla="*/ 86 w 125"/>
                  <a:gd name="T43" fmla="*/ 55 h 103"/>
                  <a:gd name="T44" fmla="*/ 86 w 125"/>
                  <a:gd name="T45" fmla="*/ 36 h 103"/>
                  <a:gd name="T46" fmla="*/ 102 w 125"/>
                  <a:gd name="T47" fmla="*/ 36 h 103"/>
                  <a:gd name="T48" fmla="*/ 112 w 125"/>
                  <a:gd name="T49" fmla="*/ 55 h 103"/>
                  <a:gd name="T50" fmla="*/ 86 w 125"/>
                  <a:gd name="T51" fmla="*/ 55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5" h="103">
                    <a:moveTo>
                      <a:pt x="125" y="55"/>
                    </a:moveTo>
                    <a:cubicBezTo>
                      <a:pt x="110" y="24"/>
                      <a:pt x="110" y="24"/>
                      <a:pt x="110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6" y="4"/>
                      <a:pt x="83" y="0"/>
                      <a:pt x="7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8" y="79"/>
                      <a:pt x="8" y="79"/>
                      <a:pt x="8" y="79"/>
                    </a:cubicBezTo>
                    <a:cubicBezTo>
                      <a:pt x="18" y="79"/>
                      <a:pt x="18" y="79"/>
                      <a:pt x="18" y="79"/>
                    </a:cubicBezTo>
                    <a:cubicBezTo>
                      <a:pt x="16" y="81"/>
                      <a:pt x="16" y="84"/>
                      <a:pt x="16" y="87"/>
                    </a:cubicBezTo>
                    <a:cubicBezTo>
                      <a:pt x="16" y="96"/>
                      <a:pt x="23" y="103"/>
                      <a:pt x="31" y="103"/>
                    </a:cubicBezTo>
                    <a:cubicBezTo>
                      <a:pt x="40" y="103"/>
                      <a:pt x="47" y="96"/>
                      <a:pt x="47" y="87"/>
                    </a:cubicBezTo>
                    <a:cubicBezTo>
                      <a:pt x="47" y="84"/>
                      <a:pt x="46" y="81"/>
                      <a:pt x="45" y="79"/>
                    </a:cubicBezTo>
                    <a:cubicBezTo>
                      <a:pt x="88" y="79"/>
                      <a:pt x="88" y="79"/>
                      <a:pt x="88" y="79"/>
                    </a:cubicBezTo>
                    <a:cubicBezTo>
                      <a:pt x="87" y="81"/>
                      <a:pt x="86" y="84"/>
                      <a:pt x="86" y="87"/>
                    </a:cubicBezTo>
                    <a:cubicBezTo>
                      <a:pt x="86" y="96"/>
                      <a:pt x="93" y="103"/>
                      <a:pt x="102" y="103"/>
                    </a:cubicBezTo>
                    <a:cubicBezTo>
                      <a:pt x="111" y="103"/>
                      <a:pt x="118" y="96"/>
                      <a:pt x="118" y="87"/>
                    </a:cubicBezTo>
                    <a:cubicBezTo>
                      <a:pt x="118" y="84"/>
                      <a:pt x="117" y="81"/>
                      <a:pt x="115" y="79"/>
                    </a:cubicBezTo>
                    <a:cubicBezTo>
                      <a:pt x="125" y="79"/>
                      <a:pt x="125" y="79"/>
                      <a:pt x="125" y="79"/>
                    </a:cubicBezTo>
                    <a:lnTo>
                      <a:pt x="125" y="55"/>
                    </a:lnTo>
                    <a:close/>
                    <a:moveTo>
                      <a:pt x="86" y="55"/>
                    </a:moveTo>
                    <a:cubicBezTo>
                      <a:pt x="86" y="36"/>
                      <a:pt x="86" y="36"/>
                      <a:pt x="86" y="36"/>
                    </a:cubicBezTo>
                    <a:cubicBezTo>
                      <a:pt x="102" y="36"/>
                      <a:pt x="102" y="36"/>
                      <a:pt x="102" y="36"/>
                    </a:cubicBezTo>
                    <a:cubicBezTo>
                      <a:pt x="112" y="55"/>
                      <a:pt x="112" y="55"/>
                      <a:pt x="112" y="55"/>
                    </a:cubicBezTo>
                    <a:lnTo>
                      <a:pt x="8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任意多边形 99"/>
              <p:cNvSpPr/>
              <p:nvPr/>
            </p:nvSpPr>
            <p:spPr bwMode="auto">
              <a:xfrm>
                <a:off x="9250684" y="3160712"/>
                <a:ext cx="336661" cy="336661"/>
              </a:xfrm>
              <a:custGeom>
                <a:avLst/>
                <a:gdLst>
                  <a:gd name="T0" fmla="*/ 101 w 105"/>
                  <a:gd name="T1" fmla="*/ 29 h 105"/>
                  <a:gd name="T2" fmla="*/ 72 w 105"/>
                  <a:gd name="T3" fmla="*/ 26 h 105"/>
                  <a:gd name="T4" fmla="*/ 89 w 105"/>
                  <a:gd name="T5" fmla="*/ 10 h 105"/>
                  <a:gd name="T6" fmla="*/ 82 w 105"/>
                  <a:gd name="T7" fmla="*/ 3 h 105"/>
                  <a:gd name="T8" fmla="*/ 59 w 105"/>
                  <a:gd name="T9" fmla="*/ 26 h 105"/>
                  <a:gd name="T10" fmla="*/ 53 w 105"/>
                  <a:gd name="T11" fmla="*/ 26 h 105"/>
                  <a:gd name="T12" fmla="*/ 53 w 105"/>
                  <a:gd name="T13" fmla="*/ 26 h 105"/>
                  <a:gd name="T14" fmla="*/ 26 w 105"/>
                  <a:gd name="T15" fmla="*/ 0 h 105"/>
                  <a:gd name="T16" fmla="*/ 20 w 105"/>
                  <a:gd name="T17" fmla="*/ 6 h 105"/>
                  <a:gd name="T18" fmla="*/ 40 w 105"/>
                  <a:gd name="T19" fmla="*/ 26 h 105"/>
                  <a:gd name="T20" fmla="*/ 4 w 105"/>
                  <a:gd name="T21" fmla="*/ 29 h 105"/>
                  <a:gd name="T22" fmla="*/ 0 w 105"/>
                  <a:gd name="T23" fmla="*/ 65 h 105"/>
                  <a:gd name="T24" fmla="*/ 4 w 105"/>
                  <a:gd name="T25" fmla="*/ 102 h 105"/>
                  <a:gd name="T26" fmla="*/ 53 w 105"/>
                  <a:gd name="T27" fmla="*/ 105 h 105"/>
                  <a:gd name="T28" fmla="*/ 101 w 105"/>
                  <a:gd name="T29" fmla="*/ 102 h 105"/>
                  <a:gd name="T30" fmla="*/ 105 w 105"/>
                  <a:gd name="T31" fmla="*/ 65 h 105"/>
                  <a:gd name="T32" fmla="*/ 101 w 105"/>
                  <a:gd name="T33" fmla="*/ 29 h 105"/>
                  <a:gd name="T34" fmla="*/ 89 w 105"/>
                  <a:gd name="T35" fmla="*/ 90 h 105"/>
                  <a:gd name="T36" fmla="*/ 53 w 105"/>
                  <a:gd name="T37" fmla="*/ 92 h 105"/>
                  <a:gd name="T38" fmla="*/ 16 w 105"/>
                  <a:gd name="T39" fmla="*/ 90 h 105"/>
                  <a:gd name="T40" fmla="*/ 13 w 105"/>
                  <a:gd name="T41" fmla="*/ 65 h 105"/>
                  <a:gd name="T42" fmla="*/ 16 w 105"/>
                  <a:gd name="T43" fmla="*/ 41 h 105"/>
                  <a:gd name="T44" fmla="*/ 53 w 105"/>
                  <a:gd name="T45" fmla="*/ 39 h 105"/>
                  <a:gd name="T46" fmla="*/ 89 w 105"/>
                  <a:gd name="T47" fmla="*/ 41 h 105"/>
                  <a:gd name="T48" fmla="*/ 92 w 105"/>
                  <a:gd name="T49" fmla="*/ 65 h 105"/>
                  <a:gd name="T50" fmla="*/ 89 w 105"/>
                  <a:gd name="T51" fmla="*/ 9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105">
                    <a:moveTo>
                      <a:pt x="101" y="29"/>
                    </a:moveTo>
                    <a:cubicBezTo>
                      <a:pt x="92" y="28"/>
                      <a:pt x="82" y="27"/>
                      <a:pt x="72" y="26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7" y="26"/>
                      <a:pt x="55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27" y="27"/>
                      <a:pt x="15" y="28"/>
                      <a:pt x="4" y="29"/>
                    </a:cubicBezTo>
                    <a:cubicBezTo>
                      <a:pt x="2" y="40"/>
                      <a:pt x="0" y="53"/>
                      <a:pt x="0" y="65"/>
                    </a:cubicBezTo>
                    <a:cubicBezTo>
                      <a:pt x="0" y="78"/>
                      <a:pt x="2" y="91"/>
                      <a:pt x="4" y="102"/>
                    </a:cubicBezTo>
                    <a:cubicBezTo>
                      <a:pt x="19" y="104"/>
                      <a:pt x="35" y="105"/>
                      <a:pt x="53" y="105"/>
                    </a:cubicBezTo>
                    <a:cubicBezTo>
                      <a:pt x="70" y="105"/>
                      <a:pt x="86" y="104"/>
                      <a:pt x="101" y="102"/>
                    </a:cubicBezTo>
                    <a:cubicBezTo>
                      <a:pt x="104" y="91"/>
                      <a:pt x="105" y="78"/>
                      <a:pt x="105" y="65"/>
                    </a:cubicBezTo>
                    <a:cubicBezTo>
                      <a:pt x="105" y="53"/>
                      <a:pt x="104" y="40"/>
                      <a:pt x="101" y="29"/>
                    </a:cubicBezTo>
                    <a:close/>
                    <a:moveTo>
                      <a:pt x="89" y="90"/>
                    </a:moveTo>
                    <a:cubicBezTo>
                      <a:pt x="78" y="91"/>
                      <a:pt x="65" y="92"/>
                      <a:pt x="53" y="92"/>
                    </a:cubicBezTo>
                    <a:cubicBezTo>
                      <a:pt x="40" y="92"/>
                      <a:pt x="27" y="91"/>
                      <a:pt x="16" y="90"/>
                    </a:cubicBezTo>
                    <a:cubicBezTo>
                      <a:pt x="14" y="82"/>
                      <a:pt x="13" y="74"/>
                      <a:pt x="13" y="65"/>
                    </a:cubicBezTo>
                    <a:cubicBezTo>
                      <a:pt x="13" y="57"/>
                      <a:pt x="14" y="49"/>
                      <a:pt x="16" y="41"/>
                    </a:cubicBezTo>
                    <a:cubicBezTo>
                      <a:pt x="27" y="40"/>
                      <a:pt x="40" y="39"/>
                      <a:pt x="53" y="39"/>
                    </a:cubicBezTo>
                    <a:cubicBezTo>
                      <a:pt x="65" y="39"/>
                      <a:pt x="78" y="40"/>
                      <a:pt x="89" y="41"/>
                    </a:cubicBezTo>
                    <a:cubicBezTo>
                      <a:pt x="91" y="49"/>
                      <a:pt x="92" y="57"/>
                      <a:pt x="92" y="65"/>
                    </a:cubicBezTo>
                    <a:cubicBezTo>
                      <a:pt x="92" y="74"/>
                      <a:pt x="91" y="82"/>
                      <a:pt x="89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任意多边形 100"/>
              <p:cNvSpPr/>
              <p:nvPr/>
            </p:nvSpPr>
            <p:spPr bwMode="auto">
              <a:xfrm>
                <a:off x="9274172" y="2775119"/>
                <a:ext cx="428656" cy="348404"/>
              </a:xfrm>
              <a:custGeom>
                <a:avLst/>
                <a:gdLst>
                  <a:gd name="T0" fmla="*/ 134 w 134"/>
                  <a:gd name="T1" fmla="*/ 13 h 109"/>
                  <a:gd name="T2" fmla="*/ 118 w 134"/>
                  <a:gd name="T3" fmla="*/ 17 h 109"/>
                  <a:gd name="T4" fmla="*/ 130 w 134"/>
                  <a:gd name="T5" fmla="*/ 2 h 109"/>
                  <a:gd name="T6" fmla="*/ 113 w 134"/>
                  <a:gd name="T7" fmla="*/ 9 h 109"/>
                  <a:gd name="T8" fmla="*/ 93 w 134"/>
                  <a:gd name="T9" fmla="*/ 0 h 109"/>
                  <a:gd name="T10" fmla="*/ 65 w 134"/>
                  <a:gd name="T11" fmla="*/ 28 h 109"/>
                  <a:gd name="T12" fmla="*/ 66 w 134"/>
                  <a:gd name="T13" fmla="*/ 34 h 109"/>
                  <a:gd name="T14" fmla="*/ 10 w 134"/>
                  <a:gd name="T15" fmla="*/ 5 h 109"/>
                  <a:gd name="T16" fmla="*/ 6 w 134"/>
                  <a:gd name="T17" fmla="*/ 19 h 109"/>
                  <a:gd name="T18" fmla="*/ 18 w 134"/>
                  <a:gd name="T19" fmla="*/ 42 h 109"/>
                  <a:gd name="T20" fmla="*/ 6 w 134"/>
                  <a:gd name="T21" fmla="*/ 38 h 109"/>
                  <a:gd name="T22" fmla="*/ 6 w 134"/>
                  <a:gd name="T23" fmla="*/ 39 h 109"/>
                  <a:gd name="T24" fmla="*/ 28 w 134"/>
                  <a:gd name="T25" fmla="*/ 66 h 109"/>
                  <a:gd name="T26" fmla="*/ 20 w 134"/>
                  <a:gd name="T27" fmla="*/ 67 h 109"/>
                  <a:gd name="T28" fmla="*/ 15 w 134"/>
                  <a:gd name="T29" fmla="*/ 66 h 109"/>
                  <a:gd name="T30" fmla="*/ 41 w 134"/>
                  <a:gd name="T31" fmla="*/ 85 h 109"/>
                  <a:gd name="T32" fmla="*/ 7 w 134"/>
                  <a:gd name="T33" fmla="*/ 97 h 109"/>
                  <a:gd name="T34" fmla="*/ 0 w 134"/>
                  <a:gd name="T35" fmla="*/ 96 h 109"/>
                  <a:gd name="T36" fmla="*/ 42 w 134"/>
                  <a:gd name="T37" fmla="*/ 109 h 109"/>
                  <a:gd name="T38" fmla="*/ 120 w 134"/>
                  <a:gd name="T39" fmla="*/ 31 h 109"/>
                  <a:gd name="T40" fmla="*/ 120 w 134"/>
                  <a:gd name="T41" fmla="*/ 27 h 109"/>
                  <a:gd name="T42" fmla="*/ 134 w 134"/>
                  <a:gd name="T43" fmla="*/ 1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4" h="109">
                    <a:moveTo>
                      <a:pt x="134" y="13"/>
                    </a:moveTo>
                    <a:cubicBezTo>
                      <a:pt x="129" y="15"/>
                      <a:pt x="124" y="17"/>
                      <a:pt x="118" y="17"/>
                    </a:cubicBezTo>
                    <a:cubicBezTo>
                      <a:pt x="124" y="14"/>
                      <a:pt x="128" y="9"/>
                      <a:pt x="130" y="2"/>
                    </a:cubicBezTo>
                    <a:cubicBezTo>
                      <a:pt x="125" y="5"/>
                      <a:pt x="119" y="8"/>
                      <a:pt x="113" y="9"/>
                    </a:cubicBezTo>
                    <a:cubicBezTo>
                      <a:pt x="108" y="3"/>
                      <a:pt x="101" y="0"/>
                      <a:pt x="93" y="0"/>
                    </a:cubicBezTo>
                    <a:cubicBezTo>
                      <a:pt x="78" y="0"/>
                      <a:pt x="65" y="12"/>
                      <a:pt x="65" y="28"/>
                    </a:cubicBezTo>
                    <a:cubicBezTo>
                      <a:pt x="65" y="30"/>
                      <a:pt x="66" y="32"/>
                      <a:pt x="66" y="34"/>
                    </a:cubicBezTo>
                    <a:cubicBezTo>
                      <a:pt x="43" y="33"/>
                      <a:pt x="23" y="22"/>
                      <a:pt x="10" y="5"/>
                    </a:cubicBezTo>
                    <a:cubicBezTo>
                      <a:pt x="7" y="9"/>
                      <a:pt x="6" y="14"/>
                      <a:pt x="6" y="19"/>
                    </a:cubicBezTo>
                    <a:cubicBezTo>
                      <a:pt x="6" y="28"/>
                      <a:pt x="11" y="37"/>
                      <a:pt x="18" y="42"/>
                    </a:cubicBezTo>
                    <a:cubicBezTo>
                      <a:pt x="14" y="42"/>
                      <a:pt x="9" y="40"/>
                      <a:pt x="6" y="38"/>
                    </a:cubicBezTo>
                    <a:cubicBezTo>
                      <a:pt x="6" y="38"/>
                      <a:pt x="6" y="39"/>
                      <a:pt x="6" y="39"/>
                    </a:cubicBezTo>
                    <a:cubicBezTo>
                      <a:pt x="6" y="52"/>
                      <a:pt x="15" y="63"/>
                      <a:pt x="28" y="66"/>
                    </a:cubicBezTo>
                    <a:cubicBezTo>
                      <a:pt x="25" y="66"/>
                      <a:pt x="23" y="67"/>
                      <a:pt x="20" y="67"/>
                    </a:cubicBezTo>
                    <a:cubicBezTo>
                      <a:pt x="19" y="67"/>
                      <a:pt x="17" y="66"/>
                      <a:pt x="15" y="66"/>
                    </a:cubicBezTo>
                    <a:cubicBezTo>
                      <a:pt x="19" y="77"/>
                      <a:pt x="29" y="85"/>
                      <a:pt x="41" y="85"/>
                    </a:cubicBezTo>
                    <a:cubicBezTo>
                      <a:pt x="31" y="92"/>
                      <a:pt x="20" y="97"/>
                      <a:pt x="7" y="97"/>
                    </a:cubicBezTo>
                    <a:cubicBezTo>
                      <a:pt x="5" y="97"/>
                      <a:pt x="2" y="97"/>
                      <a:pt x="0" y="96"/>
                    </a:cubicBezTo>
                    <a:cubicBezTo>
                      <a:pt x="12" y="104"/>
                      <a:pt x="27" y="109"/>
                      <a:pt x="42" y="109"/>
                    </a:cubicBezTo>
                    <a:cubicBezTo>
                      <a:pt x="93" y="109"/>
                      <a:pt x="120" y="67"/>
                      <a:pt x="120" y="31"/>
                    </a:cubicBezTo>
                    <a:cubicBezTo>
                      <a:pt x="120" y="30"/>
                      <a:pt x="120" y="28"/>
                      <a:pt x="120" y="27"/>
                    </a:cubicBezTo>
                    <a:cubicBezTo>
                      <a:pt x="126" y="23"/>
                      <a:pt x="130" y="18"/>
                      <a:pt x="13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任意多边形 101"/>
              <p:cNvSpPr/>
              <p:nvPr/>
            </p:nvSpPr>
            <p:spPr bwMode="auto">
              <a:xfrm>
                <a:off x="9465990" y="4558244"/>
                <a:ext cx="414954" cy="391466"/>
              </a:xfrm>
              <a:custGeom>
                <a:avLst/>
                <a:gdLst>
                  <a:gd name="T0" fmla="*/ 93 w 212"/>
                  <a:gd name="T1" fmla="*/ 107 h 200"/>
                  <a:gd name="T2" fmla="*/ 119 w 212"/>
                  <a:gd name="T3" fmla="*/ 107 h 200"/>
                  <a:gd name="T4" fmla="*/ 119 w 212"/>
                  <a:gd name="T5" fmla="*/ 54 h 200"/>
                  <a:gd name="T6" fmla="*/ 158 w 212"/>
                  <a:gd name="T7" fmla="*/ 54 h 200"/>
                  <a:gd name="T8" fmla="*/ 106 w 212"/>
                  <a:gd name="T9" fmla="*/ 0 h 200"/>
                  <a:gd name="T10" fmla="*/ 52 w 212"/>
                  <a:gd name="T11" fmla="*/ 54 h 200"/>
                  <a:gd name="T12" fmla="*/ 93 w 212"/>
                  <a:gd name="T13" fmla="*/ 54 h 200"/>
                  <a:gd name="T14" fmla="*/ 93 w 212"/>
                  <a:gd name="T15" fmla="*/ 107 h 200"/>
                  <a:gd name="T16" fmla="*/ 132 w 212"/>
                  <a:gd name="T17" fmla="*/ 77 h 200"/>
                  <a:gd name="T18" fmla="*/ 132 w 212"/>
                  <a:gd name="T19" fmla="*/ 97 h 200"/>
                  <a:gd name="T20" fmla="*/ 192 w 212"/>
                  <a:gd name="T21" fmla="*/ 120 h 200"/>
                  <a:gd name="T22" fmla="*/ 106 w 212"/>
                  <a:gd name="T23" fmla="*/ 152 h 200"/>
                  <a:gd name="T24" fmla="*/ 18 w 212"/>
                  <a:gd name="T25" fmla="*/ 120 h 200"/>
                  <a:gd name="T26" fmla="*/ 78 w 212"/>
                  <a:gd name="T27" fmla="*/ 97 h 200"/>
                  <a:gd name="T28" fmla="*/ 78 w 212"/>
                  <a:gd name="T29" fmla="*/ 77 h 200"/>
                  <a:gd name="T30" fmla="*/ 0 w 212"/>
                  <a:gd name="T31" fmla="*/ 107 h 200"/>
                  <a:gd name="T32" fmla="*/ 0 w 212"/>
                  <a:gd name="T33" fmla="*/ 160 h 200"/>
                  <a:gd name="T34" fmla="*/ 106 w 212"/>
                  <a:gd name="T35" fmla="*/ 200 h 200"/>
                  <a:gd name="T36" fmla="*/ 212 w 212"/>
                  <a:gd name="T37" fmla="*/ 160 h 200"/>
                  <a:gd name="T38" fmla="*/ 212 w 212"/>
                  <a:gd name="T39" fmla="*/ 107 h 200"/>
                  <a:gd name="T40" fmla="*/ 132 w 212"/>
                  <a:gd name="T41" fmla="*/ 77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2" h="200">
                    <a:moveTo>
                      <a:pt x="93" y="107"/>
                    </a:moveTo>
                    <a:lnTo>
                      <a:pt x="119" y="107"/>
                    </a:lnTo>
                    <a:lnTo>
                      <a:pt x="119" y="54"/>
                    </a:lnTo>
                    <a:lnTo>
                      <a:pt x="158" y="54"/>
                    </a:lnTo>
                    <a:lnTo>
                      <a:pt x="106" y="0"/>
                    </a:lnTo>
                    <a:lnTo>
                      <a:pt x="52" y="54"/>
                    </a:lnTo>
                    <a:lnTo>
                      <a:pt x="93" y="54"/>
                    </a:lnTo>
                    <a:lnTo>
                      <a:pt x="93" y="107"/>
                    </a:lnTo>
                    <a:close/>
                    <a:moveTo>
                      <a:pt x="132" y="77"/>
                    </a:moveTo>
                    <a:lnTo>
                      <a:pt x="132" y="97"/>
                    </a:lnTo>
                    <a:lnTo>
                      <a:pt x="192" y="120"/>
                    </a:lnTo>
                    <a:lnTo>
                      <a:pt x="106" y="152"/>
                    </a:lnTo>
                    <a:lnTo>
                      <a:pt x="18" y="120"/>
                    </a:lnTo>
                    <a:lnTo>
                      <a:pt x="78" y="97"/>
                    </a:lnTo>
                    <a:lnTo>
                      <a:pt x="78" y="77"/>
                    </a:lnTo>
                    <a:lnTo>
                      <a:pt x="0" y="107"/>
                    </a:lnTo>
                    <a:lnTo>
                      <a:pt x="0" y="160"/>
                    </a:lnTo>
                    <a:lnTo>
                      <a:pt x="106" y="200"/>
                    </a:lnTo>
                    <a:lnTo>
                      <a:pt x="212" y="160"/>
                    </a:lnTo>
                    <a:lnTo>
                      <a:pt x="212" y="107"/>
                    </a:lnTo>
                    <a:lnTo>
                      <a:pt x="132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任意多边形 102"/>
              <p:cNvSpPr/>
              <p:nvPr/>
            </p:nvSpPr>
            <p:spPr bwMode="auto">
              <a:xfrm>
                <a:off x="9446417" y="4981027"/>
                <a:ext cx="317087" cy="240751"/>
              </a:xfrm>
              <a:custGeom>
                <a:avLst/>
                <a:gdLst>
                  <a:gd name="T0" fmla="*/ 37 w 99"/>
                  <a:gd name="T1" fmla="*/ 16 h 75"/>
                  <a:gd name="T2" fmla="*/ 53 w 99"/>
                  <a:gd name="T3" fmla="*/ 31 h 75"/>
                  <a:gd name="T4" fmla="*/ 68 w 99"/>
                  <a:gd name="T5" fmla="*/ 16 h 75"/>
                  <a:gd name="T6" fmla="*/ 53 w 99"/>
                  <a:gd name="T7" fmla="*/ 0 h 75"/>
                  <a:gd name="T8" fmla="*/ 37 w 99"/>
                  <a:gd name="T9" fmla="*/ 16 h 75"/>
                  <a:gd name="T10" fmla="*/ 0 w 99"/>
                  <a:gd name="T11" fmla="*/ 16 h 75"/>
                  <a:gd name="T12" fmla="*/ 16 w 99"/>
                  <a:gd name="T13" fmla="*/ 31 h 75"/>
                  <a:gd name="T14" fmla="*/ 31 w 99"/>
                  <a:gd name="T15" fmla="*/ 16 h 75"/>
                  <a:gd name="T16" fmla="*/ 16 w 99"/>
                  <a:gd name="T17" fmla="*/ 0 h 75"/>
                  <a:gd name="T18" fmla="*/ 0 w 99"/>
                  <a:gd name="T19" fmla="*/ 16 h 75"/>
                  <a:gd name="T20" fmla="*/ 74 w 99"/>
                  <a:gd name="T21" fmla="*/ 47 h 75"/>
                  <a:gd name="T22" fmla="*/ 74 w 99"/>
                  <a:gd name="T23" fmla="*/ 37 h 75"/>
                  <a:gd name="T24" fmla="*/ 68 w 99"/>
                  <a:gd name="T25" fmla="*/ 31 h 75"/>
                  <a:gd name="T26" fmla="*/ 53 w 99"/>
                  <a:gd name="T27" fmla="*/ 31 h 75"/>
                  <a:gd name="T28" fmla="*/ 16 w 99"/>
                  <a:gd name="T29" fmla="*/ 31 h 75"/>
                  <a:gd name="T30" fmla="*/ 6 w 99"/>
                  <a:gd name="T31" fmla="*/ 31 h 75"/>
                  <a:gd name="T32" fmla="*/ 0 w 99"/>
                  <a:gd name="T33" fmla="*/ 37 h 75"/>
                  <a:gd name="T34" fmla="*/ 0 w 99"/>
                  <a:gd name="T35" fmla="*/ 68 h 75"/>
                  <a:gd name="T36" fmla="*/ 6 w 99"/>
                  <a:gd name="T37" fmla="*/ 75 h 75"/>
                  <a:gd name="T38" fmla="*/ 68 w 99"/>
                  <a:gd name="T39" fmla="*/ 75 h 75"/>
                  <a:gd name="T40" fmla="*/ 74 w 99"/>
                  <a:gd name="T41" fmla="*/ 68 h 75"/>
                  <a:gd name="T42" fmla="*/ 74 w 99"/>
                  <a:gd name="T43" fmla="*/ 59 h 75"/>
                  <a:gd name="T44" fmla="*/ 99 w 99"/>
                  <a:gd name="T45" fmla="*/ 75 h 75"/>
                  <a:gd name="T46" fmla="*/ 99 w 99"/>
                  <a:gd name="T47" fmla="*/ 31 h 75"/>
                  <a:gd name="T48" fmla="*/ 74 w 99"/>
                  <a:gd name="T49" fmla="*/ 47 h 75"/>
                  <a:gd name="T50" fmla="*/ 62 w 99"/>
                  <a:gd name="T51" fmla="*/ 62 h 75"/>
                  <a:gd name="T52" fmla="*/ 13 w 99"/>
                  <a:gd name="T53" fmla="*/ 62 h 75"/>
                  <a:gd name="T54" fmla="*/ 13 w 99"/>
                  <a:gd name="T55" fmla="*/ 44 h 75"/>
                  <a:gd name="T56" fmla="*/ 62 w 99"/>
                  <a:gd name="T57" fmla="*/ 44 h 75"/>
                  <a:gd name="T58" fmla="*/ 62 w 99"/>
                  <a:gd name="T5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9" h="75">
                    <a:moveTo>
                      <a:pt x="37" y="16"/>
                    </a:moveTo>
                    <a:cubicBezTo>
                      <a:pt x="37" y="24"/>
                      <a:pt x="44" y="31"/>
                      <a:pt x="53" y="31"/>
                    </a:cubicBezTo>
                    <a:cubicBezTo>
                      <a:pt x="61" y="31"/>
                      <a:pt x="68" y="24"/>
                      <a:pt x="68" y="16"/>
                    </a:cubicBezTo>
                    <a:cubicBezTo>
                      <a:pt x="68" y="7"/>
                      <a:pt x="61" y="0"/>
                      <a:pt x="53" y="0"/>
                    </a:cubicBezTo>
                    <a:cubicBezTo>
                      <a:pt x="44" y="0"/>
                      <a:pt x="37" y="7"/>
                      <a:pt x="37" y="16"/>
                    </a:cubicBezTo>
                    <a:close/>
                    <a:moveTo>
                      <a:pt x="0" y="16"/>
                    </a:moveTo>
                    <a:cubicBezTo>
                      <a:pt x="0" y="24"/>
                      <a:pt x="7" y="31"/>
                      <a:pt x="16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7"/>
                      <a:pt x="24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lose/>
                    <a:moveTo>
                      <a:pt x="74" y="47"/>
                    </a:move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4"/>
                      <a:pt x="72" y="31"/>
                      <a:pt x="68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3" y="31"/>
                      <a:pt x="0" y="34"/>
                      <a:pt x="0" y="37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2"/>
                      <a:pt x="3" y="75"/>
                      <a:pt x="6" y="75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72" y="75"/>
                      <a:pt x="74" y="72"/>
                      <a:pt x="74" y="68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99" y="31"/>
                      <a:pt x="99" y="31"/>
                      <a:pt x="99" y="31"/>
                    </a:cubicBezTo>
                    <a:lnTo>
                      <a:pt x="74" y="47"/>
                    </a:lnTo>
                    <a:close/>
                    <a:moveTo>
                      <a:pt x="62" y="62"/>
                    </a:moveTo>
                    <a:cubicBezTo>
                      <a:pt x="13" y="62"/>
                      <a:pt x="13" y="62"/>
                      <a:pt x="13" y="62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62" y="44"/>
                      <a:pt x="62" y="44"/>
                      <a:pt x="62" y="44"/>
                    </a:cubicBez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任意多边形 103"/>
              <p:cNvSpPr/>
              <p:nvPr/>
            </p:nvSpPr>
            <p:spPr bwMode="auto">
              <a:xfrm>
                <a:off x="9372038" y="4200054"/>
                <a:ext cx="336661" cy="340575"/>
              </a:xfrm>
              <a:custGeom>
                <a:avLst/>
                <a:gdLst>
                  <a:gd name="T0" fmla="*/ 53 w 105"/>
                  <a:gd name="T1" fmla="*/ 0 h 106"/>
                  <a:gd name="T2" fmla="*/ 0 w 105"/>
                  <a:gd name="T3" fmla="*/ 53 h 106"/>
                  <a:gd name="T4" fmla="*/ 53 w 105"/>
                  <a:gd name="T5" fmla="*/ 106 h 106"/>
                  <a:gd name="T6" fmla="*/ 105 w 105"/>
                  <a:gd name="T7" fmla="*/ 53 h 106"/>
                  <a:gd name="T8" fmla="*/ 53 w 105"/>
                  <a:gd name="T9" fmla="*/ 0 h 106"/>
                  <a:gd name="T10" fmla="*/ 84 w 105"/>
                  <a:gd name="T11" fmla="*/ 45 h 106"/>
                  <a:gd name="T12" fmla="*/ 55 w 105"/>
                  <a:gd name="T13" fmla="*/ 85 h 106"/>
                  <a:gd name="T14" fmla="*/ 41 w 105"/>
                  <a:gd name="T15" fmla="*/ 80 h 106"/>
                  <a:gd name="T16" fmla="*/ 31 w 105"/>
                  <a:gd name="T17" fmla="*/ 48 h 106"/>
                  <a:gd name="T18" fmla="*/ 24 w 105"/>
                  <a:gd name="T19" fmla="*/ 50 h 106"/>
                  <a:gd name="T20" fmla="*/ 21 w 105"/>
                  <a:gd name="T21" fmla="*/ 47 h 106"/>
                  <a:gd name="T22" fmla="*/ 40 w 105"/>
                  <a:gd name="T23" fmla="*/ 33 h 106"/>
                  <a:gd name="T24" fmla="*/ 51 w 105"/>
                  <a:gd name="T25" fmla="*/ 54 h 106"/>
                  <a:gd name="T26" fmla="*/ 56 w 105"/>
                  <a:gd name="T27" fmla="*/ 67 h 106"/>
                  <a:gd name="T28" fmla="*/ 64 w 105"/>
                  <a:gd name="T29" fmla="*/ 55 h 106"/>
                  <a:gd name="T30" fmla="*/ 57 w 105"/>
                  <a:gd name="T31" fmla="*/ 47 h 106"/>
                  <a:gd name="T32" fmla="*/ 84 w 105"/>
                  <a:gd name="T33" fmla="*/ 4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106">
                    <a:moveTo>
                      <a:pt x="53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6"/>
                      <a:pt x="53" y="106"/>
                    </a:cubicBezTo>
                    <a:cubicBezTo>
                      <a:pt x="82" y="106"/>
                      <a:pt x="105" y="82"/>
                      <a:pt x="105" y="53"/>
                    </a:cubicBezTo>
                    <a:cubicBezTo>
                      <a:pt x="105" y="24"/>
                      <a:pt x="82" y="0"/>
                      <a:pt x="53" y="0"/>
                    </a:cubicBezTo>
                    <a:close/>
                    <a:moveTo>
                      <a:pt x="84" y="45"/>
                    </a:moveTo>
                    <a:cubicBezTo>
                      <a:pt x="80" y="65"/>
                      <a:pt x="61" y="82"/>
                      <a:pt x="55" y="85"/>
                    </a:cubicBezTo>
                    <a:cubicBezTo>
                      <a:pt x="49" y="89"/>
                      <a:pt x="43" y="84"/>
                      <a:pt x="41" y="80"/>
                    </a:cubicBezTo>
                    <a:cubicBezTo>
                      <a:pt x="39" y="75"/>
                      <a:pt x="33" y="50"/>
                      <a:pt x="31" y="48"/>
                    </a:cubicBezTo>
                    <a:cubicBezTo>
                      <a:pt x="29" y="46"/>
                      <a:pt x="24" y="50"/>
                      <a:pt x="24" y="50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7"/>
                      <a:pt x="32" y="34"/>
                      <a:pt x="40" y="33"/>
                    </a:cubicBezTo>
                    <a:cubicBezTo>
                      <a:pt x="49" y="31"/>
                      <a:pt x="49" y="46"/>
                      <a:pt x="51" y="54"/>
                    </a:cubicBezTo>
                    <a:cubicBezTo>
                      <a:pt x="53" y="62"/>
                      <a:pt x="54" y="67"/>
                      <a:pt x="56" y="67"/>
                    </a:cubicBezTo>
                    <a:cubicBezTo>
                      <a:pt x="58" y="67"/>
                      <a:pt x="61" y="62"/>
                      <a:pt x="64" y="55"/>
                    </a:cubicBezTo>
                    <a:cubicBezTo>
                      <a:pt x="68" y="49"/>
                      <a:pt x="64" y="43"/>
                      <a:pt x="57" y="47"/>
                    </a:cubicBezTo>
                    <a:cubicBezTo>
                      <a:pt x="60" y="30"/>
                      <a:pt x="87" y="26"/>
                      <a:pt x="84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任意多边形 104"/>
              <p:cNvSpPr/>
              <p:nvPr/>
            </p:nvSpPr>
            <p:spPr bwMode="auto">
              <a:xfrm>
                <a:off x="9266343" y="3900582"/>
                <a:ext cx="326874" cy="277941"/>
              </a:xfrm>
              <a:custGeom>
                <a:avLst/>
                <a:gdLst>
                  <a:gd name="T0" fmla="*/ 84 w 102"/>
                  <a:gd name="T1" fmla="*/ 82 h 87"/>
                  <a:gd name="T2" fmla="*/ 81 w 102"/>
                  <a:gd name="T3" fmla="*/ 81 h 87"/>
                  <a:gd name="T4" fmla="*/ 81 w 102"/>
                  <a:gd name="T5" fmla="*/ 74 h 87"/>
                  <a:gd name="T6" fmla="*/ 93 w 102"/>
                  <a:gd name="T7" fmla="*/ 44 h 87"/>
                  <a:gd name="T8" fmla="*/ 81 w 102"/>
                  <a:gd name="T9" fmla="*/ 13 h 87"/>
                  <a:gd name="T10" fmla="*/ 81 w 102"/>
                  <a:gd name="T11" fmla="*/ 6 h 87"/>
                  <a:gd name="T12" fmla="*/ 87 w 102"/>
                  <a:gd name="T13" fmla="*/ 6 h 87"/>
                  <a:gd name="T14" fmla="*/ 102 w 102"/>
                  <a:gd name="T15" fmla="*/ 44 h 87"/>
                  <a:gd name="T16" fmla="*/ 87 w 102"/>
                  <a:gd name="T17" fmla="*/ 81 h 87"/>
                  <a:gd name="T18" fmla="*/ 84 w 102"/>
                  <a:gd name="T19" fmla="*/ 82 h 87"/>
                  <a:gd name="T20" fmla="*/ 68 w 102"/>
                  <a:gd name="T21" fmla="*/ 74 h 87"/>
                  <a:gd name="T22" fmla="*/ 65 w 102"/>
                  <a:gd name="T23" fmla="*/ 72 h 87"/>
                  <a:gd name="T24" fmla="*/ 65 w 102"/>
                  <a:gd name="T25" fmla="*/ 66 h 87"/>
                  <a:gd name="T26" fmla="*/ 65 w 102"/>
                  <a:gd name="T27" fmla="*/ 21 h 87"/>
                  <a:gd name="T28" fmla="*/ 65 w 102"/>
                  <a:gd name="T29" fmla="*/ 15 h 87"/>
                  <a:gd name="T30" fmla="*/ 71 w 102"/>
                  <a:gd name="T31" fmla="*/ 15 h 87"/>
                  <a:gd name="T32" fmla="*/ 83 w 102"/>
                  <a:gd name="T33" fmla="*/ 44 h 87"/>
                  <a:gd name="T34" fmla="*/ 71 w 102"/>
                  <a:gd name="T35" fmla="*/ 72 h 87"/>
                  <a:gd name="T36" fmla="*/ 68 w 102"/>
                  <a:gd name="T37" fmla="*/ 74 h 87"/>
                  <a:gd name="T38" fmla="*/ 52 w 102"/>
                  <a:gd name="T39" fmla="*/ 65 h 87"/>
                  <a:gd name="T40" fmla="*/ 49 w 102"/>
                  <a:gd name="T41" fmla="*/ 64 h 87"/>
                  <a:gd name="T42" fmla="*/ 49 w 102"/>
                  <a:gd name="T43" fmla="*/ 57 h 87"/>
                  <a:gd name="T44" fmla="*/ 49 w 102"/>
                  <a:gd name="T45" fmla="*/ 30 h 87"/>
                  <a:gd name="T46" fmla="*/ 49 w 102"/>
                  <a:gd name="T47" fmla="*/ 23 h 87"/>
                  <a:gd name="T48" fmla="*/ 55 w 102"/>
                  <a:gd name="T49" fmla="*/ 23 h 87"/>
                  <a:gd name="T50" fmla="*/ 55 w 102"/>
                  <a:gd name="T51" fmla="*/ 64 h 87"/>
                  <a:gd name="T52" fmla="*/ 52 w 102"/>
                  <a:gd name="T53" fmla="*/ 65 h 87"/>
                  <a:gd name="T54" fmla="*/ 38 w 102"/>
                  <a:gd name="T55" fmla="*/ 3 h 87"/>
                  <a:gd name="T56" fmla="*/ 42 w 102"/>
                  <a:gd name="T57" fmla="*/ 5 h 87"/>
                  <a:gd name="T58" fmla="*/ 42 w 102"/>
                  <a:gd name="T59" fmla="*/ 82 h 87"/>
                  <a:gd name="T60" fmla="*/ 38 w 102"/>
                  <a:gd name="T61" fmla="*/ 84 h 87"/>
                  <a:gd name="T62" fmla="*/ 15 w 102"/>
                  <a:gd name="T63" fmla="*/ 62 h 87"/>
                  <a:gd name="T64" fmla="*/ 0 w 102"/>
                  <a:gd name="T65" fmla="*/ 62 h 87"/>
                  <a:gd name="T66" fmla="*/ 0 w 102"/>
                  <a:gd name="T67" fmla="*/ 25 h 87"/>
                  <a:gd name="T68" fmla="*/ 15 w 102"/>
                  <a:gd name="T69" fmla="*/ 25 h 87"/>
                  <a:gd name="T70" fmla="*/ 38 w 102"/>
                  <a:gd name="T71" fmla="*/ 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" h="87">
                    <a:moveTo>
                      <a:pt x="84" y="82"/>
                    </a:moveTo>
                    <a:cubicBezTo>
                      <a:pt x="83" y="82"/>
                      <a:pt x="81" y="82"/>
                      <a:pt x="81" y="81"/>
                    </a:cubicBezTo>
                    <a:cubicBezTo>
                      <a:pt x="79" y="79"/>
                      <a:pt x="79" y="76"/>
                      <a:pt x="81" y="74"/>
                    </a:cubicBezTo>
                    <a:cubicBezTo>
                      <a:pt x="89" y="66"/>
                      <a:pt x="93" y="55"/>
                      <a:pt x="93" y="44"/>
                    </a:cubicBezTo>
                    <a:cubicBezTo>
                      <a:pt x="93" y="32"/>
                      <a:pt x="89" y="21"/>
                      <a:pt x="81" y="13"/>
                    </a:cubicBezTo>
                    <a:cubicBezTo>
                      <a:pt x="79" y="11"/>
                      <a:pt x="79" y="8"/>
                      <a:pt x="81" y="6"/>
                    </a:cubicBezTo>
                    <a:cubicBezTo>
                      <a:pt x="82" y="4"/>
                      <a:pt x="85" y="4"/>
                      <a:pt x="87" y="6"/>
                    </a:cubicBezTo>
                    <a:cubicBezTo>
                      <a:pt x="97" y="16"/>
                      <a:pt x="102" y="29"/>
                      <a:pt x="102" y="44"/>
                    </a:cubicBezTo>
                    <a:cubicBezTo>
                      <a:pt x="102" y="58"/>
                      <a:pt x="97" y="71"/>
                      <a:pt x="87" y="81"/>
                    </a:cubicBezTo>
                    <a:cubicBezTo>
                      <a:pt x="86" y="82"/>
                      <a:pt x="85" y="82"/>
                      <a:pt x="84" y="82"/>
                    </a:cubicBezTo>
                    <a:close/>
                    <a:moveTo>
                      <a:pt x="68" y="74"/>
                    </a:moveTo>
                    <a:cubicBezTo>
                      <a:pt x="67" y="74"/>
                      <a:pt x="65" y="73"/>
                      <a:pt x="65" y="72"/>
                    </a:cubicBezTo>
                    <a:cubicBezTo>
                      <a:pt x="63" y="70"/>
                      <a:pt x="63" y="68"/>
                      <a:pt x="65" y="66"/>
                    </a:cubicBezTo>
                    <a:cubicBezTo>
                      <a:pt x="77" y="54"/>
                      <a:pt x="77" y="33"/>
                      <a:pt x="65" y="21"/>
                    </a:cubicBezTo>
                    <a:cubicBezTo>
                      <a:pt x="63" y="19"/>
                      <a:pt x="63" y="17"/>
                      <a:pt x="65" y="15"/>
                    </a:cubicBezTo>
                    <a:cubicBezTo>
                      <a:pt x="66" y="13"/>
                      <a:pt x="69" y="13"/>
                      <a:pt x="71" y="15"/>
                    </a:cubicBezTo>
                    <a:cubicBezTo>
                      <a:pt x="79" y="22"/>
                      <a:pt x="83" y="33"/>
                      <a:pt x="83" y="44"/>
                    </a:cubicBezTo>
                    <a:cubicBezTo>
                      <a:pt x="83" y="54"/>
                      <a:pt x="79" y="65"/>
                      <a:pt x="71" y="72"/>
                    </a:cubicBezTo>
                    <a:cubicBezTo>
                      <a:pt x="70" y="73"/>
                      <a:pt x="69" y="74"/>
                      <a:pt x="68" y="74"/>
                    </a:cubicBezTo>
                    <a:close/>
                    <a:moveTo>
                      <a:pt x="52" y="65"/>
                    </a:moveTo>
                    <a:cubicBezTo>
                      <a:pt x="51" y="65"/>
                      <a:pt x="49" y="65"/>
                      <a:pt x="49" y="64"/>
                    </a:cubicBezTo>
                    <a:cubicBezTo>
                      <a:pt x="47" y="62"/>
                      <a:pt x="47" y="59"/>
                      <a:pt x="49" y="57"/>
                    </a:cubicBezTo>
                    <a:cubicBezTo>
                      <a:pt x="56" y="50"/>
                      <a:pt x="56" y="37"/>
                      <a:pt x="49" y="30"/>
                    </a:cubicBezTo>
                    <a:cubicBezTo>
                      <a:pt x="47" y="28"/>
                      <a:pt x="47" y="25"/>
                      <a:pt x="49" y="23"/>
                    </a:cubicBezTo>
                    <a:cubicBezTo>
                      <a:pt x="50" y="22"/>
                      <a:pt x="53" y="22"/>
                      <a:pt x="55" y="23"/>
                    </a:cubicBezTo>
                    <a:cubicBezTo>
                      <a:pt x="66" y="34"/>
                      <a:pt x="66" y="53"/>
                      <a:pt x="55" y="64"/>
                    </a:cubicBezTo>
                    <a:cubicBezTo>
                      <a:pt x="54" y="65"/>
                      <a:pt x="53" y="65"/>
                      <a:pt x="52" y="65"/>
                    </a:cubicBezTo>
                    <a:close/>
                    <a:moveTo>
                      <a:pt x="38" y="3"/>
                    </a:moveTo>
                    <a:cubicBezTo>
                      <a:pt x="40" y="0"/>
                      <a:pt x="42" y="1"/>
                      <a:pt x="42" y="5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2" y="86"/>
                      <a:pt x="40" y="87"/>
                      <a:pt x="38" y="84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5" y="25"/>
                      <a:pt x="15" y="25"/>
                      <a:pt x="15" y="25"/>
                    </a:cubicBezTo>
                    <a:lnTo>
                      <a:pt x="3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任意多边形 105"/>
              <p:cNvSpPr/>
              <p:nvPr/>
            </p:nvSpPr>
            <p:spPr bwMode="auto">
              <a:xfrm>
                <a:off x="8986444" y="3544348"/>
                <a:ext cx="369936" cy="326873"/>
              </a:xfrm>
              <a:custGeom>
                <a:avLst/>
                <a:gdLst>
                  <a:gd name="T0" fmla="*/ 124 w 189"/>
                  <a:gd name="T1" fmla="*/ 23 h 167"/>
                  <a:gd name="T2" fmla="*/ 65 w 189"/>
                  <a:gd name="T3" fmla="*/ 0 h 167"/>
                  <a:gd name="T4" fmla="*/ 0 w 189"/>
                  <a:gd name="T5" fmla="*/ 23 h 167"/>
                  <a:gd name="T6" fmla="*/ 0 w 189"/>
                  <a:gd name="T7" fmla="*/ 167 h 167"/>
                  <a:gd name="T8" fmla="*/ 65 w 189"/>
                  <a:gd name="T9" fmla="*/ 142 h 167"/>
                  <a:gd name="T10" fmla="*/ 124 w 189"/>
                  <a:gd name="T11" fmla="*/ 167 h 167"/>
                  <a:gd name="T12" fmla="*/ 189 w 189"/>
                  <a:gd name="T13" fmla="*/ 142 h 167"/>
                  <a:gd name="T14" fmla="*/ 189 w 189"/>
                  <a:gd name="T15" fmla="*/ 0 h 167"/>
                  <a:gd name="T16" fmla="*/ 124 w 189"/>
                  <a:gd name="T17" fmla="*/ 23 h 167"/>
                  <a:gd name="T18" fmla="*/ 70 w 189"/>
                  <a:gd name="T19" fmla="*/ 15 h 167"/>
                  <a:gd name="T20" fmla="*/ 119 w 189"/>
                  <a:gd name="T21" fmla="*/ 35 h 167"/>
                  <a:gd name="T22" fmla="*/ 119 w 189"/>
                  <a:gd name="T23" fmla="*/ 152 h 167"/>
                  <a:gd name="T24" fmla="*/ 70 w 189"/>
                  <a:gd name="T25" fmla="*/ 133 h 167"/>
                  <a:gd name="T26" fmla="*/ 70 w 189"/>
                  <a:gd name="T27" fmla="*/ 15 h 167"/>
                  <a:gd name="T28" fmla="*/ 11 w 189"/>
                  <a:gd name="T29" fmla="*/ 31 h 167"/>
                  <a:gd name="T30" fmla="*/ 58 w 189"/>
                  <a:gd name="T31" fmla="*/ 15 h 167"/>
                  <a:gd name="T32" fmla="*/ 58 w 189"/>
                  <a:gd name="T33" fmla="*/ 133 h 167"/>
                  <a:gd name="T34" fmla="*/ 11 w 189"/>
                  <a:gd name="T35" fmla="*/ 151 h 167"/>
                  <a:gd name="T36" fmla="*/ 11 w 189"/>
                  <a:gd name="T37" fmla="*/ 31 h 167"/>
                  <a:gd name="T38" fmla="*/ 178 w 189"/>
                  <a:gd name="T39" fmla="*/ 134 h 167"/>
                  <a:gd name="T40" fmla="*/ 130 w 189"/>
                  <a:gd name="T41" fmla="*/ 152 h 167"/>
                  <a:gd name="T42" fmla="*/ 130 w 189"/>
                  <a:gd name="T43" fmla="*/ 35 h 167"/>
                  <a:gd name="T44" fmla="*/ 178 w 189"/>
                  <a:gd name="T45" fmla="*/ 17 h 167"/>
                  <a:gd name="T46" fmla="*/ 178 w 189"/>
                  <a:gd name="T47" fmla="*/ 13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167">
                    <a:moveTo>
                      <a:pt x="124" y="23"/>
                    </a:moveTo>
                    <a:lnTo>
                      <a:pt x="65" y="0"/>
                    </a:lnTo>
                    <a:lnTo>
                      <a:pt x="0" y="23"/>
                    </a:lnTo>
                    <a:lnTo>
                      <a:pt x="0" y="167"/>
                    </a:lnTo>
                    <a:lnTo>
                      <a:pt x="65" y="142"/>
                    </a:lnTo>
                    <a:lnTo>
                      <a:pt x="124" y="167"/>
                    </a:lnTo>
                    <a:lnTo>
                      <a:pt x="189" y="142"/>
                    </a:lnTo>
                    <a:lnTo>
                      <a:pt x="189" y="0"/>
                    </a:lnTo>
                    <a:lnTo>
                      <a:pt x="124" y="23"/>
                    </a:lnTo>
                    <a:close/>
                    <a:moveTo>
                      <a:pt x="70" y="15"/>
                    </a:moveTo>
                    <a:lnTo>
                      <a:pt x="119" y="35"/>
                    </a:lnTo>
                    <a:lnTo>
                      <a:pt x="119" y="152"/>
                    </a:lnTo>
                    <a:lnTo>
                      <a:pt x="70" y="133"/>
                    </a:lnTo>
                    <a:lnTo>
                      <a:pt x="70" y="15"/>
                    </a:lnTo>
                    <a:close/>
                    <a:moveTo>
                      <a:pt x="11" y="31"/>
                    </a:moveTo>
                    <a:lnTo>
                      <a:pt x="58" y="15"/>
                    </a:lnTo>
                    <a:lnTo>
                      <a:pt x="58" y="133"/>
                    </a:lnTo>
                    <a:lnTo>
                      <a:pt x="11" y="151"/>
                    </a:lnTo>
                    <a:lnTo>
                      <a:pt x="11" y="31"/>
                    </a:lnTo>
                    <a:close/>
                    <a:moveTo>
                      <a:pt x="178" y="134"/>
                    </a:moveTo>
                    <a:lnTo>
                      <a:pt x="130" y="152"/>
                    </a:lnTo>
                    <a:lnTo>
                      <a:pt x="130" y="35"/>
                    </a:lnTo>
                    <a:lnTo>
                      <a:pt x="178" y="17"/>
                    </a:lnTo>
                    <a:lnTo>
                      <a:pt x="178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任意多边形 106"/>
              <p:cNvSpPr/>
              <p:nvPr/>
            </p:nvSpPr>
            <p:spPr bwMode="auto">
              <a:xfrm>
                <a:off x="9078439" y="2322975"/>
                <a:ext cx="405168" cy="409081"/>
              </a:xfrm>
              <a:custGeom>
                <a:avLst/>
                <a:gdLst>
                  <a:gd name="T0" fmla="*/ 63 w 127"/>
                  <a:gd name="T1" fmla="*/ 0 h 128"/>
                  <a:gd name="T2" fmla="*/ 0 w 127"/>
                  <a:gd name="T3" fmla="*/ 64 h 128"/>
                  <a:gd name="T4" fmla="*/ 63 w 127"/>
                  <a:gd name="T5" fmla="*/ 128 h 128"/>
                  <a:gd name="T6" fmla="*/ 127 w 127"/>
                  <a:gd name="T7" fmla="*/ 64 h 128"/>
                  <a:gd name="T8" fmla="*/ 63 w 127"/>
                  <a:gd name="T9" fmla="*/ 0 h 128"/>
                  <a:gd name="T10" fmla="*/ 52 w 127"/>
                  <a:gd name="T11" fmla="*/ 104 h 128"/>
                  <a:gd name="T12" fmla="*/ 25 w 127"/>
                  <a:gd name="T13" fmla="*/ 69 h 128"/>
                  <a:gd name="T14" fmla="*/ 37 w 127"/>
                  <a:gd name="T15" fmla="*/ 57 h 128"/>
                  <a:gd name="T16" fmla="*/ 52 w 127"/>
                  <a:gd name="T17" fmla="*/ 76 h 128"/>
                  <a:gd name="T18" fmla="*/ 98 w 127"/>
                  <a:gd name="T19" fmla="*/ 38 h 128"/>
                  <a:gd name="T20" fmla="*/ 103 w 127"/>
                  <a:gd name="T21" fmla="*/ 44 h 128"/>
                  <a:gd name="T22" fmla="*/ 52 w 127"/>
                  <a:gd name="T23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7" h="128">
                    <a:moveTo>
                      <a:pt x="63" y="0"/>
                    </a:moveTo>
                    <a:cubicBezTo>
                      <a:pt x="28" y="0"/>
                      <a:pt x="0" y="29"/>
                      <a:pt x="0" y="64"/>
                    </a:cubicBezTo>
                    <a:cubicBezTo>
                      <a:pt x="0" y="99"/>
                      <a:pt x="28" y="128"/>
                      <a:pt x="63" y="128"/>
                    </a:cubicBezTo>
                    <a:cubicBezTo>
                      <a:pt x="99" y="128"/>
                      <a:pt x="127" y="99"/>
                      <a:pt x="127" y="64"/>
                    </a:cubicBezTo>
                    <a:cubicBezTo>
                      <a:pt x="127" y="29"/>
                      <a:pt x="99" y="0"/>
                      <a:pt x="63" y="0"/>
                    </a:cubicBezTo>
                    <a:close/>
                    <a:moveTo>
                      <a:pt x="52" y="104"/>
                    </a:moveTo>
                    <a:cubicBezTo>
                      <a:pt x="25" y="69"/>
                      <a:pt x="25" y="69"/>
                      <a:pt x="25" y="69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103" y="44"/>
                      <a:pt x="103" y="44"/>
                      <a:pt x="103" y="44"/>
                    </a:cubicBezTo>
                    <a:lnTo>
                      <a:pt x="52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任意多边形 107"/>
              <p:cNvSpPr/>
              <p:nvPr/>
            </p:nvSpPr>
            <p:spPr bwMode="auto">
              <a:xfrm>
                <a:off x="10258707" y="5188504"/>
                <a:ext cx="307301" cy="307300"/>
              </a:xfrm>
              <a:custGeom>
                <a:avLst/>
                <a:gdLst>
                  <a:gd name="T0" fmla="*/ 0 w 157"/>
                  <a:gd name="T1" fmla="*/ 74 h 157"/>
                  <a:gd name="T2" fmla="*/ 0 w 157"/>
                  <a:gd name="T3" fmla="*/ 23 h 157"/>
                  <a:gd name="T4" fmla="*/ 64 w 157"/>
                  <a:gd name="T5" fmla="*/ 13 h 157"/>
                  <a:gd name="T6" fmla="*/ 64 w 157"/>
                  <a:gd name="T7" fmla="*/ 74 h 157"/>
                  <a:gd name="T8" fmla="*/ 0 w 157"/>
                  <a:gd name="T9" fmla="*/ 74 h 157"/>
                  <a:gd name="T10" fmla="*/ 73 w 157"/>
                  <a:gd name="T11" fmla="*/ 12 h 157"/>
                  <a:gd name="T12" fmla="*/ 157 w 157"/>
                  <a:gd name="T13" fmla="*/ 0 h 157"/>
                  <a:gd name="T14" fmla="*/ 157 w 157"/>
                  <a:gd name="T15" fmla="*/ 74 h 157"/>
                  <a:gd name="T16" fmla="*/ 73 w 157"/>
                  <a:gd name="T17" fmla="*/ 74 h 157"/>
                  <a:gd name="T18" fmla="*/ 73 w 157"/>
                  <a:gd name="T19" fmla="*/ 12 h 157"/>
                  <a:gd name="T20" fmla="*/ 157 w 157"/>
                  <a:gd name="T21" fmla="*/ 84 h 157"/>
                  <a:gd name="T22" fmla="*/ 157 w 157"/>
                  <a:gd name="T23" fmla="*/ 157 h 157"/>
                  <a:gd name="T24" fmla="*/ 73 w 157"/>
                  <a:gd name="T25" fmla="*/ 146 h 157"/>
                  <a:gd name="T26" fmla="*/ 73 w 157"/>
                  <a:gd name="T27" fmla="*/ 84 h 157"/>
                  <a:gd name="T28" fmla="*/ 157 w 157"/>
                  <a:gd name="T29" fmla="*/ 84 h 157"/>
                  <a:gd name="T30" fmla="*/ 64 w 157"/>
                  <a:gd name="T31" fmla="*/ 144 h 157"/>
                  <a:gd name="T32" fmla="*/ 0 w 157"/>
                  <a:gd name="T33" fmla="*/ 136 h 157"/>
                  <a:gd name="T34" fmla="*/ 0 w 157"/>
                  <a:gd name="T35" fmla="*/ 84 h 157"/>
                  <a:gd name="T36" fmla="*/ 64 w 157"/>
                  <a:gd name="T37" fmla="*/ 84 h 157"/>
                  <a:gd name="T38" fmla="*/ 64 w 157"/>
                  <a:gd name="T39" fmla="*/ 14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57">
                    <a:moveTo>
                      <a:pt x="0" y="74"/>
                    </a:moveTo>
                    <a:lnTo>
                      <a:pt x="0" y="23"/>
                    </a:lnTo>
                    <a:lnTo>
                      <a:pt x="64" y="13"/>
                    </a:lnTo>
                    <a:lnTo>
                      <a:pt x="64" y="74"/>
                    </a:lnTo>
                    <a:lnTo>
                      <a:pt x="0" y="74"/>
                    </a:lnTo>
                    <a:close/>
                    <a:moveTo>
                      <a:pt x="73" y="12"/>
                    </a:moveTo>
                    <a:lnTo>
                      <a:pt x="157" y="0"/>
                    </a:lnTo>
                    <a:lnTo>
                      <a:pt x="157" y="74"/>
                    </a:lnTo>
                    <a:lnTo>
                      <a:pt x="73" y="74"/>
                    </a:lnTo>
                    <a:lnTo>
                      <a:pt x="73" y="12"/>
                    </a:lnTo>
                    <a:close/>
                    <a:moveTo>
                      <a:pt x="157" y="84"/>
                    </a:moveTo>
                    <a:lnTo>
                      <a:pt x="157" y="157"/>
                    </a:lnTo>
                    <a:lnTo>
                      <a:pt x="73" y="146"/>
                    </a:lnTo>
                    <a:lnTo>
                      <a:pt x="73" y="84"/>
                    </a:lnTo>
                    <a:lnTo>
                      <a:pt x="157" y="84"/>
                    </a:lnTo>
                    <a:close/>
                    <a:moveTo>
                      <a:pt x="64" y="144"/>
                    </a:moveTo>
                    <a:lnTo>
                      <a:pt x="0" y="136"/>
                    </a:lnTo>
                    <a:lnTo>
                      <a:pt x="0" y="84"/>
                    </a:lnTo>
                    <a:lnTo>
                      <a:pt x="64" y="84"/>
                    </a:lnTo>
                    <a:lnTo>
                      <a:pt x="6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任意多边形 108"/>
              <p:cNvSpPr/>
              <p:nvPr/>
            </p:nvSpPr>
            <p:spPr bwMode="auto">
              <a:xfrm>
                <a:off x="9922047" y="5121955"/>
                <a:ext cx="272069" cy="272068"/>
              </a:xfrm>
              <a:custGeom>
                <a:avLst/>
                <a:gdLst>
                  <a:gd name="T0" fmla="*/ 11 w 85"/>
                  <a:gd name="T1" fmla="*/ 42 h 85"/>
                  <a:gd name="T2" fmla="*/ 29 w 85"/>
                  <a:gd name="T3" fmla="*/ 70 h 85"/>
                  <a:gd name="T4" fmla="*/ 14 w 85"/>
                  <a:gd name="T5" fmla="*/ 30 h 85"/>
                  <a:gd name="T6" fmla="*/ 11 w 85"/>
                  <a:gd name="T7" fmla="*/ 42 h 85"/>
                  <a:gd name="T8" fmla="*/ 64 w 85"/>
                  <a:gd name="T9" fmla="*/ 41 h 85"/>
                  <a:gd name="T10" fmla="*/ 62 w 85"/>
                  <a:gd name="T11" fmla="*/ 32 h 85"/>
                  <a:gd name="T12" fmla="*/ 59 w 85"/>
                  <a:gd name="T13" fmla="*/ 25 h 85"/>
                  <a:gd name="T14" fmla="*/ 64 w 85"/>
                  <a:gd name="T15" fmla="*/ 20 h 85"/>
                  <a:gd name="T16" fmla="*/ 64 w 85"/>
                  <a:gd name="T17" fmla="*/ 20 h 85"/>
                  <a:gd name="T18" fmla="*/ 43 w 85"/>
                  <a:gd name="T19" fmla="*/ 11 h 85"/>
                  <a:gd name="T20" fmla="*/ 16 w 85"/>
                  <a:gd name="T21" fmla="*/ 25 h 85"/>
                  <a:gd name="T22" fmla="*/ 18 w 85"/>
                  <a:gd name="T23" fmla="*/ 25 h 85"/>
                  <a:gd name="T24" fmla="*/ 27 w 85"/>
                  <a:gd name="T25" fmla="*/ 25 h 85"/>
                  <a:gd name="T26" fmla="*/ 27 w 85"/>
                  <a:gd name="T27" fmla="*/ 28 h 85"/>
                  <a:gd name="T28" fmla="*/ 23 w 85"/>
                  <a:gd name="T29" fmla="*/ 28 h 85"/>
                  <a:gd name="T30" fmla="*/ 35 w 85"/>
                  <a:gd name="T31" fmla="*/ 61 h 85"/>
                  <a:gd name="T32" fmla="*/ 42 w 85"/>
                  <a:gd name="T33" fmla="*/ 41 h 85"/>
                  <a:gd name="T34" fmla="*/ 37 w 85"/>
                  <a:gd name="T35" fmla="*/ 28 h 85"/>
                  <a:gd name="T36" fmla="*/ 34 w 85"/>
                  <a:gd name="T37" fmla="*/ 28 h 85"/>
                  <a:gd name="T38" fmla="*/ 34 w 85"/>
                  <a:gd name="T39" fmla="*/ 25 h 85"/>
                  <a:gd name="T40" fmla="*/ 42 w 85"/>
                  <a:gd name="T41" fmla="*/ 25 h 85"/>
                  <a:gd name="T42" fmla="*/ 51 w 85"/>
                  <a:gd name="T43" fmla="*/ 25 h 85"/>
                  <a:gd name="T44" fmla="*/ 51 w 85"/>
                  <a:gd name="T45" fmla="*/ 28 h 85"/>
                  <a:gd name="T46" fmla="*/ 47 w 85"/>
                  <a:gd name="T47" fmla="*/ 28 h 85"/>
                  <a:gd name="T48" fmla="*/ 59 w 85"/>
                  <a:gd name="T49" fmla="*/ 61 h 85"/>
                  <a:gd name="T50" fmla="*/ 62 w 85"/>
                  <a:gd name="T51" fmla="*/ 51 h 85"/>
                  <a:gd name="T52" fmla="*/ 64 w 85"/>
                  <a:gd name="T53" fmla="*/ 41 h 85"/>
                  <a:gd name="T54" fmla="*/ 43 w 85"/>
                  <a:gd name="T55" fmla="*/ 45 h 85"/>
                  <a:gd name="T56" fmla="*/ 34 w 85"/>
                  <a:gd name="T57" fmla="*/ 72 h 85"/>
                  <a:gd name="T58" fmla="*/ 43 w 85"/>
                  <a:gd name="T59" fmla="*/ 73 h 85"/>
                  <a:gd name="T60" fmla="*/ 53 w 85"/>
                  <a:gd name="T61" fmla="*/ 72 h 85"/>
                  <a:gd name="T62" fmla="*/ 53 w 85"/>
                  <a:gd name="T63" fmla="*/ 71 h 85"/>
                  <a:gd name="T64" fmla="*/ 43 w 85"/>
                  <a:gd name="T65" fmla="*/ 45 h 85"/>
                  <a:gd name="T66" fmla="*/ 71 w 85"/>
                  <a:gd name="T67" fmla="*/ 28 h 85"/>
                  <a:gd name="T68" fmla="*/ 71 w 85"/>
                  <a:gd name="T69" fmla="*/ 31 h 85"/>
                  <a:gd name="T70" fmla="*/ 69 w 85"/>
                  <a:gd name="T71" fmla="*/ 42 h 85"/>
                  <a:gd name="T72" fmla="*/ 59 w 85"/>
                  <a:gd name="T73" fmla="*/ 69 h 85"/>
                  <a:gd name="T74" fmla="*/ 75 w 85"/>
                  <a:gd name="T75" fmla="*/ 42 h 85"/>
                  <a:gd name="T76" fmla="*/ 71 w 85"/>
                  <a:gd name="T77" fmla="*/ 28 h 85"/>
                  <a:gd name="T78" fmla="*/ 43 w 85"/>
                  <a:gd name="T79" fmla="*/ 0 h 85"/>
                  <a:gd name="T80" fmla="*/ 0 w 85"/>
                  <a:gd name="T81" fmla="*/ 42 h 85"/>
                  <a:gd name="T82" fmla="*/ 43 w 85"/>
                  <a:gd name="T83" fmla="*/ 85 h 85"/>
                  <a:gd name="T84" fmla="*/ 85 w 85"/>
                  <a:gd name="T85" fmla="*/ 42 h 85"/>
                  <a:gd name="T86" fmla="*/ 43 w 85"/>
                  <a:gd name="T87" fmla="*/ 0 h 85"/>
                  <a:gd name="T88" fmla="*/ 43 w 85"/>
                  <a:gd name="T89" fmla="*/ 79 h 85"/>
                  <a:gd name="T90" fmla="*/ 6 w 85"/>
                  <a:gd name="T91" fmla="*/ 42 h 85"/>
                  <a:gd name="T92" fmla="*/ 43 w 85"/>
                  <a:gd name="T93" fmla="*/ 5 h 85"/>
                  <a:gd name="T94" fmla="*/ 80 w 85"/>
                  <a:gd name="T95" fmla="*/ 42 h 85"/>
                  <a:gd name="T96" fmla="*/ 43 w 85"/>
                  <a:gd name="T97" fmla="*/ 7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" h="85">
                    <a:moveTo>
                      <a:pt x="11" y="42"/>
                    </a:moveTo>
                    <a:cubicBezTo>
                      <a:pt x="11" y="55"/>
                      <a:pt x="18" y="65"/>
                      <a:pt x="29" y="7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2" y="34"/>
                      <a:pt x="11" y="38"/>
                      <a:pt x="11" y="42"/>
                    </a:cubicBezTo>
                    <a:close/>
                    <a:moveTo>
                      <a:pt x="64" y="41"/>
                    </a:moveTo>
                    <a:cubicBezTo>
                      <a:pt x="64" y="37"/>
                      <a:pt x="63" y="34"/>
                      <a:pt x="62" y="32"/>
                    </a:cubicBezTo>
                    <a:cubicBezTo>
                      <a:pt x="60" y="30"/>
                      <a:pt x="59" y="28"/>
                      <a:pt x="59" y="25"/>
                    </a:cubicBezTo>
                    <a:cubicBezTo>
                      <a:pt x="59" y="22"/>
                      <a:pt x="61" y="20"/>
                      <a:pt x="64" y="20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59" y="15"/>
                      <a:pt x="51" y="11"/>
                      <a:pt x="43" y="11"/>
                    </a:cubicBezTo>
                    <a:cubicBezTo>
                      <a:pt x="32" y="11"/>
                      <a:pt x="22" y="17"/>
                      <a:pt x="16" y="25"/>
                    </a:cubicBezTo>
                    <a:cubicBezTo>
                      <a:pt x="17" y="25"/>
                      <a:pt x="18" y="25"/>
                      <a:pt x="18" y="25"/>
                    </a:cubicBezTo>
                    <a:cubicBezTo>
                      <a:pt x="22" y="25"/>
                      <a:pt x="27" y="25"/>
                      <a:pt x="27" y="25"/>
                    </a:cubicBezTo>
                    <a:cubicBezTo>
                      <a:pt x="29" y="25"/>
                      <a:pt x="29" y="27"/>
                      <a:pt x="27" y="28"/>
                    </a:cubicBezTo>
                    <a:cubicBezTo>
                      <a:pt x="27" y="28"/>
                      <a:pt x="25" y="28"/>
                      <a:pt x="23" y="28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5" y="28"/>
                      <a:pt x="34" y="28"/>
                      <a:pt x="34" y="28"/>
                    </a:cubicBezTo>
                    <a:cubicBezTo>
                      <a:pt x="32" y="27"/>
                      <a:pt x="32" y="25"/>
                      <a:pt x="34" y="25"/>
                    </a:cubicBezTo>
                    <a:cubicBezTo>
                      <a:pt x="34" y="25"/>
                      <a:pt x="39" y="25"/>
                      <a:pt x="42" y="25"/>
                    </a:cubicBezTo>
                    <a:cubicBezTo>
                      <a:pt x="46" y="25"/>
                      <a:pt x="51" y="25"/>
                      <a:pt x="51" y="25"/>
                    </a:cubicBezTo>
                    <a:cubicBezTo>
                      <a:pt x="52" y="25"/>
                      <a:pt x="53" y="27"/>
                      <a:pt x="51" y="28"/>
                    </a:cubicBezTo>
                    <a:cubicBezTo>
                      <a:pt x="51" y="28"/>
                      <a:pt x="49" y="28"/>
                      <a:pt x="47" y="28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63" y="47"/>
                      <a:pt x="64" y="43"/>
                      <a:pt x="64" y="41"/>
                    </a:cubicBezTo>
                    <a:close/>
                    <a:moveTo>
                      <a:pt x="43" y="45"/>
                    </a:moveTo>
                    <a:cubicBezTo>
                      <a:pt x="34" y="72"/>
                      <a:pt x="34" y="72"/>
                      <a:pt x="34" y="72"/>
                    </a:cubicBezTo>
                    <a:cubicBezTo>
                      <a:pt x="37" y="73"/>
                      <a:pt x="40" y="73"/>
                      <a:pt x="43" y="73"/>
                    </a:cubicBezTo>
                    <a:cubicBezTo>
                      <a:pt x="47" y="73"/>
                      <a:pt x="50" y="73"/>
                      <a:pt x="53" y="72"/>
                    </a:cubicBezTo>
                    <a:cubicBezTo>
                      <a:pt x="53" y="71"/>
                      <a:pt x="53" y="71"/>
                      <a:pt x="53" y="71"/>
                    </a:cubicBezTo>
                    <a:lnTo>
                      <a:pt x="43" y="45"/>
                    </a:lnTo>
                    <a:close/>
                    <a:moveTo>
                      <a:pt x="71" y="28"/>
                    </a:moveTo>
                    <a:cubicBezTo>
                      <a:pt x="71" y="29"/>
                      <a:pt x="71" y="30"/>
                      <a:pt x="71" y="31"/>
                    </a:cubicBezTo>
                    <a:cubicBezTo>
                      <a:pt x="71" y="34"/>
                      <a:pt x="70" y="37"/>
                      <a:pt x="69" y="42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68" y="64"/>
                      <a:pt x="75" y="54"/>
                      <a:pt x="75" y="42"/>
                    </a:cubicBezTo>
                    <a:cubicBezTo>
                      <a:pt x="75" y="37"/>
                      <a:pt x="73" y="32"/>
                      <a:pt x="71" y="28"/>
                    </a:cubicBezTo>
                    <a:close/>
                    <a:moveTo>
                      <a:pt x="43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66"/>
                      <a:pt x="19" y="85"/>
                      <a:pt x="43" y="85"/>
                    </a:cubicBezTo>
                    <a:cubicBezTo>
                      <a:pt x="66" y="85"/>
                      <a:pt x="85" y="66"/>
                      <a:pt x="85" y="42"/>
                    </a:cubicBezTo>
                    <a:cubicBezTo>
                      <a:pt x="85" y="19"/>
                      <a:pt x="66" y="0"/>
                      <a:pt x="43" y="0"/>
                    </a:cubicBezTo>
                    <a:close/>
                    <a:moveTo>
                      <a:pt x="43" y="79"/>
                    </a:moveTo>
                    <a:cubicBezTo>
                      <a:pt x="22" y="79"/>
                      <a:pt x="6" y="63"/>
                      <a:pt x="6" y="42"/>
                    </a:cubicBezTo>
                    <a:cubicBezTo>
                      <a:pt x="6" y="22"/>
                      <a:pt x="22" y="5"/>
                      <a:pt x="43" y="5"/>
                    </a:cubicBezTo>
                    <a:cubicBezTo>
                      <a:pt x="63" y="5"/>
                      <a:pt x="80" y="22"/>
                      <a:pt x="80" y="42"/>
                    </a:cubicBezTo>
                    <a:cubicBezTo>
                      <a:pt x="80" y="63"/>
                      <a:pt x="63" y="79"/>
                      <a:pt x="43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任意多边形 109"/>
              <p:cNvSpPr/>
              <p:nvPr/>
            </p:nvSpPr>
            <p:spPr bwMode="auto">
              <a:xfrm>
                <a:off x="10258707" y="5621075"/>
                <a:ext cx="364063" cy="360148"/>
              </a:xfrm>
              <a:custGeom>
                <a:avLst/>
                <a:gdLst>
                  <a:gd name="T0" fmla="*/ 110 w 114"/>
                  <a:gd name="T1" fmla="*/ 90 h 113"/>
                  <a:gd name="T2" fmla="*/ 60 w 114"/>
                  <a:gd name="T3" fmla="*/ 47 h 113"/>
                  <a:gd name="T4" fmla="*/ 64 w 114"/>
                  <a:gd name="T5" fmla="*/ 32 h 113"/>
                  <a:gd name="T6" fmla="*/ 32 w 114"/>
                  <a:gd name="T7" fmla="*/ 0 h 113"/>
                  <a:gd name="T8" fmla="*/ 23 w 114"/>
                  <a:gd name="T9" fmla="*/ 1 h 113"/>
                  <a:gd name="T10" fmla="*/ 41 w 114"/>
                  <a:gd name="T11" fmla="*/ 20 h 113"/>
                  <a:gd name="T12" fmla="*/ 41 w 114"/>
                  <a:gd name="T13" fmla="*/ 30 h 113"/>
                  <a:gd name="T14" fmla="*/ 30 w 114"/>
                  <a:gd name="T15" fmla="*/ 41 h 113"/>
                  <a:gd name="T16" fmla="*/ 20 w 114"/>
                  <a:gd name="T17" fmla="*/ 41 h 113"/>
                  <a:gd name="T18" fmla="*/ 1 w 114"/>
                  <a:gd name="T19" fmla="*/ 23 h 113"/>
                  <a:gd name="T20" fmla="*/ 0 w 114"/>
                  <a:gd name="T21" fmla="*/ 32 h 113"/>
                  <a:gd name="T22" fmla="*/ 32 w 114"/>
                  <a:gd name="T23" fmla="*/ 63 h 113"/>
                  <a:gd name="T24" fmla="*/ 47 w 114"/>
                  <a:gd name="T25" fmla="*/ 60 h 113"/>
                  <a:gd name="T26" fmla="*/ 90 w 114"/>
                  <a:gd name="T27" fmla="*/ 110 h 113"/>
                  <a:gd name="T28" fmla="*/ 100 w 114"/>
                  <a:gd name="T29" fmla="*/ 111 h 113"/>
                  <a:gd name="T30" fmla="*/ 111 w 114"/>
                  <a:gd name="T31" fmla="*/ 100 h 113"/>
                  <a:gd name="T32" fmla="*/ 110 w 114"/>
                  <a:gd name="T33" fmla="*/ 9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113">
                    <a:moveTo>
                      <a:pt x="110" y="90"/>
                    </a:moveTo>
                    <a:cubicBezTo>
                      <a:pt x="60" y="47"/>
                      <a:pt x="60" y="47"/>
                      <a:pt x="60" y="47"/>
                    </a:cubicBezTo>
                    <a:cubicBezTo>
                      <a:pt x="62" y="42"/>
                      <a:pt x="64" y="37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29" y="0"/>
                      <a:pt x="26" y="0"/>
                      <a:pt x="23" y="1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4" y="22"/>
                      <a:pt x="44" y="27"/>
                      <a:pt x="41" y="30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27" y="44"/>
                      <a:pt x="23" y="44"/>
                      <a:pt x="20" y="41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0" y="29"/>
                      <a:pt x="0" y="32"/>
                    </a:cubicBezTo>
                    <a:cubicBezTo>
                      <a:pt x="0" y="49"/>
                      <a:pt x="14" y="63"/>
                      <a:pt x="32" y="63"/>
                    </a:cubicBezTo>
                    <a:cubicBezTo>
                      <a:pt x="37" y="63"/>
                      <a:pt x="42" y="62"/>
                      <a:pt x="47" y="6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3" y="113"/>
                      <a:pt x="97" y="113"/>
                      <a:pt x="100" y="111"/>
                    </a:cubicBezTo>
                    <a:cubicBezTo>
                      <a:pt x="111" y="100"/>
                      <a:pt x="111" y="100"/>
                      <a:pt x="111" y="100"/>
                    </a:cubicBezTo>
                    <a:cubicBezTo>
                      <a:pt x="114" y="97"/>
                      <a:pt x="113" y="93"/>
                      <a:pt x="110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任意多边形 110"/>
              <p:cNvSpPr/>
              <p:nvPr/>
            </p:nvSpPr>
            <p:spPr bwMode="auto">
              <a:xfrm>
                <a:off x="9160647" y="5274627"/>
                <a:ext cx="358192" cy="550009"/>
              </a:xfrm>
              <a:custGeom>
                <a:avLst/>
                <a:gdLst>
                  <a:gd name="T0" fmla="*/ 84 w 112"/>
                  <a:gd name="T1" fmla="*/ 3 h 172"/>
                  <a:gd name="T2" fmla="*/ 111 w 112"/>
                  <a:gd name="T3" fmla="*/ 19 h 172"/>
                  <a:gd name="T4" fmla="*/ 110 w 112"/>
                  <a:gd name="T5" fmla="*/ 33 h 172"/>
                  <a:gd name="T6" fmla="*/ 103 w 112"/>
                  <a:gd name="T7" fmla="*/ 44 h 172"/>
                  <a:gd name="T8" fmla="*/ 65 w 112"/>
                  <a:gd name="T9" fmla="*/ 21 h 172"/>
                  <a:gd name="T10" fmla="*/ 72 w 112"/>
                  <a:gd name="T11" fmla="*/ 10 h 172"/>
                  <a:gd name="T12" fmla="*/ 84 w 112"/>
                  <a:gd name="T13" fmla="*/ 3 h 172"/>
                  <a:gd name="T14" fmla="*/ 0 w 112"/>
                  <a:gd name="T15" fmla="*/ 130 h 172"/>
                  <a:gd name="T16" fmla="*/ 1 w 112"/>
                  <a:gd name="T17" fmla="*/ 172 h 172"/>
                  <a:gd name="T18" fmla="*/ 38 w 112"/>
                  <a:gd name="T19" fmla="*/ 153 h 172"/>
                  <a:gd name="T20" fmla="*/ 98 w 112"/>
                  <a:gd name="T21" fmla="*/ 52 h 172"/>
                  <a:gd name="T22" fmla="*/ 60 w 112"/>
                  <a:gd name="T23" fmla="*/ 29 h 172"/>
                  <a:gd name="T24" fmla="*/ 0 w 112"/>
                  <a:gd name="T25" fmla="*/ 130 h 172"/>
                  <a:gd name="T26" fmla="*/ 76 w 112"/>
                  <a:gd name="T27" fmla="*/ 57 h 172"/>
                  <a:gd name="T28" fmla="*/ 30 w 112"/>
                  <a:gd name="T29" fmla="*/ 134 h 172"/>
                  <a:gd name="T30" fmla="*/ 20 w 112"/>
                  <a:gd name="T31" fmla="*/ 128 h 172"/>
                  <a:gd name="T32" fmla="*/ 66 w 112"/>
                  <a:gd name="T33" fmla="*/ 52 h 172"/>
                  <a:gd name="T34" fmla="*/ 76 w 112"/>
                  <a:gd name="T35" fmla="*/ 5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2" h="172">
                    <a:moveTo>
                      <a:pt x="84" y="3"/>
                    </a:moveTo>
                    <a:cubicBezTo>
                      <a:pt x="96" y="0"/>
                      <a:pt x="108" y="7"/>
                      <a:pt x="111" y="19"/>
                    </a:cubicBezTo>
                    <a:cubicBezTo>
                      <a:pt x="112" y="24"/>
                      <a:pt x="112" y="29"/>
                      <a:pt x="110" y="33"/>
                    </a:cubicBezTo>
                    <a:cubicBezTo>
                      <a:pt x="103" y="44"/>
                      <a:pt x="103" y="44"/>
                      <a:pt x="103" y="44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72" y="10"/>
                      <a:pt x="72" y="10"/>
                      <a:pt x="72" y="10"/>
                    </a:cubicBezTo>
                    <a:cubicBezTo>
                      <a:pt x="75" y="7"/>
                      <a:pt x="79" y="4"/>
                      <a:pt x="84" y="3"/>
                    </a:cubicBezTo>
                    <a:close/>
                    <a:moveTo>
                      <a:pt x="0" y="130"/>
                    </a:moveTo>
                    <a:cubicBezTo>
                      <a:pt x="1" y="172"/>
                      <a:pt x="1" y="172"/>
                      <a:pt x="1" y="172"/>
                    </a:cubicBezTo>
                    <a:cubicBezTo>
                      <a:pt x="38" y="153"/>
                      <a:pt x="38" y="153"/>
                      <a:pt x="38" y="153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60" y="29"/>
                      <a:pt x="60" y="29"/>
                      <a:pt x="60" y="29"/>
                    </a:cubicBezTo>
                    <a:lnTo>
                      <a:pt x="0" y="130"/>
                    </a:lnTo>
                    <a:close/>
                    <a:moveTo>
                      <a:pt x="76" y="57"/>
                    </a:moveTo>
                    <a:cubicBezTo>
                      <a:pt x="30" y="134"/>
                      <a:pt x="30" y="134"/>
                      <a:pt x="30" y="134"/>
                    </a:cubicBezTo>
                    <a:cubicBezTo>
                      <a:pt x="20" y="128"/>
                      <a:pt x="20" y="128"/>
                      <a:pt x="20" y="128"/>
                    </a:cubicBezTo>
                    <a:cubicBezTo>
                      <a:pt x="66" y="52"/>
                      <a:pt x="66" y="52"/>
                      <a:pt x="66" y="52"/>
                    </a:cubicBezTo>
                    <a:lnTo>
                      <a:pt x="76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任意多边形 111"/>
              <p:cNvSpPr/>
              <p:nvPr/>
            </p:nvSpPr>
            <p:spPr bwMode="auto">
              <a:xfrm>
                <a:off x="9589301" y="5294200"/>
                <a:ext cx="305343" cy="348404"/>
              </a:xfrm>
              <a:custGeom>
                <a:avLst/>
                <a:gdLst>
                  <a:gd name="T0" fmla="*/ 40 w 95"/>
                  <a:gd name="T1" fmla="*/ 61 h 109"/>
                  <a:gd name="T2" fmla="*/ 34 w 95"/>
                  <a:gd name="T3" fmla="*/ 54 h 109"/>
                  <a:gd name="T4" fmla="*/ 13 w 95"/>
                  <a:gd name="T5" fmla="*/ 75 h 109"/>
                  <a:gd name="T6" fmla="*/ 34 w 95"/>
                  <a:gd name="T7" fmla="*/ 95 h 109"/>
                  <a:gd name="T8" fmla="*/ 40 w 95"/>
                  <a:gd name="T9" fmla="*/ 88 h 109"/>
                  <a:gd name="T10" fmla="*/ 27 w 95"/>
                  <a:gd name="T11" fmla="*/ 75 h 109"/>
                  <a:gd name="T12" fmla="*/ 40 w 95"/>
                  <a:gd name="T13" fmla="*/ 61 h 109"/>
                  <a:gd name="T14" fmla="*/ 54 w 95"/>
                  <a:gd name="T15" fmla="*/ 88 h 109"/>
                  <a:gd name="T16" fmla="*/ 61 w 95"/>
                  <a:gd name="T17" fmla="*/ 95 h 109"/>
                  <a:gd name="T18" fmla="*/ 81 w 95"/>
                  <a:gd name="T19" fmla="*/ 75 h 109"/>
                  <a:gd name="T20" fmla="*/ 61 w 95"/>
                  <a:gd name="T21" fmla="*/ 54 h 109"/>
                  <a:gd name="T22" fmla="*/ 54 w 95"/>
                  <a:gd name="T23" fmla="*/ 61 h 109"/>
                  <a:gd name="T24" fmla="*/ 68 w 95"/>
                  <a:gd name="T25" fmla="*/ 75 h 109"/>
                  <a:gd name="T26" fmla="*/ 54 w 95"/>
                  <a:gd name="T27" fmla="*/ 88 h 109"/>
                  <a:gd name="T28" fmla="*/ 89 w 95"/>
                  <a:gd name="T29" fmla="*/ 21 h 109"/>
                  <a:gd name="T30" fmla="*/ 74 w 95"/>
                  <a:gd name="T31" fmla="*/ 6 h 109"/>
                  <a:gd name="T32" fmla="*/ 59 w 95"/>
                  <a:gd name="T33" fmla="*/ 0 h 109"/>
                  <a:gd name="T34" fmla="*/ 8 w 95"/>
                  <a:gd name="T35" fmla="*/ 0 h 109"/>
                  <a:gd name="T36" fmla="*/ 0 w 95"/>
                  <a:gd name="T37" fmla="*/ 8 h 109"/>
                  <a:gd name="T38" fmla="*/ 0 w 95"/>
                  <a:gd name="T39" fmla="*/ 100 h 109"/>
                  <a:gd name="T40" fmla="*/ 8 w 95"/>
                  <a:gd name="T41" fmla="*/ 109 h 109"/>
                  <a:gd name="T42" fmla="*/ 86 w 95"/>
                  <a:gd name="T43" fmla="*/ 109 h 109"/>
                  <a:gd name="T44" fmla="*/ 95 w 95"/>
                  <a:gd name="T45" fmla="*/ 100 h 109"/>
                  <a:gd name="T46" fmla="*/ 95 w 95"/>
                  <a:gd name="T47" fmla="*/ 36 h 109"/>
                  <a:gd name="T48" fmla="*/ 89 w 95"/>
                  <a:gd name="T49" fmla="*/ 21 h 109"/>
                  <a:gd name="T50" fmla="*/ 84 w 95"/>
                  <a:gd name="T51" fmla="*/ 26 h 109"/>
                  <a:gd name="T52" fmla="*/ 85 w 95"/>
                  <a:gd name="T53" fmla="*/ 27 h 109"/>
                  <a:gd name="T54" fmla="*/ 68 w 95"/>
                  <a:gd name="T55" fmla="*/ 27 h 109"/>
                  <a:gd name="T56" fmla="*/ 68 w 95"/>
                  <a:gd name="T57" fmla="*/ 10 h 109"/>
                  <a:gd name="T58" fmla="*/ 69 w 95"/>
                  <a:gd name="T59" fmla="*/ 11 h 109"/>
                  <a:gd name="T60" fmla="*/ 84 w 95"/>
                  <a:gd name="T61" fmla="*/ 26 h 109"/>
                  <a:gd name="T62" fmla="*/ 88 w 95"/>
                  <a:gd name="T63" fmla="*/ 100 h 109"/>
                  <a:gd name="T64" fmla="*/ 86 w 95"/>
                  <a:gd name="T65" fmla="*/ 102 h 109"/>
                  <a:gd name="T66" fmla="*/ 8 w 95"/>
                  <a:gd name="T67" fmla="*/ 102 h 109"/>
                  <a:gd name="T68" fmla="*/ 6 w 95"/>
                  <a:gd name="T69" fmla="*/ 100 h 109"/>
                  <a:gd name="T70" fmla="*/ 6 w 95"/>
                  <a:gd name="T71" fmla="*/ 8 h 109"/>
                  <a:gd name="T72" fmla="*/ 8 w 95"/>
                  <a:gd name="T73" fmla="*/ 7 h 109"/>
                  <a:gd name="T74" fmla="*/ 59 w 95"/>
                  <a:gd name="T75" fmla="*/ 7 h 109"/>
                  <a:gd name="T76" fmla="*/ 61 w 95"/>
                  <a:gd name="T77" fmla="*/ 7 h 109"/>
                  <a:gd name="T78" fmla="*/ 61 w 95"/>
                  <a:gd name="T79" fmla="*/ 34 h 109"/>
                  <a:gd name="T80" fmla="*/ 88 w 95"/>
                  <a:gd name="T81" fmla="*/ 34 h 109"/>
                  <a:gd name="T82" fmla="*/ 88 w 95"/>
                  <a:gd name="T83" fmla="*/ 36 h 109"/>
                  <a:gd name="T84" fmla="*/ 88 w 95"/>
                  <a:gd name="T85" fmla="*/ 10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09">
                    <a:moveTo>
                      <a:pt x="40" y="61"/>
                    </a:moveTo>
                    <a:cubicBezTo>
                      <a:pt x="34" y="54"/>
                      <a:pt x="34" y="54"/>
                      <a:pt x="34" y="54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27" y="75"/>
                      <a:pt x="27" y="75"/>
                      <a:pt x="27" y="75"/>
                    </a:cubicBezTo>
                    <a:lnTo>
                      <a:pt x="40" y="61"/>
                    </a:lnTo>
                    <a:close/>
                    <a:moveTo>
                      <a:pt x="54" y="88"/>
                    </a:moveTo>
                    <a:cubicBezTo>
                      <a:pt x="61" y="95"/>
                      <a:pt x="61" y="95"/>
                      <a:pt x="61" y="95"/>
                    </a:cubicBezTo>
                    <a:cubicBezTo>
                      <a:pt x="81" y="75"/>
                      <a:pt x="81" y="75"/>
                      <a:pt x="81" y="75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68" y="75"/>
                      <a:pt x="68" y="75"/>
                      <a:pt x="68" y="75"/>
                    </a:cubicBezTo>
                    <a:lnTo>
                      <a:pt x="54" y="88"/>
                    </a:lnTo>
                    <a:close/>
                    <a:moveTo>
                      <a:pt x="89" y="21"/>
                    </a:moveTo>
                    <a:cubicBezTo>
                      <a:pt x="74" y="6"/>
                      <a:pt x="74" y="6"/>
                      <a:pt x="74" y="6"/>
                    </a:cubicBezTo>
                    <a:cubicBezTo>
                      <a:pt x="70" y="3"/>
                      <a:pt x="64" y="0"/>
                      <a:pt x="5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5"/>
                      <a:pt x="3" y="109"/>
                      <a:pt x="8" y="109"/>
                    </a:cubicBezTo>
                    <a:cubicBezTo>
                      <a:pt x="86" y="109"/>
                      <a:pt x="86" y="109"/>
                      <a:pt x="86" y="109"/>
                    </a:cubicBezTo>
                    <a:cubicBezTo>
                      <a:pt x="91" y="109"/>
                      <a:pt x="95" y="105"/>
                      <a:pt x="95" y="100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5" y="31"/>
                      <a:pt x="92" y="24"/>
                      <a:pt x="89" y="21"/>
                    </a:cubicBezTo>
                    <a:close/>
                    <a:moveTo>
                      <a:pt x="84" y="26"/>
                    </a:moveTo>
                    <a:cubicBezTo>
                      <a:pt x="84" y="26"/>
                      <a:pt x="85" y="27"/>
                      <a:pt x="85" y="27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8" y="10"/>
                      <a:pt x="68" y="10"/>
                      <a:pt x="69" y="11"/>
                    </a:cubicBezTo>
                    <a:lnTo>
                      <a:pt x="84" y="26"/>
                    </a:lnTo>
                    <a:close/>
                    <a:moveTo>
                      <a:pt x="88" y="100"/>
                    </a:moveTo>
                    <a:cubicBezTo>
                      <a:pt x="88" y="101"/>
                      <a:pt x="87" y="102"/>
                      <a:pt x="86" y="102"/>
                    </a:cubicBezTo>
                    <a:cubicBezTo>
                      <a:pt x="8" y="102"/>
                      <a:pt x="8" y="102"/>
                      <a:pt x="8" y="102"/>
                    </a:cubicBezTo>
                    <a:cubicBezTo>
                      <a:pt x="7" y="102"/>
                      <a:pt x="6" y="101"/>
                      <a:pt x="6" y="100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7"/>
                      <a:pt x="7" y="7"/>
                      <a:pt x="8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60" y="7"/>
                      <a:pt x="60" y="7"/>
                      <a:pt x="61" y="7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4"/>
                      <a:pt x="88" y="35"/>
                      <a:pt x="88" y="36"/>
                    </a:cubicBezTo>
                    <a:lnTo>
                      <a:pt x="8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任意多边形 112"/>
              <p:cNvSpPr/>
              <p:nvPr/>
            </p:nvSpPr>
            <p:spPr bwMode="auto">
              <a:xfrm>
                <a:off x="9029505" y="1945211"/>
                <a:ext cx="401253" cy="297514"/>
              </a:xfrm>
              <a:custGeom>
                <a:avLst/>
                <a:gdLst>
                  <a:gd name="T0" fmla="*/ 101 w 125"/>
                  <a:gd name="T1" fmla="*/ 0 h 93"/>
                  <a:gd name="T2" fmla="*/ 23 w 125"/>
                  <a:gd name="T3" fmla="*/ 0 h 93"/>
                  <a:gd name="T4" fmla="*/ 0 w 125"/>
                  <a:gd name="T5" fmla="*/ 23 h 93"/>
                  <a:gd name="T6" fmla="*/ 0 w 125"/>
                  <a:gd name="T7" fmla="*/ 70 h 93"/>
                  <a:gd name="T8" fmla="*/ 23 w 125"/>
                  <a:gd name="T9" fmla="*/ 93 h 93"/>
                  <a:gd name="T10" fmla="*/ 101 w 125"/>
                  <a:gd name="T11" fmla="*/ 93 h 93"/>
                  <a:gd name="T12" fmla="*/ 125 w 125"/>
                  <a:gd name="T13" fmla="*/ 70 h 93"/>
                  <a:gd name="T14" fmla="*/ 125 w 125"/>
                  <a:gd name="T15" fmla="*/ 23 h 93"/>
                  <a:gd name="T16" fmla="*/ 101 w 125"/>
                  <a:gd name="T17" fmla="*/ 0 h 93"/>
                  <a:gd name="T18" fmla="*/ 47 w 125"/>
                  <a:gd name="T19" fmla="*/ 78 h 93"/>
                  <a:gd name="T20" fmla="*/ 47 w 125"/>
                  <a:gd name="T21" fmla="*/ 15 h 93"/>
                  <a:gd name="T22" fmla="*/ 86 w 125"/>
                  <a:gd name="T23" fmla="*/ 46 h 93"/>
                  <a:gd name="T24" fmla="*/ 47 w 125"/>
                  <a:gd name="T25" fmla="*/ 78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5" h="93">
                    <a:moveTo>
                      <a:pt x="101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83"/>
                      <a:pt x="11" y="93"/>
                      <a:pt x="23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14" y="93"/>
                      <a:pt x="125" y="83"/>
                      <a:pt x="125" y="70"/>
                    </a:cubicBezTo>
                    <a:cubicBezTo>
                      <a:pt x="125" y="23"/>
                      <a:pt x="125" y="23"/>
                      <a:pt x="125" y="23"/>
                    </a:cubicBezTo>
                    <a:cubicBezTo>
                      <a:pt x="125" y="10"/>
                      <a:pt x="114" y="0"/>
                      <a:pt x="101" y="0"/>
                    </a:cubicBezTo>
                    <a:close/>
                    <a:moveTo>
                      <a:pt x="47" y="78"/>
                    </a:moveTo>
                    <a:cubicBezTo>
                      <a:pt x="47" y="15"/>
                      <a:pt x="47" y="15"/>
                      <a:pt x="47" y="15"/>
                    </a:cubicBezTo>
                    <a:cubicBezTo>
                      <a:pt x="86" y="46"/>
                      <a:pt x="86" y="46"/>
                      <a:pt x="86" y="46"/>
                    </a:cubicBezTo>
                    <a:lnTo>
                      <a:pt x="47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任意多边形 113"/>
              <p:cNvSpPr/>
              <p:nvPr/>
            </p:nvSpPr>
            <p:spPr bwMode="auto">
              <a:xfrm>
                <a:off x="8534302" y="4360555"/>
                <a:ext cx="207477" cy="211391"/>
              </a:xfrm>
              <a:custGeom>
                <a:avLst/>
                <a:gdLst>
                  <a:gd name="T0" fmla="*/ 61 w 65"/>
                  <a:gd name="T1" fmla="*/ 19 h 66"/>
                  <a:gd name="T2" fmla="*/ 47 w 65"/>
                  <a:gd name="T3" fmla="*/ 4 h 66"/>
                  <a:gd name="T4" fmla="*/ 51 w 65"/>
                  <a:gd name="T5" fmla="*/ 0 h 66"/>
                  <a:gd name="T6" fmla="*/ 65 w 65"/>
                  <a:gd name="T7" fmla="*/ 15 h 66"/>
                  <a:gd name="T8" fmla="*/ 61 w 65"/>
                  <a:gd name="T9" fmla="*/ 19 h 66"/>
                  <a:gd name="T10" fmla="*/ 57 w 65"/>
                  <a:gd name="T11" fmla="*/ 23 h 66"/>
                  <a:gd name="T12" fmla="*/ 55 w 65"/>
                  <a:gd name="T13" fmla="*/ 46 h 66"/>
                  <a:gd name="T14" fmla="*/ 10 w 65"/>
                  <a:gd name="T15" fmla="*/ 66 h 66"/>
                  <a:gd name="T16" fmla="*/ 6 w 65"/>
                  <a:gd name="T17" fmla="*/ 63 h 66"/>
                  <a:gd name="T18" fmla="*/ 24 w 65"/>
                  <a:gd name="T19" fmla="*/ 45 h 66"/>
                  <a:gd name="T20" fmla="*/ 26 w 65"/>
                  <a:gd name="T21" fmla="*/ 46 h 66"/>
                  <a:gd name="T22" fmla="*/ 32 w 65"/>
                  <a:gd name="T23" fmla="*/ 39 h 66"/>
                  <a:gd name="T24" fmla="*/ 26 w 65"/>
                  <a:gd name="T25" fmla="*/ 33 h 66"/>
                  <a:gd name="T26" fmla="*/ 20 w 65"/>
                  <a:gd name="T27" fmla="*/ 39 h 66"/>
                  <a:gd name="T28" fmla="*/ 21 w 65"/>
                  <a:gd name="T29" fmla="*/ 42 h 66"/>
                  <a:gd name="T30" fmla="*/ 3 w 65"/>
                  <a:gd name="T31" fmla="*/ 59 h 66"/>
                  <a:gd name="T32" fmla="*/ 0 w 65"/>
                  <a:gd name="T33" fmla="*/ 56 h 66"/>
                  <a:gd name="T34" fmla="*/ 20 w 65"/>
                  <a:gd name="T35" fmla="*/ 10 h 66"/>
                  <a:gd name="T36" fmla="*/ 43 w 65"/>
                  <a:gd name="T37" fmla="*/ 8 h 66"/>
                  <a:gd name="T38" fmla="*/ 57 w 65"/>
                  <a:gd name="T39" fmla="*/ 2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5" h="66">
                    <a:moveTo>
                      <a:pt x="61" y="19"/>
                    </a:moveTo>
                    <a:cubicBezTo>
                      <a:pt x="47" y="4"/>
                      <a:pt x="47" y="4"/>
                      <a:pt x="47" y="4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1" y="19"/>
                    </a:lnTo>
                    <a:close/>
                    <a:moveTo>
                      <a:pt x="57" y="23"/>
                    </a:moveTo>
                    <a:cubicBezTo>
                      <a:pt x="55" y="46"/>
                      <a:pt x="55" y="46"/>
                      <a:pt x="55" y="46"/>
                    </a:cubicBezTo>
                    <a:cubicBezTo>
                      <a:pt x="37" y="46"/>
                      <a:pt x="10" y="66"/>
                      <a:pt x="10" y="66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5" y="45"/>
                      <a:pt x="25" y="46"/>
                      <a:pt x="26" y="46"/>
                    </a:cubicBezTo>
                    <a:cubicBezTo>
                      <a:pt x="30" y="46"/>
                      <a:pt x="32" y="43"/>
                      <a:pt x="32" y="39"/>
                    </a:cubicBezTo>
                    <a:cubicBezTo>
                      <a:pt x="32" y="36"/>
                      <a:pt x="30" y="33"/>
                      <a:pt x="26" y="33"/>
                    </a:cubicBezTo>
                    <a:cubicBezTo>
                      <a:pt x="23" y="33"/>
                      <a:pt x="20" y="36"/>
                      <a:pt x="20" y="39"/>
                    </a:cubicBezTo>
                    <a:cubicBezTo>
                      <a:pt x="20" y="40"/>
                      <a:pt x="20" y="41"/>
                      <a:pt x="21" y="42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20" y="29"/>
                      <a:pt x="20" y="10"/>
                    </a:cubicBezTo>
                    <a:cubicBezTo>
                      <a:pt x="43" y="8"/>
                      <a:pt x="43" y="8"/>
                      <a:pt x="43" y="8"/>
                    </a:cubicBezTo>
                    <a:lnTo>
                      <a:pt x="5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任意多边形 114"/>
              <p:cNvSpPr/>
              <p:nvPr/>
            </p:nvSpPr>
            <p:spPr bwMode="auto">
              <a:xfrm>
                <a:off x="8890535" y="4113931"/>
                <a:ext cx="279899" cy="268153"/>
              </a:xfrm>
              <a:custGeom>
                <a:avLst/>
                <a:gdLst>
                  <a:gd name="T0" fmla="*/ 55 w 88"/>
                  <a:gd name="T1" fmla="*/ 59 h 84"/>
                  <a:gd name="T2" fmla="*/ 53 w 88"/>
                  <a:gd name="T3" fmla="*/ 53 h 84"/>
                  <a:gd name="T4" fmla="*/ 61 w 88"/>
                  <a:gd name="T5" fmla="*/ 38 h 84"/>
                  <a:gd name="T6" fmla="*/ 63 w 88"/>
                  <a:gd name="T7" fmla="*/ 26 h 84"/>
                  <a:gd name="T8" fmla="*/ 44 w 88"/>
                  <a:gd name="T9" fmla="*/ 0 h 84"/>
                  <a:gd name="T10" fmla="*/ 25 w 88"/>
                  <a:gd name="T11" fmla="*/ 26 h 84"/>
                  <a:gd name="T12" fmla="*/ 28 w 88"/>
                  <a:gd name="T13" fmla="*/ 38 h 84"/>
                  <a:gd name="T14" fmla="*/ 36 w 88"/>
                  <a:gd name="T15" fmla="*/ 53 h 84"/>
                  <a:gd name="T16" fmla="*/ 33 w 88"/>
                  <a:gd name="T17" fmla="*/ 59 h 84"/>
                  <a:gd name="T18" fmla="*/ 0 w 88"/>
                  <a:gd name="T19" fmla="*/ 84 h 84"/>
                  <a:gd name="T20" fmla="*/ 44 w 88"/>
                  <a:gd name="T21" fmla="*/ 84 h 84"/>
                  <a:gd name="T22" fmla="*/ 88 w 88"/>
                  <a:gd name="T23" fmla="*/ 84 h 84"/>
                  <a:gd name="T24" fmla="*/ 55 w 88"/>
                  <a:gd name="T25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" h="84">
                    <a:moveTo>
                      <a:pt x="55" y="59"/>
                    </a:moveTo>
                    <a:cubicBezTo>
                      <a:pt x="53" y="59"/>
                      <a:pt x="53" y="53"/>
                      <a:pt x="53" y="53"/>
                    </a:cubicBezTo>
                    <a:cubicBezTo>
                      <a:pt x="53" y="53"/>
                      <a:pt x="59" y="46"/>
                      <a:pt x="61" y="38"/>
                    </a:cubicBezTo>
                    <a:cubicBezTo>
                      <a:pt x="64" y="38"/>
                      <a:pt x="67" y="29"/>
                      <a:pt x="63" y="26"/>
                    </a:cubicBezTo>
                    <a:cubicBezTo>
                      <a:pt x="63" y="22"/>
                      <a:pt x="68" y="0"/>
                      <a:pt x="44" y="0"/>
                    </a:cubicBezTo>
                    <a:cubicBezTo>
                      <a:pt x="21" y="0"/>
                      <a:pt x="25" y="22"/>
                      <a:pt x="25" y="26"/>
                    </a:cubicBezTo>
                    <a:cubicBezTo>
                      <a:pt x="22" y="29"/>
                      <a:pt x="24" y="38"/>
                      <a:pt x="28" y="38"/>
                    </a:cubicBezTo>
                    <a:cubicBezTo>
                      <a:pt x="29" y="46"/>
                      <a:pt x="36" y="53"/>
                      <a:pt x="36" y="53"/>
                    </a:cubicBezTo>
                    <a:cubicBezTo>
                      <a:pt x="36" y="53"/>
                      <a:pt x="35" y="59"/>
                      <a:pt x="33" y="59"/>
                    </a:cubicBezTo>
                    <a:cubicBezTo>
                      <a:pt x="26" y="60"/>
                      <a:pt x="0" y="72"/>
                      <a:pt x="0" y="84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88" y="72"/>
                      <a:pt x="62" y="60"/>
                      <a:pt x="55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任意多边形 115"/>
              <p:cNvSpPr/>
              <p:nvPr/>
            </p:nvSpPr>
            <p:spPr bwMode="auto">
              <a:xfrm>
                <a:off x="8039097" y="4581732"/>
                <a:ext cx="262282" cy="262282"/>
              </a:xfrm>
              <a:custGeom>
                <a:avLst/>
                <a:gdLst>
                  <a:gd name="T0" fmla="*/ 0 w 82"/>
                  <a:gd name="T1" fmla="*/ 41 h 82"/>
                  <a:gd name="T2" fmla="*/ 82 w 82"/>
                  <a:gd name="T3" fmla="*/ 41 h 82"/>
                  <a:gd name="T4" fmla="*/ 64 w 82"/>
                  <a:gd name="T5" fmla="*/ 55 h 82"/>
                  <a:gd name="T6" fmla="*/ 77 w 82"/>
                  <a:gd name="T7" fmla="*/ 44 h 82"/>
                  <a:gd name="T8" fmla="*/ 64 w 82"/>
                  <a:gd name="T9" fmla="*/ 55 h 82"/>
                  <a:gd name="T10" fmla="*/ 16 w 82"/>
                  <a:gd name="T11" fmla="*/ 38 h 82"/>
                  <a:gd name="T12" fmla="*/ 8 w 82"/>
                  <a:gd name="T13" fmla="*/ 27 h 82"/>
                  <a:gd name="T14" fmla="*/ 59 w 82"/>
                  <a:gd name="T15" fmla="*/ 27 h 82"/>
                  <a:gd name="T16" fmla="*/ 44 w 82"/>
                  <a:gd name="T17" fmla="*/ 38 h 82"/>
                  <a:gd name="T18" fmla="*/ 59 w 82"/>
                  <a:gd name="T19" fmla="*/ 27 h 82"/>
                  <a:gd name="T20" fmla="*/ 44 w 82"/>
                  <a:gd name="T21" fmla="*/ 5 h 82"/>
                  <a:gd name="T22" fmla="*/ 54 w 82"/>
                  <a:gd name="T23" fmla="*/ 14 h 82"/>
                  <a:gd name="T24" fmla="*/ 44 w 82"/>
                  <a:gd name="T25" fmla="*/ 22 h 82"/>
                  <a:gd name="T26" fmla="*/ 35 w 82"/>
                  <a:gd name="T27" fmla="*/ 7 h 82"/>
                  <a:gd name="T28" fmla="*/ 38 w 82"/>
                  <a:gd name="T29" fmla="*/ 22 h 82"/>
                  <a:gd name="T30" fmla="*/ 28 w 82"/>
                  <a:gd name="T31" fmla="*/ 14 h 82"/>
                  <a:gd name="T32" fmla="*/ 38 w 82"/>
                  <a:gd name="T33" fmla="*/ 38 h 82"/>
                  <a:gd name="T34" fmla="*/ 23 w 82"/>
                  <a:gd name="T35" fmla="*/ 27 h 82"/>
                  <a:gd name="T36" fmla="*/ 8 w 82"/>
                  <a:gd name="T37" fmla="*/ 55 h 82"/>
                  <a:gd name="T38" fmla="*/ 16 w 82"/>
                  <a:gd name="T39" fmla="*/ 44 h 82"/>
                  <a:gd name="T40" fmla="*/ 8 w 82"/>
                  <a:gd name="T41" fmla="*/ 55 h 82"/>
                  <a:gd name="T42" fmla="*/ 38 w 82"/>
                  <a:gd name="T43" fmla="*/ 44 h 82"/>
                  <a:gd name="T44" fmla="*/ 23 w 82"/>
                  <a:gd name="T45" fmla="*/ 55 h 82"/>
                  <a:gd name="T46" fmla="*/ 38 w 82"/>
                  <a:gd name="T47" fmla="*/ 60 h 82"/>
                  <a:gd name="T48" fmla="*/ 35 w 82"/>
                  <a:gd name="T49" fmla="*/ 74 h 82"/>
                  <a:gd name="T50" fmla="*/ 25 w 82"/>
                  <a:gd name="T51" fmla="*/ 60 h 82"/>
                  <a:gd name="T52" fmla="*/ 54 w 82"/>
                  <a:gd name="T53" fmla="*/ 67 h 82"/>
                  <a:gd name="T54" fmla="*/ 44 w 82"/>
                  <a:gd name="T55" fmla="*/ 76 h 82"/>
                  <a:gd name="T56" fmla="*/ 57 w 82"/>
                  <a:gd name="T57" fmla="*/ 60 h 82"/>
                  <a:gd name="T58" fmla="*/ 44 w 82"/>
                  <a:gd name="T59" fmla="*/ 55 h 82"/>
                  <a:gd name="T60" fmla="*/ 60 w 82"/>
                  <a:gd name="T61" fmla="*/ 44 h 82"/>
                  <a:gd name="T62" fmla="*/ 44 w 82"/>
                  <a:gd name="T63" fmla="*/ 55 h 82"/>
                  <a:gd name="T64" fmla="*/ 64 w 82"/>
                  <a:gd name="T65" fmla="*/ 27 h 82"/>
                  <a:gd name="T66" fmla="*/ 77 w 82"/>
                  <a:gd name="T67" fmla="*/ 38 h 82"/>
                  <a:gd name="T68" fmla="*/ 71 w 82"/>
                  <a:gd name="T69" fmla="*/ 22 h 82"/>
                  <a:gd name="T70" fmla="*/ 57 w 82"/>
                  <a:gd name="T71" fmla="*/ 9 h 82"/>
                  <a:gd name="T72" fmla="*/ 71 w 82"/>
                  <a:gd name="T73" fmla="*/ 22 h 82"/>
                  <a:gd name="T74" fmla="*/ 26 w 82"/>
                  <a:gd name="T75" fmla="*/ 9 h 82"/>
                  <a:gd name="T76" fmla="*/ 11 w 82"/>
                  <a:gd name="T77" fmla="*/ 22 h 82"/>
                  <a:gd name="T78" fmla="*/ 11 w 82"/>
                  <a:gd name="T79" fmla="*/ 60 h 82"/>
                  <a:gd name="T80" fmla="*/ 26 w 82"/>
                  <a:gd name="T81" fmla="*/ 73 h 82"/>
                  <a:gd name="T82" fmla="*/ 11 w 82"/>
                  <a:gd name="T83" fmla="*/ 60 h 82"/>
                  <a:gd name="T84" fmla="*/ 57 w 82"/>
                  <a:gd name="T85" fmla="*/ 73 h 82"/>
                  <a:gd name="T86" fmla="*/ 71 w 82"/>
                  <a:gd name="T87" fmla="*/ 6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" h="82"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64"/>
                      <a:pt x="18" y="82"/>
                      <a:pt x="41" y="82"/>
                    </a:cubicBezTo>
                    <a:cubicBezTo>
                      <a:pt x="64" y="82"/>
                      <a:pt x="82" y="64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  <a:close/>
                    <a:moveTo>
                      <a:pt x="64" y="55"/>
                    </a:moveTo>
                    <a:cubicBezTo>
                      <a:pt x="65" y="51"/>
                      <a:pt x="66" y="47"/>
                      <a:pt x="66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6" y="47"/>
                      <a:pt x="76" y="51"/>
                      <a:pt x="74" y="55"/>
                    </a:cubicBezTo>
                    <a:lnTo>
                      <a:pt x="64" y="55"/>
                    </a:lnTo>
                    <a:close/>
                    <a:moveTo>
                      <a:pt x="18" y="27"/>
                    </a:moveTo>
                    <a:cubicBezTo>
                      <a:pt x="17" y="31"/>
                      <a:pt x="17" y="34"/>
                      <a:pt x="16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4"/>
                      <a:pt x="7" y="31"/>
                      <a:pt x="8" y="27"/>
                    </a:cubicBezTo>
                    <a:lnTo>
                      <a:pt x="18" y="27"/>
                    </a:lnTo>
                    <a:close/>
                    <a:moveTo>
                      <a:pt x="59" y="27"/>
                    </a:moveTo>
                    <a:cubicBezTo>
                      <a:pt x="60" y="31"/>
                      <a:pt x="60" y="34"/>
                      <a:pt x="60" y="38"/>
                    </a:cubicBezTo>
                    <a:cubicBezTo>
                      <a:pt x="44" y="38"/>
                      <a:pt x="44" y="38"/>
                      <a:pt x="44" y="38"/>
                    </a:cubicBezTo>
                    <a:cubicBezTo>
                      <a:pt x="44" y="27"/>
                      <a:pt x="44" y="27"/>
                      <a:pt x="44" y="27"/>
                    </a:cubicBezTo>
                    <a:lnTo>
                      <a:pt x="59" y="27"/>
                    </a:lnTo>
                    <a:close/>
                    <a:moveTo>
                      <a:pt x="44" y="22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45" y="6"/>
                      <a:pt x="46" y="6"/>
                      <a:pt x="48" y="7"/>
                    </a:cubicBezTo>
                    <a:cubicBezTo>
                      <a:pt x="50" y="9"/>
                      <a:pt x="52" y="11"/>
                      <a:pt x="54" y="14"/>
                    </a:cubicBezTo>
                    <a:cubicBezTo>
                      <a:pt x="55" y="17"/>
                      <a:pt x="56" y="19"/>
                      <a:pt x="57" y="22"/>
                    </a:cubicBezTo>
                    <a:cubicBezTo>
                      <a:pt x="44" y="22"/>
                      <a:pt x="44" y="22"/>
                      <a:pt x="44" y="22"/>
                    </a:cubicBezTo>
                    <a:close/>
                    <a:moveTo>
                      <a:pt x="28" y="14"/>
                    </a:moveTo>
                    <a:cubicBezTo>
                      <a:pt x="30" y="11"/>
                      <a:pt x="32" y="9"/>
                      <a:pt x="35" y="7"/>
                    </a:cubicBezTo>
                    <a:cubicBezTo>
                      <a:pt x="36" y="6"/>
                      <a:pt x="37" y="6"/>
                      <a:pt x="38" y="5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19"/>
                      <a:pt x="27" y="17"/>
                      <a:pt x="28" y="14"/>
                    </a:cubicBezTo>
                    <a:close/>
                    <a:moveTo>
                      <a:pt x="38" y="27"/>
                    </a:moveTo>
                    <a:cubicBezTo>
                      <a:pt x="38" y="38"/>
                      <a:pt x="38" y="38"/>
                      <a:pt x="38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4"/>
                      <a:pt x="23" y="31"/>
                      <a:pt x="23" y="27"/>
                    </a:cubicBezTo>
                    <a:lnTo>
                      <a:pt x="38" y="27"/>
                    </a:lnTo>
                    <a:close/>
                    <a:moveTo>
                      <a:pt x="8" y="55"/>
                    </a:moveTo>
                    <a:cubicBezTo>
                      <a:pt x="7" y="51"/>
                      <a:pt x="6" y="47"/>
                      <a:pt x="6" y="44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7" y="47"/>
                      <a:pt x="17" y="51"/>
                      <a:pt x="18" y="55"/>
                    </a:cubicBezTo>
                    <a:lnTo>
                      <a:pt x="8" y="55"/>
                    </a:lnTo>
                    <a:close/>
                    <a:moveTo>
                      <a:pt x="22" y="44"/>
                    </a:move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1"/>
                      <a:pt x="22" y="47"/>
                      <a:pt x="22" y="44"/>
                    </a:cubicBezTo>
                    <a:close/>
                    <a:moveTo>
                      <a:pt x="38" y="60"/>
                    </a:moveTo>
                    <a:cubicBezTo>
                      <a:pt x="38" y="76"/>
                      <a:pt x="38" y="76"/>
                      <a:pt x="38" y="76"/>
                    </a:cubicBezTo>
                    <a:cubicBezTo>
                      <a:pt x="37" y="76"/>
                      <a:pt x="36" y="75"/>
                      <a:pt x="35" y="74"/>
                    </a:cubicBezTo>
                    <a:cubicBezTo>
                      <a:pt x="32" y="73"/>
                      <a:pt x="30" y="70"/>
                      <a:pt x="28" y="67"/>
                    </a:cubicBezTo>
                    <a:cubicBezTo>
                      <a:pt x="27" y="65"/>
                      <a:pt x="26" y="63"/>
                      <a:pt x="25" y="60"/>
                    </a:cubicBezTo>
                    <a:cubicBezTo>
                      <a:pt x="38" y="60"/>
                      <a:pt x="38" y="60"/>
                      <a:pt x="38" y="60"/>
                    </a:cubicBezTo>
                    <a:close/>
                    <a:moveTo>
                      <a:pt x="54" y="67"/>
                    </a:moveTo>
                    <a:cubicBezTo>
                      <a:pt x="52" y="70"/>
                      <a:pt x="50" y="73"/>
                      <a:pt x="48" y="74"/>
                    </a:cubicBezTo>
                    <a:cubicBezTo>
                      <a:pt x="46" y="75"/>
                      <a:pt x="45" y="76"/>
                      <a:pt x="44" y="7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6" y="63"/>
                      <a:pt x="55" y="65"/>
                      <a:pt x="54" y="67"/>
                    </a:cubicBezTo>
                    <a:close/>
                    <a:moveTo>
                      <a:pt x="44" y="55"/>
                    </a:moveTo>
                    <a:cubicBezTo>
                      <a:pt x="44" y="44"/>
                      <a:pt x="44" y="44"/>
                      <a:pt x="44" y="44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0" y="47"/>
                      <a:pt x="60" y="51"/>
                      <a:pt x="59" y="55"/>
                    </a:cubicBezTo>
                    <a:lnTo>
                      <a:pt x="44" y="55"/>
                    </a:lnTo>
                    <a:close/>
                    <a:moveTo>
                      <a:pt x="66" y="38"/>
                    </a:moveTo>
                    <a:cubicBezTo>
                      <a:pt x="66" y="34"/>
                      <a:pt x="65" y="31"/>
                      <a:pt x="64" y="2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6" y="31"/>
                      <a:pt x="76" y="34"/>
                      <a:pt x="77" y="38"/>
                    </a:cubicBezTo>
                    <a:lnTo>
                      <a:pt x="66" y="38"/>
                    </a:lnTo>
                    <a:close/>
                    <a:moveTo>
                      <a:pt x="71" y="22"/>
                    </a:moveTo>
                    <a:cubicBezTo>
                      <a:pt x="63" y="22"/>
                      <a:pt x="63" y="22"/>
                      <a:pt x="63" y="22"/>
                    </a:cubicBezTo>
                    <a:cubicBezTo>
                      <a:pt x="61" y="17"/>
                      <a:pt x="59" y="12"/>
                      <a:pt x="57" y="9"/>
                    </a:cubicBezTo>
                    <a:cubicBezTo>
                      <a:pt x="60" y="10"/>
                      <a:pt x="63" y="13"/>
                      <a:pt x="66" y="16"/>
                    </a:cubicBezTo>
                    <a:cubicBezTo>
                      <a:pt x="68" y="17"/>
                      <a:pt x="70" y="19"/>
                      <a:pt x="71" y="22"/>
                    </a:cubicBezTo>
                    <a:close/>
                    <a:moveTo>
                      <a:pt x="16" y="16"/>
                    </a:moveTo>
                    <a:cubicBezTo>
                      <a:pt x="19" y="13"/>
                      <a:pt x="22" y="10"/>
                      <a:pt x="26" y="9"/>
                    </a:cubicBezTo>
                    <a:cubicBezTo>
                      <a:pt x="23" y="12"/>
                      <a:pt x="21" y="17"/>
                      <a:pt x="19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2" y="19"/>
                      <a:pt x="14" y="17"/>
                      <a:pt x="16" y="16"/>
                    </a:cubicBezTo>
                    <a:close/>
                    <a:moveTo>
                      <a:pt x="11" y="60"/>
                    </a:moveTo>
                    <a:cubicBezTo>
                      <a:pt x="19" y="60"/>
                      <a:pt x="19" y="60"/>
                      <a:pt x="19" y="60"/>
                    </a:cubicBezTo>
                    <a:cubicBezTo>
                      <a:pt x="21" y="65"/>
                      <a:pt x="23" y="69"/>
                      <a:pt x="26" y="73"/>
                    </a:cubicBezTo>
                    <a:cubicBezTo>
                      <a:pt x="22" y="71"/>
                      <a:pt x="19" y="69"/>
                      <a:pt x="16" y="66"/>
                    </a:cubicBezTo>
                    <a:cubicBezTo>
                      <a:pt x="14" y="64"/>
                      <a:pt x="12" y="62"/>
                      <a:pt x="11" y="60"/>
                    </a:cubicBezTo>
                    <a:close/>
                    <a:moveTo>
                      <a:pt x="66" y="66"/>
                    </a:moveTo>
                    <a:cubicBezTo>
                      <a:pt x="63" y="69"/>
                      <a:pt x="60" y="71"/>
                      <a:pt x="57" y="73"/>
                    </a:cubicBezTo>
                    <a:cubicBezTo>
                      <a:pt x="59" y="69"/>
                      <a:pt x="61" y="65"/>
                      <a:pt x="63" y="60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70" y="62"/>
                      <a:pt x="68" y="64"/>
                      <a:pt x="66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任意多边形 116"/>
              <p:cNvSpPr/>
              <p:nvPr/>
            </p:nvSpPr>
            <p:spPr bwMode="auto">
              <a:xfrm>
                <a:off x="8820072" y="2931705"/>
                <a:ext cx="219221" cy="232921"/>
              </a:xfrm>
              <a:custGeom>
                <a:avLst/>
                <a:gdLst>
                  <a:gd name="T0" fmla="*/ 62 w 69"/>
                  <a:gd name="T1" fmla="*/ 0 h 73"/>
                  <a:gd name="T2" fmla="*/ 7 w 69"/>
                  <a:gd name="T3" fmla="*/ 0 h 73"/>
                  <a:gd name="T4" fmla="*/ 0 w 69"/>
                  <a:gd name="T5" fmla="*/ 7 h 73"/>
                  <a:gd name="T6" fmla="*/ 0 w 69"/>
                  <a:gd name="T7" fmla="*/ 66 h 73"/>
                  <a:gd name="T8" fmla="*/ 7 w 69"/>
                  <a:gd name="T9" fmla="*/ 73 h 73"/>
                  <a:gd name="T10" fmla="*/ 62 w 69"/>
                  <a:gd name="T11" fmla="*/ 73 h 73"/>
                  <a:gd name="T12" fmla="*/ 69 w 69"/>
                  <a:gd name="T13" fmla="*/ 66 h 73"/>
                  <a:gd name="T14" fmla="*/ 69 w 69"/>
                  <a:gd name="T15" fmla="*/ 7 h 73"/>
                  <a:gd name="T16" fmla="*/ 62 w 69"/>
                  <a:gd name="T17" fmla="*/ 0 h 73"/>
                  <a:gd name="T18" fmla="*/ 60 w 69"/>
                  <a:gd name="T19" fmla="*/ 64 h 73"/>
                  <a:gd name="T20" fmla="*/ 10 w 69"/>
                  <a:gd name="T21" fmla="*/ 64 h 73"/>
                  <a:gd name="T22" fmla="*/ 10 w 69"/>
                  <a:gd name="T23" fmla="*/ 9 h 73"/>
                  <a:gd name="T24" fmla="*/ 60 w 69"/>
                  <a:gd name="T25" fmla="*/ 9 h 73"/>
                  <a:gd name="T26" fmla="*/ 60 w 69"/>
                  <a:gd name="T27" fmla="*/ 64 h 73"/>
                  <a:gd name="T28" fmla="*/ 19 w 69"/>
                  <a:gd name="T29" fmla="*/ 32 h 73"/>
                  <a:gd name="T30" fmla="*/ 51 w 69"/>
                  <a:gd name="T31" fmla="*/ 32 h 73"/>
                  <a:gd name="T32" fmla="*/ 51 w 69"/>
                  <a:gd name="T33" fmla="*/ 37 h 73"/>
                  <a:gd name="T34" fmla="*/ 19 w 69"/>
                  <a:gd name="T35" fmla="*/ 37 h 73"/>
                  <a:gd name="T36" fmla="*/ 19 w 69"/>
                  <a:gd name="T37" fmla="*/ 32 h 73"/>
                  <a:gd name="T38" fmla="*/ 19 w 69"/>
                  <a:gd name="T39" fmla="*/ 41 h 73"/>
                  <a:gd name="T40" fmla="*/ 51 w 69"/>
                  <a:gd name="T41" fmla="*/ 41 h 73"/>
                  <a:gd name="T42" fmla="*/ 51 w 69"/>
                  <a:gd name="T43" fmla="*/ 46 h 73"/>
                  <a:gd name="T44" fmla="*/ 19 w 69"/>
                  <a:gd name="T45" fmla="*/ 46 h 73"/>
                  <a:gd name="T46" fmla="*/ 19 w 69"/>
                  <a:gd name="T47" fmla="*/ 41 h 73"/>
                  <a:gd name="T48" fmla="*/ 19 w 69"/>
                  <a:gd name="T49" fmla="*/ 50 h 73"/>
                  <a:gd name="T50" fmla="*/ 51 w 69"/>
                  <a:gd name="T51" fmla="*/ 50 h 73"/>
                  <a:gd name="T52" fmla="*/ 51 w 69"/>
                  <a:gd name="T53" fmla="*/ 55 h 73"/>
                  <a:gd name="T54" fmla="*/ 19 w 69"/>
                  <a:gd name="T55" fmla="*/ 55 h 73"/>
                  <a:gd name="T56" fmla="*/ 19 w 69"/>
                  <a:gd name="T57" fmla="*/ 50 h 73"/>
                  <a:gd name="T58" fmla="*/ 19 w 69"/>
                  <a:gd name="T59" fmla="*/ 23 h 73"/>
                  <a:gd name="T60" fmla="*/ 51 w 69"/>
                  <a:gd name="T61" fmla="*/ 23 h 73"/>
                  <a:gd name="T62" fmla="*/ 51 w 69"/>
                  <a:gd name="T63" fmla="*/ 27 h 73"/>
                  <a:gd name="T64" fmla="*/ 19 w 69"/>
                  <a:gd name="T65" fmla="*/ 27 h 73"/>
                  <a:gd name="T66" fmla="*/ 19 w 69"/>
                  <a:gd name="T67" fmla="*/ 2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" h="73">
                    <a:moveTo>
                      <a:pt x="6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3"/>
                      <a:pt x="7" y="73"/>
                    </a:cubicBezTo>
                    <a:cubicBezTo>
                      <a:pt x="62" y="73"/>
                      <a:pt x="62" y="73"/>
                      <a:pt x="62" y="73"/>
                    </a:cubicBezTo>
                    <a:cubicBezTo>
                      <a:pt x="66" y="73"/>
                      <a:pt x="69" y="70"/>
                      <a:pt x="69" y="66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3"/>
                      <a:pt x="66" y="0"/>
                      <a:pt x="62" y="0"/>
                    </a:cubicBezTo>
                    <a:close/>
                    <a:moveTo>
                      <a:pt x="60" y="64"/>
                    </a:moveTo>
                    <a:cubicBezTo>
                      <a:pt x="10" y="64"/>
                      <a:pt x="10" y="64"/>
                      <a:pt x="10" y="6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60" y="9"/>
                      <a:pt x="60" y="9"/>
                      <a:pt x="60" y="9"/>
                    </a:cubicBezTo>
                    <a:lnTo>
                      <a:pt x="60" y="64"/>
                    </a:lnTo>
                    <a:close/>
                    <a:moveTo>
                      <a:pt x="19" y="32"/>
                    </a:move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19" y="37"/>
                      <a:pt x="19" y="37"/>
                      <a:pt x="19" y="37"/>
                    </a:cubicBezTo>
                    <a:lnTo>
                      <a:pt x="19" y="32"/>
                    </a:lnTo>
                    <a:close/>
                    <a:moveTo>
                      <a:pt x="19" y="41"/>
                    </a:moveTo>
                    <a:cubicBezTo>
                      <a:pt x="51" y="41"/>
                      <a:pt x="51" y="41"/>
                      <a:pt x="51" y="41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19" y="46"/>
                      <a:pt x="19" y="46"/>
                      <a:pt x="19" y="46"/>
                    </a:cubicBezTo>
                    <a:lnTo>
                      <a:pt x="19" y="41"/>
                    </a:lnTo>
                    <a:close/>
                    <a:moveTo>
                      <a:pt x="19" y="50"/>
                    </a:move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55"/>
                      <a:pt x="51" y="55"/>
                      <a:pt x="51" y="55"/>
                    </a:cubicBezTo>
                    <a:cubicBezTo>
                      <a:pt x="19" y="55"/>
                      <a:pt x="19" y="55"/>
                      <a:pt x="19" y="55"/>
                    </a:cubicBezTo>
                    <a:lnTo>
                      <a:pt x="19" y="50"/>
                    </a:lnTo>
                    <a:close/>
                    <a:moveTo>
                      <a:pt x="19" y="23"/>
                    </a:moveTo>
                    <a:cubicBezTo>
                      <a:pt x="51" y="23"/>
                      <a:pt x="51" y="23"/>
                      <a:pt x="51" y="23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19" y="27"/>
                      <a:pt x="19" y="27"/>
                      <a:pt x="19" y="27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任意多边形 117"/>
              <p:cNvSpPr/>
              <p:nvPr/>
            </p:nvSpPr>
            <p:spPr bwMode="auto">
              <a:xfrm>
                <a:off x="8998188" y="1536129"/>
                <a:ext cx="242709" cy="281855"/>
              </a:xfrm>
              <a:custGeom>
                <a:avLst/>
                <a:gdLst>
                  <a:gd name="T0" fmla="*/ 54 w 76"/>
                  <a:gd name="T1" fmla="*/ 0 h 88"/>
                  <a:gd name="T2" fmla="*/ 14 w 76"/>
                  <a:gd name="T3" fmla="*/ 28 h 88"/>
                  <a:gd name="T4" fmla="*/ 17 w 76"/>
                  <a:gd name="T5" fmla="*/ 65 h 88"/>
                  <a:gd name="T6" fmla="*/ 49 w 76"/>
                  <a:gd name="T7" fmla="*/ 27 h 88"/>
                  <a:gd name="T8" fmla="*/ 33 w 76"/>
                  <a:gd name="T9" fmla="*/ 74 h 88"/>
                  <a:gd name="T10" fmla="*/ 70 w 76"/>
                  <a:gd name="T11" fmla="*/ 57 h 88"/>
                  <a:gd name="T12" fmla="*/ 54 w 76"/>
                  <a:gd name="T13" fmla="*/ 0 h 88"/>
                  <a:gd name="T14" fmla="*/ 4 w 76"/>
                  <a:gd name="T15" fmla="*/ 78 h 88"/>
                  <a:gd name="T16" fmla="*/ 10 w 76"/>
                  <a:gd name="T17" fmla="*/ 83 h 88"/>
                  <a:gd name="T18" fmla="*/ 47 w 76"/>
                  <a:gd name="T19" fmla="*/ 41 h 88"/>
                  <a:gd name="T20" fmla="*/ 4 w 76"/>
                  <a:gd name="T21" fmla="*/ 7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" h="88">
                    <a:moveTo>
                      <a:pt x="54" y="0"/>
                    </a:moveTo>
                    <a:cubicBezTo>
                      <a:pt x="41" y="23"/>
                      <a:pt x="30" y="12"/>
                      <a:pt x="14" y="28"/>
                    </a:cubicBezTo>
                    <a:cubicBezTo>
                      <a:pt x="0" y="42"/>
                      <a:pt x="5" y="59"/>
                      <a:pt x="17" y="65"/>
                    </a:cubicBezTo>
                    <a:cubicBezTo>
                      <a:pt x="28" y="59"/>
                      <a:pt x="40" y="46"/>
                      <a:pt x="49" y="27"/>
                    </a:cubicBezTo>
                    <a:cubicBezTo>
                      <a:pt x="49" y="27"/>
                      <a:pt x="57" y="51"/>
                      <a:pt x="33" y="74"/>
                    </a:cubicBezTo>
                    <a:cubicBezTo>
                      <a:pt x="45" y="88"/>
                      <a:pt x="64" y="79"/>
                      <a:pt x="70" y="57"/>
                    </a:cubicBezTo>
                    <a:cubicBezTo>
                      <a:pt x="76" y="33"/>
                      <a:pt x="60" y="9"/>
                      <a:pt x="54" y="0"/>
                    </a:cubicBezTo>
                    <a:close/>
                    <a:moveTo>
                      <a:pt x="4" y="78"/>
                    </a:moveTo>
                    <a:cubicBezTo>
                      <a:pt x="4" y="78"/>
                      <a:pt x="5" y="83"/>
                      <a:pt x="10" y="83"/>
                    </a:cubicBezTo>
                    <a:cubicBezTo>
                      <a:pt x="15" y="83"/>
                      <a:pt x="36" y="71"/>
                      <a:pt x="47" y="41"/>
                    </a:cubicBezTo>
                    <a:cubicBezTo>
                      <a:pt x="30" y="70"/>
                      <a:pt x="6" y="78"/>
                      <a:pt x="4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任意多边形 118"/>
              <p:cNvSpPr/>
              <p:nvPr/>
            </p:nvSpPr>
            <p:spPr bwMode="auto">
              <a:xfrm>
                <a:off x="8685015" y="3366232"/>
                <a:ext cx="246623" cy="246623"/>
              </a:xfrm>
              <a:custGeom>
                <a:avLst/>
                <a:gdLst>
                  <a:gd name="T0" fmla="*/ 53 w 77"/>
                  <a:gd name="T1" fmla="*/ 30 h 77"/>
                  <a:gd name="T2" fmla="*/ 25 w 77"/>
                  <a:gd name="T3" fmla="*/ 2 h 77"/>
                  <a:gd name="T4" fmla="*/ 38 w 77"/>
                  <a:gd name="T5" fmla="*/ 0 h 77"/>
                  <a:gd name="T6" fmla="*/ 53 w 77"/>
                  <a:gd name="T7" fmla="*/ 3 h 77"/>
                  <a:gd name="T8" fmla="*/ 53 w 77"/>
                  <a:gd name="T9" fmla="*/ 30 h 77"/>
                  <a:gd name="T10" fmla="*/ 58 w 77"/>
                  <a:gd name="T11" fmla="*/ 53 h 77"/>
                  <a:gd name="T12" fmla="*/ 58 w 77"/>
                  <a:gd name="T13" fmla="*/ 5 h 77"/>
                  <a:gd name="T14" fmla="*/ 77 w 77"/>
                  <a:gd name="T15" fmla="*/ 39 h 77"/>
                  <a:gd name="T16" fmla="*/ 74 w 77"/>
                  <a:gd name="T17" fmla="*/ 53 h 77"/>
                  <a:gd name="T18" fmla="*/ 58 w 77"/>
                  <a:gd name="T19" fmla="*/ 53 h 77"/>
                  <a:gd name="T20" fmla="*/ 24 w 77"/>
                  <a:gd name="T21" fmla="*/ 58 h 77"/>
                  <a:gd name="T22" fmla="*/ 72 w 77"/>
                  <a:gd name="T23" fmla="*/ 58 h 77"/>
                  <a:gd name="T24" fmla="*/ 38 w 77"/>
                  <a:gd name="T25" fmla="*/ 77 h 77"/>
                  <a:gd name="T26" fmla="*/ 24 w 77"/>
                  <a:gd name="T27" fmla="*/ 74 h 77"/>
                  <a:gd name="T28" fmla="*/ 24 w 77"/>
                  <a:gd name="T29" fmla="*/ 58 h 77"/>
                  <a:gd name="T30" fmla="*/ 32 w 77"/>
                  <a:gd name="T31" fmla="*/ 17 h 77"/>
                  <a:gd name="T32" fmla="*/ 1 w 77"/>
                  <a:gd name="T33" fmla="*/ 48 h 77"/>
                  <a:gd name="T34" fmla="*/ 0 w 77"/>
                  <a:gd name="T35" fmla="*/ 39 h 77"/>
                  <a:gd name="T36" fmla="*/ 20 w 77"/>
                  <a:gd name="T37" fmla="*/ 5 h 77"/>
                  <a:gd name="T38" fmla="*/ 32 w 77"/>
                  <a:gd name="T39" fmla="*/ 17 h 77"/>
                  <a:gd name="T40" fmla="*/ 19 w 77"/>
                  <a:gd name="T41" fmla="*/ 38 h 77"/>
                  <a:gd name="T42" fmla="*/ 19 w 77"/>
                  <a:gd name="T43" fmla="*/ 72 h 77"/>
                  <a:gd name="T44" fmla="*/ 3 w 77"/>
                  <a:gd name="T45" fmla="*/ 54 h 77"/>
                  <a:gd name="T46" fmla="*/ 19 w 77"/>
                  <a:gd name="T47" fmla="*/ 3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77">
                    <a:moveTo>
                      <a:pt x="53" y="30"/>
                    </a:moveTo>
                    <a:cubicBezTo>
                      <a:pt x="25" y="2"/>
                      <a:pt x="25" y="2"/>
                      <a:pt x="25" y="2"/>
                    </a:cubicBezTo>
                    <a:cubicBezTo>
                      <a:pt x="29" y="1"/>
                      <a:pt x="34" y="0"/>
                      <a:pt x="38" y="0"/>
                    </a:cubicBezTo>
                    <a:cubicBezTo>
                      <a:pt x="43" y="0"/>
                      <a:pt x="48" y="1"/>
                      <a:pt x="53" y="3"/>
                    </a:cubicBezTo>
                    <a:lnTo>
                      <a:pt x="53" y="30"/>
                    </a:lnTo>
                    <a:close/>
                    <a:moveTo>
                      <a:pt x="58" y="53"/>
                    </a:moveTo>
                    <a:cubicBezTo>
                      <a:pt x="58" y="5"/>
                      <a:pt x="58" y="5"/>
                      <a:pt x="58" y="5"/>
                    </a:cubicBezTo>
                    <a:cubicBezTo>
                      <a:pt x="69" y="12"/>
                      <a:pt x="77" y="24"/>
                      <a:pt x="77" y="39"/>
                    </a:cubicBezTo>
                    <a:cubicBezTo>
                      <a:pt x="77" y="44"/>
                      <a:pt x="76" y="49"/>
                      <a:pt x="74" y="53"/>
                    </a:cubicBezTo>
                    <a:lnTo>
                      <a:pt x="58" y="53"/>
                    </a:lnTo>
                    <a:close/>
                    <a:moveTo>
                      <a:pt x="24" y="58"/>
                    </a:moveTo>
                    <a:cubicBezTo>
                      <a:pt x="72" y="58"/>
                      <a:pt x="72" y="58"/>
                      <a:pt x="72" y="58"/>
                    </a:cubicBezTo>
                    <a:cubicBezTo>
                      <a:pt x="65" y="69"/>
                      <a:pt x="53" y="77"/>
                      <a:pt x="38" y="77"/>
                    </a:cubicBezTo>
                    <a:cubicBezTo>
                      <a:pt x="33" y="77"/>
                      <a:pt x="28" y="76"/>
                      <a:pt x="24" y="74"/>
                    </a:cubicBezTo>
                    <a:lnTo>
                      <a:pt x="24" y="58"/>
                    </a:lnTo>
                    <a:close/>
                    <a:moveTo>
                      <a:pt x="32" y="17"/>
                    </a:moveTo>
                    <a:cubicBezTo>
                      <a:pt x="1" y="48"/>
                      <a:pt x="1" y="48"/>
                      <a:pt x="1" y="48"/>
                    </a:cubicBezTo>
                    <a:cubicBezTo>
                      <a:pt x="0" y="45"/>
                      <a:pt x="0" y="42"/>
                      <a:pt x="0" y="39"/>
                    </a:cubicBezTo>
                    <a:cubicBezTo>
                      <a:pt x="0" y="24"/>
                      <a:pt x="8" y="12"/>
                      <a:pt x="20" y="5"/>
                    </a:cubicBezTo>
                    <a:lnTo>
                      <a:pt x="32" y="17"/>
                    </a:lnTo>
                    <a:close/>
                    <a:moveTo>
                      <a:pt x="19" y="38"/>
                    </a:moveTo>
                    <a:cubicBezTo>
                      <a:pt x="19" y="72"/>
                      <a:pt x="19" y="72"/>
                      <a:pt x="19" y="72"/>
                    </a:cubicBezTo>
                    <a:cubicBezTo>
                      <a:pt x="12" y="68"/>
                      <a:pt x="6" y="62"/>
                      <a:pt x="3" y="54"/>
                    </a:cubicBezTo>
                    <a:lnTo>
                      <a:pt x="1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任意多边形 119"/>
              <p:cNvSpPr/>
              <p:nvPr/>
            </p:nvSpPr>
            <p:spPr bwMode="auto">
              <a:xfrm>
                <a:off x="8260276" y="4031724"/>
                <a:ext cx="229008" cy="197690"/>
              </a:xfrm>
              <a:custGeom>
                <a:avLst/>
                <a:gdLst>
                  <a:gd name="T0" fmla="*/ 18 w 72"/>
                  <a:gd name="T1" fmla="*/ 0 h 62"/>
                  <a:gd name="T2" fmla="*/ 54 w 72"/>
                  <a:gd name="T3" fmla="*/ 0 h 62"/>
                  <a:gd name="T4" fmla="*/ 54 w 72"/>
                  <a:gd name="T5" fmla="*/ 9 h 62"/>
                  <a:gd name="T6" fmla="*/ 18 w 72"/>
                  <a:gd name="T7" fmla="*/ 9 h 62"/>
                  <a:gd name="T8" fmla="*/ 18 w 72"/>
                  <a:gd name="T9" fmla="*/ 0 h 62"/>
                  <a:gd name="T10" fmla="*/ 67 w 72"/>
                  <a:gd name="T11" fmla="*/ 13 h 62"/>
                  <a:gd name="T12" fmla="*/ 4 w 72"/>
                  <a:gd name="T13" fmla="*/ 13 h 62"/>
                  <a:gd name="T14" fmla="*/ 0 w 72"/>
                  <a:gd name="T15" fmla="*/ 18 h 62"/>
                  <a:gd name="T16" fmla="*/ 0 w 72"/>
                  <a:gd name="T17" fmla="*/ 40 h 62"/>
                  <a:gd name="T18" fmla="*/ 4 w 72"/>
                  <a:gd name="T19" fmla="*/ 44 h 62"/>
                  <a:gd name="T20" fmla="*/ 18 w 72"/>
                  <a:gd name="T21" fmla="*/ 44 h 62"/>
                  <a:gd name="T22" fmla="*/ 18 w 72"/>
                  <a:gd name="T23" fmla="*/ 62 h 62"/>
                  <a:gd name="T24" fmla="*/ 54 w 72"/>
                  <a:gd name="T25" fmla="*/ 62 h 62"/>
                  <a:gd name="T26" fmla="*/ 54 w 72"/>
                  <a:gd name="T27" fmla="*/ 44 h 62"/>
                  <a:gd name="T28" fmla="*/ 67 w 72"/>
                  <a:gd name="T29" fmla="*/ 44 h 62"/>
                  <a:gd name="T30" fmla="*/ 72 w 72"/>
                  <a:gd name="T31" fmla="*/ 40 h 62"/>
                  <a:gd name="T32" fmla="*/ 72 w 72"/>
                  <a:gd name="T33" fmla="*/ 18 h 62"/>
                  <a:gd name="T34" fmla="*/ 67 w 72"/>
                  <a:gd name="T35" fmla="*/ 13 h 62"/>
                  <a:gd name="T36" fmla="*/ 49 w 72"/>
                  <a:gd name="T37" fmla="*/ 58 h 62"/>
                  <a:gd name="T38" fmla="*/ 22 w 72"/>
                  <a:gd name="T39" fmla="*/ 58 h 62"/>
                  <a:gd name="T40" fmla="*/ 22 w 72"/>
                  <a:gd name="T41" fmla="*/ 35 h 62"/>
                  <a:gd name="T42" fmla="*/ 49 w 72"/>
                  <a:gd name="T43" fmla="*/ 35 h 62"/>
                  <a:gd name="T44" fmla="*/ 49 w 72"/>
                  <a:gd name="T45" fmla="*/ 58 h 62"/>
                  <a:gd name="T46" fmla="*/ 68 w 72"/>
                  <a:gd name="T47" fmla="*/ 20 h 62"/>
                  <a:gd name="T48" fmla="*/ 65 w 72"/>
                  <a:gd name="T49" fmla="*/ 23 h 62"/>
                  <a:gd name="T50" fmla="*/ 62 w 72"/>
                  <a:gd name="T51" fmla="*/ 20 h 62"/>
                  <a:gd name="T52" fmla="*/ 65 w 72"/>
                  <a:gd name="T53" fmla="*/ 17 h 62"/>
                  <a:gd name="T54" fmla="*/ 68 w 72"/>
                  <a:gd name="T55" fmla="*/ 2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62">
                    <a:moveTo>
                      <a:pt x="18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8" y="0"/>
                    </a:lnTo>
                    <a:close/>
                    <a:moveTo>
                      <a:pt x="67" y="13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2" y="13"/>
                      <a:pt x="0" y="15"/>
                      <a:pt x="0" y="1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2" y="44"/>
                      <a:pt x="4" y="44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70" y="44"/>
                      <a:pt x="72" y="42"/>
                      <a:pt x="72" y="40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5"/>
                      <a:pt x="70" y="13"/>
                      <a:pt x="67" y="13"/>
                    </a:cubicBezTo>
                    <a:close/>
                    <a:moveTo>
                      <a:pt x="49" y="58"/>
                    </a:move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49" y="35"/>
                      <a:pt x="49" y="35"/>
                      <a:pt x="49" y="35"/>
                    </a:cubicBezTo>
                    <a:lnTo>
                      <a:pt x="49" y="58"/>
                    </a:lnTo>
                    <a:close/>
                    <a:moveTo>
                      <a:pt x="68" y="20"/>
                    </a:moveTo>
                    <a:cubicBezTo>
                      <a:pt x="68" y="22"/>
                      <a:pt x="67" y="23"/>
                      <a:pt x="65" y="23"/>
                    </a:cubicBezTo>
                    <a:cubicBezTo>
                      <a:pt x="63" y="23"/>
                      <a:pt x="62" y="22"/>
                      <a:pt x="62" y="20"/>
                    </a:cubicBezTo>
                    <a:cubicBezTo>
                      <a:pt x="62" y="18"/>
                      <a:pt x="63" y="17"/>
                      <a:pt x="65" y="17"/>
                    </a:cubicBezTo>
                    <a:cubicBezTo>
                      <a:pt x="67" y="17"/>
                      <a:pt x="68" y="18"/>
                      <a:pt x="68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任意多边形 120"/>
              <p:cNvSpPr/>
              <p:nvPr/>
            </p:nvSpPr>
            <p:spPr bwMode="auto">
              <a:xfrm>
                <a:off x="8610637" y="3841862"/>
                <a:ext cx="230965" cy="230965"/>
              </a:xfrm>
              <a:custGeom>
                <a:avLst/>
                <a:gdLst>
                  <a:gd name="T0" fmla="*/ 13 w 72"/>
                  <a:gd name="T1" fmla="*/ 36 h 72"/>
                  <a:gd name="T2" fmla="*/ 13 w 72"/>
                  <a:gd name="T3" fmla="*/ 33 h 72"/>
                  <a:gd name="T4" fmla="*/ 1 w 72"/>
                  <a:gd name="T5" fmla="*/ 29 h 72"/>
                  <a:gd name="T6" fmla="*/ 0 w 72"/>
                  <a:gd name="T7" fmla="*/ 36 h 72"/>
                  <a:gd name="T8" fmla="*/ 11 w 72"/>
                  <a:gd name="T9" fmla="*/ 62 h 72"/>
                  <a:gd name="T10" fmla="*/ 19 w 72"/>
                  <a:gd name="T11" fmla="*/ 51 h 72"/>
                  <a:gd name="T12" fmla="*/ 13 w 72"/>
                  <a:gd name="T13" fmla="*/ 36 h 72"/>
                  <a:gd name="T14" fmla="*/ 58 w 72"/>
                  <a:gd name="T15" fmla="*/ 36 h 72"/>
                  <a:gd name="T16" fmla="*/ 52 w 72"/>
                  <a:gd name="T17" fmla="*/ 51 h 72"/>
                  <a:gd name="T18" fmla="*/ 60 w 72"/>
                  <a:gd name="T19" fmla="*/ 62 h 72"/>
                  <a:gd name="T20" fmla="*/ 72 w 72"/>
                  <a:gd name="T21" fmla="*/ 36 h 72"/>
                  <a:gd name="T22" fmla="*/ 71 w 72"/>
                  <a:gd name="T23" fmla="*/ 29 h 72"/>
                  <a:gd name="T24" fmla="*/ 58 w 72"/>
                  <a:gd name="T25" fmla="*/ 33 h 72"/>
                  <a:gd name="T26" fmla="*/ 58 w 72"/>
                  <a:gd name="T27" fmla="*/ 36 h 72"/>
                  <a:gd name="T28" fmla="*/ 40 w 72"/>
                  <a:gd name="T29" fmla="*/ 14 h 72"/>
                  <a:gd name="T30" fmla="*/ 55 w 72"/>
                  <a:gd name="T31" fmla="*/ 25 h 72"/>
                  <a:gd name="T32" fmla="*/ 68 w 72"/>
                  <a:gd name="T33" fmla="*/ 21 h 72"/>
                  <a:gd name="T34" fmla="*/ 40 w 72"/>
                  <a:gd name="T35" fmla="*/ 0 h 72"/>
                  <a:gd name="T36" fmla="*/ 40 w 72"/>
                  <a:gd name="T37" fmla="*/ 14 h 72"/>
                  <a:gd name="T38" fmla="*/ 16 w 72"/>
                  <a:gd name="T39" fmla="*/ 25 h 72"/>
                  <a:gd name="T40" fmla="*/ 31 w 72"/>
                  <a:gd name="T41" fmla="*/ 14 h 72"/>
                  <a:gd name="T42" fmla="*/ 31 w 72"/>
                  <a:gd name="T43" fmla="*/ 0 h 72"/>
                  <a:gd name="T44" fmla="*/ 3 w 72"/>
                  <a:gd name="T45" fmla="*/ 21 h 72"/>
                  <a:gd name="T46" fmla="*/ 16 w 72"/>
                  <a:gd name="T47" fmla="*/ 25 h 72"/>
                  <a:gd name="T48" fmla="*/ 45 w 72"/>
                  <a:gd name="T49" fmla="*/ 56 h 72"/>
                  <a:gd name="T50" fmla="*/ 36 w 72"/>
                  <a:gd name="T51" fmla="*/ 58 h 72"/>
                  <a:gd name="T52" fmla="*/ 26 w 72"/>
                  <a:gd name="T53" fmla="*/ 56 h 72"/>
                  <a:gd name="T54" fmla="*/ 18 w 72"/>
                  <a:gd name="T55" fmla="*/ 67 h 72"/>
                  <a:gd name="T56" fmla="*/ 36 w 72"/>
                  <a:gd name="T57" fmla="*/ 72 h 72"/>
                  <a:gd name="T58" fmla="*/ 53 w 72"/>
                  <a:gd name="T59" fmla="*/ 67 h 72"/>
                  <a:gd name="T60" fmla="*/ 45 w 72"/>
                  <a:gd name="T61" fmla="*/ 5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2" h="72">
                    <a:moveTo>
                      <a:pt x="13" y="36"/>
                    </a:moveTo>
                    <a:cubicBezTo>
                      <a:pt x="13" y="35"/>
                      <a:pt x="13" y="34"/>
                      <a:pt x="13" y="3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31"/>
                      <a:pt x="0" y="34"/>
                      <a:pt x="0" y="36"/>
                    </a:cubicBezTo>
                    <a:cubicBezTo>
                      <a:pt x="0" y="46"/>
                      <a:pt x="4" y="56"/>
                      <a:pt x="11" y="62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6" y="47"/>
                      <a:pt x="13" y="42"/>
                      <a:pt x="13" y="36"/>
                    </a:cubicBezTo>
                    <a:close/>
                    <a:moveTo>
                      <a:pt x="58" y="36"/>
                    </a:moveTo>
                    <a:cubicBezTo>
                      <a:pt x="58" y="42"/>
                      <a:pt x="56" y="47"/>
                      <a:pt x="52" y="51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7" y="56"/>
                      <a:pt x="72" y="46"/>
                      <a:pt x="72" y="36"/>
                    </a:cubicBezTo>
                    <a:cubicBezTo>
                      <a:pt x="72" y="34"/>
                      <a:pt x="71" y="31"/>
                      <a:pt x="71" y="29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8" y="34"/>
                      <a:pt x="58" y="35"/>
                      <a:pt x="58" y="36"/>
                    </a:cubicBezTo>
                    <a:close/>
                    <a:moveTo>
                      <a:pt x="40" y="14"/>
                    </a:moveTo>
                    <a:cubicBezTo>
                      <a:pt x="47" y="15"/>
                      <a:pt x="52" y="19"/>
                      <a:pt x="55" y="25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3" y="10"/>
                      <a:pt x="53" y="2"/>
                      <a:pt x="40" y="0"/>
                    </a:cubicBezTo>
                    <a:lnTo>
                      <a:pt x="40" y="14"/>
                    </a:lnTo>
                    <a:close/>
                    <a:moveTo>
                      <a:pt x="16" y="25"/>
                    </a:moveTo>
                    <a:cubicBezTo>
                      <a:pt x="19" y="19"/>
                      <a:pt x="25" y="15"/>
                      <a:pt x="31" y="14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9" y="2"/>
                      <a:pt x="8" y="10"/>
                      <a:pt x="3" y="21"/>
                    </a:cubicBezTo>
                    <a:lnTo>
                      <a:pt x="16" y="25"/>
                    </a:lnTo>
                    <a:close/>
                    <a:moveTo>
                      <a:pt x="45" y="56"/>
                    </a:moveTo>
                    <a:cubicBezTo>
                      <a:pt x="42" y="58"/>
                      <a:pt x="39" y="58"/>
                      <a:pt x="36" y="58"/>
                    </a:cubicBezTo>
                    <a:cubicBezTo>
                      <a:pt x="32" y="58"/>
                      <a:pt x="29" y="58"/>
                      <a:pt x="26" y="56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4" y="70"/>
                      <a:pt x="30" y="72"/>
                      <a:pt x="36" y="72"/>
                    </a:cubicBezTo>
                    <a:cubicBezTo>
                      <a:pt x="42" y="72"/>
                      <a:pt x="48" y="70"/>
                      <a:pt x="53" y="67"/>
                    </a:cubicBezTo>
                    <a:lnTo>
                      <a:pt x="4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任意多边形 121"/>
              <p:cNvSpPr/>
              <p:nvPr/>
            </p:nvSpPr>
            <p:spPr bwMode="auto">
              <a:xfrm>
                <a:off x="9078439" y="1082029"/>
                <a:ext cx="221179" cy="221178"/>
              </a:xfrm>
              <a:custGeom>
                <a:avLst/>
                <a:gdLst>
                  <a:gd name="T0" fmla="*/ 35 w 69"/>
                  <a:gd name="T1" fmla="*/ 0 h 69"/>
                  <a:gd name="T2" fmla="*/ 0 w 69"/>
                  <a:gd name="T3" fmla="*/ 35 h 69"/>
                  <a:gd name="T4" fmla="*/ 35 w 69"/>
                  <a:gd name="T5" fmla="*/ 69 h 69"/>
                  <a:gd name="T6" fmla="*/ 69 w 69"/>
                  <a:gd name="T7" fmla="*/ 35 h 69"/>
                  <a:gd name="T8" fmla="*/ 35 w 69"/>
                  <a:gd name="T9" fmla="*/ 0 h 69"/>
                  <a:gd name="T10" fmla="*/ 35 w 69"/>
                  <a:gd name="T11" fmla="*/ 62 h 69"/>
                  <a:gd name="T12" fmla="*/ 7 w 69"/>
                  <a:gd name="T13" fmla="*/ 35 h 69"/>
                  <a:gd name="T14" fmla="*/ 35 w 69"/>
                  <a:gd name="T15" fmla="*/ 7 h 69"/>
                  <a:gd name="T16" fmla="*/ 62 w 69"/>
                  <a:gd name="T17" fmla="*/ 35 h 69"/>
                  <a:gd name="T18" fmla="*/ 35 w 69"/>
                  <a:gd name="T19" fmla="*/ 62 h 69"/>
                  <a:gd name="T20" fmla="*/ 22 w 69"/>
                  <a:gd name="T21" fmla="*/ 24 h 69"/>
                  <a:gd name="T22" fmla="*/ 37 w 69"/>
                  <a:gd name="T23" fmla="*/ 35 h 69"/>
                  <a:gd name="T24" fmla="*/ 22 w 69"/>
                  <a:gd name="T25" fmla="*/ 45 h 69"/>
                  <a:gd name="T26" fmla="*/ 22 w 69"/>
                  <a:gd name="T27" fmla="*/ 24 h 69"/>
                  <a:gd name="T28" fmla="*/ 39 w 69"/>
                  <a:gd name="T29" fmla="*/ 24 h 69"/>
                  <a:gd name="T30" fmla="*/ 54 w 69"/>
                  <a:gd name="T31" fmla="*/ 35 h 69"/>
                  <a:gd name="T32" fmla="*/ 39 w 69"/>
                  <a:gd name="T33" fmla="*/ 45 h 69"/>
                  <a:gd name="T34" fmla="*/ 39 w 69"/>
                  <a:gd name="T35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69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3"/>
                      <a:pt x="16" y="69"/>
                      <a:pt x="35" y="69"/>
                    </a:cubicBezTo>
                    <a:cubicBezTo>
                      <a:pt x="53" y="69"/>
                      <a:pt x="69" y="53"/>
                      <a:pt x="69" y="35"/>
                    </a:cubicBezTo>
                    <a:cubicBezTo>
                      <a:pt x="69" y="16"/>
                      <a:pt x="53" y="0"/>
                      <a:pt x="35" y="0"/>
                    </a:cubicBezTo>
                    <a:close/>
                    <a:moveTo>
                      <a:pt x="35" y="62"/>
                    </a:moveTo>
                    <a:cubicBezTo>
                      <a:pt x="19" y="62"/>
                      <a:pt x="7" y="50"/>
                      <a:pt x="7" y="35"/>
                    </a:cubicBezTo>
                    <a:cubicBezTo>
                      <a:pt x="7" y="19"/>
                      <a:pt x="19" y="7"/>
                      <a:pt x="35" y="7"/>
                    </a:cubicBezTo>
                    <a:cubicBezTo>
                      <a:pt x="50" y="7"/>
                      <a:pt x="62" y="19"/>
                      <a:pt x="62" y="35"/>
                    </a:cubicBezTo>
                    <a:cubicBezTo>
                      <a:pt x="62" y="50"/>
                      <a:pt x="50" y="62"/>
                      <a:pt x="35" y="62"/>
                    </a:cubicBezTo>
                    <a:close/>
                    <a:moveTo>
                      <a:pt x="22" y="24"/>
                    </a:moveTo>
                    <a:cubicBezTo>
                      <a:pt x="37" y="35"/>
                      <a:pt x="37" y="35"/>
                      <a:pt x="37" y="35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2" y="24"/>
                    </a:lnTo>
                    <a:close/>
                    <a:moveTo>
                      <a:pt x="39" y="24"/>
                    </a:moveTo>
                    <a:cubicBezTo>
                      <a:pt x="54" y="35"/>
                      <a:pt x="54" y="35"/>
                      <a:pt x="54" y="35"/>
                    </a:cubicBezTo>
                    <a:cubicBezTo>
                      <a:pt x="39" y="45"/>
                      <a:pt x="39" y="45"/>
                      <a:pt x="39" y="45"/>
                    </a:cubicBezTo>
                    <a:lnTo>
                      <a:pt x="3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任意多边形 122"/>
              <p:cNvSpPr/>
              <p:nvPr/>
            </p:nvSpPr>
            <p:spPr bwMode="auto">
              <a:xfrm>
                <a:off x="8342483" y="3088291"/>
                <a:ext cx="242709" cy="252495"/>
              </a:xfrm>
              <a:custGeom>
                <a:avLst/>
                <a:gdLst>
                  <a:gd name="T0" fmla="*/ 59 w 124"/>
                  <a:gd name="T1" fmla="*/ 129 h 129"/>
                  <a:gd name="T2" fmla="*/ 59 w 124"/>
                  <a:gd name="T3" fmla="*/ 70 h 129"/>
                  <a:gd name="T4" fmla="*/ 0 w 124"/>
                  <a:gd name="T5" fmla="*/ 129 h 129"/>
                  <a:gd name="T6" fmla="*/ 0 w 124"/>
                  <a:gd name="T7" fmla="*/ 0 h 129"/>
                  <a:gd name="T8" fmla="*/ 59 w 124"/>
                  <a:gd name="T9" fmla="*/ 58 h 129"/>
                  <a:gd name="T10" fmla="*/ 59 w 124"/>
                  <a:gd name="T11" fmla="*/ 0 h 129"/>
                  <a:gd name="T12" fmla="*/ 124 w 124"/>
                  <a:gd name="T13" fmla="*/ 65 h 129"/>
                  <a:gd name="T14" fmla="*/ 59 w 124"/>
                  <a:gd name="T1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29">
                    <a:moveTo>
                      <a:pt x="59" y="129"/>
                    </a:moveTo>
                    <a:lnTo>
                      <a:pt x="59" y="70"/>
                    </a:lnTo>
                    <a:lnTo>
                      <a:pt x="0" y="129"/>
                    </a:lnTo>
                    <a:lnTo>
                      <a:pt x="0" y="0"/>
                    </a:lnTo>
                    <a:lnTo>
                      <a:pt x="59" y="58"/>
                    </a:lnTo>
                    <a:lnTo>
                      <a:pt x="59" y="0"/>
                    </a:lnTo>
                    <a:lnTo>
                      <a:pt x="124" y="65"/>
                    </a:lnTo>
                    <a:lnTo>
                      <a:pt x="5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任意多边形 123"/>
              <p:cNvSpPr/>
              <p:nvPr/>
            </p:nvSpPr>
            <p:spPr bwMode="auto">
              <a:xfrm>
                <a:off x="8575405" y="2205535"/>
                <a:ext cx="256411" cy="254453"/>
              </a:xfrm>
              <a:custGeom>
                <a:avLst/>
                <a:gdLst>
                  <a:gd name="T0" fmla="*/ 0 w 131"/>
                  <a:gd name="T1" fmla="*/ 130 h 130"/>
                  <a:gd name="T2" fmla="*/ 66 w 131"/>
                  <a:gd name="T3" fmla="*/ 130 h 130"/>
                  <a:gd name="T4" fmla="*/ 66 w 131"/>
                  <a:gd name="T5" fmla="*/ 0 h 130"/>
                  <a:gd name="T6" fmla="*/ 0 w 131"/>
                  <a:gd name="T7" fmla="*/ 0 h 130"/>
                  <a:gd name="T8" fmla="*/ 0 w 131"/>
                  <a:gd name="T9" fmla="*/ 130 h 130"/>
                  <a:gd name="T10" fmla="*/ 41 w 131"/>
                  <a:gd name="T11" fmla="*/ 16 h 130"/>
                  <a:gd name="T12" fmla="*/ 58 w 131"/>
                  <a:gd name="T13" fmla="*/ 16 h 130"/>
                  <a:gd name="T14" fmla="*/ 58 w 131"/>
                  <a:gd name="T15" fmla="*/ 32 h 130"/>
                  <a:gd name="T16" fmla="*/ 41 w 131"/>
                  <a:gd name="T17" fmla="*/ 32 h 130"/>
                  <a:gd name="T18" fmla="*/ 41 w 131"/>
                  <a:gd name="T19" fmla="*/ 16 h 130"/>
                  <a:gd name="T20" fmla="*/ 41 w 131"/>
                  <a:gd name="T21" fmla="*/ 49 h 130"/>
                  <a:gd name="T22" fmla="*/ 58 w 131"/>
                  <a:gd name="T23" fmla="*/ 49 h 130"/>
                  <a:gd name="T24" fmla="*/ 58 w 131"/>
                  <a:gd name="T25" fmla="*/ 65 h 130"/>
                  <a:gd name="T26" fmla="*/ 41 w 131"/>
                  <a:gd name="T27" fmla="*/ 65 h 130"/>
                  <a:gd name="T28" fmla="*/ 41 w 131"/>
                  <a:gd name="T29" fmla="*/ 49 h 130"/>
                  <a:gd name="T30" fmla="*/ 41 w 131"/>
                  <a:gd name="T31" fmla="*/ 81 h 130"/>
                  <a:gd name="T32" fmla="*/ 58 w 131"/>
                  <a:gd name="T33" fmla="*/ 81 h 130"/>
                  <a:gd name="T34" fmla="*/ 58 w 131"/>
                  <a:gd name="T35" fmla="*/ 98 h 130"/>
                  <a:gd name="T36" fmla="*/ 41 w 131"/>
                  <a:gd name="T37" fmla="*/ 98 h 130"/>
                  <a:gd name="T38" fmla="*/ 41 w 131"/>
                  <a:gd name="T39" fmla="*/ 81 h 130"/>
                  <a:gd name="T40" fmla="*/ 9 w 131"/>
                  <a:gd name="T41" fmla="*/ 16 h 130"/>
                  <a:gd name="T42" fmla="*/ 25 w 131"/>
                  <a:gd name="T43" fmla="*/ 16 h 130"/>
                  <a:gd name="T44" fmla="*/ 25 w 131"/>
                  <a:gd name="T45" fmla="*/ 32 h 130"/>
                  <a:gd name="T46" fmla="*/ 9 w 131"/>
                  <a:gd name="T47" fmla="*/ 32 h 130"/>
                  <a:gd name="T48" fmla="*/ 9 w 131"/>
                  <a:gd name="T49" fmla="*/ 16 h 130"/>
                  <a:gd name="T50" fmla="*/ 9 w 131"/>
                  <a:gd name="T51" fmla="*/ 49 h 130"/>
                  <a:gd name="T52" fmla="*/ 25 w 131"/>
                  <a:gd name="T53" fmla="*/ 49 h 130"/>
                  <a:gd name="T54" fmla="*/ 25 w 131"/>
                  <a:gd name="T55" fmla="*/ 65 h 130"/>
                  <a:gd name="T56" fmla="*/ 9 w 131"/>
                  <a:gd name="T57" fmla="*/ 65 h 130"/>
                  <a:gd name="T58" fmla="*/ 9 w 131"/>
                  <a:gd name="T59" fmla="*/ 49 h 130"/>
                  <a:gd name="T60" fmla="*/ 9 w 131"/>
                  <a:gd name="T61" fmla="*/ 81 h 130"/>
                  <a:gd name="T62" fmla="*/ 25 w 131"/>
                  <a:gd name="T63" fmla="*/ 81 h 130"/>
                  <a:gd name="T64" fmla="*/ 25 w 131"/>
                  <a:gd name="T65" fmla="*/ 98 h 130"/>
                  <a:gd name="T66" fmla="*/ 9 w 131"/>
                  <a:gd name="T67" fmla="*/ 98 h 130"/>
                  <a:gd name="T68" fmla="*/ 9 w 131"/>
                  <a:gd name="T69" fmla="*/ 81 h 130"/>
                  <a:gd name="T70" fmla="*/ 74 w 131"/>
                  <a:gd name="T71" fmla="*/ 41 h 130"/>
                  <a:gd name="T72" fmla="*/ 131 w 131"/>
                  <a:gd name="T73" fmla="*/ 41 h 130"/>
                  <a:gd name="T74" fmla="*/ 131 w 131"/>
                  <a:gd name="T75" fmla="*/ 49 h 130"/>
                  <a:gd name="T76" fmla="*/ 74 w 131"/>
                  <a:gd name="T77" fmla="*/ 49 h 130"/>
                  <a:gd name="T78" fmla="*/ 74 w 131"/>
                  <a:gd name="T79" fmla="*/ 41 h 130"/>
                  <a:gd name="T80" fmla="*/ 74 w 131"/>
                  <a:gd name="T81" fmla="*/ 130 h 130"/>
                  <a:gd name="T82" fmla="*/ 90 w 131"/>
                  <a:gd name="T83" fmla="*/ 130 h 130"/>
                  <a:gd name="T84" fmla="*/ 90 w 131"/>
                  <a:gd name="T85" fmla="*/ 98 h 130"/>
                  <a:gd name="T86" fmla="*/ 115 w 131"/>
                  <a:gd name="T87" fmla="*/ 98 h 130"/>
                  <a:gd name="T88" fmla="*/ 115 w 131"/>
                  <a:gd name="T89" fmla="*/ 130 h 130"/>
                  <a:gd name="T90" fmla="*/ 131 w 131"/>
                  <a:gd name="T91" fmla="*/ 130 h 130"/>
                  <a:gd name="T92" fmla="*/ 131 w 131"/>
                  <a:gd name="T93" fmla="*/ 57 h 130"/>
                  <a:gd name="T94" fmla="*/ 74 w 131"/>
                  <a:gd name="T95" fmla="*/ 57 h 130"/>
                  <a:gd name="T96" fmla="*/ 74 w 131"/>
                  <a:gd name="T9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1" h="130">
                    <a:moveTo>
                      <a:pt x="0" y="130"/>
                    </a:moveTo>
                    <a:lnTo>
                      <a:pt x="66" y="13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30"/>
                    </a:lnTo>
                    <a:close/>
                    <a:moveTo>
                      <a:pt x="41" y="16"/>
                    </a:moveTo>
                    <a:lnTo>
                      <a:pt x="58" y="16"/>
                    </a:lnTo>
                    <a:lnTo>
                      <a:pt x="58" y="32"/>
                    </a:lnTo>
                    <a:lnTo>
                      <a:pt x="41" y="32"/>
                    </a:lnTo>
                    <a:lnTo>
                      <a:pt x="41" y="16"/>
                    </a:lnTo>
                    <a:close/>
                    <a:moveTo>
                      <a:pt x="41" y="49"/>
                    </a:moveTo>
                    <a:lnTo>
                      <a:pt x="58" y="49"/>
                    </a:lnTo>
                    <a:lnTo>
                      <a:pt x="58" y="65"/>
                    </a:lnTo>
                    <a:lnTo>
                      <a:pt x="41" y="65"/>
                    </a:lnTo>
                    <a:lnTo>
                      <a:pt x="41" y="49"/>
                    </a:lnTo>
                    <a:close/>
                    <a:moveTo>
                      <a:pt x="41" y="81"/>
                    </a:moveTo>
                    <a:lnTo>
                      <a:pt x="58" y="81"/>
                    </a:lnTo>
                    <a:lnTo>
                      <a:pt x="58" y="98"/>
                    </a:lnTo>
                    <a:lnTo>
                      <a:pt x="41" y="98"/>
                    </a:lnTo>
                    <a:lnTo>
                      <a:pt x="41" y="81"/>
                    </a:lnTo>
                    <a:close/>
                    <a:moveTo>
                      <a:pt x="9" y="16"/>
                    </a:moveTo>
                    <a:lnTo>
                      <a:pt x="25" y="16"/>
                    </a:lnTo>
                    <a:lnTo>
                      <a:pt x="25" y="32"/>
                    </a:lnTo>
                    <a:lnTo>
                      <a:pt x="9" y="32"/>
                    </a:lnTo>
                    <a:lnTo>
                      <a:pt x="9" y="16"/>
                    </a:lnTo>
                    <a:close/>
                    <a:moveTo>
                      <a:pt x="9" y="49"/>
                    </a:moveTo>
                    <a:lnTo>
                      <a:pt x="25" y="49"/>
                    </a:lnTo>
                    <a:lnTo>
                      <a:pt x="25" y="65"/>
                    </a:lnTo>
                    <a:lnTo>
                      <a:pt x="9" y="65"/>
                    </a:lnTo>
                    <a:lnTo>
                      <a:pt x="9" y="49"/>
                    </a:lnTo>
                    <a:close/>
                    <a:moveTo>
                      <a:pt x="9" y="81"/>
                    </a:moveTo>
                    <a:lnTo>
                      <a:pt x="25" y="81"/>
                    </a:lnTo>
                    <a:lnTo>
                      <a:pt x="25" y="98"/>
                    </a:lnTo>
                    <a:lnTo>
                      <a:pt x="9" y="98"/>
                    </a:lnTo>
                    <a:lnTo>
                      <a:pt x="9" y="81"/>
                    </a:lnTo>
                    <a:close/>
                    <a:moveTo>
                      <a:pt x="74" y="41"/>
                    </a:moveTo>
                    <a:lnTo>
                      <a:pt x="131" y="41"/>
                    </a:lnTo>
                    <a:lnTo>
                      <a:pt x="131" y="49"/>
                    </a:lnTo>
                    <a:lnTo>
                      <a:pt x="74" y="49"/>
                    </a:lnTo>
                    <a:lnTo>
                      <a:pt x="74" y="41"/>
                    </a:lnTo>
                    <a:close/>
                    <a:moveTo>
                      <a:pt x="74" y="130"/>
                    </a:moveTo>
                    <a:lnTo>
                      <a:pt x="90" y="130"/>
                    </a:lnTo>
                    <a:lnTo>
                      <a:pt x="90" y="98"/>
                    </a:lnTo>
                    <a:lnTo>
                      <a:pt x="115" y="98"/>
                    </a:lnTo>
                    <a:lnTo>
                      <a:pt x="115" y="130"/>
                    </a:lnTo>
                    <a:lnTo>
                      <a:pt x="131" y="130"/>
                    </a:lnTo>
                    <a:lnTo>
                      <a:pt x="131" y="57"/>
                    </a:lnTo>
                    <a:lnTo>
                      <a:pt x="74" y="57"/>
                    </a:lnTo>
                    <a:lnTo>
                      <a:pt x="74" y="1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任意多边形 124"/>
              <p:cNvSpPr/>
              <p:nvPr/>
            </p:nvSpPr>
            <p:spPr bwMode="auto">
              <a:xfrm>
                <a:off x="8688930" y="2636148"/>
                <a:ext cx="146800" cy="154628"/>
              </a:xfrm>
              <a:custGeom>
                <a:avLst/>
                <a:gdLst>
                  <a:gd name="T0" fmla="*/ 43 w 46"/>
                  <a:gd name="T1" fmla="*/ 29 h 48"/>
                  <a:gd name="T2" fmla="*/ 46 w 46"/>
                  <a:gd name="T3" fmla="*/ 16 h 48"/>
                  <a:gd name="T4" fmla="*/ 41 w 46"/>
                  <a:gd name="T5" fmla="*/ 8 h 48"/>
                  <a:gd name="T6" fmla="*/ 37 w 46"/>
                  <a:gd name="T7" fmla="*/ 9 h 48"/>
                  <a:gd name="T8" fmla="*/ 28 w 46"/>
                  <a:gd name="T9" fmla="*/ 0 h 48"/>
                  <a:gd name="T10" fmla="*/ 18 w 46"/>
                  <a:gd name="T11" fmla="*/ 0 h 48"/>
                  <a:gd name="T12" fmla="*/ 17 w 46"/>
                  <a:gd name="T13" fmla="*/ 4 h 48"/>
                  <a:gd name="T14" fmla="*/ 4 w 46"/>
                  <a:gd name="T15" fmla="*/ 8 h 48"/>
                  <a:gd name="T16" fmla="*/ 0 w 46"/>
                  <a:gd name="T17" fmla="*/ 16 h 48"/>
                  <a:gd name="T18" fmla="*/ 3 w 46"/>
                  <a:gd name="T19" fmla="*/ 19 h 48"/>
                  <a:gd name="T20" fmla="*/ 0 w 46"/>
                  <a:gd name="T21" fmla="*/ 32 h 48"/>
                  <a:gd name="T22" fmla="*/ 4 w 46"/>
                  <a:gd name="T23" fmla="*/ 40 h 48"/>
                  <a:gd name="T24" fmla="*/ 9 w 46"/>
                  <a:gd name="T25" fmla="*/ 39 h 48"/>
                  <a:gd name="T26" fmla="*/ 18 w 46"/>
                  <a:gd name="T27" fmla="*/ 48 h 48"/>
                  <a:gd name="T28" fmla="*/ 28 w 46"/>
                  <a:gd name="T29" fmla="*/ 48 h 48"/>
                  <a:gd name="T30" fmla="*/ 29 w 46"/>
                  <a:gd name="T31" fmla="*/ 44 h 48"/>
                  <a:gd name="T32" fmla="*/ 41 w 46"/>
                  <a:gd name="T33" fmla="*/ 40 h 48"/>
                  <a:gd name="T34" fmla="*/ 46 w 46"/>
                  <a:gd name="T35" fmla="*/ 32 h 48"/>
                  <a:gd name="T36" fmla="*/ 43 w 46"/>
                  <a:gd name="T37" fmla="*/ 29 h 48"/>
                  <a:gd name="T38" fmla="*/ 23 w 46"/>
                  <a:gd name="T39" fmla="*/ 34 h 48"/>
                  <a:gd name="T40" fmla="*/ 13 w 46"/>
                  <a:gd name="T41" fmla="*/ 24 h 48"/>
                  <a:gd name="T42" fmla="*/ 23 w 46"/>
                  <a:gd name="T43" fmla="*/ 14 h 48"/>
                  <a:gd name="T44" fmla="*/ 33 w 46"/>
                  <a:gd name="T45" fmla="*/ 24 h 48"/>
                  <a:gd name="T46" fmla="*/ 23 w 46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" h="48">
                    <a:moveTo>
                      <a:pt x="43" y="29"/>
                    </a:moveTo>
                    <a:cubicBezTo>
                      <a:pt x="40" y="24"/>
                      <a:pt x="42" y="19"/>
                      <a:pt x="46" y="16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39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3"/>
                      <a:pt x="17" y="4"/>
                    </a:cubicBezTo>
                    <a:cubicBezTo>
                      <a:pt x="14" y="9"/>
                      <a:pt x="9" y="10"/>
                      <a:pt x="4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2" y="18"/>
                      <a:pt x="3" y="19"/>
                    </a:cubicBezTo>
                    <a:cubicBezTo>
                      <a:pt x="6" y="24"/>
                      <a:pt x="4" y="29"/>
                      <a:pt x="0" y="32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6" y="39"/>
                      <a:pt x="7" y="39"/>
                      <a:pt x="9" y="39"/>
                    </a:cubicBezTo>
                    <a:cubicBezTo>
                      <a:pt x="14" y="39"/>
                      <a:pt x="18" y="43"/>
                      <a:pt x="1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8" y="45"/>
                      <a:pt x="29" y="44"/>
                    </a:cubicBezTo>
                    <a:cubicBezTo>
                      <a:pt x="31" y="39"/>
                      <a:pt x="37" y="38"/>
                      <a:pt x="41" y="40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8" y="34"/>
                      <a:pt x="13" y="29"/>
                      <a:pt x="13" y="24"/>
                    </a:cubicBezTo>
                    <a:cubicBezTo>
                      <a:pt x="13" y="19"/>
                      <a:pt x="18" y="14"/>
                      <a:pt x="23" y="14"/>
                    </a:cubicBezTo>
                    <a:cubicBezTo>
                      <a:pt x="28" y="14"/>
                      <a:pt x="33" y="19"/>
                      <a:pt x="33" y="24"/>
                    </a:cubicBezTo>
                    <a:cubicBezTo>
                      <a:pt x="33" y="29"/>
                      <a:pt x="28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任意多边形 125"/>
              <p:cNvSpPr/>
              <p:nvPr/>
            </p:nvSpPr>
            <p:spPr bwMode="auto">
              <a:xfrm>
                <a:off x="8371843" y="3567836"/>
                <a:ext cx="107654" cy="207477"/>
              </a:xfrm>
              <a:custGeom>
                <a:avLst/>
                <a:gdLst>
                  <a:gd name="T0" fmla="*/ 23 w 34"/>
                  <a:gd name="T1" fmla="*/ 64 h 65"/>
                  <a:gd name="T2" fmla="*/ 23 w 34"/>
                  <a:gd name="T3" fmla="*/ 64 h 65"/>
                  <a:gd name="T4" fmla="*/ 33 w 34"/>
                  <a:gd name="T5" fmla="*/ 50 h 65"/>
                  <a:gd name="T6" fmla="*/ 30 w 34"/>
                  <a:gd name="T7" fmla="*/ 34 h 65"/>
                  <a:gd name="T8" fmla="*/ 15 w 34"/>
                  <a:gd name="T9" fmla="*/ 24 h 65"/>
                  <a:gd name="T10" fmla="*/ 15 w 34"/>
                  <a:gd name="T11" fmla="*/ 24 h 65"/>
                  <a:gd name="T12" fmla="*/ 14 w 34"/>
                  <a:gd name="T13" fmla="*/ 25 h 65"/>
                  <a:gd name="T14" fmla="*/ 15 w 34"/>
                  <a:gd name="T15" fmla="*/ 30 h 65"/>
                  <a:gd name="T16" fmla="*/ 16 w 34"/>
                  <a:gd name="T17" fmla="*/ 30 h 65"/>
                  <a:gd name="T18" fmla="*/ 17 w 34"/>
                  <a:gd name="T19" fmla="*/ 30 h 65"/>
                  <a:gd name="T20" fmla="*/ 24 w 34"/>
                  <a:gd name="T21" fmla="*/ 35 h 65"/>
                  <a:gd name="T22" fmla="*/ 27 w 34"/>
                  <a:gd name="T23" fmla="*/ 51 h 65"/>
                  <a:gd name="T24" fmla="*/ 22 w 34"/>
                  <a:gd name="T25" fmla="*/ 59 h 65"/>
                  <a:gd name="T26" fmla="*/ 22 w 34"/>
                  <a:gd name="T27" fmla="*/ 59 h 65"/>
                  <a:gd name="T28" fmla="*/ 14 w 34"/>
                  <a:gd name="T29" fmla="*/ 53 h 65"/>
                  <a:gd name="T30" fmla="*/ 13 w 34"/>
                  <a:gd name="T31" fmla="*/ 46 h 65"/>
                  <a:gd name="T32" fmla="*/ 6 w 34"/>
                  <a:gd name="T33" fmla="*/ 44 h 65"/>
                  <a:gd name="T34" fmla="*/ 8 w 34"/>
                  <a:gd name="T35" fmla="*/ 54 h 65"/>
                  <a:gd name="T36" fmla="*/ 23 w 34"/>
                  <a:gd name="T37" fmla="*/ 64 h 65"/>
                  <a:gd name="T38" fmla="*/ 19 w 34"/>
                  <a:gd name="T39" fmla="*/ 42 h 65"/>
                  <a:gd name="T40" fmla="*/ 20 w 34"/>
                  <a:gd name="T41" fmla="*/ 41 h 65"/>
                  <a:gd name="T42" fmla="*/ 19 w 34"/>
                  <a:gd name="T43" fmla="*/ 35 h 65"/>
                  <a:gd name="T44" fmla="*/ 18 w 34"/>
                  <a:gd name="T45" fmla="*/ 36 h 65"/>
                  <a:gd name="T46" fmla="*/ 17 w 34"/>
                  <a:gd name="T47" fmla="*/ 36 h 65"/>
                  <a:gd name="T48" fmla="*/ 10 w 34"/>
                  <a:gd name="T49" fmla="*/ 31 h 65"/>
                  <a:gd name="T50" fmla="*/ 7 w 34"/>
                  <a:gd name="T51" fmla="*/ 15 h 65"/>
                  <a:gd name="T52" fmla="*/ 12 w 34"/>
                  <a:gd name="T53" fmla="*/ 7 h 65"/>
                  <a:gd name="T54" fmla="*/ 12 w 34"/>
                  <a:gd name="T55" fmla="*/ 7 h 65"/>
                  <a:gd name="T56" fmla="*/ 20 w 34"/>
                  <a:gd name="T57" fmla="*/ 13 h 65"/>
                  <a:gd name="T58" fmla="*/ 21 w 34"/>
                  <a:gd name="T59" fmla="*/ 20 h 65"/>
                  <a:gd name="T60" fmla="*/ 28 w 34"/>
                  <a:gd name="T61" fmla="*/ 22 h 65"/>
                  <a:gd name="T62" fmla="*/ 26 w 34"/>
                  <a:gd name="T63" fmla="*/ 12 h 65"/>
                  <a:gd name="T64" fmla="*/ 11 w 34"/>
                  <a:gd name="T65" fmla="*/ 2 h 65"/>
                  <a:gd name="T66" fmla="*/ 11 w 34"/>
                  <a:gd name="T67" fmla="*/ 2 h 65"/>
                  <a:gd name="T68" fmla="*/ 1 w 34"/>
                  <a:gd name="T69" fmla="*/ 16 h 65"/>
                  <a:gd name="T70" fmla="*/ 4 w 34"/>
                  <a:gd name="T71" fmla="*/ 32 h 65"/>
                  <a:gd name="T72" fmla="*/ 19 w 34"/>
                  <a:gd name="T73" fmla="*/ 4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4" h="65">
                    <a:moveTo>
                      <a:pt x="23" y="64"/>
                    </a:moveTo>
                    <a:cubicBezTo>
                      <a:pt x="23" y="64"/>
                      <a:pt x="23" y="64"/>
                      <a:pt x="23" y="64"/>
                    </a:cubicBezTo>
                    <a:cubicBezTo>
                      <a:pt x="30" y="63"/>
                      <a:pt x="34" y="56"/>
                      <a:pt x="33" y="50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29" y="27"/>
                      <a:pt x="22" y="23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5"/>
                      <a:pt x="14" y="25"/>
                      <a:pt x="14" y="25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0" y="29"/>
                      <a:pt x="24" y="32"/>
                      <a:pt x="24" y="35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8" y="54"/>
                      <a:pt x="26" y="58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18" y="59"/>
                      <a:pt x="15" y="57"/>
                      <a:pt x="14" y="53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0" y="46"/>
                      <a:pt x="8" y="45"/>
                      <a:pt x="6" y="4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10" y="61"/>
                      <a:pt x="16" y="65"/>
                      <a:pt x="23" y="64"/>
                    </a:cubicBezTo>
                    <a:close/>
                    <a:moveTo>
                      <a:pt x="19" y="42"/>
                    </a:moveTo>
                    <a:cubicBezTo>
                      <a:pt x="19" y="41"/>
                      <a:pt x="20" y="41"/>
                      <a:pt x="20" y="41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8" y="36"/>
                      <a:pt x="18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4" y="37"/>
                      <a:pt x="10" y="34"/>
                      <a:pt x="10" y="31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2"/>
                      <a:pt x="8" y="8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6" y="7"/>
                      <a:pt x="19" y="9"/>
                      <a:pt x="20" y="13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4" y="20"/>
                      <a:pt x="26" y="21"/>
                      <a:pt x="28" y="2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4" y="5"/>
                      <a:pt x="18" y="0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4" y="3"/>
                      <a:pt x="0" y="10"/>
                      <a:pt x="1" y="16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8"/>
                      <a:pt x="12" y="43"/>
                      <a:pt x="1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任意多边形 126"/>
              <p:cNvSpPr/>
              <p:nvPr/>
            </p:nvSpPr>
            <p:spPr bwMode="auto">
              <a:xfrm>
                <a:off x="8448179" y="1575276"/>
                <a:ext cx="293599" cy="293599"/>
              </a:xfrm>
              <a:custGeom>
                <a:avLst/>
                <a:gdLst>
                  <a:gd name="T0" fmla="*/ 29 w 92"/>
                  <a:gd name="T1" fmla="*/ 17 h 92"/>
                  <a:gd name="T2" fmla="*/ 92 w 92"/>
                  <a:gd name="T3" fmla="*/ 0 h 92"/>
                  <a:gd name="T4" fmla="*/ 92 w 92"/>
                  <a:gd name="T5" fmla="*/ 6 h 92"/>
                  <a:gd name="T6" fmla="*/ 92 w 92"/>
                  <a:gd name="T7" fmla="*/ 17 h 92"/>
                  <a:gd name="T8" fmla="*/ 92 w 92"/>
                  <a:gd name="T9" fmla="*/ 66 h 92"/>
                  <a:gd name="T10" fmla="*/ 72 w 92"/>
                  <a:gd name="T11" fmla="*/ 80 h 92"/>
                  <a:gd name="T12" fmla="*/ 52 w 92"/>
                  <a:gd name="T13" fmla="*/ 66 h 92"/>
                  <a:gd name="T14" fmla="*/ 72 w 92"/>
                  <a:gd name="T15" fmla="*/ 52 h 92"/>
                  <a:gd name="T16" fmla="*/ 81 w 92"/>
                  <a:gd name="T17" fmla="*/ 53 h 92"/>
                  <a:gd name="T18" fmla="*/ 81 w 92"/>
                  <a:gd name="T19" fmla="*/ 23 h 92"/>
                  <a:gd name="T20" fmla="*/ 41 w 92"/>
                  <a:gd name="T21" fmla="*/ 34 h 92"/>
                  <a:gd name="T22" fmla="*/ 41 w 92"/>
                  <a:gd name="T23" fmla="*/ 78 h 92"/>
                  <a:gd name="T24" fmla="*/ 21 w 92"/>
                  <a:gd name="T25" fmla="*/ 92 h 92"/>
                  <a:gd name="T26" fmla="*/ 0 w 92"/>
                  <a:gd name="T27" fmla="*/ 78 h 92"/>
                  <a:gd name="T28" fmla="*/ 21 w 92"/>
                  <a:gd name="T29" fmla="*/ 63 h 92"/>
                  <a:gd name="T30" fmla="*/ 29 w 92"/>
                  <a:gd name="T31" fmla="*/ 65 h 92"/>
                  <a:gd name="T32" fmla="*/ 29 w 92"/>
                  <a:gd name="T33" fmla="*/ 34 h 92"/>
                  <a:gd name="T34" fmla="*/ 29 w 92"/>
                  <a:gd name="T35" fmla="*/ 1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2" h="92">
                    <a:moveTo>
                      <a:pt x="29" y="17"/>
                    </a:moveTo>
                    <a:cubicBezTo>
                      <a:pt x="92" y="0"/>
                      <a:pt x="92" y="0"/>
                      <a:pt x="92" y="0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17"/>
                      <a:pt x="92" y="17"/>
                      <a:pt x="92" y="17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2" y="74"/>
                      <a:pt x="83" y="80"/>
                      <a:pt x="72" y="80"/>
                    </a:cubicBezTo>
                    <a:cubicBezTo>
                      <a:pt x="61" y="80"/>
                      <a:pt x="52" y="74"/>
                      <a:pt x="52" y="66"/>
                    </a:cubicBezTo>
                    <a:cubicBezTo>
                      <a:pt x="52" y="58"/>
                      <a:pt x="61" y="52"/>
                      <a:pt x="72" y="52"/>
                    </a:cubicBezTo>
                    <a:cubicBezTo>
                      <a:pt x="75" y="52"/>
                      <a:pt x="78" y="52"/>
                      <a:pt x="81" y="5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1" y="86"/>
                      <a:pt x="32" y="92"/>
                      <a:pt x="21" y="92"/>
                    </a:cubicBezTo>
                    <a:cubicBezTo>
                      <a:pt x="9" y="92"/>
                      <a:pt x="0" y="86"/>
                      <a:pt x="0" y="78"/>
                    </a:cubicBezTo>
                    <a:cubicBezTo>
                      <a:pt x="0" y="70"/>
                      <a:pt x="9" y="63"/>
                      <a:pt x="21" y="63"/>
                    </a:cubicBezTo>
                    <a:cubicBezTo>
                      <a:pt x="24" y="63"/>
                      <a:pt x="27" y="64"/>
                      <a:pt x="29" y="65"/>
                    </a:cubicBezTo>
                    <a:cubicBezTo>
                      <a:pt x="29" y="34"/>
                      <a:pt x="29" y="34"/>
                      <a:pt x="29" y="34"/>
                    </a:cubicBezTo>
                    <a:lnTo>
                      <a:pt x="29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任意多边形 127"/>
              <p:cNvSpPr/>
              <p:nvPr/>
            </p:nvSpPr>
            <p:spPr bwMode="auto">
              <a:xfrm>
                <a:off x="7763114" y="4108059"/>
                <a:ext cx="227050" cy="201604"/>
              </a:xfrm>
              <a:custGeom>
                <a:avLst/>
                <a:gdLst>
                  <a:gd name="T0" fmla="*/ 30 w 71"/>
                  <a:gd name="T1" fmla="*/ 0 h 63"/>
                  <a:gd name="T2" fmla="*/ 30 w 71"/>
                  <a:gd name="T3" fmla="*/ 0 h 63"/>
                  <a:gd name="T4" fmla="*/ 59 w 71"/>
                  <a:gd name="T5" fmla="*/ 23 h 63"/>
                  <a:gd name="T6" fmla="*/ 30 w 71"/>
                  <a:gd name="T7" fmla="*/ 47 h 63"/>
                  <a:gd name="T8" fmla="*/ 25 w 71"/>
                  <a:gd name="T9" fmla="*/ 47 h 63"/>
                  <a:gd name="T10" fmla="*/ 4 w 71"/>
                  <a:gd name="T11" fmla="*/ 55 h 63"/>
                  <a:gd name="T12" fmla="*/ 4 w 71"/>
                  <a:gd name="T13" fmla="*/ 53 h 63"/>
                  <a:gd name="T14" fmla="*/ 11 w 71"/>
                  <a:gd name="T15" fmla="*/ 44 h 63"/>
                  <a:gd name="T16" fmla="*/ 11 w 71"/>
                  <a:gd name="T17" fmla="*/ 42 h 63"/>
                  <a:gd name="T18" fmla="*/ 0 w 71"/>
                  <a:gd name="T19" fmla="*/ 23 h 63"/>
                  <a:gd name="T20" fmla="*/ 30 w 71"/>
                  <a:gd name="T21" fmla="*/ 0 h 63"/>
                  <a:gd name="T22" fmla="*/ 62 w 71"/>
                  <a:gd name="T23" fmla="*/ 53 h 63"/>
                  <a:gd name="T24" fmla="*/ 67 w 71"/>
                  <a:gd name="T25" fmla="*/ 61 h 63"/>
                  <a:gd name="T26" fmla="*/ 67 w 71"/>
                  <a:gd name="T27" fmla="*/ 63 h 63"/>
                  <a:gd name="T28" fmla="*/ 50 w 71"/>
                  <a:gd name="T29" fmla="*/ 56 h 63"/>
                  <a:gd name="T30" fmla="*/ 46 w 71"/>
                  <a:gd name="T31" fmla="*/ 56 h 63"/>
                  <a:gd name="T32" fmla="*/ 30 w 71"/>
                  <a:gd name="T33" fmla="*/ 52 h 63"/>
                  <a:gd name="T34" fmla="*/ 54 w 71"/>
                  <a:gd name="T35" fmla="*/ 44 h 63"/>
                  <a:gd name="T36" fmla="*/ 61 w 71"/>
                  <a:gd name="T37" fmla="*/ 35 h 63"/>
                  <a:gd name="T38" fmla="*/ 64 w 71"/>
                  <a:gd name="T39" fmla="*/ 23 h 63"/>
                  <a:gd name="T40" fmla="*/ 64 w 71"/>
                  <a:gd name="T41" fmla="*/ 22 h 63"/>
                  <a:gd name="T42" fmla="*/ 71 w 71"/>
                  <a:gd name="T43" fmla="*/ 36 h 63"/>
                  <a:gd name="T44" fmla="*/ 62 w 71"/>
                  <a:gd name="T45" fmla="*/ 52 h 63"/>
                  <a:gd name="T46" fmla="*/ 62 w 71"/>
                  <a:gd name="T47" fmla="*/ 5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1" h="63">
                    <a:moveTo>
                      <a:pt x="3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46" y="0"/>
                      <a:pt x="59" y="10"/>
                      <a:pt x="59" y="23"/>
                    </a:cubicBezTo>
                    <a:cubicBezTo>
                      <a:pt x="59" y="37"/>
                      <a:pt x="46" y="47"/>
                      <a:pt x="30" y="47"/>
                    </a:cubicBezTo>
                    <a:cubicBezTo>
                      <a:pt x="28" y="47"/>
                      <a:pt x="27" y="47"/>
                      <a:pt x="25" y="47"/>
                    </a:cubicBezTo>
                    <a:cubicBezTo>
                      <a:pt x="19" y="53"/>
                      <a:pt x="11" y="55"/>
                      <a:pt x="4" y="55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8" y="51"/>
                      <a:pt x="11" y="48"/>
                      <a:pt x="11" y="44"/>
                    </a:cubicBezTo>
                    <a:cubicBezTo>
                      <a:pt x="11" y="43"/>
                      <a:pt x="11" y="43"/>
                      <a:pt x="11" y="42"/>
                    </a:cubicBezTo>
                    <a:cubicBezTo>
                      <a:pt x="4" y="38"/>
                      <a:pt x="0" y="31"/>
                      <a:pt x="0" y="23"/>
                    </a:cubicBezTo>
                    <a:cubicBezTo>
                      <a:pt x="0" y="10"/>
                      <a:pt x="13" y="0"/>
                      <a:pt x="30" y="0"/>
                    </a:cubicBezTo>
                    <a:close/>
                    <a:moveTo>
                      <a:pt x="62" y="53"/>
                    </a:moveTo>
                    <a:cubicBezTo>
                      <a:pt x="62" y="57"/>
                      <a:pt x="64" y="60"/>
                      <a:pt x="67" y="61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1" y="62"/>
                      <a:pt x="55" y="61"/>
                      <a:pt x="50" y="56"/>
                    </a:cubicBezTo>
                    <a:cubicBezTo>
                      <a:pt x="48" y="56"/>
                      <a:pt x="47" y="56"/>
                      <a:pt x="46" y="56"/>
                    </a:cubicBezTo>
                    <a:cubicBezTo>
                      <a:pt x="40" y="56"/>
                      <a:pt x="34" y="55"/>
                      <a:pt x="30" y="52"/>
                    </a:cubicBezTo>
                    <a:cubicBezTo>
                      <a:pt x="39" y="52"/>
                      <a:pt x="47" y="49"/>
                      <a:pt x="54" y="44"/>
                    </a:cubicBezTo>
                    <a:cubicBezTo>
                      <a:pt x="57" y="41"/>
                      <a:pt x="59" y="38"/>
                      <a:pt x="61" y="35"/>
                    </a:cubicBezTo>
                    <a:cubicBezTo>
                      <a:pt x="63" y="31"/>
                      <a:pt x="64" y="27"/>
                      <a:pt x="64" y="23"/>
                    </a:cubicBezTo>
                    <a:cubicBezTo>
                      <a:pt x="64" y="23"/>
                      <a:pt x="64" y="22"/>
                      <a:pt x="64" y="22"/>
                    </a:cubicBezTo>
                    <a:cubicBezTo>
                      <a:pt x="68" y="25"/>
                      <a:pt x="71" y="30"/>
                      <a:pt x="71" y="36"/>
                    </a:cubicBezTo>
                    <a:cubicBezTo>
                      <a:pt x="71" y="42"/>
                      <a:pt x="67" y="48"/>
                      <a:pt x="62" y="52"/>
                    </a:cubicBezTo>
                    <a:cubicBezTo>
                      <a:pt x="62" y="52"/>
                      <a:pt x="62" y="53"/>
                      <a:pt x="62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任意多边形 128"/>
              <p:cNvSpPr/>
              <p:nvPr/>
            </p:nvSpPr>
            <p:spPr bwMode="auto">
              <a:xfrm>
                <a:off x="7947103" y="3679405"/>
                <a:ext cx="207477" cy="207477"/>
              </a:xfrm>
              <a:custGeom>
                <a:avLst/>
                <a:gdLst>
                  <a:gd name="T0" fmla="*/ 65 w 65"/>
                  <a:gd name="T1" fmla="*/ 24 h 65"/>
                  <a:gd name="T2" fmla="*/ 41 w 65"/>
                  <a:gd name="T3" fmla="*/ 24 h 65"/>
                  <a:gd name="T4" fmla="*/ 50 w 65"/>
                  <a:gd name="T5" fmla="*/ 15 h 65"/>
                  <a:gd name="T6" fmla="*/ 33 w 65"/>
                  <a:gd name="T7" fmla="*/ 8 h 65"/>
                  <a:gd name="T8" fmla="*/ 16 w 65"/>
                  <a:gd name="T9" fmla="*/ 15 h 65"/>
                  <a:gd name="T10" fmla="*/ 9 w 65"/>
                  <a:gd name="T11" fmla="*/ 32 h 65"/>
                  <a:gd name="T12" fmla="*/ 16 w 65"/>
                  <a:gd name="T13" fmla="*/ 49 h 65"/>
                  <a:gd name="T14" fmla="*/ 33 w 65"/>
                  <a:gd name="T15" fmla="*/ 56 h 65"/>
                  <a:gd name="T16" fmla="*/ 50 w 65"/>
                  <a:gd name="T17" fmla="*/ 49 h 65"/>
                  <a:gd name="T18" fmla="*/ 51 w 65"/>
                  <a:gd name="T19" fmla="*/ 48 h 65"/>
                  <a:gd name="T20" fmla="*/ 57 w 65"/>
                  <a:gd name="T21" fmla="*/ 54 h 65"/>
                  <a:gd name="T22" fmla="*/ 33 w 65"/>
                  <a:gd name="T23" fmla="*/ 65 h 65"/>
                  <a:gd name="T24" fmla="*/ 0 w 65"/>
                  <a:gd name="T25" fmla="*/ 32 h 65"/>
                  <a:gd name="T26" fmla="*/ 33 w 65"/>
                  <a:gd name="T27" fmla="*/ 0 h 65"/>
                  <a:gd name="T28" fmla="*/ 56 w 65"/>
                  <a:gd name="T29" fmla="*/ 9 h 65"/>
                  <a:gd name="T30" fmla="*/ 65 w 65"/>
                  <a:gd name="T31" fmla="*/ 0 h 65"/>
                  <a:gd name="T32" fmla="*/ 65 w 65"/>
                  <a:gd name="T33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5" h="65">
                    <a:moveTo>
                      <a:pt x="65" y="24"/>
                    </a:moveTo>
                    <a:cubicBezTo>
                      <a:pt x="41" y="24"/>
                      <a:pt x="41" y="24"/>
                      <a:pt x="41" y="24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5" y="10"/>
                      <a:pt x="39" y="8"/>
                      <a:pt x="33" y="8"/>
                    </a:cubicBezTo>
                    <a:cubicBezTo>
                      <a:pt x="26" y="8"/>
                      <a:pt x="20" y="10"/>
                      <a:pt x="16" y="15"/>
                    </a:cubicBezTo>
                    <a:cubicBezTo>
                      <a:pt x="11" y="20"/>
                      <a:pt x="9" y="26"/>
                      <a:pt x="9" y="32"/>
                    </a:cubicBezTo>
                    <a:cubicBezTo>
                      <a:pt x="9" y="39"/>
                      <a:pt x="11" y="45"/>
                      <a:pt x="16" y="49"/>
                    </a:cubicBezTo>
                    <a:cubicBezTo>
                      <a:pt x="20" y="54"/>
                      <a:pt x="26" y="56"/>
                      <a:pt x="33" y="56"/>
                    </a:cubicBezTo>
                    <a:cubicBezTo>
                      <a:pt x="39" y="56"/>
                      <a:pt x="45" y="54"/>
                      <a:pt x="50" y="49"/>
                    </a:cubicBezTo>
                    <a:cubicBezTo>
                      <a:pt x="50" y="49"/>
                      <a:pt x="51" y="49"/>
                      <a:pt x="51" y="48"/>
                    </a:cubicBezTo>
                    <a:cubicBezTo>
                      <a:pt x="57" y="54"/>
                      <a:pt x="57" y="54"/>
                      <a:pt x="57" y="54"/>
                    </a:cubicBezTo>
                    <a:cubicBezTo>
                      <a:pt x="51" y="60"/>
                      <a:pt x="43" y="65"/>
                      <a:pt x="33" y="65"/>
                    </a:cubicBezTo>
                    <a:cubicBezTo>
                      <a:pt x="15" y="65"/>
                      <a:pt x="0" y="50"/>
                      <a:pt x="0" y="32"/>
                    </a:cubicBezTo>
                    <a:cubicBezTo>
                      <a:pt x="0" y="14"/>
                      <a:pt x="15" y="0"/>
                      <a:pt x="33" y="0"/>
                    </a:cubicBezTo>
                    <a:cubicBezTo>
                      <a:pt x="42" y="0"/>
                      <a:pt x="50" y="4"/>
                      <a:pt x="56" y="9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65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4" name="任意多边形 129"/>
              <p:cNvSpPr/>
              <p:nvPr/>
            </p:nvSpPr>
            <p:spPr bwMode="auto">
              <a:xfrm>
                <a:off x="8704589" y="1177939"/>
                <a:ext cx="172245" cy="170287"/>
              </a:xfrm>
              <a:custGeom>
                <a:avLst/>
                <a:gdLst>
                  <a:gd name="T0" fmla="*/ 27 w 54"/>
                  <a:gd name="T1" fmla="*/ 0 h 53"/>
                  <a:gd name="T2" fmla="*/ 0 w 54"/>
                  <a:gd name="T3" fmla="*/ 26 h 53"/>
                  <a:gd name="T4" fmla="*/ 27 w 54"/>
                  <a:gd name="T5" fmla="*/ 53 h 53"/>
                  <a:gd name="T6" fmla="*/ 54 w 54"/>
                  <a:gd name="T7" fmla="*/ 26 h 53"/>
                  <a:gd name="T8" fmla="*/ 27 w 54"/>
                  <a:gd name="T9" fmla="*/ 0 h 53"/>
                  <a:gd name="T10" fmla="*/ 16 w 54"/>
                  <a:gd name="T11" fmla="*/ 43 h 53"/>
                  <a:gd name="T12" fmla="*/ 17 w 54"/>
                  <a:gd name="T13" fmla="*/ 38 h 53"/>
                  <a:gd name="T14" fmla="*/ 7 w 54"/>
                  <a:gd name="T15" fmla="*/ 24 h 53"/>
                  <a:gd name="T16" fmla="*/ 13 w 54"/>
                  <a:gd name="T17" fmla="*/ 12 h 53"/>
                  <a:gd name="T18" fmla="*/ 27 w 54"/>
                  <a:gd name="T19" fmla="*/ 6 h 53"/>
                  <a:gd name="T20" fmla="*/ 41 w 54"/>
                  <a:gd name="T21" fmla="*/ 12 h 53"/>
                  <a:gd name="T22" fmla="*/ 47 w 54"/>
                  <a:gd name="T23" fmla="*/ 24 h 53"/>
                  <a:gd name="T24" fmla="*/ 37 w 54"/>
                  <a:gd name="T25" fmla="*/ 38 h 53"/>
                  <a:gd name="T26" fmla="*/ 38 w 54"/>
                  <a:gd name="T27" fmla="*/ 43 h 53"/>
                  <a:gd name="T28" fmla="*/ 27 w 54"/>
                  <a:gd name="T29" fmla="*/ 46 h 53"/>
                  <a:gd name="T30" fmla="*/ 16 w 54"/>
                  <a:gd name="T31" fmla="*/ 43 h 53"/>
                  <a:gd name="T32" fmla="*/ 29 w 54"/>
                  <a:gd name="T33" fmla="*/ 33 h 53"/>
                  <a:gd name="T34" fmla="*/ 30 w 54"/>
                  <a:gd name="T35" fmla="*/ 35 h 53"/>
                  <a:gd name="T36" fmla="*/ 30 w 54"/>
                  <a:gd name="T37" fmla="*/ 38 h 53"/>
                  <a:gd name="T38" fmla="*/ 28 w 54"/>
                  <a:gd name="T39" fmla="*/ 40 h 53"/>
                  <a:gd name="T40" fmla="*/ 25 w 54"/>
                  <a:gd name="T41" fmla="*/ 40 h 53"/>
                  <a:gd name="T42" fmla="*/ 23 w 54"/>
                  <a:gd name="T43" fmla="*/ 38 h 53"/>
                  <a:gd name="T44" fmla="*/ 23 w 54"/>
                  <a:gd name="T45" fmla="*/ 35 h 53"/>
                  <a:gd name="T46" fmla="*/ 25 w 54"/>
                  <a:gd name="T47" fmla="*/ 33 h 53"/>
                  <a:gd name="T48" fmla="*/ 26 w 54"/>
                  <a:gd name="T49" fmla="*/ 10 h 53"/>
                  <a:gd name="T50" fmla="*/ 28 w 54"/>
                  <a:gd name="T51" fmla="*/ 10 h 53"/>
                  <a:gd name="T52" fmla="*/ 29 w 54"/>
                  <a:gd name="T53" fmla="*/ 3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53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41"/>
                      <a:pt x="12" y="53"/>
                      <a:pt x="27" y="53"/>
                    </a:cubicBezTo>
                    <a:cubicBezTo>
                      <a:pt x="42" y="53"/>
                      <a:pt x="54" y="41"/>
                      <a:pt x="54" y="26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16" y="43"/>
                    </a:moveTo>
                    <a:cubicBezTo>
                      <a:pt x="16" y="42"/>
                      <a:pt x="17" y="40"/>
                      <a:pt x="17" y="38"/>
                    </a:cubicBezTo>
                    <a:cubicBezTo>
                      <a:pt x="17" y="32"/>
                      <a:pt x="13" y="26"/>
                      <a:pt x="7" y="24"/>
                    </a:cubicBezTo>
                    <a:cubicBezTo>
                      <a:pt x="7" y="20"/>
                      <a:pt x="9" y="15"/>
                      <a:pt x="13" y="12"/>
                    </a:cubicBezTo>
                    <a:cubicBezTo>
                      <a:pt x="16" y="8"/>
                      <a:pt x="21" y="6"/>
                      <a:pt x="27" y="6"/>
                    </a:cubicBezTo>
                    <a:cubicBezTo>
                      <a:pt x="32" y="6"/>
                      <a:pt x="37" y="8"/>
                      <a:pt x="41" y="12"/>
                    </a:cubicBezTo>
                    <a:cubicBezTo>
                      <a:pt x="44" y="15"/>
                      <a:pt x="46" y="20"/>
                      <a:pt x="47" y="24"/>
                    </a:cubicBezTo>
                    <a:cubicBezTo>
                      <a:pt x="41" y="26"/>
                      <a:pt x="37" y="32"/>
                      <a:pt x="37" y="38"/>
                    </a:cubicBezTo>
                    <a:cubicBezTo>
                      <a:pt x="37" y="40"/>
                      <a:pt x="37" y="42"/>
                      <a:pt x="38" y="43"/>
                    </a:cubicBezTo>
                    <a:cubicBezTo>
                      <a:pt x="35" y="45"/>
                      <a:pt x="31" y="46"/>
                      <a:pt x="27" y="46"/>
                    </a:cubicBezTo>
                    <a:cubicBezTo>
                      <a:pt x="23" y="46"/>
                      <a:pt x="19" y="45"/>
                      <a:pt x="16" y="43"/>
                    </a:cubicBezTo>
                    <a:close/>
                    <a:moveTo>
                      <a:pt x="29" y="33"/>
                    </a:moveTo>
                    <a:cubicBezTo>
                      <a:pt x="30" y="33"/>
                      <a:pt x="30" y="34"/>
                      <a:pt x="30" y="35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9"/>
                      <a:pt x="29" y="40"/>
                      <a:pt x="28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4" y="40"/>
                      <a:pt x="23" y="39"/>
                      <a:pt x="23" y="38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4" y="33"/>
                      <a:pt x="25" y="33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10"/>
                      <a:pt x="28" y="10"/>
                      <a:pt x="28" y="10"/>
                    </a:cubicBezTo>
                    <a:lnTo>
                      <a:pt x="29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5" name="任意多边形 130"/>
              <p:cNvSpPr/>
              <p:nvPr/>
            </p:nvSpPr>
            <p:spPr bwMode="auto">
              <a:xfrm>
                <a:off x="7489088" y="3493458"/>
                <a:ext cx="201605" cy="199648"/>
              </a:xfrm>
              <a:custGeom>
                <a:avLst/>
                <a:gdLst>
                  <a:gd name="T0" fmla="*/ 32 w 63"/>
                  <a:gd name="T1" fmla="*/ 62 h 62"/>
                  <a:gd name="T2" fmla="*/ 0 w 63"/>
                  <a:gd name="T3" fmla="*/ 31 h 62"/>
                  <a:gd name="T4" fmla="*/ 32 w 63"/>
                  <a:gd name="T5" fmla="*/ 0 h 62"/>
                  <a:gd name="T6" fmla="*/ 63 w 63"/>
                  <a:gd name="T7" fmla="*/ 31 h 62"/>
                  <a:gd name="T8" fmla="*/ 32 w 63"/>
                  <a:gd name="T9" fmla="*/ 62 h 62"/>
                  <a:gd name="T10" fmla="*/ 58 w 63"/>
                  <a:gd name="T11" fmla="*/ 36 h 62"/>
                  <a:gd name="T12" fmla="*/ 41 w 63"/>
                  <a:gd name="T13" fmla="*/ 34 h 62"/>
                  <a:gd name="T14" fmla="*/ 46 w 63"/>
                  <a:gd name="T15" fmla="*/ 53 h 62"/>
                  <a:gd name="T16" fmla="*/ 58 w 63"/>
                  <a:gd name="T17" fmla="*/ 36 h 62"/>
                  <a:gd name="T18" fmla="*/ 42 w 63"/>
                  <a:gd name="T19" fmla="*/ 56 h 62"/>
                  <a:gd name="T20" fmla="*/ 36 w 63"/>
                  <a:gd name="T21" fmla="*/ 36 h 62"/>
                  <a:gd name="T22" fmla="*/ 36 w 63"/>
                  <a:gd name="T23" fmla="*/ 36 h 62"/>
                  <a:gd name="T24" fmla="*/ 15 w 63"/>
                  <a:gd name="T25" fmla="*/ 52 h 62"/>
                  <a:gd name="T26" fmla="*/ 32 w 63"/>
                  <a:gd name="T27" fmla="*/ 58 h 62"/>
                  <a:gd name="T28" fmla="*/ 42 w 63"/>
                  <a:gd name="T29" fmla="*/ 56 h 62"/>
                  <a:gd name="T30" fmla="*/ 12 w 63"/>
                  <a:gd name="T31" fmla="*/ 49 h 62"/>
                  <a:gd name="T32" fmla="*/ 33 w 63"/>
                  <a:gd name="T33" fmla="*/ 32 h 62"/>
                  <a:gd name="T34" fmla="*/ 34 w 63"/>
                  <a:gd name="T35" fmla="*/ 31 h 62"/>
                  <a:gd name="T36" fmla="*/ 32 w 63"/>
                  <a:gd name="T37" fmla="*/ 27 h 62"/>
                  <a:gd name="T38" fmla="*/ 5 w 63"/>
                  <a:gd name="T39" fmla="*/ 31 h 62"/>
                  <a:gd name="T40" fmla="*/ 5 w 63"/>
                  <a:gd name="T41" fmla="*/ 31 h 62"/>
                  <a:gd name="T42" fmla="*/ 12 w 63"/>
                  <a:gd name="T43" fmla="*/ 49 h 62"/>
                  <a:gd name="T44" fmla="*/ 5 w 63"/>
                  <a:gd name="T45" fmla="*/ 26 h 62"/>
                  <a:gd name="T46" fmla="*/ 30 w 63"/>
                  <a:gd name="T47" fmla="*/ 23 h 62"/>
                  <a:gd name="T48" fmla="*/ 20 w 63"/>
                  <a:gd name="T49" fmla="*/ 7 h 62"/>
                  <a:gd name="T50" fmla="*/ 5 w 63"/>
                  <a:gd name="T51" fmla="*/ 26 h 62"/>
                  <a:gd name="T52" fmla="*/ 25 w 63"/>
                  <a:gd name="T53" fmla="*/ 6 h 62"/>
                  <a:gd name="T54" fmla="*/ 35 w 63"/>
                  <a:gd name="T55" fmla="*/ 21 h 62"/>
                  <a:gd name="T56" fmla="*/ 49 w 63"/>
                  <a:gd name="T57" fmla="*/ 12 h 62"/>
                  <a:gd name="T58" fmla="*/ 32 w 63"/>
                  <a:gd name="T59" fmla="*/ 5 h 62"/>
                  <a:gd name="T60" fmla="*/ 25 w 63"/>
                  <a:gd name="T61" fmla="*/ 6 h 62"/>
                  <a:gd name="T62" fmla="*/ 52 w 63"/>
                  <a:gd name="T63" fmla="*/ 15 h 62"/>
                  <a:gd name="T64" fmla="*/ 37 w 63"/>
                  <a:gd name="T65" fmla="*/ 25 h 62"/>
                  <a:gd name="T66" fmla="*/ 39 w 63"/>
                  <a:gd name="T67" fmla="*/ 29 h 62"/>
                  <a:gd name="T68" fmla="*/ 40 w 63"/>
                  <a:gd name="T69" fmla="*/ 30 h 62"/>
                  <a:gd name="T70" fmla="*/ 58 w 63"/>
                  <a:gd name="T71" fmla="*/ 31 h 62"/>
                  <a:gd name="T72" fmla="*/ 52 w 63"/>
                  <a:gd name="T73" fmla="*/ 1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3" h="62">
                    <a:moveTo>
                      <a:pt x="32" y="62"/>
                    </a:moveTo>
                    <a:cubicBezTo>
                      <a:pt x="14" y="62"/>
                      <a:pt x="0" y="49"/>
                      <a:pt x="0" y="31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1"/>
                    </a:cubicBezTo>
                    <a:cubicBezTo>
                      <a:pt x="63" y="49"/>
                      <a:pt x="49" y="62"/>
                      <a:pt x="32" y="62"/>
                    </a:cubicBezTo>
                    <a:close/>
                    <a:moveTo>
                      <a:pt x="58" y="36"/>
                    </a:moveTo>
                    <a:cubicBezTo>
                      <a:pt x="57" y="35"/>
                      <a:pt x="50" y="33"/>
                      <a:pt x="41" y="34"/>
                    </a:cubicBezTo>
                    <a:cubicBezTo>
                      <a:pt x="45" y="44"/>
                      <a:pt x="46" y="52"/>
                      <a:pt x="46" y="53"/>
                    </a:cubicBezTo>
                    <a:cubicBezTo>
                      <a:pt x="52" y="49"/>
                      <a:pt x="57" y="43"/>
                      <a:pt x="58" y="36"/>
                    </a:cubicBezTo>
                    <a:close/>
                    <a:moveTo>
                      <a:pt x="42" y="56"/>
                    </a:moveTo>
                    <a:cubicBezTo>
                      <a:pt x="41" y="54"/>
                      <a:pt x="40" y="45"/>
                      <a:pt x="36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21" y="41"/>
                      <a:pt x="16" y="51"/>
                      <a:pt x="15" y="52"/>
                    </a:cubicBezTo>
                    <a:cubicBezTo>
                      <a:pt x="20" y="56"/>
                      <a:pt x="25" y="58"/>
                      <a:pt x="32" y="58"/>
                    </a:cubicBezTo>
                    <a:cubicBezTo>
                      <a:pt x="35" y="58"/>
                      <a:pt x="39" y="57"/>
                      <a:pt x="42" y="56"/>
                    </a:cubicBezTo>
                    <a:close/>
                    <a:moveTo>
                      <a:pt x="12" y="49"/>
                    </a:moveTo>
                    <a:cubicBezTo>
                      <a:pt x="12" y="48"/>
                      <a:pt x="20" y="36"/>
                      <a:pt x="33" y="32"/>
                    </a:cubicBezTo>
                    <a:cubicBezTo>
                      <a:pt x="34" y="32"/>
                      <a:pt x="34" y="31"/>
                      <a:pt x="34" y="31"/>
                    </a:cubicBezTo>
                    <a:cubicBezTo>
                      <a:pt x="34" y="30"/>
                      <a:pt x="33" y="28"/>
                      <a:pt x="32" y="27"/>
                    </a:cubicBezTo>
                    <a:cubicBezTo>
                      <a:pt x="19" y="31"/>
                      <a:pt x="6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8"/>
                      <a:pt x="8" y="44"/>
                      <a:pt x="12" y="49"/>
                    </a:cubicBezTo>
                    <a:close/>
                    <a:moveTo>
                      <a:pt x="5" y="26"/>
                    </a:moveTo>
                    <a:cubicBezTo>
                      <a:pt x="7" y="26"/>
                      <a:pt x="18" y="26"/>
                      <a:pt x="30" y="23"/>
                    </a:cubicBezTo>
                    <a:cubicBezTo>
                      <a:pt x="26" y="15"/>
                      <a:pt x="21" y="8"/>
                      <a:pt x="20" y="7"/>
                    </a:cubicBezTo>
                    <a:cubicBezTo>
                      <a:pt x="13" y="11"/>
                      <a:pt x="7" y="18"/>
                      <a:pt x="5" y="26"/>
                    </a:cubicBezTo>
                    <a:close/>
                    <a:moveTo>
                      <a:pt x="25" y="6"/>
                    </a:moveTo>
                    <a:cubicBezTo>
                      <a:pt x="26" y="7"/>
                      <a:pt x="31" y="13"/>
                      <a:pt x="35" y="21"/>
                    </a:cubicBezTo>
                    <a:cubicBezTo>
                      <a:pt x="45" y="18"/>
                      <a:pt x="49" y="12"/>
                      <a:pt x="49" y="12"/>
                    </a:cubicBezTo>
                    <a:cubicBezTo>
                      <a:pt x="44" y="7"/>
                      <a:pt x="38" y="5"/>
                      <a:pt x="32" y="5"/>
                    </a:cubicBezTo>
                    <a:cubicBezTo>
                      <a:pt x="29" y="5"/>
                      <a:pt x="27" y="5"/>
                      <a:pt x="25" y="6"/>
                    </a:cubicBezTo>
                    <a:close/>
                    <a:moveTo>
                      <a:pt x="52" y="15"/>
                    </a:moveTo>
                    <a:cubicBezTo>
                      <a:pt x="52" y="15"/>
                      <a:pt x="47" y="21"/>
                      <a:pt x="37" y="25"/>
                    </a:cubicBezTo>
                    <a:cubicBezTo>
                      <a:pt x="38" y="26"/>
                      <a:pt x="38" y="28"/>
                      <a:pt x="39" y="29"/>
                    </a:cubicBezTo>
                    <a:cubicBezTo>
                      <a:pt x="39" y="29"/>
                      <a:pt x="39" y="30"/>
                      <a:pt x="40" y="30"/>
                    </a:cubicBezTo>
                    <a:cubicBezTo>
                      <a:pt x="48" y="29"/>
                      <a:pt x="57" y="31"/>
                      <a:pt x="58" y="31"/>
                    </a:cubicBezTo>
                    <a:cubicBezTo>
                      <a:pt x="58" y="25"/>
                      <a:pt x="56" y="19"/>
                      <a:pt x="5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6" name="任意多边形 131"/>
              <p:cNvSpPr/>
              <p:nvPr/>
            </p:nvSpPr>
            <p:spPr bwMode="auto">
              <a:xfrm>
                <a:off x="7424496" y="4556288"/>
                <a:ext cx="207477" cy="182031"/>
              </a:xfrm>
              <a:custGeom>
                <a:avLst/>
                <a:gdLst>
                  <a:gd name="T0" fmla="*/ 65 w 65"/>
                  <a:gd name="T1" fmla="*/ 19 h 57"/>
                  <a:gd name="T2" fmla="*/ 47 w 65"/>
                  <a:gd name="T3" fmla="*/ 0 h 57"/>
                  <a:gd name="T4" fmla="*/ 32 w 65"/>
                  <a:gd name="T5" fmla="*/ 6 h 57"/>
                  <a:gd name="T6" fmla="*/ 18 w 65"/>
                  <a:gd name="T7" fmla="*/ 0 h 57"/>
                  <a:gd name="T8" fmla="*/ 0 w 65"/>
                  <a:gd name="T9" fmla="*/ 19 h 57"/>
                  <a:gd name="T10" fmla="*/ 6 w 65"/>
                  <a:gd name="T11" fmla="*/ 33 h 57"/>
                  <a:gd name="T12" fmla="*/ 6 w 65"/>
                  <a:gd name="T13" fmla="*/ 33 h 57"/>
                  <a:gd name="T14" fmla="*/ 26 w 65"/>
                  <a:gd name="T15" fmla="*/ 53 h 57"/>
                  <a:gd name="T16" fmla="*/ 32 w 65"/>
                  <a:gd name="T17" fmla="*/ 57 h 57"/>
                  <a:gd name="T18" fmla="*/ 39 w 65"/>
                  <a:gd name="T19" fmla="*/ 53 h 57"/>
                  <a:gd name="T20" fmla="*/ 59 w 65"/>
                  <a:gd name="T21" fmla="*/ 33 h 57"/>
                  <a:gd name="T22" fmla="*/ 59 w 65"/>
                  <a:gd name="T23" fmla="*/ 33 h 57"/>
                  <a:gd name="T24" fmla="*/ 65 w 65"/>
                  <a:gd name="T25" fmla="*/ 19 h 57"/>
                  <a:gd name="T26" fmla="*/ 54 w 65"/>
                  <a:gd name="T27" fmla="*/ 27 h 57"/>
                  <a:gd name="T28" fmla="*/ 33 w 65"/>
                  <a:gd name="T29" fmla="*/ 47 h 57"/>
                  <a:gd name="T30" fmla="*/ 32 w 65"/>
                  <a:gd name="T31" fmla="*/ 48 h 57"/>
                  <a:gd name="T32" fmla="*/ 32 w 65"/>
                  <a:gd name="T33" fmla="*/ 47 h 57"/>
                  <a:gd name="T34" fmla="*/ 11 w 65"/>
                  <a:gd name="T35" fmla="*/ 27 h 57"/>
                  <a:gd name="T36" fmla="*/ 8 w 65"/>
                  <a:gd name="T37" fmla="*/ 19 h 57"/>
                  <a:gd name="T38" fmla="*/ 18 w 65"/>
                  <a:gd name="T39" fmla="*/ 8 h 57"/>
                  <a:gd name="T40" fmla="*/ 26 w 65"/>
                  <a:gd name="T41" fmla="*/ 11 h 57"/>
                  <a:gd name="T42" fmla="*/ 32 w 65"/>
                  <a:gd name="T43" fmla="*/ 18 h 57"/>
                  <a:gd name="T44" fmla="*/ 39 w 65"/>
                  <a:gd name="T45" fmla="*/ 11 h 57"/>
                  <a:gd name="T46" fmla="*/ 47 w 65"/>
                  <a:gd name="T47" fmla="*/ 8 h 57"/>
                  <a:gd name="T48" fmla="*/ 57 w 65"/>
                  <a:gd name="T49" fmla="*/ 19 h 57"/>
                  <a:gd name="T50" fmla="*/ 54 w 65"/>
                  <a:gd name="T51" fmla="*/ 2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" h="57">
                    <a:moveTo>
                      <a:pt x="65" y="19"/>
                    </a:moveTo>
                    <a:cubicBezTo>
                      <a:pt x="65" y="8"/>
                      <a:pt x="57" y="0"/>
                      <a:pt x="47" y="0"/>
                    </a:cubicBezTo>
                    <a:cubicBezTo>
                      <a:pt x="41" y="0"/>
                      <a:pt x="36" y="2"/>
                      <a:pt x="32" y="6"/>
                    </a:cubicBezTo>
                    <a:cubicBezTo>
                      <a:pt x="29" y="2"/>
                      <a:pt x="24" y="0"/>
                      <a:pt x="18" y="0"/>
                    </a:cubicBezTo>
                    <a:cubicBezTo>
                      <a:pt x="8" y="0"/>
                      <a:pt x="0" y="8"/>
                      <a:pt x="0" y="19"/>
                    </a:cubicBezTo>
                    <a:cubicBezTo>
                      <a:pt x="0" y="24"/>
                      <a:pt x="2" y="29"/>
                      <a:pt x="6" y="33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8" y="55"/>
                      <a:pt x="30" y="57"/>
                      <a:pt x="32" y="57"/>
                    </a:cubicBezTo>
                    <a:cubicBezTo>
                      <a:pt x="35" y="57"/>
                      <a:pt x="37" y="55"/>
                      <a:pt x="39" y="5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63" y="29"/>
                      <a:pt x="65" y="24"/>
                      <a:pt x="65" y="19"/>
                    </a:cubicBezTo>
                    <a:close/>
                    <a:moveTo>
                      <a:pt x="54" y="27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8"/>
                      <a:pt x="32" y="48"/>
                    </a:cubicBezTo>
                    <a:cubicBezTo>
                      <a:pt x="32" y="48"/>
                      <a:pt x="32" y="47"/>
                      <a:pt x="32" y="4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9" y="24"/>
                      <a:pt x="8" y="22"/>
                      <a:pt x="8" y="19"/>
                    </a:cubicBezTo>
                    <a:cubicBezTo>
                      <a:pt x="8" y="13"/>
                      <a:pt x="13" y="8"/>
                      <a:pt x="18" y="8"/>
                    </a:cubicBezTo>
                    <a:cubicBezTo>
                      <a:pt x="22" y="8"/>
                      <a:pt x="24" y="9"/>
                      <a:pt x="26" y="11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41" y="9"/>
                      <a:pt x="43" y="8"/>
                      <a:pt x="47" y="8"/>
                    </a:cubicBezTo>
                    <a:cubicBezTo>
                      <a:pt x="52" y="8"/>
                      <a:pt x="57" y="13"/>
                      <a:pt x="57" y="19"/>
                    </a:cubicBezTo>
                    <a:cubicBezTo>
                      <a:pt x="57" y="22"/>
                      <a:pt x="56" y="24"/>
                      <a:pt x="5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7" name="任意多边形 132"/>
              <p:cNvSpPr/>
              <p:nvPr/>
            </p:nvSpPr>
            <p:spPr bwMode="auto">
              <a:xfrm>
                <a:off x="7725924" y="4971241"/>
                <a:ext cx="150715" cy="154628"/>
              </a:xfrm>
              <a:custGeom>
                <a:avLst/>
                <a:gdLst>
                  <a:gd name="T0" fmla="*/ 43 w 47"/>
                  <a:gd name="T1" fmla="*/ 29 h 48"/>
                  <a:gd name="T2" fmla="*/ 47 w 47"/>
                  <a:gd name="T3" fmla="*/ 16 h 48"/>
                  <a:gd name="T4" fmla="*/ 42 w 47"/>
                  <a:gd name="T5" fmla="*/ 8 h 48"/>
                  <a:gd name="T6" fmla="*/ 37 w 47"/>
                  <a:gd name="T7" fmla="*/ 9 h 48"/>
                  <a:gd name="T8" fmla="*/ 28 w 47"/>
                  <a:gd name="T9" fmla="*/ 0 h 48"/>
                  <a:gd name="T10" fmla="*/ 19 w 47"/>
                  <a:gd name="T11" fmla="*/ 0 h 48"/>
                  <a:gd name="T12" fmla="*/ 18 w 47"/>
                  <a:gd name="T13" fmla="*/ 5 h 48"/>
                  <a:gd name="T14" fmla="*/ 5 w 47"/>
                  <a:gd name="T15" fmla="*/ 8 h 48"/>
                  <a:gd name="T16" fmla="*/ 0 w 47"/>
                  <a:gd name="T17" fmla="*/ 16 h 48"/>
                  <a:gd name="T18" fmla="*/ 4 w 47"/>
                  <a:gd name="T19" fmla="*/ 20 h 48"/>
                  <a:gd name="T20" fmla="*/ 0 w 47"/>
                  <a:gd name="T21" fmla="*/ 32 h 48"/>
                  <a:gd name="T22" fmla="*/ 5 w 47"/>
                  <a:gd name="T23" fmla="*/ 40 h 48"/>
                  <a:gd name="T24" fmla="*/ 10 w 47"/>
                  <a:gd name="T25" fmla="*/ 39 h 48"/>
                  <a:gd name="T26" fmla="*/ 19 w 47"/>
                  <a:gd name="T27" fmla="*/ 48 h 48"/>
                  <a:gd name="T28" fmla="*/ 28 w 47"/>
                  <a:gd name="T29" fmla="*/ 48 h 48"/>
                  <a:gd name="T30" fmla="*/ 29 w 47"/>
                  <a:gd name="T31" fmla="*/ 44 h 48"/>
                  <a:gd name="T32" fmla="*/ 42 w 47"/>
                  <a:gd name="T33" fmla="*/ 40 h 48"/>
                  <a:gd name="T34" fmla="*/ 47 w 47"/>
                  <a:gd name="T35" fmla="*/ 32 h 48"/>
                  <a:gd name="T36" fmla="*/ 43 w 47"/>
                  <a:gd name="T37" fmla="*/ 29 h 48"/>
                  <a:gd name="T38" fmla="*/ 23 w 47"/>
                  <a:gd name="T39" fmla="*/ 34 h 48"/>
                  <a:gd name="T40" fmla="*/ 14 w 47"/>
                  <a:gd name="T41" fmla="*/ 24 h 48"/>
                  <a:gd name="T42" fmla="*/ 23 w 47"/>
                  <a:gd name="T43" fmla="*/ 14 h 48"/>
                  <a:gd name="T44" fmla="*/ 33 w 47"/>
                  <a:gd name="T45" fmla="*/ 24 h 48"/>
                  <a:gd name="T46" fmla="*/ 23 w 47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" h="48">
                    <a:moveTo>
                      <a:pt x="43" y="29"/>
                    </a:moveTo>
                    <a:cubicBezTo>
                      <a:pt x="41" y="24"/>
                      <a:pt x="42" y="19"/>
                      <a:pt x="47" y="16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9"/>
                      <a:pt x="39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2"/>
                      <a:pt x="18" y="3"/>
                      <a:pt x="18" y="5"/>
                    </a:cubicBezTo>
                    <a:cubicBezTo>
                      <a:pt x="15" y="9"/>
                      <a:pt x="9" y="11"/>
                      <a:pt x="5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" y="17"/>
                      <a:pt x="3" y="18"/>
                      <a:pt x="4" y="20"/>
                    </a:cubicBezTo>
                    <a:cubicBezTo>
                      <a:pt x="6" y="24"/>
                      <a:pt x="5" y="30"/>
                      <a:pt x="0" y="32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6" y="40"/>
                      <a:pt x="8" y="39"/>
                      <a:pt x="10" y="39"/>
                    </a:cubicBezTo>
                    <a:cubicBezTo>
                      <a:pt x="15" y="39"/>
                      <a:pt x="19" y="43"/>
                      <a:pt x="19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9" y="45"/>
                      <a:pt x="29" y="44"/>
                    </a:cubicBezTo>
                    <a:cubicBezTo>
                      <a:pt x="32" y="39"/>
                      <a:pt x="38" y="38"/>
                      <a:pt x="42" y="40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8" y="34"/>
                      <a:pt x="14" y="30"/>
                      <a:pt x="14" y="24"/>
                    </a:cubicBezTo>
                    <a:cubicBezTo>
                      <a:pt x="14" y="19"/>
                      <a:pt x="18" y="14"/>
                      <a:pt x="23" y="14"/>
                    </a:cubicBezTo>
                    <a:cubicBezTo>
                      <a:pt x="29" y="14"/>
                      <a:pt x="33" y="19"/>
                      <a:pt x="33" y="24"/>
                    </a:cubicBezTo>
                    <a:cubicBezTo>
                      <a:pt x="33" y="30"/>
                      <a:pt x="29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任意多边形 133"/>
              <p:cNvSpPr/>
              <p:nvPr/>
            </p:nvSpPr>
            <p:spPr bwMode="auto">
              <a:xfrm>
                <a:off x="6888188" y="4926222"/>
                <a:ext cx="248581" cy="250538"/>
              </a:xfrm>
              <a:custGeom>
                <a:avLst/>
                <a:gdLst>
                  <a:gd name="T0" fmla="*/ 67 w 127"/>
                  <a:gd name="T1" fmla="*/ 0 h 128"/>
                  <a:gd name="T2" fmla="*/ 55 w 127"/>
                  <a:gd name="T3" fmla="*/ 13 h 128"/>
                  <a:gd name="T4" fmla="*/ 67 w 127"/>
                  <a:gd name="T5" fmla="*/ 25 h 128"/>
                  <a:gd name="T6" fmla="*/ 39 w 127"/>
                  <a:gd name="T7" fmla="*/ 56 h 128"/>
                  <a:gd name="T8" fmla="*/ 11 w 127"/>
                  <a:gd name="T9" fmla="*/ 56 h 128"/>
                  <a:gd name="T10" fmla="*/ 32 w 127"/>
                  <a:gd name="T11" fmla="*/ 79 h 128"/>
                  <a:gd name="T12" fmla="*/ 0 w 127"/>
                  <a:gd name="T13" fmla="*/ 123 h 128"/>
                  <a:gd name="T14" fmla="*/ 0 w 127"/>
                  <a:gd name="T15" fmla="*/ 128 h 128"/>
                  <a:gd name="T16" fmla="*/ 5 w 127"/>
                  <a:gd name="T17" fmla="*/ 128 h 128"/>
                  <a:gd name="T18" fmla="*/ 49 w 127"/>
                  <a:gd name="T19" fmla="*/ 93 h 128"/>
                  <a:gd name="T20" fmla="*/ 72 w 127"/>
                  <a:gd name="T21" fmla="*/ 116 h 128"/>
                  <a:gd name="T22" fmla="*/ 72 w 127"/>
                  <a:gd name="T23" fmla="*/ 88 h 128"/>
                  <a:gd name="T24" fmla="*/ 103 w 127"/>
                  <a:gd name="T25" fmla="*/ 61 h 128"/>
                  <a:gd name="T26" fmla="*/ 114 w 127"/>
                  <a:gd name="T27" fmla="*/ 72 h 128"/>
                  <a:gd name="T28" fmla="*/ 127 w 127"/>
                  <a:gd name="T29" fmla="*/ 61 h 128"/>
                  <a:gd name="T30" fmla="*/ 67 w 127"/>
                  <a:gd name="T31" fmla="*/ 0 h 128"/>
                  <a:gd name="T32" fmla="*/ 55 w 127"/>
                  <a:gd name="T33" fmla="*/ 69 h 128"/>
                  <a:gd name="T34" fmla="*/ 47 w 127"/>
                  <a:gd name="T35" fmla="*/ 61 h 128"/>
                  <a:gd name="T36" fmla="*/ 75 w 127"/>
                  <a:gd name="T37" fmla="*/ 33 h 128"/>
                  <a:gd name="T38" fmla="*/ 83 w 127"/>
                  <a:gd name="T39" fmla="*/ 41 h 128"/>
                  <a:gd name="T40" fmla="*/ 55 w 127"/>
                  <a:gd name="T41" fmla="*/ 6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7" h="128">
                    <a:moveTo>
                      <a:pt x="67" y="0"/>
                    </a:moveTo>
                    <a:lnTo>
                      <a:pt x="55" y="13"/>
                    </a:lnTo>
                    <a:lnTo>
                      <a:pt x="67" y="25"/>
                    </a:lnTo>
                    <a:lnTo>
                      <a:pt x="39" y="56"/>
                    </a:lnTo>
                    <a:lnTo>
                      <a:pt x="11" y="56"/>
                    </a:lnTo>
                    <a:lnTo>
                      <a:pt x="32" y="79"/>
                    </a:lnTo>
                    <a:lnTo>
                      <a:pt x="0" y="123"/>
                    </a:lnTo>
                    <a:lnTo>
                      <a:pt x="0" y="128"/>
                    </a:lnTo>
                    <a:lnTo>
                      <a:pt x="5" y="128"/>
                    </a:lnTo>
                    <a:lnTo>
                      <a:pt x="49" y="93"/>
                    </a:lnTo>
                    <a:lnTo>
                      <a:pt x="72" y="116"/>
                    </a:lnTo>
                    <a:lnTo>
                      <a:pt x="72" y="88"/>
                    </a:lnTo>
                    <a:lnTo>
                      <a:pt x="103" y="61"/>
                    </a:lnTo>
                    <a:lnTo>
                      <a:pt x="114" y="72"/>
                    </a:lnTo>
                    <a:lnTo>
                      <a:pt x="127" y="61"/>
                    </a:lnTo>
                    <a:lnTo>
                      <a:pt x="67" y="0"/>
                    </a:lnTo>
                    <a:close/>
                    <a:moveTo>
                      <a:pt x="55" y="69"/>
                    </a:moveTo>
                    <a:lnTo>
                      <a:pt x="47" y="61"/>
                    </a:lnTo>
                    <a:lnTo>
                      <a:pt x="75" y="33"/>
                    </a:lnTo>
                    <a:lnTo>
                      <a:pt x="83" y="41"/>
                    </a:lnTo>
                    <a:lnTo>
                      <a:pt x="55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9" name="任意多边形 134"/>
              <p:cNvSpPr/>
              <p:nvPr/>
            </p:nvSpPr>
            <p:spPr bwMode="auto">
              <a:xfrm>
                <a:off x="6868614" y="4354682"/>
                <a:ext cx="182032" cy="185946"/>
              </a:xfrm>
              <a:custGeom>
                <a:avLst/>
                <a:gdLst>
                  <a:gd name="T0" fmla="*/ 57 w 57"/>
                  <a:gd name="T1" fmla="*/ 29 h 58"/>
                  <a:gd name="T2" fmla="*/ 28 w 57"/>
                  <a:gd name="T3" fmla="*/ 58 h 58"/>
                  <a:gd name="T4" fmla="*/ 0 w 57"/>
                  <a:gd name="T5" fmla="*/ 29 h 58"/>
                  <a:gd name="T6" fmla="*/ 28 w 57"/>
                  <a:gd name="T7" fmla="*/ 0 h 58"/>
                  <a:gd name="T8" fmla="*/ 57 w 57"/>
                  <a:gd name="T9" fmla="*/ 29 h 58"/>
                  <a:gd name="T10" fmla="*/ 5 w 57"/>
                  <a:gd name="T11" fmla="*/ 29 h 58"/>
                  <a:gd name="T12" fmla="*/ 28 w 57"/>
                  <a:gd name="T13" fmla="*/ 52 h 58"/>
                  <a:gd name="T14" fmla="*/ 52 w 57"/>
                  <a:gd name="T15" fmla="*/ 29 h 58"/>
                  <a:gd name="T16" fmla="*/ 28 w 57"/>
                  <a:gd name="T17" fmla="*/ 6 h 58"/>
                  <a:gd name="T18" fmla="*/ 5 w 57"/>
                  <a:gd name="T19" fmla="*/ 29 h 58"/>
                  <a:gd name="T20" fmla="*/ 31 w 57"/>
                  <a:gd name="T21" fmla="*/ 12 h 58"/>
                  <a:gd name="T22" fmla="*/ 45 w 57"/>
                  <a:gd name="T23" fmla="*/ 26 h 58"/>
                  <a:gd name="T24" fmla="*/ 45 w 57"/>
                  <a:gd name="T25" fmla="*/ 31 h 58"/>
                  <a:gd name="T26" fmla="*/ 40 w 57"/>
                  <a:gd name="T27" fmla="*/ 31 h 58"/>
                  <a:gd name="T28" fmla="*/ 32 w 57"/>
                  <a:gd name="T29" fmla="*/ 23 h 58"/>
                  <a:gd name="T30" fmla="*/ 32 w 57"/>
                  <a:gd name="T31" fmla="*/ 43 h 58"/>
                  <a:gd name="T32" fmla="*/ 28 w 57"/>
                  <a:gd name="T33" fmla="*/ 47 h 58"/>
                  <a:gd name="T34" fmla="*/ 25 w 57"/>
                  <a:gd name="T35" fmla="*/ 43 h 58"/>
                  <a:gd name="T36" fmla="*/ 25 w 57"/>
                  <a:gd name="T37" fmla="*/ 23 h 58"/>
                  <a:gd name="T38" fmla="*/ 17 w 57"/>
                  <a:gd name="T39" fmla="*/ 31 h 58"/>
                  <a:gd name="T40" fmla="*/ 12 w 57"/>
                  <a:gd name="T41" fmla="*/ 31 h 58"/>
                  <a:gd name="T42" fmla="*/ 11 w 57"/>
                  <a:gd name="T43" fmla="*/ 29 h 58"/>
                  <a:gd name="T44" fmla="*/ 12 w 57"/>
                  <a:gd name="T45" fmla="*/ 26 h 58"/>
                  <a:gd name="T46" fmla="*/ 26 w 57"/>
                  <a:gd name="T47" fmla="*/ 12 h 58"/>
                  <a:gd name="T48" fmla="*/ 31 w 57"/>
                  <a:gd name="T4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7" h="58">
                    <a:moveTo>
                      <a:pt x="57" y="29"/>
                    </a:moveTo>
                    <a:cubicBezTo>
                      <a:pt x="57" y="45"/>
                      <a:pt x="44" y="58"/>
                      <a:pt x="28" y="58"/>
                    </a:cubicBez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lose/>
                    <a:moveTo>
                      <a:pt x="5" y="29"/>
                    </a:moveTo>
                    <a:cubicBezTo>
                      <a:pt x="5" y="42"/>
                      <a:pt x="16" y="52"/>
                      <a:pt x="28" y="52"/>
                    </a:cubicBezTo>
                    <a:cubicBezTo>
                      <a:pt x="41" y="52"/>
                      <a:pt x="52" y="42"/>
                      <a:pt x="52" y="29"/>
                    </a:cubicBezTo>
                    <a:cubicBezTo>
                      <a:pt x="52" y="16"/>
                      <a:pt x="41" y="6"/>
                      <a:pt x="28" y="6"/>
                    </a:cubicBezTo>
                    <a:cubicBezTo>
                      <a:pt x="16" y="6"/>
                      <a:pt x="5" y="16"/>
                      <a:pt x="5" y="29"/>
                    </a:cubicBezTo>
                    <a:close/>
                    <a:moveTo>
                      <a:pt x="31" y="12"/>
                    </a:moveTo>
                    <a:cubicBezTo>
                      <a:pt x="45" y="26"/>
                      <a:pt x="45" y="26"/>
                      <a:pt x="45" y="26"/>
                    </a:cubicBezTo>
                    <a:cubicBezTo>
                      <a:pt x="47" y="28"/>
                      <a:pt x="47" y="30"/>
                      <a:pt x="45" y="31"/>
                    </a:cubicBezTo>
                    <a:cubicBezTo>
                      <a:pt x="44" y="33"/>
                      <a:pt x="42" y="33"/>
                      <a:pt x="40" y="31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45"/>
                      <a:pt x="30" y="47"/>
                      <a:pt x="28" y="47"/>
                    </a:cubicBezTo>
                    <a:cubicBezTo>
                      <a:pt x="26" y="47"/>
                      <a:pt x="25" y="45"/>
                      <a:pt x="25" y="4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5" y="33"/>
                      <a:pt x="13" y="33"/>
                      <a:pt x="12" y="31"/>
                    </a:cubicBezTo>
                    <a:cubicBezTo>
                      <a:pt x="11" y="31"/>
                      <a:pt x="11" y="30"/>
                      <a:pt x="11" y="29"/>
                    </a:cubicBezTo>
                    <a:cubicBezTo>
                      <a:pt x="11" y="28"/>
                      <a:pt x="11" y="27"/>
                      <a:pt x="12" y="2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7" y="11"/>
                      <a:pt x="30" y="11"/>
                      <a:pt x="3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0" name="任意多边形 135"/>
              <p:cNvSpPr/>
              <p:nvPr/>
            </p:nvSpPr>
            <p:spPr bwMode="auto">
              <a:xfrm>
                <a:off x="6958652" y="3260536"/>
                <a:ext cx="287728" cy="160501"/>
              </a:xfrm>
              <a:custGeom>
                <a:avLst/>
                <a:gdLst>
                  <a:gd name="T0" fmla="*/ 83 w 90"/>
                  <a:gd name="T1" fmla="*/ 46 h 50"/>
                  <a:gd name="T2" fmla="*/ 85 w 90"/>
                  <a:gd name="T3" fmla="*/ 36 h 50"/>
                  <a:gd name="T4" fmla="*/ 87 w 90"/>
                  <a:gd name="T5" fmla="*/ 27 h 50"/>
                  <a:gd name="T6" fmla="*/ 89 w 90"/>
                  <a:gd name="T7" fmla="*/ 16 h 50"/>
                  <a:gd name="T8" fmla="*/ 86 w 90"/>
                  <a:gd name="T9" fmla="*/ 10 h 50"/>
                  <a:gd name="T10" fmla="*/ 64 w 90"/>
                  <a:gd name="T11" fmla="*/ 1 h 50"/>
                  <a:gd name="T12" fmla="*/ 57 w 90"/>
                  <a:gd name="T13" fmla="*/ 3 h 50"/>
                  <a:gd name="T14" fmla="*/ 52 w 90"/>
                  <a:gd name="T15" fmla="*/ 13 h 50"/>
                  <a:gd name="T16" fmla="*/ 51 w 90"/>
                  <a:gd name="T17" fmla="*/ 14 h 50"/>
                  <a:gd name="T18" fmla="*/ 15 w 90"/>
                  <a:gd name="T19" fmla="*/ 6 h 50"/>
                  <a:gd name="T20" fmla="*/ 0 w 90"/>
                  <a:gd name="T21" fmla="*/ 13 h 50"/>
                  <a:gd name="T22" fmla="*/ 8 w 90"/>
                  <a:gd name="T23" fmla="*/ 25 h 50"/>
                  <a:gd name="T24" fmla="*/ 12 w 90"/>
                  <a:gd name="T25" fmla="*/ 22 h 50"/>
                  <a:gd name="T26" fmla="*/ 17 w 90"/>
                  <a:gd name="T27" fmla="*/ 30 h 50"/>
                  <a:gd name="T28" fmla="*/ 25 w 90"/>
                  <a:gd name="T29" fmla="*/ 25 h 50"/>
                  <a:gd name="T30" fmla="*/ 30 w 90"/>
                  <a:gd name="T31" fmla="*/ 33 h 50"/>
                  <a:gd name="T32" fmla="*/ 38 w 90"/>
                  <a:gd name="T33" fmla="*/ 28 h 50"/>
                  <a:gd name="T34" fmla="*/ 43 w 90"/>
                  <a:gd name="T35" fmla="*/ 35 h 50"/>
                  <a:gd name="T36" fmla="*/ 47 w 90"/>
                  <a:gd name="T37" fmla="*/ 33 h 50"/>
                  <a:gd name="T38" fmla="*/ 47 w 90"/>
                  <a:gd name="T39" fmla="*/ 34 h 50"/>
                  <a:gd name="T40" fmla="*/ 48 w 90"/>
                  <a:gd name="T41" fmla="*/ 45 h 50"/>
                  <a:gd name="T42" fmla="*/ 54 w 90"/>
                  <a:gd name="T43" fmla="*/ 50 h 50"/>
                  <a:gd name="T44" fmla="*/ 78 w 90"/>
                  <a:gd name="T45" fmla="*/ 50 h 50"/>
                  <a:gd name="T46" fmla="*/ 83 w 90"/>
                  <a:gd name="T47" fmla="*/ 46 h 50"/>
                  <a:gd name="T48" fmla="*/ 17 w 90"/>
                  <a:gd name="T49" fmla="*/ 15 h 50"/>
                  <a:gd name="T50" fmla="*/ 18 w 90"/>
                  <a:gd name="T51" fmla="*/ 11 h 50"/>
                  <a:gd name="T52" fmla="*/ 49 w 90"/>
                  <a:gd name="T53" fmla="*/ 17 h 50"/>
                  <a:gd name="T54" fmla="*/ 48 w 90"/>
                  <a:gd name="T55" fmla="*/ 22 h 50"/>
                  <a:gd name="T56" fmla="*/ 17 w 90"/>
                  <a:gd name="T57" fmla="*/ 15 h 50"/>
                  <a:gd name="T58" fmla="*/ 73 w 90"/>
                  <a:gd name="T59" fmla="*/ 45 h 50"/>
                  <a:gd name="T60" fmla="*/ 69 w 90"/>
                  <a:gd name="T61" fmla="*/ 44 h 50"/>
                  <a:gd name="T62" fmla="*/ 67 w 90"/>
                  <a:gd name="T63" fmla="*/ 41 h 50"/>
                  <a:gd name="T64" fmla="*/ 73 w 90"/>
                  <a:gd name="T65" fmla="*/ 14 h 50"/>
                  <a:gd name="T66" fmla="*/ 75 w 90"/>
                  <a:gd name="T67" fmla="*/ 12 h 50"/>
                  <a:gd name="T68" fmla="*/ 80 w 90"/>
                  <a:gd name="T69" fmla="*/ 13 h 50"/>
                  <a:gd name="T70" fmla="*/ 82 w 90"/>
                  <a:gd name="T71" fmla="*/ 16 h 50"/>
                  <a:gd name="T72" fmla="*/ 76 w 90"/>
                  <a:gd name="T73" fmla="*/ 43 h 50"/>
                  <a:gd name="T74" fmla="*/ 73 w 90"/>
                  <a:gd name="T75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50">
                    <a:moveTo>
                      <a:pt x="83" y="46"/>
                    </a:moveTo>
                    <a:cubicBezTo>
                      <a:pt x="85" y="36"/>
                      <a:pt x="85" y="36"/>
                      <a:pt x="85" y="36"/>
                    </a:cubicBezTo>
                    <a:cubicBezTo>
                      <a:pt x="86" y="33"/>
                      <a:pt x="87" y="29"/>
                      <a:pt x="87" y="27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90" y="14"/>
                      <a:pt x="88" y="11"/>
                      <a:pt x="86" y="10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2" y="0"/>
                      <a:pt x="59" y="1"/>
                      <a:pt x="57" y="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1" y="13"/>
                      <a:pt x="51" y="13"/>
                      <a:pt x="51" y="14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3"/>
                      <a:pt x="47" y="34"/>
                      <a:pt x="47" y="34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49" y="48"/>
                      <a:pt x="51" y="50"/>
                      <a:pt x="54" y="50"/>
                    </a:cubicBezTo>
                    <a:cubicBezTo>
                      <a:pt x="78" y="50"/>
                      <a:pt x="78" y="50"/>
                      <a:pt x="78" y="50"/>
                    </a:cubicBezTo>
                    <a:cubicBezTo>
                      <a:pt x="80" y="50"/>
                      <a:pt x="83" y="48"/>
                      <a:pt x="83" y="46"/>
                    </a:cubicBezTo>
                    <a:close/>
                    <a:moveTo>
                      <a:pt x="17" y="15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8" y="22"/>
                      <a:pt x="48" y="22"/>
                      <a:pt x="48" y="22"/>
                    </a:cubicBezTo>
                    <a:lnTo>
                      <a:pt x="17" y="15"/>
                    </a:lnTo>
                    <a:close/>
                    <a:moveTo>
                      <a:pt x="73" y="45"/>
                    </a:moveTo>
                    <a:cubicBezTo>
                      <a:pt x="69" y="44"/>
                      <a:pt x="69" y="44"/>
                      <a:pt x="69" y="44"/>
                    </a:cubicBezTo>
                    <a:cubicBezTo>
                      <a:pt x="67" y="44"/>
                      <a:pt x="67" y="42"/>
                      <a:pt x="67" y="41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3"/>
                      <a:pt x="74" y="12"/>
                      <a:pt x="75" y="12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1" y="13"/>
                      <a:pt x="82" y="15"/>
                      <a:pt x="82" y="16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6" y="44"/>
                      <a:pt x="74" y="45"/>
                      <a:pt x="73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1" name="任意多边形 136"/>
              <p:cNvSpPr/>
              <p:nvPr/>
            </p:nvSpPr>
            <p:spPr bwMode="auto">
              <a:xfrm>
                <a:off x="7696565" y="835405"/>
                <a:ext cx="207477" cy="205519"/>
              </a:xfrm>
              <a:custGeom>
                <a:avLst/>
                <a:gdLst>
                  <a:gd name="T0" fmla="*/ 0 w 65"/>
                  <a:gd name="T1" fmla="*/ 32 h 64"/>
                  <a:gd name="T2" fmla="*/ 65 w 65"/>
                  <a:gd name="T3" fmla="*/ 32 h 64"/>
                  <a:gd name="T4" fmla="*/ 51 w 65"/>
                  <a:gd name="T5" fmla="*/ 42 h 64"/>
                  <a:gd name="T6" fmla="*/ 60 w 65"/>
                  <a:gd name="T7" fmla="*/ 34 h 64"/>
                  <a:gd name="T8" fmla="*/ 51 w 65"/>
                  <a:gd name="T9" fmla="*/ 42 h 64"/>
                  <a:gd name="T10" fmla="*/ 13 w 65"/>
                  <a:gd name="T11" fmla="*/ 30 h 64"/>
                  <a:gd name="T12" fmla="*/ 7 w 65"/>
                  <a:gd name="T13" fmla="*/ 21 h 64"/>
                  <a:gd name="T14" fmla="*/ 46 w 65"/>
                  <a:gd name="T15" fmla="*/ 21 h 64"/>
                  <a:gd name="T16" fmla="*/ 35 w 65"/>
                  <a:gd name="T17" fmla="*/ 30 h 64"/>
                  <a:gd name="T18" fmla="*/ 46 w 65"/>
                  <a:gd name="T19" fmla="*/ 21 h 64"/>
                  <a:gd name="T20" fmla="*/ 35 w 65"/>
                  <a:gd name="T21" fmla="*/ 4 h 64"/>
                  <a:gd name="T22" fmla="*/ 42 w 65"/>
                  <a:gd name="T23" fmla="*/ 11 h 64"/>
                  <a:gd name="T24" fmla="*/ 35 w 65"/>
                  <a:gd name="T25" fmla="*/ 17 h 64"/>
                  <a:gd name="T26" fmla="*/ 27 w 65"/>
                  <a:gd name="T27" fmla="*/ 6 h 64"/>
                  <a:gd name="T28" fmla="*/ 30 w 65"/>
                  <a:gd name="T29" fmla="*/ 17 h 64"/>
                  <a:gd name="T30" fmla="*/ 23 w 65"/>
                  <a:gd name="T31" fmla="*/ 11 h 64"/>
                  <a:gd name="T32" fmla="*/ 30 w 65"/>
                  <a:gd name="T33" fmla="*/ 30 h 64"/>
                  <a:gd name="T34" fmla="*/ 19 w 65"/>
                  <a:gd name="T35" fmla="*/ 21 h 64"/>
                  <a:gd name="T36" fmla="*/ 7 w 65"/>
                  <a:gd name="T37" fmla="*/ 42 h 64"/>
                  <a:gd name="T38" fmla="*/ 13 w 65"/>
                  <a:gd name="T39" fmla="*/ 34 h 64"/>
                  <a:gd name="T40" fmla="*/ 7 w 65"/>
                  <a:gd name="T41" fmla="*/ 42 h 64"/>
                  <a:gd name="T42" fmla="*/ 30 w 65"/>
                  <a:gd name="T43" fmla="*/ 34 h 64"/>
                  <a:gd name="T44" fmla="*/ 19 w 65"/>
                  <a:gd name="T45" fmla="*/ 42 h 64"/>
                  <a:gd name="T46" fmla="*/ 30 w 65"/>
                  <a:gd name="T47" fmla="*/ 47 h 64"/>
                  <a:gd name="T48" fmla="*/ 27 w 65"/>
                  <a:gd name="T49" fmla="*/ 58 h 64"/>
                  <a:gd name="T50" fmla="*/ 20 w 65"/>
                  <a:gd name="T51" fmla="*/ 47 h 64"/>
                  <a:gd name="T52" fmla="*/ 42 w 65"/>
                  <a:gd name="T53" fmla="*/ 52 h 64"/>
                  <a:gd name="T54" fmla="*/ 35 w 65"/>
                  <a:gd name="T55" fmla="*/ 59 h 64"/>
                  <a:gd name="T56" fmla="*/ 45 w 65"/>
                  <a:gd name="T57" fmla="*/ 47 h 64"/>
                  <a:gd name="T58" fmla="*/ 35 w 65"/>
                  <a:gd name="T59" fmla="*/ 42 h 64"/>
                  <a:gd name="T60" fmla="*/ 47 w 65"/>
                  <a:gd name="T61" fmla="*/ 34 h 64"/>
                  <a:gd name="T62" fmla="*/ 35 w 65"/>
                  <a:gd name="T63" fmla="*/ 42 h 64"/>
                  <a:gd name="T64" fmla="*/ 51 w 65"/>
                  <a:gd name="T65" fmla="*/ 21 h 64"/>
                  <a:gd name="T66" fmla="*/ 60 w 65"/>
                  <a:gd name="T67" fmla="*/ 30 h 64"/>
                  <a:gd name="T68" fmla="*/ 56 w 65"/>
                  <a:gd name="T69" fmla="*/ 17 h 64"/>
                  <a:gd name="T70" fmla="*/ 44 w 65"/>
                  <a:gd name="T71" fmla="*/ 7 h 64"/>
                  <a:gd name="T72" fmla="*/ 56 w 65"/>
                  <a:gd name="T73" fmla="*/ 17 h 64"/>
                  <a:gd name="T74" fmla="*/ 20 w 65"/>
                  <a:gd name="T75" fmla="*/ 7 h 64"/>
                  <a:gd name="T76" fmla="*/ 9 w 65"/>
                  <a:gd name="T77" fmla="*/ 17 h 64"/>
                  <a:gd name="T78" fmla="*/ 9 w 65"/>
                  <a:gd name="T79" fmla="*/ 47 h 64"/>
                  <a:gd name="T80" fmla="*/ 20 w 65"/>
                  <a:gd name="T81" fmla="*/ 57 h 64"/>
                  <a:gd name="T82" fmla="*/ 9 w 65"/>
                  <a:gd name="T83" fmla="*/ 47 h 64"/>
                  <a:gd name="T84" fmla="*/ 44 w 65"/>
                  <a:gd name="T85" fmla="*/ 57 h 64"/>
                  <a:gd name="T86" fmla="*/ 56 w 65"/>
                  <a:gd name="T87" fmla="*/ 4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" h="64">
                    <a:moveTo>
                      <a:pt x="32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49"/>
                      <a:pt x="15" y="64"/>
                      <a:pt x="32" y="64"/>
                    </a:cubicBezTo>
                    <a:cubicBezTo>
                      <a:pt x="50" y="64"/>
                      <a:pt x="65" y="49"/>
                      <a:pt x="65" y="32"/>
                    </a:cubicBezTo>
                    <a:cubicBezTo>
                      <a:pt x="65" y="14"/>
                      <a:pt x="50" y="0"/>
                      <a:pt x="32" y="0"/>
                    </a:cubicBezTo>
                    <a:close/>
                    <a:moveTo>
                      <a:pt x="51" y="42"/>
                    </a:moveTo>
                    <a:cubicBezTo>
                      <a:pt x="51" y="40"/>
                      <a:pt x="52" y="37"/>
                      <a:pt x="52" y="34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60" y="37"/>
                      <a:pt x="59" y="40"/>
                      <a:pt x="58" y="42"/>
                    </a:cubicBezTo>
                    <a:lnTo>
                      <a:pt x="51" y="42"/>
                    </a:lnTo>
                    <a:close/>
                    <a:moveTo>
                      <a:pt x="14" y="21"/>
                    </a:moveTo>
                    <a:cubicBezTo>
                      <a:pt x="14" y="24"/>
                      <a:pt x="13" y="27"/>
                      <a:pt x="13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27"/>
                      <a:pt x="6" y="24"/>
                      <a:pt x="7" y="21"/>
                    </a:cubicBezTo>
                    <a:lnTo>
                      <a:pt x="14" y="21"/>
                    </a:lnTo>
                    <a:close/>
                    <a:moveTo>
                      <a:pt x="46" y="21"/>
                    </a:moveTo>
                    <a:cubicBezTo>
                      <a:pt x="47" y="24"/>
                      <a:pt x="47" y="27"/>
                      <a:pt x="47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21"/>
                      <a:pt x="35" y="21"/>
                      <a:pt x="35" y="21"/>
                    </a:cubicBezTo>
                    <a:lnTo>
                      <a:pt x="46" y="21"/>
                    </a:lnTo>
                    <a:close/>
                    <a:moveTo>
                      <a:pt x="35" y="17"/>
                    </a:moveTo>
                    <a:cubicBezTo>
                      <a:pt x="35" y="4"/>
                      <a:pt x="35" y="4"/>
                      <a:pt x="35" y="4"/>
                    </a:cubicBezTo>
                    <a:cubicBezTo>
                      <a:pt x="36" y="5"/>
                      <a:pt x="37" y="5"/>
                      <a:pt x="38" y="6"/>
                    </a:cubicBezTo>
                    <a:cubicBezTo>
                      <a:pt x="39" y="7"/>
                      <a:pt x="41" y="9"/>
                      <a:pt x="42" y="11"/>
                    </a:cubicBezTo>
                    <a:cubicBezTo>
                      <a:pt x="43" y="13"/>
                      <a:pt x="44" y="15"/>
                      <a:pt x="45" y="17"/>
                    </a:cubicBezTo>
                    <a:cubicBezTo>
                      <a:pt x="35" y="17"/>
                      <a:pt x="35" y="17"/>
                      <a:pt x="35" y="17"/>
                    </a:cubicBezTo>
                    <a:close/>
                    <a:moveTo>
                      <a:pt x="23" y="11"/>
                    </a:moveTo>
                    <a:cubicBezTo>
                      <a:pt x="24" y="9"/>
                      <a:pt x="26" y="7"/>
                      <a:pt x="27" y="6"/>
                    </a:cubicBezTo>
                    <a:cubicBezTo>
                      <a:pt x="28" y="5"/>
                      <a:pt x="29" y="5"/>
                      <a:pt x="30" y="4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1" y="15"/>
                      <a:pt x="22" y="13"/>
                      <a:pt x="23" y="11"/>
                    </a:cubicBezTo>
                    <a:close/>
                    <a:moveTo>
                      <a:pt x="30" y="21"/>
                    </a:moveTo>
                    <a:cubicBezTo>
                      <a:pt x="30" y="30"/>
                      <a:pt x="30" y="30"/>
                      <a:pt x="30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27"/>
                      <a:pt x="18" y="24"/>
                      <a:pt x="19" y="21"/>
                    </a:cubicBezTo>
                    <a:lnTo>
                      <a:pt x="30" y="21"/>
                    </a:lnTo>
                    <a:close/>
                    <a:moveTo>
                      <a:pt x="7" y="42"/>
                    </a:moveTo>
                    <a:cubicBezTo>
                      <a:pt x="6" y="40"/>
                      <a:pt x="5" y="37"/>
                      <a:pt x="5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7"/>
                      <a:pt x="14" y="40"/>
                      <a:pt x="14" y="42"/>
                    </a:cubicBezTo>
                    <a:lnTo>
                      <a:pt x="7" y="42"/>
                    </a:lnTo>
                    <a:close/>
                    <a:moveTo>
                      <a:pt x="18" y="34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8" y="40"/>
                      <a:pt x="18" y="37"/>
                      <a:pt x="18" y="34"/>
                    </a:cubicBezTo>
                    <a:close/>
                    <a:moveTo>
                      <a:pt x="30" y="47"/>
                    </a:moveTo>
                    <a:cubicBezTo>
                      <a:pt x="30" y="59"/>
                      <a:pt x="30" y="59"/>
                      <a:pt x="30" y="59"/>
                    </a:cubicBezTo>
                    <a:cubicBezTo>
                      <a:pt x="29" y="59"/>
                      <a:pt x="28" y="58"/>
                      <a:pt x="27" y="58"/>
                    </a:cubicBezTo>
                    <a:cubicBezTo>
                      <a:pt x="26" y="57"/>
                      <a:pt x="24" y="55"/>
                      <a:pt x="23" y="52"/>
                    </a:cubicBezTo>
                    <a:cubicBezTo>
                      <a:pt x="22" y="51"/>
                      <a:pt x="21" y="49"/>
                      <a:pt x="20" y="47"/>
                    </a:cubicBezTo>
                    <a:cubicBezTo>
                      <a:pt x="30" y="47"/>
                      <a:pt x="30" y="47"/>
                      <a:pt x="30" y="47"/>
                    </a:cubicBezTo>
                    <a:close/>
                    <a:moveTo>
                      <a:pt x="42" y="52"/>
                    </a:moveTo>
                    <a:cubicBezTo>
                      <a:pt x="41" y="55"/>
                      <a:pt x="39" y="57"/>
                      <a:pt x="38" y="58"/>
                    </a:cubicBezTo>
                    <a:cubicBezTo>
                      <a:pt x="37" y="58"/>
                      <a:pt x="36" y="59"/>
                      <a:pt x="35" y="59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49"/>
                      <a:pt x="43" y="51"/>
                      <a:pt x="42" y="52"/>
                    </a:cubicBezTo>
                    <a:close/>
                    <a:moveTo>
                      <a:pt x="35" y="42"/>
                    </a:moveTo>
                    <a:cubicBezTo>
                      <a:pt x="35" y="34"/>
                      <a:pt x="35" y="34"/>
                      <a:pt x="35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7"/>
                      <a:pt x="47" y="40"/>
                      <a:pt x="46" y="42"/>
                    </a:cubicBezTo>
                    <a:lnTo>
                      <a:pt x="35" y="42"/>
                    </a:lnTo>
                    <a:close/>
                    <a:moveTo>
                      <a:pt x="52" y="30"/>
                    </a:moveTo>
                    <a:cubicBezTo>
                      <a:pt x="52" y="27"/>
                      <a:pt x="51" y="24"/>
                      <a:pt x="51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9" y="24"/>
                      <a:pt x="60" y="27"/>
                      <a:pt x="60" y="30"/>
                    </a:cubicBezTo>
                    <a:lnTo>
                      <a:pt x="52" y="30"/>
                    </a:lnTo>
                    <a:close/>
                    <a:moveTo>
                      <a:pt x="56" y="17"/>
                    </a:moveTo>
                    <a:cubicBezTo>
                      <a:pt x="50" y="17"/>
                      <a:pt x="50" y="17"/>
                      <a:pt x="50" y="17"/>
                    </a:cubicBezTo>
                    <a:cubicBezTo>
                      <a:pt x="48" y="13"/>
                      <a:pt x="47" y="9"/>
                      <a:pt x="44" y="7"/>
                    </a:cubicBezTo>
                    <a:cubicBezTo>
                      <a:pt x="47" y="8"/>
                      <a:pt x="50" y="10"/>
                      <a:pt x="52" y="12"/>
                    </a:cubicBezTo>
                    <a:cubicBezTo>
                      <a:pt x="54" y="14"/>
                      <a:pt x="55" y="15"/>
                      <a:pt x="56" y="17"/>
                    </a:cubicBezTo>
                    <a:close/>
                    <a:moveTo>
                      <a:pt x="13" y="12"/>
                    </a:moveTo>
                    <a:cubicBezTo>
                      <a:pt x="15" y="10"/>
                      <a:pt x="18" y="8"/>
                      <a:pt x="20" y="7"/>
                    </a:cubicBezTo>
                    <a:cubicBezTo>
                      <a:pt x="18" y="9"/>
                      <a:pt x="17" y="13"/>
                      <a:pt x="15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5"/>
                      <a:pt x="11" y="14"/>
                      <a:pt x="13" y="12"/>
                    </a:cubicBezTo>
                    <a:close/>
                    <a:moveTo>
                      <a:pt x="9" y="47"/>
                    </a:moveTo>
                    <a:cubicBezTo>
                      <a:pt x="15" y="47"/>
                      <a:pt x="15" y="47"/>
                      <a:pt x="15" y="47"/>
                    </a:cubicBezTo>
                    <a:cubicBezTo>
                      <a:pt x="17" y="51"/>
                      <a:pt x="18" y="54"/>
                      <a:pt x="20" y="57"/>
                    </a:cubicBezTo>
                    <a:cubicBezTo>
                      <a:pt x="18" y="55"/>
                      <a:pt x="15" y="54"/>
                      <a:pt x="13" y="51"/>
                    </a:cubicBezTo>
                    <a:cubicBezTo>
                      <a:pt x="11" y="50"/>
                      <a:pt x="10" y="48"/>
                      <a:pt x="9" y="47"/>
                    </a:cubicBezTo>
                    <a:close/>
                    <a:moveTo>
                      <a:pt x="52" y="51"/>
                    </a:moveTo>
                    <a:cubicBezTo>
                      <a:pt x="50" y="54"/>
                      <a:pt x="47" y="55"/>
                      <a:pt x="44" y="57"/>
                    </a:cubicBezTo>
                    <a:cubicBezTo>
                      <a:pt x="47" y="54"/>
                      <a:pt x="48" y="51"/>
                      <a:pt x="50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5" y="48"/>
                      <a:pt x="54" y="50"/>
                      <a:pt x="52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任意多边形 137"/>
              <p:cNvSpPr/>
              <p:nvPr/>
            </p:nvSpPr>
            <p:spPr bwMode="auto">
              <a:xfrm>
                <a:off x="8217214" y="5047577"/>
                <a:ext cx="191818" cy="195733"/>
              </a:xfrm>
              <a:custGeom>
                <a:avLst/>
                <a:gdLst>
                  <a:gd name="T0" fmla="*/ 30 w 60"/>
                  <a:gd name="T1" fmla="*/ 0 h 61"/>
                  <a:gd name="T2" fmla="*/ 0 w 60"/>
                  <a:gd name="T3" fmla="*/ 31 h 61"/>
                  <a:gd name="T4" fmla="*/ 30 w 60"/>
                  <a:gd name="T5" fmla="*/ 61 h 61"/>
                  <a:gd name="T6" fmla="*/ 60 w 60"/>
                  <a:gd name="T7" fmla="*/ 31 h 61"/>
                  <a:gd name="T8" fmla="*/ 30 w 60"/>
                  <a:gd name="T9" fmla="*/ 0 h 61"/>
                  <a:gd name="T10" fmla="*/ 30 w 60"/>
                  <a:gd name="T11" fmla="*/ 55 h 61"/>
                  <a:gd name="T12" fmla="*/ 5 w 60"/>
                  <a:gd name="T13" fmla="*/ 31 h 61"/>
                  <a:gd name="T14" fmla="*/ 30 w 60"/>
                  <a:gd name="T15" fmla="*/ 6 h 61"/>
                  <a:gd name="T16" fmla="*/ 55 w 60"/>
                  <a:gd name="T17" fmla="*/ 31 h 61"/>
                  <a:gd name="T18" fmla="*/ 30 w 60"/>
                  <a:gd name="T19" fmla="*/ 55 h 61"/>
                  <a:gd name="T20" fmla="*/ 26 w 60"/>
                  <a:gd name="T21" fmla="*/ 15 h 61"/>
                  <a:gd name="T22" fmla="*/ 34 w 60"/>
                  <a:gd name="T23" fmla="*/ 15 h 61"/>
                  <a:gd name="T24" fmla="*/ 34 w 60"/>
                  <a:gd name="T25" fmla="*/ 23 h 61"/>
                  <a:gd name="T26" fmla="*/ 26 w 60"/>
                  <a:gd name="T27" fmla="*/ 23 h 61"/>
                  <a:gd name="T28" fmla="*/ 26 w 60"/>
                  <a:gd name="T29" fmla="*/ 15 h 61"/>
                  <a:gd name="T30" fmla="*/ 38 w 60"/>
                  <a:gd name="T31" fmla="*/ 46 h 61"/>
                  <a:gd name="T32" fmla="*/ 22 w 60"/>
                  <a:gd name="T33" fmla="*/ 46 h 61"/>
                  <a:gd name="T34" fmla="*/ 22 w 60"/>
                  <a:gd name="T35" fmla="*/ 42 h 61"/>
                  <a:gd name="T36" fmla="*/ 26 w 60"/>
                  <a:gd name="T37" fmla="*/ 42 h 61"/>
                  <a:gd name="T38" fmla="*/ 26 w 60"/>
                  <a:gd name="T39" fmla="*/ 31 h 61"/>
                  <a:gd name="T40" fmla="*/ 22 w 60"/>
                  <a:gd name="T41" fmla="*/ 31 h 61"/>
                  <a:gd name="T42" fmla="*/ 22 w 60"/>
                  <a:gd name="T43" fmla="*/ 27 h 61"/>
                  <a:gd name="T44" fmla="*/ 34 w 60"/>
                  <a:gd name="T45" fmla="*/ 27 h 61"/>
                  <a:gd name="T46" fmla="*/ 34 w 60"/>
                  <a:gd name="T47" fmla="*/ 42 h 61"/>
                  <a:gd name="T48" fmla="*/ 38 w 60"/>
                  <a:gd name="T49" fmla="*/ 42 h 61"/>
                  <a:gd name="T50" fmla="*/ 38 w 60"/>
                  <a:gd name="T51" fmla="*/ 4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" h="61">
                    <a:moveTo>
                      <a:pt x="30" y="0"/>
                    </a:moveTo>
                    <a:cubicBezTo>
                      <a:pt x="13" y="0"/>
                      <a:pt x="0" y="14"/>
                      <a:pt x="0" y="31"/>
                    </a:cubicBezTo>
                    <a:cubicBezTo>
                      <a:pt x="0" y="47"/>
                      <a:pt x="13" y="61"/>
                      <a:pt x="30" y="61"/>
                    </a:cubicBezTo>
                    <a:cubicBezTo>
                      <a:pt x="47" y="61"/>
                      <a:pt x="60" y="47"/>
                      <a:pt x="60" y="31"/>
                    </a:cubicBezTo>
                    <a:cubicBezTo>
                      <a:pt x="60" y="14"/>
                      <a:pt x="47" y="0"/>
                      <a:pt x="30" y="0"/>
                    </a:cubicBezTo>
                    <a:close/>
                    <a:moveTo>
                      <a:pt x="30" y="55"/>
                    </a:moveTo>
                    <a:cubicBezTo>
                      <a:pt x="16" y="55"/>
                      <a:pt x="5" y="44"/>
                      <a:pt x="5" y="31"/>
                    </a:cubicBezTo>
                    <a:cubicBezTo>
                      <a:pt x="5" y="17"/>
                      <a:pt x="16" y="6"/>
                      <a:pt x="30" y="6"/>
                    </a:cubicBezTo>
                    <a:cubicBezTo>
                      <a:pt x="44" y="6"/>
                      <a:pt x="55" y="17"/>
                      <a:pt x="55" y="31"/>
                    </a:cubicBezTo>
                    <a:cubicBezTo>
                      <a:pt x="55" y="44"/>
                      <a:pt x="44" y="55"/>
                      <a:pt x="30" y="55"/>
                    </a:cubicBezTo>
                    <a:close/>
                    <a:moveTo>
                      <a:pt x="26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26" y="23"/>
                      <a:pt x="26" y="23"/>
                      <a:pt x="26" y="23"/>
                    </a:cubicBezTo>
                    <a:lnTo>
                      <a:pt x="26" y="15"/>
                    </a:lnTo>
                    <a:close/>
                    <a:moveTo>
                      <a:pt x="38" y="46"/>
                    </a:move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8" y="42"/>
                      <a:pt x="38" y="42"/>
                      <a:pt x="38" y="42"/>
                    </a:cubicBezTo>
                    <a:lnTo>
                      <a:pt x="3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3" name="任意多边形 138"/>
              <p:cNvSpPr/>
              <p:nvPr/>
            </p:nvSpPr>
            <p:spPr bwMode="auto">
              <a:xfrm>
                <a:off x="7085879" y="5474274"/>
                <a:ext cx="221179" cy="219221"/>
              </a:xfrm>
              <a:custGeom>
                <a:avLst/>
                <a:gdLst>
                  <a:gd name="T0" fmla="*/ 35 w 69"/>
                  <a:gd name="T1" fmla="*/ 0 h 69"/>
                  <a:gd name="T2" fmla="*/ 0 w 69"/>
                  <a:gd name="T3" fmla="*/ 35 h 69"/>
                  <a:gd name="T4" fmla="*/ 35 w 69"/>
                  <a:gd name="T5" fmla="*/ 69 h 69"/>
                  <a:gd name="T6" fmla="*/ 69 w 69"/>
                  <a:gd name="T7" fmla="*/ 35 h 69"/>
                  <a:gd name="T8" fmla="*/ 35 w 69"/>
                  <a:gd name="T9" fmla="*/ 0 h 69"/>
                  <a:gd name="T10" fmla="*/ 55 w 69"/>
                  <a:gd name="T11" fmla="*/ 30 h 69"/>
                  <a:gd name="T12" fmla="*/ 36 w 69"/>
                  <a:gd name="T13" fmla="*/ 56 h 69"/>
                  <a:gd name="T14" fmla="*/ 28 w 69"/>
                  <a:gd name="T15" fmla="*/ 52 h 69"/>
                  <a:gd name="T16" fmla="*/ 21 w 69"/>
                  <a:gd name="T17" fmla="*/ 32 h 69"/>
                  <a:gd name="T18" fmla="*/ 16 w 69"/>
                  <a:gd name="T19" fmla="*/ 33 h 69"/>
                  <a:gd name="T20" fmla="*/ 14 w 69"/>
                  <a:gd name="T21" fmla="*/ 31 h 69"/>
                  <a:gd name="T22" fmla="*/ 27 w 69"/>
                  <a:gd name="T23" fmla="*/ 22 h 69"/>
                  <a:gd name="T24" fmla="*/ 34 w 69"/>
                  <a:gd name="T25" fmla="*/ 36 h 69"/>
                  <a:gd name="T26" fmla="*/ 37 w 69"/>
                  <a:gd name="T27" fmla="*/ 44 h 69"/>
                  <a:gd name="T28" fmla="*/ 43 w 69"/>
                  <a:gd name="T29" fmla="*/ 36 h 69"/>
                  <a:gd name="T30" fmla="*/ 38 w 69"/>
                  <a:gd name="T31" fmla="*/ 31 h 69"/>
                  <a:gd name="T32" fmla="*/ 55 w 69"/>
                  <a:gd name="T33" fmla="*/ 3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69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4"/>
                      <a:pt x="16" y="69"/>
                      <a:pt x="35" y="69"/>
                    </a:cubicBezTo>
                    <a:cubicBezTo>
                      <a:pt x="54" y="69"/>
                      <a:pt x="69" y="54"/>
                      <a:pt x="69" y="35"/>
                    </a:cubicBezTo>
                    <a:cubicBezTo>
                      <a:pt x="69" y="16"/>
                      <a:pt x="54" y="0"/>
                      <a:pt x="35" y="0"/>
                    </a:cubicBezTo>
                    <a:close/>
                    <a:moveTo>
                      <a:pt x="55" y="30"/>
                    </a:moveTo>
                    <a:cubicBezTo>
                      <a:pt x="53" y="43"/>
                      <a:pt x="40" y="54"/>
                      <a:pt x="36" y="56"/>
                    </a:cubicBezTo>
                    <a:cubicBezTo>
                      <a:pt x="32" y="58"/>
                      <a:pt x="29" y="55"/>
                      <a:pt x="28" y="52"/>
                    </a:cubicBezTo>
                    <a:cubicBezTo>
                      <a:pt x="26" y="49"/>
                      <a:pt x="22" y="33"/>
                      <a:pt x="21" y="32"/>
                    </a:cubicBezTo>
                    <a:cubicBezTo>
                      <a:pt x="19" y="30"/>
                      <a:pt x="16" y="33"/>
                      <a:pt x="16" y="33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21" y="23"/>
                      <a:pt x="27" y="22"/>
                    </a:cubicBezTo>
                    <a:cubicBezTo>
                      <a:pt x="32" y="21"/>
                      <a:pt x="32" y="30"/>
                      <a:pt x="34" y="36"/>
                    </a:cubicBezTo>
                    <a:cubicBezTo>
                      <a:pt x="35" y="41"/>
                      <a:pt x="36" y="44"/>
                      <a:pt x="37" y="44"/>
                    </a:cubicBezTo>
                    <a:cubicBezTo>
                      <a:pt x="38" y="44"/>
                      <a:pt x="40" y="41"/>
                      <a:pt x="43" y="36"/>
                    </a:cubicBezTo>
                    <a:cubicBezTo>
                      <a:pt x="45" y="32"/>
                      <a:pt x="42" y="28"/>
                      <a:pt x="38" y="31"/>
                    </a:cubicBezTo>
                    <a:cubicBezTo>
                      <a:pt x="40" y="20"/>
                      <a:pt x="57" y="17"/>
                      <a:pt x="55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4" name="任意多边形 139"/>
              <p:cNvSpPr/>
              <p:nvPr/>
            </p:nvSpPr>
            <p:spPr bwMode="auto">
              <a:xfrm>
                <a:off x="10199988" y="5985138"/>
                <a:ext cx="381680" cy="338617"/>
              </a:xfrm>
              <a:custGeom>
                <a:avLst/>
                <a:gdLst>
                  <a:gd name="T0" fmla="*/ 50 w 119"/>
                  <a:gd name="T1" fmla="*/ 0 h 106"/>
                  <a:gd name="T2" fmla="*/ 50 w 119"/>
                  <a:gd name="T3" fmla="*/ 0 h 106"/>
                  <a:gd name="T4" fmla="*/ 99 w 119"/>
                  <a:gd name="T5" fmla="*/ 40 h 106"/>
                  <a:gd name="T6" fmla="*/ 50 w 119"/>
                  <a:gd name="T7" fmla="*/ 81 h 106"/>
                  <a:gd name="T8" fmla="*/ 42 w 119"/>
                  <a:gd name="T9" fmla="*/ 80 h 106"/>
                  <a:gd name="T10" fmla="*/ 7 w 119"/>
                  <a:gd name="T11" fmla="*/ 93 h 106"/>
                  <a:gd name="T12" fmla="*/ 7 w 119"/>
                  <a:gd name="T13" fmla="*/ 90 h 106"/>
                  <a:gd name="T14" fmla="*/ 19 w 119"/>
                  <a:gd name="T15" fmla="*/ 74 h 106"/>
                  <a:gd name="T16" fmla="*/ 18 w 119"/>
                  <a:gd name="T17" fmla="*/ 72 h 106"/>
                  <a:gd name="T18" fmla="*/ 0 w 119"/>
                  <a:gd name="T19" fmla="*/ 40 h 106"/>
                  <a:gd name="T20" fmla="*/ 50 w 119"/>
                  <a:gd name="T21" fmla="*/ 0 h 106"/>
                  <a:gd name="T22" fmla="*/ 103 w 119"/>
                  <a:gd name="T23" fmla="*/ 90 h 106"/>
                  <a:gd name="T24" fmla="*/ 113 w 119"/>
                  <a:gd name="T25" fmla="*/ 104 h 106"/>
                  <a:gd name="T26" fmla="*/ 113 w 119"/>
                  <a:gd name="T27" fmla="*/ 106 h 106"/>
                  <a:gd name="T28" fmla="*/ 83 w 119"/>
                  <a:gd name="T29" fmla="*/ 95 h 106"/>
                  <a:gd name="T30" fmla="*/ 76 w 119"/>
                  <a:gd name="T31" fmla="*/ 96 h 106"/>
                  <a:gd name="T32" fmla="*/ 50 w 119"/>
                  <a:gd name="T33" fmla="*/ 88 h 106"/>
                  <a:gd name="T34" fmla="*/ 90 w 119"/>
                  <a:gd name="T35" fmla="*/ 75 h 106"/>
                  <a:gd name="T36" fmla="*/ 103 w 119"/>
                  <a:gd name="T37" fmla="*/ 60 h 106"/>
                  <a:gd name="T38" fmla="*/ 107 w 119"/>
                  <a:gd name="T39" fmla="*/ 40 h 106"/>
                  <a:gd name="T40" fmla="*/ 107 w 119"/>
                  <a:gd name="T41" fmla="*/ 37 h 106"/>
                  <a:gd name="T42" fmla="*/ 119 w 119"/>
                  <a:gd name="T43" fmla="*/ 61 h 106"/>
                  <a:gd name="T44" fmla="*/ 103 w 119"/>
                  <a:gd name="T45" fmla="*/ 88 h 106"/>
                  <a:gd name="T46" fmla="*/ 103 w 119"/>
                  <a:gd name="T47" fmla="*/ 9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9" h="106"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77" y="0"/>
                      <a:pt x="99" y="18"/>
                      <a:pt x="99" y="40"/>
                    </a:cubicBezTo>
                    <a:cubicBezTo>
                      <a:pt x="99" y="63"/>
                      <a:pt x="77" y="81"/>
                      <a:pt x="50" y="81"/>
                    </a:cubicBezTo>
                    <a:cubicBezTo>
                      <a:pt x="47" y="81"/>
                      <a:pt x="44" y="80"/>
                      <a:pt x="42" y="80"/>
                    </a:cubicBezTo>
                    <a:cubicBezTo>
                      <a:pt x="31" y="91"/>
                      <a:pt x="19" y="93"/>
                      <a:pt x="7" y="93"/>
                    </a:cubicBezTo>
                    <a:cubicBezTo>
                      <a:pt x="7" y="90"/>
                      <a:pt x="7" y="90"/>
                      <a:pt x="7" y="90"/>
                    </a:cubicBezTo>
                    <a:cubicBezTo>
                      <a:pt x="13" y="87"/>
                      <a:pt x="19" y="81"/>
                      <a:pt x="19" y="74"/>
                    </a:cubicBezTo>
                    <a:cubicBezTo>
                      <a:pt x="19" y="73"/>
                      <a:pt x="19" y="72"/>
                      <a:pt x="18" y="72"/>
                    </a:cubicBezTo>
                    <a:cubicBezTo>
                      <a:pt x="7" y="64"/>
                      <a:pt x="0" y="53"/>
                      <a:pt x="0" y="40"/>
                    </a:cubicBezTo>
                    <a:cubicBezTo>
                      <a:pt x="0" y="18"/>
                      <a:pt x="22" y="0"/>
                      <a:pt x="50" y="0"/>
                    </a:cubicBezTo>
                    <a:close/>
                    <a:moveTo>
                      <a:pt x="103" y="90"/>
                    </a:moveTo>
                    <a:cubicBezTo>
                      <a:pt x="103" y="96"/>
                      <a:pt x="107" y="101"/>
                      <a:pt x="113" y="104"/>
                    </a:cubicBezTo>
                    <a:cubicBezTo>
                      <a:pt x="113" y="106"/>
                      <a:pt x="113" y="106"/>
                      <a:pt x="113" y="106"/>
                    </a:cubicBezTo>
                    <a:cubicBezTo>
                      <a:pt x="102" y="106"/>
                      <a:pt x="92" y="104"/>
                      <a:pt x="83" y="95"/>
                    </a:cubicBezTo>
                    <a:cubicBezTo>
                      <a:pt x="81" y="95"/>
                      <a:pt x="79" y="96"/>
                      <a:pt x="76" y="96"/>
                    </a:cubicBezTo>
                    <a:cubicBezTo>
                      <a:pt x="66" y="96"/>
                      <a:pt x="57" y="93"/>
                      <a:pt x="50" y="88"/>
                    </a:cubicBezTo>
                    <a:cubicBezTo>
                      <a:pt x="65" y="88"/>
                      <a:pt x="79" y="84"/>
                      <a:pt x="90" y="75"/>
                    </a:cubicBezTo>
                    <a:cubicBezTo>
                      <a:pt x="95" y="71"/>
                      <a:pt x="100" y="65"/>
                      <a:pt x="103" y="60"/>
                    </a:cubicBezTo>
                    <a:cubicBezTo>
                      <a:pt x="106" y="54"/>
                      <a:pt x="107" y="47"/>
                      <a:pt x="107" y="40"/>
                    </a:cubicBezTo>
                    <a:cubicBezTo>
                      <a:pt x="107" y="39"/>
                      <a:pt x="107" y="38"/>
                      <a:pt x="107" y="37"/>
                    </a:cubicBezTo>
                    <a:cubicBezTo>
                      <a:pt x="115" y="43"/>
                      <a:pt x="119" y="52"/>
                      <a:pt x="119" y="61"/>
                    </a:cubicBezTo>
                    <a:cubicBezTo>
                      <a:pt x="119" y="72"/>
                      <a:pt x="113" y="82"/>
                      <a:pt x="103" y="88"/>
                    </a:cubicBezTo>
                    <a:cubicBezTo>
                      <a:pt x="103" y="89"/>
                      <a:pt x="103" y="89"/>
                      <a:pt x="103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5" name="任意多边形 140"/>
              <p:cNvSpPr/>
              <p:nvPr/>
            </p:nvSpPr>
            <p:spPr bwMode="auto">
              <a:xfrm>
                <a:off x="9976852" y="5491891"/>
                <a:ext cx="223135" cy="225092"/>
              </a:xfrm>
              <a:custGeom>
                <a:avLst/>
                <a:gdLst>
                  <a:gd name="T0" fmla="*/ 35 w 70"/>
                  <a:gd name="T1" fmla="*/ 0 h 70"/>
                  <a:gd name="T2" fmla="*/ 0 w 70"/>
                  <a:gd name="T3" fmla="*/ 35 h 70"/>
                  <a:gd name="T4" fmla="*/ 35 w 70"/>
                  <a:gd name="T5" fmla="*/ 70 h 70"/>
                  <a:gd name="T6" fmla="*/ 70 w 70"/>
                  <a:gd name="T7" fmla="*/ 35 h 70"/>
                  <a:gd name="T8" fmla="*/ 35 w 70"/>
                  <a:gd name="T9" fmla="*/ 0 h 70"/>
                  <a:gd name="T10" fmla="*/ 29 w 70"/>
                  <a:gd name="T11" fmla="*/ 57 h 70"/>
                  <a:gd name="T12" fmla="*/ 14 w 70"/>
                  <a:gd name="T13" fmla="*/ 38 h 70"/>
                  <a:gd name="T14" fmla="*/ 21 w 70"/>
                  <a:gd name="T15" fmla="*/ 31 h 70"/>
                  <a:gd name="T16" fmla="*/ 29 w 70"/>
                  <a:gd name="T17" fmla="*/ 41 h 70"/>
                  <a:gd name="T18" fmla="*/ 54 w 70"/>
                  <a:gd name="T19" fmla="*/ 21 h 70"/>
                  <a:gd name="T20" fmla="*/ 57 w 70"/>
                  <a:gd name="T21" fmla="*/ 24 h 70"/>
                  <a:gd name="T22" fmla="*/ 29 w 70"/>
                  <a:gd name="T23" fmla="*/ 5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70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4"/>
                      <a:pt x="16" y="70"/>
                      <a:pt x="35" y="70"/>
                    </a:cubicBezTo>
                    <a:cubicBezTo>
                      <a:pt x="54" y="70"/>
                      <a:pt x="70" y="54"/>
                      <a:pt x="70" y="35"/>
                    </a:cubicBezTo>
                    <a:cubicBezTo>
                      <a:pt x="70" y="16"/>
                      <a:pt x="54" y="0"/>
                      <a:pt x="35" y="0"/>
                    </a:cubicBezTo>
                    <a:close/>
                    <a:moveTo>
                      <a:pt x="29" y="57"/>
                    </a:moveTo>
                    <a:cubicBezTo>
                      <a:pt x="14" y="38"/>
                      <a:pt x="14" y="38"/>
                      <a:pt x="14" y="38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7" y="24"/>
                      <a:pt x="57" y="24"/>
                      <a:pt x="57" y="24"/>
                    </a:cubicBezTo>
                    <a:lnTo>
                      <a:pt x="2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6" name="任意多边形 141"/>
              <p:cNvSpPr/>
              <p:nvPr/>
            </p:nvSpPr>
            <p:spPr bwMode="auto">
              <a:xfrm>
                <a:off x="8892492" y="5863783"/>
                <a:ext cx="275984" cy="313173"/>
              </a:xfrm>
              <a:custGeom>
                <a:avLst/>
                <a:gdLst>
                  <a:gd name="T0" fmla="*/ 55 w 86"/>
                  <a:gd name="T1" fmla="*/ 14 h 98"/>
                  <a:gd name="T2" fmla="*/ 55 w 86"/>
                  <a:gd name="T3" fmla="*/ 27 h 98"/>
                  <a:gd name="T4" fmla="*/ 65 w 86"/>
                  <a:gd name="T5" fmla="*/ 33 h 98"/>
                  <a:gd name="T6" fmla="*/ 74 w 86"/>
                  <a:gd name="T7" fmla="*/ 55 h 98"/>
                  <a:gd name="T8" fmla="*/ 65 w 86"/>
                  <a:gd name="T9" fmla="*/ 77 h 98"/>
                  <a:gd name="T10" fmla="*/ 43 w 86"/>
                  <a:gd name="T11" fmla="*/ 85 h 98"/>
                  <a:gd name="T12" fmla="*/ 22 w 86"/>
                  <a:gd name="T13" fmla="*/ 77 h 98"/>
                  <a:gd name="T14" fmla="*/ 13 w 86"/>
                  <a:gd name="T15" fmla="*/ 55 h 98"/>
                  <a:gd name="T16" fmla="*/ 22 w 86"/>
                  <a:gd name="T17" fmla="*/ 33 h 98"/>
                  <a:gd name="T18" fmla="*/ 31 w 86"/>
                  <a:gd name="T19" fmla="*/ 27 h 98"/>
                  <a:gd name="T20" fmla="*/ 31 w 86"/>
                  <a:gd name="T21" fmla="*/ 14 h 98"/>
                  <a:gd name="T22" fmla="*/ 0 w 86"/>
                  <a:gd name="T23" fmla="*/ 55 h 98"/>
                  <a:gd name="T24" fmla="*/ 43 w 86"/>
                  <a:gd name="T25" fmla="*/ 98 h 98"/>
                  <a:gd name="T26" fmla="*/ 86 w 86"/>
                  <a:gd name="T27" fmla="*/ 55 h 98"/>
                  <a:gd name="T28" fmla="*/ 55 w 86"/>
                  <a:gd name="T29" fmla="*/ 14 h 98"/>
                  <a:gd name="T30" fmla="*/ 37 w 86"/>
                  <a:gd name="T31" fmla="*/ 0 h 98"/>
                  <a:gd name="T32" fmla="*/ 49 w 86"/>
                  <a:gd name="T33" fmla="*/ 0 h 98"/>
                  <a:gd name="T34" fmla="*/ 49 w 86"/>
                  <a:gd name="T35" fmla="*/ 49 h 98"/>
                  <a:gd name="T36" fmla="*/ 37 w 86"/>
                  <a:gd name="T37" fmla="*/ 49 h 98"/>
                  <a:gd name="T38" fmla="*/ 37 w 86"/>
                  <a:gd name="T3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6" h="98">
                    <a:moveTo>
                      <a:pt x="55" y="14"/>
                    </a:moveTo>
                    <a:cubicBezTo>
                      <a:pt x="55" y="27"/>
                      <a:pt x="55" y="27"/>
                      <a:pt x="55" y="27"/>
                    </a:cubicBezTo>
                    <a:cubicBezTo>
                      <a:pt x="59" y="28"/>
                      <a:pt x="62" y="31"/>
                      <a:pt x="65" y="33"/>
                    </a:cubicBezTo>
                    <a:cubicBezTo>
                      <a:pt x="71" y="39"/>
                      <a:pt x="74" y="47"/>
                      <a:pt x="74" y="55"/>
                    </a:cubicBezTo>
                    <a:cubicBezTo>
                      <a:pt x="74" y="63"/>
                      <a:pt x="71" y="71"/>
                      <a:pt x="65" y="77"/>
                    </a:cubicBezTo>
                    <a:cubicBezTo>
                      <a:pt x="59" y="82"/>
                      <a:pt x="51" y="85"/>
                      <a:pt x="43" y="85"/>
                    </a:cubicBezTo>
                    <a:cubicBezTo>
                      <a:pt x="35" y="85"/>
                      <a:pt x="27" y="82"/>
                      <a:pt x="22" y="77"/>
                    </a:cubicBezTo>
                    <a:cubicBezTo>
                      <a:pt x="16" y="71"/>
                      <a:pt x="13" y="63"/>
                      <a:pt x="13" y="55"/>
                    </a:cubicBezTo>
                    <a:cubicBezTo>
                      <a:pt x="13" y="47"/>
                      <a:pt x="16" y="39"/>
                      <a:pt x="22" y="33"/>
                    </a:cubicBezTo>
                    <a:cubicBezTo>
                      <a:pt x="24" y="31"/>
                      <a:pt x="27" y="28"/>
                      <a:pt x="31" y="27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13" y="19"/>
                      <a:pt x="0" y="36"/>
                      <a:pt x="0" y="55"/>
                    </a:cubicBezTo>
                    <a:cubicBezTo>
                      <a:pt x="0" y="79"/>
                      <a:pt x="20" y="98"/>
                      <a:pt x="43" y="98"/>
                    </a:cubicBezTo>
                    <a:cubicBezTo>
                      <a:pt x="67" y="98"/>
                      <a:pt x="86" y="79"/>
                      <a:pt x="86" y="55"/>
                    </a:cubicBezTo>
                    <a:cubicBezTo>
                      <a:pt x="86" y="36"/>
                      <a:pt x="73" y="19"/>
                      <a:pt x="55" y="14"/>
                    </a:cubicBezTo>
                    <a:close/>
                    <a:moveTo>
                      <a:pt x="37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37" y="49"/>
                      <a:pt x="37" y="49"/>
                      <a:pt x="37" y="49"/>
                    </a:cubicBez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7" name="任意多边形 142"/>
              <p:cNvSpPr/>
              <p:nvPr/>
            </p:nvSpPr>
            <p:spPr bwMode="auto">
              <a:xfrm>
                <a:off x="8549960" y="6186742"/>
                <a:ext cx="371892" cy="311215"/>
              </a:xfrm>
              <a:custGeom>
                <a:avLst/>
                <a:gdLst>
                  <a:gd name="T0" fmla="*/ 57 w 116"/>
                  <a:gd name="T1" fmla="*/ 1 h 97"/>
                  <a:gd name="T2" fmla="*/ 48 w 116"/>
                  <a:gd name="T3" fmla="*/ 8 h 97"/>
                  <a:gd name="T4" fmla="*/ 55 w 116"/>
                  <a:gd name="T5" fmla="*/ 18 h 97"/>
                  <a:gd name="T6" fmla="*/ 85 w 116"/>
                  <a:gd name="T7" fmla="*/ 22 h 97"/>
                  <a:gd name="T8" fmla="*/ 5 w 116"/>
                  <a:gd name="T9" fmla="*/ 81 h 97"/>
                  <a:gd name="T10" fmla="*/ 3 w 116"/>
                  <a:gd name="T11" fmla="*/ 93 h 97"/>
                  <a:gd name="T12" fmla="*/ 8 w 116"/>
                  <a:gd name="T13" fmla="*/ 96 h 97"/>
                  <a:gd name="T14" fmla="*/ 15 w 116"/>
                  <a:gd name="T15" fmla="*/ 95 h 97"/>
                  <a:gd name="T16" fmla="*/ 95 w 116"/>
                  <a:gd name="T17" fmla="*/ 36 h 97"/>
                  <a:gd name="T18" fmla="*/ 90 w 116"/>
                  <a:gd name="T19" fmla="*/ 66 h 97"/>
                  <a:gd name="T20" fmla="*/ 97 w 116"/>
                  <a:gd name="T21" fmla="*/ 76 h 97"/>
                  <a:gd name="T22" fmla="*/ 107 w 116"/>
                  <a:gd name="T23" fmla="*/ 69 h 97"/>
                  <a:gd name="T24" fmla="*/ 116 w 116"/>
                  <a:gd name="T25" fmla="*/ 10 h 97"/>
                  <a:gd name="T26" fmla="*/ 57 w 116"/>
                  <a:gd name="T27" fmla="*/ 1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6" h="97">
                    <a:moveTo>
                      <a:pt x="57" y="1"/>
                    </a:moveTo>
                    <a:cubicBezTo>
                      <a:pt x="53" y="0"/>
                      <a:pt x="48" y="3"/>
                      <a:pt x="48" y="8"/>
                    </a:cubicBezTo>
                    <a:cubicBezTo>
                      <a:pt x="47" y="13"/>
                      <a:pt x="50" y="17"/>
                      <a:pt x="55" y="18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1" y="84"/>
                      <a:pt x="0" y="89"/>
                      <a:pt x="3" y="93"/>
                    </a:cubicBezTo>
                    <a:cubicBezTo>
                      <a:pt x="4" y="95"/>
                      <a:pt x="6" y="96"/>
                      <a:pt x="8" y="96"/>
                    </a:cubicBezTo>
                    <a:cubicBezTo>
                      <a:pt x="10" y="97"/>
                      <a:pt x="13" y="96"/>
                      <a:pt x="15" y="95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71"/>
                      <a:pt x="93" y="75"/>
                      <a:pt x="97" y="76"/>
                    </a:cubicBezTo>
                    <a:cubicBezTo>
                      <a:pt x="102" y="76"/>
                      <a:pt x="106" y="73"/>
                      <a:pt x="107" y="69"/>
                    </a:cubicBezTo>
                    <a:cubicBezTo>
                      <a:pt x="116" y="10"/>
                      <a:pt x="116" y="10"/>
                      <a:pt x="116" y="10"/>
                    </a:cubicBezTo>
                    <a:lnTo>
                      <a:pt x="5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8" name="任意多边形 143"/>
              <p:cNvSpPr/>
              <p:nvPr/>
            </p:nvSpPr>
            <p:spPr bwMode="auto">
              <a:xfrm>
                <a:off x="9379868" y="5728727"/>
                <a:ext cx="319045" cy="342532"/>
              </a:xfrm>
              <a:custGeom>
                <a:avLst/>
                <a:gdLst>
                  <a:gd name="T0" fmla="*/ 90 w 100"/>
                  <a:gd name="T1" fmla="*/ 0 h 107"/>
                  <a:gd name="T2" fmla="*/ 10 w 100"/>
                  <a:gd name="T3" fmla="*/ 0 h 107"/>
                  <a:gd name="T4" fmla="*/ 0 w 100"/>
                  <a:gd name="T5" fmla="*/ 10 h 107"/>
                  <a:gd name="T6" fmla="*/ 0 w 100"/>
                  <a:gd name="T7" fmla="*/ 97 h 107"/>
                  <a:gd name="T8" fmla="*/ 10 w 100"/>
                  <a:gd name="T9" fmla="*/ 107 h 107"/>
                  <a:gd name="T10" fmla="*/ 90 w 100"/>
                  <a:gd name="T11" fmla="*/ 107 h 107"/>
                  <a:gd name="T12" fmla="*/ 100 w 100"/>
                  <a:gd name="T13" fmla="*/ 97 h 107"/>
                  <a:gd name="T14" fmla="*/ 100 w 100"/>
                  <a:gd name="T15" fmla="*/ 10 h 107"/>
                  <a:gd name="T16" fmla="*/ 90 w 100"/>
                  <a:gd name="T17" fmla="*/ 0 h 107"/>
                  <a:gd name="T18" fmla="*/ 86 w 100"/>
                  <a:gd name="T19" fmla="*/ 93 h 107"/>
                  <a:gd name="T20" fmla="*/ 13 w 100"/>
                  <a:gd name="T21" fmla="*/ 93 h 107"/>
                  <a:gd name="T22" fmla="*/ 13 w 100"/>
                  <a:gd name="T23" fmla="*/ 13 h 107"/>
                  <a:gd name="T24" fmla="*/ 86 w 100"/>
                  <a:gd name="T25" fmla="*/ 13 h 107"/>
                  <a:gd name="T26" fmla="*/ 86 w 100"/>
                  <a:gd name="T27" fmla="*/ 93 h 107"/>
                  <a:gd name="T28" fmla="*/ 26 w 100"/>
                  <a:gd name="T29" fmla="*/ 47 h 107"/>
                  <a:gd name="T30" fmla="*/ 73 w 100"/>
                  <a:gd name="T31" fmla="*/ 47 h 107"/>
                  <a:gd name="T32" fmla="*/ 73 w 100"/>
                  <a:gd name="T33" fmla="*/ 53 h 107"/>
                  <a:gd name="T34" fmla="*/ 26 w 100"/>
                  <a:gd name="T35" fmla="*/ 53 h 107"/>
                  <a:gd name="T36" fmla="*/ 26 w 100"/>
                  <a:gd name="T37" fmla="*/ 47 h 107"/>
                  <a:gd name="T38" fmla="*/ 26 w 100"/>
                  <a:gd name="T39" fmla="*/ 60 h 107"/>
                  <a:gd name="T40" fmla="*/ 73 w 100"/>
                  <a:gd name="T41" fmla="*/ 60 h 107"/>
                  <a:gd name="T42" fmla="*/ 73 w 100"/>
                  <a:gd name="T43" fmla="*/ 67 h 107"/>
                  <a:gd name="T44" fmla="*/ 26 w 100"/>
                  <a:gd name="T45" fmla="*/ 67 h 107"/>
                  <a:gd name="T46" fmla="*/ 26 w 100"/>
                  <a:gd name="T47" fmla="*/ 60 h 107"/>
                  <a:gd name="T48" fmla="*/ 26 w 100"/>
                  <a:gd name="T49" fmla="*/ 73 h 107"/>
                  <a:gd name="T50" fmla="*/ 73 w 100"/>
                  <a:gd name="T51" fmla="*/ 73 h 107"/>
                  <a:gd name="T52" fmla="*/ 73 w 100"/>
                  <a:gd name="T53" fmla="*/ 80 h 107"/>
                  <a:gd name="T54" fmla="*/ 26 w 100"/>
                  <a:gd name="T55" fmla="*/ 80 h 107"/>
                  <a:gd name="T56" fmla="*/ 26 w 100"/>
                  <a:gd name="T57" fmla="*/ 73 h 107"/>
                  <a:gd name="T58" fmla="*/ 26 w 100"/>
                  <a:gd name="T59" fmla="*/ 33 h 107"/>
                  <a:gd name="T60" fmla="*/ 73 w 100"/>
                  <a:gd name="T61" fmla="*/ 33 h 107"/>
                  <a:gd name="T62" fmla="*/ 73 w 100"/>
                  <a:gd name="T63" fmla="*/ 40 h 107"/>
                  <a:gd name="T64" fmla="*/ 26 w 100"/>
                  <a:gd name="T65" fmla="*/ 40 h 107"/>
                  <a:gd name="T66" fmla="*/ 26 w 100"/>
                  <a:gd name="T67" fmla="*/ 3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0" h="107">
                    <a:moveTo>
                      <a:pt x="9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2"/>
                      <a:pt x="4" y="107"/>
                      <a:pt x="10" y="107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5" y="107"/>
                      <a:pt x="100" y="102"/>
                      <a:pt x="100" y="97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5"/>
                      <a:pt x="95" y="0"/>
                      <a:pt x="90" y="0"/>
                    </a:cubicBezTo>
                    <a:close/>
                    <a:moveTo>
                      <a:pt x="86" y="93"/>
                    </a:moveTo>
                    <a:cubicBezTo>
                      <a:pt x="13" y="93"/>
                      <a:pt x="13" y="93"/>
                      <a:pt x="13" y="9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86" y="13"/>
                      <a:pt x="86" y="13"/>
                      <a:pt x="86" y="13"/>
                    </a:cubicBezTo>
                    <a:lnTo>
                      <a:pt x="86" y="93"/>
                    </a:lnTo>
                    <a:close/>
                    <a:moveTo>
                      <a:pt x="26" y="47"/>
                    </a:moveTo>
                    <a:cubicBezTo>
                      <a:pt x="73" y="47"/>
                      <a:pt x="73" y="47"/>
                      <a:pt x="73" y="47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26" y="53"/>
                      <a:pt x="26" y="53"/>
                      <a:pt x="26" y="53"/>
                    </a:cubicBezTo>
                    <a:lnTo>
                      <a:pt x="26" y="47"/>
                    </a:lnTo>
                    <a:close/>
                    <a:moveTo>
                      <a:pt x="26" y="60"/>
                    </a:moveTo>
                    <a:cubicBezTo>
                      <a:pt x="73" y="60"/>
                      <a:pt x="73" y="60"/>
                      <a:pt x="73" y="60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26" y="67"/>
                      <a:pt x="26" y="67"/>
                      <a:pt x="26" y="67"/>
                    </a:cubicBezTo>
                    <a:lnTo>
                      <a:pt x="26" y="60"/>
                    </a:lnTo>
                    <a:close/>
                    <a:moveTo>
                      <a:pt x="26" y="73"/>
                    </a:moveTo>
                    <a:cubicBezTo>
                      <a:pt x="73" y="73"/>
                      <a:pt x="73" y="73"/>
                      <a:pt x="73" y="73"/>
                    </a:cubicBezTo>
                    <a:cubicBezTo>
                      <a:pt x="73" y="80"/>
                      <a:pt x="73" y="80"/>
                      <a:pt x="73" y="80"/>
                    </a:cubicBezTo>
                    <a:cubicBezTo>
                      <a:pt x="26" y="80"/>
                      <a:pt x="26" y="80"/>
                      <a:pt x="26" y="80"/>
                    </a:cubicBezTo>
                    <a:lnTo>
                      <a:pt x="26" y="73"/>
                    </a:lnTo>
                    <a:close/>
                    <a:moveTo>
                      <a:pt x="26" y="33"/>
                    </a:move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26" y="40"/>
                      <a:pt x="26" y="40"/>
                      <a:pt x="26" y="40"/>
                    </a:cubicBezTo>
                    <a:lnTo>
                      <a:pt x="26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9" name="任意多边形 144"/>
              <p:cNvSpPr/>
              <p:nvPr/>
            </p:nvSpPr>
            <p:spPr bwMode="auto">
              <a:xfrm>
                <a:off x="9781119" y="5771788"/>
                <a:ext cx="366021" cy="364063"/>
              </a:xfrm>
              <a:custGeom>
                <a:avLst/>
                <a:gdLst>
                  <a:gd name="T0" fmla="*/ 86 w 114"/>
                  <a:gd name="T1" fmla="*/ 72 h 114"/>
                  <a:gd name="T2" fmla="*/ 66 w 114"/>
                  <a:gd name="T3" fmla="*/ 52 h 114"/>
                  <a:gd name="T4" fmla="*/ 114 w 114"/>
                  <a:gd name="T5" fmla="*/ 16 h 114"/>
                  <a:gd name="T6" fmla="*/ 100 w 114"/>
                  <a:gd name="T7" fmla="*/ 2 h 114"/>
                  <a:gd name="T8" fmla="*/ 40 w 114"/>
                  <a:gd name="T9" fmla="*/ 26 h 114"/>
                  <a:gd name="T10" fmla="*/ 21 w 114"/>
                  <a:gd name="T11" fmla="*/ 7 h 114"/>
                  <a:gd name="T12" fmla="*/ 4 w 114"/>
                  <a:gd name="T13" fmla="*/ 4 h 114"/>
                  <a:gd name="T14" fmla="*/ 7 w 114"/>
                  <a:gd name="T15" fmla="*/ 21 h 114"/>
                  <a:gd name="T16" fmla="*/ 26 w 114"/>
                  <a:gd name="T17" fmla="*/ 40 h 114"/>
                  <a:gd name="T18" fmla="*/ 2 w 114"/>
                  <a:gd name="T19" fmla="*/ 100 h 114"/>
                  <a:gd name="T20" fmla="*/ 16 w 114"/>
                  <a:gd name="T21" fmla="*/ 114 h 114"/>
                  <a:gd name="T22" fmla="*/ 52 w 114"/>
                  <a:gd name="T23" fmla="*/ 66 h 114"/>
                  <a:gd name="T24" fmla="*/ 72 w 114"/>
                  <a:gd name="T25" fmla="*/ 86 h 114"/>
                  <a:gd name="T26" fmla="*/ 72 w 114"/>
                  <a:gd name="T27" fmla="*/ 114 h 114"/>
                  <a:gd name="T28" fmla="*/ 86 w 114"/>
                  <a:gd name="T29" fmla="*/ 114 h 114"/>
                  <a:gd name="T30" fmla="*/ 93 w 114"/>
                  <a:gd name="T31" fmla="*/ 93 h 114"/>
                  <a:gd name="T32" fmla="*/ 114 w 114"/>
                  <a:gd name="T33" fmla="*/ 86 h 114"/>
                  <a:gd name="T34" fmla="*/ 114 w 114"/>
                  <a:gd name="T35" fmla="*/ 72 h 114"/>
                  <a:gd name="T36" fmla="*/ 86 w 114"/>
                  <a:gd name="T37" fmla="*/ 7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4" h="114">
                    <a:moveTo>
                      <a:pt x="86" y="72"/>
                    </a:moveTo>
                    <a:cubicBezTo>
                      <a:pt x="66" y="52"/>
                      <a:pt x="66" y="52"/>
                      <a:pt x="66" y="52"/>
                    </a:cubicBezTo>
                    <a:cubicBezTo>
                      <a:pt x="114" y="16"/>
                      <a:pt x="114" y="16"/>
                      <a:pt x="114" y="16"/>
                    </a:cubicBezTo>
                    <a:cubicBezTo>
                      <a:pt x="100" y="2"/>
                      <a:pt x="100" y="2"/>
                      <a:pt x="100" y="2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6" y="2"/>
                      <a:pt x="8" y="0"/>
                      <a:pt x="4" y="4"/>
                    </a:cubicBezTo>
                    <a:cubicBezTo>
                      <a:pt x="0" y="8"/>
                      <a:pt x="2" y="16"/>
                      <a:pt x="7" y="21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16" y="114"/>
                      <a:pt x="16" y="114"/>
                      <a:pt x="16" y="114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2" y="114"/>
                      <a:pt x="72" y="114"/>
                      <a:pt x="72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93" y="93"/>
                      <a:pt x="93" y="93"/>
                      <a:pt x="93" y="93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86" y="72"/>
                      <a:pt x="86" y="72"/>
                      <a:pt x="86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0" name="任意多边形 145"/>
              <p:cNvSpPr/>
              <p:nvPr/>
            </p:nvSpPr>
            <p:spPr bwMode="auto">
              <a:xfrm>
                <a:off x="9804607" y="6221974"/>
                <a:ext cx="344490" cy="281855"/>
              </a:xfrm>
              <a:custGeom>
                <a:avLst/>
                <a:gdLst>
                  <a:gd name="T0" fmla="*/ 108 w 108"/>
                  <a:gd name="T1" fmla="*/ 11 h 88"/>
                  <a:gd name="T2" fmla="*/ 96 w 108"/>
                  <a:gd name="T3" fmla="*/ 14 h 88"/>
                  <a:gd name="T4" fmla="*/ 105 w 108"/>
                  <a:gd name="T5" fmla="*/ 2 h 88"/>
                  <a:gd name="T6" fmla="*/ 91 w 108"/>
                  <a:gd name="T7" fmla="*/ 7 h 88"/>
                  <a:gd name="T8" fmla="*/ 75 w 108"/>
                  <a:gd name="T9" fmla="*/ 0 h 88"/>
                  <a:gd name="T10" fmla="*/ 53 w 108"/>
                  <a:gd name="T11" fmla="*/ 22 h 88"/>
                  <a:gd name="T12" fmla="*/ 54 w 108"/>
                  <a:gd name="T13" fmla="*/ 27 h 88"/>
                  <a:gd name="T14" fmla="*/ 8 w 108"/>
                  <a:gd name="T15" fmla="*/ 4 h 88"/>
                  <a:gd name="T16" fmla="*/ 5 w 108"/>
                  <a:gd name="T17" fmla="*/ 15 h 88"/>
                  <a:gd name="T18" fmla="*/ 15 w 108"/>
                  <a:gd name="T19" fmla="*/ 34 h 88"/>
                  <a:gd name="T20" fmla="*/ 5 w 108"/>
                  <a:gd name="T21" fmla="*/ 31 h 88"/>
                  <a:gd name="T22" fmla="*/ 5 w 108"/>
                  <a:gd name="T23" fmla="*/ 31 h 88"/>
                  <a:gd name="T24" fmla="*/ 23 w 108"/>
                  <a:gd name="T25" fmla="*/ 53 h 88"/>
                  <a:gd name="T26" fmla="*/ 17 w 108"/>
                  <a:gd name="T27" fmla="*/ 54 h 88"/>
                  <a:gd name="T28" fmla="*/ 13 w 108"/>
                  <a:gd name="T29" fmla="*/ 53 h 88"/>
                  <a:gd name="T30" fmla="*/ 33 w 108"/>
                  <a:gd name="T31" fmla="*/ 69 h 88"/>
                  <a:gd name="T32" fmla="*/ 6 w 108"/>
                  <a:gd name="T33" fmla="*/ 78 h 88"/>
                  <a:gd name="T34" fmla="*/ 0 w 108"/>
                  <a:gd name="T35" fmla="*/ 78 h 88"/>
                  <a:gd name="T36" fmla="*/ 34 w 108"/>
                  <a:gd name="T37" fmla="*/ 88 h 88"/>
                  <a:gd name="T38" fmla="*/ 97 w 108"/>
                  <a:gd name="T39" fmla="*/ 25 h 88"/>
                  <a:gd name="T40" fmla="*/ 97 w 108"/>
                  <a:gd name="T41" fmla="*/ 22 h 88"/>
                  <a:gd name="T42" fmla="*/ 108 w 108"/>
                  <a:gd name="T43" fmla="*/ 1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8" h="88">
                    <a:moveTo>
                      <a:pt x="108" y="11"/>
                    </a:moveTo>
                    <a:cubicBezTo>
                      <a:pt x="104" y="12"/>
                      <a:pt x="100" y="13"/>
                      <a:pt x="96" y="14"/>
                    </a:cubicBezTo>
                    <a:cubicBezTo>
                      <a:pt x="100" y="11"/>
                      <a:pt x="104" y="7"/>
                      <a:pt x="105" y="2"/>
                    </a:cubicBezTo>
                    <a:cubicBezTo>
                      <a:pt x="101" y="4"/>
                      <a:pt x="96" y="6"/>
                      <a:pt x="91" y="7"/>
                    </a:cubicBezTo>
                    <a:cubicBezTo>
                      <a:pt x="87" y="3"/>
                      <a:pt x="81" y="0"/>
                      <a:pt x="75" y="0"/>
                    </a:cubicBezTo>
                    <a:cubicBezTo>
                      <a:pt x="63" y="0"/>
                      <a:pt x="53" y="10"/>
                      <a:pt x="53" y="22"/>
                    </a:cubicBezTo>
                    <a:cubicBezTo>
                      <a:pt x="53" y="24"/>
                      <a:pt x="53" y="26"/>
                      <a:pt x="54" y="27"/>
                    </a:cubicBezTo>
                    <a:cubicBezTo>
                      <a:pt x="35" y="26"/>
                      <a:pt x="19" y="18"/>
                      <a:pt x="8" y="4"/>
                    </a:cubicBezTo>
                    <a:cubicBezTo>
                      <a:pt x="6" y="7"/>
                      <a:pt x="5" y="11"/>
                      <a:pt x="5" y="15"/>
                    </a:cubicBezTo>
                    <a:cubicBezTo>
                      <a:pt x="5" y="23"/>
                      <a:pt x="9" y="30"/>
                      <a:pt x="15" y="34"/>
                    </a:cubicBezTo>
                    <a:cubicBezTo>
                      <a:pt x="11" y="34"/>
                      <a:pt x="8" y="33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42"/>
                      <a:pt x="12" y="51"/>
                      <a:pt x="23" y="53"/>
                    </a:cubicBezTo>
                    <a:cubicBezTo>
                      <a:pt x="21" y="53"/>
                      <a:pt x="19" y="54"/>
                      <a:pt x="17" y="54"/>
                    </a:cubicBezTo>
                    <a:cubicBezTo>
                      <a:pt x="15" y="54"/>
                      <a:pt x="14" y="54"/>
                      <a:pt x="13" y="53"/>
                    </a:cubicBezTo>
                    <a:cubicBezTo>
                      <a:pt x="15" y="62"/>
                      <a:pt x="23" y="69"/>
                      <a:pt x="33" y="69"/>
                    </a:cubicBezTo>
                    <a:cubicBezTo>
                      <a:pt x="26" y="75"/>
                      <a:pt x="16" y="78"/>
                      <a:pt x="6" y="78"/>
                    </a:cubicBezTo>
                    <a:cubicBezTo>
                      <a:pt x="4" y="78"/>
                      <a:pt x="2" y="78"/>
                      <a:pt x="0" y="78"/>
                    </a:cubicBezTo>
                    <a:cubicBezTo>
                      <a:pt x="10" y="84"/>
                      <a:pt x="22" y="88"/>
                      <a:pt x="34" y="88"/>
                    </a:cubicBezTo>
                    <a:cubicBezTo>
                      <a:pt x="75" y="88"/>
                      <a:pt x="97" y="54"/>
                      <a:pt x="97" y="25"/>
                    </a:cubicBezTo>
                    <a:cubicBezTo>
                      <a:pt x="97" y="24"/>
                      <a:pt x="97" y="23"/>
                      <a:pt x="97" y="22"/>
                    </a:cubicBezTo>
                    <a:cubicBezTo>
                      <a:pt x="102" y="19"/>
                      <a:pt x="105" y="15"/>
                      <a:pt x="10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1" name="任意多边形 146"/>
              <p:cNvSpPr/>
              <p:nvPr/>
            </p:nvSpPr>
            <p:spPr bwMode="auto">
              <a:xfrm>
                <a:off x="10315471" y="6398133"/>
                <a:ext cx="242709" cy="252495"/>
              </a:xfrm>
              <a:custGeom>
                <a:avLst/>
                <a:gdLst>
                  <a:gd name="T0" fmla="*/ 66 w 124"/>
                  <a:gd name="T1" fmla="*/ 0 h 129"/>
                  <a:gd name="T2" fmla="*/ 66 w 124"/>
                  <a:gd name="T3" fmla="*/ 59 h 129"/>
                  <a:gd name="T4" fmla="*/ 124 w 124"/>
                  <a:gd name="T5" fmla="*/ 0 h 129"/>
                  <a:gd name="T6" fmla="*/ 124 w 124"/>
                  <a:gd name="T7" fmla="*/ 129 h 129"/>
                  <a:gd name="T8" fmla="*/ 66 w 124"/>
                  <a:gd name="T9" fmla="*/ 70 h 129"/>
                  <a:gd name="T10" fmla="*/ 66 w 124"/>
                  <a:gd name="T11" fmla="*/ 129 h 129"/>
                  <a:gd name="T12" fmla="*/ 0 w 124"/>
                  <a:gd name="T13" fmla="*/ 64 h 129"/>
                  <a:gd name="T14" fmla="*/ 66 w 124"/>
                  <a:gd name="T1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29">
                    <a:moveTo>
                      <a:pt x="66" y="0"/>
                    </a:moveTo>
                    <a:lnTo>
                      <a:pt x="66" y="59"/>
                    </a:lnTo>
                    <a:lnTo>
                      <a:pt x="124" y="0"/>
                    </a:lnTo>
                    <a:lnTo>
                      <a:pt x="124" y="129"/>
                    </a:lnTo>
                    <a:lnTo>
                      <a:pt x="66" y="70"/>
                    </a:lnTo>
                    <a:lnTo>
                      <a:pt x="66" y="129"/>
                    </a:lnTo>
                    <a:lnTo>
                      <a:pt x="0" y="64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2" name="任意多边形 147"/>
              <p:cNvSpPr/>
              <p:nvPr/>
            </p:nvSpPr>
            <p:spPr bwMode="auto">
              <a:xfrm>
                <a:off x="9877029" y="6449024"/>
                <a:ext cx="366021" cy="364063"/>
              </a:xfrm>
              <a:custGeom>
                <a:avLst/>
                <a:gdLst>
                  <a:gd name="T0" fmla="*/ 0 w 114"/>
                  <a:gd name="T1" fmla="*/ 83 h 114"/>
                  <a:gd name="T2" fmla="*/ 10 w 114"/>
                  <a:gd name="T3" fmla="*/ 93 h 114"/>
                  <a:gd name="T4" fmla="*/ 30 w 114"/>
                  <a:gd name="T5" fmla="*/ 73 h 114"/>
                  <a:gd name="T6" fmla="*/ 41 w 114"/>
                  <a:gd name="T7" fmla="*/ 84 h 114"/>
                  <a:gd name="T8" fmla="*/ 21 w 114"/>
                  <a:gd name="T9" fmla="*/ 104 h 114"/>
                  <a:gd name="T10" fmla="*/ 31 w 114"/>
                  <a:gd name="T11" fmla="*/ 114 h 114"/>
                  <a:gd name="T12" fmla="*/ 51 w 114"/>
                  <a:gd name="T13" fmla="*/ 94 h 114"/>
                  <a:gd name="T14" fmla="*/ 64 w 114"/>
                  <a:gd name="T15" fmla="*/ 107 h 114"/>
                  <a:gd name="T16" fmla="*/ 74 w 114"/>
                  <a:gd name="T17" fmla="*/ 97 h 114"/>
                  <a:gd name="T18" fmla="*/ 17 w 114"/>
                  <a:gd name="T19" fmla="*/ 40 h 114"/>
                  <a:gd name="T20" fmla="*/ 7 w 114"/>
                  <a:gd name="T21" fmla="*/ 50 h 114"/>
                  <a:gd name="T22" fmla="*/ 20 w 114"/>
                  <a:gd name="T23" fmla="*/ 63 h 114"/>
                  <a:gd name="T24" fmla="*/ 0 w 114"/>
                  <a:gd name="T25" fmla="*/ 83 h 114"/>
                  <a:gd name="T26" fmla="*/ 84 w 114"/>
                  <a:gd name="T27" fmla="*/ 30 h 114"/>
                  <a:gd name="T28" fmla="*/ 26 w 114"/>
                  <a:gd name="T29" fmla="*/ 39 h 114"/>
                  <a:gd name="T30" fmla="*/ 75 w 114"/>
                  <a:gd name="T31" fmla="*/ 88 h 114"/>
                  <a:gd name="T32" fmla="*/ 84 w 114"/>
                  <a:gd name="T33" fmla="*/ 30 h 114"/>
                  <a:gd name="T34" fmla="*/ 93 w 114"/>
                  <a:gd name="T35" fmla="*/ 35 h 114"/>
                  <a:gd name="T36" fmla="*/ 79 w 114"/>
                  <a:gd name="T37" fmla="*/ 21 h 114"/>
                  <a:gd name="T38" fmla="*/ 100 w 114"/>
                  <a:gd name="T39" fmla="*/ 0 h 114"/>
                  <a:gd name="T40" fmla="*/ 114 w 114"/>
                  <a:gd name="T41" fmla="*/ 14 h 114"/>
                  <a:gd name="T42" fmla="*/ 93 w 114"/>
                  <a:gd name="T43" fmla="*/ 3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4" h="114">
                    <a:moveTo>
                      <a:pt x="0" y="83"/>
                    </a:moveTo>
                    <a:cubicBezTo>
                      <a:pt x="10" y="93"/>
                      <a:pt x="10" y="93"/>
                      <a:pt x="10" y="93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21" y="104"/>
                      <a:pt x="21" y="104"/>
                      <a:pt x="21" y="104"/>
                    </a:cubicBezTo>
                    <a:cubicBezTo>
                      <a:pt x="31" y="114"/>
                      <a:pt x="31" y="114"/>
                      <a:pt x="31" y="114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74" y="97"/>
                      <a:pt x="74" y="97"/>
                      <a:pt x="74" y="97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20" y="63"/>
                      <a:pt x="20" y="63"/>
                      <a:pt x="20" y="63"/>
                    </a:cubicBezTo>
                    <a:lnTo>
                      <a:pt x="0" y="83"/>
                    </a:lnTo>
                    <a:close/>
                    <a:moveTo>
                      <a:pt x="84" y="30"/>
                    </a:moveTo>
                    <a:cubicBezTo>
                      <a:pt x="65" y="12"/>
                      <a:pt x="41" y="26"/>
                      <a:pt x="26" y="39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88" y="73"/>
                      <a:pt x="102" y="49"/>
                      <a:pt x="84" y="30"/>
                    </a:cubicBezTo>
                    <a:close/>
                    <a:moveTo>
                      <a:pt x="93" y="35"/>
                    </a:moveTo>
                    <a:cubicBezTo>
                      <a:pt x="79" y="21"/>
                      <a:pt x="79" y="21"/>
                      <a:pt x="79" y="2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14" y="14"/>
                      <a:pt x="114" y="14"/>
                      <a:pt x="114" y="14"/>
                    </a:cubicBezTo>
                    <a:lnTo>
                      <a:pt x="93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3" name="任意多边形 148"/>
              <p:cNvSpPr/>
              <p:nvPr/>
            </p:nvSpPr>
            <p:spPr bwMode="auto">
              <a:xfrm>
                <a:off x="8986444" y="6147595"/>
                <a:ext cx="366021" cy="358191"/>
              </a:xfrm>
              <a:custGeom>
                <a:avLst/>
                <a:gdLst>
                  <a:gd name="T0" fmla="*/ 110 w 115"/>
                  <a:gd name="T1" fmla="*/ 36 h 112"/>
                  <a:gd name="T2" fmla="*/ 86 w 115"/>
                  <a:gd name="T3" fmla="*/ 1 h 112"/>
                  <a:gd name="T4" fmla="*/ 86 w 115"/>
                  <a:gd name="T5" fmla="*/ 1 h 112"/>
                  <a:gd name="T6" fmla="*/ 77 w 115"/>
                  <a:gd name="T7" fmla="*/ 4 h 112"/>
                  <a:gd name="T8" fmla="*/ 32 w 115"/>
                  <a:gd name="T9" fmla="*/ 39 h 112"/>
                  <a:gd name="T10" fmla="*/ 36 w 115"/>
                  <a:gd name="T11" fmla="*/ 56 h 112"/>
                  <a:gd name="T12" fmla="*/ 42 w 115"/>
                  <a:gd name="T13" fmla="*/ 73 h 112"/>
                  <a:gd name="T14" fmla="*/ 98 w 115"/>
                  <a:gd name="T15" fmla="*/ 81 h 112"/>
                  <a:gd name="T16" fmla="*/ 106 w 115"/>
                  <a:gd name="T17" fmla="*/ 78 h 112"/>
                  <a:gd name="T18" fmla="*/ 106 w 115"/>
                  <a:gd name="T19" fmla="*/ 79 h 112"/>
                  <a:gd name="T20" fmla="*/ 110 w 115"/>
                  <a:gd name="T21" fmla="*/ 36 h 112"/>
                  <a:gd name="T22" fmla="*/ 102 w 115"/>
                  <a:gd name="T23" fmla="*/ 73 h 112"/>
                  <a:gd name="T24" fmla="*/ 99 w 115"/>
                  <a:gd name="T25" fmla="*/ 73 h 112"/>
                  <a:gd name="T26" fmla="*/ 93 w 115"/>
                  <a:gd name="T27" fmla="*/ 67 h 112"/>
                  <a:gd name="T28" fmla="*/ 83 w 115"/>
                  <a:gd name="T29" fmla="*/ 43 h 112"/>
                  <a:gd name="T30" fmla="*/ 80 w 115"/>
                  <a:gd name="T31" fmla="*/ 18 h 112"/>
                  <a:gd name="T32" fmla="*/ 82 w 115"/>
                  <a:gd name="T33" fmla="*/ 10 h 112"/>
                  <a:gd name="T34" fmla="*/ 84 w 115"/>
                  <a:gd name="T35" fmla="*/ 8 h 112"/>
                  <a:gd name="T36" fmla="*/ 87 w 115"/>
                  <a:gd name="T37" fmla="*/ 9 h 112"/>
                  <a:gd name="T38" fmla="*/ 93 w 115"/>
                  <a:gd name="T39" fmla="*/ 15 h 112"/>
                  <a:gd name="T40" fmla="*/ 103 w 115"/>
                  <a:gd name="T41" fmla="*/ 38 h 112"/>
                  <a:gd name="T42" fmla="*/ 106 w 115"/>
                  <a:gd name="T43" fmla="*/ 63 h 112"/>
                  <a:gd name="T44" fmla="*/ 104 w 115"/>
                  <a:gd name="T45" fmla="*/ 71 h 112"/>
                  <a:gd name="T46" fmla="*/ 102 w 115"/>
                  <a:gd name="T47" fmla="*/ 73 h 112"/>
                  <a:gd name="T48" fmla="*/ 28 w 115"/>
                  <a:gd name="T49" fmla="*/ 58 h 112"/>
                  <a:gd name="T50" fmla="*/ 25 w 115"/>
                  <a:gd name="T51" fmla="*/ 42 h 112"/>
                  <a:gd name="T52" fmla="*/ 11 w 115"/>
                  <a:gd name="T53" fmla="*/ 47 h 112"/>
                  <a:gd name="T54" fmla="*/ 4 w 115"/>
                  <a:gd name="T55" fmla="*/ 49 h 112"/>
                  <a:gd name="T56" fmla="*/ 0 w 115"/>
                  <a:gd name="T57" fmla="*/ 61 h 112"/>
                  <a:gd name="T58" fmla="*/ 3 w 115"/>
                  <a:gd name="T59" fmla="*/ 70 h 112"/>
                  <a:gd name="T60" fmla="*/ 11 w 115"/>
                  <a:gd name="T61" fmla="*/ 78 h 112"/>
                  <a:gd name="T62" fmla="*/ 19 w 115"/>
                  <a:gd name="T63" fmla="*/ 76 h 112"/>
                  <a:gd name="T64" fmla="*/ 34 w 115"/>
                  <a:gd name="T65" fmla="*/ 73 h 112"/>
                  <a:gd name="T66" fmla="*/ 28 w 115"/>
                  <a:gd name="T67" fmla="*/ 58 h 112"/>
                  <a:gd name="T68" fmla="*/ 47 w 115"/>
                  <a:gd name="T69" fmla="*/ 77 h 112"/>
                  <a:gd name="T70" fmla="*/ 32 w 115"/>
                  <a:gd name="T71" fmla="*/ 78 h 112"/>
                  <a:gd name="T72" fmla="*/ 50 w 115"/>
                  <a:gd name="T73" fmla="*/ 110 h 112"/>
                  <a:gd name="T74" fmla="*/ 54 w 115"/>
                  <a:gd name="T75" fmla="*/ 111 h 112"/>
                  <a:gd name="T76" fmla="*/ 66 w 115"/>
                  <a:gd name="T77" fmla="*/ 102 h 112"/>
                  <a:gd name="T78" fmla="*/ 66 w 115"/>
                  <a:gd name="T79" fmla="*/ 98 h 112"/>
                  <a:gd name="T80" fmla="*/ 47 w 115"/>
                  <a:gd name="T81" fmla="*/ 77 h 112"/>
                  <a:gd name="T82" fmla="*/ 96 w 115"/>
                  <a:gd name="T83" fmla="*/ 53 h 112"/>
                  <a:gd name="T84" fmla="*/ 95 w 115"/>
                  <a:gd name="T85" fmla="*/ 53 h 112"/>
                  <a:gd name="T86" fmla="*/ 93 w 115"/>
                  <a:gd name="T87" fmla="*/ 51 h 112"/>
                  <a:gd name="T88" fmla="*/ 89 w 115"/>
                  <a:gd name="T89" fmla="*/ 42 h 112"/>
                  <a:gd name="T90" fmla="*/ 88 w 115"/>
                  <a:gd name="T91" fmla="*/ 32 h 112"/>
                  <a:gd name="T92" fmla="*/ 89 w 115"/>
                  <a:gd name="T93" fmla="*/ 29 h 112"/>
                  <a:gd name="T94" fmla="*/ 90 w 115"/>
                  <a:gd name="T95" fmla="*/ 28 h 112"/>
                  <a:gd name="T96" fmla="*/ 91 w 115"/>
                  <a:gd name="T97" fmla="*/ 29 h 112"/>
                  <a:gd name="T98" fmla="*/ 93 w 115"/>
                  <a:gd name="T99" fmla="*/ 31 h 112"/>
                  <a:gd name="T100" fmla="*/ 97 w 115"/>
                  <a:gd name="T101" fmla="*/ 40 h 112"/>
                  <a:gd name="T102" fmla="*/ 98 w 115"/>
                  <a:gd name="T103" fmla="*/ 49 h 112"/>
                  <a:gd name="T104" fmla="*/ 97 w 115"/>
                  <a:gd name="T105" fmla="*/ 52 h 112"/>
                  <a:gd name="T106" fmla="*/ 96 w 115"/>
                  <a:gd name="T107" fmla="*/ 5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5" h="112">
                    <a:moveTo>
                      <a:pt x="110" y="36"/>
                    </a:moveTo>
                    <a:cubicBezTo>
                      <a:pt x="104" y="15"/>
                      <a:pt x="93" y="0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60" y="25"/>
                      <a:pt x="32" y="39"/>
                    </a:cubicBezTo>
                    <a:cubicBezTo>
                      <a:pt x="33" y="44"/>
                      <a:pt x="34" y="50"/>
                      <a:pt x="36" y="56"/>
                    </a:cubicBezTo>
                    <a:cubicBezTo>
                      <a:pt x="37" y="63"/>
                      <a:pt x="39" y="68"/>
                      <a:pt x="42" y="73"/>
                    </a:cubicBezTo>
                    <a:cubicBezTo>
                      <a:pt x="73" y="71"/>
                      <a:pt x="98" y="81"/>
                      <a:pt x="98" y="81"/>
                    </a:cubicBezTo>
                    <a:cubicBezTo>
                      <a:pt x="106" y="78"/>
                      <a:pt x="106" y="78"/>
                      <a:pt x="106" y="78"/>
                    </a:cubicBezTo>
                    <a:cubicBezTo>
                      <a:pt x="106" y="78"/>
                      <a:pt x="106" y="79"/>
                      <a:pt x="106" y="79"/>
                    </a:cubicBezTo>
                    <a:cubicBezTo>
                      <a:pt x="114" y="76"/>
                      <a:pt x="115" y="57"/>
                      <a:pt x="110" y="36"/>
                    </a:cubicBezTo>
                    <a:close/>
                    <a:moveTo>
                      <a:pt x="102" y="73"/>
                    </a:moveTo>
                    <a:cubicBezTo>
                      <a:pt x="101" y="74"/>
                      <a:pt x="99" y="73"/>
                      <a:pt x="99" y="73"/>
                    </a:cubicBezTo>
                    <a:cubicBezTo>
                      <a:pt x="97" y="71"/>
                      <a:pt x="95" y="69"/>
                      <a:pt x="93" y="67"/>
                    </a:cubicBezTo>
                    <a:cubicBezTo>
                      <a:pt x="89" y="61"/>
                      <a:pt x="85" y="53"/>
                      <a:pt x="83" y="43"/>
                    </a:cubicBezTo>
                    <a:cubicBezTo>
                      <a:pt x="80" y="34"/>
                      <a:pt x="79" y="25"/>
                      <a:pt x="80" y="18"/>
                    </a:cubicBezTo>
                    <a:cubicBezTo>
                      <a:pt x="80" y="15"/>
                      <a:pt x="81" y="12"/>
                      <a:pt x="82" y="10"/>
                    </a:cubicBezTo>
                    <a:cubicBezTo>
                      <a:pt x="82" y="10"/>
                      <a:pt x="83" y="8"/>
                      <a:pt x="84" y="8"/>
                    </a:cubicBezTo>
                    <a:cubicBezTo>
                      <a:pt x="85" y="8"/>
                      <a:pt x="87" y="9"/>
                      <a:pt x="87" y="9"/>
                    </a:cubicBezTo>
                    <a:cubicBezTo>
                      <a:pt x="89" y="10"/>
                      <a:pt x="91" y="12"/>
                      <a:pt x="93" y="15"/>
                    </a:cubicBezTo>
                    <a:cubicBezTo>
                      <a:pt x="97" y="20"/>
                      <a:pt x="101" y="29"/>
                      <a:pt x="103" y="38"/>
                    </a:cubicBezTo>
                    <a:cubicBezTo>
                      <a:pt x="106" y="47"/>
                      <a:pt x="107" y="56"/>
                      <a:pt x="106" y="63"/>
                    </a:cubicBezTo>
                    <a:cubicBezTo>
                      <a:pt x="105" y="67"/>
                      <a:pt x="105" y="69"/>
                      <a:pt x="104" y="71"/>
                    </a:cubicBezTo>
                    <a:cubicBezTo>
                      <a:pt x="103" y="72"/>
                      <a:pt x="103" y="73"/>
                      <a:pt x="102" y="73"/>
                    </a:cubicBezTo>
                    <a:close/>
                    <a:moveTo>
                      <a:pt x="28" y="58"/>
                    </a:moveTo>
                    <a:cubicBezTo>
                      <a:pt x="27" y="53"/>
                      <a:pt x="26" y="47"/>
                      <a:pt x="25" y="42"/>
                    </a:cubicBezTo>
                    <a:cubicBezTo>
                      <a:pt x="20" y="44"/>
                      <a:pt x="16" y="46"/>
                      <a:pt x="11" y="47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78"/>
                      <a:pt x="11" y="78"/>
                      <a:pt x="19" y="76"/>
                    </a:cubicBezTo>
                    <a:cubicBezTo>
                      <a:pt x="24" y="75"/>
                      <a:pt x="28" y="74"/>
                      <a:pt x="34" y="73"/>
                    </a:cubicBezTo>
                    <a:cubicBezTo>
                      <a:pt x="32" y="69"/>
                      <a:pt x="30" y="64"/>
                      <a:pt x="28" y="58"/>
                    </a:cubicBezTo>
                    <a:close/>
                    <a:moveTo>
                      <a:pt x="47" y="77"/>
                    </a:moveTo>
                    <a:cubicBezTo>
                      <a:pt x="32" y="78"/>
                      <a:pt x="32" y="78"/>
                      <a:pt x="32" y="78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1" y="112"/>
                      <a:pt x="53" y="112"/>
                      <a:pt x="54" y="111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67" y="101"/>
                      <a:pt x="67" y="99"/>
                      <a:pt x="66" y="98"/>
                    </a:cubicBezTo>
                    <a:lnTo>
                      <a:pt x="47" y="77"/>
                    </a:lnTo>
                    <a:close/>
                    <a:moveTo>
                      <a:pt x="96" y="53"/>
                    </a:moveTo>
                    <a:cubicBezTo>
                      <a:pt x="96" y="53"/>
                      <a:pt x="95" y="53"/>
                      <a:pt x="95" y="53"/>
                    </a:cubicBezTo>
                    <a:cubicBezTo>
                      <a:pt x="94" y="53"/>
                      <a:pt x="94" y="52"/>
                      <a:pt x="93" y="51"/>
                    </a:cubicBezTo>
                    <a:cubicBezTo>
                      <a:pt x="91" y="49"/>
                      <a:pt x="90" y="45"/>
                      <a:pt x="89" y="42"/>
                    </a:cubicBezTo>
                    <a:cubicBezTo>
                      <a:pt x="88" y="38"/>
                      <a:pt x="88" y="35"/>
                      <a:pt x="88" y="32"/>
                    </a:cubicBezTo>
                    <a:cubicBezTo>
                      <a:pt x="88" y="31"/>
                      <a:pt x="88" y="30"/>
                      <a:pt x="89" y="29"/>
                    </a:cubicBezTo>
                    <a:cubicBezTo>
                      <a:pt x="89" y="29"/>
                      <a:pt x="89" y="28"/>
                      <a:pt x="90" y="28"/>
                    </a:cubicBezTo>
                    <a:cubicBezTo>
                      <a:pt x="90" y="28"/>
                      <a:pt x="90" y="28"/>
                      <a:pt x="91" y="29"/>
                    </a:cubicBezTo>
                    <a:cubicBezTo>
                      <a:pt x="91" y="29"/>
                      <a:pt x="92" y="30"/>
                      <a:pt x="93" y="31"/>
                    </a:cubicBezTo>
                    <a:cubicBezTo>
                      <a:pt x="94" y="33"/>
                      <a:pt x="96" y="36"/>
                      <a:pt x="97" y="40"/>
                    </a:cubicBezTo>
                    <a:cubicBezTo>
                      <a:pt x="98" y="43"/>
                      <a:pt x="98" y="47"/>
                      <a:pt x="98" y="49"/>
                    </a:cubicBezTo>
                    <a:cubicBezTo>
                      <a:pt x="98" y="51"/>
                      <a:pt x="98" y="52"/>
                      <a:pt x="97" y="52"/>
                    </a:cubicBezTo>
                    <a:cubicBezTo>
                      <a:pt x="97" y="53"/>
                      <a:pt x="97" y="53"/>
                      <a:pt x="96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4" name="任意多边形 149"/>
              <p:cNvSpPr/>
              <p:nvPr/>
            </p:nvSpPr>
            <p:spPr bwMode="auto">
              <a:xfrm>
                <a:off x="9420971" y="6157383"/>
                <a:ext cx="334704" cy="336661"/>
              </a:xfrm>
              <a:custGeom>
                <a:avLst/>
                <a:gdLst>
                  <a:gd name="T0" fmla="*/ 100 w 105"/>
                  <a:gd name="T1" fmla="*/ 29 h 105"/>
                  <a:gd name="T2" fmla="*/ 71 w 105"/>
                  <a:gd name="T3" fmla="*/ 26 h 105"/>
                  <a:gd name="T4" fmla="*/ 88 w 105"/>
                  <a:gd name="T5" fmla="*/ 9 h 105"/>
                  <a:gd name="T6" fmla="*/ 82 w 105"/>
                  <a:gd name="T7" fmla="*/ 3 h 105"/>
                  <a:gd name="T8" fmla="*/ 59 w 105"/>
                  <a:gd name="T9" fmla="*/ 26 h 105"/>
                  <a:gd name="T10" fmla="*/ 52 w 105"/>
                  <a:gd name="T11" fmla="*/ 26 h 105"/>
                  <a:gd name="T12" fmla="*/ 52 w 105"/>
                  <a:gd name="T13" fmla="*/ 26 h 105"/>
                  <a:gd name="T14" fmla="*/ 26 w 105"/>
                  <a:gd name="T15" fmla="*/ 0 h 105"/>
                  <a:gd name="T16" fmla="*/ 19 w 105"/>
                  <a:gd name="T17" fmla="*/ 6 h 105"/>
                  <a:gd name="T18" fmla="*/ 39 w 105"/>
                  <a:gd name="T19" fmla="*/ 26 h 105"/>
                  <a:gd name="T20" fmla="*/ 4 w 105"/>
                  <a:gd name="T21" fmla="*/ 29 h 105"/>
                  <a:gd name="T22" fmla="*/ 0 w 105"/>
                  <a:gd name="T23" fmla="*/ 65 h 105"/>
                  <a:gd name="T24" fmla="*/ 4 w 105"/>
                  <a:gd name="T25" fmla="*/ 101 h 105"/>
                  <a:gd name="T26" fmla="*/ 52 w 105"/>
                  <a:gd name="T27" fmla="*/ 105 h 105"/>
                  <a:gd name="T28" fmla="*/ 100 w 105"/>
                  <a:gd name="T29" fmla="*/ 101 h 105"/>
                  <a:gd name="T30" fmla="*/ 105 w 105"/>
                  <a:gd name="T31" fmla="*/ 65 h 105"/>
                  <a:gd name="T32" fmla="*/ 100 w 105"/>
                  <a:gd name="T33" fmla="*/ 29 h 105"/>
                  <a:gd name="T34" fmla="*/ 88 w 105"/>
                  <a:gd name="T35" fmla="*/ 89 h 105"/>
                  <a:gd name="T36" fmla="*/ 52 w 105"/>
                  <a:gd name="T37" fmla="*/ 92 h 105"/>
                  <a:gd name="T38" fmla="*/ 16 w 105"/>
                  <a:gd name="T39" fmla="*/ 89 h 105"/>
                  <a:gd name="T40" fmla="*/ 13 w 105"/>
                  <a:gd name="T41" fmla="*/ 65 h 105"/>
                  <a:gd name="T42" fmla="*/ 16 w 105"/>
                  <a:gd name="T43" fmla="*/ 41 h 105"/>
                  <a:gd name="T44" fmla="*/ 52 w 105"/>
                  <a:gd name="T45" fmla="*/ 39 h 105"/>
                  <a:gd name="T46" fmla="*/ 88 w 105"/>
                  <a:gd name="T47" fmla="*/ 41 h 105"/>
                  <a:gd name="T48" fmla="*/ 92 w 105"/>
                  <a:gd name="T49" fmla="*/ 65 h 105"/>
                  <a:gd name="T50" fmla="*/ 88 w 105"/>
                  <a:gd name="T51" fmla="*/ 89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105">
                    <a:moveTo>
                      <a:pt x="100" y="29"/>
                    </a:moveTo>
                    <a:cubicBezTo>
                      <a:pt x="91" y="28"/>
                      <a:pt x="82" y="27"/>
                      <a:pt x="71" y="26"/>
                    </a:cubicBezTo>
                    <a:cubicBezTo>
                      <a:pt x="88" y="9"/>
                      <a:pt x="88" y="9"/>
                      <a:pt x="88" y="9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7" y="26"/>
                      <a:pt x="54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27" y="27"/>
                      <a:pt x="15" y="28"/>
                      <a:pt x="4" y="29"/>
                    </a:cubicBezTo>
                    <a:cubicBezTo>
                      <a:pt x="1" y="40"/>
                      <a:pt x="0" y="52"/>
                      <a:pt x="0" y="65"/>
                    </a:cubicBezTo>
                    <a:cubicBezTo>
                      <a:pt x="0" y="78"/>
                      <a:pt x="1" y="90"/>
                      <a:pt x="4" y="101"/>
                    </a:cubicBezTo>
                    <a:cubicBezTo>
                      <a:pt x="19" y="104"/>
                      <a:pt x="35" y="105"/>
                      <a:pt x="52" y="105"/>
                    </a:cubicBezTo>
                    <a:cubicBezTo>
                      <a:pt x="69" y="105"/>
                      <a:pt x="86" y="104"/>
                      <a:pt x="100" y="101"/>
                    </a:cubicBezTo>
                    <a:cubicBezTo>
                      <a:pt x="103" y="90"/>
                      <a:pt x="105" y="78"/>
                      <a:pt x="105" y="65"/>
                    </a:cubicBezTo>
                    <a:cubicBezTo>
                      <a:pt x="105" y="52"/>
                      <a:pt x="103" y="40"/>
                      <a:pt x="100" y="29"/>
                    </a:cubicBezTo>
                    <a:close/>
                    <a:moveTo>
                      <a:pt x="88" y="89"/>
                    </a:moveTo>
                    <a:cubicBezTo>
                      <a:pt x="77" y="91"/>
                      <a:pt x="65" y="92"/>
                      <a:pt x="52" y="92"/>
                    </a:cubicBezTo>
                    <a:cubicBezTo>
                      <a:pt x="39" y="92"/>
                      <a:pt x="27" y="91"/>
                      <a:pt x="16" y="89"/>
                    </a:cubicBezTo>
                    <a:cubicBezTo>
                      <a:pt x="14" y="82"/>
                      <a:pt x="13" y="74"/>
                      <a:pt x="13" y="65"/>
                    </a:cubicBezTo>
                    <a:cubicBezTo>
                      <a:pt x="13" y="57"/>
                      <a:pt x="14" y="49"/>
                      <a:pt x="16" y="41"/>
                    </a:cubicBezTo>
                    <a:cubicBezTo>
                      <a:pt x="27" y="40"/>
                      <a:pt x="39" y="39"/>
                      <a:pt x="52" y="39"/>
                    </a:cubicBezTo>
                    <a:cubicBezTo>
                      <a:pt x="65" y="39"/>
                      <a:pt x="77" y="40"/>
                      <a:pt x="88" y="41"/>
                    </a:cubicBezTo>
                    <a:cubicBezTo>
                      <a:pt x="90" y="49"/>
                      <a:pt x="92" y="57"/>
                      <a:pt x="92" y="65"/>
                    </a:cubicBezTo>
                    <a:cubicBezTo>
                      <a:pt x="92" y="74"/>
                      <a:pt x="90" y="82"/>
                      <a:pt x="88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5" name="任意多边形 150"/>
              <p:cNvSpPr/>
              <p:nvPr/>
            </p:nvSpPr>
            <p:spPr bwMode="auto">
              <a:xfrm>
                <a:off x="9372038" y="6560592"/>
                <a:ext cx="409082" cy="230965"/>
              </a:xfrm>
              <a:custGeom>
                <a:avLst/>
                <a:gdLst>
                  <a:gd name="T0" fmla="*/ 128 w 128"/>
                  <a:gd name="T1" fmla="*/ 50 h 72"/>
                  <a:gd name="T2" fmla="*/ 112 w 128"/>
                  <a:gd name="T3" fmla="*/ 29 h 72"/>
                  <a:gd name="T4" fmla="*/ 82 w 128"/>
                  <a:gd name="T5" fmla="*/ 0 h 72"/>
                  <a:gd name="T6" fmla="*/ 58 w 128"/>
                  <a:gd name="T7" fmla="*/ 11 h 72"/>
                  <a:gd name="T8" fmla="*/ 45 w 128"/>
                  <a:gd name="T9" fmla="*/ 4 h 72"/>
                  <a:gd name="T10" fmla="*/ 29 w 128"/>
                  <a:gd name="T11" fmla="*/ 21 h 72"/>
                  <a:gd name="T12" fmla="*/ 29 w 128"/>
                  <a:gd name="T13" fmla="*/ 23 h 72"/>
                  <a:gd name="T14" fmla="*/ 24 w 128"/>
                  <a:gd name="T15" fmla="*/ 23 h 72"/>
                  <a:gd name="T16" fmla="*/ 0 w 128"/>
                  <a:gd name="T17" fmla="*/ 47 h 72"/>
                  <a:gd name="T18" fmla="*/ 24 w 128"/>
                  <a:gd name="T19" fmla="*/ 72 h 72"/>
                  <a:gd name="T20" fmla="*/ 106 w 128"/>
                  <a:gd name="T21" fmla="*/ 72 h 72"/>
                  <a:gd name="T22" fmla="*/ 106 w 128"/>
                  <a:gd name="T23" fmla="*/ 72 h 72"/>
                  <a:gd name="T24" fmla="*/ 128 w 128"/>
                  <a:gd name="T25" fmla="*/ 5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72">
                    <a:moveTo>
                      <a:pt x="128" y="50"/>
                    </a:moveTo>
                    <a:cubicBezTo>
                      <a:pt x="128" y="39"/>
                      <a:pt x="121" y="31"/>
                      <a:pt x="112" y="29"/>
                    </a:cubicBezTo>
                    <a:cubicBezTo>
                      <a:pt x="111" y="12"/>
                      <a:pt x="98" y="0"/>
                      <a:pt x="82" y="0"/>
                    </a:cubicBezTo>
                    <a:cubicBezTo>
                      <a:pt x="72" y="0"/>
                      <a:pt x="64" y="4"/>
                      <a:pt x="58" y="11"/>
                    </a:cubicBezTo>
                    <a:cubicBezTo>
                      <a:pt x="55" y="7"/>
                      <a:pt x="51" y="4"/>
                      <a:pt x="45" y="4"/>
                    </a:cubicBezTo>
                    <a:cubicBezTo>
                      <a:pt x="36" y="4"/>
                      <a:pt x="29" y="12"/>
                      <a:pt x="29" y="21"/>
                    </a:cubicBezTo>
                    <a:cubicBezTo>
                      <a:pt x="29" y="22"/>
                      <a:pt x="29" y="23"/>
                      <a:pt x="29" y="23"/>
                    </a:cubicBezTo>
                    <a:cubicBezTo>
                      <a:pt x="27" y="23"/>
                      <a:pt x="26" y="23"/>
                      <a:pt x="24" y="23"/>
                    </a:cubicBezTo>
                    <a:cubicBezTo>
                      <a:pt x="11" y="23"/>
                      <a:pt x="0" y="34"/>
                      <a:pt x="0" y="47"/>
                    </a:cubicBezTo>
                    <a:cubicBezTo>
                      <a:pt x="0" y="61"/>
                      <a:pt x="11" y="72"/>
                      <a:pt x="24" y="72"/>
                    </a:cubicBezTo>
                    <a:cubicBezTo>
                      <a:pt x="106" y="72"/>
                      <a:pt x="106" y="72"/>
                      <a:pt x="106" y="72"/>
                    </a:cubicBezTo>
                    <a:cubicBezTo>
                      <a:pt x="106" y="72"/>
                      <a:pt x="106" y="72"/>
                      <a:pt x="106" y="72"/>
                    </a:cubicBezTo>
                    <a:cubicBezTo>
                      <a:pt x="118" y="71"/>
                      <a:pt x="128" y="62"/>
                      <a:pt x="128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6" name="任意多边形 151"/>
              <p:cNvSpPr/>
              <p:nvPr/>
            </p:nvSpPr>
            <p:spPr bwMode="auto">
              <a:xfrm>
                <a:off x="8992317" y="6560592"/>
                <a:ext cx="281855" cy="230965"/>
              </a:xfrm>
              <a:custGeom>
                <a:avLst/>
                <a:gdLst>
                  <a:gd name="T0" fmla="*/ 0 w 88"/>
                  <a:gd name="T1" fmla="*/ 0 h 72"/>
                  <a:gd name="T2" fmla="*/ 0 w 88"/>
                  <a:gd name="T3" fmla="*/ 72 h 72"/>
                  <a:gd name="T4" fmla="*/ 88 w 88"/>
                  <a:gd name="T5" fmla="*/ 72 h 72"/>
                  <a:gd name="T6" fmla="*/ 88 w 88"/>
                  <a:gd name="T7" fmla="*/ 0 h 72"/>
                  <a:gd name="T8" fmla="*/ 0 w 88"/>
                  <a:gd name="T9" fmla="*/ 0 h 72"/>
                  <a:gd name="T10" fmla="*/ 83 w 88"/>
                  <a:gd name="T11" fmla="*/ 66 h 72"/>
                  <a:gd name="T12" fmla="*/ 5 w 88"/>
                  <a:gd name="T13" fmla="*/ 66 h 72"/>
                  <a:gd name="T14" fmla="*/ 5 w 88"/>
                  <a:gd name="T15" fmla="*/ 5 h 72"/>
                  <a:gd name="T16" fmla="*/ 83 w 88"/>
                  <a:gd name="T17" fmla="*/ 5 h 72"/>
                  <a:gd name="T18" fmla="*/ 83 w 88"/>
                  <a:gd name="T19" fmla="*/ 66 h 72"/>
                  <a:gd name="T20" fmla="*/ 61 w 88"/>
                  <a:gd name="T21" fmla="*/ 19 h 72"/>
                  <a:gd name="T22" fmla="*/ 69 w 88"/>
                  <a:gd name="T23" fmla="*/ 27 h 72"/>
                  <a:gd name="T24" fmla="*/ 77 w 88"/>
                  <a:gd name="T25" fmla="*/ 19 h 72"/>
                  <a:gd name="T26" fmla="*/ 69 w 88"/>
                  <a:gd name="T27" fmla="*/ 11 h 72"/>
                  <a:gd name="T28" fmla="*/ 61 w 88"/>
                  <a:gd name="T29" fmla="*/ 19 h 72"/>
                  <a:gd name="T30" fmla="*/ 77 w 88"/>
                  <a:gd name="T31" fmla="*/ 60 h 72"/>
                  <a:gd name="T32" fmla="*/ 11 w 88"/>
                  <a:gd name="T33" fmla="*/ 60 h 72"/>
                  <a:gd name="T34" fmla="*/ 27 w 88"/>
                  <a:gd name="T35" fmla="*/ 16 h 72"/>
                  <a:gd name="T36" fmla="*/ 50 w 88"/>
                  <a:gd name="T37" fmla="*/ 44 h 72"/>
                  <a:gd name="T38" fmla="*/ 61 w 88"/>
                  <a:gd name="T39" fmla="*/ 36 h 72"/>
                  <a:gd name="T40" fmla="*/ 77 w 88"/>
                  <a:gd name="T41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8" h="72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0"/>
                      <a:pt x="88" y="0"/>
                      <a:pt x="88" y="0"/>
                    </a:cubicBezTo>
                    <a:lnTo>
                      <a:pt x="0" y="0"/>
                    </a:lnTo>
                    <a:close/>
                    <a:moveTo>
                      <a:pt x="83" y="66"/>
                    </a:moveTo>
                    <a:cubicBezTo>
                      <a:pt x="5" y="66"/>
                      <a:pt x="5" y="66"/>
                      <a:pt x="5" y="6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3" y="5"/>
                      <a:pt x="83" y="5"/>
                      <a:pt x="83" y="5"/>
                    </a:cubicBezTo>
                    <a:lnTo>
                      <a:pt x="83" y="66"/>
                    </a:lnTo>
                    <a:close/>
                    <a:moveTo>
                      <a:pt x="61" y="19"/>
                    </a:moveTo>
                    <a:cubicBezTo>
                      <a:pt x="61" y="24"/>
                      <a:pt x="64" y="27"/>
                      <a:pt x="69" y="27"/>
                    </a:cubicBezTo>
                    <a:cubicBezTo>
                      <a:pt x="74" y="27"/>
                      <a:pt x="77" y="24"/>
                      <a:pt x="77" y="19"/>
                    </a:cubicBezTo>
                    <a:cubicBezTo>
                      <a:pt x="77" y="14"/>
                      <a:pt x="74" y="11"/>
                      <a:pt x="69" y="11"/>
                    </a:cubicBezTo>
                    <a:cubicBezTo>
                      <a:pt x="64" y="11"/>
                      <a:pt x="61" y="14"/>
                      <a:pt x="61" y="19"/>
                    </a:cubicBezTo>
                    <a:close/>
                    <a:moveTo>
                      <a:pt x="77" y="60"/>
                    </a:moveTo>
                    <a:cubicBezTo>
                      <a:pt x="11" y="60"/>
                      <a:pt x="11" y="60"/>
                      <a:pt x="11" y="60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61" y="36"/>
                      <a:pt x="61" y="36"/>
                      <a:pt x="61" y="36"/>
                    </a:cubicBezTo>
                    <a:lnTo>
                      <a:pt x="77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7" name="任意多边形 152"/>
              <p:cNvSpPr/>
              <p:nvPr/>
            </p:nvSpPr>
            <p:spPr bwMode="auto">
              <a:xfrm>
                <a:off x="8583234" y="6505787"/>
                <a:ext cx="272069" cy="275983"/>
              </a:xfrm>
              <a:custGeom>
                <a:avLst/>
                <a:gdLst>
                  <a:gd name="T0" fmla="*/ 57 w 85"/>
                  <a:gd name="T1" fmla="*/ 59 h 86"/>
                  <a:gd name="T2" fmla="*/ 82 w 85"/>
                  <a:gd name="T3" fmla="*/ 47 h 86"/>
                  <a:gd name="T4" fmla="*/ 82 w 85"/>
                  <a:gd name="T5" fmla="*/ 59 h 86"/>
                  <a:gd name="T6" fmla="*/ 66 w 85"/>
                  <a:gd name="T7" fmla="*/ 67 h 86"/>
                  <a:gd name="T8" fmla="*/ 59 w 85"/>
                  <a:gd name="T9" fmla="*/ 84 h 86"/>
                  <a:gd name="T10" fmla="*/ 47 w 85"/>
                  <a:gd name="T11" fmla="*/ 84 h 86"/>
                  <a:gd name="T12" fmla="*/ 57 w 85"/>
                  <a:gd name="T13" fmla="*/ 59 h 86"/>
                  <a:gd name="T14" fmla="*/ 24 w 85"/>
                  <a:gd name="T15" fmla="*/ 85 h 86"/>
                  <a:gd name="T16" fmla="*/ 39 w 85"/>
                  <a:gd name="T17" fmla="*/ 42 h 86"/>
                  <a:gd name="T18" fmla="*/ 81 w 85"/>
                  <a:gd name="T19" fmla="*/ 23 h 86"/>
                  <a:gd name="T20" fmla="*/ 81 w 85"/>
                  <a:gd name="T21" fmla="*/ 35 h 86"/>
                  <a:gd name="T22" fmla="*/ 81 w 85"/>
                  <a:gd name="T23" fmla="*/ 35 h 86"/>
                  <a:gd name="T24" fmla="*/ 48 w 85"/>
                  <a:gd name="T25" fmla="*/ 51 h 86"/>
                  <a:gd name="T26" fmla="*/ 36 w 85"/>
                  <a:gd name="T27" fmla="*/ 85 h 86"/>
                  <a:gd name="T28" fmla="*/ 24 w 85"/>
                  <a:gd name="T29" fmla="*/ 85 h 86"/>
                  <a:gd name="T30" fmla="*/ 49 w 85"/>
                  <a:gd name="T31" fmla="*/ 7 h 86"/>
                  <a:gd name="T32" fmla="*/ 80 w 85"/>
                  <a:gd name="T33" fmla="*/ 0 h 86"/>
                  <a:gd name="T34" fmla="*/ 80 w 85"/>
                  <a:gd name="T35" fmla="*/ 0 h 86"/>
                  <a:gd name="T36" fmla="*/ 80 w 85"/>
                  <a:gd name="T37" fmla="*/ 12 h 86"/>
                  <a:gd name="T38" fmla="*/ 31 w 85"/>
                  <a:gd name="T39" fmla="*/ 34 h 86"/>
                  <a:gd name="T40" fmla="*/ 12 w 85"/>
                  <a:gd name="T41" fmla="*/ 86 h 86"/>
                  <a:gd name="T42" fmla="*/ 0 w 85"/>
                  <a:gd name="T43" fmla="*/ 86 h 86"/>
                  <a:gd name="T44" fmla="*/ 5 w 85"/>
                  <a:gd name="T45" fmla="*/ 55 h 86"/>
                  <a:gd name="T46" fmla="*/ 22 w 85"/>
                  <a:gd name="T47" fmla="*/ 26 h 86"/>
                  <a:gd name="T48" fmla="*/ 49 w 85"/>
                  <a:gd name="T49" fmla="*/ 7 h 86"/>
                  <a:gd name="T50" fmla="*/ 75 w 85"/>
                  <a:gd name="T51" fmla="*/ 83 h 86"/>
                  <a:gd name="T52" fmla="*/ 83 w 85"/>
                  <a:gd name="T53" fmla="*/ 83 h 86"/>
                  <a:gd name="T54" fmla="*/ 83 w 85"/>
                  <a:gd name="T55" fmla="*/ 74 h 86"/>
                  <a:gd name="T56" fmla="*/ 74 w 85"/>
                  <a:gd name="T57" fmla="*/ 75 h 86"/>
                  <a:gd name="T58" fmla="*/ 75 w 85"/>
                  <a:gd name="T59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5" h="86">
                    <a:moveTo>
                      <a:pt x="57" y="59"/>
                    </a:moveTo>
                    <a:cubicBezTo>
                      <a:pt x="64" y="51"/>
                      <a:pt x="73" y="48"/>
                      <a:pt x="82" y="47"/>
                    </a:cubicBezTo>
                    <a:cubicBezTo>
                      <a:pt x="82" y="59"/>
                      <a:pt x="82" y="59"/>
                      <a:pt x="82" y="59"/>
                    </a:cubicBezTo>
                    <a:cubicBezTo>
                      <a:pt x="76" y="59"/>
                      <a:pt x="70" y="62"/>
                      <a:pt x="66" y="67"/>
                    </a:cubicBezTo>
                    <a:cubicBezTo>
                      <a:pt x="61" y="71"/>
                      <a:pt x="59" y="78"/>
                      <a:pt x="59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7" y="75"/>
                      <a:pt x="50" y="66"/>
                      <a:pt x="57" y="59"/>
                    </a:cubicBezTo>
                    <a:close/>
                    <a:moveTo>
                      <a:pt x="24" y="85"/>
                    </a:moveTo>
                    <a:cubicBezTo>
                      <a:pt x="23" y="69"/>
                      <a:pt x="29" y="54"/>
                      <a:pt x="39" y="42"/>
                    </a:cubicBezTo>
                    <a:cubicBezTo>
                      <a:pt x="50" y="31"/>
                      <a:pt x="65" y="24"/>
                      <a:pt x="81" y="2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69" y="36"/>
                      <a:pt x="57" y="41"/>
                      <a:pt x="48" y="51"/>
                    </a:cubicBezTo>
                    <a:cubicBezTo>
                      <a:pt x="40" y="60"/>
                      <a:pt x="35" y="72"/>
                      <a:pt x="36" y="85"/>
                    </a:cubicBezTo>
                    <a:lnTo>
                      <a:pt x="24" y="85"/>
                    </a:lnTo>
                    <a:close/>
                    <a:moveTo>
                      <a:pt x="49" y="7"/>
                    </a:moveTo>
                    <a:cubicBezTo>
                      <a:pt x="59" y="3"/>
                      <a:pt x="6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12"/>
                      <a:pt x="80" y="12"/>
                      <a:pt x="80" y="12"/>
                    </a:cubicBezTo>
                    <a:cubicBezTo>
                      <a:pt x="61" y="12"/>
                      <a:pt x="44" y="20"/>
                      <a:pt x="31" y="34"/>
                    </a:cubicBezTo>
                    <a:cubicBezTo>
                      <a:pt x="18" y="48"/>
                      <a:pt x="11" y="67"/>
                      <a:pt x="12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75"/>
                      <a:pt x="1" y="65"/>
                      <a:pt x="5" y="55"/>
                    </a:cubicBezTo>
                    <a:cubicBezTo>
                      <a:pt x="9" y="44"/>
                      <a:pt x="14" y="35"/>
                      <a:pt x="22" y="26"/>
                    </a:cubicBezTo>
                    <a:cubicBezTo>
                      <a:pt x="30" y="18"/>
                      <a:pt x="39" y="12"/>
                      <a:pt x="49" y="7"/>
                    </a:cubicBezTo>
                    <a:close/>
                    <a:moveTo>
                      <a:pt x="75" y="83"/>
                    </a:moveTo>
                    <a:cubicBezTo>
                      <a:pt x="77" y="85"/>
                      <a:pt x="81" y="85"/>
                      <a:pt x="83" y="83"/>
                    </a:cubicBezTo>
                    <a:cubicBezTo>
                      <a:pt x="85" y="80"/>
                      <a:pt x="85" y="77"/>
                      <a:pt x="83" y="74"/>
                    </a:cubicBezTo>
                    <a:cubicBezTo>
                      <a:pt x="80" y="72"/>
                      <a:pt x="77" y="72"/>
                      <a:pt x="74" y="75"/>
                    </a:cubicBezTo>
                    <a:cubicBezTo>
                      <a:pt x="72" y="77"/>
                      <a:pt x="72" y="81"/>
                      <a:pt x="7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8" name="任意多边形 153"/>
              <p:cNvSpPr/>
              <p:nvPr/>
            </p:nvSpPr>
            <p:spPr bwMode="auto">
              <a:xfrm>
                <a:off x="7782165" y="3068712"/>
                <a:ext cx="230965" cy="227050"/>
              </a:xfrm>
              <a:custGeom>
                <a:avLst/>
                <a:gdLst>
                  <a:gd name="T0" fmla="*/ 14 w 72"/>
                  <a:gd name="T1" fmla="*/ 35 h 71"/>
                  <a:gd name="T2" fmla="*/ 14 w 72"/>
                  <a:gd name="T3" fmla="*/ 33 h 71"/>
                  <a:gd name="T4" fmla="*/ 1 w 72"/>
                  <a:gd name="T5" fmla="*/ 29 h 71"/>
                  <a:gd name="T6" fmla="*/ 0 w 72"/>
                  <a:gd name="T7" fmla="*/ 35 h 71"/>
                  <a:gd name="T8" fmla="*/ 11 w 72"/>
                  <a:gd name="T9" fmla="*/ 62 h 71"/>
                  <a:gd name="T10" fmla="*/ 19 w 72"/>
                  <a:gd name="T11" fmla="*/ 51 h 71"/>
                  <a:gd name="T12" fmla="*/ 14 w 72"/>
                  <a:gd name="T13" fmla="*/ 35 h 71"/>
                  <a:gd name="T14" fmla="*/ 58 w 72"/>
                  <a:gd name="T15" fmla="*/ 35 h 71"/>
                  <a:gd name="T16" fmla="*/ 53 w 72"/>
                  <a:gd name="T17" fmla="*/ 51 h 71"/>
                  <a:gd name="T18" fmla="*/ 61 w 72"/>
                  <a:gd name="T19" fmla="*/ 62 h 71"/>
                  <a:gd name="T20" fmla="*/ 72 w 72"/>
                  <a:gd name="T21" fmla="*/ 35 h 71"/>
                  <a:gd name="T22" fmla="*/ 71 w 72"/>
                  <a:gd name="T23" fmla="*/ 29 h 71"/>
                  <a:gd name="T24" fmla="*/ 58 w 72"/>
                  <a:gd name="T25" fmla="*/ 33 h 71"/>
                  <a:gd name="T26" fmla="*/ 58 w 72"/>
                  <a:gd name="T27" fmla="*/ 35 h 71"/>
                  <a:gd name="T28" fmla="*/ 40 w 72"/>
                  <a:gd name="T29" fmla="*/ 13 h 71"/>
                  <a:gd name="T30" fmla="*/ 56 w 72"/>
                  <a:gd name="T31" fmla="*/ 24 h 71"/>
                  <a:gd name="T32" fmla="*/ 68 w 72"/>
                  <a:gd name="T33" fmla="*/ 20 h 71"/>
                  <a:gd name="T34" fmla="*/ 40 w 72"/>
                  <a:gd name="T35" fmla="*/ 0 h 71"/>
                  <a:gd name="T36" fmla="*/ 40 w 72"/>
                  <a:gd name="T37" fmla="*/ 13 h 71"/>
                  <a:gd name="T38" fmla="*/ 16 w 72"/>
                  <a:gd name="T39" fmla="*/ 24 h 71"/>
                  <a:gd name="T40" fmla="*/ 31 w 72"/>
                  <a:gd name="T41" fmla="*/ 13 h 71"/>
                  <a:gd name="T42" fmla="*/ 31 w 72"/>
                  <a:gd name="T43" fmla="*/ 0 h 71"/>
                  <a:gd name="T44" fmla="*/ 3 w 72"/>
                  <a:gd name="T45" fmla="*/ 20 h 71"/>
                  <a:gd name="T46" fmla="*/ 16 w 72"/>
                  <a:gd name="T47" fmla="*/ 24 h 71"/>
                  <a:gd name="T48" fmla="*/ 45 w 72"/>
                  <a:gd name="T49" fmla="*/ 56 h 71"/>
                  <a:gd name="T50" fmla="*/ 36 w 72"/>
                  <a:gd name="T51" fmla="*/ 58 h 71"/>
                  <a:gd name="T52" fmla="*/ 27 w 72"/>
                  <a:gd name="T53" fmla="*/ 56 h 71"/>
                  <a:gd name="T54" fmla="*/ 19 w 72"/>
                  <a:gd name="T55" fmla="*/ 67 h 71"/>
                  <a:gd name="T56" fmla="*/ 36 w 72"/>
                  <a:gd name="T57" fmla="*/ 71 h 71"/>
                  <a:gd name="T58" fmla="*/ 53 w 72"/>
                  <a:gd name="T59" fmla="*/ 67 h 71"/>
                  <a:gd name="T60" fmla="*/ 45 w 72"/>
                  <a:gd name="T61" fmla="*/ 5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2" h="71">
                    <a:moveTo>
                      <a:pt x="14" y="35"/>
                    </a:moveTo>
                    <a:cubicBezTo>
                      <a:pt x="14" y="35"/>
                      <a:pt x="14" y="34"/>
                      <a:pt x="14" y="3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31"/>
                      <a:pt x="0" y="33"/>
                      <a:pt x="0" y="35"/>
                    </a:cubicBezTo>
                    <a:cubicBezTo>
                      <a:pt x="0" y="46"/>
                      <a:pt x="4" y="55"/>
                      <a:pt x="11" y="62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6" y="47"/>
                      <a:pt x="14" y="41"/>
                      <a:pt x="14" y="35"/>
                    </a:cubicBezTo>
                    <a:close/>
                    <a:moveTo>
                      <a:pt x="58" y="35"/>
                    </a:moveTo>
                    <a:cubicBezTo>
                      <a:pt x="58" y="41"/>
                      <a:pt x="56" y="47"/>
                      <a:pt x="53" y="51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8" y="55"/>
                      <a:pt x="72" y="46"/>
                      <a:pt x="72" y="35"/>
                    </a:cubicBezTo>
                    <a:cubicBezTo>
                      <a:pt x="72" y="33"/>
                      <a:pt x="72" y="31"/>
                      <a:pt x="71" y="29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8" y="34"/>
                      <a:pt x="58" y="35"/>
                      <a:pt x="58" y="35"/>
                    </a:cubicBezTo>
                    <a:close/>
                    <a:moveTo>
                      <a:pt x="40" y="13"/>
                    </a:moveTo>
                    <a:cubicBezTo>
                      <a:pt x="47" y="15"/>
                      <a:pt x="52" y="19"/>
                      <a:pt x="56" y="24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3" y="9"/>
                      <a:pt x="53" y="1"/>
                      <a:pt x="40" y="0"/>
                    </a:cubicBezTo>
                    <a:lnTo>
                      <a:pt x="40" y="13"/>
                    </a:lnTo>
                    <a:close/>
                    <a:moveTo>
                      <a:pt x="16" y="24"/>
                    </a:moveTo>
                    <a:cubicBezTo>
                      <a:pt x="20" y="19"/>
                      <a:pt x="25" y="15"/>
                      <a:pt x="31" y="13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9" y="1"/>
                      <a:pt x="9" y="9"/>
                      <a:pt x="3" y="20"/>
                    </a:cubicBezTo>
                    <a:lnTo>
                      <a:pt x="16" y="24"/>
                    </a:lnTo>
                    <a:close/>
                    <a:moveTo>
                      <a:pt x="45" y="56"/>
                    </a:moveTo>
                    <a:cubicBezTo>
                      <a:pt x="42" y="57"/>
                      <a:pt x="39" y="58"/>
                      <a:pt x="36" y="58"/>
                    </a:cubicBezTo>
                    <a:cubicBezTo>
                      <a:pt x="33" y="58"/>
                      <a:pt x="30" y="57"/>
                      <a:pt x="27" y="56"/>
                    </a:cubicBezTo>
                    <a:cubicBezTo>
                      <a:pt x="19" y="67"/>
                      <a:pt x="19" y="67"/>
                      <a:pt x="19" y="67"/>
                    </a:cubicBezTo>
                    <a:cubicBezTo>
                      <a:pt x="24" y="70"/>
                      <a:pt x="30" y="71"/>
                      <a:pt x="36" y="71"/>
                    </a:cubicBezTo>
                    <a:cubicBezTo>
                      <a:pt x="42" y="71"/>
                      <a:pt x="48" y="70"/>
                      <a:pt x="53" y="67"/>
                    </a:cubicBezTo>
                    <a:lnTo>
                      <a:pt x="4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9" name="任意多边形 154"/>
              <p:cNvSpPr/>
              <p:nvPr/>
            </p:nvSpPr>
            <p:spPr bwMode="auto">
              <a:xfrm>
                <a:off x="8409033" y="762985"/>
                <a:ext cx="189861" cy="187904"/>
              </a:xfrm>
              <a:custGeom>
                <a:avLst/>
                <a:gdLst>
                  <a:gd name="T0" fmla="*/ 30 w 59"/>
                  <a:gd name="T1" fmla="*/ 0 h 59"/>
                  <a:gd name="T2" fmla="*/ 0 w 59"/>
                  <a:gd name="T3" fmla="*/ 29 h 59"/>
                  <a:gd name="T4" fmla="*/ 30 w 59"/>
                  <a:gd name="T5" fmla="*/ 59 h 59"/>
                  <a:gd name="T6" fmla="*/ 59 w 59"/>
                  <a:gd name="T7" fmla="*/ 29 h 59"/>
                  <a:gd name="T8" fmla="*/ 30 w 59"/>
                  <a:gd name="T9" fmla="*/ 0 h 59"/>
                  <a:gd name="T10" fmla="*/ 47 w 59"/>
                  <a:gd name="T11" fmla="*/ 25 h 59"/>
                  <a:gd name="T12" fmla="*/ 31 w 59"/>
                  <a:gd name="T13" fmla="*/ 47 h 59"/>
                  <a:gd name="T14" fmla="*/ 24 w 59"/>
                  <a:gd name="T15" fmla="*/ 44 h 59"/>
                  <a:gd name="T16" fmla="*/ 18 w 59"/>
                  <a:gd name="T17" fmla="*/ 27 h 59"/>
                  <a:gd name="T18" fmla="*/ 14 w 59"/>
                  <a:gd name="T19" fmla="*/ 28 h 59"/>
                  <a:gd name="T20" fmla="*/ 12 w 59"/>
                  <a:gd name="T21" fmla="*/ 26 h 59"/>
                  <a:gd name="T22" fmla="*/ 23 w 59"/>
                  <a:gd name="T23" fmla="*/ 18 h 59"/>
                  <a:gd name="T24" fmla="*/ 29 w 59"/>
                  <a:gd name="T25" fmla="*/ 30 h 59"/>
                  <a:gd name="T26" fmla="*/ 32 w 59"/>
                  <a:gd name="T27" fmla="*/ 37 h 59"/>
                  <a:gd name="T28" fmla="*/ 36 w 59"/>
                  <a:gd name="T29" fmla="*/ 31 h 59"/>
                  <a:gd name="T30" fmla="*/ 32 w 59"/>
                  <a:gd name="T31" fmla="*/ 26 h 59"/>
                  <a:gd name="T32" fmla="*/ 47 w 59"/>
                  <a:gd name="T33" fmla="*/ 2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59">
                    <a:moveTo>
                      <a:pt x="30" y="0"/>
                    </a:moveTo>
                    <a:cubicBezTo>
                      <a:pt x="14" y="0"/>
                      <a:pt x="0" y="13"/>
                      <a:pt x="0" y="29"/>
                    </a:cubicBezTo>
                    <a:cubicBezTo>
                      <a:pt x="0" y="45"/>
                      <a:pt x="14" y="59"/>
                      <a:pt x="30" y="59"/>
                    </a:cubicBezTo>
                    <a:cubicBezTo>
                      <a:pt x="46" y="59"/>
                      <a:pt x="59" y="45"/>
                      <a:pt x="59" y="29"/>
                    </a:cubicBezTo>
                    <a:cubicBezTo>
                      <a:pt x="59" y="13"/>
                      <a:pt x="46" y="0"/>
                      <a:pt x="30" y="0"/>
                    </a:cubicBezTo>
                    <a:close/>
                    <a:moveTo>
                      <a:pt x="47" y="25"/>
                    </a:moveTo>
                    <a:cubicBezTo>
                      <a:pt x="45" y="36"/>
                      <a:pt x="34" y="45"/>
                      <a:pt x="31" y="47"/>
                    </a:cubicBezTo>
                    <a:cubicBezTo>
                      <a:pt x="28" y="49"/>
                      <a:pt x="25" y="46"/>
                      <a:pt x="24" y="44"/>
                    </a:cubicBezTo>
                    <a:cubicBezTo>
                      <a:pt x="22" y="42"/>
                      <a:pt x="19" y="28"/>
                      <a:pt x="18" y="27"/>
                    </a:cubicBezTo>
                    <a:cubicBezTo>
                      <a:pt x="17" y="25"/>
                      <a:pt x="14" y="28"/>
                      <a:pt x="14" y="28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8" y="19"/>
                      <a:pt x="23" y="18"/>
                    </a:cubicBezTo>
                    <a:cubicBezTo>
                      <a:pt x="28" y="17"/>
                      <a:pt x="28" y="25"/>
                      <a:pt x="29" y="30"/>
                    </a:cubicBezTo>
                    <a:cubicBezTo>
                      <a:pt x="30" y="34"/>
                      <a:pt x="31" y="37"/>
                      <a:pt x="32" y="37"/>
                    </a:cubicBezTo>
                    <a:cubicBezTo>
                      <a:pt x="33" y="37"/>
                      <a:pt x="34" y="34"/>
                      <a:pt x="36" y="31"/>
                    </a:cubicBezTo>
                    <a:cubicBezTo>
                      <a:pt x="39" y="27"/>
                      <a:pt x="36" y="23"/>
                      <a:pt x="32" y="26"/>
                    </a:cubicBezTo>
                    <a:cubicBezTo>
                      <a:pt x="34" y="16"/>
                      <a:pt x="49" y="14"/>
                      <a:pt x="4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 kern="0" smtClean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40" name="椭圆 339">
            <a:extLst>
              <a:ext uri="{FF2B5EF4-FFF2-40B4-BE49-F238E27FC236}">
                <a16:creationId xmlns:a16="http://schemas.microsoft.com/office/drawing/2014/main" xmlns="" id="{7D073909-71E4-4F47-94A2-E03D43242E21}"/>
              </a:ext>
            </a:extLst>
          </p:cNvPr>
          <p:cNvSpPr/>
          <p:nvPr/>
        </p:nvSpPr>
        <p:spPr>
          <a:xfrm flipH="1">
            <a:off x="504453" y="1334761"/>
            <a:ext cx="392359" cy="392359"/>
          </a:xfrm>
          <a:prstGeom prst="ellipse">
            <a:avLst/>
          </a:prstGeom>
          <a:noFill/>
          <a:ln w="28575" cap="flat" cmpd="sng" algn="ctr">
            <a:gradFill>
              <a:gsLst>
                <a:gs pos="0">
                  <a:srgbClr val="3501FF"/>
                </a:gs>
                <a:gs pos="100000">
                  <a:srgbClr val="01C5FF"/>
                </a:gs>
              </a:gsLst>
              <a:lin ang="17400000" scaled="0"/>
            </a:gra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77">
              <a:lnSpc>
                <a:spcPct val="130000"/>
              </a:lnSpc>
            </a:pPr>
            <a:endParaRPr lang="zh-CN" altLang="en-US" sz="1799" kern="0" dirty="0" smtClea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1" name="椭圆 340">
            <a:extLst>
              <a:ext uri="{FF2B5EF4-FFF2-40B4-BE49-F238E27FC236}">
                <a16:creationId xmlns:a16="http://schemas.microsoft.com/office/drawing/2014/main" xmlns="" id="{E801C71F-0842-4C27-9496-D7B88DFB67EB}"/>
              </a:ext>
            </a:extLst>
          </p:cNvPr>
          <p:cNvSpPr/>
          <p:nvPr/>
        </p:nvSpPr>
        <p:spPr>
          <a:xfrm flipH="1">
            <a:off x="718765" y="1334761"/>
            <a:ext cx="392359" cy="392359"/>
          </a:xfrm>
          <a:prstGeom prst="ellipse">
            <a:avLst/>
          </a:prstGeom>
          <a:noFill/>
          <a:ln w="28575" cap="flat" cmpd="sng" algn="ctr">
            <a:gradFill>
              <a:gsLst>
                <a:gs pos="0">
                  <a:srgbClr val="3501FF"/>
                </a:gs>
                <a:gs pos="100000">
                  <a:srgbClr val="01C5FF"/>
                </a:gs>
              </a:gsLst>
              <a:lin ang="17400000" scaled="0"/>
            </a:gra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77">
              <a:lnSpc>
                <a:spcPct val="130000"/>
              </a:lnSpc>
            </a:pPr>
            <a:endParaRPr lang="zh-CN" altLang="en-US" sz="1799" kern="0" dirty="0" smtClea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2" name="文本框 184">
            <a:extLst>
              <a:ext uri="{FF2B5EF4-FFF2-40B4-BE49-F238E27FC236}">
                <a16:creationId xmlns:a16="http://schemas.microsoft.com/office/drawing/2014/main" xmlns="" id="{EC398320-09B1-40B5-B0AE-59E8A56D0878}"/>
              </a:ext>
            </a:extLst>
          </p:cNvPr>
          <p:cNvSpPr txBox="1"/>
          <p:nvPr/>
        </p:nvSpPr>
        <p:spPr>
          <a:xfrm>
            <a:off x="1117019" y="1300107"/>
            <a:ext cx="295465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/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请双击输入您的标题</a:t>
            </a:r>
          </a:p>
        </p:txBody>
      </p:sp>
      <p:sp>
        <p:nvSpPr>
          <p:cNvPr id="343" name="任意多边形: 形状 185">
            <a:extLst>
              <a:ext uri="{FF2B5EF4-FFF2-40B4-BE49-F238E27FC236}">
                <a16:creationId xmlns:a16="http://schemas.microsoft.com/office/drawing/2014/main" xmlns="" id="{20819E96-6CDE-49EE-ADD6-4843CD0D3BAA}"/>
              </a:ext>
            </a:extLst>
          </p:cNvPr>
          <p:cNvSpPr/>
          <p:nvPr/>
        </p:nvSpPr>
        <p:spPr>
          <a:xfrm flipH="1">
            <a:off x="718765" y="1370939"/>
            <a:ext cx="178048" cy="320002"/>
          </a:xfrm>
          <a:custGeom>
            <a:avLst/>
            <a:gdLst>
              <a:gd name="connsiteX0" fmla="*/ 89024 w 178048"/>
              <a:gd name="connsiteY0" fmla="*/ 0 h 320002"/>
              <a:gd name="connsiteX1" fmla="*/ 57460 w 178048"/>
              <a:gd name="connsiteY1" fmla="*/ 21281 h 320002"/>
              <a:gd name="connsiteX2" fmla="*/ 0 w 178048"/>
              <a:gd name="connsiteY2" fmla="*/ 160001 h 320002"/>
              <a:gd name="connsiteX3" fmla="*/ 57460 w 178048"/>
              <a:gd name="connsiteY3" fmla="*/ 298721 h 320002"/>
              <a:gd name="connsiteX4" fmla="*/ 89024 w 178048"/>
              <a:gd name="connsiteY4" fmla="*/ 320002 h 320002"/>
              <a:gd name="connsiteX5" fmla="*/ 120588 w 178048"/>
              <a:gd name="connsiteY5" fmla="*/ 298721 h 320002"/>
              <a:gd name="connsiteX6" fmla="*/ 178048 w 178048"/>
              <a:gd name="connsiteY6" fmla="*/ 160001 h 320002"/>
              <a:gd name="connsiteX7" fmla="*/ 120588 w 178048"/>
              <a:gd name="connsiteY7" fmla="*/ 21281 h 32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8048" h="320002">
                <a:moveTo>
                  <a:pt x="89024" y="0"/>
                </a:moveTo>
                <a:lnTo>
                  <a:pt x="57460" y="21281"/>
                </a:lnTo>
                <a:cubicBezTo>
                  <a:pt x="21958" y="56783"/>
                  <a:pt x="0" y="105828"/>
                  <a:pt x="0" y="160001"/>
                </a:cubicBezTo>
                <a:cubicBezTo>
                  <a:pt x="0" y="214175"/>
                  <a:pt x="21958" y="263220"/>
                  <a:pt x="57460" y="298721"/>
                </a:cubicBezTo>
                <a:lnTo>
                  <a:pt x="89024" y="320002"/>
                </a:lnTo>
                <a:lnTo>
                  <a:pt x="120588" y="298721"/>
                </a:lnTo>
                <a:cubicBezTo>
                  <a:pt x="156090" y="263220"/>
                  <a:pt x="178048" y="214175"/>
                  <a:pt x="178048" y="160001"/>
                </a:cubicBezTo>
                <a:cubicBezTo>
                  <a:pt x="178048" y="105828"/>
                  <a:pt x="156090" y="56783"/>
                  <a:pt x="120588" y="21281"/>
                </a:cubicBezTo>
                <a:close/>
              </a:path>
            </a:pathLst>
          </a:custGeom>
          <a:gradFill>
            <a:gsLst>
              <a:gs pos="0">
                <a:srgbClr val="3501FF"/>
              </a:gs>
              <a:gs pos="100000">
                <a:srgbClr val="01C5FF"/>
              </a:gs>
            </a:gsLst>
            <a:lin ang="17400000" scaled="0"/>
          </a:gradFill>
          <a:ln w="28575" cap="flat" cmpd="sng" algn="ctr">
            <a:gradFill>
              <a:gsLst>
                <a:gs pos="0">
                  <a:srgbClr val="3501FF"/>
                </a:gs>
                <a:gs pos="100000">
                  <a:srgbClr val="01C5FF"/>
                </a:gs>
              </a:gsLst>
              <a:lin ang="17400000" scaled="0"/>
            </a:gra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77">
              <a:lnSpc>
                <a:spcPct val="130000"/>
              </a:lnSpc>
            </a:pPr>
            <a:endParaRPr lang="zh-CN" altLang="en-US" sz="1799" kern="0" dirty="0" smtClea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4" name="TextBox 60">
            <a:extLst>
              <a:ext uri="{FF2B5EF4-FFF2-40B4-BE49-F238E27FC236}">
                <a16:creationId xmlns:a16="http://schemas.microsoft.com/office/drawing/2014/main" xmlns="" id="{874D965E-7C40-49A2-9D31-5E4D684AB06D}"/>
              </a:ext>
            </a:extLst>
          </p:cNvPr>
          <p:cNvSpPr txBox="1"/>
          <p:nvPr/>
        </p:nvSpPr>
        <p:spPr>
          <a:xfrm>
            <a:off x="521005" y="560007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gradFill>
                  <a:gsLst>
                    <a:gs pos="0">
                      <a:srgbClr val="3501FF"/>
                    </a:gs>
                    <a:gs pos="100000">
                      <a:srgbClr val="01C5FF"/>
                    </a:gs>
                  </a:gsLst>
                  <a:lin ang="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defRPr>
            </a:lvl1pPr>
          </a:lstStyle>
          <a:p>
            <a:pPr defTabSz="914400"/>
            <a:r>
              <a:rPr lang="en-US" altLang="zh-CN" kern="0" dirty="0"/>
              <a:t>67,938,541</a:t>
            </a:r>
            <a:endParaRPr lang="zh-CN" altLang="en-US" kern="0" dirty="0"/>
          </a:p>
        </p:txBody>
      </p:sp>
      <p:sp>
        <p:nvSpPr>
          <p:cNvPr id="345" name="文本框 187">
            <a:extLst>
              <a:ext uri="{FF2B5EF4-FFF2-40B4-BE49-F238E27FC236}">
                <a16:creationId xmlns:a16="http://schemas.microsoft.com/office/drawing/2014/main" xmlns="" id="{0FD8D87E-2076-4243-8983-804035523BA6}"/>
              </a:ext>
            </a:extLst>
          </p:cNvPr>
          <p:cNvSpPr txBox="1"/>
          <p:nvPr/>
        </p:nvSpPr>
        <p:spPr>
          <a:xfrm>
            <a:off x="531564" y="2852205"/>
            <a:ext cx="2420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800" dirty="0">
                <a:solidFill>
                  <a:srgbClr val="404040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输入您的标题</a:t>
            </a:r>
          </a:p>
        </p:txBody>
      </p:sp>
      <p:sp>
        <p:nvSpPr>
          <p:cNvPr id="346" name="文本框 188">
            <a:extLst>
              <a:ext uri="{FF2B5EF4-FFF2-40B4-BE49-F238E27FC236}">
                <a16:creationId xmlns:a16="http://schemas.microsoft.com/office/drawing/2014/main" xmlns="" id="{E36D1AE4-CE91-4456-AC02-EF6318FE21ED}"/>
              </a:ext>
            </a:extLst>
          </p:cNvPr>
          <p:cNvSpPr txBox="1"/>
          <p:nvPr/>
        </p:nvSpPr>
        <p:spPr>
          <a:xfrm>
            <a:off x="506165" y="3282823"/>
            <a:ext cx="4316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gradFill>
                  <a:gsLst>
                    <a:gs pos="0">
                      <a:srgbClr val="3501FF"/>
                    </a:gs>
                    <a:gs pos="100000">
                      <a:srgbClr val="01C5FF"/>
                    </a:gs>
                  </a:gsLst>
                  <a:lin ang="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defRPr>
            </a:lvl1pPr>
          </a:lstStyle>
          <a:p>
            <a:pPr defTabSz="914400"/>
            <a:r>
              <a:rPr lang="en-US" altLang="zh-CN" sz="4000" kern="0" dirty="0"/>
              <a:t>BASIC SITUATION</a:t>
            </a:r>
            <a:endParaRPr lang="zh-CN" altLang="en-US" sz="4000" kern="0" dirty="0"/>
          </a:p>
        </p:txBody>
      </p:sp>
      <p:sp>
        <p:nvSpPr>
          <p:cNvPr id="347" name="矩形 346">
            <a:extLst>
              <a:ext uri="{FF2B5EF4-FFF2-40B4-BE49-F238E27FC236}">
                <a16:creationId xmlns:a16="http://schemas.microsoft.com/office/drawing/2014/main" xmlns="" id="{CEC9D1BE-3790-49D0-AEFF-4CE08FC5DA0C}"/>
              </a:ext>
            </a:extLst>
          </p:cNvPr>
          <p:cNvSpPr/>
          <p:nvPr/>
        </p:nvSpPr>
        <p:spPr>
          <a:xfrm>
            <a:off x="507696" y="3971699"/>
            <a:ext cx="5253182" cy="728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zh-CN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8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8" name="直接连接符 347">
            <a:extLst>
              <a:ext uri="{FF2B5EF4-FFF2-40B4-BE49-F238E27FC236}">
                <a16:creationId xmlns:a16="http://schemas.microsoft.com/office/drawing/2014/main" xmlns="" id="{A6D1039B-6DBA-480C-B58D-240F20086174}"/>
              </a:ext>
            </a:extLst>
          </p:cNvPr>
          <p:cNvCxnSpPr/>
          <p:nvPr/>
        </p:nvCxnSpPr>
        <p:spPr>
          <a:xfrm>
            <a:off x="639660" y="2678362"/>
            <a:ext cx="325437" cy="0"/>
          </a:xfrm>
          <a:prstGeom prst="line">
            <a:avLst/>
          </a:prstGeom>
          <a:noFill/>
          <a:ln w="53975" cap="flat" cmpd="sng" algn="ctr">
            <a:gradFill>
              <a:gsLst>
                <a:gs pos="35000">
                  <a:srgbClr val="01C5FF"/>
                </a:gs>
                <a:gs pos="100000">
                  <a:srgbClr val="3501FF"/>
                </a:gs>
              </a:gsLst>
              <a:lin ang="12600000" scaled="0"/>
            </a:gradFill>
            <a:prstDash val="solid"/>
            <a:miter lim="800000"/>
          </a:ln>
          <a:effectLst/>
        </p:spPr>
      </p:cxnSp>
      <p:grpSp>
        <p:nvGrpSpPr>
          <p:cNvPr id="349" name="组合 348">
            <a:extLst>
              <a:ext uri="{FF2B5EF4-FFF2-40B4-BE49-F238E27FC236}">
                <a16:creationId xmlns:a16="http://schemas.microsoft.com/office/drawing/2014/main" xmlns="" id="{AEB54729-573F-4F06-891C-2EE03EA734D8}"/>
              </a:ext>
            </a:extLst>
          </p:cNvPr>
          <p:cNvGrpSpPr/>
          <p:nvPr/>
        </p:nvGrpSpPr>
        <p:grpSpPr>
          <a:xfrm>
            <a:off x="606740" y="5237734"/>
            <a:ext cx="767047" cy="336885"/>
            <a:chOff x="767443" y="4333221"/>
            <a:chExt cx="767047" cy="336885"/>
          </a:xfrm>
        </p:grpSpPr>
        <p:sp>
          <p:nvSpPr>
            <p:cNvPr id="350" name="圆角矩形 15">
              <a:extLst>
                <a:ext uri="{FF2B5EF4-FFF2-40B4-BE49-F238E27FC236}">
                  <a16:creationId xmlns:a16="http://schemas.microsoft.com/office/drawing/2014/main" xmlns="" id="{0786847A-4344-4A12-9D2C-404700CA7130}"/>
                </a:ext>
              </a:extLst>
            </p:cNvPr>
            <p:cNvSpPr/>
            <p:nvPr/>
          </p:nvSpPr>
          <p:spPr>
            <a:xfrm>
              <a:off x="767443" y="4333221"/>
              <a:ext cx="767047" cy="336885"/>
            </a:xfrm>
            <a:prstGeom prst="roundRect">
              <a:avLst>
                <a:gd name="adj" fmla="val 29390"/>
              </a:avLst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zh-CN" altLang="en-US" sz="1800" kern="0" smtClean="0">
                <a:solidFill>
                  <a:prstClr val="white"/>
                </a:solidFill>
              </a:endParaRPr>
            </a:p>
          </p:txBody>
        </p:sp>
        <p:sp>
          <p:nvSpPr>
            <p:cNvPr id="351" name="TextBox 61">
              <a:extLst>
                <a:ext uri="{FF2B5EF4-FFF2-40B4-BE49-F238E27FC236}">
                  <a16:creationId xmlns:a16="http://schemas.microsoft.com/office/drawing/2014/main" xmlns="" id="{46B23744-2D7B-4643-B8EA-4415AC7D6152}"/>
                </a:ext>
              </a:extLst>
            </p:cNvPr>
            <p:cNvSpPr txBox="1"/>
            <p:nvPr/>
          </p:nvSpPr>
          <p:spPr>
            <a:xfrm>
              <a:off x="839680" y="4393941"/>
              <a:ext cx="62257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r>
                <a:rPr lang="en-US" altLang="zh-CN" sz="1400" kern="0" dirty="0" smtClean="0">
                  <a:solidFill>
                    <a:srgbClr val="FFFFFF"/>
                  </a:solidFill>
                  <a:latin typeface="Century Gothic" panose="020B0502020202020204" pitchFamily="34" charset="0"/>
                  <a:ea typeface="微软雅黑" pitchFamily="34" charset="-122"/>
                </a:rPr>
                <a:t>PROFIT</a:t>
              </a:r>
              <a:endParaRPr lang="zh-CN" altLang="en-US" sz="1400" kern="0" dirty="0" smtClean="0">
                <a:solidFill>
                  <a:srgbClr val="FFFFFF"/>
                </a:solidFill>
                <a:latin typeface="Century Gothic" panose="020B0502020202020204" pitchFamily="34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1188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Microsoft Office PowerPoint</Application>
  <PresentationFormat>自定义</PresentationFormat>
  <Paragraphs>20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4</cp:revision>
  <dcterms:created xsi:type="dcterms:W3CDTF">2019-10-03T15:40:39Z</dcterms:created>
  <dcterms:modified xsi:type="dcterms:W3CDTF">2019-10-20T11:58:05Z</dcterms:modified>
</cp:coreProperties>
</file>