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  <p:sldId id="257" r:id="rId4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2" autoAdjust="0"/>
    <p:restoredTop sz="94630" autoAdjust="0"/>
  </p:normalViewPr>
  <p:slideViewPr>
    <p:cSldViewPr>
      <p:cViewPr>
        <p:scale>
          <a:sx n="33" d="100"/>
          <a:sy n="33" d="100"/>
        </p:scale>
        <p:origin x="-1116" y="-624"/>
      </p:cViewPr>
      <p:guideLst>
        <p:guide orient="horz" pos="2722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37"/>
          <p:cNvSpPr>
            <a:spLocks noChangeArrowheads="1"/>
          </p:cNvSpPr>
          <p:nvPr/>
        </p:nvSpPr>
        <p:spPr bwMode="auto">
          <a:xfrm>
            <a:off x="3819544" y="1669466"/>
            <a:ext cx="1096733" cy="1049048"/>
          </a:xfrm>
          <a:custGeom>
            <a:avLst/>
            <a:gdLst>
              <a:gd name="T0" fmla="*/ 76986846 w 608"/>
              <a:gd name="T1" fmla="*/ 33171296 h 581"/>
              <a:gd name="T2" fmla="*/ 76986846 w 608"/>
              <a:gd name="T3" fmla="*/ 33171296 h 581"/>
              <a:gd name="T4" fmla="*/ 76986846 w 608"/>
              <a:gd name="T5" fmla="*/ 33171296 h 581"/>
              <a:gd name="T6" fmla="*/ 57772744 w 608"/>
              <a:gd name="T7" fmla="*/ 46960119 h 581"/>
              <a:gd name="T8" fmla="*/ 65042935 w 608"/>
              <a:gd name="T9" fmla="*/ 69854809 h 581"/>
              <a:gd name="T10" fmla="*/ 65042935 w 608"/>
              <a:gd name="T11" fmla="*/ 71806401 h 581"/>
              <a:gd name="T12" fmla="*/ 61407659 w 608"/>
              <a:gd name="T13" fmla="*/ 75448459 h 581"/>
              <a:gd name="T14" fmla="*/ 59590202 w 608"/>
              <a:gd name="T15" fmla="*/ 74538125 h 581"/>
              <a:gd name="T16" fmla="*/ 59590202 w 608"/>
              <a:gd name="T17" fmla="*/ 74538125 h 581"/>
              <a:gd name="T18" fmla="*/ 39467370 w 608"/>
              <a:gd name="T19" fmla="*/ 59838607 h 581"/>
              <a:gd name="T20" fmla="*/ 19214463 w 608"/>
              <a:gd name="T21" fmla="*/ 74538125 h 581"/>
              <a:gd name="T22" fmla="*/ 19214463 w 608"/>
              <a:gd name="T23" fmla="*/ 74538125 h 581"/>
              <a:gd name="T24" fmla="*/ 17396645 w 608"/>
              <a:gd name="T25" fmla="*/ 75448459 h 581"/>
              <a:gd name="T26" fmla="*/ 13761729 w 608"/>
              <a:gd name="T27" fmla="*/ 71806401 h 581"/>
              <a:gd name="T28" fmla="*/ 13761729 w 608"/>
              <a:gd name="T29" fmla="*/ 69854809 h 581"/>
              <a:gd name="T30" fmla="*/ 21031921 w 608"/>
              <a:gd name="T31" fmla="*/ 46960119 h 581"/>
              <a:gd name="T32" fmla="*/ 1817458 w 608"/>
              <a:gd name="T33" fmla="*/ 33171296 h 581"/>
              <a:gd name="T34" fmla="*/ 1817458 w 608"/>
              <a:gd name="T35" fmla="*/ 33171296 h 581"/>
              <a:gd name="T36" fmla="*/ 0 w 608"/>
              <a:gd name="T37" fmla="*/ 29399035 h 581"/>
              <a:gd name="T38" fmla="*/ 3635276 w 608"/>
              <a:gd name="T39" fmla="*/ 25756616 h 581"/>
              <a:gd name="T40" fmla="*/ 3635276 w 608"/>
              <a:gd name="T41" fmla="*/ 25756616 h 581"/>
              <a:gd name="T42" fmla="*/ 28431827 w 608"/>
              <a:gd name="T43" fmla="*/ 25756616 h 581"/>
              <a:gd name="T44" fmla="*/ 35702379 w 608"/>
              <a:gd name="T45" fmla="*/ 2861926 h 581"/>
              <a:gd name="T46" fmla="*/ 39467370 w 608"/>
              <a:gd name="T47" fmla="*/ 0 h 581"/>
              <a:gd name="T48" fmla="*/ 43102286 w 608"/>
              <a:gd name="T49" fmla="*/ 2861926 h 581"/>
              <a:gd name="T50" fmla="*/ 50372477 w 608"/>
              <a:gd name="T51" fmla="*/ 25756616 h 581"/>
              <a:gd name="T52" fmla="*/ 75169389 w 608"/>
              <a:gd name="T53" fmla="*/ 25756616 h 581"/>
              <a:gd name="T54" fmla="*/ 75169389 w 608"/>
              <a:gd name="T55" fmla="*/ 25756616 h 581"/>
              <a:gd name="T56" fmla="*/ 78804665 w 608"/>
              <a:gd name="T57" fmla="*/ 29399035 h 581"/>
              <a:gd name="T58" fmla="*/ 76986846 w 608"/>
              <a:gd name="T59" fmla="*/ 33171296 h 58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08" h="581">
                <a:moveTo>
                  <a:pt x="593" y="255"/>
                </a:moveTo>
                <a:lnTo>
                  <a:pt x="593" y="255"/>
                </a:lnTo>
                <a:cubicBezTo>
                  <a:pt x="445" y="361"/>
                  <a:pt x="445" y="361"/>
                  <a:pt x="445" y="361"/>
                </a:cubicBezTo>
                <a:cubicBezTo>
                  <a:pt x="501" y="537"/>
                  <a:pt x="501" y="537"/>
                  <a:pt x="501" y="537"/>
                </a:cubicBezTo>
                <a:cubicBezTo>
                  <a:pt x="501" y="545"/>
                  <a:pt x="501" y="545"/>
                  <a:pt x="501" y="552"/>
                </a:cubicBezTo>
                <a:cubicBezTo>
                  <a:pt x="501" y="566"/>
                  <a:pt x="487" y="580"/>
                  <a:pt x="473" y="580"/>
                </a:cubicBezTo>
                <a:cubicBezTo>
                  <a:pt x="466" y="580"/>
                  <a:pt x="459" y="573"/>
                  <a:pt x="459" y="573"/>
                </a:cubicBezTo>
                <a:cubicBezTo>
                  <a:pt x="304" y="460"/>
                  <a:pt x="304" y="460"/>
                  <a:pt x="304" y="460"/>
                </a:cubicBezTo>
                <a:cubicBezTo>
                  <a:pt x="148" y="573"/>
                  <a:pt x="148" y="573"/>
                  <a:pt x="148" y="573"/>
                </a:cubicBezTo>
                <a:cubicBezTo>
                  <a:pt x="148" y="573"/>
                  <a:pt x="141" y="580"/>
                  <a:pt x="134" y="580"/>
                </a:cubicBezTo>
                <a:cubicBezTo>
                  <a:pt x="120" y="580"/>
                  <a:pt x="106" y="566"/>
                  <a:pt x="106" y="552"/>
                </a:cubicBezTo>
                <a:cubicBezTo>
                  <a:pt x="106" y="545"/>
                  <a:pt x="106" y="545"/>
                  <a:pt x="106" y="537"/>
                </a:cubicBezTo>
                <a:cubicBezTo>
                  <a:pt x="162" y="361"/>
                  <a:pt x="162" y="361"/>
                  <a:pt x="162" y="361"/>
                </a:cubicBezTo>
                <a:cubicBezTo>
                  <a:pt x="14" y="255"/>
                  <a:pt x="14" y="255"/>
                  <a:pt x="14" y="255"/>
                </a:cubicBezTo>
                <a:cubicBezTo>
                  <a:pt x="7" y="248"/>
                  <a:pt x="0" y="241"/>
                  <a:pt x="0" y="226"/>
                </a:cubicBezTo>
                <a:cubicBezTo>
                  <a:pt x="0" y="212"/>
                  <a:pt x="14" y="198"/>
                  <a:pt x="28" y="198"/>
                </a:cubicBezTo>
                <a:cubicBezTo>
                  <a:pt x="219" y="198"/>
                  <a:pt x="219" y="198"/>
                  <a:pt x="219" y="198"/>
                </a:cubicBezTo>
                <a:cubicBezTo>
                  <a:pt x="275" y="22"/>
                  <a:pt x="275" y="22"/>
                  <a:pt x="275" y="22"/>
                </a:cubicBezTo>
                <a:cubicBezTo>
                  <a:pt x="282" y="14"/>
                  <a:pt x="290" y="0"/>
                  <a:pt x="304" y="0"/>
                </a:cubicBezTo>
                <a:cubicBezTo>
                  <a:pt x="318" y="0"/>
                  <a:pt x="325" y="14"/>
                  <a:pt x="332" y="22"/>
                </a:cubicBezTo>
                <a:cubicBezTo>
                  <a:pt x="388" y="198"/>
                  <a:pt x="388" y="198"/>
                  <a:pt x="388" y="198"/>
                </a:cubicBezTo>
                <a:cubicBezTo>
                  <a:pt x="579" y="198"/>
                  <a:pt x="579" y="198"/>
                  <a:pt x="579" y="198"/>
                </a:cubicBezTo>
                <a:cubicBezTo>
                  <a:pt x="593" y="198"/>
                  <a:pt x="607" y="212"/>
                  <a:pt x="607" y="226"/>
                </a:cubicBezTo>
                <a:cubicBezTo>
                  <a:pt x="607" y="241"/>
                  <a:pt x="600" y="248"/>
                  <a:pt x="593" y="255"/>
                </a:cubicBezTo>
              </a:path>
            </a:pathLst>
          </a:custGeom>
          <a:gradFill>
            <a:gsLst>
              <a:gs pos="18000">
                <a:srgbClr val="728EFF"/>
              </a:gs>
              <a:gs pos="73000">
                <a:srgbClr val="9D3DFF"/>
              </a:gs>
            </a:gsLst>
            <a:lin ang="60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1" name="Freeform 143"/>
          <p:cNvSpPr>
            <a:spLocks noChangeArrowheads="1"/>
          </p:cNvSpPr>
          <p:nvPr/>
        </p:nvSpPr>
        <p:spPr bwMode="auto">
          <a:xfrm>
            <a:off x="899186" y="1689334"/>
            <a:ext cx="1096731" cy="1009313"/>
          </a:xfrm>
          <a:custGeom>
            <a:avLst/>
            <a:gdLst>
              <a:gd name="T0" fmla="*/ 41149408 w 609"/>
              <a:gd name="T1" fmla="*/ 59707023 h 559"/>
              <a:gd name="T2" fmla="*/ 41149408 w 609"/>
              <a:gd name="T3" fmla="*/ 59707023 h 559"/>
              <a:gd name="T4" fmla="*/ 32867725 w 609"/>
              <a:gd name="T5" fmla="*/ 58796699 h 559"/>
              <a:gd name="T6" fmla="*/ 5564289 w 609"/>
              <a:gd name="T7" fmla="*/ 69853314 h 559"/>
              <a:gd name="T8" fmla="*/ 15528065 w 609"/>
              <a:gd name="T9" fmla="*/ 53333311 h 559"/>
              <a:gd name="T10" fmla="*/ 0 w 609"/>
              <a:gd name="T11" fmla="*/ 30308673 h 559"/>
              <a:gd name="T12" fmla="*/ 41149408 w 609"/>
              <a:gd name="T13" fmla="*/ 0 h 559"/>
              <a:gd name="T14" fmla="*/ 78675264 w 609"/>
              <a:gd name="T15" fmla="*/ 30308673 h 559"/>
              <a:gd name="T16" fmla="*/ 41149408 w 609"/>
              <a:gd name="T17" fmla="*/ 59707023 h 559"/>
              <a:gd name="T18" fmla="*/ 21092354 w 609"/>
              <a:gd name="T19" fmla="*/ 22894076 h 559"/>
              <a:gd name="T20" fmla="*/ 21092354 w 609"/>
              <a:gd name="T21" fmla="*/ 22894076 h 559"/>
              <a:gd name="T22" fmla="*/ 13716469 w 609"/>
              <a:gd name="T23" fmla="*/ 30308673 h 559"/>
              <a:gd name="T24" fmla="*/ 21092354 w 609"/>
              <a:gd name="T25" fmla="*/ 37593431 h 559"/>
              <a:gd name="T26" fmla="*/ 28338736 w 609"/>
              <a:gd name="T27" fmla="*/ 30308673 h 559"/>
              <a:gd name="T28" fmla="*/ 21092354 w 609"/>
              <a:gd name="T29" fmla="*/ 22894076 h 559"/>
              <a:gd name="T30" fmla="*/ 39337812 w 609"/>
              <a:gd name="T31" fmla="*/ 22894076 h 559"/>
              <a:gd name="T32" fmla="*/ 39337812 w 609"/>
              <a:gd name="T33" fmla="*/ 22894076 h 559"/>
              <a:gd name="T34" fmla="*/ 31961927 w 609"/>
              <a:gd name="T35" fmla="*/ 30308673 h 559"/>
              <a:gd name="T36" fmla="*/ 39337812 w 609"/>
              <a:gd name="T37" fmla="*/ 37593431 h 559"/>
              <a:gd name="T38" fmla="*/ 46713337 w 609"/>
              <a:gd name="T39" fmla="*/ 30308673 h 559"/>
              <a:gd name="T40" fmla="*/ 39337812 w 609"/>
              <a:gd name="T41" fmla="*/ 22894076 h 559"/>
              <a:gd name="T42" fmla="*/ 57583270 w 609"/>
              <a:gd name="T43" fmla="*/ 22894076 h 559"/>
              <a:gd name="T44" fmla="*/ 57583270 w 609"/>
              <a:gd name="T45" fmla="*/ 22894076 h 559"/>
              <a:gd name="T46" fmla="*/ 50336528 w 609"/>
              <a:gd name="T47" fmla="*/ 30308673 h 559"/>
              <a:gd name="T48" fmla="*/ 57583270 w 609"/>
              <a:gd name="T49" fmla="*/ 37593431 h 559"/>
              <a:gd name="T50" fmla="*/ 64958795 w 609"/>
              <a:gd name="T51" fmla="*/ 30308673 h 559"/>
              <a:gd name="T52" fmla="*/ 57583270 w 609"/>
              <a:gd name="T53" fmla="*/ 22894076 h 55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09" h="559">
                <a:moveTo>
                  <a:pt x="318" y="459"/>
                </a:moveTo>
                <a:lnTo>
                  <a:pt x="318" y="459"/>
                </a:lnTo>
                <a:cubicBezTo>
                  <a:pt x="297" y="459"/>
                  <a:pt x="276" y="452"/>
                  <a:pt x="254" y="452"/>
                </a:cubicBezTo>
                <a:cubicBezTo>
                  <a:pt x="177" y="558"/>
                  <a:pt x="43" y="537"/>
                  <a:pt x="43" y="537"/>
                </a:cubicBezTo>
                <a:cubicBezTo>
                  <a:pt x="134" y="494"/>
                  <a:pt x="134" y="417"/>
                  <a:pt x="120" y="410"/>
                </a:cubicBezTo>
                <a:cubicBezTo>
                  <a:pt x="43" y="367"/>
                  <a:pt x="0" y="303"/>
                  <a:pt x="0" y="233"/>
                </a:cubicBezTo>
                <a:cubicBezTo>
                  <a:pt x="0" y="106"/>
                  <a:pt x="141" y="0"/>
                  <a:pt x="318" y="0"/>
                </a:cubicBezTo>
                <a:cubicBezTo>
                  <a:pt x="495" y="0"/>
                  <a:pt x="608" y="106"/>
                  <a:pt x="608" y="233"/>
                </a:cubicBezTo>
                <a:cubicBezTo>
                  <a:pt x="608" y="360"/>
                  <a:pt x="495" y="459"/>
                  <a:pt x="318" y="459"/>
                </a:cubicBezTo>
                <a:close/>
                <a:moveTo>
                  <a:pt x="163" y="176"/>
                </a:moveTo>
                <a:lnTo>
                  <a:pt x="163" y="176"/>
                </a:lnTo>
                <a:cubicBezTo>
                  <a:pt x="134" y="176"/>
                  <a:pt x="106" y="204"/>
                  <a:pt x="106" y="233"/>
                </a:cubicBezTo>
                <a:cubicBezTo>
                  <a:pt x="106" y="268"/>
                  <a:pt x="134" y="289"/>
                  <a:pt x="163" y="289"/>
                </a:cubicBezTo>
                <a:cubicBezTo>
                  <a:pt x="191" y="289"/>
                  <a:pt x="219" y="268"/>
                  <a:pt x="219" y="233"/>
                </a:cubicBezTo>
                <a:cubicBezTo>
                  <a:pt x="219" y="204"/>
                  <a:pt x="191" y="176"/>
                  <a:pt x="163" y="176"/>
                </a:cubicBezTo>
                <a:close/>
                <a:moveTo>
                  <a:pt x="304" y="176"/>
                </a:moveTo>
                <a:lnTo>
                  <a:pt x="304" y="176"/>
                </a:lnTo>
                <a:cubicBezTo>
                  <a:pt x="276" y="176"/>
                  <a:pt x="247" y="204"/>
                  <a:pt x="247" y="233"/>
                </a:cubicBezTo>
                <a:cubicBezTo>
                  <a:pt x="247" y="268"/>
                  <a:pt x="276" y="289"/>
                  <a:pt x="304" y="289"/>
                </a:cubicBezTo>
                <a:cubicBezTo>
                  <a:pt x="332" y="289"/>
                  <a:pt x="361" y="268"/>
                  <a:pt x="361" y="233"/>
                </a:cubicBezTo>
                <a:cubicBezTo>
                  <a:pt x="361" y="204"/>
                  <a:pt x="332" y="176"/>
                  <a:pt x="304" y="176"/>
                </a:cubicBezTo>
                <a:close/>
                <a:moveTo>
                  <a:pt x="445" y="176"/>
                </a:moveTo>
                <a:lnTo>
                  <a:pt x="445" y="176"/>
                </a:lnTo>
                <a:cubicBezTo>
                  <a:pt x="417" y="176"/>
                  <a:pt x="389" y="204"/>
                  <a:pt x="389" y="233"/>
                </a:cubicBezTo>
                <a:cubicBezTo>
                  <a:pt x="389" y="268"/>
                  <a:pt x="417" y="289"/>
                  <a:pt x="445" y="289"/>
                </a:cubicBezTo>
                <a:cubicBezTo>
                  <a:pt x="474" y="289"/>
                  <a:pt x="502" y="268"/>
                  <a:pt x="502" y="233"/>
                </a:cubicBezTo>
                <a:cubicBezTo>
                  <a:pt x="502" y="204"/>
                  <a:pt x="474" y="176"/>
                  <a:pt x="445" y="176"/>
                </a:cubicBezTo>
                <a:close/>
              </a:path>
            </a:pathLst>
          </a:custGeom>
          <a:gradFill>
            <a:gsLst>
              <a:gs pos="37000">
                <a:srgbClr val="FD5FE0"/>
              </a:gs>
              <a:gs pos="99000">
                <a:srgbClr val="FE5048"/>
              </a:gs>
            </a:gsLst>
            <a:lin ang="60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2" name="Freeform 159"/>
          <p:cNvSpPr>
            <a:spLocks noChangeArrowheads="1"/>
          </p:cNvSpPr>
          <p:nvPr/>
        </p:nvSpPr>
        <p:spPr bwMode="auto">
          <a:xfrm>
            <a:off x="6766972" y="1701256"/>
            <a:ext cx="1088782" cy="985469"/>
          </a:xfrm>
          <a:custGeom>
            <a:avLst/>
            <a:gdLst>
              <a:gd name="T0" fmla="*/ 77525445 w 602"/>
              <a:gd name="T1" fmla="*/ 70056928 h 545"/>
              <a:gd name="T2" fmla="*/ 77525445 w 602"/>
              <a:gd name="T3" fmla="*/ 70056928 h 545"/>
              <a:gd name="T4" fmla="*/ 53510834 w 602"/>
              <a:gd name="T5" fmla="*/ 41486228 h 545"/>
              <a:gd name="T6" fmla="*/ 77525445 w 602"/>
              <a:gd name="T7" fmla="*/ 18394820 h 545"/>
              <a:gd name="T8" fmla="*/ 78439107 w 602"/>
              <a:gd name="T9" fmla="*/ 21264857 h 545"/>
              <a:gd name="T10" fmla="*/ 78439107 w 602"/>
              <a:gd name="T11" fmla="*/ 67317282 h 545"/>
              <a:gd name="T12" fmla="*/ 77525445 w 602"/>
              <a:gd name="T13" fmla="*/ 70056928 h 545"/>
              <a:gd name="T14" fmla="*/ 913662 w 602"/>
              <a:gd name="T15" fmla="*/ 18394820 h 545"/>
              <a:gd name="T16" fmla="*/ 913662 w 602"/>
              <a:gd name="T17" fmla="*/ 18394820 h 545"/>
              <a:gd name="T18" fmla="*/ 3654287 w 602"/>
              <a:gd name="T19" fmla="*/ 17481725 h 545"/>
              <a:gd name="T20" fmla="*/ 24014611 w 602"/>
              <a:gd name="T21" fmla="*/ 17481725 h 545"/>
              <a:gd name="T22" fmla="*/ 22970529 w 602"/>
              <a:gd name="T23" fmla="*/ 21264857 h 545"/>
              <a:gd name="T24" fmla="*/ 25841935 w 602"/>
              <a:gd name="T25" fmla="*/ 25831054 h 545"/>
              <a:gd name="T26" fmla="*/ 25841935 w 602"/>
              <a:gd name="T27" fmla="*/ 25831054 h 545"/>
              <a:gd name="T28" fmla="*/ 34064172 w 602"/>
              <a:gd name="T29" fmla="*/ 35093840 h 545"/>
              <a:gd name="T30" fmla="*/ 34064172 w 602"/>
              <a:gd name="T31" fmla="*/ 35093840 h 545"/>
              <a:gd name="T32" fmla="*/ 39676204 w 602"/>
              <a:gd name="T33" fmla="*/ 36920391 h 545"/>
              <a:gd name="T34" fmla="*/ 44244154 w 602"/>
              <a:gd name="T35" fmla="*/ 35093840 h 545"/>
              <a:gd name="T36" fmla="*/ 44244154 w 602"/>
              <a:gd name="T37" fmla="*/ 35093840 h 545"/>
              <a:gd name="T38" fmla="*/ 53510834 w 602"/>
              <a:gd name="T39" fmla="*/ 25831054 h 545"/>
              <a:gd name="T40" fmla="*/ 53510834 w 602"/>
              <a:gd name="T41" fmla="*/ 25831054 h 545"/>
              <a:gd name="T42" fmla="*/ 55338158 w 602"/>
              <a:gd name="T43" fmla="*/ 21264857 h 545"/>
              <a:gd name="T44" fmla="*/ 54424496 w 602"/>
              <a:gd name="T45" fmla="*/ 17481725 h 545"/>
              <a:gd name="T46" fmla="*/ 74654038 w 602"/>
              <a:gd name="T47" fmla="*/ 17481725 h 545"/>
              <a:gd name="T48" fmla="*/ 77525445 w 602"/>
              <a:gd name="T49" fmla="*/ 18394820 h 545"/>
              <a:gd name="T50" fmla="*/ 39676204 w 602"/>
              <a:gd name="T51" fmla="*/ 48009367 h 545"/>
              <a:gd name="T52" fmla="*/ 913662 w 602"/>
              <a:gd name="T53" fmla="*/ 18394820 h 545"/>
              <a:gd name="T54" fmla="*/ 41503528 w 602"/>
              <a:gd name="T55" fmla="*/ 32354194 h 545"/>
              <a:gd name="T56" fmla="*/ 41503528 w 602"/>
              <a:gd name="T57" fmla="*/ 32354194 h 545"/>
              <a:gd name="T58" fmla="*/ 39676204 w 602"/>
              <a:gd name="T59" fmla="*/ 33267289 h 545"/>
              <a:gd name="T60" fmla="*/ 36935579 w 602"/>
              <a:gd name="T61" fmla="*/ 32354194 h 545"/>
              <a:gd name="T62" fmla="*/ 28582561 w 602"/>
              <a:gd name="T63" fmla="*/ 23091408 h 545"/>
              <a:gd name="T64" fmla="*/ 26755236 w 602"/>
              <a:gd name="T65" fmla="*/ 21264857 h 545"/>
              <a:gd name="T66" fmla="*/ 30409885 w 602"/>
              <a:gd name="T67" fmla="*/ 17481725 h 545"/>
              <a:gd name="T68" fmla="*/ 33150510 w 602"/>
              <a:gd name="T69" fmla="*/ 18394820 h 545"/>
              <a:gd name="T70" fmla="*/ 36021917 w 602"/>
              <a:gd name="T71" fmla="*/ 20351762 h 545"/>
              <a:gd name="T72" fmla="*/ 36021917 w 602"/>
              <a:gd name="T73" fmla="*/ 3652741 h 545"/>
              <a:gd name="T74" fmla="*/ 39676204 w 602"/>
              <a:gd name="T75" fmla="*/ 0 h 545"/>
              <a:gd name="T76" fmla="*/ 43330853 w 602"/>
              <a:gd name="T77" fmla="*/ 3652741 h 545"/>
              <a:gd name="T78" fmla="*/ 43330853 w 602"/>
              <a:gd name="T79" fmla="*/ 20351762 h 545"/>
              <a:gd name="T80" fmla="*/ 45157816 w 602"/>
              <a:gd name="T81" fmla="*/ 18394820 h 545"/>
              <a:gd name="T82" fmla="*/ 47898802 w 602"/>
              <a:gd name="T83" fmla="*/ 17481725 h 545"/>
              <a:gd name="T84" fmla="*/ 51683510 w 602"/>
              <a:gd name="T85" fmla="*/ 21264857 h 545"/>
              <a:gd name="T86" fmla="*/ 50769847 w 602"/>
              <a:gd name="T87" fmla="*/ 23091408 h 545"/>
              <a:gd name="T88" fmla="*/ 41503528 w 602"/>
              <a:gd name="T89" fmla="*/ 32354194 h 545"/>
              <a:gd name="T90" fmla="*/ 913662 w 602"/>
              <a:gd name="T91" fmla="*/ 70056928 h 545"/>
              <a:gd name="T92" fmla="*/ 913662 w 602"/>
              <a:gd name="T93" fmla="*/ 70056928 h 545"/>
              <a:gd name="T94" fmla="*/ 0 w 602"/>
              <a:gd name="T95" fmla="*/ 67317282 h 545"/>
              <a:gd name="T96" fmla="*/ 0 w 602"/>
              <a:gd name="T97" fmla="*/ 21264857 h 545"/>
              <a:gd name="T98" fmla="*/ 913662 w 602"/>
              <a:gd name="T99" fmla="*/ 18394820 h 545"/>
              <a:gd name="T100" fmla="*/ 24928273 w 602"/>
              <a:gd name="T101" fmla="*/ 41486228 h 545"/>
              <a:gd name="T102" fmla="*/ 913662 w 602"/>
              <a:gd name="T103" fmla="*/ 70056928 h 545"/>
              <a:gd name="T104" fmla="*/ 39676204 w 602"/>
              <a:gd name="T105" fmla="*/ 55315211 h 545"/>
              <a:gd name="T106" fmla="*/ 39676204 w 602"/>
              <a:gd name="T107" fmla="*/ 55315211 h 545"/>
              <a:gd name="T108" fmla="*/ 49856546 w 602"/>
              <a:gd name="T109" fmla="*/ 45139330 h 545"/>
              <a:gd name="T110" fmla="*/ 77525445 w 602"/>
              <a:gd name="T111" fmla="*/ 70056928 h 545"/>
              <a:gd name="T112" fmla="*/ 74654038 w 602"/>
              <a:gd name="T113" fmla="*/ 70970385 h 545"/>
              <a:gd name="T114" fmla="*/ 3654287 w 602"/>
              <a:gd name="T115" fmla="*/ 70970385 h 545"/>
              <a:gd name="T116" fmla="*/ 913662 w 602"/>
              <a:gd name="T117" fmla="*/ 70056928 h 545"/>
              <a:gd name="T118" fmla="*/ 29496223 w 602"/>
              <a:gd name="T119" fmla="*/ 45139330 h 545"/>
              <a:gd name="T120" fmla="*/ 39676204 w 602"/>
              <a:gd name="T121" fmla="*/ 55315211 h 54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02" h="545">
                <a:moveTo>
                  <a:pt x="594" y="537"/>
                </a:moveTo>
                <a:lnTo>
                  <a:pt x="594" y="537"/>
                </a:lnTo>
                <a:cubicBezTo>
                  <a:pt x="410" y="318"/>
                  <a:pt x="410" y="318"/>
                  <a:pt x="410" y="318"/>
                </a:cubicBezTo>
                <a:cubicBezTo>
                  <a:pt x="594" y="141"/>
                  <a:pt x="594" y="141"/>
                  <a:pt x="594" y="141"/>
                </a:cubicBezTo>
                <a:cubicBezTo>
                  <a:pt x="601" y="148"/>
                  <a:pt x="601" y="156"/>
                  <a:pt x="601" y="163"/>
                </a:cubicBezTo>
                <a:cubicBezTo>
                  <a:pt x="601" y="516"/>
                  <a:pt x="601" y="516"/>
                  <a:pt x="601" y="516"/>
                </a:cubicBezTo>
                <a:cubicBezTo>
                  <a:pt x="601" y="523"/>
                  <a:pt x="601" y="530"/>
                  <a:pt x="594" y="537"/>
                </a:cubicBezTo>
                <a:close/>
                <a:moveTo>
                  <a:pt x="7" y="141"/>
                </a:moveTo>
                <a:lnTo>
                  <a:pt x="7" y="141"/>
                </a:lnTo>
                <a:cubicBezTo>
                  <a:pt x="14" y="134"/>
                  <a:pt x="21" y="134"/>
                  <a:pt x="28" y="134"/>
                </a:cubicBezTo>
                <a:cubicBezTo>
                  <a:pt x="184" y="134"/>
                  <a:pt x="184" y="134"/>
                  <a:pt x="184" y="134"/>
                </a:cubicBezTo>
                <a:cubicBezTo>
                  <a:pt x="184" y="141"/>
                  <a:pt x="176" y="148"/>
                  <a:pt x="176" y="163"/>
                </a:cubicBezTo>
                <a:cubicBezTo>
                  <a:pt x="176" y="177"/>
                  <a:pt x="184" y="191"/>
                  <a:pt x="198" y="198"/>
                </a:cubicBezTo>
                <a:cubicBezTo>
                  <a:pt x="261" y="269"/>
                  <a:pt x="261" y="269"/>
                  <a:pt x="261" y="269"/>
                </a:cubicBezTo>
                <a:cubicBezTo>
                  <a:pt x="269" y="276"/>
                  <a:pt x="283" y="283"/>
                  <a:pt x="304" y="283"/>
                </a:cubicBezTo>
                <a:cubicBezTo>
                  <a:pt x="318" y="283"/>
                  <a:pt x="332" y="276"/>
                  <a:pt x="339" y="269"/>
                </a:cubicBezTo>
                <a:cubicBezTo>
                  <a:pt x="410" y="198"/>
                  <a:pt x="410" y="198"/>
                  <a:pt x="410" y="198"/>
                </a:cubicBezTo>
                <a:cubicBezTo>
                  <a:pt x="417" y="191"/>
                  <a:pt x="424" y="177"/>
                  <a:pt x="424" y="163"/>
                </a:cubicBezTo>
                <a:cubicBezTo>
                  <a:pt x="424" y="148"/>
                  <a:pt x="424" y="141"/>
                  <a:pt x="417" y="134"/>
                </a:cubicBezTo>
                <a:cubicBezTo>
                  <a:pt x="572" y="134"/>
                  <a:pt x="572" y="134"/>
                  <a:pt x="572" y="134"/>
                </a:cubicBezTo>
                <a:cubicBezTo>
                  <a:pt x="579" y="134"/>
                  <a:pt x="586" y="134"/>
                  <a:pt x="594" y="141"/>
                </a:cubicBezTo>
                <a:cubicBezTo>
                  <a:pt x="304" y="368"/>
                  <a:pt x="304" y="368"/>
                  <a:pt x="304" y="368"/>
                </a:cubicBezTo>
                <a:lnTo>
                  <a:pt x="7" y="141"/>
                </a:lnTo>
                <a:close/>
                <a:moveTo>
                  <a:pt x="318" y="248"/>
                </a:moveTo>
                <a:lnTo>
                  <a:pt x="318" y="248"/>
                </a:lnTo>
                <a:cubicBezTo>
                  <a:pt x="318" y="255"/>
                  <a:pt x="311" y="255"/>
                  <a:pt x="304" y="255"/>
                </a:cubicBezTo>
                <a:cubicBezTo>
                  <a:pt x="297" y="255"/>
                  <a:pt x="290" y="255"/>
                  <a:pt x="283" y="248"/>
                </a:cubicBezTo>
                <a:cubicBezTo>
                  <a:pt x="219" y="177"/>
                  <a:pt x="219" y="177"/>
                  <a:pt x="219" y="177"/>
                </a:cubicBezTo>
                <a:cubicBezTo>
                  <a:pt x="212" y="177"/>
                  <a:pt x="205" y="170"/>
                  <a:pt x="205" y="163"/>
                </a:cubicBezTo>
                <a:cubicBezTo>
                  <a:pt x="205" y="141"/>
                  <a:pt x="219" y="134"/>
                  <a:pt x="233" y="134"/>
                </a:cubicBezTo>
                <a:cubicBezTo>
                  <a:pt x="240" y="134"/>
                  <a:pt x="247" y="134"/>
                  <a:pt x="254" y="141"/>
                </a:cubicBezTo>
                <a:cubicBezTo>
                  <a:pt x="276" y="156"/>
                  <a:pt x="276" y="156"/>
                  <a:pt x="276" y="156"/>
                </a:cubicBezTo>
                <a:cubicBezTo>
                  <a:pt x="276" y="28"/>
                  <a:pt x="276" y="28"/>
                  <a:pt x="276" y="28"/>
                </a:cubicBezTo>
                <a:cubicBezTo>
                  <a:pt x="276" y="14"/>
                  <a:pt x="283" y="0"/>
                  <a:pt x="304" y="0"/>
                </a:cubicBezTo>
                <a:cubicBezTo>
                  <a:pt x="318" y="0"/>
                  <a:pt x="332" y="14"/>
                  <a:pt x="332" y="28"/>
                </a:cubicBezTo>
                <a:cubicBezTo>
                  <a:pt x="332" y="156"/>
                  <a:pt x="332" y="156"/>
                  <a:pt x="332" y="156"/>
                </a:cubicBezTo>
                <a:cubicBezTo>
                  <a:pt x="346" y="141"/>
                  <a:pt x="346" y="141"/>
                  <a:pt x="346" y="141"/>
                </a:cubicBezTo>
                <a:cubicBezTo>
                  <a:pt x="353" y="134"/>
                  <a:pt x="360" y="134"/>
                  <a:pt x="367" y="134"/>
                </a:cubicBezTo>
                <a:cubicBezTo>
                  <a:pt x="382" y="134"/>
                  <a:pt x="396" y="141"/>
                  <a:pt x="396" y="163"/>
                </a:cubicBezTo>
                <a:cubicBezTo>
                  <a:pt x="396" y="170"/>
                  <a:pt x="396" y="177"/>
                  <a:pt x="389" y="177"/>
                </a:cubicBezTo>
                <a:lnTo>
                  <a:pt x="318" y="248"/>
                </a:lnTo>
                <a:close/>
                <a:moveTo>
                  <a:pt x="7" y="537"/>
                </a:moveTo>
                <a:lnTo>
                  <a:pt x="7" y="537"/>
                </a:lnTo>
                <a:cubicBezTo>
                  <a:pt x="0" y="530"/>
                  <a:pt x="0" y="523"/>
                  <a:pt x="0" y="516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56"/>
                  <a:pt x="0" y="148"/>
                  <a:pt x="7" y="141"/>
                </a:cubicBezTo>
                <a:cubicBezTo>
                  <a:pt x="191" y="318"/>
                  <a:pt x="191" y="318"/>
                  <a:pt x="191" y="318"/>
                </a:cubicBezTo>
                <a:lnTo>
                  <a:pt x="7" y="537"/>
                </a:lnTo>
                <a:close/>
                <a:moveTo>
                  <a:pt x="304" y="424"/>
                </a:moveTo>
                <a:lnTo>
                  <a:pt x="304" y="424"/>
                </a:lnTo>
                <a:cubicBezTo>
                  <a:pt x="382" y="346"/>
                  <a:pt x="382" y="346"/>
                  <a:pt x="382" y="346"/>
                </a:cubicBezTo>
                <a:cubicBezTo>
                  <a:pt x="594" y="537"/>
                  <a:pt x="594" y="537"/>
                  <a:pt x="594" y="537"/>
                </a:cubicBezTo>
                <a:cubicBezTo>
                  <a:pt x="586" y="544"/>
                  <a:pt x="579" y="544"/>
                  <a:pt x="572" y="544"/>
                </a:cubicBezTo>
                <a:cubicBezTo>
                  <a:pt x="28" y="544"/>
                  <a:pt x="28" y="544"/>
                  <a:pt x="28" y="544"/>
                </a:cubicBezTo>
                <a:cubicBezTo>
                  <a:pt x="21" y="544"/>
                  <a:pt x="14" y="544"/>
                  <a:pt x="7" y="537"/>
                </a:cubicBezTo>
                <a:cubicBezTo>
                  <a:pt x="226" y="346"/>
                  <a:pt x="226" y="346"/>
                  <a:pt x="226" y="346"/>
                </a:cubicBezTo>
                <a:lnTo>
                  <a:pt x="304" y="424"/>
                </a:lnTo>
                <a:close/>
              </a:path>
            </a:pathLst>
          </a:custGeom>
          <a:gradFill>
            <a:gsLst>
              <a:gs pos="76000">
                <a:srgbClr val="00CAEF"/>
              </a:gs>
              <a:gs pos="21000">
                <a:srgbClr val="0086EE"/>
              </a:gs>
            </a:gsLst>
            <a:lin ang="156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25" name="Group 295"/>
          <p:cNvGrpSpPr/>
          <p:nvPr/>
        </p:nvGrpSpPr>
        <p:grpSpPr>
          <a:xfrm>
            <a:off x="9324587" y="4135039"/>
            <a:ext cx="1290181" cy="765610"/>
            <a:chOff x="857250" y="2541588"/>
            <a:chExt cx="296863" cy="204788"/>
          </a:xfrm>
          <a:solidFill>
            <a:srgbClr val="FFFFFF"/>
          </a:solidFill>
        </p:grpSpPr>
        <p:sp>
          <p:nvSpPr>
            <p:cNvPr id="26" name="Freeform 112"/>
            <p:cNvSpPr>
              <a:spLocks/>
            </p:cNvSpPr>
            <p:nvPr/>
          </p:nvSpPr>
          <p:spPr bwMode="auto">
            <a:xfrm>
              <a:off x="857250" y="2541588"/>
              <a:ext cx="204788" cy="204788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7" y="0"/>
                </a:cxn>
                <a:cxn ang="0">
                  <a:pos x="0" y="7"/>
                </a:cxn>
                <a:cxn ang="0">
                  <a:pos x="0" y="72"/>
                </a:cxn>
                <a:cxn ang="0">
                  <a:pos x="7" y="80"/>
                </a:cxn>
                <a:cxn ang="0">
                  <a:pos x="73" y="80"/>
                </a:cxn>
                <a:cxn ang="0">
                  <a:pos x="80" y="72"/>
                </a:cxn>
                <a:cxn ang="0">
                  <a:pos x="80" y="7"/>
                </a:cxn>
                <a:cxn ang="0">
                  <a:pos x="73" y="0"/>
                </a:cxn>
              </a:cxnLst>
              <a:rect l="0" t="0" r="r" b="b"/>
              <a:pathLst>
                <a:path w="80" h="80">
                  <a:moveTo>
                    <a:pt x="7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6"/>
                    <a:pt x="3" y="80"/>
                    <a:pt x="7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7" y="80"/>
                    <a:pt x="80" y="76"/>
                    <a:pt x="80" y="72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80" y="3"/>
                    <a:pt x="77" y="0"/>
                    <a:pt x="73" y="0"/>
                  </a:cubicBezTo>
                  <a:close/>
                </a:path>
              </a:pathLst>
            </a:custGeom>
            <a:gradFill>
              <a:gsLst>
                <a:gs pos="96000">
                  <a:srgbClr val="3DC400"/>
                </a:gs>
                <a:gs pos="5000">
                  <a:srgbClr val="00D489"/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 113"/>
            <p:cNvSpPr>
              <a:spLocks/>
            </p:cNvSpPr>
            <p:nvPr/>
          </p:nvSpPr>
          <p:spPr bwMode="auto">
            <a:xfrm>
              <a:off x="1079500" y="2566988"/>
              <a:ext cx="74613" cy="150813"/>
            </a:xfrm>
            <a:custGeom>
              <a:avLst/>
              <a:gdLst/>
              <a:ahLst/>
              <a:cxnLst>
                <a:cxn ang="0">
                  <a:pos x="23" y="2"/>
                </a:cxn>
                <a:cxn ang="0">
                  <a:pos x="10" y="10"/>
                </a:cxn>
                <a:cxn ang="0">
                  <a:pos x="0" y="16"/>
                </a:cxn>
                <a:cxn ang="0">
                  <a:pos x="0" y="43"/>
                </a:cxn>
                <a:cxn ang="0">
                  <a:pos x="10" y="49"/>
                </a:cxn>
                <a:cxn ang="0">
                  <a:pos x="23" y="57"/>
                </a:cxn>
                <a:cxn ang="0">
                  <a:pos x="29" y="53"/>
                </a:cxn>
                <a:cxn ang="0">
                  <a:pos x="29" y="6"/>
                </a:cxn>
                <a:cxn ang="0">
                  <a:pos x="23" y="2"/>
                </a:cxn>
              </a:cxnLst>
              <a:rect l="0" t="0" r="r" b="b"/>
              <a:pathLst>
                <a:path w="29" h="59">
                  <a:moveTo>
                    <a:pt x="23" y="2"/>
                  </a:moveTo>
                  <a:cubicBezTo>
                    <a:pt x="10" y="10"/>
                    <a:pt x="10" y="10"/>
                    <a:pt x="10" y="10"/>
                  </a:cubicBezTo>
                  <a:cubicBezTo>
                    <a:pt x="7" y="12"/>
                    <a:pt x="3" y="14"/>
                    <a:pt x="0" y="16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3" y="45"/>
                    <a:pt x="7" y="47"/>
                    <a:pt x="10" y="49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6" y="59"/>
                    <a:pt x="29" y="57"/>
                    <a:pt x="29" y="53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2"/>
                    <a:pt x="26" y="0"/>
                    <a:pt x="23" y="2"/>
                  </a:cubicBezTo>
                  <a:close/>
                </a:path>
              </a:pathLst>
            </a:custGeom>
            <a:gradFill>
              <a:gsLst>
                <a:gs pos="96000">
                  <a:srgbClr val="3DC400"/>
                </a:gs>
                <a:gs pos="5000">
                  <a:srgbClr val="00D489"/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6608256" y="6154527"/>
            <a:ext cx="1406214" cy="1406214"/>
            <a:chOff x="7087987" y="6154527"/>
            <a:chExt cx="1406214" cy="1406214"/>
          </a:xfrm>
        </p:grpSpPr>
        <p:sp>
          <p:nvSpPr>
            <p:cNvPr id="72" name="椭圆 71"/>
            <p:cNvSpPr/>
            <p:nvPr/>
          </p:nvSpPr>
          <p:spPr>
            <a:xfrm>
              <a:off x="7087987" y="6154527"/>
              <a:ext cx="1406214" cy="1406214"/>
            </a:xfrm>
            <a:prstGeom prst="ellipse">
              <a:avLst/>
            </a:prstGeom>
            <a:gradFill>
              <a:gsLst>
                <a:gs pos="76000">
                  <a:srgbClr val="00CAEF"/>
                </a:gs>
                <a:gs pos="21000">
                  <a:srgbClr val="0086EE"/>
                </a:gs>
              </a:gsLst>
              <a:lin ang="150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75" name="Freeform 28"/>
            <p:cNvSpPr>
              <a:spLocks noEditPoints="1"/>
            </p:cNvSpPr>
            <p:nvPr/>
          </p:nvSpPr>
          <p:spPr bwMode="auto">
            <a:xfrm>
              <a:off x="7473265" y="6551455"/>
              <a:ext cx="655978" cy="543309"/>
            </a:xfrm>
            <a:custGeom>
              <a:avLst/>
              <a:gdLst>
                <a:gd name="T0" fmla="*/ 2147483646 w 256"/>
                <a:gd name="T1" fmla="*/ 2147483646 h 212"/>
                <a:gd name="T2" fmla="*/ 2147483646 w 256"/>
                <a:gd name="T3" fmla="*/ 2147483646 h 212"/>
                <a:gd name="T4" fmla="*/ 2147483646 w 256"/>
                <a:gd name="T5" fmla="*/ 2147483646 h 212"/>
                <a:gd name="T6" fmla="*/ 2147483646 w 256"/>
                <a:gd name="T7" fmla="*/ 2147483646 h 212"/>
                <a:gd name="T8" fmla="*/ 2147483646 w 256"/>
                <a:gd name="T9" fmla="*/ 2147483646 h 212"/>
                <a:gd name="T10" fmla="*/ 2147483646 w 256"/>
                <a:gd name="T11" fmla="*/ 2147483646 h 212"/>
                <a:gd name="T12" fmla="*/ 0 w 256"/>
                <a:gd name="T13" fmla="*/ 2147483646 h 212"/>
                <a:gd name="T14" fmla="*/ 2147483646 w 256"/>
                <a:gd name="T15" fmla="*/ 2147483646 h 212"/>
                <a:gd name="T16" fmla="*/ 2147483646 w 256"/>
                <a:gd name="T17" fmla="*/ 2147483646 h 212"/>
                <a:gd name="T18" fmla="*/ 2147483646 w 256"/>
                <a:gd name="T19" fmla="*/ 2147483646 h 212"/>
                <a:gd name="T20" fmla="*/ 2147483646 w 256"/>
                <a:gd name="T21" fmla="*/ 2147483646 h 212"/>
                <a:gd name="T22" fmla="*/ 2147483646 w 256"/>
                <a:gd name="T23" fmla="*/ 0 h 212"/>
                <a:gd name="T24" fmla="*/ 2147483646 w 256"/>
                <a:gd name="T25" fmla="*/ 2147483646 h 212"/>
                <a:gd name="T26" fmla="*/ 2147483646 w 256"/>
                <a:gd name="T27" fmla="*/ 2147483646 h 212"/>
                <a:gd name="T28" fmla="*/ 2147483646 w 256"/>
                <a:gd name="T29" fmla="*/ 2147483646 h 212"/>
                <a:gd name="T30" fmla="*/ 2147483646 w 256"/>
                <a:gd name="T31" fmla="*/ 2147483646 h 212"/>
                <a:gd name="T32" fmla="*/ 2147483646 w 256"/>
                <a:gd name="T33" fmla="*/ 2147483646 h 212"/>
                <a:gd name="T34" fmla="*/ 2147483646 w 256"/>
                <a:gd name="T35" fmla="*/ 2147483646 h 212"/>
                <a:gd name="T36" fmla="*/ 2147483646 w 256"/>
                <a:gd name="T37" fmla="*/ 2147483646 h 212"/>
                <a:gd name="T38" fmla="*/ 2147483646 w 256"/>
                <a:gd name="T39" fmla="*/ 2147483646 h 212"/>
                <a:gd name="T40" fmla="*/ 2147483646 w 256"/>
                <a:gd name="T41" fmla="*/ 2147483646 h 212"/>
                <a:gd name="T42" fmla="*/ 2147483646 w 256"/>
                <a:gd name="T43" fmla="*/ 2147483646 h 212"/>
                <a:gd name="T44" fmla="*/ 2147483646 w 256"/>
                <a:gd name="T45" fmla="*/ 2147483646 h 212"/>
                <a:gd name="T46" fmla="*/ 2147483646 w 256"/>
                <a:gd name="T47" fmla="*/ 2147483646 h 212"/>
                <a:gd name="T48" fmla="*/ 2147483646 w 256"/>
                <a:gd name="T49" fmla="*/ 2147483646 h 212"/>
                <a:gd name="T50" fmla="*/ 2147483646 w 256"/>
                <a:gd name="T51" fmla="*/ 2147483646 h 212"/>
                <a:gd name="T52" fmla="*/ 2147483646 w 256"/>
                <a:gd name="T53" fmla="*/ 2147483646 h 212"/>
                <a:gd name="T54" fmla="*/ 2147483646 w 256"/>
                <a:gd name="T55" fmla="*/ 2147483646 h 212"/>
                <a:gd name="T56" fmla="*/ 2147483646 w 256"/>
                <a:gd name="T57" fmla="*/ 2147483646 h 21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6" h="212">
                  <a:moveTo>
                    <a:pt x="256" y="200"/>
                  </a:moveTo>
                  <a:cubicBezTo>
                    <a:pt x="256" y="207"/>
                    <a:pt x="251" y="212"/>
                    <a:pt x="244" y="212"/>
                  </a:cubicBezTo>
                  <a:cubicBezTo>
                    <a:pt x="244" y="212"/>
                    <a:pt x="244" y="212"/>
                    <a:pt x="244" y="212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5" y="212"/>
                    <a:pt x="0" y="207"/>
                    <a:pt x="0" y="200"/>
                  </a:cubicBezTo>
                  <a:cubicBezTo>
                    <a:pt x="0" y="198"/>
                    <a:pt x="1" y="195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20" y="2"/>
                    <a:pt x="124" y="0"/>
                    <a:pt x="128" y="0"/>
                  </a:cubicBezTo>
                  <a:cubicBezTo>
                    <a:pt x="132" y="0"/>
                    <a:pt x="136" y="2"/>
                    <a:pt x="138" y="6"/>
                  </a:cubicBezTo>
                  <a:cubicBezTo>
                    <a:pt x="138" y="6"/>
                    <a:pt x="138" y="6"/>
                    <a:pt x="138" y="6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5" y="196"/>
                    <a:pt x="256" y="198"/>
                    <a:pt x="256" y="200"/>
                  </a:cubicBezTo>
                  <a:moveTo>
                    <a:pt x="144" y="68"/>
                  </a:moveTo>
                  <a:cubicBezTo>
                    <a:pt x="144" y="59"/>
                    <a:pt x="137" y="52"/>
                    <a:pt x="128" y="52"/>
                  </a:cubicBezTo>
                  <a:cubicBezTo>
                    <a:pt x="119" y="52"/>
                    <a:pt x="112" y="59"/>
                    <a:pt x="112" y="6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12" y="137"/>
                    <a:pt x="119" y="144"/>
                    <a:pt x="128" y="144"/>
                  </a:cubicBezTo>
                  <a:cubicBezTo>
                    <a:pt x="137" y="144"/>
                    <a:pt x="144" y="137"/>
                    <a:pt x="144" y="128"/>
                  </a:cubicBezTo>
                  <a:lnTo>
                    <a:pt x="144" y="68"/>
                  </a:lnTo>
                  <a:close/>
                  <a:moveTo>
                    <a:pt x="128" y="156"/>
                  </a:moveTo>
                  <a:cubicBezTo>
                    <a:pt x="119" y="156"/>
                    <a:pt x="112" y="163"/>
                    <a:pt x="112" y="172"/>
                  </a:cubicBezTo>
                  <a:cubicBezTo>
                    <a:pt x="112" y="181"/>
                    <a:pt x="119" y="188"/>
                    <a:pt x="128" y="188"/>
                  </a:cubicBezTo>
                  <a:cubicBezTo>
                    <a:pt x="137" y="188"/>
                    <a:pt x="144" y="181"/>
                    <a:pt x="144" y="172"/>
                  </a:cubicBezTo>
                  <a:cubicBezTo>
                    <a:pt x="144" y="163"/>
                    <a:pt x="137" y="156"/>
                    <a:pt x="128" y="1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3664803" y="6154527"/>
            <a:ext cx="1406214" cy="1406214"/>
            <a:chOff x="3940236" y="6154527"/>
            <a:chExt cx="1406214" cy="1406214"/>
          </a:xfrm>
        </p:grpSpPr>
        <p:sp>
          <p:nvSpPr>
            <p:cNvPr id="71" name="椭圆 70"/>
            <p:cNvSpPr/>
            <p:nvPr/>
          </p:nvSpPr>
          <p:spPr>
            <a:xfrm>
              <a:off x="3940236" y="6154527"/>
              <a:ext cx="1406214" cy="1406214"/>
            </a:xfrm>
            <a:prstGeom prst="ellipse">
              <a:avLst/>
            </a:prstGeom>
            <a:gradFill>
              <a:gsLst>
                <a:gs pos="18000">
                  <a:srgbClr val="728EFF"/>
                </a:gs>
                <a:gs pos="73000">
                  <a:srgbClr val="9D3DFF"/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76" name="Freeform 189"/>
            <p:cNvSpPr>
              <a:spLocks noEditPoints="1"/>
            </p:cNvSpPr>
            <p:nvPr/>
          </p:nvSpPr>
          <p:spPr bwMode="auto">
            <a:xfrm>
              <a:off x="4380837" y="6488090"/>
              <a:ext cx="525010" cy="739087"/>
            </a:xfrm>
            <a:custGeom>
              <a:avLst/>
              <a:gdLst>
                <a:gd name="T0" fmla="*/ 2147483646 w 48"/>
                <a:gd name="T1" fmla="*/ 2147483646 h 67"/>
                <a:gd name="T2" fmla="*/ 2147483646 w 48"/>
                <a:gd name="T3" fmla="*/ 2147483646 h 67"/>
                <a:gd name="T4" fmla="*/ 2147483646 w 48"/>
                <a:gd name="T5" fmla="*/ 2147483646 h 67"/>
                <a:gd name="T6" fmla="*/ 2147483646 w 48"/>
                <a:gd name="T7" fmla="*/ 2147483646 h 67"/>
                <a:gd name="T8" fmla="*/ 2147483646 w 48"/>
                <a:gd name="T9" fmla="*/ 2147483646 h 67"/>
                <a:gd name="T10" fmla="*/ 2147483646 w 48"/>
                <a:gd name="T11" fmla="*/ 2147483646 h 67"/>
                <a:gd name="T12" fmla="*/ 2147483646 w 48"/>
                <a:gd name="T13" fmla="*/ 2147483646 h 67"/>
                <a:gd name="T14" fmla="*/ 2147483646 w 48"/>
                <a:gd name="T15" fmla="*/ 2147483646 h 67"/>
                <a:gd name="T16" fmla="*/ 2147483646 w 48"/>
                <a:gd name="T17" fmla="*/ 2147483646 h 67"/>
                <a:gd name="T18" fmla="*/ 2147483646 w 48"/>
                <a:gd name="T19" fmla="*/ 2147483646 h 67"/>
                <a:gd name="T20" fmla="*/ 2147483646 w 48"/>
                <a:gd name="T21" fmla="*/ 2147483646 h 67"/>
                <a:gd name="T22" fmla="*/ 2147483646 w 48"/>
                <a:gd name="T23" fmla="*/ 2147483646 h 67"/>
                <a:gd name="T24" fmla="*/ 2147483646 w 48"/>
                <a:gd name="T25" fmla="*/ 2147483646 h 67"/>
                <a:gd name="T26" fmla="*/ 2147483646 w 48"/>
                <a:gd name="T27" fmla="*/ 2147483646 h 67"/>
                <a:gd name="T28" fmla="*/ 2147483646 w 48"/>
                <a:gd name="T29" fmla="*/ 2147483646 h 67"/>
                <a:gd name="T30" fmla="*/ 2147483646 w 48"/>
                <a:gd name="T31" fmla="*/ 2147483646 h 67"/>
                <a:gd name="T32" fmla="*/ 2147483646 w 48"/>
                <a:gd name="T33" fmla="*/ 2147483646 h 67"/>
                <a:gd name="T34" fmla="*/ 2147483646 w 48"/>
                <a:gd name="T35" fmla="*/ 2147483646 h 67"/>
                <a:gd name="T36" fmla="*/ 2147483646 w 48"/>
                <a:gd name="T37" fmla="*/ 2147483646 h 67"/>
                <a:gd name="T38" fmla="*/ 2147483646 w 48"/>
                <a:gd name="T39" fmla="*/ 2147483646 h 67"/>
                <a:gd name="T40" fmla="*/ 2147483646 w 48"/>
                <a:gd name="T41" fmla="*/ 2147483646 h 67"/>
                <a:gd name="T42" fmla="*/ 2147483646 w 48"/>
                <a:gd name="T43" fmla="*/ 2147483646 h 67"/>
                <a:gd name="T44" fmla="*/ 0 w 48"/>
                <a:gd name="T45" fmla="*/ 2147483646 h 67"/>
                <a:gd name="T46" fmla="*/ 0 w 48"/>
                <a:gd name="T47" fmla="*/ 2147483646 h 67"/>
                <a:gd name="T48" fmla="*/ 2147483646 w 48"/>
                <a:gd name="T49" fmla="*/ 2147483646 h 67"/>
                <a:gd name="T50" fmla="*/ 2147483646 w 48"/>
                <a:gd name="T51" fmla="*/ 2147483646 h 67"/>
                <a:gd name="T52" fmla="*/ 2147483646 w 48"/>
                <a:gd name="T53" fmla="*/ 2147483646 h 67"/>
                <a:gd name="T54" fmla="*/ 2147483646 w 48"/>
                <a:gd name="T55" fmla="*/ 2147483646 h 67"/>
                <a:gd name="T56" fmla="*/ 2147483646 w 48"/>
                <a:gd name="T57" fmla="*/ 2147483646 h 67"/>
                <a:gd name="T58" fmla="*/ 2147483646 w 48"/>
                <a:gd name="T59" fmla="*/ 2147483646 h 67"/>
                <a:gd name="T60" fmla="*/ 2147483646 w 48"/>
                <a:gd name="T61" fmla="*/ 2147483646 h 67"/>
                <a:gd name="T62" fmla="*/ 2147483646 w 48"/>
                <a:gd name="T63" fmla="*/ 2147483646 h 67"/>
                <a:gd name="T64" fmla="*/ 2147483646 w 48"/>
                <a:gd name="T65" fmla="*/ 2147483646 h 67"/>
                <a:gd name="T66" fmla="*/ 2147483646 w 48"/>
                <a:gd name="T67" fmla="*/ 0 h 67"/>
                <a:gd name="T68" fmla="*/ 2147483646 w 48"/>
                <a:gd name="T69" fmla="*/ 2147483646 h 67"/>
                <a:gd name="T70" fmla="*/ 2147483646 w 48"/>
                <a:gd name="T71" fmla="*/ 2147483646 h 6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8" h="67">
                  <a:moveTo>
                    <a:pt x="45" y="42"/>
                  </a:moveTo>
                  <a:cubicBezTo>
                    <a:pt x="43" y="42"/>
                    <a:pt x="42" y="42"/>
                    <a:pt x="42" y="41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9"/>
                    <a:pt x="41" y="49"/>
                    <a:pt x="41" y="50"/>
                  </a:cubicBezTo>
                  <a:cubicBezTo>
                    <a:pt x="41" y="51"/>
                    <a:pt x="40" y="52"/>
                    <a:pt x="3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5"/>
                    <a:pt x="29" y="67"/>
                    <a:pt x="27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9" y="67"/>
                    <a:pt x="17" y="65"/>
                    <a:pt x="17" y="6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8" y="52"/>
                    <a:pt x="7" y="51"/>
                    <a:pt x="7" y="50"/>
                  </a:cubicBezTo>
                  <a:cubicBezTo>
                    <a:pt x="7" y="49"/>
                    <a:pt x="7" y="49"/>
                    <a:pt x="7" y="48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2"/>
                    <a:pt x="5" y="42"/>
                    <a:pt x="3" y="42"/>
                  </a:cubicBezTo>
                  <a:cubicBezTo>
                    <a:pt x="1" y="42"/>
                    <a:pt x="0" y="41"/>
                    <a:pt x="0" y="39"/>
                  </a:cubicBezTo>
                  <a:cubicBezTo>
                    <a:pt x="0" y="38"/>
                    <a:pt x="0" y="37"/>
                    <a:pt x="0" y="3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2" y="20"/>
                    <a:pt x="14" y="18"/>
                    <a:pt x="17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4" y="18"/>
                    <a:pt x="37" y="20"/>
                    <a:pt x="38" y="22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48" y="37"/>
                    <a:pt x="48" y="38"/>
                    <a:pt x="48" y="39"/>
                  </a:cubicBezTo>
                  <a:cubicBezTo>
                    <a:pt x="48" y="41"/>
                    <a:pt x="47" y="42"/>
                    <a:pt x="45" y="42"/>
                  </a:cubicBezTo>
                  <a:close/>
                  <a:moveTo>
                    <a:pt x="24" y="17"/>
                  </a:moveTo>
                  <a:cubicBezTo>
                    <a:pt x="19" y="17"/>
                    <a:pt x="16" y="13"/>
                    <a:pt x="16" y="8"/>
                  </a:cubicBezTo>
                  <a:cubicBezTo>
                    <a:pt x="16" y="4"/>
                    <a:pt x="19" y="0"/>
                    <a:pt x="24" y="0"/>
                  </a:cubicBezTo>
                  <a:cubicBezTo>
                    <a:pt x="29" y="0"/>
                    <a:pt x="33" y="4"/>
                    <a:pt x="33" y="8"/>
                  </a:cubicBezTo>
                  <a:cubicBezTo>
                    <a:pt x="33" y="13"/>
                    <a:pt x="29" y="17"/>
                    <a:pt x="2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69" name="组合 168"/>
          <p:cNvGrpSpPr/>
          <p:nvPr/>
        </p:nvGrpSpPr>
        <p:grpSpPr>
          <a:xfrm>
            <a:off x="744444" y="6154527"/>
            <a:ext cx="1406214" cy="1406214"/>
            <a:chOff x="792485" y="6154527"/>
            <a:chExt cx="1406214" cy="1406214"/>
          </a:xfrm>
        </p:grpSpPr>
        <p:sp>
          <p:nvSpPr>
            <p:cNvPr id="70" name="椭圆 69"/>
            <p:cNvSpPr/>
            <p:nvPr/>
          </p:nvSpPr>
          <p:spPr>
            <a:xfrm>
              <a:off x="792485" y="6154527"/>
              <a:ext cx="1406214" cy="1406214"/>
            </a:xfrm>
            <a:prstGeom prst="ellipse">
              <a:avLst/>
            </a:prstGeom>
            <a:gradFill>
              <a:gsLst>
                <a:gs pos="37000">
                  <a:srgbClr val="FD5FE0"/>
                </a:gs>
                <a:gs pos="99000">
                  <a:srgbClr val="FE5048"/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77" name="Freeform 42"/>
            <p:cNvSpPr>
              <a:spLocks noEditPoints="1"/>
            </p:cNvSpPr>
            <p:nvPr/>
          </p:nvSpPr>
          <p:spPr bwMode="auto">
            <a:xfrm>
              <a:off x="1152525" y="6603050"/>
              <a:ext cx="610673" cy="525643"/>
            </a:xfrm>
            <a:custGeom>
              <a:avLst/>
              <a:gdLst>
                <a:gd name="T0" fmla="*/ 2147483646 w 73"/>
                <a:gd name="T1" fmla="*/ 2147483646 h 63"/>
                <a:gd name="T2" fmla="*/ 2147483646 w 73"/>
                <a:gd name="T3" fmla="*/ 2147483646 h 63"/>
                <a:gd name="T4" fmla="*/ 2147483646 w 73"/>
                <a:gd name="T5" fmla="*/ 2147483646 h 63"/>
                <a:gd name="T6" fmla="*/ 2147483646 w 73"/>
                <a:gd name="T7" fmla="*/ 2147483646 h 63"/>
                <a:gd name="T8" fmla="*/ 2147483646 w 73"/>
                <a:gd name="T9" fmla="*/ 2147483646 h 63"/>
                <a:gd name="T10" fmla="*/ 2147483646 w 73"/>
                <a:gd name="T11" fmla="*/ 2147483646 h 63"/>
                <a:gd name="T12" fmla="*/ 2147483646 w 73"/>
                <a:gd name="T13" fmla="*/ 2147483646 h 63"/>
                <a:gd name="T14" fmla="*/ 2147483646 w 73"/>
                <a:gd name="T15" fmla="*/ 2147483646 h 63"/>
                <a:gd name="T16" fmla="*/ 2147483646 w 73"/>
                <a:gd name="T17" fmla="*/ 2147483646 h 63"/>
                <a:gd name="T18" fmla="*/ 0 w 73"/>
                <a:gd name="T19" fmla="*/ 2147483646 h 63"/>
                <a:gd name="T20" fmla="*/ 0 w 73"/>
                <a:gd name="T21" fmla="*/ 2147483646 h 63"/>
                <a:gd name="T22" fmla="*/ 2147483646 w 73"/>
                <a:gd name="T23" fmla="*/ 0 h 63"/>
                <a:gd name="T24" fmla="*/ 2147483646 w 73"/>
                <a:gd name="T25" fmla="*/ 0 h 63"/>
                <a:gd name="T26" fmla="*/ 2147483646 w 73"/>
                <a:gd name="T27" fmla="*/ 2147483646 h 63"/>
                <a:gd name="T28" fmla="*/ 2147483646 w 73"/>
                <a:gd name="T29" fmla="*/ 2147483646 h 63"/>
                <a:gd name="T30" fmla="*/ 2147483646 w 73"/>
                <a:gd name="T31" fmla="*/ 2147483646 h 63"/>
                <a:gd name="T32" fmla="*/ 2147483646 w 73"/>
                <a:gd name="T33" fmla="*/ 2147483646 h 63"/>
                <a:gd name="T34" fmla="*/ 2147483646 w 73"/>
                <a:gd name="T35" fmla="*/ 2147483646 h 63"/>
                <a:gd name="T36" fmla="*/ 2147483646 w 73"/>
                <a:gd name="T37" fmla="*/ 2147483646 h 63"/>
                <a:gd name="T38" fmla="*/ 2147483646 w 73"/>
                <a:gd name="T39" fmla="*/ 2147483646 h 63"/>
                <a:gd name="T40" fmla="*/ 2147483646 w 73"/>
                <a:gd name="T41" fmla="*/ 2147483646 h 63"/>
                <a:gd name="T42" fmla="*/ 2147483646 w 73"/>
                <a:gd name="T43" fmla="*/ 2147483646 h 63"/>
                <a:gd name="T44" fmla="*/ 2147483646 w 73"/>
                <a:gd name="T45" fmla="*/ 2147483646 h 63"/>
                <a:gd name="T46" fmla="*/ 2147483646 w 73"/>
                <a:gd name="T47" fmla="*/ 2147483646 h 6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45" name="椭圆 144"/>
          <p:cNvSpPr/>
          <p:nvPr/>
        </p:nvSpPr>
        <p:spPr>
          <a:xfrm>
            <a:off x="9211439" y="1435752"/>
            <a:ext cx="1516477" cy="1516477"/>
          </a:xfrm>
          <a:prstGeom prst="ellipse">
            <a:avLst/>
          </a:prstGeom>
          <a:gradFill>
            <a:gsLst>
              <a:gs pos="96000">
                <a:srgbClr val="3DC400"/>
              </a:gs>
              <a:gs pos="5000">
                <a:srgbClr val="00D489"/>
              </a:gs>
            </a:gsLst>
            <a:lin ang="5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166" name="组合 165"/>
          <p:cNvGrpSpPr/>
          <p:nvPr/>
        </p:nvGrpSpPr>
        <p:grpSpPr>
          <a:xfrm>
            <a:off x="3609672" y="3759606"/>
            <a:ext cx="1516477" cy="1516477"/>
            <a:chOff x="6340394" y="3310627"/>
            <a:chExt cx="1516477" cy="1516477"/>
          </a:xfrm>
        </p:grpSpPr>
        <p:sp>
          <p:nvSpPr>
            <p:cNvPr id="144" name="椭圆 143"/>
            <p:cNvSpPr/>
            <p:nvPr/>
          </p:nvSpPr>
          <p:spPr>
            <a:xfrm>
              <a:off x="6340394" y="3310627"/>
              <a:ext cx="1516477" cy="1516477"/>
            </a:xfrm>
            <a:prstGeom prst="ellipse">
              <a:avLst/>
            </a:prstGeom>
            <a:gradFill>
              <a:gsLst>
                <a:gs pos="37000">
                  <a:srgbClr val="FEB310"/>
                </a:gs>
                <a:gs pos="99000">
                  <a:srgbClr val="FF7D04"/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46" name="Freeform 146"/>
            <p:cNvSpPr>
              <a:spLocks noChangeArrowheads="1"/>
            </p:cNvSpPr>
            <p:nvPr/>
          </p:nvSpPr>
          <p:spPr bwMode="auto">
            <a:xfrm>
              <a:off x="6860125" y="3717792"/>
              <a:ext cx="477013" cy="661204"/>
            </a:xfrm>
            <a:custGeom>
              <a:avLst/>
              <a:gdLst>
                <a:gd name="T0" fmla="*/ 64505869 w 356"/>
                <a:gd name="T1" fmla="*/ 10798577 h 497"/>
                <a:gd name="T2" fmla="*/ 64505869 w 356"/>
                <a:gd name="T3" fmla="*/ 10798577 h 497"/>
                <a:gd name="T4" fmla="*/ 57406409 w 356"/>
                <a:gd name="T5" fmla="*/ 24796750 h 497"/>
                <a:gd name="T6" fmla="*/ 14402496 w 356"/>
                <a:gd name="T7" fmla="*/ 24796750 h 497"/>
                <a:gd name="T8" fmla="*/ 7302585 w 356"/>
                <a:gd name="T9" fmla="*/ 10798577 h 497"/>
                <a:gd name="T10" fmla="*/ 0 w 356"/>
                <a:gd name="T11" fmla="*/ 17797440 h 497"/>
                <a:gd name="T12" fmla="*/ 0 w 356"/>
                <a:gd name="T13" fmla="*/ 92187243 h 497"/>
                <a:gd name="T14" fmla="*/ 7302585 w 356"/>
                <a:gd name="T15" fmla="*/ 99186553 h 497"/>
                <a:gd name="T16" fmla="*/ 64505869 w 356"/>
                <a:gd name="T17" fmla="*/ 99186553 h 497"/>
                <a:gd name="T18" fmla="*/ 72011579 w 356"/>
                <a:gd name="T19" fmla="*/ 92187243 h 497"/>
                <a:gd name="T20" fmla="*/ 72011579 w 356"/>
                <a:gd name="T21" fmla="*/ 17797440 h 497"/>
                <a:gd name="T22" fmla="*/ 64505869 w 356"/>
                <a:gd name="T23" fmla="*/ 10798577 h 497"/>
                <a:gd name="T24" fmla="*/ 53755116 w 356"/>
                <a:gd name="T25" fmla="*/ 19597352 h 497"/>
                <a:gd name="T26" fmla="*/ 53755116 w 356"/>
                <a:gd name="T27" fmla="*/ 19597352 h 497"/>
                <a:gd name="T28" fmla="*/ 59231830 w 356"/>
                <a:gd name="T29" fmla="*/ 10798577 h 497"/>
                <a:gd name="T30" fmla="*/ 46655205 w 356"/>
                <a:gd name="T31" fmla="*/ 10798577 h 497"/>
                <a:gd name="T32" fmla="*/ 43003913 w 356"/>
                <a:gd name="T33" fmla="*/ 0 h 497"/>
                <a:gd name="T34" fmla="*/ 26979120 w 356"/>
                <a:gd name="T35" fmla="*/ 0 h 497"/>
                <a:gd name="T36" fmla="*/ 23327828 w 356"/>
                <a:gd name="T37" fmla="*/ 10798577 h 497"/>
                <a:gd name="T38" fmla="*/ 12373950 w 356"/>
                <a:gd name="T39" fmla="*/ 10798577 h 497"/>
                <a:gd name="T40" fmla="*/ 18053789 w 356"/>
                <a:gd name="T41" fmla="*/ 19597352 h 497"/>
                <a:gd name="T42" fmla="*/ 53755116 w 356"/>
                <a:gd name="T43" fmla="*/ 19597352 h 49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56" h="497">
                  <a:moveTo>
                    <a:pt x="318" y="54"/>
                  </a:moveTo>
                  <a:lnTo>
                    <a:pt x="318" y="54"/>
                  </a:lnTo>
                  <a:cubicBezTo>
                    <a:pt x="283" y="124"/>
                    <a:pt x="283" y="124"/>
                    <a:pt x="283" y="124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17" y="54"/>
                    <a:pt x="0" y="71"/>
                    <a:pt x="0" y="89"/>
                  </a:cubicBezTo>
                  <a:cubicBezTo>
                    <a:pt x="0" y="461"/>
                    <a:pt x="0" y="461"/>
                    <a:pt x="0" y="461"/>
                  </a:cubicBezTo>
                  <a:cubicBezTo>
                    <a:pt x="0" y="487"/>
                    <a:pt x="17" y="496"/>
                    <a:pt x="36" y="496"/>
                  </a:cubicBezTo>
                  <a:cubicBezTo>
                    <a:pt x="318" y="496"/>
                    <a:pt x="318" y="496"/>
                    <a:pt x="318" y="496"/>
                  </a:cubicBezTo>
                  <a:cubicBezTo>
                    <a:pt x="336" y="496"/>
                    <a:pt x="355" y="487"/>
                    <a:pt x="355" y="461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5" y="71"/>
                    <a:pt x="336" y="54"/>
                    <a:pt x="318" y="54"/>
                  </a:cubicBezTo>
                  <a:close/>
                  <a:moveTo>
                    <a:pt x="265" y="98"/>
                  </a:moveTo>
                  <a:lnTo>
                    <a:pt x="265" y="98"/>
                  </a:lnTo>
                  <a:cubicBezTo>
                    <a:pt x="292" y="54"/>
                    <a:pt x="292" y="54"/>
                    <a:pt x="292" y="54"/>
                  </a:cubicBezTo>
                  <a:cubicBezTo>
                    <a:pt x="230" y="54"/>
                    <a:pt x="230" y="54"/>
                    <a:pt x="230" y="54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89" y="98"/>
                    <a:pt x="89" y="98"/>
                    <a:pt x="89" y="98"/>
                  </a:cubicBezTo>
                  <a:lnTo>
                    <a:pt x="265" y="98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47" name="Freeform 40"/>
          <p:cNvSpPr>
            <a:spLocks noChangeArrowheads="1"/>
          </p:cNvSpPr>
          <p:nvPr/>
        </p:nvSpPr>
        <p:spPr bwMode="auto">
          <a:xfrm>
            <a:off x="9655606" y="1889364"/>
            <a:ext cx="628142" cy="609253"/>
          </a:xfrm>
          <a:custGeom>
            <a:avLst/>
            <a:gdLst>
              <a:gd name="T0" fmla="*/ 2147483646 w 587"/>
              <a:gd name="T1" fmla="*/ 2147483646 h 567"/>
              <a:gd name="T2" fmla="*/ 2147483646 w 587"/>
              <a:gd name="T3" fmla="*/ 2147483646 h 567"/>
              <a:gd name="T4" fmla="*/ 2147483646 w 587"/>
              <a:gd name="T5" fmla="*/ 2147483646 h 567"/>
              <a:gd name="T6" fmla="*/ 2147483646 w 587"/>
              <a:gd name="T7" fmla="*/ 2147483646 h 567"/>
              <a:gd name="T8" fmla="*/ 2147483646 w 587"/>
              <a:gd name="T9" fmla="*/ 2147483646 h 567"/>
              <a:gd name="T10" fmla="*/ 2147483646 w 587"/>
              <a:gd name="T11" fmla="*/ 2147483646 h 567"/>
              <a:gd name="T12" fmla="*/ 2147483646 w 587"/>
              <a:gd name="T13" fmla="*/ 2147483646 h 567"/>
              <a:gd name="T14" fmla="*/ 2147483646 w 587"/>
              <a:gd name="T15" fmla="*/ 2147483646 h 567"/>
              <a:gd name="T16" fmla="*/ 2147483646 w 587"/>
              <a:gd name="T17" fmla="*/ 2147483646 h 567"/>
              <a:gd name="T18" fmla="*/ 2147483646 w 587"/>
              <a:gd name="T19" fmla="*/ 2147483646 h 567"/>
              <a:gd name="T20" fmla="*/ 2147483646 w 587"/>
              <a:gd name="T21" fmla="*/ 2147483646 h 567"/>
              <a:gd name="T22" fmla="*/ 2147483646 w 587"/>
              <a:gd name="T23" fmla="*/ 2147483646 h 567"/>
              <a:gd name="T24" fmla="*/ 2147483646 w 587"/>
              <a:gd name="T25" fmla="*/ 2147483646 h 567"/>
              <a:gd name="T26" fmla="*/ 0 w 587"/>
              <a:gd name="T27" fmla="*/ 2147483646 h 567"/>
              <a:gd name="T28" fmla="*/ 0 w 587"/>
              <a:gd name="T29" fmla="*/ 2147483646 h 567"/>
              <a:gd name="T30" fmla="*/ 2147483646 w 587"/>
              <a:gd name="T31" fmla="*/ 2147483646 h 567"/>
              <a:gd name="T32" fmla="*/ 2147483646 w 587"/>
              <a:gd name="T33" fmla="*/ 2147483646 h 567"/>
              <a:gd name="T34" fmla="*/ 2147483646 w 587"/>
              <a:gd name="T35" fmla="*/ 2147483646 h 567"/>
              <a:gd name="T36" fmla="*/ 2147483646 w 587"/>
              <a:gd name="T37" fmla="*/ 2147483646 h 567"/>
              <a:gd name="T38" fmla="*/ 2147483646 w 587"/>
              <a:gd name="T39" fmla="*/ 2147483646 h 567"/>
              <a:gd name="T40" fmla="*/ 2147483646 w 587"/>
              <a:gd name="T41" fmla="*/ 2147483646 h 567"/>
              <a:gd name="T42" fmla="*/ 2147483646 w 587"/>
              <a:gd name="T43" fmla="*/ 2147483646 h 567"/>
              <a:gd name="T44" fmla="*/ 2147483646 w 587"/>
              <a:gd name="T45" fmla="*/ 2147483646 h 567"/>
              <a:gd name="T46" fmla="*/ 2147483646 w 587"/>
              <a:gd name="T47" fmla="*/ 2147483646 h 567"/>
              <a:gd name="T48" fmla="*/ 2147483646 w 587"/>
              <a:gd name="T49" fmla="*/ 2147483646 h 567"/>
              <a:gd name="T50" fmla="*/ 2147483646 w 587"/>
              <a:gd name="T51" fmla="*/ 2147483646 h 567"/>
              <a:gd name="T52" fmla="*/ 2147483646 w 587"/>
              <a:gd name="T53" fmla="*/ 2147483646 h 567"/>
              <a:gd name="T54" fmla="*/ 2147483646 w 587"/>
              <a:gd name="T55" fmla="*/ 2147483646 h 567"/>
              <a:gd name="T56" fmla="*/ 2147483646 w 587"/>
              <a:gd name="T57" fmla="*/ 2147483646 h 567"/>
              <a:gd name="T58" fmla="*/ 2147483646 w 587"/>
              <a:gd name="T59" fmla="*/ 2147483646 h 567"/>
              <a:gd name="T60" fmla="*/ 2147483646 w 587"/>
              <a:gd name="T61" fmla="*/ 2147483646 h 567"/>
              <a:gd name="T62" fmla="*/ 2147483646 w 587"/>
              <a:gd name="T63" fmla="*/ 2147483646 h 567"/>
              <a:gd name="T64" fmla="*/ 2147483646 w 587"/>
              <a:gd name="T65" fmla="*/ 2147483646 h 567"/>
              <a:gd name="T66" fmla="*/ 2147483646 w 587"/>
              <a:gd name="T67" fmla="*/ 2147483646 h 567"/>
              <a:gd name="T68" fmla="*/ 2147483646 w 587"/>
              <a:gd name="T69" fmla="*/ 2147483646 h 567"/>
              <a:gd name="T70" fmla="*/ 2147483646 w 587"/>
              <a:gd name="T71" fmla="*/ 2147483646 h 567"/>
              <a:gd name="T72" fmla="*/ 2147483646 w 587"/>
              <a:gd name="T73" fmla="*/ 2147483646 h 567"/>
              <a:gd name="T74" fmla="*/ 2147483646 w 587"/>
              <a:gd name="T75" fmla="*/ 2147483646 h 567"/>
              <a:gd name="T76" fmla="*/ 2147483646 w 587"/>
              <a:gd name="T77" fmla="*/ 2147483646 h 567"/>
              <a:gd name="T78" fmla="*/ 2147483646 w 587"/>
              <a:gd name="T79" fmla="*/ 2147483646 h 567"/>
              <a:gd name="T80" fmla="*/ 2147483646 w 587"/>
              <a:gd name="T81" fmla="*/ 0 h 567"/>
              <a:gd name="T82" fmla="*/ 2147483646 w 587"/>
              <a:gd name="T83" fmla="*/ 2147483646 h 567"/>
              <a:gd name="T84" fmla="*/ 2147483646 w 587"/>
              <a:gd name="T85" fmla="*/ 2147483646 h 567"/>
              <a:gd name="T86" fmla="*/ 2147483646 w 587"/>
              <a:gd name="T87" fmla="*/ 2147483646 h 567"/>
              <a:gd name="T88" fmla="*/ 2147483646 w 587"/>
              <a:gd name="T89" fmla="*/ 2147483646 h 567"/>
              <a:gd name="T90" fmla="*/ 2147483646 w 587"/>
              <a:gd name="T91" fmla="*/ 2147483646 h 56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87" h="567">
                <a:moveTo>
                  <a:pt x="558" y="474"/>
                </a:moveTo>
                <a:lnTo>
                  <a:pt x="558" y="474"/>
                </a:lnTo>
                <a:cubicBezTo>
                  <a:pt x="417" y="474"/>
                  <a:pt x="417" y="474"/>
                  <a:pt x="417" y="474"/>
                </a:cubicBezTo>
                <a:cubicBezTo>
                  <a:pt x="374" y="474"/>
                  <a:pt x="374" y="474"/>
                  <a:pt x="374" y="474"/>
                </a:cubicBezTo>
                <a:cubicBezTo>
                  <a:pt x="374" y="523"/>
                  <a:pt x="374" y="523"/>
                  <a:pt x="374" y="523"/>
                </a:cubicBezTo>
                <a:cubicBezTo>
                  <a:pt x="417" y="559"/>
                  <a:pt x="417" y="559"/>
                  <a:pt x="417" y="559"/>
                </a:cubicBezTo>
                <a:cubicBezTo>
                  <a:pt x="417" y="566"/>
                  <a:pt x="417" y="566"/>
                  <a:pt x="417" y="566"/>
                </a:cubicBezTo>
                <a:cubicBezTo>
                  <a:pt x="169" y="566"/>
                  <a:pt x="169" y="566"/>
                  <a:pt x="169" y="566"/>
                </a:cubicBezTo>
                <a:cubicBezTo>
                  <a:pt x="169" y="559"/>
                  <a:pt x="169" y="559"/>
                  <a:pt x="169" y="559"/>
                </a:cubicBezTo>
                <a:cubicBezTo>
                  <a:pt x="205" y="523"/>
                  <a:pt x="205" y="523"/>
                  <a:pt x="205" y="523"/>
                </a:cubicBezTo>
                <a:cubicBezTo>
                  <a:pt x="205" y="474"/>
                  <a:pt x="205" y="474"/>
                  <a:pt x="205" y="474"/>
                </a:cubicBezTo>
                <a:cubicBezTo>
                  <a:pt x="169" y="474"/>
                  <a:pt x="169" y="474"/>
                  <a:pt x="169" y="474"/>
                </a:cubicBezTo>
                <a:cubicBezTo>
                  <a:pt x="28" y="474"/>
                  <a:pt x="28" y="474"/>
                  <a:pt x="28" y="474"/>
                </a:cubicBezTo>
                <a:cubicBezTo>
                  <a:pt x="14" y="474"/>
                  <a:pt x="0" y="460"/>
                  <a:pt x="0" y="446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50"/>
                  <a:pt x="14" y="43"/>
                  <a:pt x="28" y="43"/>
                </a:cubicBezTo>
                <a:cubicBezTo>
                  <a:pt x="233" y="43"/>
                  <a:pt x="233" y="43"/>
                  <a:pt x="233" y="43"/>
                </a:cubicBezTo>
                <a:cubicBezTo>
                  <a:pt x="233" y="78"/>
                  <a:pt x="233" y="78"/>
                  <a:pt x="233" y="78"/>
                </a:cubicBezTo>
                <a:cubicBezTo>
                  <a:pt x="35" y="78"/>
                  <a:pt x="35" y="78"/>
                  <a:pt x="35" y="78"/>
                </a:cubicBezTo>
                <a:cubicBezTo>
                  <a:pt x="35" y="396"/>
                  <a:pt x="35" y="396"/>
                  <a:pt x="35" y="396"/>
                </a:cubicBezTo>
                <a:cubicBezTo>
                  <a:pt x="544" y="396"/>
                  <a:pt x="544" y="396"/>
                  <a:pt x="544" y="396"/>
                </a:cubicBezTo>
                <a:cubicBezTo>
                  <a:pt x="544" y="78"/>
                  <a:pt x="544" y="78"/>
                  <a:pt x="544" y="78"/>
                </a:cubicBezTo>
                <a:cubicBezTo>
                  <a:pt x="346" y="78"/>
                  <a:pt x="346" y="78"/>
                  <a:pt x="346" y="78"/>
                </a:cubicBezTo>
                <a:cubicBezTo>
                  <a:pt x="346" y="43"/>
                  <a:pt x="346" y="43"/>
                  <a:pt x="346" y="43"/>
                </a:cubicBezTo>
                <a:cubicBezTo>
                  <a:pt x="558" y="43"/>
                  <a:pt x="558" y="43"/>
                  <a:pt x="558" y="43"/>
                </a:cubicBezTo>
                <a:cubicBezTo>
                  <a:pt x="572" y="43"/>
                  <a:pt x="586" y="50"/>
                  <a:pt x="586" y="71"/>
                </a:cubicBezTo>
                <a:cubicBezTo>
                  <a:pt x="586" y="446"/>
                  <a:pt x="586" y="446"/>
                  <a:pt x="586" y="446"/>
                </a:cubicBezTo>
                <a:cubicBezTo>
                  <a:pt x="586" y="460"/>
                  <a:pt x="572" y="474"/>
                  <a:pt x="558" y="474"/>
                </a:cubicBezTo>
                <a:close/>
                <a:moveTo>
                  <a:pt x="389" y="163"/>
                </a:moveTo>
                <a:lnTo>
                  <a:pt x="389" y="163"/>
                </a:lnTo>
                <a:cubicBezTo>
                  <a:pt x="389" y="170"/>
                  <a:pt x="382" y="177"/>
                  <a:pt x="374" y="184"/>
                </a:cubicBezTo>
                <a:cubicBezTo>
                  <a:pt x="311" y="248"/>
                  <a:pt x="311" y="248"/>
                  <a:pt x="311" y="248"/>
                </a:cubicBezTo>
                <a:cubicBezTo>
                  <a:pt x="304" y="255"/>
                  <a:pt x="297" y="255"/>
                  <a:pt x="290" y="255"/>
                </a:cubicBezTo>
                <a:cubicBezTo>
                  <a:pt x="283" y="255"/>
                  <a:pt x="276" y="255"/>
                  <a:pt x="276" y="248"/>
                </a:cubicBezTo>
                <a:cubicBezTo>
                  <a:pt x="205" y="184"/>
                  <a:pt x="205" y="184"/>
                  <a:pt x="205" y="184"/>
                </a:cubicBezTo>
                <a:cubicBezTo>
                  <a:pt x="198" y="177"/>
                  <a:pt x="198" y="170"/>
                  <a:pt x="198" y="163"/>
                </a:cubicBezTo>
                <a:cubicBezTo>
                  <a:pt x="198" y="149"/>
                  <a:pt x="212" y="135"/>
                  <a:pt x="226" y="135"/>
                </a:cubicBezTo>
                <a:cubicBezTo>
                  <a:pt x="233" y="135"/>
                  <a:pt x="240" y="135"/>
                  <a:pt x="247" y="142"/>
                </a:cubicBezTo>
                <a:cubicBezTo>
                  <a:pt x="261" y="163"/>
                  <a:pt x="261" y="163"/>
                  <a:pt x="261" y="163"/>
                </a:cubicBezTo>
                <a:cubicBezTo>
                  <a:pt x="261" y="29"/>
                  <a:pt x="261" y="29"/>
                  <a:pt x="261" y="29"/>
                </a:cubicBezTo>
                <a:cubicBezTo>
                  <a:pt x="261" y="15"/>
                  <a:pt x="276" y="0"/>
                  <a:pt x="290" y="0"/>
                </a:cubicBezTo>
                <a:cubicBezTo>
                  <a:pt x="311" y="0"/>
                  <a:pt x="318" y="15"/>
                  <a:pt x="318" y="29"/>
                </a:cubicBezTo>
                <a:cubicBezTo>
                  <a:pt x="318" y="163"/>
                  <a:pt x="318" y="163"/>
                  <a:pt x="318" y="163"/>
                </a:cubicBezTo>
                <a:cubicBezTo>
                  <a:pt x="339" y="142"/>
                  <a:pt x="339" y="142"/>
                  <a:pt x="339" y="142"/>
                </a:cubicBezTo>
                <a:cubicBezTo>
                  <a:pt x="346" y="135"/>
                  <a:pt x="353" y="135"/>
                  <a:pt x="360" y="135"/>
                </a:cubicBezTo>
                <a:cubicBezTo>
                  <a:pt x="374" y="135"/>
                  <a:pt x="389" y="149"/>
                  <a:pt x="389" y="16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165" name="组合 164"/>
          <p:cNvGrpSpPr/>
          <p:nvPr/>
        </p:nvGrpSpPr>
        <p:grpSpPr>
          <a:xfrm>
            <a:off x="6553125" y="3759606"/>
            <a:ext cx="1516477" cy="1516477"/>
            <a:chOff x="3683700" y="3310627"/>
            <a:chExt cx="1516477" cy="1516477"/>
          </a:xfrm>
        </p:grpSpPr>
        <p:sp>
          <p:nvSpPr>
            <p:cNvPr id="143" name="椭圆 142"/>
            <p:cNvSpPr/>
            <p:nvPr/>
          </p:nvSpPr>
          <p:spPr>
            <a:xfrm>
              <a:off x="3683700" y="3310627"/>
              <a:ext cx="1516477" cy="1516477"/>
            </a:xfrm>
            <a:prstGeom prst="ellipse">
              <a:avLst/>
            </a:prstGeom>
            <a:gradFill>
              <a:gsLst>
                <a:gs pos="76000">
                  <a:srgbClr val="00CAEF"/>
                </a:gs>
                <a:gs pos="21000">
                  <a:srgbClr val="0086EE"/>
                </a:gs>
              </a:gsLst>
              <a:lin ang="150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155" name="Group 274"/>
            <p:cNvGrpSpPr/>
            <p:nvPr/>
          </p:nvGrpSpPr>
          <p:grpSpPr>
            <a:xfrm>
              <a:off x="4192749" y="3747755"/>
              <a:ext cx="528069" cy="558416"/>
              <a:chOff x="1497013" y="1843088"/>
              <a:chExt cx="276226" cy="292100"/>
            </a:xfrm>
            <a:solidFill>
              <a:srgbClr val="FFFFFF"/>
            </a:solidFill>
          </p:grpSpPr>
          <p:sp>
            <p:nvSpPr>
              <p:cNvPr id="156" name="Freeform 23"/>
              <p:cNvSpPr>
                <a:spLocks noEditPoints="1"/>
              </p:cNvSpPr>
              <p:nvPr/>
            </p:nvSpPr>
            <p:spPr bwMode="auto">
              <a:xfrm>
                <a:off x="1663701" y="1951038"/>
                <a:ext cx="109538" cy="184150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22"/>
                  </a:cxn>
                  <a:cxn ang="0">
                    <a:pos x="7" y="38"/>
                  </a:cxn>
                  <a:cxn ang="0">
                    <a:pos x="7" y="73"/>
                  </a:cxn>
                  <a:cxn ang="0">
                    <a:pos x="22" y="58"/>
                  </a:cxn>
                  <a:cxn ang="0">
                    <a:pos x="36" y="73"/>
                  </a:cxn>
                  <a:cxn ang="0">
                    <a:pos x="36" y="38"/>
                  </a:cxn>
                  <a:cxn ang="0">
                    <a:pos x="43" y="22"/>
                  </a:cxn>
                  <a:cxn ang="0">
                    <a:pos x="22" y="0"/>
                  </a:cxn>
                  <a:cxn ang="0">
                    <a:pos x="22" y="37"/>
                  </a:cxn>
                  <a:cxn ang="0">
                    <a:pos x="7" y="22"/>
                  </a:cxn>
                  <a:cxn ang="0">
                    <a:pos x="22" y="7"/>
                  </a:cxn>
                  <a:cxn ang="0">
                    <a:pos x="36" y="22"/>
                  </a:cxn>
                  <a:cxn ang="0">
                    <a:pos x="22" y="37"/>
                  </a:cxn>
                </a:cxnLst>
                <a:rect l="0" t="0" r="r" b="b"/>
                <a:pathLst>
                  <a:path w="43" h="73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28"/>
                      <a:pt x="3" y="34"/>
                      <a:pt x="7" y="38"/>
                    </a:cubicBezTo>
                    <a:cubicBezTo>
                      <a:pt x="7" y="73"/>
                      <a:pt x="7" y="73"/>
                      <a:pt x="7" y="73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36" y="73"/>
                      <a:pt x="36" y="73"/>
                      <a:pt x="36" y="73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40" y="34"/>
                      <a:pt x="43" y="28"/>
                      <a:pt x="43" y="22"/>
                    </a:cubicBezTo>
                    <a:cubicBezTo>
                      <a:pt x="43" y="10"/>
                      <a:pt x="34" y="0"/>
                      <a:pt x="22" y="0"/>
                    </a:cubicBezTo>
                    <a:close/>
                    <a:moveTo>
                      <a:pt x="22" y="37"/>
                    </a:moveTo>
                    <a:cubicBezTo>
                      <a:pt x="14" y="37"/>
                      <a:pt x="7" y="30"/>
                      <a:pt x="7" y="22"/>
                    </a:cubicBezTo>
                    <a:cubicBezTo>
                      <a:pt x="7" y="14"/>
                      <a:pt x="14" y="7"/>
                      <a:pt x="22" y="7"/>
                    </a:cubicBezTo>
                    <a:cubicBezTo>
                      <a:pt x="30" y="7"/>
                      <a:pt x="36" y="14"/>
                      <a:pt x="36" y="22"/>
                    </a:cubicBezTo>
                    <a:cubicBezTo>
                      <a:pt x="36" y="30"/>
                      <a:pt x="30" y="37"/>
                      <a:pt x="2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7" name="Freeform 24"/>
              <p:cNvSpPr>
                <a:spLocks/>
              </p:cNvSpPr>
              <p:nvPr/>
            </p:nvSpPr>
            <p:spPr bwMode="auto">
              <a:xfrm>
                <a:off x="1497013" y="1843088"/>
                <a:ext cx="239713" cy="292100"/>
              </a:xfrm>
              <a:custGeom>
                <a:avLst/>
                <a:gdLst/>
                <a:ahLst/>
                <a:cxnLst>
                  <a:cxn ang="0">
                    <a:pos x="78" y="160"/>
                  </a:cxn>
                  <a:cxn ang="0">
                    <a:pos x="24" y="160"/>
                  </a:cxn>
                  <a:cxn ang="0">
                    <a:pos x="24" y="22"/>
                  </a:cxn>
                  <a:cxn ang="0">
                    <a:pos x="89" y="22"/>
                  </a:cxn>
                  <a:cxn ang="0">
                    <a:pos x="123" y="57"/>
                  </a:cxn>
                  <a:cxn ang="0">
                    <a:pos x="151" y="57"/>
                  </a:cxn>
                  <a:cxn ang="0">
                    <a:pos x="151" y="52"/>
                  </a:cxn>
                  <a:cxn ang="0">
                    <a:pos x="99" y="0"/>
                  </a:cxn>
                  <a:cxn ang="0">
                    <a:pos x="0" y="0"/>
                  </a:cxn>
                  <a:cxn ang="0">
                    <a:pos x="0" y="184"/>
                  </a:cxn>
                  <a:cxn ang="0">
                    <a:pos x="101" y="184"/>
                  </a:cxn>
                  <a:cxn ang="0">
                    <a:pos x="78" y="162"/>
                  </a:cxn>
                  <a:cxn ang="0">
                    <a:pos x="78" y="160"/>
                  </a:cxn>
                </a:cxnLst>
                <a:rect l="0" t="0" r="r" b="b"/>
                <a:pathLst>
                  <a:path w="151" h="184">
                    <a:moveTo>
                      <a:pt x="78" y="160"/>
                    </a:moveTo>
                    <a:lnTo>
                      <a:pt x="24" y="160"/>
                    </a:lnTo>
                    <a:lnTo>
                      <a:pt x="24" y="22"/>
                    </a:lnTo>
                    <a:lnTo>
                      <a:pt x="89" y="22"/>
                    </a:lnTo>
                    <a:lnTo>
                      <a:pt x="123" y="57"/>
                    </a:lnTo>
                    <a:lnTo>
                      <a:pt x="151" y="57"/>
                    </a:lnTo>
                    <a:lnTo>
                      <a:pt x="151" y="52"/>
                    </a:lnTo>
                    <a:lnTo>
                      <a:pt x="99" y="0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101" y="184"/>
                    </a:lnTo>
                    <a:lnTo>
                      <a:pt x="78" y="162"/>
                    </a:lnTo>
                    <a:lnTo>
                      <a:pt x="78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8" name="Rectangle 25"/>
              <p:cNvSpPr>
                <a:spLocks noChangeArrowheads="1"/>
              </p:cNvSpPr>
              <p:nvPr/>
            </p:nvSpPr>
            <p:spPr bwMode="auto">
              <a:xfrm>
                <a:off x="1552576" y="1933575"/>
                <a:ext cx="93663" cy="174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9" name="Rectangle 26"/>
              <p:cNvSpPr>
                <a:spLocks noChangeArrowheads="1"/>
              </p:cNvSpPr>
              <p:nvPr/>
            </p:nvSpPr>
            <p:spPr bwMode="auto">
              <a:xfrm>
                <a:off x="1552576" y="1968500"/>
                <a:ext cx="93663" cy="2063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0" name="Rectangle 27"/>
              <p:cNvSpPr>
                <a:spLocks noChangeArrowheads="1"/>
              </p:cNvSpPr>
              <p:nvPr/>
            </p:nvSpPr>
            <p:spPr bwMode="auto">
              <a:xfrm>
                <a:off x="1552576" y="2006600"/>
                <a:ext cx="93663" cy="174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64" name="组合 163"/>
          <p:cNvGrpSpPr/>
          <p:nvPr/>
        </p:nvGrpSpPr>
        <p:grpSpPr>
          <a:xfrm>
            <a:off x="689313" y="3759606"/>
            <a:ext cx="1516477" cy="1516477"/>
            <a:chOff x="1027006" y="3310627"/>
            <a:chExt cx="1516477" cy="1516477"/>
          </a:xfrm>
        </p:grpSpPr>
        <p:sp>
          <p:nvSpPr>
            <p:cNvPr id="142" name="椭圆 141"/>
            <p:cNvSpPr/>
            <p:nvPr/>
          </p:nvSpPr>
          <p:spPr>
            <a:xfrm>
              <a:off x="1027006" y="3310627"/>
              <a:ext cx="1516477" cy="1516477"/>
            </a:xfrm>
            <a:prstGeom prst="ellipse">
              <a:avLst/>
            </a:prstGeom>
            <a:gradFill>
              <a:gsLst>
                <a:gs pos="37000">
                  <a:srgbClr val="FD5FE0"/>
                </a:gs>
                <a:gs pos="99000">
                  <a:srgbClr val="FE5048"/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161" name="Group 280"/>
            <p:cNvGrpSpPr/>
            <p:nvPr/>
          </p:nvGrpSpPr>
          <p:grpSpPr>
            <a:xfrm>
              <a:off x="1528523" y="3735612"/>
              <a:ext cx="506981" cy="586196"/>
              <a:chOff x="2708276" y="2427288"/>
              <a:chExt cx="254000" cy="293687"/>
            </a:xfrm>
            <a:solidFill>
              <a:srgbClr val="FFFFFF"/>
            </a:solidFill>
          </p:grpSpPr>
          <p:sp>
            <p:nvSpPr>
              <p:cNvPr id="162" name="Freeform 47"/>
              <p:cNvSpPr>
                <a:spLocks noEditPoints="1"/>
              </p:cNvSpPr>
              <p:nvPr/>
            </p:nvSpPr>
            <p:spPr bwMode="auto">
              <a:xfrm>
                <a:off x="2760663" y="2427288"/>
                <a:ext cx="146050" cy="73025"/>
              </a:xfrm>
              <a:custGeom>
                <a:avLst/>
                <a:gdLst/>
                <a:ahLst/>
                <a:cxnLst>
                  <a:cxn ang="0">
                    <a:pos x="58" y="14"/>
                  </a:cxn>
                  <a:cxn ang="0">
                    <a:pos x="44" y="14"/>
                  </a:cxn>
                  <a:cxn ang="0">
                    <a:pos x="29" y="0"/>
                  </a:cxn>
                  <a:cxn ang="0">
                    <a:pos x="15" y="14"/>
                  </a:cxn>
                  <a:cxn ang="0">
                    <a:pos x="0" y="14"/>
                  </a:cxn>
                  <a:cxn ang="0">
                    <a:pos x="0" y="29"/>
                  </a:cxn>
                  <a:cxn ang="0">
                    <a:pos x="58" y="29"/>
                  </a:cxn>
                  <a:cxn ang="0">
                    <a:pos x="58" y="14"/>
                  </a:cxn>
                  <a:cxn ang="0">
                    <a:pos x="29" y="22"/>
                  </a:cxn>
                  <a:cxn ang="0">
                    <a:pos x="22" y="14"/>
                  </a:cxn>
                  <a:cxn ang="0">
                    <a:pos x="29" y="7"/>
                  </a:cxn>
                  <a:cxn ang="0">
                    <a:pos x="37" y="14"/>
                  </a:cxn>
                  <a:cxn ang="0">
                    <a:pos x="29" y="22"/>
                  </a:cxn>
                </a:cxnLst>
                <a:rect l="0" t="0" r="r" b="b"/>
                <a:pathLst>
                  <a:path w="58" h="29">
                    <a:moveTo>
                      <a:pt x="58" y="14"/>
                    </a:moveTo>
                    <a:cubicBezTo>
                      <a:pt x="44" y="14"/>
                      <a:pt x="44" y="14"/>
                      <a:pt x="44" y="14"/>
                    </a:cubicBezTo>
                    <a:cubicBezTo>
                      <a:pt x="44" y="6"/>
                      <a:pt x="37" y="0"/>
                      <a:pt x="29" y="0"/>
                    </a:cubicBezTo>
                    <a:cubicBezTo>
                      <a:pt x="21" y="0"/>
                      <a:pt x="15" y="6"/>
                      <a:pt x="15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58" y="29"/>
                      <a:pt x="58" y="29"/>
                      <a:pt x="58" y="29"/>
                    </a:cubicBezTo>
                    <a:lnTo>
                      <a:pt x="58" y="14"/>
                    </a:lnTo>
                    <a:close/>
                    <a:moveTo>
                      <a:pt x="29" y="22"/>
                    </a:moveTo>
                    <a:cubicBezTo>
                      <a:pt x="25" y="22"/>
                      <a:pt x="22" y="18"/>
                      <a:pt x="22" y="14"/>
                    </a:cubicBezTo>
                    <a:cubicBezTo>
                      <a:pt x="22" y="10"/>
                      <a:pt x="25" y="7"/>
                      <a:pt x="29" y="7"/>
                    </a:cubicBezTo>
                    <a:cubicBezTo>
                      <a:pt x="33" y="7"/>
                      <a:pt x="37" y="10"/>
                      <a:pt x="37" y="14"/>
                    </a:cubicBezTo>
                    <a:cubicBezTo>
                      <a:pt x="37" y="18"/>
                      <a:pt x="33" y="22"/>
                      <a:pt x="29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3" name="Freeform 48"/>
              <p:cNvSpPr>
                <a:spLocks noEditPoints="1"/>
              </p:cNvSpPr>
              <p:nvPr/>
            </p:nvSpPr>
            <p:spPr bwMode="auto">
              <a:xfrm>
                <a:off x="2708276" y="2463800"/>
                <a:ext cx="254000" cy="257175"/>
              </a:xfrm>
              <a:custGeom>
                <a:avLst/>
                <a:gdLst/>
                <a:ahLst/>
                <a:cxnLst>
                  <a:cxn ang="0">
                    <a:pos x="138" y="0"/>
                  </a:cxn>
                  <a:cxn ang="0">
                    <a:pos x="138" y="35"/>
                  </a:cxn>
                  <a:cxn ang="0">
                    <a:pos x="22" y="35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162"/>
                  </a:cxn>
                  <a:cxn ang="0">
                    <a:pos x="160" y="162"/>
                  </a:cxn>
                  <a:cxn ang="0">
                    <a:pos x="160" y="0"/>
                  </a:cxn>
                  <a:cxn ang="0">
                    <a:pos x="138" y="0"/>
                  </a:cxn>
                  <a:cxn ang="0">
                    <a:pos x="74" y="138"/>
                  </a:cxn>
                  <a:cxn ang="0">
                    <a:pos x="66" y="128"/>
                  </a:cxn>
                  <a:cxn ang="0">
                    <a:pos x="33" y="97"/>
                  </a:cxn>
                  <a:cxn ang="0">
                    <a:pos x="51" y="81"/>
                  </a:cxn>
                  <a:cxn ang="0">
                    <a:pos x="74" y="105"/>
                  </a:cxn>
                  <a:cxn ang="0">
                    <a:pos x="120" y="58"/>
                  </a:cxn>
                  <a:cxn ang="0">
                    <a:pos x="138" y="74"/>
                  </a:cxn>
                  <a:cxn ang="0">
                    <a:pos x="74" y="138"/>
                  </a:cxn>
                </a:cxnLst>
                <a:rect l="0" t="0" r="r" b="b"/>
                <a:pathLst>
                  <a:path w="160" h="162">
                    <a:moveTo>
                      <a:pt x="138" y="0"/>
                    </a:moveTo>
                    <a:lnTo>
                      <a:pt x="138" y="35"/>
                    </a:lnTo>
                    <a:lnTo>
                      <a:pt x="22" y="35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162"/>
                    </a:lnTo>
                    <a:lnTo>
                      <a:pt x="160" y="162"/>
                    </a:lnTo>
                    <a:lnTo>
                      <a:pt x="160" y="0"/>
                    </a:lnTo>
                    <a:lnTo>
                      <a:pt x="138" y="0"/>
                    </a:lnTo>
                    <a:close/>
                    <a:moveTo>
                      <a:pt x="74" y="138"/>
                    </a:moveTo>
                    <a:lnTo>
                      <a:pt x="66" y="128"/>
                    </a:lnTo>
                    <a:lnTo>
                      <a:pt x="33" y="97"/>
                    </a:lnTo>
                    <a:lnTo>
                      <a:pt x="51" y="81"/>
                    </a:lnTo>
                    <a:lnTo>
                      <a:pt x="74" y="105"/>
                    </a:lnTo>
                    <a:lnTo>
                      <a:pt x="120" y="58"/>
                    </a:lnTo>
                    <a:lnTo>
                      <a:pt x="138" y="74"/>
                    </a:lnTo>
                    <a:lnTo>
                      <a:pt x="74" y="1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8683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215</Words>
  <Application>Microsoft Office PowerPoint</Application>
  <PresentationFormat>自定义</PresentationFormat>
  <Paragraphs>14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4</cp:revision>
  <dcterms:created xsi:type="dcterms:W3CDTF">2019-10-03T15:40:39Z</dcterms:created>
  <dcterms:modified xsi:type="dcterms:W3CDTF">2019-10-20T11:53:17Z</dcterms:modified>
</cp:coreProperties>
</file>