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6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08ED08A-1895-42A1-9A9E-F64672150BD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7" r="14557"/>
          <a:stretch/>
        </p:blipFill>
        <p:spPr>
          <a:xfrm>
            <a:off x="792485" y="1838633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408826C-3735-4A4D-A46F-463FAF5350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3" r="21873"/>
          <a:stretch/>
        </p:blipFill>
        <p:spPr>
          <a:xfrm>
            <a:off x="3400365" y="1838633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8DD74C9-79AC-4ECB-B846-46F9B92597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792485" y="4860409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B96E9DE6-85D8-4DCB-87DE-A1DB62D12E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3" r="21953"/>
          <a:stretch/>
        </p:blipFill>
        <p:spPr>
          <a:xfrm>
            <a:off x="6008245" y="1863769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D812165-864E-4445-A9F5-901662A7AA5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/>
        </p:blipFill>
        <p:spPr>
          <a:xfrm>
            <a:off x="6064367" y="4860409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87117F7-59B1-4B86-BA38-CF1DD8F748C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3428426" y="4860409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51FB735-5AD1-475B-9421-66219FE1B53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/>
        </p:blipFill>
        <p:spPr>
          <a:xfrm>
            <a:off x="8700308" y="4860409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371BAF0-5DBC-4D5E-84A6-0450D3E5C9A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3" r="15443"/>
          <a:stretch/>
        </p:blipFill>
        <p:spPr>
          <a:xfrm>
            <a:off x="8616125" y="1838633"/>
            <a:ext cx="1980252" cy="1980252"/>
          </a:xfrm>
          <a:prstGeom prst="ellipse">
            <a:avLst/>
          </a:prstGeom>
          <a:effectLst>
            <a:outerShdw blurRad="63500" sx="102000" sy="102000" algn="ctr" rotWithShape="0">
              <a:prstClr val="black">
                <a:alpha val="6000"/>
              </a:prstClr>
            </a:outerShdw>
          </a:effectLst>
        </p:spPr>
      </p:pic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3EC6A739-22C3-471C-AE78-9E6759190FED}"/>
              </a:ext>
            </a:extLst>
          </p:cNvPr>
          <p:cNvSpPr/>
          <p:nvPr/>
        </p:nvSpPr>
        <p:spPr>
          <a:xfrm>
            <a:off x="3510173" y="1920380"/>
            <a:ext cx="1816758" cy="1816758"/>
          </a:xfrm>
          <a:prstGeom prst="ellipse">
            <a:avLst/>
          </a:prstGeom>
          <a:solidFill>
            <a:srgbClr val="B1925F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7">
              <a:lnSpc>
                <a:spcPct val="130000"/>
              </a:lnSpc>
            </a:pPr>
            <a:endParaRPr lang="zh-CN" altLang="en-US" sz="1799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239305A3-0979-41CE-AB41-8476F0CFC638}"/>
              </a:ext>
            </a:extLst>
          </p:cNvPr>
          <p:cNvSpPr/>
          <p:nvPr/>
        </p:nvSpPr>
        <p:spPr>
          <a:xfrm>
            <a:off x="8798228" y="4942156"/>
            <a:ext cx="1816758" cy="1816758"/>
          </a:xfrm>
          <a:prstGeom prst="ellipse">
            <a:avLst/>
          </a:prstGeom>
          <a:solidFill>
            <a:srgbClr val="004443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277">
              <a:lnSpc>
                <a:spcPct val="130000"/>
              </a:lnSpc>
            </a:pPr>
            <a:endParaRPr lang="zh-CN" altLang="en-US" sz="1799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Freeform 144">
            <a:extLst>
              <a:ext uri="{FF2B5EF4-FFF2-40B4-BE49-F238E27FC236}">
                <a16:creationId xmlns:a16="http://schemas.microsoft.com/office/drawing/2014/main" xmlns="" id="{5BD0818A-2F3D-49E5-8C3E-45EE7AD13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588" y="5593735"/>
            <a:ext cx="554037" cy="513599"/>
          </a:xfrm>
          <a:custGeom>
            <a:avLst/>
            <a:gdLst>
              <a:gd name="T0" fmla="*/ 114881 w 602"/>
              <a:gd name="T1" fmla="*/ 0 h 559"/>
              <a:gd name="T2" fmla="*/ 114881 w 602"/>
              <a:gd name="T3" fmla="*/ 0 h 559"/>
              <a:gd name="T4" fmla="*/ 217118 w 602"/>
              <a:gd name="T5" fmla="*/ 84035 h 559"/>
              <a:gd name="T6" fmla="*/ 114881 w 602"/>
              <a:gd name="T7" fmla="*/ 165546 h 559"/>
              <a:gd name="T8" fmla="*/ 91760 w 602"/>
              <a:gd name="T9" fmla="*/ 163022 h 559"/>
              <a:gd name="T10" fmla="*/ 15173 w 602"/>
              <a:gd name="T11" fmla="*/ 193678 h 559"/>
              <a:gd name="T12" fmla="*/ 40822 w 602"/>
              <a:gd name="T13" fmla="*/ 147874 h 559"/>
              <a:gd name="T14" fmla="*/ 0 w 602"/>
              <a:gd name="T15" fmla="*/ 84035 h 559"/>
              <a:gd name="T16" fmla="*/ 114881 w 602"/>
              <a:gd name="T17" fmla="*/ 0 h 5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02" h="559">
                <a:moveTo>
                  <a:pt x="318" y="0"/>
                </a:moveTo>
                <a:lnTo>
                  <a:pt x="318" y="0"/>
                </a:lnTo>
                <a:cubicBezTo>
                  <a:pt x="495" y="0"/>
                  <a:pt x="601" y="106"/>
                  <a:pt x="601" y="233"/>
                </a:cubicBezTo>
                <a:cubicBezTo>
                  <a:pt x="601" y="360"/>
                  <a:pt x="495" y="459"/>
                  <a:pt x="318" y="459"/>
                </a:cubicBezTo>
                <a:cubicBezTo>
                  <a:pt x="297" y="459"/>
                  <a:pt x="276" y="452"/>
                  <a:pt x="254" y="452"/>
                </a:cubicBezTo>
                <a:cubicBezTo>
                  <a:pt x="170" y="558"/>
                  <a:pt x="42" y="537"/>
                  <a:pt x="42" y="537"/>
                </a:cubicBezTo>
                <a:cubicBezTo>
                  <a:pt x="134" y="494"/>
                  <a:pt x="134" y="417"/>
                  <a:pt x="113" y="410"/>
                </a:cubicBezTo>
                <a:cubicBezTo>
                  <a:pt x="42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išľíďè">
            <a:extLst>
              <a:ext uri="{FF2B5EF4-FFF2-40B4-BE49-F238E27FC236}">
                <a16:creationId xmlns:a16="http://schemas.microsoft.com/office/drawing/2014/main" xmlns="" id="{4B6C3F76-9752-4FDC-B998-412EA4333AB1}"/>
              </a:ext>
            </a:extLst>
          </p:cNvPr>
          <p:cNvSpPr/>
          <p:nvPr/>
        </p:nvSpPr>
        <p:spPr bwMode="auto">
          <a:xfrm>
            <a:off x="3730417" y="2676626"/>
            <a:ext cx="1598268" cy="641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请替换文字内容复制你的内容到到天边替换文字内容复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932C86E-ADF8-44EC-9569-C3438A0CF498}"/>
              </a:ext>
            </a:extLst>
          </p:cNvPr>
          <p:cNvSpPr/>
          <p:nvPr/>
        </p:nvSpPr>
        <p:spPr>
          <a:xfrm>
            <a:off x="3722797" y="239866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765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16291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245</Words>
  <Application>Microsoft Office PowerPoint</Application>
  <PresentationFormat>自定义</PresentationFormat>
  <Paragraphs>16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2019-10-20T11:47:13Z</dcterms:modified>
</cp:coreProperties>
</file>