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0" r:id="rId1"/>
    <p:sldMasterId id="2147483659" r:id="rId2"/>
  </p:sldMasterIdLst>
  <p:notesMasterIdLst>
    <p:notesMasterId r:id="rId24"/>
  </p:notesMasterIdLst>
  <p:sldIdLst>
    <p:sldId id="373" r:id="rId3"/>
    <p:sldId id="276" r:id="rId4"/>
    <p:sldId id="280" r:id="rId5"/>
    <p:sldId id="286" r:id="rId6"/>
    <p:sldId id="327" r:id="rId7"/>
    <p:sldId id="332" r:id="rId8"/>
    <p:sldId id="295" r:id="rId9"/>
    <p:sldId id="321" r:id="rId10"/>
    <p:sldId id="338" r:id="rId11"/>
    <p:sldId id="311" r:id="rId12"/>
    <p:sldId id="313" r:id="rId13"/>
    <p:sldId id="324" r:id="rId14"/>
    <p:sldId id="325" r:id="rId15"/>
    <p:sldId id="319" r:id="rId16"/>
    <p:sldId id="322" r:id="rId17"/>
    <p:sldId id="342" r:id="rId18"/>
    <p:sldId id="344" r:id="rId19"/>
    <p:sldId id="340" r:id="rId20"/>
    <p:sldId id="343" r:id="rId21"/>
    <p:sldId id="347" r:id="rId22"/>
    <p:sldId id="374" r:id="rId23"/>
  </p:sldIdLst>
  <p:sldSz cx="12192000" cy="6858000"/>
  <p:notesSz cx="6858000" cy="9144000"/>
  <p:custDataLst>
    <p:tags r:id="rId2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008D"/>
    <a:srgbClr val="F0F0F0"/>
    <a:srgbClr val="FCFCFC"/>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63" autoAdjust="0"/>
    <p:restoredTop sz="94660"/>
  </p:normalViewPr>
  <p:slideViewPr>
    <p:cSldViewPr snapToGrid="0">
      <p:cViewPr>
        <p:scale>
          <a:sx n="66" d="100"/>
          <a:sy n="66" d="100"/>
        </p:scale>
        <p:origin x="120" y="-137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t>2019/10/17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t>‹#›</a:t>
            </a:fld>
            <a:endParaRPr lang="zh-CN" altLang="en-US"/>
          </a:p>
        </p:txBody>
      </p:sp>
    </p:spTree>
    <p:extLst>
      <p:ext uri="{BB962C8B-B14F-4D97-AF65-F5344CB8AC3E}">
        <p14:creationId xmlns:p14="http://schemas.microsoft.com/office/powerpoint/2010/main" val="242325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2258524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1214382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1112855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13622949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4086372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1055793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3275552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41510501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38177928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18</a:t>
            </a:fld>
            <a:endParaRPr lang="zh-CN" altLang="en-US"/>
          </a:p>
        </p:txBody>
      </p:sp>
    </p:spTree>
    <p:extLst>
      <p:ext uri="{BB962C8B-B14F-4D97-AF65-F5344CB8AC3E}">
        <p14:creationId xmlns:p14="http://schemas.microsoft.com/office/powerpoint/2010/main" val="4119176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423144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2320708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4290111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1804267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2946387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430011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4269359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2745907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70579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385134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559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168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34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2682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56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9886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864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912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08540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255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960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693483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7950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26505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118660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786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4761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3526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6380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5" r:id="rId3"/>
    <p:sldLayoutId id="2147483656" r:id="rId4"/>
    <p:sldLayoutId id="2147483657" r:id="rId5"/>
    <p:sldLayoutId id="2147483658" r:id="rId6"/>
    <p:sldLayoutId id="214748365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2019/10/17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9223600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 Id="rId9" Type="http://schemas.openxmlformats.org/officeDocument/2006/relationships/image" Target="../media/image55.jpeg"/></Relationships>
</file>

<file path=ppt/slides/_rels/slide11.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jpeg"/><Relationship Id="rId7" Type="http://schemas.openxmlformats.org/officeDocument/2006/relationships/image" Target="../media/image60.jpeg"/><Relationship Id="rId12" Type="http://schemas.openxmlformats.org/officeDocument/2006/relationships/image" Target="../media/image6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9.jpeg"/><Relationship Id="rId11" Type="http://schemas.openxmlformats.org/officeDocument/2006/relationships/image" Target="../media/image64.jpeg"/><Relationship Id="rId5" Type="http://schemas.openxmlformats.org/officeDocument/2006/relationships/image" Target="../media/image58.jpeg"/><Relationship Id="rId10" Type="http://schemas.openxmlformats.org/officeDocument/2006/relationships/image" Target="../media/image63.jpeg"/><Relationship Id="rId4" Type="http://schemas.openxmlformats.org/officeDocument/2006/relationships/image" Target="../media/image57.jpeg"/><Relationship Id="rId9" Type="http://schemas.openxmlformats.org/officeDocument/2006/relationships/image" Target="../media/image62.jpeg"/></Relationships>
</file>

<file path=ppt/slides/_rels/slide1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1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2.jpeg"/><Relationship Id="rId4" Type="http://schemas.openxmlformats.org/officeDocument/2006/relationships/image" Target="../media/image71.jpeg"/></Relationships>
</file>

<file path=ppt/slides/_rels/slide14.xml.rels><?xml version="1.0" encoding="UTF-8" standalone="yes"?>
<Relationships xmlns="http://schemas.openxmlformats.org/package/2006/relationships"><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15.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16.xml.rels><?xml version="1.0" encoding="UTF-8" standalone="yes"?>
<Relationships xmlns="http://schemas.openxmlformats.org/package/2006/relationships"><Relationship Id="rId3" Type="http://schemas.openxmlformats.org/officeDocument/2006/relationships/image" Target="../media/image82.jpeg"/><Relationship Id="rId7" Type="http://schemas.openxmlformats.org/officeDocument/2006/relationships/image" Target="../media/image86.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17.xml.rels><?xml version="1.0" encoding="UTF-8" standalone="yes"?>
<Relationships xmlns="http://schemas.openxmlformats.org/package/2006/relationships"><Relationship Id="rId3" Type="http://schemas.openxmlformats.org/officeDocument/2006/relationships/image" Target="../media/image87.jpeg"/><Relationship Id="rId7" Type="http://schemas.openxmlformats.org/officeDocument/2006/relationships/image" Target="../media/image9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s>
</file>

<file path=ppt/slides/_rels/slide18.xml.rels><?xml version="1.0" encoding="UTF-8" standalone="yes"?>
<Relationships xmlns="http://schemas.openxmlformats.org/package/2006/relationships"><Relationship Id="rId3" Type="http://schemas.openxmlformats.org/officeDocument/2006/relationships/image" Target="../media/image92.jpeg"/><Relationship Id="rId7" Type="http://schemas.openxmlformats.org/officeDocument/2006/relationships/image" Target="../media/image96.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94.jpeg"/><Relationship Id="rId4" Type="http://schemas.openxmlformats.org/officeDocument/2006/relationships/image" Target="../media/image93.jpeg"/></Relationships>
</file>

<file path=ppt/slides/_rels/slide19.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8.jpe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1.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eg"/></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image" Target="../media/image43.jpeg"/><Relationship Id="rId5" Type="http://schemas.openxmlformats.org/officeDocument/2006/relationships/image" Target="../media/image37.jpeg"/><Relationship Id="rId10" Type="http://schemas.openxmlformats.org/officeDocument/2006/relationships/image" Target="../media/image42.jpeg"/><Relationship Id="rId4" Type="http://schemas.openxmlformats.org/officeDocument/2006/relationships/image" Target="../media/image36.jpeg"/><Relationship Id="rId9" Type="http://schemas.openxmlformats.org/officeDocument/2006/relationships/image" Target="../media/image41.jpeg"/></Relationships>
</file>

<file path=ppt/slides/_rels/slide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p:cNvSpPr/>
          <p:nvPr/>
        </p:nvSpPr>
        <p:spPr>
          <a:xfrm>
            <a:off x="-2022189" y="-1968684"/>
            <a:ext cx="6606965" cy="6606965"/>
          </a:xfrm>
          <a:prstGeom prst="diamond">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3501917" y="2400388"/>
            <a:ext cx="4678674" cy="467867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1060828" y="4840762"/>
            <a:ext cx="4678674" cy="4678674"/>
          </a:xfrm>
          <a:prstGeom prst="diamond">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p:cNvSpPr/>
          <p:nvPr/>
        </p:nvSpPr>
        <p:spPr>
          <a:xfrm>
            <a:off x="3570780" y="1398901"/>
            <a:ext cx="2311510" cy="231151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p:cNvSpPr/>
          <p:nvPr/>
        </p:nvSpPr>
        <p:spPr>
          <a:xfrm>
            <a:off x="2984377" y="-2171048"/>
            <a:ext cx="3405929" cy="3405929"/>
          </a:xfrm>
          <a:prstGeom prst="diamond">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p:cNvSpPr/>
          <p:nvPr/>
        </p:nvSpPr>
        <p:spPr>
          <a:xfrm>
            <a:off x="4803140" y="-505967"/>
            <a:ext cx="3660666" cy="3660666"/>
          </a:xfrm>
          <a:prstGeom prst="diamond">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p:cNvSpPr/>
          <p:nvPr/>
        </p:nvSpPr>
        <p:spPr>
          <a:xfrm>
            <a:off x="6722201" y="-2412760"/>
            <a:ext cx="3660666" cy="3660666"/>
          </a:xfrm>
          <a:prstGeom prst="diamond">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nvSpPr>
        <p:spPr>
          <a:xfrm>
            <a:off x="11317288" y="3537201"/>
            <a:ext cx="2311510" cy="231151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6390306" y="3969681"/>
            <a:ext cx="4698722" cy="1446550"/>
          </a:xfrm>
          <a:prstGeom prst="rect">
            <a:avLst/>
          </a:prstGeom>
          <a:noFill/>
        </p:spPr>
        <p:txBody>
          <a:bodyPr wrap="none" rtlCol="0">
            <a:spAutoFit/>
            <a:scene3d>
              <a:camera prst="orthographicFront"/>
              <a:lightRig rig="threePt" dir="t"/>
            </a:scene3d>
            <a:sp3d contourW="12700"/>
          </a:bodyPr>
          <a:lstStyle/>
          <a:p>
            <a:pPr algn="r"/>
            <a:r>
              <a:rPr lang="zh-CN" altLang="en-US" sz="4400" b="1" dirty="0">
                <a:solidFill>
                  <a:schemeClr val="tx2">
                    <a:lumMod val="50000"/>
                  </a:schemeClr>
                </a:solidFill>
                <a:latin typeface="Century Gothic" panose="020B0502020202020204" pitchFamily="34" charset="0"/>
              </a:rPr>
              <a:t>动态</a:t>
            </a:r>
            <a:r>
              <a:rPr lang="en-US" altLang="zh-CN" sz="4400" b="1" dirty="0">
                <a:solidFill>
                  <a:schemeClr val="tx2">
                    <a:lumMod val="50000"/>
                  </a:schemeClr>
                </a:solidFill>
                <a:latin typeface="Century Gothic" panose="020B0502020202020204" pitchFamily="34" charset="0"/>
              </a:rPr>
              <a:t>PPT</a:t>
            </a:r>
            <a:r>
              <a:rPr lang="zh-CN" altLang="en-US" sz="4400" b="1" dirty="0">
                <a:solidFill>
                  <a:schemeClr val="tx2">
                    <a:lumMod val="50000"/>
                  </a:schemeClr>
                </a:solidFill>
                <a:latin typeface="Century Gothic" panose="020B0502020202020204" pitchFamily="34" charset="0"/>
              </a:rPr>
              <a:t>模板</a:t>
            </a:r>
          </a:p>
          <a:p>
            <a:pPr algn="r"/>
            <a:r>
              <a:rPr lang="zh-CN" altLang="en-US" sz="4400" b="1" dirty="0">
                <a:solidFill>
                  <a:schemeClr val="tx2">
                    <a:lumMod val="50000"/>
                  </a:schemeClr>
                </a:solidFill>
                <a:latin typeface="Century Gothic" panose="020B0502020202020204" pitchFamily="34" charset="0"/>
              </a:rPr>
              <a:t>企业文化宣传画册</a:t>
            </a:r>
            <a:endParaRPr lang="en-US" altLang="zh-CN" sz="4400" b="1" dirty="0">
              <a:solidFill>
                <a:schemeClr val="tx2">
                  <a:lumMod val="50000"/>
                </a:schemeClr>
              </a:solidFill>
              <a:latin typeface="Century Gothic" panose="020B0502020202020204" pitchFamily="34" charset="0"/>
            </a:endParaRPr>
          </a:p>
        </p:txBody>
      </p:sp>
      <p:sp>
        <p:nvSpPr>
          <p:cNvPr id="11" name="文本框 10"/>
          <p:cNvSpPr txBox="1"/>
          <p:nvPr/>
        </p:nvSpPr>
        <p:spPr>
          <a:xfrm>
            <a:off x="6523355" y="3571255"/>
            <a:ext cx="4565673" cy="369332"/>
          </a:xfrm>
          <a:prstGeom prst="rect">
            <a:avLst/>
          </a:prstGeom>
          <a:noFill/>
        </p:spPr>
        <p:txBody>
          <a:bodyPr wrap="none" rtlCol="0">
            <a:spAutoFit/>
            <a:scene3d>
              <a:camera prst="orthographicFront"/>
              <a:lightRig rig="threePt" dir="t"/>
            </a:scene3d>
            <a:sp3d contourW="12700"/>
          </a:bodyPr>
          <a:lstStyle/>
          <a:p>
            <a:pPr algn="r"/>
            <a:r>
              <a:rPr lang="zh-CN" altLang="en-US" dirty="0">
                <a:solidFill>
                  <a:schemeClr val="accent1"/>
                </a:solidFill>
                <a:latin typeface="Century Gothic" panose="020B0502020202020204" pitchFamily="34" charset="0"/>
              </a:rPr>
              <a:t>公司介绍 </a:t>
            </a:r>
            <a:r>
              <a:rPr lang="en-US" altLang="zh-CN" dirty="0">
                <a:solidFill>
                  <a:schemeClr val="accent1"/>
                </a:solidFill>
                <a:latin typeface="Century Gothic" panose="020B0502020202020204" pitchFamily="34" charset="0"/>
              </a:rPr>
              <a:t>/ </a:t>
            </a:r>
            <a:r>
              <a:rPr lang="zh-CN" altLang="en-US" dirty="0">
                <a:solidFill>
                  <a:schemeClr val="accent1"/>
                </a:solidFill>
                <a:latin typeface="Century Gothic" panose="020B0502020202020204" pitchFamily="34" charset="0"/>
              </a:rPr>
              <a:t>产品宣传 </a:t>
            </a:r>
            <a:r>
              <a:rPr lang="en-US" altLang="zh-CN" dirty="0">
                <a:solidFill>
                  <a:schemeClr val="accent1"/>
                </a:solidFill>
                <a:latin typeface="Century Gothic" panose="020B0502020202020204" pitchFamily="34" charset="0"/>
              </a:rPr>
              <a:t>/ </a:t>
            </a:r>
            <a:r>
              <a:rPr lang="zh-CN" altLang="en-US" dirty="0">
                <a:solidFill>
                  <a:schemeClr val="accent1"/>
                </a:solidFill>
                <a:latin typeface="Century Gothic" panose="020B0502020202020204" pitchFamily="34" charset="0"/>
              </a:rPr>
              <a:t>企业文化 </a:t>
            </a:r>
            <a:r>
              <a:rPr lang="en-US" altLang="zh-CN" dirty="0">
                <a:solidFill>
                  <a:schemeClr val="accent1"/>
                </a:solidFill>
                <a:latin typeface="Century Gothic" panose="020B0502020202020204" pitchFamily="34" charset="0"/>
              </a:rPr>
              <a:t>/ </a:t>
            </a:r>
            <a:r>
              <a:rPr lang="zh-CN" altLang="en-US" dirty="0">
                <a:solidFill>
                  <a:schemeClr val="accent1"/>
                </a:solidFill>
                <a:latin typeface="Century Gothic" panose="020B0502020202020204" pitchFamily="34" charset="0"/>
              </a:rPr>
              <a:t>品牌展示</a:t>
            </a:r>
          </a:p>
        </p:txBody>
      </p:sp>
      <p:sp>
        <p:nvSpPr>
          <p:cNvPr id="12" name="文本框 11"/>
          <p:cNvSpPr txBox="1"/>
          <p:nvPr/>
        </p:nvSpPr>
        <p:spPr>
          <a:xfrm>
            <a:off x="5442554" y="5503448"/>
            <a:ext cx="5646474" cy="430887"/>
          </a:xfrm>
          <a:prstGeom prst="rect">
            <a:avLst/>
          </a:prstGeom>
          <a:noFill/>
        </p:spPr>
        <p:txBody>
          <a:bodyPr wrap="square" rtlCol="0">
            <a:spAutoFit/>
            <a:scene3d>
              <a:camera prst="orthographicFront"/>
              <a:lightRig rig="threePt" dir="t"/>
            </a:scene3d>
            <a:sp3d contourW="12700"/>
          </a:bodyPr>
          <a:lstStyle/>
          <a:p>
            <a:pPr algn="r"/>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cxnSp>
        <p:nvCxnSpPr>
          <p:cNvPr id="15" name="直接连接符 14"/>
          <p:cNvCxnSpPr/>
          <p:nvPr/>
        </p:nvCxnSpPr>
        <p:spPr>
          <a:xfrm flipH="1">
            <a:off x="4565597" y="3341485"/>
            <a:ext cx="1710580" cy="17105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523355" y="6263936"/>
            <a:ext cx="555501" cy="55549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8276313" y="1579559"/>
            <a:ext cx="1404912" cy="140491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9668351" y="302865"/>
            <a:ext cx="2378956" cy="237895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2384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par>
                          <p:cTn id="37" fill="hold">
                            <p:stCondLst>
                              <p:cond delay="1000"/>
                            </p:stCondLst>
                            <p:childTnLst>
                              <p:par>
                                <p:cTn id="38" presetID="22" presetClass="entr" presetSubtype="2"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right)">
                                      <p:cBhvr>
                                        <p:cTn id="40" dur="500"/>
                                        <p:tgtEl>
                                          <p:spTgt spid="19"/>
                                        </p:tgtEl>
                                      </p:cBhvr>
                                    </p:animEffect>
                                  </p:childTnLst>
                                </p:cTn>
                              </p:par>
                              <p:par>
                                <p:cTn id="41" presetID="22" presetClass="entr" presetSubtype="2"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right)">
                                      <p:cBhvr>
                                        <p:cTn id="43" dur="500"/>
                                        <p:tgtEl>
                                          <p:spTgt spid="21"/>
                                        </p:tgtEl>
                                      </p:cBhvr>
                                    </p:animEffect>
                                  </p:childTnLst>
                                </p:cTn>
                              </p:par>
                              <p:par>
                                <p:cTn id="44" presetID="22" presetClass="entr" presetSubtype="8"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par>
                                <p:cTn id="47" presetID="22" presetClass="entr" presetSubtype="8"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1500"/>
                            </p:stCondLst>
                            <p:childTnLst>
                              <p:par>
                                <p:cTn id="51" presetID="2" presetClass="entr" presetSubtype="2"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1+#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1+#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childTnLst>
                          </p:cTn>
                        </p:par>
                        <p:par>
                          <p:cTn id="63" fill="hold">
                            <p:stCondLst>
                              <p:cond delay="20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3" grpId="0" animBg="1"/>
      <p:bldP spid="10"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944024" y="1750220"/>
            <a:ext cx="3058896" cy="4116386"/>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189081" y="1750220"/>
            <a:ext cx="1883151" cy="1267413"/>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189081" y="3174706"/>
            <a:ext cx="1883151" cy="1267413"/>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89081" y="4599193"/>
            <a:ext cx="1883151" cy="1267413"/>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74713" y="1750220"/>
            <a:ext cx="1883151" cy="1267413"/>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74713" y="3174706"/>
            <a:ext cx="1883151" cy="1267413"/>
          </a:xfrm>
          <a:prstGeom prst="rect">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74713" y="4599193"/>
            <a:ext cx="1883151" cy="1267413"/>
          </a:xfrm>
          <a:prstGeom prst="rect">
            <a:avLst/>
          </a:prstGeom>
          <a:blipFill>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258392" y="1750220"/>
            <a:ext cx="3058896" cy="411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8415761" y="2339870"/>
            <a:ext cx="2734839" cy="2684446"/>
            <a:chOff x="874713" y="5110102"/>
            <a:chExt cx="2734839" cy="2684446"/>
          </a:xfrm>
        </p:grpSpPr>
        <p:sp>
          <p:nvSpPr>
            <p:cNvPr id="12" name="矩形 11"/>
            <p:cNvSpPr/>
            <p:nvPr/>
          </p:nvSpPr>
          <p:spPr>
            <a:xfrm>
              <a:off x="1272954" y="5128685"/>
              <a:ext cx="2129964" cy="646331"/>
            </a:xfrm>
            <a:prstGeom prst="rect">
              <a:avLst/>
            </a:prstGeom>
          </p:spPr>
          <p:txBody>
            <a:bodyPr wrap="square">
              <a:spAutoFit/>
              <a:scene3d>
                <a:camera prst="orthographicFront"/>
                <a:lightRig rig="threePt" dir="t">
                  <a:rot lat="0" lon="0" rev="0"/>
                </a:lightRig>
              </a:scene3d>
              <a:sp3d contourW="12700"/>
            </a:bodyPr>
            <a:lstStyle/>
            <a:p>
              <a:r>
                <a:rPr lang="en-US" altLang="zh-CN" b="1" dirty="0">
                  <a:solidFill>
                    <a:schemeClr val="bg1"/>
                  </a:solidFill>
                  <a:latin typeface="Century Gothic" panose="020B0502020202020204" pitchFamily="34" charset="0"/>
                  <a:ea typeface="微软雅黑" pitchFamily="34" charset="-122"/>
                </a:rPr>
                <a:t>BUSINESS </a:t>
              </a:r>
            </a:p>
            <a:p>
              <a:r>
                <a:rPr lang="en-US" altLang="zh-CN" dirty="0">
                  <a:solidFill>
                    <a:schemeClr val="bg1"/>
                  </a:solidFill>
                  <a:latin typeface="Century Gothic" panose="020B0502020202020204" pitchFamily="34" charset="0"/>
                  <a:ea typeface="微软雅黑" pitchFamily="34" charset="-122"/>
                </a:rPr>
                <a:t>BROCHURE</a:t>
              </a:r>
              <a:endParaRPr lang="zh-CN" altLang="en-US" dirty="0">
                <a:solidFill>
                  <a:schemeClr val="bg1"/>
                </a:solidFill>
                <a:latin typeface="Century Gothic" panose="020B0502020202020204" pitchFamily="34" charset="0"/>
                <a:ea typeface="微软雅黑" pitchFamily="34" charset="-122"/>
              </a:endParaRPr>
            </a:p>
          </p:txBody>
        </p:sp>
        <p:grpSp>
          <p:nvGrpSpPr>
            <p:cNvPr id="13" name="组合 12"/>
            <p:cNvGrpSpPr/>
            <p:nvPr/>
          </p:nvGrpSpPr>
          <p:grpSpPr>
            <a:xfrm>
              <a:off x="874713" y="5110102"/>
              <a:ext cx="382587" cy="382587"/>
              <a:chOff x="1974562" y="-1313014"/>
              <a:chExt cx="990600" cy="990600"/>
            </a:xfrm>
          </p:grpSpPr>
          <p:sp>
            <p:nvSpPr>
              <p:cNvPr id="15" name="椭圆 14"/>
              <p:cNvSpPr/>
              <p:nvPr/>
            </p:nvSpPr>
            <p:spPr>
              <a:xfrm>
                <a:off x="1974562" y="-1313014"/>
                <a:ext cx="990600"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16" name="燕尾形 15"/>
              <p:cNvSpPr/>
              <p:nvPr/>
            </p:nvSpPr>
            <p:spPr>
              <a:xfrm>
                <a:off x="2332412" y="-1064066"/>
                <a:ext cx="348311" cy="492702"/>
              </a:xfrm>
              <a:prstGeom prst="chevron">
                <a:avLst>
                  <a:gd name="adj" fmla="val 572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grpSp>
        <p:sp>
          <p:nvSpPr>
            <p:cNvPr id="14" name="矩形 13"/>
            <p:cNvSpPr/>
            <p:nvPr/>
          </p:nvSpPr>
          <p:spPr>
            <a:xfrm>
              <a:off x="1272953" y="5797848"/>
              <a:ext cx="2336599" cy="1996700"/>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100" dirty="0">
                  <a:solidFill>
                    <a:schemeClr val="bg1"/>
                  </a:solidFill>
                  <a:latin typeface="Century Gothic" panose="020B0502020202020204" pitchFamily="34" charset="0"/>
                  <a:ea typeface="微软雅黑" pitchFamily="34" charset="-122"/>
                </a:rPr>
                <a:t>以便应用到更广泛的领域中。利用幻灯片不仅可以创建演示文稿，还可以在互联网上召开面对面会议以便应用到更广泛的领域中以便应用到更广泛的领域中。利用幻灯片不仅可以创建演示文稿，还可以在互联网上召开面对面会议以便应用到更广泛的领域中以便应用到更广泛的领域中。</a:t>
              </a:r>
            </a:p>
          </p:txBody>
        </p:sp>
      </p:grpSp>
      <p:grpSp>
        <p:nvGrpSpPr>
          <p:cNvPr id="17" name="组合 16"/>
          <p:cNvGrpSpPr/>
          <p:nvPr/>
        </p:nvGrpSpPr>
        <p:grpSpPr>
          <a:xfrm>
            <a:off x="-913246" y="-102144"/>
            <a:ext cx="13105246" cy="1549944"/>
            <a:chOff x="-913246" y="-102144"/>
            <a:chExt cx="13105246" cy="1549944"/>
          </a:xfrm>
        </p:grpSpPr>
        <p:cxnSp>
          <p:nvCxnSpPr>
            <p:cNvPr id="18" name="直接连接符 17"/>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菱形 18"/>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1" name="文本框 20"/>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28423075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ppt_w</p:attrName>
                                        </p:attrNameLst>
                                      </p:cBhvr>
                                      <p:tavLst>
                                        <p:tav tm="0">
                                          <p:val>
                                            <p:fltVal val="0"/>
                                          </p:val>
                                        </p:tav>
                                        <p:tav tm="100000">
                                          <p:val>
                                            <p:strVal val="#ppt_w"/>
                                          </p:val>
                                        </p:tav>
                                      </p:tavLst>
                                    </p:anim>
                                    <p:anim calcmode="lin" valueType="num">
                                      <p:cBhvr>
                                        <p:cTn id="43" dur="500" fill="hold"/>
                                        <p:tgtEl>
                                          <p:spTgt spid="2"/>
                                        </p:tgtEl>
                                        <p:attrNameLst>
                                          <p:attrName>ppt_h</p:attrName>
                                        </p:attrNameLst>
                                      </p:cBhvr>
                                      <p:tavLst>
                                        <p:tav tm="0">
                                          <p:val>
                                            <p:fltVal val="0"/>
                                          </p:val>
                                        </p:tav>
                                        <p:tav tm="100000">
                                          <p:val>
                                            <p:strVal val="#ppt_h"/>
                                          </p:val>
                                        </p:tav>
                                      </p:tavLst>
                                    </p:anim>
                                    <p:animEffect transition="in" filter="fade">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3" y="1581150"/>
            <a:ext cx="2454658" cy="1450446"/>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37352" y="1581150"/>
            <a:ext cx="2454658" cy="1450446"/>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199992" y="1581150"/>
            <a:ext cx="2454658" cy="1450446"/>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862630" y="1581150"/>
            <a:ext cx="2454658" cy="1450446"/>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74713" y="3189552"/>
            <a:ext cx="2454658" cy="1450446"/>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862630" y="3189552"/>
            <a:ext cx="2454658" cy="1450446"/>
          </a:xfrm>
          <a:prstGeom prst="rect">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74713" y="4797954"/>
            <a:ext cx="2454658" cy="1450446"/>
          </a:xfrm>
          <a:prstGeom prst="rect">
            <a:avLst/>
          </a:prstGeom>
          <a:blipFill>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537352" y="4797954"/>
            <a:ext cx="2454658" cy="1450446"/>
          </a:xfrm>
          <a:prstGeom prst="rect">
            <a:avLst/>
          </a:prstGeom>
          <a:blipFill>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99992" y="4797954"/>
            <a:ext cx="2454658" cy="1450446"/>
          </a:xfrm>
          <a:prstGeom prst="rect">
            <a:avLst/>
          </a:prstGeom>
          <a:blipFill>
            <a:blip r:embed="rId1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862630" y="4797954"/>
            <a:ext cx="2454658" cy="1450446"/>
          </a:xfrm>
          <a:prstGeom prst="rect">
            <a:avLst/>
          </a:prstGeom>
          <a:blipFill>
            <a:blip r:embed="rId1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004804" y="3189552"/>
            <a:ext cx="8224113" cy="523220"/>
          </a:xfrm>
          <a:prstGeom prst="rect">
            <a:avLst/>
          </a:prstGeom>
        </p:spPr>
        <p:txBody>
          <a:bodyPr wrap="square">
            <a:spAutoFit/>
            <a:scene3d>
              <a:camera prst="orthographicFront"/>
              <a:lightRig rig="threePt" dir="t">
                <a:rot lat="0" lon="0" rev="0"/>
              </a:lightRig>
            </a:scene3d>
            <a:sp3d contourW="12700"/>
          </a:bodyPr>
          <a:lstStyle/>
          <a:p>
            <a:pPr algn="ctr"/>
            <a:r>
              <a:rPr lang="en-US" altLang="zh-CN" sz="2800" b="1" dirty="0">
                <a:solidFill>
                  <a:schemeClr val="accent1"/>
                </a:solidFill>
                <a:latin typeface="Century Gothic" panose="020B0502020202020204" pitchFamily="34" charset="0"/>
                <a:ea typeface="微软雅黑" pitchFamily="34" charset="-122"/>
              </a:rPr>
              <a:t>BUSINESS</a:t>
            </a:r>
            <a:r>
              <a:rPr lang="en-US" altLang="zh-CN" sz="2800" dirty="0">
                <a:solidFill>
                  <a:schemeClr val="accent1"/>
                </a:solidFill>
                <a:latin typeface="Century Gothic" panose="020B0502020202020204" pitchFamily="34" charset="0"/>
                <a:ea typeface="微软雅黑" pitchFamily="34" charset="-122"/>
              </a:rPr>
              <a:t>BROCHURE</a:t>
            </a:r>
            <a:endParaRPr lang="zh-CN" altLang="en-US" sz="2800" dirty="0">
              <a:solidFill>
                <a:schemeClr val="accent1"/>
              </a:solidFill>
              <a:latin typeface="Century Gothic" panose="020B0502020202020204" pitchFamily="34" charset="0"/>
              <a:ea typeface="微软雅黑" pitchFamily="34" charset="-122"/>
            </a:endParaRPr>
          </a:p>
        </p:txBody>
      </p:sp>
      <p:sp>
        <p:nvSpPr>
          <p:cNvPr id="16" name="矩形 15"/>
          <p:cNvSpPr/>
          <p:nvPr/>
        </p:nvSpPr>
        <p:spPr>
          <a:xfrm>
            <a:off x="3579071" y="3748093"/>
            <a:ext cx="5075580" cy="900246"/>
          </a:xfrm>
          <a:prstGeom prst="rect">
            <a:avLst/>
          </a:prstGeom>
        </p:spPr>
        <p:txBody>
          <a:bodyPr wrap="square">
            <a:spAutoFit/>
            <a:scene3d>
              <a:camera prst="orthographicFront"/>
              <a:lightRig rig="threePt" dir="t">
                <a:rot lat="0" lon="0" rev="0"/>
              </a:lightRig>
            </a:scene3d>
            <a:sp3d contourW="12700"/>
          </a:bodyPr>
          <a:lstStyle/>
          <a:p>
            <a:pPr algn="ct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a:t>
            </a:r>
          </a:p>
        </p:txBody>
      </p:sp>
      <p:grpSp>
        <p:nvGrpSpPr>
          <p:cNvPr id="14" name="组合 13"/>
          <p:cNvGrpSpPr/>
          <p:nvPr/>
        </p:nvGrpSpPr>
        <p:grpSpPr>
          <a:xfrm>
            <a:off x="-913246" y="-102144"/>
            <a:ext cx="13105246" cy="1549944"/>
            <a:chOff x="-913246" y="-102144"/>
            <a:chExt cx="13105246" cy="1549944"/>
          </a:xfrm>
        </p:grpSpPr>
        <p:cxnSp>
          <p:nvCxnSpPr>
            <p:cNvPr id="17" name="直接连接符 16"/>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菱形 17"/>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0" name="文本框 19"/>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2803987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9" grpId="0" animBg="1"/>
      <p:bldP spid="10" grpId="0" animBg="1"/>
      <p:bldP spid="11" grpId="0" animBg="1"/>
      <p:bldP spid="12" grpId="0" animBg="1"/>
      <p:bldP spid="13" grpId="0" animBg="1"/>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3" y="1900463"/>
            <a:ext cx="2556000" cy="220821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03571" y="1900463"/>
            <a:ext cx="2556000" cy="2208213"/>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132429" y="1900463"/>
            <a:ext cx="2556000" cy="2208213"/>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761287" y="1900463"/>
            <a:ext cx="2556000" cy="2208213"/>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74713" y="4266292"/>
            <a:ext cx="5184858" cy="5267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132430" y="4266292"/>
            <a:ext cx="5184858" cy="5267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159669" y="4298810"/>
            <a:ext cx="3290888"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bg1"/>
                </a:solidFill>
                <a:latin typeface="Century Gothic" panose="020B0502020202020204" pitchFamily="34" charset="0"/>
                <a:ea typeface="微软雅黑" pitchFamily="34" charset="-122"/>
              </a:rPr>
              <a:t>BUSINESS</a:t>
            </a:r>
            <a:r>
              <a:rPr lang="en-US" altLang="zh-CN" sz="2400" dirty="0">
                <a:solidFill>
                  <a:schemeClr val="bg1"/>
                </a:solidFill>
                <a:latin typeface="Century Gothic" panose="020B0502020202020204" pitchFamily="34" charset="0"/>
                <a:ea typeface="微软雅黑" pitchFamily="34" charset="-122"/>
              </a:rPr>
              <a:t>BROCHURE</a:t>
            </a:r>
            <a:endParaRPr lang="zh-CN" altLang="en-US" sz="2400" dirty="0">
              <a:solidFill>
                <a:schemeClr val="bg1"/>
              </a:solidFill>
              <a:latin typeface="Century Gothic" panose="020B0502020202020204" pitchFamily="34" charset="0"/>
              <a:ea typeface="微软雅黑" pitchFamily="34" charset="-122"/>
            </a:endParaRPr>
          </a:p>
        </p:txBody>
      </p:sp>
      <p:sp>
        <p:nvSpPr>
          <p:cNvPr id="9" name="矩形 8"/>
          <p:cNvSpPr/>
          <p:nvPr/>
        </p:nvSpPr>
        <p:spPr>
          <a:xfrm>
            <a:off x="6519069" y="4298810"/>
            <a:ext cx="3290888"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bg1"/>
                </a:solidFill>
                <a:latin typeface="Century Gothic" panose="020B0502020202020204" pitchFamily="34" charset="0"/>
                <a:ea typeface="微软雅黑" pitchFamily="34" charset="-122"/>
              </a:rPr>
              <a:t>BUSINESS</a:t>
            </a:r>
            <a:r>
              <a:rPr lang="en-US" altLang="zh-CN" sz="2400" dirty="0">
                <a:solidFill>
                  <a:schemeClr val="bg1"/>
                </a:solidFill>
                <a:latin typeface="Century Gothic" panose="020B0502020202020204" pitchFamily="34" charset="0"/>
                <a:ea typeface="微软雅黑" pitchFamily="34" charset="-122"/>
              </a:rPr>
              <a:t>BROCHURE</a:t>
            </a:r>
            <a:endParaRPr lang="zh-CN" altLang="en-US" sz="2400" dirty="0">
              <a:solidFill>
                <a:schemeClr val="bg1"/>
              </a:solidFill>
              <a:latin typeface="Century Gothic" panose="020B0502020202020204" pitchFamily="34" charset="0"/>
              <a:ea typeface="微软雅黑" pitchFamily="34" charset="-122"/>
            </a:endParaRPr>
          </a:p>
        </p:txBody>
      </p:sp>
      <p:sp>
        <p:nvSpPr>
          <p:cNvPr id="10" name="矩形 9"/>
          <p:cNvSpPr/>
          <p:nvPr/>
        </p:nvSpPr>
        <p:spPr>
          <a:xfrm>
            <a:off x="874713" y="4961286"/>
            <a:ext cx="5184858" cy="900246"/>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用户可以在投影仪或者计算机上进行演示，也可以将演示文稿打印出来，制作成胶片，以便应用到更广泛的领域中。利用幻灯片不仅可以创建演示文稿，还可以在互联网上召开面对面会议</a:t>
            </a:r>
          </a:p>
        </p:txBody>
      </p:sp>
      <p:sp>
        <p:nvSpPr>
          <p:cNvPr id="11" name="矩形 10"/>
          <p:cNvSpPr/>
          <p:nvPr/>
        </p:nvSpPr>
        <p:spPr>
          <a:xfrm>
            <a:off x="6132430" y="4961286"/>
            <a:ext cx="5184858" cy="900246"/>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用户可以在投影仪或者计算机上进行演示，也可以将演示文稿打印出来，制作成胶片，以便应用到更广泛的领域中。利用幻灯片不仅可以创建演示文稿，还可以在互联网上召开面对面会议</a:t>
            </a:r>
          </a:p>
        </p:txBody>
      </p:sp>
      <p:grpSp>
        <p:nvGrpSpPr>
          <p:cNvPr id="12" name="组合 11"/>
          <p:cNvGrpSpPr/>
          <p:nvPr/>
        </p:nvGrpSpPr>
        <p:grpSpPr>
          <a:xfrm>
            <a:off x="-913246" y="-102144"/>
            <a:ext cx="13105246" cy="1549944"/>
            <a:chOff x="-913246" y="-102144"/>
            <a:chExt cx="13105246" cy="1549944"/>
          </a:xfrm>
        </p:grpSpPr>
        <p:cxnSp>
          <p:nvCxnSpPr>
            <p:cNvPr id="13" name="直接连接符 12"/>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菱形 13"/>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16" name="文本框 15"/>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2206548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3"/>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3"/>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3" y="1581150"/>
            <a:ext cx="2775652" cy="220821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74713" y="3888922"/>
            <a:ext cx="2775652" cy="22082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784805" y="1581150"/>
            <a:ext cx="2775652" cy="4515985"/>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702176" y="1581150"/>
            <a:ext cx="4615112" cy="4515985"/>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085850" y="4245415"/>
            <a:ext cx="2393950" cy="1596826"/>
            <a:chOff x="874713" y="5110102"/>
            <a:chExt cx="2393950" cy="1596826"/>
          </a:xfrm>
        </p:grpSpPr>
        <p:sp>
          <p:nvSpPr>
            <p:cNvPr id="8" name="矩形 7"/>
            <p:cNvSpPr/>
            <p:nvPr/>
          </p:nvSpPr>
          <p:spPr>
            <a:xfrm>
              <a:off x="1272954" y="5128685"/>
              <a:ext cx="1741710" cy="646331"/>
            </a:xfrm>
            <a:prstGeom prst="rect">
              <a:avLst/>
            </a:prstGeom>
          </p:spPr>
          <p:txBody>
            <a:bodyPr wrap="square">
              <a:spAutoFit/>
              <a:scene3d>
                <a:camera prst="orthographicFront"/>
                <a:lightRig rig="threePt" dir="t">
                  <a:rot lat="0" lon="0" rev="0"/>
                </a:lightRig>
              </a:scene3d>
              <a:sp3d contourW="12700"/>
            </a:bodyPr>
            <a:lstStyle/>
            <a:p>
              <a:r>
                <a:rPr lang="en-US" altLang="zh-CN" b="1" dirty="0">
                  <a:solidFill>
                    <a:schemeClr val="bg1"/>
                  </a:solidFill>
                  <a:latin typeface="Century Gothic" panose="020B0502020202020204" pitchFamily="34" charset="0"/>
                  <a:ea typeface="微软雅黑" pitchFamily="34" charset="-122"/>
                </a:rPr>
                <a:t>BUSINESS </a:t>
              </a:r>
            </a:p>
            <a:p>
              <a:r>
                <a:rPr lang="en-US" altLang="zh-CN" dirty="0">
                  <a:solidFill>
                    <a:schemeClr val="bg1"/>
                  </a:solidFill>
                  <a:latin typeface="Century Gothic" panose="020B0502020202020204" pitchFamily="34" charset="0"/>
                  <a:ea typeface="微软雅黑" pitchFamily="34" charset="-122"/>
                </a:rPr>
                <a:t>BROCHURE</a:t>
              </a:r>
              <a:endParaRPr lang="zh-CN" altLang="en-US" dirty="0">
                <a:solidFill>
                  <a:schemeClr val="bg1"/>
                </a:solidFill>
                <a:latin typeface="Century Gothic" panose="020B0502020202020204" pitchFamily="34" charset="0"/>
                <a:ea typeface="微软雅黑" pitchFamily="34" charset="-122"/>
              </a:endParaRPr>
            </a:p>
          </p:txBody>
        </p:sp>
        <p:grpSp>
          <p:nvGrpSpPr>
            <p:cNvPr id="9" name="组合 8"/>
            <p:cNvGrpSpPr/>
            <p:nvPr/>
          </p:nvGrpSpPr>
          <p:grpSpPr>
            <a:xfrm>
              <a:off x="874713" y="5110102"/>
              <a:ext cx="382587" cy="382587"/>
              <a:chOff x="1974562" y="-1313014"/>
              <a:chExt cx="990600" cy="990600"/>
            </a:xfrm>
          </p:grpSpPr>
          <p:sp>
            <p:nvSpPr>
              <p:cNvPr id="11" name="椭圆 10"/>
              <p:cNvSpPr/>
              <p:nvPr/>
            </p:nvSpPr>
            <p:spPr>
              <a:xfrm>
                <a:off x="1974562" y="-1313014"/>
                <a:ext cx="990600"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12" name="燕尾形 11"/>
              <p:cNvSpPr/>
              <p:nvPr/>
            </p:nvSpPr>
            <p:spPr>
              <a:xfrm>
                <a:off x="2332412" y="-1064066"/>
                <a:ext cx="348311" cy="492702"/>
              </a:xfrm>
              <a:prstGeom prst="chevron">
                <a:avLst>
                  <a:gd name="adj" fmla="val 572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grpSp>
        <p:sp>
          <p:nvSpPr>
            <p:cNvPr id="10" name="矩形 9"/>
            <p:cNvSpPr/>
            <p:nvPr/>
          </p:nvSpPr>
          <p:spPr>
            <a:xfrm>
              <a:off x="1272954" y="5768209"/>
              <a:ext cx="1995709" cy="938719"/>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100" dirty="0">
                  <a:solidFill>
                    <a:schemeClr val="bg1"/>
                  </a:solidFill>
                  <a:latin typeface="Century Gothic" panose="020B0502020202020204" pitchFamily="34" charset="0"/>
                  <a:ea typeface="微软雅黑" pitchFamily="34" charset="-122"/>
                </a:rPr>
                <a:t>以便应用到更广泛的领域中。利用幻灯片不仅可以创建演示文稿，还可以在互联网上召开面对面会议</a:t>
              </a:r>
            </a:p>
          </p:txBody>
        </p:sp>
      </p:grpSp>
      <p:grpSp>
        <p:nvGrpSpPr>
          <p:cNvPr id="13" name="组合 12"/>
          <p:cNvGrpSpPr/>
          <p:nvPr/>
        </p:nvGrpSpPr>
        <p:grpSpPr>
          <a:xfrm>
            <a:off x="-913246" y="-102144"/>
            <a:ext cx="13105246" cy="1549944"/>
            <a:chOff x="-913246" y="-102144"/>
            <a:chExt cx="13105246" cy="1549944"/>
          </a:xfrm>
        </p:grpSpPr>
        <p:cxnSp>
          <p:nvCxnSpPr>
            <p:cNvPr id="14" name="直接连接符 13"/>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菱形 14"/>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17" name="文本框 16"/>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9013610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74713" y="4000500"/>
            <a:ext cx="3811587" cy="217011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818857" y="1714501"/>
            <a:ext cx="2093708" cy="1763192"/>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021219" y="1714501"/>
            <a:ext cx="2093708" cy="1763192"/>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223581" y="1714501"/>
            <a:ext cx="2093708" cy="1763192"/>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818857" y="3600450"/>
            <a:ext cx="6498431" cy="2570163"/>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874713" y="1714500"/>
            <a:ext cx="3811587" cy="2151063"/>
            <a:chOff x="874713" y="1714500"/>
            <a:chExt cx="3811587" cy="2151063"/>
          </a:xfrm>
        </p:grpSpPr>
        <p:sp>
          <p:nvSpPr>
            <p:cNvPr id="2" name="矩形 1"/>
            <p:cNvSpPr/>
            <p:nvPr/>
          </p:nvSpPr>
          <p:spPr>
            <a:xfrm>
              <a:off x="874713" y="1714500"/>
              <a:ext cx="3811587" cy="2151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298429" y="2122167"/>
              <a:ext cx="3036887" cy="1355526"/>
              <a:chOff x="874713" y="5110102"/>
              <a:chExt cx="3036887" cy="1355526"/>
            </a:xfrm>
          </p:grpSpPr>
          <p:sp>
            <p:nvSpPr>
              <p:cNvPr id="16" name="矩形 15"/>
              <p:cNvSpPr/>
              <p:nvPr/>
            </p:nvSpPr>
            <p:spPr>
              <a:xfrm>
                <a:off x="1272953" y="5128685"/>
                <a:ext cx="2638647" cy="369332"/>
              </a:xfrm>
              <a:prstGeom prst="rect">
                <a:avLst/>
              </a:prstGeom>
            </p:spPr>
            <p:txBody>
              <a:bodyPr wrap="square">
                <a:spAutoFit/>
                <a:scene3d>
                  <a:camera prst="orthographicFront"/>
                  <a:lightRig rig="threePt" dir="t">
                    <a:rot lat="0" lon="0" rev="0"/>
                  </a:lightRig>
                </a:scene3d>
                <a:sp3d contourW="12700"/>
              </a:bodyPr>
              <a:lstStyle/>
              <a:p>
                <a:r>
                  <a:rPr lang="en-US" altLang="zh-CN" b="1" dirty="0">
                    <a:solidFill>
                      <a:schemeClr val="bg1"/>
                    </a:solidFill>
                    <a:latin typeface="Century Gothic" panose="020B0502020202020204" pitchFamily="34" charset="0"/>
                    <a:ea typeface="微软雅黑" pitchFamily="34" charset="-122"/>
                  </a:rPr>
                  <a:t>BUSINESS </a:t>
                </a:r>
                <a:r>
                  <a:rPr lang="en-US" altLang="zh-CN" dirty="0">
                    <a:solidFill>
                      <a:schemeClr val="bg1"/>
                    </a:solidFill>
                    <a:latin typeface="Century Gothic" panose="020B0502020202020204" pitchFamily="34" charset="0"/>
                    <a:ea typeface="微软雅黑" pitchFamily="34" charset="-122"/>
                  </a:rPr>
                  <a:t>BROCHURE</a:t>
                </a:r>
                <a:endParaRPr lang="zh-CN" altLang="en-US" dirty="0">
                  <a:solidFill>
                    <a:schemeClr val="bg1"/>
                  </a:solidFill>
                  <a:latin typeface="Century Gothic" panose="020B0502020202020204" pitchFamily="34" charset="0"/>
                  <a:ea typeface="微软雅黑" pitchFamily="34" charset="-122"/>
                </a:endParaRPr>
              </a:p>
            </p:txBody>
          </p:sp>
          <p:grpSp>
            <p:nvGrpSpPr>
              <p:cNvPr id="17" name="组合 16"/>
              <p:cNvGrpSpPr/>
              <p:nvPr/>
            </p:nvGrpSpPr>
            <p:grpSpPr>
              <a:xfrm>
                <a:off x="874713" y="5110102"/>
                <a:ext cx="382587" cy="382587"/>
                <a:chOff x="1974562" y="-1313014"/>
                <a:chExt cx="990600" cy="990600"/>
              </a:xfrm>
            </p:grpSpPr>
            <p:sp>
              <p:nvSpPr>
                <p:cNvPr id="19" name="椭圆 18"/>
                <p:cNvSpPr/>
                <p:nvPr/>
              </p:nvSpPr>
              <p:spPr>
                <a:xfrm>
                  <a:off x="1974562" y="-1313014"/>
                  <a:ext cx="990600"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20" name="燕尾形 19"/>
                <p:cNvSpPr/>
                <p:nvPr/>
              </p:nvSpPr>
              <p:spPr>
                <a:xfrm>
                  <a:off x="2332412" y="-1064066"/>
                  <a:ext cx="348311" cy="492702"/>
                </a:xfrm>
                <a:prstGeom prst="chevron">
                  <a:avLst>
                    <a:gd name="adj" fmla="val 572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grpSp>
          <p:sp>
            <p:nvSpPr>
              <p:cNvPr id="18" name="矩形 17"/>
              <p:cNvSpPr/>
              <p:nvPr/>
            </p:nvSpPr>
            <p:spPr>
              <a:xfrm>
                <a:off x="1272953" y="5526909"/>
                <a:ext cx="2459705" cy="938719"/>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100" dirty="0">
                    <a:solidFill>
                      <a:schemeClr val="bg1"/>
                    </a:solidFill>
                    <a:latin typeface="Century Gothic" panose="020B0502020202020204" pitchFamily="34" charset="0"/>
                    <a:ea typeface="微软雅黑" pitchFamily="34" charset="-122"/>
                  </a:rPr>
                  <a:t>以便应用到更广泛的领域中。利用幻灯片不仅可以创建演示文稿，还可以在互联网上召开面对面会议以便应用到更广泛的领域中</a:t>
                </a:r>
              </a:p>
            </p:txBody>
          </p:sp>
        </p:grpSp>
      </p:grpSp>
      <p:grpSp>
        <p:nvGrpSpPr>
          <p:cNvPr id="21" name="组合 20"/>
          <p:cNvGrpSpPr/>
          <p:nvPr/>
        </p:nvGrpSpPr>
        <p:grpSpPr>
          <a:xfrm>
            <a:off x="-913246" y="-102144"/>
            <a:ext cx="13105246" cy="1549944"/>
            <a:chOff x="-913246" y="-102144"/>
            <a:chExt cx="13105246" cy="1549944"/>
          </a:xfrm>
        </p:grpSpPr>
        <p:cxnSp>
          <p:nvCxnSpPr>
            <p:cNvPr id="22" name="直接连接符 21"/>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 name="菱形 22"/>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5" name="文本框 24"/>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404618061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1+#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14" presetClass="entr" presetSubtype="1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3" y="1598612"/>
            <a:ext cx="5405461" cy="4383087"/>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380200" y="1598613"/>
            <a:ext cx="1400365" cy="1400365"/>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380200" y="3089974"/>
            <a:ext cx="1400365" cy="1400365"/>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380200" y="4581335"/>
            <a:ext cx="1400365" cy="1400365"/>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880590" y="1575837"/>
            <a:ext cx="3436698" cy="4329662"/>
            <a:chOff x="7880590" y="1575837"/>
            <a:chExt cx="3436698" cy="4329662"/>
          </a:xfrm>
        </p:grpSpPr>
        <p:sp>
          <p:nvSpPr>
            <p:cNvPr id="8" name="矩形 7"/>
            <p:cNvSpPr/>
            <p:nvPr/>
          </p:nvSpPr>
          <p:spPr>
            <a:xfrm>
              <a:off x="7904200" y="1598613"/>
              <a:ext cx="3413088" cy="3907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904200" y="3089974"/>
              <a:ext cx="3413088" cy="3907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04200" y="4581335"/>
              <a:ext cx="3413088" cy="3907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880591" y="1575837"/>
              <a:ext cx="3290888"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bg1"/>
                  </a:solidFill>
                  <a:latin typeface="Century Gothic" panose="020B0502020202020204" pitchFamily="34" charset="0"/>
                  <a:ea typeface="微软雅黑" pitchFamily="34" charset="-122"/>
                </a:rPr>
                <a:t>BUSINESS</a:t>
              </a:r>
              <a:r>
                <a:rPr lang="en-US" altLang="zh-CN" sz="2400" dirty="0">
                  <a:solidFill>
                    <a:schemeClr val="bg1"/>
                  </a:solidFill>
                  <a:latin typeface="Century Gothic" panose="020B0502020202020204" pitchFamily="34" charset="0"/>
                  <a:ea typeface="微软雅黑" pitchFamily="34" charset="-122"/>
                </a:rPr>
                <a:t>BROCHURE</a:t>
              </a:r>
              <a:endParaRPr lang="zh-CN" altLang="en-US" sz="2400" dirty="0">
                <a:solidFill>
                  <a:schemeClr val="bg1"/>
                </a:solidFill>
                <a:latin typeface="Century Gothic" panose="020B0502020202020204" pitchFamily="34" charset="0"/>
                <a:ea typeface="微软雅黑" pitchFamily="34" charset="-122"/>
              </a:endParaRPr>
            </a:p>
          </p:txBody>
        </p:sp>
        <p:sp>
          <p:nvSpPr>
            <p:cNvPr id="12" name="矩形 11"/>
            <p:cNvSpPr/>
            <p:nvPr/>
          </p:nvSpPr>
          <p:spPr>
            <a:xfrm>
              <a:off x="7880591" y="3054498"/>
              <a:ext cx="3290888"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bg1"/>
                  </a:solidFill>
                  <a:latin typeface="Century Gothic" panose="020B0502020202020204" pitchFamily="34" charset="0"/>
                  <a:ea typeface="微软雅黑" pitchFamily="34" charset="-122"/>
                </a:rPr>
                <a:t>BUSINESS</a:t>
              </a:r>
              <a:r>
                <a:rPr lang="en-US" altLang="zh-CN" sz="2400" dirty="0">
                  <a:solidFill>
                    <a:schemeClr val="bg1"/>
                  </a:solidFill>
                  <a:latin typeface="Century Gothic" panose="020B0502020202020204" pitchFamily="34" charset="0"/>
                  <a:ea typeface="微软雅黑" pitchFamily="34" charset="-122"/>
                </a:rPr>
                <a:t>BROCHURE</a:t>
              </a:r>
              <a:endParaRPr lang="zh-CN" altLang="en-US" sz="2400" dirty="0">
                <a:solidFill>
                  <a:schemeClr val="bg1"/>
                </a:solidFill>
                <a:latin typeface="Century Gothic" panose="020B0502020202020204" pitchFamily="34" charset="0"/>
                <a:ea typeface="微软雅黑" pitchFamily="34" charset="-122"/>
              </a:endParaRPr>
            </a:p>
          </p:txBody>
        </p:sp>
        <p:sp>
          <p:nvSpPr>
            <p:cNvPr id="13" name="矩形 12"/>
            <p:cNvSpPr/>
            <p:nvPr/>
          </p:nvSpPr>
          <p:spPr>
            <a:xfrm>
              <a:off x="7880591" y="4558559"/>
              <a:ext cx="3290888"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bg1"/>
                  </a:solidFill>
                  <a:latin typeface="Century Gothic" panose="020B0502020202020204" pitchFamily="34" charset="0"/>
                  <a:ea typeface="微软雅黑" pitchFamily="34" charset="-122"/>
                </a:rPr>
                <a:t>BUSINESS</a:t>
              </a:r>
              <a:r>
                <a:rPr lang="en-US" altLang="zh-CN" sz="2400" dirty="0">
                  <a:solidFill>
                    <a:schemeClr val="bg1"/>
                  </a:solidFill>
                  <a:latin typeface="Century Gothic" panose="020B0502020202020204" pitchFamily="34" charset="0"/>
                  <a:ea typeface="微软雅黑" pitchFamily="34" charset="-122"/>
                </a:rPr>
                <a:t>BROCHURE</a:t>
              </a:r>
              <a:endParaRPr lang="zh-CN" altLang="en-US" sz="2400" dirty="0">
                <a:solidFill>
                  <a:schemeClr val="bg1"/>
                </a:solidFill>
                <a:latin typeface="Century Gothic" panose="020B0502020202020204" pitchFamily="34" charset="0"/>
                <a:ea typeface="微软雅黑" pitchFamily="34" charset="-122"/>
              </a:endParaRPr>
            </a:p>
          </p:txBody>
        </p:sp>
        <p:sp>
          <p:nvSpPr>
            <p:cNvPr id="14" name="矩形 13"/>
            <p:cNvSpPr/>
            <p:nvPr/>
          </p:nvSpPr>
          <p:spPr>
            <a:xfrm>
              <a:off x="7880590" y="2014198"/>
              <a:ext cx="3436697" cy="900246"/>
            </a:xfrm>
            <a:prstGeom prst="rect">
              <a:avLst/>
            </a:prstGeom>
          </p:spPr>
          <p:txBody>
            <a:bodyPr wrap="square">
              <a:spAutoFit/>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a:t>
              </a:r>
            </a:p>
          </p:txBody>
        </p:sp>
        <p:sp>
          <p:nvSpPr>
            <p:cNvPr id="15" name="矩形 14"/>
            <p:cNvSpPr/>
            <p:nvPr/>
          </p:nvSpPr>
          <p:spPr>
            <a:xfrm>
              <a:off x="7880590" y="3504689"/>
              <a:ext cx="3436697" cy="900246"/>
            </a:xfrm>
            <a:prstGeom prst="rect">
              <a:avLst/>
            </a:prstGeom>
          </p:spPr>
          <p:txBody>
            <a:bodyPr wrap="square">
              <a:spAutoFit/>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a:t>
              </a:r>
            </a:p>
          </p:txBody>
        </p:sp>
        <p:sp>
          <p:nvSpPr>
            <p:cNvPr id="16" name="矩形 15"/>
            <p:cNvSpPr/>
            <p:nvPr/>
          </p:nvSpPr>
          <p:spPr>
            <a:xfrm>
              <a:off x="7880590" y="5005253"/>
              <a:ext cx="3436697" cy="900246"/>
            </a:xfrm>
            <a:prstGeom prst="rect">
              <a:avLst/>
            </a:prstGeom>
          </p:spPr>
          <p:txBody>
            <a:bodyPr wrap="square">
              <a:spAutoFit/>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a:t>
              </a:r>
            </a:p>
          </p:txBody>
        </p:sp>
      </p:grpSp>
      <p:grpSp>
        <p:nvGrpSpPr>
          <p:cNvPr id="17" name="组合 16"/>
          <p:cNvGrpSpPr/>
          <p:nvPr/>
        </p:nvGrpSpPr>
        <p:grpSpPr>
          <a:xfrm>
            <a:off x="-913246" y="-102144"/>
            <a:ext cx="13105246" cy="1549944"/>
            <a:chOff x="-913246" y="-102144"/>
            <a:chExt cx="13105246" cy="1549944"/>
          </a:xfrm>
        </p:grpSpPr>
        <p:cxnSp>
          <p:nvCxnSpPr>
            <p:cNvPr id="18" name="直接连接符 17"/>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菱形 18"/>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1" name="文本框 20"/>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061559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1000"/>
                            </p:stCondLst>
                            <p:childTnLst>
                              <p:par>
                                <p:cTn id="25" presetID="22" presetClass="entr" presetSubtype="1"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up)">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3" y="1598613"/>
            <a:ext cx="2808287" cy="1430777"/>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74713" y="3124775"/>
            <a:ext cx="2808287" cy="1430777"/>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74713" y="4650936"/>
            <a:ext cx="2808287" cy="1430777"/>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578600" y="1598613"/>
            <a:ext cx="4051300" cy="2747962"/>
          </a:xfrm>
          <a:prstGeom prst="rect">
            <a:avLst/>
          </a:prstGeom>
          <a:blipFill>
            <a:blip r:embed="rId6"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00900" y="3333751"/>
            <a:ext cx="4051300" cy="2747962"/>
          </a:xfrm>
          <a:prstGeom prst="rect">
            <a:avLst/>
          </a:prstGeom>
          <a:blipFill>
            <a:blip r:embed="rId7"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3909220" y="1736725"/>
            <a:ext cx="2811241" cy="4399090"/>
            <a:chOff x="874713" y="5065185"/>
            <a:chExt cx="2811241" cy="4399090"/>
          </a:xfrm>
        </p:grpSpPr>
        <p:sp>
          <p:nvSpPr>
            <p:cNvPr id="17" name="矩形 16"/>
            <p:cNvSpPr/>
            <p:nvPr/>
          </p:nvSpPr>
          <p:spPr>
            <a:xfrm>
              <a:off x="1272954" y="5065185"/>
              <a:ext cx="2413000" cy="830997"/>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accent1"/>
                  </a:solidFill>
                  <a:latin typeface="Century Gothic" panose="020B0502020202020204" pitchFamily="34" charset="0"/>
                  <a:ea typeface="微软雅黑" pitchFamily="34" charset="-122"/>
                </a:rPr>
                <a:t>BUSINESS </a:t>
              </a:r>
            </a:p>
            <a:p>
              <a:r>
                <a:rPr lang="en-US" altLang="zh-CN" sz="2400" dirty="0">
                  <a:solidFill>
                    <a:schemeClr val="accent1"/>
                  </a:solidFill>
                  <a:latin typeface="Century Gothic" panose="020B0502020202020204" pitchFamily="34" charset="0"/>
                  <a:ea typeface="微软雅黑" pitchFamily="34" charset="-122"/>
                </a:rPr>
                <a:t>BROCHURE</a:t>
              </a:r>
              <a:endParaRPr lang="zh-CN" altLang="en-US" sz="2400" dirty="0">
                <a:solidFill>
                  <a:schemeClr val="accent1"/>
                </a:solidFill>
                <a:latin typeface="Century Gothic" panose="020B0502020202020204" pitchFamily="34" charset="0"/>
                <a:ea typeface="微软雅黑" pitchFamily="34" charset="-122"/>
              </a:endParaRPr>
            </a:p>
          </p:txBody>
        </p:sp>
        <p:grpSp>
          <p:nvGrpSpPr>
            <p:cNvPr id="18" name="组合 17"/>
            <p:cNvGrpSpPr/>
            <p:nvPr/>
          </p:nvGrpSpPr>
          <p:grpSpPr>
            <a:xfrm>
              <a:off x="874713" y="5110102"/>
              <a:ext cx="382587" cy="382587"/>
              <a:chOff x="1974562" y="-1313014"/>
              <a:chExt cx="990600" cy="990600"/>
            </a:xfrm>
          </p:grpSpPr>
          <p:sp>
            <p:nvSpPr>
              <p:cNvPr id="20" name="椭圆 19"/>
              <p:cNvSpPr/>
              <p:nvPr/>
            </p:nvSpPr>
            <p:spPr>
              <a:xfrm>
                <a:off x="1974562" y="-1313014"/>
                <a:ext cx="990600" cy="990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燕尾形 20"/>
              <p:cNvSpPr/>
              <p:nvPr/>
            </p:nvSpPr>
            <p:spPr>
              <a:xfrm>
                <a:off x="2332412" y="-1064066"/>
                <a:ext cx="348311" cy="492702"/>
              </a:xfrm>
              <a:prstGeom prst="chevron">
                <a:avLst>
                  <a:gd name="adj" fmla="val 572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矩形 18"/>
            <p:cNvSpPr/>
            <p:nvPr/>
          </p:nvSpPr>
          <p:spPr>
            <a:xfrm>
              <a:off x="1272953" y="5896182"/>
              <a:ext cx="2004440" cy="3568093"/>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面对面会议用户可以在投影仪或者计算机上进行演示，也可以将演示文稿打印出来，制作成胶片，以便应用到更广泛</a:t>
              </a:r>
            </a:p>
          </p:txBody>
        </p:sp>
      </p:grpSp>
      <p:grpSp>
        <p:nvGrpSpPr>
          <p:cNvPr id="15" name="组合 14"/>
          <p:cNvGrpSpPr/>
          <p:nvPr/>
        </p:nvGrpSpPr>
        <p:grpSpPr>
          <a:xfrm>
            <a:off x="-913246" y="-102144"/>
            <a:ext cx="13105246" cy="1549944"/>
            <a:chOff x="-913246" y="-102144"/>
            <a:chExt cx="13105246" cy="1549944"/>
          </a:xfrm>
        </p:grpSpPr>
        <p:cxnSp>
          <p:nvCxnSpPr>
            <p:cNvPr id="22" name="直接连接符 21"/>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 name="菱形 22"/>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5" name="文本框 24"/>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8553875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74713" y="2530362"/>
            <a:ext cx="1781401" cy="1781401"/>
          </a:xfrm>
          <a:prstGeom prst="ellipse">
            <a:avLst/>
          </a:prstGeom>
          <a:blipFill>
            <a:blip r:embed="rId3"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598651" y="2087677"/>
            <a:ext cx="2666774" cy="2666772"/>
          </a:xfrm>
          <a:prstGeom prst="ellipse">
            <a:avLst/>
          </a:prstGeom>
          <a:blipFill>
            <a:blip r:embed="rId4"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207962" y="2530362"/>
            <a:ext cx="1781401" cy="1781401"/>
          </a:xfrm>
          <a:prstGeom prst="ellipse">
            <a:avLst/>
          </a:prstGeom>
          <a:blipFill>
            <a:blip r:embed="rId5"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931900" y="2087677"/>
            <a:ext cx="2666774" cy="2666772"/>
          </a:xfrm>
          <a:prstGeom prst="ellipse">
            <a:avLst/>
          </a:prstGeom>
          <a:blipFill>
            <a:blip r:embed="rId6"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541213" y="2530362"/>
            <a:ext cx="1781401" cy="1781401"/>
          </a:xfrm>
          <a:prstGeom prst="ellipse">
            <a:avLst/>
          </a:prstGeom>
          <a:blipFill>
            <a:blip r:embed="rId7"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542256" y="5008221"/>
            <a:ext cx="9107487" cy="1092666"/>
            <a:chOff x="874713" y="5065185"/>
            <a:chExt cx="9107487" cy="1092666"/>
          </a:xfrm>
        </p:grpSpPr>
        <p:sp>
          <p:nvSpPr>
            <p:cNvPr id="11" name="矩形 10"/>
            <p:cNvSpPr/>
            <p:nvPr/>
          </p:nvSpPr>
          <p:spPr>
            <a:xfrm>
              <a:off x="1272953" y="5065185"/>
              <a:ext cx="3934047"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accent1"/>
                  </a:solidFill>
                  <a:latin typeface="Century Gothic" panose="020B0502020202020204" pitchFamily="34" charset="0"/>
                  <a:ea typeface="微软雅黑" pitchFamily="34" charset="-122"/>
                </a:rPr>
                <a:t>BUSINESS </a:t>
              </a:r>
              <a:r>
                <a:rPr lang="en-US" altLang="zh-CN" sz="2400" dirty="0">
                  <a:solidFill>
                    <a:schemeClr val="accent1"/>
                  </a:solidFill>
                  <a:latin typeface="Century Gothic" panose="020B0502020202020204" pitchFamily="34" charset="0"/>
                  <a:ea typeface="微软雅黑" pitchFamily="34" charset="-122"/>
                </a:rPr>
                <a:t>BROCHURE</a:t>
              </a:r>
              <a:endParaRPr lang="zh-CN" altLang="en-US" sz="2400" dirty="0">
                <a:solidFill>
                  <a:schemeClr val="accent1"/>
                </a:solidFill>
                <a:latin typeface="Century Gothic" panose="020B0502020202020204" pitchFamily="34" charset="0"/>
                <a:ea typeface="微软雅黑" pitchFamily="34" charset="-122"/>
              </a:endParaRPr>
            </a:p>
          </p:txBody>
        </p:sp>
        <p:grpSp>
          <p:nvGrpSpPr>
            <p:cNvPr id="12" name="组合 11"/>
            <p:cNvGrpSpPr/>
            <p:nvPr/>
          </p:nvGrpSpPr>
          <p:grpSpPr>
            <a:xfrm>
              <a:off x="874713" y="5110102"/>
              <a:ext cx="382587" cy="382587"/>
              <a:chOff x="1974562" y="-1313014"/>
              <a:chExt cx="990600" cy="990600"/>
            </a:xfrm>
          </p:grpSpPr>
          <p:sp>
            <p:nvSpPr>
              <p:cNvPr id="14" name="椭圆 13"/>
              <p:cNvSpPr/>
              <p:nvPr/>
            </p:nvSpPr>
            <p:spPr>
              <a:xfrm>
                <a:off x="1974562" y="-1313014"/>
                <a:ext cx="990600" cy="990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燕尾形 14"/>
              <p:cNvSpPr/>
              <p:nvPr/>
            </p:nvSpPr>
            <p:spPr>
              <a:xfrm>
                <a:off x="2332412" y="-1064066"/>
                <a:ext cx="348311" cy="492702"/>
              </a:xfrm>
              <a:prstGeom prst="chevron">
                <a:avLst>
                  <a:gd name="adj" fmla="val 572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矩形 12"/>
            <p:cNvSpPr/>
            <p:nvPr/>
          </p:nvSpPr>
          <p:spPr>
            <a:xfrm>
              <a:off x="1272953" y="5526909"/>
              <a:ext cx="8709247" cy="630942"/>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用户可以在投影仪或者计算机上进行演示，也可以将演示文稿打印出来，制作成胶片，以便应用到更广泛的领域中。利用幻灯片不仅可以创建演示文稿，还可以在互联网上召开面对面会议</a:t>
              </a:r>
            </a:p>
          </p:txBody>
        </p:sp>
      </p:grpSp>
      <p:grpSp>
        <p:nvGrpSpPr>
          <p:cNvPr id="16" name="组合 15"/>
          <p:cNvGrpSpPr/>
          <p:nvPr/>
        </p:nvGrpSpPr>
        <p:grpSpPr>
          <a:xfrm>
            <a:off x="-913246" y="-102144"/>
            <a:ext cx="13105246" cy="1549944"/>
            <a:chOff x="-913246" y="-102144"/>
            <a:chExt cx="13105246" cy="1549944"/>
          </a:xfrm>
        </p:grpSpPr>
        <p:cxnSp>
          <p:nvCxnSpPr>
            <p:cNvPr id="17" name="直接连接符 16"/>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菱形 17"/>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0" name="文本框 19"/>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398479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500"/>
                            </p:stCondLst>
                            <p:childTnLst>
                              <p:par>
                                <p:cTn id="31" presetID="2" presetClass="entr" presetSubtype="2"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1+#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a:off x="874712" y="1875971"/>
            <a:ext cx="2460855" cy="3352799"/>
          </a:xfrm>
          <a:prstGeom prst="parallelogram">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a:off x="2870142" y="1875971"/>
            <a:ext cx="2460855" cy="3352799"/>
          </a:xfrm>
          <a:prstGeom prst="parallelogram">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3"/>
          <p:cNvSpPr/>
          <p:nvPr/>
        </p:nvSpPr>
        <p:spPr>
          <a:xfrm>
            <a:off x="4865572" y="1875971"/>
            <a:ext cx="2460855" cy="3352799"/>
          </a:xfrm>
          <a:prstGeom prst="parallelogram">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6861001" y="1875971"/>
            <a:ext cx="2460855" cy="3352799"/>
          </a:xfrm>
          <a:prstGeom prst="parallelogram">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8856432" y="1875971"/>
            <a:ext cx="2460855" cy="3352799"/>
          </a:xfrm>
          <a:prstGeom prst="parallelogram">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874713" y="5402943"/>
            <a:ext cx="1849668" cy="34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2870143" y="5402943"/>
            <a:ext cx="1849668" cy="34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nvSpPr>
        <p:spPr>
          <a:xfrm>
            <a:off x="4865573" y="5402943"/>
            <a:ext cx="1849668" cy="34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nvSpPr>
        <p:spPr>
          <a:xfrm>
            <a:off x="6861002" y="5402943"/>
            <a:ext cx="1849668" cy="34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nvSpPr>
        <p:spPr>
          <a:xfrm>
            <a:off x="8856433" y="5402943"/>
            <a:ext cx="1849668" cy="34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956192" y="5436869"/>
            <a:ext cx="1707029" cy="276999"/>
          </a:xfrm>
          <a:prstGeom prst="rect">
            <a:avLst/>
          </a:prstGeom>
        </p:spPr>
        <p:txBody>
          <a:bodyPr wrap="square">
            <a:spAutoFit/>
            <a:scene3d>
              <a:camera prst="orthographicFront"/>
              <a:lightRig rig="threePt" dir="t">
                <a:rot lat="0" lon="0" rev="0"/>
              </a:lightRig>
            </a:scene3d>
            <a:sp3d contourW="12700"/>
          </a:bodyPr>
          <a:lstStyle/>
          <a:p>
            <a:pPr algn="ctr"/>
            <a:r>
              <a:rPr lang="en-US" altLang="zh-CN" sz="1200" b="1" dirty="0">
                <a:solidFill>
                  <a:schemeClr val="bg1"/>
                </a:solidFill>
                <a:latin typeface="Century Gothic" panose="020B0502020202020204" pitchFamily="34" charset="0"/>
                <a:ea typeface="微软雅黑" pitchFamily="34" charset="-122"/>
              </a:rPr>
              <a:t>BUSINESS</a:t>
            </a:r>
            <a:r>
              <a:rPr lang="en-US" altLang="zh-CN" sz="1200" dirty="0">
                <a:solidFill>
                  <a:schemeClr val="bg1"/>
                </a:solidFill>
                <a:latin typeface="Century Gothic" panose="020B0502020202020204" pitchFamily="34" charset="0"/>
                <a:ea typeface="微软雅黑" pitchFamily="34" charset="-122"/>
              </a:rPr>
              <a:t>BROCHURE</a:t>
            </a:r>
            <a:endParaRPr lang="zh-CN" altLang="en-US" sz="1200" dirty="0">
              <a:solidFill>
                <a:schemeClr val="bg1"/>
              </a:solidFill>
              <a:latin typeface="Century Gothic" panose="020B0502020202020204" pitchFamily="34" charset="0"/>
              <a:ea typeface="微软雅黑" pitchFamily="34" charset="-122"/>
            </a:endParaRPr>
          </a:p>
        </p:txBody>
      </p:sp>
      <p:sp>
        <p:nvSpPr>
          <p:cNvPr id="18" name="矩形 17"/>
          <p:cNvSpPr/>
          <p:nvPr/>
        </p:nvSpPr>
        <p:spPr>
          <a:xfrm>
            <a:off x="2941462" y="5436869"/>
            <a:ext cx="1707029" cy="276999"/>
          </a:xfrm>
          <a:prstGeom prst="rect">
            <a:avLst/>
          </a:prstGeom>
        </p:spPr>
        <p:txBody>
          <a:bodyPr wrap="square">
            <a:spAutoFit/>
            <a:scene3d>
              <a:camera prst="orthographicFront"/>
              <a:lightRig rig="threePt" dir="t">
                <a:rot lat="0" lon="0" rev="0"/>
              </a:lightRig>
            </a:scene3d>
            <a:sp3d contourW="12700"/>
          </a:bodyPr>
          <a:lstStyle/>
          <a:p>
            <a:pPr algn="ctr"/>
            <a:r>
              <a:rPr lang="en-US" altLang="zh-CN" sz="1200" b="1" dirty="0">
                <a:solidFill>
                  <a:schemeClr val="bg1"/>
                </a:solidFill>
                <a:latin typeface="Century Gothic" panose="020B0502020202020204" pitchFamily="34" charset="0"/>
                <a:ea typeface="微软雅黑" pitchFamily="34" charset="-122"/>
              </a:rPr>
              <a:t>BUSINESS</a:t>
            </a:r>
            <a:r>
              <a:rPr lang="en-US" altLang="zh-CN" sz="1200" dirty="0">
                <a:solidFill>
                  <a:schemeClr val="bg1"/>
                </a:solidFill>
                <a:latin typeface="Century Gothic" panose="020B0502020202020204" pitchFamily="34" charset="0"/>
                <a:ea typeface="微软雅黑" pitchFamily="34" charset="-122"/>
              </a:rPr>
              <a:t>BROCHURE</a:t>
            </a:r>
            <a:endParaRPr lang="zh-CN" altLang="en-US" sz="1200" dirty="0">
              <a:solidFill>
                <a:schemeClr val="bg1"/>
              </a:solidFill>
              <a:latin typeface="Century Gothic" panose="020B0502020202020204" pitchFamily="34" charset="0"/>
              <a:ea typeface="微软雅黑" pitchFamily="34" charset="-122"/>
            </a:endParaRPr>
          </a:p>
        </p:txBody>
      </p:sp>
      <p:sp>
        <p:nvSpPr>
          <p:cNvPr id="19" name="矩形 18"/>
          <p:cNvSpPr/>
          <p:nvPr/>
        </p:nvSpPr>
        <p:spPr>
          <a:xfrm>
            <a:off x="4936892" y="5436869"/>
            <a:ext cx="1707029" cy="276999"/>
          </a:xfrm>
          <a:prstGeom prst="rect">
            <a:avLst/>
          </a:prstGeom>
        </p:spPr>
        <p:txBody>
          <a:bodyPr wrap="square">
            <a:spAutoFit/>
            <a:scene3d>
              <a:camera prst="orthographicFront"/>
              <a:lightRig rig="threePt" dir="t">
                <a:rot lat="0" lon="0" rev="0"/>
              </a:lightRig>
            </a:scene3d>
            <a:sp3d contourW="12700"/>
          </a:bodyPr>
          <a:lstStyle/>
          <a:p>
            <a:pPr algn="ctr"/>
            <a:r>
              <a:rPr lang="en-US" altLang="zh-CN" sz="1200" b="1" dirty="0">
                <a:solidFill>
                  <a:schemeClr val="bg1"/>
                </a:solidFill>
                <a:latin typeface="Century Gothic" panose="020B0502020202020204" pitchFamily="34" charset="0"/>
                <a:ea typeface="微软雅黑" pitchFamily="34" charset="-122"/>
              </a:rPr>
              <a:t>BUSINESS</a:t>
            </a:r>
            <a:r>
              <a:rPr lang="en-US" altLang="zh-CN" sz="1200" dirty="0">
                <a:solidFill>
                  <a:schemeClr val="bg1"/>
                </a:solidFill>
                <a:latin typeface="Century Gothic" panose="020B0502020202020204" pitchFamily="34" charset="0"/>
                <a:ea typeface="微软雅黑" pitchFamily="34" charset="-122"/>
              </a:rPr>
              <a:t>BROCHURE</a:t>
            </a:r>
            <a:endParaRPr lang="zh-CN" altLang="en-US" sz="1200" dirty="0">
              <a:solidFill>
                <a:schemeClr val="bg1"/>
              </a:solidFill>
              <a:latin typeface="Century Gothic" panose="020B0502020202020204" pitchFamily="34" charset="0"/>
              <a:ea typeface="微软雅黑" pitchFamily="34" charset="-122"/>
            </a:endParaRPr>
          </a:p>
        </p:txBody>
      </p:sp>
      <p:sp>
        <p:nvSpPr>
          <p:cNvPr id="20" name="矩形 19"/>
          <p:cNvSpPr/>
          <p:nvPr/>
        </p:nvSpPr>
        <p:spPr>
          <a:xfrm>
            <a:off x="6932321" y="5436869"/>
            <a:ext cx="1707029" cy="276999"/>
          </a:xfrm>
          <a:prstGeom prst="rect">
            <a:avLst/>
          </a:prstGeom>
        </p:spPr>
        <p:txBody>
          <a:bodyPr wrap="square">
            <a:spAutoFit/>
            <a:scene3d>
              <a:camera prst="orthographicFront"/>
              <a:lightRig rig="threePt" dir="t">
                <a:rot lat="0" lon="0" rev="0"/>
              </a:lightRig>
            </a:scene3d>
            <a:sp3d contourW="12700"/>
          </a:bodyPr>
          <a:lstStyle/>
          <a:p>
            <a:pPr algn="ctr"/>
            <a:r>
              <a:rPr lang="en-US" altLang="zh-CN" sz="1200" b="1" dirty="0">
                <a:solidFill>
                  <a:schemeClr val="bg1"/>
                </a:solidFill>
                <a:latin typeface="Century Gothic" panose="020B0502020202020204" pitchFamily="34" charset="0"/>
                <a:ea typeface="微软雅黑" pitchFamily="34" charset="-122"/>
              </a:rPr>
              <a:t>BUSINESS</a:t>
            </a:r>
            <a:r>
              <a:rPr lang="en-US" altLang="zh-CN" sz="1200" dirty="0">
                <a:solidFill>
                  <a:schemeClr val="bg1"/>
                </a:solidFill>
                <a:latin typeface="Century Gothic" panose="020B0502020202020204" pitchFamily="34" charset="0"/>
                <a:ea typeface="微软雅黑" pitchFamily="34" charset="-122"/>
              </a:rPr>
              <a:t>BROCHURE</a:t>
            </a:r>
            <a:endParaRPr lang="zh-CN" altLang="en-US" sz="1200" dirty="0">
              <a:solidFill>
                <a:schemeClr val="bg1"/>
              </a:solidFill>
              <a:latin typeface="Century Gothic" panose="020B0502020202020204" pitchFamily="34" charset="0"/>
              <a:ea typeface="微软雅黑" pitchFamily="34" charset="-122"/>
            </a:endParaRPr>
          </a:p>
        </p:txBody>
      </p:sp>
      <p:sp>
        <p:nvSpPr>
          <p:cNvPr id="21" name="矩形 20"/>
          <p:cNvSpPr/>
          <p:nvPr/>
        </p:nvSpPr>
        <p:spPr>
          <a:xfrm>
            <a:off x="8927752" y="5436869"/>
            <a:ext cx="1707029" cy="276999"/>
          </a:xfrm>
          <a:prstGeom prst="rect">
            <a:avLst/>
          </a:prstGeom>
        </p:spPr>
        <p:txBody>
          <a:bodyPr wrap="square">
            <a:spAutoFit/>
            <a:scene3d>
              <a:camera prst="orthographicFront"/>
              <a:lightRig rig="threePt" dir="t">
                <a:rot lat="0" lon="0" rev="0"/>
              </a:lightRig>
            </a:scene3d>
            <a:sp3d contourW="12700"/>
          </a:bodyPr>
          <a:lstStyle/>
          <a:p>
            <a:pPr algn="ctr"/>
            <a:r>
              <a:rPr lang="en-US" altLang="zh-CN" sz="1200" b="1" dirty="0">
                <a:solidFill>
                  <a:schemeClr val="bg1"/>
                </a:solidFill>
                <a:latin typeface="Century Gothic" panose="020B0502020202020204" pitchFamily="34" charset="0"/>
                <a:ea typeface="微软雅黑" pitchFamily="34" charset="-122"/>
              </a:rPr>
              <a:t>BUSINESS</a:t>
            </a:r>
            <a:r>
              <a:rPr lang="en-US" altLang="zh-CN" sz="1200" dirty="0">
                <a:solidFill>
                  <a:schemeClr val="bg1"/>
                </a:solidFill>
                <a:latin typeface="Century Gothic" panose="020B0502020202020204" pitchFamily="34" charset="0"/>
                <a:ea typeface="微软雅黑" pitchFamily="34" charset="-122"/>
              </a:rPr>
              <a:t>BROCHURE</a:t>
            </a:r>
            <a:endParaRPr lang="zh-CN" altLang="en-US" sz="1200" dirty="0">
              <a:solidFill>
                <a:schemeClr val="bg1"/>
              </a:solidFill>
              <a:latin typeface="Century Gothic" panose="020B0502020202020204" pitchFamily="34" charset="0"/>
              <a:ea typeface="微软雅黑" pitchFamily="34" charset="-122"/>
            </a:endParaRPr>
          </a:p>
        </p:txBody>
      </p:sp>
      <p:grpSp>
        <p:nvGrpSpPr>
          <p:cNvPr id="22" name="组合 21"/>
          <p:cNvGrpSpPr/>
          <p:nvPr/>
        </p:nvGrpSpPr>
        <p:grpSpPr>
          <a:xfrm>
            <a:off x="-913246" y="-102144"/>
            <a:ext cx="13105246" cy="1549944"/>
            <a:chOff x="-913246" y="-102144"/>
            <a:chExt cx="13105246" cy="1549944"/>
          </a:xfrm>
        </p:grpSpPr>
        <p:cxnSp>
          <p:nvCxnSpPr>
            <p:cNvPr id="23" name="直接连接符 22"/>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菱形 23"/>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6" name="文本框 25"/>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874144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fltVal val="0"/>
                                          </p:val>
                                        </p:tav>
                                        <p:tav tm="100000">
                                          <p:val>
                                            <p:strVal val="#ppt_w"/>
                                          </p:val>
                                        </p:tav>
                                      </p:tavLst>
                                    </p:anim>
                                    <p:anim calcmode="lin" valueType="num">
                                      <p:cBhvr>
                                        <p:cTn id="69" dur="500" fill="hold"/>
                                        <p:tgtEl>
                                          <p:spTgt spid="20"/>
                                        </p:tgtEl>
                                        <p:attrNameLst>
                                          <p:attrName>ppt_h</p:attrName>
                                        </p:attrNameLst>
                                      </p:cBhvr>
                                      <p:tavLst>
                                        <p:tav tm="0">
                                          <p:val>
                                            <p:fltVal val="0"/>
                                          </p:val>
                                        </p:tav>
                                        <p:tav tm="100000">
                                          <p:val>
                                            <p:strVal val="#ppt_h"/>
                                          </p:val>
                                        </p:tav>
                                      </p:tavLst>
                                    </p:anim>
                                    <p:animEffect transition="in" filter="fade">
                                      <p:cBhvr>
                                        <p:cTn id="70" dur="500"/>
                                        <p:tgtEl>
                                          <p:spTgt spid="2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2" grpId="0" animBg="1"/>
      <p:bldP spid="13" grpId="0" animBg="1"/>
      <p:bldP spid="14" grpId="0" animBg="1"/>
      <p:bldP spid="15" grpId="0" animBg="1"/>
      <p:bldP spid="16" grpId="0" animBg="1"/>
      <p:bldP spid="17" grpId="0"/>
      <p:bldP spid="18"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874713" y="1549400"/>
            <a:ext cx="5105399" cy="3162300"/>
          </a:xfrm>
          <a:prstGeom prst="homePlate">
            <a:avLst>
              <a:gd name="adj" fmla="val 29116"/>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五边形 2"/>
          <p:cNvSpPr/>
          <p:nvPr/>
        </p:nvSpPr>
        <p:spPr>
          <a:xfrm flipH="1">
            <a:off x="6211889" y="1549400"/>
            <a:ext cx="5105399" cy="3162300"/>
          </a:xfrm>
          <a:prstGeom prst="homePlate">
            <a:avLst>
              <a:gd name="adj" fmla="val 29116"/>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5256836" y="1549400"/>
            <a:ext cx="1678328" cy="15113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5256836" y="3200400"/>
            <a:ext cx="1678328" cy="15113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065213" y="4957421"/>
            <a:ext cx="10034587" cy="1092666"/>
            <a:chOff x="874713" y="5065185"/>
            <a:chExt cx="10034587" cy="1092666"/>
          </a:xfrm>
        </p:grpSpPr>
        <p:sp>
          <p:nvSpPr>
            <p:cNvPr id="7" name="矩形 6"/>
            <p:cNvSpPr/>
            <p:nvPr/>
          </p:nvSpPr>
          <p:spPr>
            <a:xfrm>
              <a:off x="1272953" y="5065185"/>
              <a:ext cx="3934047"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accent1"/>
                  </a:solidFill>
                  <a:latin typeface="Century Gothic" panose="020B0502020202020204" pitchFamily="34" charset="0"/>
                  <a:ea typeface="微软雅黑" pitchFamily="34" charset="-122"/>
                </a:rPr>
                <a:t>BUSINESS </a:t>
              </a:r>
              <a:r>
                <a:rPr lang="en-US" altLang="zh-CN" sz="2400" dirty="0">
                  <a:solidFill>
                    <a:schemeClr val="accent1"/>
                  </a:solidFill>
                  <a:latin typeface="Century Gothic" panose="020B0502020202020204" pitchFamily="34" charset="0"/>
                  <a:ea typeface="微软雅黑" pitchFamily="34" charset="-122"/>
                </a:rPr>
                <a:t>BROCHURE</a:t>
              </a:r>
              <a:endParaRPr lang="zh-CN" altLang="en-US" sz="2400" dirty="0">
                <a:solidFill>
                  <a:schemeClr val="accent1"/>
                </a:solidFill>
                <a:latin typeface="Century Gothic" panose="020B0502020202020204" pitchFamily="34" charset="0"/>
                <a:ea typeface="微软雅黑" pitchFamily="34" charset="-122"/>
              </a:endParaRPr>
            </a:p>
          </p:txBody>
        </p:sp>
        <p:grpSp>
          <p:nvGrpSpPr>
            <p:cNvPr id="8" name="组合 7"/>
            <p:cNvGrpSpPr/>
            <p:nvPr/>
          </p:nvGrpSpPr>
          <p:grpSpPr>
            <a:xfrm>
              <a:off x="874713" y="5110102"/>
              <a:ext cx="382587" cy="382587"/>
              <a:chOff x="1974562" y="-1313014"/>
              <a:chExt cx="990600" cy="990600"/>
            </a:xfrm>
          </p:grpSpPr>
          <p:sp>
            <p:nvSpPr>
              <p:cNvPr id="10" name="椭圆 9"/>
              <p:cNvSpPr/>
              <p:nvPr/>
            </p:nvSpPr>
            <p:spPr>
              <a:xfrm>
                <a:off x="1974562" y="-1313014"/>
                <a:ext cx="990600" cy="990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燕尾形 10"/>
              <p:cNvSpPr/>
              <p:nvPr/>
            </p:nvSpPr>
            <p:spPr>
              <a:xfrm>
                <a:off x="2332412" y="-1064066"/>
                <a:ext cx="348311" cy="492702"/>
              </a:xfrm>
              <a:prstGeom prst="chevron">
                <a:avLst>
                  <a:gd name="adj" fmla="val 572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 name="矩形 8"/>
            <p:cNvSpPr/>
            <p:nvPr/>
          </p:nvSpPr>
          <p:spPr>
            <a:xfrm>
              <a:off x="1272953" y="5526909"/>
              <a:ext cx="9636347" cy="630942"/>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用户可以在投影仪或者计算机上进行演示，也可以将演示文稿打印出来，制作成胶片，以便应用到更广泛的领域中。利用幻灯片不仅可以创建演示文稿，还可以在互联网上召开面对面会议</a:t>
              </a:r>
            </a:p>
          </p:txBody>
        </p:sp>
      </p:grpSp>
      <p:grpSp>
        <p:nvGrpSpPr>
          <p:cNvPr id="12" name="组合 11"/>
          <p:cNvGrpSpPr/>
          <p:nvPr/>
        </p:nvGrpSpPr>
        <p:grpSpPr>
          <a:xfrm>
            <a:off x="-913246" y="-102144"/>
            <a:ext cx="13105246" cy="1549944"/>
            <a:chOff x="-913246" y="-102144"/>
            <a:chExt cx="13105246" cy="1549944"/>
          </a:xfrm>
        </p:grpSpPr>
        <p:cxnSp>
          <p:nvCxnSpPr>
            <p:cNvPr id="13" name="直接连接符 12"/>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菱形 13"/>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16" name="文本框 15"/>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38508316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6096000" y="2341064"/>
            <a:ext cx="1656234" cy="1427788"/>
          </a:xfrm>
          <a:prstGeom prst="hexagon">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6096000" y="3847975"/>
            <a:ext cx="1656234" cy="1427788"/>
          </a:xfrm>
          <a:prstGeom prst="hexagon">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8891120" y="2341064"/>
            <a:ext cx="1656234" cy="1427788"/>
          </a:xfrm>
          <a:prstGeom prst="hexagon">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8891120" y="3847975"/>
            <a:ext cx="1656234" cy="1427788"/>
          </a:xfrm>
          <a:prstGeom prst="hexagon">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493560" y="3094519"/>
            <a:ext cx="1656234" cy="1427788"/>
          </a:xfrm>
          <a:prstGeom prst="hexagon">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7493560" y="4601430"/>
            <a:ext cx="1656234" cy="1427788"/>
          </a:xfrm>
          <a:prstGeom prst="hexagon">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7493560" y="1587608"/>
            <a:ext cx="1656234" cy="1427788"/>
          </a:xfrm>
          <a:prstGeom prst="hexagon">
            <a:avLst/>
          </a:prstGeom>
          <a:blipFill>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344613" y="2897685"/>
            <a:ext cx="4332287" cy="1900579"/>
            <a:chOff x="874713" y="5065185"/>
            <a:chExt cx="4332287" cy="1900579"/>
          </a:xfrm>
        </p:grpSpPr>
        <p:sp>
          <p:nvSpPr>
            <p:cNvPr id="11" name="矩形 10"/>
            <p:cNvSpPr/>
            <p:nvPr/>
          </p:nvSpPr>
          <p:spPr>
            <a:xfrm>
              <a:off x="1272953" y="5065185"/>
              <a:ext cx="3934047" cy="461665"/>
            </a:xfrm>
            <a:prstGeom prst="rect">
              <a:avLst/>
            </a:prstGeom>
          </p:spPr>
          <p:txBody>
            <a:bodyPr wrap="square">
              <a:spAutoFit/>
              <a:scene3d>
                <a:camera prst="orthographicFront"/>
                <a:lightRig rig="threePt" dir="t">
                  <a:rot lat="0" lon="0" rev="0"/>
                </a:lightRig>
              </a:scene3d>
              <a:sp3d contourW="12700"/>
            </a:bodyPr>
            <a:lstStyle/>
            <a:p>
              <a:r>
                <a:rPr lang="en-US" altLang="zh-CN" sz="2400" b="1" dirty="0">
                  <a:solidFill>
                    <a:schemeClr val="accent1"/>
                  </a:solidFill>
                  <a:latin typeface="Century Gothic" panose="020B0502020202020204" pitchFamily="34" charset="0"/>
                  <a:ea typeface="微软雅黑" pitchFamily="34" charset="-122"/>
                </a:rPr>
                <a:t>BUSINESS </a:t>
              </a:r>
              <a:r>
                <a:rPr lang="en-US" altLang="zh-CN" sz="2400" dirty="0">
                  <a:solidFill>
                    <a:schemeClr val="accent1"/>
                  </a:solidFill>
                  <a:latin typeface="Century Gothic" panose="020B0502020202020204" pitchFamily="34" charset="0"/>
                  <a:ea typeface="微软雅黑" pitchFamily="34" charset="-122"/>
                </a:rPr>
                <a:t>BROCHURE</a:t>
              </a:r>
              <a:endParaRPr lang="zh-CN" altLang="en-US" sz="2400" dirty="0">
                <a:solidFill>
                  <a:schemeClr val="accent1"/>
                </a:solidFill>
                <a:latin typeface="Century Gothic" panose="020B0502020202020204" pitchFamily="34" charset="0"/>
                <a:ea typeface="微软雅黑" pitchFamily="34" charset="-122"/>
              </a:endParaRPr>
            </a:p>
          </p:txBody>
        </p:sp>
        <p:grpSp>
          <p:nvGrpSpPr>
            <p:cNvPr id="12" name="组合 11"/>
            <p:cNvGrpSpPr/>
            <p:nvPr/>
          </p:nvGrpSpPr>
          <p:grpSpPr>
            <a:xfrm>
              <a:off x="874713" y="5110102"/>
              <a:ext cx="382587" cy="382587"/>
              <a:chOff x="1974562" y="-1313014"/>
              <a:chExt cx="990600" cy="990600"/>
            </a:xfrm>
          </p:grpSpPr>
          <p:sp>
            <p:nvSpPr>
              <p:cNvPr id="14" name="椭圆 13"/>
              <p:cNvSpPr/>
              <p:nvPr/>
            </p:nvSpPr>
            <p:spPr>
              <a:xfrm>
                <a:off x="1974562" y="-1313014"/>
                <a:ext cx="990600" cy="990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燕尾形 14"/>
              <p:cNvSpPr/>
              <p:nvPr/>
            </p:nvSpPr>
            <p:spPr>
              <a:xfrm>
                <a:off x="2332412" y="-1064066"/>
                <a:ext cx="348311" cy="492702"/>
              </a:xfrm>
              <a:prstGeom prst="chevron">
                <a:avLst>
                  <a:gd name="adj" fmla="val 572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矩形 12"/>
            <p:cNvSpPr/>
            <p:nvPr/>
          </p:nvSpPr>
          <p:spPr>
            <a:xfrm>
              <a:off x="1272953" y="5526909"/>
              <a:ext cx="3451447" cy="1438855"/>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用户可以在投影仪或者计算机上进行演示，也可以将演示文稿打印出来，制作成胶片，以便应用到更广泛的领域中。利用幻灯片不仅可以创建演示文稿，还可以在互联网上召开面对面会议</a:t>
              </a:r>
            </a:p>
          </p:txBody>
        </p:sp>
      </p:grpSp>
      <p:grpSp>
        <p:nvGrpSpPr>
          <p:cNvPr id="16" name="组合 15"/>
          <p:cNvGrpSpPr/>
          <p:nvPr/>
        </p:nvGrpSpPr>
        <p:grpSpPr>
          <a:xfrm>
            <a:off x="-913246" y="-102144"/>
            <a:ext cx="13105246" cy="1549944"/>
            <a:chOff x="-913246" y="-102144"/>
            <a:chExt cx="13105246" cy="1549944"/>
          </a:xfrm>
        </p:grpSpPr>
        <p:cxnSp>
          <p:nvCxnSpPr>
            <p:cNvPr id="17" name="直接连接符 16"/>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菱形 17"/>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0" name="文本框 19"/>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6295441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500"/>
                            </p:stCondLst>
                            <p:childTnLst>
                              <p:par>
                                <p:cTn id="41" presetID="2" presetClass="entr" presetSubtype="8"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0-#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p:cNvSpPr/>
          <p:nvPr/>
        </p:nvSpPr>
        <p:spPr>
          <a:xfrm>
            <a:off x="-2022189" y="-1968684"/>
            <a:ext cx="6606965" cy="6606965"/>
          </a:xfrm>
          <a:prstGeom prst="diamond">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3501917" y="2400388"/>
            <a:ext cx="4678674" cy="467867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1060828" y="4840762"/>
            <a:ext cx="4678674" cy="4678674"/>
          </a:xfrm>
          <a:prstGeom prst="diamond">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p:cNvSpPr/>
          <p:nvPr/>
        </p:nvSpPr>
        <p:spPr>
          <a:xfrm>
            <a:off x="3570780" y="1398901"/>
            <a:ext cx="2311510" cy="231151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p:cNvSpPr/>
          <p:nvPr/>
        </p:nvSpPr>
        <p:spPr>
          <a:xfrm>
            <a:off x="2984377" y="-2171048"/>
            <a:ext cx="3405929" cy="3405929"/>
          </a:xfrm>
          <a:prstGeom prst="diamond">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p:cNvSpPr/>
          <p:nvPr/>
        </p:nvSpPr>
        <p:spPr>
          <a:xfrm>
            <a:off x="4803140" y="-505967"/>
            <a:ext cx="3660666" cy="3660666"/>
          </a:xfrm>
          <a:prstGeom prst="diamond">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p:cNvSpPr/>
          <p:nvPr/>
        </p:nvSpPr>
        <p:spPr>
          <a:xfrm>
            <a:off x="6722201" y="-2412760"/>
            <a:ext cx="3660666" cy="3660666"/>
          </a:xfrm>
          <a:prstGeom prst="diamond">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nvSpPr>
        <p:spPr>
          <a:xfrm>
            <a:off x="11317288" y="3537201"/>
            <a:ext cx="2311510" cy="231151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518820" y="3969681"/>
            <a:ext cx="3570208" cy="1446550"/>
          </a:xfrm>
          <a:prstGeom prst="rect">
            <a:avLst/>
          </a:prstGeom>
          <a:noFill/>
        </p:spPr>
        <p:txBody>
          <a:bodyPr wrap="none" rtlCol="0">
            <a:spAutoFit/>
            <a:scene3d>
              <a:camera prst="orthographicFront"/>
              <a:lightRig rig="threePt" dir="t"/>
            </a:scene3d>
            <a:sp3d contourW="12700"/>
          </a:bodyPr>
          <a:lstStyle/>
          <a:p>
            <a:pPr algn="r"/>
            <a:r>
              <a:rPr lang="zh-CN" altLang="en-US" sz="4400" b="1" dirty="0">
                <a:solidFill>
                  <a:schemeClr val="tx2">
                    <a:lumMod val="50000"/>
                  </a:schemeClr>
                </a:solidFill>
                <a:latin typeface="Century Gothic" panose="020B0502020202020204" pitchFamily="34" charset="0"/>
              </a:rPr>
              <a:t>演示完毕</a:t>
            </a:r>
            <a:endParaRPr lang="en-US" altLang="zh-CN" sz="4400" b="1" dirty="0">
              <a:solidFill>
                <a:schemeClr val="tx2">
                  <a:lumMod val="50000"/>
                </a:schemeClr>
              </a:solidFill>
              <a:latin typeface="Century Gothic" panose="020B0502020202020204" pitchFamily="34" charset="0"/>
            </a:endParaRPr>
          </a:p>
          <a:p>
            <a:pPr algn="r"/>
            <a:r>
              <a:rPr lang="zh-CN" altLang="en-US" sz="4400" b="1" dirty="0">
                <a:solidFill>
                  <a:schemeClr val="tx2">
                    <a:lumMod val="50000"/>
                  </a:schemeClr>
                </a:solidFill>
                <a:latin typeface="Century Gothic" panose="020B0502020202020204" pitchFamily="34" charset="0"/>
              </a:rPr>
              <a:t>感谢您的观看</a:t>
            </a:r>
            <a:endParaRPr lang="en-US" altLang="zh-CN" sz="4400" b="1" dirty="0">
              <a:solidFill>
                <a:schemeClr val="tx2">
                  <a:lumMod val="50000"/>
                </a:schemeClr>
              </a:solidFill>
              <a:latin typeface="Century Gothic" panose="020B0502020202020204" pitchFamily="34" charset="0"/>
            </a:endParaRPr>
          </a:p>
        </p:txBody>
      </p:sp>
      <p:sp>
        <p:nvSpPr>
          <p:cNvPr id="11" name="文本框 10"/>
          <p:cNvSpPr txBox="1"/>
          <p:nvPr/>
        </p:nvSpPr>
        <p:spPr>
          <a:xfrm>
            <a:off x="6523355" y="3571255"/>
            <a:ext cx="4565673" cy="369332"/>
          </a:xfrm>
          <a:prstGeom prst="rect">
            <a:avLst/>
          </a:prstGeom>
          <a:noFill/>
        </p:spPr>
        <p:txBody>
          <a:bodyPr wrap="none" rtlCol="0">
            <a:spAutoFit/>
            <a:scene3d>
              <a:camera prst="orthographicFront"/>
              <a:lightRig rig="threePt" dir="t"/>
            </a:scene3d>
            <a:sp3d contourW="12700"/>
          </a:bodyPr>
          <a:lstStyle/>
          <a:p>
            <a:pPr algn="r"/>
            <a:r>
              <a:rPr lang="zh-CN" altLang="en-US" dirty="0">
                <a:solidFill>
                  <a:schemeClr val="accent1"/>
                </a:solidFill>
                <a:latin typeface="Century Gothic" panose="020B0502020202020204" pitchFamily="34" charset="0"/>
              </a:rPr>
              <a:t>公司介绍 </a:t>
            </a:r>
            <a:r>
              <a:rPr lang="en-US" altLang="zh-CN" dirty="0">
                <a:solidFill>
                  <a:schemeClr val="accent1"/>
                </a:solidFill>
                <a:latin typeface="Century Gothic" panose="020B0502020202020204" pitchFamily="34" charset="0"/>
              </a:rPr>
              <a:t>/ </a:t>
            </a:r>
            <a:r>
              <a:rPr lang="zh-CN" altLang="en-US" dirty="0">
                <a:solidFill>
                  <a:schemeClr val="accent1"/>
                </a:solidFill>
                <a:latin typeface="Century Gothic" panose="020B0502020202020204" pitchFamily="34" charset="0"/>
              </a:rPr>
              <a:t>产品宣传 </a:t>
            </a:r>
            <a:r>
              <a:rPr lang="en-US" altLang="zh-CN" dirty="0">
                <a:solidFill>
                  <a:schemeClr val="accent1"/>
                </a:solidFill>
                <a:latin typeface="Century Gothic" panose="020B0502020202020204" pitchFamily="34" charset="0"/>
              </a:rPr>
              <a:t>/ </a:t>
            </a:r>
            <a:r>
              <a:rPr lang="zh-CN" altLang="en-US" dirty="0">
                <a:solidFill>
                  <a:schemeClr val="accent1"/>
                </a:solidFill>
                <a:latin typeface="Century Gothic" panose="020B0502020202020204" pitchFamily="34" charset="0"/>
              </a:rPr>
              <a:t>企业文化 </a:t>
            </a:r>
            <a:r>
              <a:rPr lang="en-US" altLang="zh-CN" dirty="0">
                <a:solidFill>
                  <a:schemeClr val="accent1"/>
                </a:solidFill>
                <a:latin typeface="Century Gothic" panose="020B0502020202020204" pitchFamily="34" charset="0"/>
              </a:rPr>
              <a:t>/ </a:t>
            </a:r>
            <a:r>
              <a:rPr lang="zh-CN" altLang="en-US" dirty="0">
                <a:solidFill>
                  <a:schemeClr val="accent1"/>
                </a:solidFill>
                <a:latin typeface="Century Gothic" panose="020B0502020202020204" pitchFamily="34" charset="0"/>
              </a:rPr>
              <a:t>品牌展示</a:t>
            </a:r>
          </a:p>
        </p:txBody>
      </p:sp>
      <p:sp>
        <p:nvSpPr>
          <p:cNvPr id="12" name="文本框 11"/>
          <p:cNvSpPr txBox="1"/>
          <p:nvPr/>
        </p:nvSpPr>
        <p:spPr>
          <a:xfrm>
            <a:off x="5442554" y="5503448"/>
            <a:ext cx="5646474" cy="430887"/>
          </a:xfrm>
          <a:prstGeom prst="rect">
            <a:avLst/>
          </a:prstGeom>
          <a:noFill/>
        </p:spPr>
        <p:txBody>
          <a:bodyPr wrap="square" rtlCol="0">
            <a:spAutoFit/>
            <a:scene3d>
              <a:camera prst="orthographicFront"/>
              <a:lightRig rig="threePt" dir="t"/>
            </a:scene3d>
            <a:sp3d contourW="12700"/>
          </a:bodyPr>
          <a:lstStyle/>
          <a:p>
            <a:pPr algn="r"/>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cxnSp>
        <p:nvCxnSpPr>
          <p:cNvPr id="15" name="直接连接符 14"/>
          <p:cNvCxnSpPr/>
          <p:nvPr/>
        </p:nvCxnSpPr>
        <p:spPr>
          <a:xfrm flipH="1">
            <a:off x="4565597" y="3341485"/>
            <a:ext cx="1710580" cy="17105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523355" y="6263936"/>
            <a:ext cx="555501" cy="55549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8276313" y="1579559"/>
            <a:ext cx="1404912" cy="140491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9668351" y="302865"/>
            <a:ext cx="2378956" cy="237895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77775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par>
                          <p:cTn id="37" fill="hold">
                            <p:stCondLst>
                              <p:cond delay="1000"/>
                            </p:stCondLst>
                            <p:childTnLst>
                              <p:par>
                                <p:cTn id="38" presetID="22" presetClass="entr" presetSubtype="2"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right)">
                                      <p:cBhvr>
                                        <p:cTn id="40" dur="500"/>
                                        <p:tgtEl>
                                          <p:spTgt spid="19"/>
                                        </p:tgtEl>
                                      </p:cBhvr>
                                    </p:animEffect>
                                  </p:childTnLst>
                                </p:cTn>
                              </p:par>
                              <p:par>
                                <p:cTn id="41" presetID="22" presetClass="entr" presetSubtype="2"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right)">
                                      <p:cBhvr>
                                        <p:cTn id="43" dur="500"/>
                                        <p:tgtEl>
                                          <p:spTgt spid="21"/>
                                        </p:tgtEl>
                                      </p:cBhvr>
                                    </p:animEffect>
                                  </p:childTnLst>
                                </p:cTn>
                              </p:par>
                              <p:par>
                                <p:cTn id="44" presetID="22" presetClass="entr" presetSubtype="8"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par>
                                <p:cTn id="47" presetID="22" presetClass="entr" presetSubtype="8"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1500"/>
                            </p:stCondLst>
                            <p:childTnLst>
                              <p:par>
                                <p:cTn id="51" presetID="2" presetClass="entr" presetSubtype="2"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1+#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1+#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childTnLst>
                          </p:cTn>
                        </p:par>
                        <p:par>
                          <p:cTn id="63" fill="hold">
                            <p:stCondLst>
                              <p:cond delay="20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3" grpId="0" animBg="1"/>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7735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89848" y="1675606"/>
            <a:ext cx="2456293" cy="1805899"/>
          </a:xfrm>
          <a:prstGeom prst="rect">
            <a:avLst/>
          </a:prstGeom>
          <a:blipFill>
            <a:blip r:embed="rId3"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851943" y="1675606"/>
            <a:ext cx="2456293" cy="1805899"/>
          </a:xfrm>
          <a:prstGeom prst="rect">
            <a:avLst/>
          </a:prstGeom>
          <a:blipFill>
            <a:blip r:embed="rId4"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14036" y="1675606"/>
            <a:ext cx="2456293" cy="1805899"/>
          </a:xfrm>
          <a:prstGeom prst="rect">
            <a:avLst/>
          </a:prstGeom>
          <a:blipFill>
            <a:blip r:embed="rId5"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536807" y="4021020"/>
            <a:ext cx="2456293" cy="1805899"/>
          </a:xfrm>
          <a:prstGeom prst="rect">
            <a:avLst/>
          </a:prstGeom>
          <a:blipFill>
            <a:blip r:embed="rId6"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198902" y="4021020"/>
            <a:ext cx="2456293" cy="1805899"/>
          </a:xfrm>
          <a:prstGeom prst="rect">
            <a:avLst/>
          </a:prstGeom>
          <a:blipFill>
            <a:blip r:embed="rId7"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860995" y="4021020"/>
            <a:ext cx="2456293" cy="1805899"/>
          </a:xfrm>
          <a:prstGeom prst="rect">
            <a:avLst/>
          </a:prstGeom>
          <a:blipFill>
            <a:blip r:embed="rId8"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74713" y="4021020"/>
            <a:ext cx="2456293" cy="1805899"/>
          </a:xfrm>
          <a:prstGeom prst="rect">
            <a:avLst/>
          </a:prstGeom>
          <a:blipFill>
            <a:blip r:embed="rId9"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177148" y="3581985"/>
            <a:ext cx="2495438" cy="338554"/>
          </a:xfrm>
          <a:prstGeom prst="rect">
            <a:avLst/>
          </a:prstGeom>
        </p:spPr>
        <p:txBody>
          <a:bodyPr wrap="square">
            <a:spAutoFit/>
            <a:scene3d>
              <a:camera prst="orthographicFront"/>
              <a:lightRig rig="threePt" dir="t">
                <a:rot lat="0" lon="0" rev="0"/>
              </a:lightRig>
            </a:scene3d>
            <a:sp3d contourW="12700"/>
          </a:bodyPr>
          <a:lstStyle/>
          <a:p>
            <a:pPr algn="ctr"/>
            <a:r>
              <a:rPr lang="en-US" altLang="zh-CN" sz="1600" b="1" dirty="0">
                <a:solidFill>
                  <a:schemeClr val="accent1"/>
                </a:solidFill>
                <a:latin typeface="Century Gothic" panose="020B0502020202020204" pitchFamily="34" charset="0"/>
                <a:ea typeface="微软雅黑" pitchFamily="34" charset="-122"/>
              </a:rPr>
              <a:t>BUSINESS </a:t>
            </a:r>
            <a:r>
              <a:rPr lang="en-US" altLang="zh-CN" sz="1600" dirty="0">
                <a:solidFill>
                  <a:schemeClr val="accent1"/>
                </a:solidFill>
                <a:latin typeface="Century Gothic" panose="020B0502020202020204" pitchFamily="34" charset="0"/>
                <a:ea typeface="微软雅黑" pitchFamily="34" charset="-122"/>
              </a:rPr>
              <a:t>BROCHURE</a:t>
            </a:r>
            <a:endParaRPr lang="zh-CN" altLang="en-US" sz="1600" dirty="0">
              <a:solidFill>
                <a:schemeClr val="accent1"/>
              </a:solidFill>
              <a:latin typeface="Century Gothic" panose="020B0502020202020204" pitchFamily="34" charset="0"/>
              <a:ea typeface="微软雅黑" pitchFamily="34" charset="-122"/>
            </a:endParaRPr>
          </a:p>
        </p:txBody>
      </p:sp>
      <p:sp>
        <p:nvSpPr>
          <p:cNvPr id="11" name="矩形 10"/>
          <p:cNvSpPr/>
          <p:nvPr/>
        </p:nvSpPr>
        <p:spPr>
          <a:xfrm>
            <a:off x="4832370" y="3581985"/>
            <a:ext cx="2495438" cy="338554"/>
          </a:xfrm>
          <a:prstGeom prst="rect">
            <a:avLst/>
          </a:prstGeom>
        </p:spPr>
        <p:txBody>
          <a:bodyPr wrap="square">
            <a:spAutoFit/>
            <a:scene3d>
              <a:camera prst="orthographicFront"/>
              <a:lightRig rig="threePt" dir="t">
                <a:rot lat="0" lon="0" rev="0"/>
              </a:lightRig>
            </a:scene3d>
            <a:sp3d contourW="12700"/>
          </a:bodyPr>
          <a:lstStyle/>
          <a:p>
            <a:pPr algn="ctr"/>
            <a:r>
              <a:rPr lang="en-US" altLang="zh-CN" sz="1600" b="1" dirty="0">
                <a:solidFill>
                  <a:schemeClr val="accent1"/>
                </a:solidFill>
                <a:latin typeface="Century Gothic" panose="020B0502020202020204" pitchFamily="34" charset="0"/>
                <a:ea typeface="微软雅黑" pitchFamily="34" charset="-122"/>
              </a:rPr>
              <a:t>BUSINESS </a:t>
            </a:r>
            <a:r>
              <a:rPr lang="en-US" altLang="zh-CN" sz="1600" dirty="0">
                <a:solidFill>
                  <a:schemeClr val="accent1"/>
                </a:solidFill>
                <a:latin typeface="Century Gothic" panose="020B0502020202020204" pitchFamily="34" charset="0"/>
                <a:ea typeface="微软雅黑" pitchFamily="34" charset="-122"/>
              </a:rPr>
              <a:t>BROCHURE</a:t>
            </a:r>
            <a:endParaRPr lang="zh-CN" altLang="en-US" sz="1600" dirty="0">
              <a:solidFill>
                <a:schemeClr val="accent1"/>
              </a:solidFill>
              <a:latin typeface="Century Gothic" panose="020B0502020202020204" pitchFamily="34" charset="0"/>
              <a:ea typeface="微软雅黑" pitchFamily="34" charset="-122"/>
            </a:endParaRPr>
          </a:p>
        </p:txBody>
      </p:sp>
      <p:sp>
        <p:nvSpPr>
          <p:cNvPr id="12" name="矩形 11"/>
          <p:cNvSpPr/>
          <p:nvPr/>
        </p:nvSpPr>
        <p:spPr>
          <a:xfrm>
            <a:off x="7494463" y="3581985"/>
            <a:ext cx="2495438" cy="338554"/>
          </a:xfrm>
          <a:prstGeom prst="rect">
            <a:avLst/>
          </a:prstGeom>
        </p:spPr>
        <p:txBody>
          <a:bodyPr wrap="square">
            <a:spAutoFit/>
            <a:scene3d>
              <a:camera prst="orthographicFront"/>
              <a:lightRig rig="threePt" dir="t">
                <a:rot lat="0" lon="0" rev="0"/>
              </a:lightRig>
            </a:scene3d>
            <a:sp3d contourW="12700"/>
          </a:bodyPr>
          <a:lstStyle/>
          <a:p>
            <a:pPr algn="ctr"/>
            <a:r>
              <a:rPr lang="en-US" altLang="zh-CN" sz="1600" b="1" dirty="0">
                <a:solidFill>
                  <a:schemeClr val="accent1"/>
                </a:solidFill>
                <a:latin typeface="Century Gothic" panose="020B0502020202020204" pitchFamily="34" charset="0"/>
                <a:ea typeface="微软雅黑" pitchFamily="34" charset="-122"/>
              </a:rPr>
              <a:t>BUSINESS </a:t>
            </a:r>
            <a:r>
              <a:rPr lang="en-US" altLang="zh-CN" sz="1600" dirty="0">
                <a:solidFill>
                  <a:schemeClr val="accent1"/>
                </a:solidFill>
                <a:latin typeface="Century Gothic" panose="020B0502020202020204" pitchFamily="34" charset="0"/>
                <a:ea typeface="微软雅黑" pitchFamily="34" charset="-122"/>
              </a:rPr>
              <a:t>BROCHURE</a:t>
            </a:r>
            <a:endParaRPr lang="zh-CN" altLang="en-US" sz="1600" dirty="0">
              <a:solidFill>
                <a:schemeClr val="accent1"/>
              </a:solidFill>
              <a:latin typeface="Century Gothic" panose="020B0502020202020204" pitchFamily="34" charset="0"/>
              <a:ea typeface="微软雅黑" pitchFamily="34" charset="-122"/>
            </a:endParaRPr>
          </a:p>
        </p:txBody>
      </p:sp>
      <p:sp>
        <p:nvSpPr>
          <p:cNvPr id="13" name="矩形 12"/>
          <p:cNvSpPr/>
          <p:nvPr/>
        </p:nvSpPr>
        <p:spPr>
          <a:xfrm>
            <a:off x="8870090" y="5906203"/>
            <a:ext cx="2495438" cy="338554"/>
          </a:xfrm>
          <a:prstGeom prst="rect">
            <a:avLst/>
          </a:prstGeom>
        </p:spPr>
        <p:txBody>
          <a:bodyPr wrap="square">
            <a:spAutoFit/>
            <a:scene3d>
              <a:camera prst="orthographicFront"/>
              <a:lightRig rig="threePt" dir="t">
                <a:rot lat="0" lon="0" rev="0"/>
              </a:lightRig>
            </a:scene3d>
            <a:sp3d contourW="12700"/>
          </a:bodyPr>
          <a:lstStyle/>
          <a:p>
            <a:pPr algn="ctr"/>
            <a:r>
              <a:rPr lang="en-US" altLang="zh-CN" sz="1600" b="1" dirty="0">
                <a:solidFill>
                  <a:schemeClr val="accent1"/>
                </a:solidFill>
                <a:latin typeface="Century Gothic" panose="020B0502020202020204" pitchFamily="34" charset="0"/>
                <a:ea typeface="微软雅黑" pitchFamily="34" charset="-122"/>
              </a:rPr>
              <a:t>BUSINESS </a:t>
            </a:r>
            <a:r>
              <a:rPr lang="en-US" altLang="zh-CN" sz="1600" dirty="0">
                <a:solidFill>
                  <a:schemeClr val="accent1"/>
                </a:solidFill>
                <a:latin typeface="Century Gothic" panose="020B0502020202020204" pitchFamily="34" charset="0"/>
                <a:ea typeface="微软雅黑" pitchFamily="34" charset="-122"/>
              </a:rPr>
              <a:t>BROCHURE</a:t>
            </a:r>
            <a:endParaRPr lang="zh-CN" altLang="en-US" sz="1600" dirty="0">
              <a:solidFill>
                <a:schemeClr val="accent1"/>
              </a:solidFill>
              <a:latin typeface="Century Gothic" panose="020B0502020202020204" pitchFamily="34" charset="0"/>
              <a:ea typeface="微软雅黑" pitchFamily="34" charset="-122"/>
            </a:endParaRPr>
          </a:p>
        </p:txBody>
      </p:sp>
      <p:sp>
        <p:nvSpPr>
          <p:cNvPr id="14" name="矩形 13"/>
          <p:cNvSpPr/>
          <p:nvPr/>
        </p:nvSpPr>
        <p:spPr>
          <a:xfrm>
            <a:off x="6198902" y="5906203"/>
            <a:ext cx="2495438" cy="338554"/>
          </a:xfrm>
          <a:prstGeom prst="rect">
            <a:avLst/>
          </a:prstGeom>
        </p:spPr>
        <p:txBody>
          <a:bodyPr wrap="square">
            <a:spAutoFit/>
            <a:scene3d>
              <a:camera prst="orthographicFront"/>
              <a:lightRig rig="threePt" dir="t">
                <a:rot lat="0" lon="0" rev="0"/>
              </a:lightRig>
            </a:scene3d>
            <a:sp3d contourW="12700"/>
          </a:bodyPr>
          <a:lstStyle/>
          <a:p>
            <a:pPr algn="ctr"/>
            <a:r>
              <a:rPr lang="en-US" altLang="zh-CN" sz="1600" b="1" dirty="0">
                <a:solidFill>
                  <a:schemeClr val="accent1"/>
                </a:solidFill>
                <a:latin typeface="Century Gothic" panose="020B0502020202020204" pitchFamily="34" charset="0"/>
                <a:ea typeface="微软雅黑" pitchFamily="34" charset="-122"/>
              </a:rPr>
              <a:t>BUSINESS </a:t>
            </a:r>
            <a:r>
              <a:rPr lang="en-US" altLang="zh-CN" sz="1600" dirty="0">
                <a:solidFill>
                  <a:schemeClr val="accent1"/>
                </a:solidFill>
                <a:latin typeface="Century Gothic" panose="020B0502020202020204" pitchFamily="34" charset="0"/>
                <a:ea typeface="微软雅黑" pitchFamily="34" charset="-122"/>
              </a:rPr>
              <a:t>BROCHURE</a:t>
            </a:r>
            <a:endParaRPr lang="zh-CN" altLang="en-US" sz="1600" dirty="0">
              <a:solidFill>
                <a:schemeClr val="accent1"/>
              </a:solidFill>
              <a:latin typeface="Century Gothic" panose="020B0502020202020204" pitchFamily="34" charset="0"/>
              <a:ea typeface="微软雅黑" pitchFamily="34" charset="-122"/>
            </a:endParaRPr>
          </a:p>
        </p:txBody>
      </p:sp>
      <p:sp>
        <p:nvSpPr>
          <p:cNvPr id="15" name="矩形 14"/>
          <p:cNvSpPr/>
          <p:nvPr/>
        </p:nvSpPr>
        <p:spPr>
          <a:xfrm>
            <a:off x="3527714" y="5906203"/>
            <a:ext cx="2495438" cy="338554"/>
          </a:xfrm>
          <a:prstGeom prst="rect">
            <a:avLst/>
          </a:prstGeom>
        </p:spPr>
        <p:txBody>
          <a:bodyPr wrap="square">
            <a:spAutoFit/>
            <a:scene3d>
              <a:camera prst="orthographicFront"/>
              <a:lightRig rig="threePt" dir="t">
                <a:rot lat="0" lon="0" rev="0"/>
              </a:lightRig>
            </a:scene3d>
            <a:sp3d contourW="12700"/>
          </a:bodyPr>
          <a:lstStyle/>
          <a:p>
            <a:pPr algn="ctr"/>
            <a:r>
              <a:rPr lang="en-US" altLang="zh-CN" sz="1600" b="1" dirty="0">
                <a:solidFill>
                  <a:schemeClr val="accent1"/>
                </a:solidFill>
                <a:latin typeface="Century Gothic" panose="020B0502020202020204" pitchFamily="34" charset="0"/>
                <a:ea typeface="微软雅黑" pitchFamily="34" charset="-122"/>
              </a:rPr>
              <a:t>BUSINESS </a:t>
            </a:r>
            <a:r>
              <a:rPr lang="en-US" altLang="zh-CN" sz="1600" dirty="0">
                <a:solidFill>
                  <a:schemeClr val="accent1"/>
                </a:solidFill>
                <a:latin typeface="Century Gothic" panose="020B0502020202020204" pitchFamily="34" charset="0"/>
                <a:ea typeface="微软雅黑" pitchFamily="34" charset="-122"/>
              </a:rPr>
              <a:t>BROCHURE</a:t>
            </a:r>
            <a:endParaRPr lang="zh-CN" altLang="en-US" sz="1600" dirty="0">
              <a:solidFill>
                <a:schemeClr val="accent1"/>
              </a:solidFill>
              <a:latin typeface="Century Gothic" panose="020B0502020202020204" pitchFamily="34" charset="0"/>
              <a:ea typeface="微软雅黑" pitchFamily="34" charset="-122"/>
            </a:endParaRPr>
          </a:p>
        </p:txBody>
      </p:sp>
      <p:sp>
        <p:nvSpPr>
          <p:cNvPr id="16" name="矩形 15"/>
          <p:cNvSpPr/>
          <p:nvPr/>
        </p:nvSpPr>
        <p:spPr>
          <a:xfrm>
            <a:off x="855140" y="5906203"/>
            <a:ext cx="2495438" cy="338554"/>
          </a:xfrm>
          <a:prstGeom prst="rect">
            <a:avLst/>
          </a:prstGeom>
        </p:spPr>
        <p:txBody>
          <a:bodyPr wrap="square">
            <a:spAutoFit/>
            <a:scene3d>
              <a:camera prst="orthographicFront"/>
              <a:lightRig rig="threePt" dir="t">
                <a:rot lat="0" lon="0" rev="0"/>
              </a:lightRig>
            </a:scene3d>
            <a:sp3d contourW="12700"/>
          </a:bodyPr>
          <a:lstStyle/>
          <a:p>
            <a:pPr algn="ctr"/>
            <a:r>
              <a:rPr lang="en-US" altLang="zh-CN" sz="1600" b="1" dirty="0">
                <a:solidFill>
                  <a:schemeClr val="accent1"/>
                </a:solidFill>
                <a:latin typeface="Century Gothic" panose="020B0502020202020204" pitchFamily="34" charset="0"/>
                <a:ea typeface="微软雅黑" pitchFamily="34" charset="-122"/>
              </a:rPr>
              <a:t>BUSINESS </a:t>
            </a:r>
            <a:r>
              <a:rPr lang="en-US" altLang="zh-CN" sz="1600" dirty="0">
                <a:solidFill>
                  <a:schemeClr val="accent1"/>
                </a:solidFill>
                <a:latin typeface="Century Gothic" panose="020B0502020202020204" pitchFamily="34" charset="0"/>
                <a:ea typeface="微软雅黑" pitchFamily="34" charset="-122"/>
              </a:rPr>
              <a:t>BROCHURE</a:t>
            </a:r>
            <a:endParaRPr lang="zh-CN" altLang="en-US" sz="1600" dirty="0">
              <a:solidFill>
                <a:schemeClr val="accent1"/>
              </a:solidFill>
              <a:latin typeface="Century Gothic" panose="020B0502020202020204" pitchFamily="34" charset="0"/>
              <a:ea typeface="微软雅黑" pitchFamily="34" charset="-122"/>
            </a:endParaRPr>
          </a:p>
        </p:txBody>
      </p:sp>
      <p:grpSp>
        <p:nvGrpSpPr>
          <p:cNvPr id="17" name="组合 16"/>
          <p:cNvGrpSpPr/>
          <p:nvPr/>
        </p:nvGrpSpPr>
        <p:grpSpPr>
          <a:xfrm>
            <a:off x="-913246" y="-102144"/>
            <a:ext cx="13105246" cy="1549944"/>
            <a:chOff x="-913246" y="-102144"/>
            <a:chExt cx="13105246" cy="1549944"/>
          </a:xfrm>
        </p:grpSpPr>
        <p:cxnSp>
          <p:nvCxnSpPr>
            <p:cNvPr id="18" name="直接连接符 17"/>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菱形 18"/>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1" name="文本框 20"/>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4046407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5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fltVal val="0"/>
                                          </p:val>
                                        </p:tav>
                                        <p:tav tm="100000">
                                          <p:val>
                                            <p:strVal val="#ppt_w"/>
                                          </p:val>
                                        </p:tav>
                                      </p:tavLst>
                                    </p:anim>
                                    <p:anim calcmode="lin" valueType="num">
                                      <p:cBhvr>
                                        <p:cTn id="67" dur="500" fill="hold"/>
                                        <p:tgtEl>
                                          <p:spTgt spid="16"/>
                                        </p:tgtEl>
                                        <p:attrNameLst>
                                          <p:attrName>ppt_h</p:attrName>
                                        </p:attrNameLst>
                                      </p:cBhvr>
                                      <p:tavLst>
                                        <p:tav tm="0">
                                          <p:val>
                                            <p:fltVal val="0"/>
                                          </p:val>
                                        </p:tav>
                                        <p:tav tm="100000">
                                          <p:val>
                                            <p:strVal val="#ppt_h"/>
                                          </p:val>
                                        </p:tav>
                                      </p:tavLst>
                                    </p:anim>
                                    <p:animEffect transition="in" filter="fade">
                                      <p:cBhvr>
                                        <p:cTn id="6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0" grpId="0"/>
      <p:bldP spid="11" grpId="0"/>
      <p:bldP spid="12" grpId="0"/>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3" y="2505076"/>
            <a:ext cx="5132915" cy="343852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184371" y="2505076"/>
            <a:ext cx="2478087" cy="343852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839201" y="2505076"/>
            <a:ext cx="2478087" cy="3438524"/>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74713" y="1630363"/>
            <a:ext cx="5132915" cy="8001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184371" y="1630363"/>
            <a:ext cx="5132917" cy="8001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18852" y="1772650"/>
            <a:ext cx="4644635" cy="515526"/>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100" dirty="0">
                <a:solidFill>
                  <a:schemeClr val="bg1"/>
                </a:solidFill>
                <a:latin typeface="Century Gothic" panose="020B0502020202020204" pitchFamily="34" charset="0"/>
                <a:ea typeface="微软雅黑" pitchFamily="34" charset="-122"/>
              </a:rPr>
              <a:t>以便应用到更广泛的领域中。利用幻灯片不仅可以创建演示文稿，还可以在互联网上召开面对面会议以便应用到更广泛的领域中</a:t>
            </a:r>
          </a:p>
        </p:txBody>
      </p:sp>
      <p:sp>
        <p:nvSpPr>
          <p:cNvPr id="11" name="矩形 10"/>
          <p:cNvSpPr/>
          <p:nvPr/>
        </p:nvSpPr>
        <p:spPr>
          <a:xfrm>
            <a:off x="6428512" y="1772650"/>
            <a:ext cx="4644635" cy="515526"/>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100" dirty="0">
                <a:solidFill>
                  <a:schemeClr val="bg1"/>
                </a:solidFill>
                <a:latin typeface="Century Gothic" panose="020B0502020202020204" pitchFamily="34" charset="0"/>
                <a:ea typeface="微软雅黑" pitchFamily="34" charset="-122"/>
              </a:rPr>
              <a:t>以便应用到更广泛的领域中。利用幻灯片不仅可以创建演示文稿，还可以在互联网上召开面对面会议以便应用到更广泛的领域中</a:t>
            </a:r>
          </a:p>
        </p:txBody>
      </p:sp>
      <p:grpSp>
        <p:nvGrpSpPr>
          <p:cNvPr id="9" name="组合 8"/>
          <p:cNvGrpSpPr/>
          <p:nvPr/>
        </p:nvGrpSpPr>
        <p:grpSpPr>
          <a:xfrm>
            <a:off x="-913246" y="-102144"/>
            <a:ext cx="13105246" cy="1549944"/>
            <a:chOff x="-913246" y="-102144"/>
            <a:chExt cx="13105246" cy="1549944"/>
          </a:xfrm>
        </p:grpSpPr>
        <p:cxnSp>
          <p:nvCxnSpPr>
            <p:cNvPr id="12" name="直接连接符 11"/>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菱形 12"/>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15" name="文本框 14"/>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5380471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par>
                          <p:cTn id="29" fill="hold">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up)">
                                      <p:cBhvr>
                                        <p:cTn id="32" dur="500"/>
                                        <p:tgtEl>
                                          <p:spTgt spid="4"/>
                                        </p:tgtEl>
                                      </p:cBhvr>
                                    </p:animEffect>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up)">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8" grpId="0" animBg="1"/>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26262" y="4040654"/>
            <a:ext cx="2921624" cy="1887383"/>
          </a:xfrm>
          <a:prstGeom prst="rect">
            <a:avLst/>
          </a:prstGeom>
          <a:blipFill>
            <a:blip r:embed="rId3"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868612" y="3438246"/>
            <a:ext cx="2921624" cy="1887383"/>
          </a:xfrm>
          <a:prstGeom prst="rect">
            <a:avLst/>
          </a:prstGeom>
          <a:blipFill>
            <a:blip r:embed="rId4"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710962" y="2835837"/>
            <a:ext cx="2921624" cy="1887383"/>
          </a:xfrm>
          <a:prstGeom prst="rect">
            <a:avLst/>
          </a:prstGeom>
          <a:blipFill>
            <a:blip r:embed="rId5"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553312" y="2233428"/>
            <a:ext cx="2921624" cy="1887383"/>
          </a:xfrm>
          <a:prstGeom prst="rect">
            <a:avLst/>
          </a:prstGeom>
          <a:blipFill>
            <a:blip r:embed="rId6"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395664" y="1631019"/>
            <a:ext cx="2921624" cy="1887383"/>
          </a:xfrm>
          <a:prstGeom prst="rect">
            <a:avLst/>
          </a:prstGeom>
          <a:blipFill>
            <a:blip r:embed="rId7"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220991" y="1631019"/>
            <a:ext cx="4659109" cy="1174039"/>
            <a:chOff x="874713" y="5065185"/>
            <a:chExt cx="4659109" cy="1174039"/>
          </a:xfrm>
        </p:grpSpPr>
        <p:sp>
          <p:nvSpPr>
            <p:cNvPr id="11" name="矩形 10"/>
            <p:cNvSpPr/>
            <p:nvPr/>
          </p:nvSpPr>
          <p:spPr>
            <a:xfrm>
              <a:off x="1272954" y="5065185"/>
              <a:ext cx="2998146" cy="400110"/>
            </a:xfrm>
            <a:prstGeom prst="rect">
              <a:avLst/>
            </a:prstGeom>
          </p:spPr>
          <p:txBody>
            <a:bodyPr wrap="square">
              <a:spAutoFit/>
              <a:scene3d>
                <a:camera prst="orthographicFront"/>
                <a:lightRig rig="threePt" dir="t">
                  <a:rot lat="0" lon="0" rev="0"/>
                </a:lightRig>
              </a:scene3d>
              <a:sp3d contourW="12700"/>
            </a:bodyPr>
            <a:lstStyle/>
            <a:p>
              <a:r>
                <a:rPr lang="en-US" altLang="zh-CN" sz="2000" b="1" dirty="0">
                  <a:solidFill>
                    <a:schemeClr val="accent1"/>
                  </a:solidFill>
                  <a:latin typeface="Century Gothic" panose="020B0502020202020204" pitchFamily="34" charset="0"/>
                  <a:ea typeface="微软雅黑" pitchFamily="34" charset="-122"/>
                </a:rPr>
                <a:t>BUSINESS </a:t>
              </a:r>
              <a:r>
                <a:rPr lang="en-US" altLang="zh-CN" sz="2000" dirty="0">
                  <a:solidFill>
                    <a:schemeClr val="accent1"/>
                  </a:solidFill>
                  <a:latin typeface="Century Gothic" panose="020B0502020202020204" pitchFamily="34" charset="0"/>
                  <a:ea typeface="微软雅黑" pitchFamily="34" charset="-122"/>
                </a:rPr>
                <a:t>BROCHURE</a:t>
              </a:r>
              <a:endParaRPr lang="zh-CN" altLang="en-US" sz="2000" dirty="0">
                <a:solidFill>
                  <a:schemeClr val="accent1"/>
                </a:solidFill>
                <a:latin typeface="Century Gothic" panose="020B0502020202020204" pitchFamily="34" charset="0"/>
                <a:ea typeface="微软雅黑" pitchFamily="34" charset="-122"/>
              </a:endParaRPr>
            </a:p>
          </p:txBody>
        </p:sp>
        <p:grpSp>
          <p:nvGrpSpPr>
            <p:cNvPr id="12" name="组合 11"/>
            <p:cNvGrpSpPr/>
            <p:nvPr/>
          </p:nvGrpSpPr>
          <p:grpSpPr>
            <a:xfrm>
              <a:off x="874713" y="5110102"/>
              <a:ext cx="382587" cy="382587"/>
              <a:chOff x="1974562" y="-1313014"/>
              <a:chExt cx="990600" cy="990600"/>
            </a:xfrm>
          </p:grpSpPr>
          <p:sp>
            <p:nvSpPr>
              <p:cNvPr id="14" name="椭圆 13"/>
              <p:cNvSpPr/>
              <p:nvPr/>
            </p:nvSpPr>
            <p:spPr>
              <a:xfrm>
                <a:off x="1974562" y="-1313014"/>
                <a:ext cx="990600" cy="990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燕尾形 14"/>
              <p:cNvSpPr/>
              <p:nvPr/>
            </p:nvSpPr>
            <p:spPr>
              <a:xfrm>
                <a:off x="2332412" y="-1064066"/>
                <a:ext cx="348311" cy="492702"/>
              </a:xfrm>
              <a:prstGeom prst="chevron">
                <a:avLst>
                  <a:gd name="adj" fmla="val 572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
          <p:nvSpPr>
            <p:cNvPr id="13" name="矩形 12"/>
            <p:cNvSpPr/>
            <p:nvPr/>
          </p:nvSpPr>
          <p:spPr>
            <a:xfrm>
              <a:off x="1272953" y="5454394"/>
              <a:ext cx="4260869" cy="784830"/>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2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a:t>
              </a:r>
            </a:p>
          </p:txBody>
        </p:sp>
      </p:grpSp>
      <p:sp>
        <p:nvSpPr>
          <p:cNvPr id="16" name="矩形 15"/>
          <p:cNvSpPr/>
          <p:nvPr/>
        </p:nvSpPr>
        <p:spPr>
          <a:xfrm>
            <a:off x="6699231" y="5143207"/>
            <a:ext cx="4260869" cy="784830"/>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2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a:t>
            </a:r>
          </a:p>
        </p:txBody>
      </p:sp>
      <p:grpSp>
        <p:nvGrpSpPr>
          <p:cNvPr id="17" name="组合 16"/>
          <p:cNvGrpSpPr/>
          <p:nvPr/>
        </p:nvGrpSpPr>
        <p:grpSpPr>
          <a:xfrm>
            <a:off x="-913246" y="-102144"/>
            <a:ext cx="13105246" cy="1549944"/>
            <a:chOff x="-913246" y="-102144"/>
            <a:chExt cx="13105246" cy="1549944"/>
          </a:xfrm>
        </p:grpSpPr>
        <p:cxnSp>
          <p:nvCxnSpPr>
            <p:cNvPr id="18" name="直接连接符 17"/>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菱形 18"/>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1" name="文本框 20"/>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1493986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1" dur="1000" fill="hold"/>
                                        <p:tgtEl>
                                          <p:spTgt spid="6"/>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6"/>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7"/>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3" dur="1000" fill="hold"/>
                                        <p:tgtEl>
                                          <p:spTgt spid="8"/>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8"/>
                                        </p:tgtEl>
                                      </p:cBhvr>
                                    </p:animEffect>
                                  </p:childTnLst>
                                </p:cTn>
                              </p:par>
                            </p:childTnLst>
                          </p:cTn>
                        </p:par>
                        <p:par>
                          <p:cTn id="48" fill="hold">
                            <p:stCondLst>
                              <p:cond delay="4000"/>
                            </p:stCondLst>
                            <p:childTnLst>
                              <p:par>
                                <p:cTn id="49" presetID="25"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54" dur="1000" fill="hold"/>
                                        <p:tgtEl>
                                          <p:spTgt spid="9"/>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9"/>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left)">
                                      <p:cBhvr>
                                        <p:cTn id="6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3" y="1674562"/>
            <a:ext cx="2486741" cy="4363381"/>
          </a:xfrm>
          <a:prstGeom prst="rect">
            <a:avLst/>
          </a:prstGeom>
          <a:blipFill>
            <a:blip r:embed="rId3"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26658" y="2973262"/>
            <a:ext cx="2486741" cy="2114801"/>
          </a:xfrm>
          <a:prstGeom prst="rect">
            <a:avLst/>
          </a:prstGeom>
          <a:blipFill>
            <a:blip r:embed="rId4"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178602" y="2973262"/>
            <a:ext cx="2486741" cy="2114801"/>
          </a:xfrm>
          <a:prstGeom prst="rect">
            <a:avLst/>
          </a:prstGeom>
          <a:blipFill>
            <a:blip r:embed="rId5"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830547" y="2973262"/>
            <a:ext cx="2486741" cy="2114801"/>
          </a:xfrm>
          <a:prstGeom prst="rect">
            <a:avLst/>
          </a:prstGeom>
          <a:blipFill>
            <a:blip r:embed="rId6"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683843" y="1776162"/>
            <a:ext cx="7454057" cy="943207"/>
            <a:chOff x="874713" y="5065185"/>
            <a:chExt cx="7454057" cy="943207"/>
          </a:xfrm>
        </p:grpSpPr>
        <p:sp>
          <p:nvSpPr>
            <p:cNvPr id="7" name="矩形 6"/>
            <p:cNvSpPr/>
            <p:nvPr/>
          </p:nvSpPr>
          <p:spPr>
            <a:xfrm>
              <a:off x="1272954" y="5065185"/>
              <a:ext cx="2998146" cy="400110"/>
            </a:xfrm>
            <a:prstGeom prst="rect">
              <a:avLst/>
            </a:prstGeom>
          </p:spPr>
          <p:txBody>
            <a:bodyPr wrap="square">
              <a:spAutoFit/>
              <a:scene3d>
                <a:camera prst="orthographicFront"/>
                <a:lightRig rig="threePt" dir="t">
                  <a:rot lat="0" lon="0" rev="0"/>
                </a:lightRig>
              </a:scene3d>
              <a:sp3d contourW="12700"/>
            </a:bodyPr>
            <a:lstStyle/>
            <a:p>
              <a:r>
                <a:rPr lang="en-US" altLang="zh-CN" sz="2000" b="1" dirty="0">
                  <a:solidFill>
                    <a:schemeClr val="accent1"/>
                  </a:solidFill>
                  <a:latin typeface="Century Gothic" panose="020B0502020202020204" pitchFamily="34" charset="0"/>
                  <a:ea typeface="微软雅黑" pitchFamily="34" charset="-122"/>
                </a:rPr>
                <a:t>BUSINESS </a:t>
              </a:r>
              <a:r>
                <a:rPr lang="en-US" altLang="zh-CN" sz="2000" dirty="0">
                  <a:solidFill>
                    <a:schemeClr val="accent1"/>
                  </a:solidFill>
                  <a:latin typeface="Century Gothic" panose="020B0502020202020204" pitchFamily="34" charset="0"/>
                  <a:ea typeface="微软雅黑" pitchFamily="34" charset="-122"/>
                </a:rPr>
                <a:t>BROCHURE</a:t>
              </a:r>
              <a:endParaRPr lang="zh-CN" altLang="en-US" sz="2000" dirty="0">
                <a:solidFill>
                  <a:schemeClr val="accent1"/>
                </a:solidFill>
                <a:latin typeface="Century Gothic" panose="020B0502020202020204" pitchFamily="34" charset="0"/>
                <a:ea typeface="微软雅黑" pitchFamily="34" charset="-122"/>
              </a:endParaRPr>
            </a:p>
          </p:txBody>
        </p:sp>
        <p:grpSp>
          <p:nvGrpSpPr>
            <p:cNvPr id="8" name="组合 7"/>
            <p:cNvGrpSpPr/>
            <p:nvPr/>
          </p:nvGrpSpPr>
          <p:grpSpPr>
            <a:xfrm>
              <a:off x="874713" y="5110102"/>
              <a:ext cx="382587" cy="382587"/>
              <a:chOff x="1974562" y="-1313014"/>
              <a:chExt cx="990600" cy="990600"/>
            </a:xfrm>
          </p:grpSpPr>
          <p:sp>
            <p:nvSpPr>
              <p:cNvPr id="10" name="椭圆 9"/>
              <p:cNvSpPr/>
              <p:nvPr/>
            </p:nvSpPr>
            <p:spPr>
              <a:xfrm>
                <a:off x="1974562" y="-1313014"/>
                <a:ext cx="990600" cy="990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1" name="燕尾形 10"/>
              <p:cNvSpPr/>
              <p:nvPr/>
            </p:nvSpPr>
            <p:spPr>
              <a:xfrm>
                <a:off x="2332412" y="-1064066"/>
                <a:ext cx="348311" cy="492702"/>
              </a:xfrm>
              <a:prstGeom prst="chevron">
                <a:avLst>
                  <a:gd name="adj" fmla="val 572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
          <p:nvSpPr>
            <p:cNvPr id="9" name="矩形 8"/>
            <p:cNvSpPr/>
            <p:nvPr/>
          </p:nvSpPr>
          <p:spPr>
            <a:xfrm>
              <a:off x="1272953" y="5454394"/>
              <a:ext cx="7055817" cy="553998"/>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2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a:t>
              </a:r>
            </a:p>
          </p:txBody>
        </p:sp>
      </p:grpSp>
      <p:sp>
        <p:nvSpPr>
          <p:cNvPr id="12" name="矩形 11"/>
          <p:cNvSpPr/>
          <p:nvPr/>
        </p:nvSpPr>
        <p:spPr>
          <a:xfrm>
            <a:off x="3606007" y="5253056"/>
            <a:ext cx="2328042" cy="698268"/>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05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a:t>
            </a:r>
          </a:p>
        </p:txBody>
      </p:sp>
      <p:sp>
        <p:nvSpPr>
          <p:cNvPr id="13" name="矩形 12"/>
          <p:cNvSpPr/>
          <p:nvPr/>
        </p:nvSpPr>
        <p:spPr>
          <a:xfrm>
            <a:off x="6257951" y="5253056"/>
            <a:ext cx="2328042" cy="698268"/>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05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a:t>
            </a:r>
          </a:p>
        </p:txBody>
      </p:sp>
      <p:sp>
        <p:nvSpPr>
          <p:cNvPr id="14" name="矩形 13"/>
          <p:cNvSpPr/>
          <p:nvPr/>
        </p:nvSpPr>
        <p:spPr>
          <a:xfrm>
            <a:off x="8909895" y="5253056"/>
            <a:ext cx="2328042" cy="698268"/>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05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a:t>
            </a:r>
          </a:p>
        </p:txBody>
      </p:sp>
      <p:grpSp>
        <p:nvGrpSpPr>
          <p:cNvPr id="15" name="组合 14"/>
          <p:cNvGrpSpPr/>
          <p:nvPr/>
        </p:nvGrpSpPr>
        <p:grpSpPr>
          <a:xfrm>
            <a:off x="-913246" y="-102144"/>
            <a:ext cx="13105246" cy="1549944"/>
            <a:chOff x="-913246" y="-102144"/>
            <a:chExt cx="13105246" cy="1549944"/>
          </a:xfrm>
        </p:grpSpPr>
        <p:cxnSp>
          <p:nvCxnSpPr>
            <p:cNvPr id="16" name="直接连接符 15"/>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7" name="菱形 16"/>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19" name="文本框 18"/>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25914806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1+#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74713" y="1654175"/>
            <a:ext cx="4977447" cy="3178176"/>
          </a:xfrm>
          <a:prstGeom prst="roundRect">
            <a:avLst/>
          </a:prstGeom>
          <a:blipFill>
            <a:blip r:embed="rId3"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6283674" y="1654175"/>
            <a:ext cx="4977447" cy="3178176"/>
          </a:xfrm>
          <a:prstGeom prst="roundRect">
            <a:avLst/>
          </a:prstGeom>
          <a:blipFill>
            <a:blip r:embed="rId4"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992084" y="2167429"/>
            <a:ext cx="2151666" cy="2151666"/>
          </a:xfrm>
          <a:prstGeom prst="ellipse">
            <a:avLst/>
          </a:prstGeom>
          <a:blipFill>
            <a:blip r:embed="rId5"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444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04804" y="5051836"/>
            <a:ext cx="8224113" cy="523220"/>
          </a:xfrm>
          <a:prstGeom prst="rect">
            <a:avLst/>
          </a:prstGeom>
        </p:spPr>
        <p:txBody>
          <a:bodyPr wrap="square">
            <a:spAutoFit/>
            <a:scene3d>
              <a:camera prst="orthographicFront"/>
              <a:lightRig rig="threePt" dir="t">
                <a:rot lat="0" lon="0" rev="0"/>
              </a:lightRig>
            </a:scene3d>
            <a:sp3d contourW="12700"/>
          </a:bodyPr>
          <a:lstStyle/>
          <a:p>
            <a:pPr algn="ctr"/>
            <a:r>
              <a:rPr lang="en-US" altLang="zh-CN" sz="2800" b="1" dirty="0">
                <a:solidFill>
                  <a:schemeClr val="accent1"/>
                </a:solidFill>
                <a:latin typeface="Century Gothic" panose="020B0502020202020204" pitchFamily="34" charset="0"/>
                <a:ea typeface="微软雅黑" pitchFamily="34" charset="-122"/>
              </a:rPr>
              <a:t>BUSINESS</a:t>
            </a:r>
            <a:r>
              <a:rPr lang="en-US" altLang="zh-CN" sz="2800" dirty="0">
                <a:solidFill>
                  <a:schemeClr val="accent1"/>
                </a:solidFill>
                <a:latin typeface="Century Gothic" panose="020B0502020202020204" pitchFamily="34" charset="0"/>
                <a:ea typeface="微软雅黑" pitchFamily="34" charset="-122"/>
              </a:rPr>
              <a:t>BROCHURE</a:t>
            </a:r>
            <a:endParaRPr lang="zh-CN" altLang="en-US" sz="2800" dirty="0">
              <a:solidFill>
                <a:schemeClr val="accent1"/>
              </a:solidFill>
              <a:latin typeface="Century Gothic" panose="020B0502020202020204" pitchFamily="34" charset="0"/>
              <a:ea typeface="微软雅黑" pitchFamily="34" charset="-122"/>
            </a:endParaRPr>
          </a:p>
        </p:txBody>
      </p:sp>
      <p:sp>
        <p:nvSpPr>
          <p:cNvPr id="7" name="矩形 6"/>
          <p:cNvSpPr/>
          <p:nvPr/>
        </p:nvSpPr>
        <p:spPr>
          <a:xfrm>
            <a:off x="1272953" y="5610377"/>
            <a:ext cx="9687815" cy="605743"/>
          </a:xfrm>
          <a:prstGeom prst="rect">
            <a:avLst/>
          </a:prstGeom>
        </p:spPr>
        <p:txBody>
          <a:bodyPr wrap="square">
            <a:spAutoFit/>
            <a:scene3d>
              <a:camera prst="orthographicFront"/>
              <a:lightRig rig="threePt" dir="t">
                <a:rot lat="0" lon="0" rev="0"/>
              </a:lightRig>
            </a:scene3d>
            <a:sp3d contourW="12700"/>
          </a:bodyPr>
          <a:lstStyle/>
          <a:p>
            <a:pPr algn="ctr">
              <a:lnSpc>
                <a:spcPct val="125000"/>
              </a:lnSpc>
            </a:pPr>
            <a:r>
              <a:rPr lang="zh-CN" altLang="en-US" sz="14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用户可以在投影仪或者计算机上进行演示，也可以将演示文稿打印出来，制作成胶片，以便应用到更广泛的领域中。利用幻灯片不仅可以创建演示文稿，还可以在互联网上召开面对面会议</a:t>
            </a:r>
          </a:p>
        </p:txBody>
      </p:sp>
      <p:grpSp>
        <p:nvGrpSpPr>
          <p:cNvPr id="8" name="组合 7"/>
          <p:cNvGrpSpPr/>
          <p:nvPr/>
        </p:nvGrpSpPr>
        <p:grpSpPr>
          <a:xfrm>
            <a:off x="-913246" y="-102144"/>
            <a:ext cx="13105246" cy="1549944"/>
            <a:chOff x="-913246" y="-102144"/>
            <a:chExt cx="13105246" cy="1549944"/>
          </a:xfrm>
        </p:grpSpPr>
        <p:cxnSp>
          <p:nvCxnSpPr>
            <p:cNvPr id="9" name="直接连接符 8"/>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菱形 9"/>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12" name="文本框 11"/>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8247150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style.rotation</p:attrName>
                                        </p:attrNameLst>
                                      </p:cBhvr>
                                      <p:tavLst>
                                        <p:tav tm="0">
                                          <p:val>
                                            <p:fltVal val="90"/>
                                          </p:val>
                                        </p:tav>
                                        <p:tav tm="100000">
                                          <p:val>
                                            <p:fltVal val="0"/>
                                          </p:val>
                                        </p:tav>
                                      </p:tavLst>
                                    </p:anim>
                                    <p:animEffect transition="in" filter="fade">
                                      <p:cBhvr>
                                        <p:cTn id="21" dur="1000"/>
                                        <p:tgtEl>
                                          <p:spTgt spid="5"/>
                                        </p:tgtEl>
                                      </p:cBhvr>
                                    </p:animEffect>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菱形 2"/>
          <p:cNvSpPr/>
          <p:nvPr/>
        </p:nvSpPr>
        <p:spPr>
          <a:xfrm rot="16200000">
            <a:off x="1897426" y="3879950"/>
            <a:ext cx="1962745" cy="1962743"/>
          </a:xfrm>
          <a:prstGeom prst="diamond">
            <a:avLst/>
          </a:prstGeom>
          <a:blipFill dpi="0" rotWithShape="0">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rot="16200000">
            <a:off x="874713" y="2807989"/>
            <a:ext cx="1962745" cy="1962743"/>
          </a:xfrm>
          <a:prstGeom prst="diamond">
            <a:avLst/>
          </a:prstGeom>
          <a:blipFill dpi="0" rotWithShape="0">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p:cNvSpPr/>
          <p:nvPr/>
        </p:nvSpPr>
        <p:spPr>
          <a:xfrm rot="16200000">
            <a:off x="1897426" y="1736029"/>
            <a:ext cx="1962745" cy="1962743"/>
          </a:xfrm>
          <a:prstGeom prst="diamond">
            <a:avLst/>
          </a:prstGeom>
          <a:blipFill dpi="0" rotWithShape="0">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p:cNvSpPr/>
          <p:nvPr/>
        </p:nvSpPr>
        <p:spPr>
          <a:xfrm rot="16200000">
            <a:off x="4030337" y="3879951"/>
            <a:ext cx="1962745" cy="1962743"/>
          </a:xfrm>
          <a:prstGeom prst="diamond">
            <a:avLst/>
          </a:prstGeom>
          <a:blipFill dpi="0" rotWithShape="0">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p:cNvSpPr/>
          <p:nvPr/>
        </p:nvSpPr>
        <p:spPr>
          <a:xfrm rot="16200000">
            <a:off x="2998910" y="2807990"/>
            <a:ext cx="1962745" cy="1962743"/>
          </a:xfrm>
          <a:prstGeom prst="diamond">
            <a:avLst/>
          </a:prstGeom>
          <a:blipFill dpi="0" rotWithShape="0">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9"/>
          <p:cNvSpPr/>
          <p:nvPr/>
        </p:nvSpPr>
        <p:spPr>
          <a:xfrm rot="16200000">
            <a:off x="4030337" y="1736030"/>
            <a:ext cx="1962745" cy="1962743"/>
          </a:xfrm>
          <a:prstGeom prst="diamond">
            <a:avLst/>
          </a:prstGeom>
          <a:blipFill dpi="0" rotWithShape="0">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nvSpPr>
        <p:spPr>
          <a:xfrm rot="16200000">
            <a:off x="6163248" y="3879951"/>
            <a:ext cx="1962745" cy="1962743"/>
          </a:xfrm>
          <a:prstGeom prst="diamond">
            <a:avLst/>
          </a:prstGeom>
          <a:blipFill dpi="0" rotWithShape="0">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nvSpPr>
        <p:spPr>
          <a:xfrm rot="16200000">
            <a:off x="5123107" y="2807990"/>
            <a:ext cx="1962745" cy="1962743"/>
          </a:xfrm>
          <a:prstGeom prst="diamond">
            <a:avLst/>
          </a:prstGeom>
          <a:blipFill dpi="0" rotWithShape="0">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nvSpPr>
        <p:spPr>
          <a:xfrm rot="16200000">
            <a:off x="6163248" y="1736030"/>
            <a:ext cx="1962745" cy="1962743"/>
          </a:xfrm>
          <a:prstGeom prst="diamond">
            <a:avLst/>
          </a:prstGeom>
          <a:blipFill dpi="0" rotWithShape="0">
            <a:blip r:embed="rId1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菱形 15"/>
          <p:cNvSpPr/>
          <p:nvPr/>
        </p:nvSpPr>
        <p:spPr>
          <a:xfrm rot="16200000">
            <a:off x="8296160" y="3879951"/>
            <a:ext cx="1962745" cy="1962743"/>
          </a:xfrm>
          <a:prstGeom prst="diamond">
            <a:avLst/>
          </a:prstGeom>
          <a:blipFill dpi="0" rotWithShape="0">
            <a:blip r:embed="rId1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p:nvSpPr>
        <p:spPr>
          <a:xfrm rot="16200000">
            <a:off x="7247304" y="2807991"/>
            <a:ext cx="1962745" cy="1962743"/>
          </a:xfrm>
          <a:prstGeom prst="diamond">
            <a:avLst/>
          </a:prstGeom>
          <a:blipFill dpi="0" rotWithShape="0">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p:nvSpPr>
        <p:spPr>
          <a:xfrm rot="16200000">
            <a:off x="8296160" y="1736031"/>
            <a:ext cx="1962745" cy="1962743"/>
          </a:xfrm>
          <a:prstGeom prst="diamond">
            <a:avLst/>
          </a:prstGeom>
          <a:blipFill dpi="0" rotWithShape="0">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nvSpPr>
        <p:spPr>
          <a:xfrm rot="16200000">
            <a:off x="9371500" y="2807990"/>
            <a:ext cx="1962745" cy="1962744"/>
          </a:xfrm>
          <a:prstGeom prst="diamond">
            <a:avLst/>
          </a:prstGeom>
          <a:blipFill dpi="0" rotWithShape="0">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913246" y="-102144"/>
            <a:ext cx="13105246" cy="1549944"/>
            <a:chOff x="-913246" y="-102144"/>
            <a:chExt cx="13105246" cy="1549944"/>
          </a:xfrm>
        </p:grpSpPr>
        <p:cxnSp>
          <p:nvCxnSpPr>
            <p:cNvPr id="19" name="直接连接符 18"/>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菱形 20"/>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3" name="文本框 22"/>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5279084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1+#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fill="hold"/>
                                        <p:tgtEl>
                                          <p:spTgt spid="8"/>
                                        </p:tgtEl>
                                        <p:attrNameLst>
                                          <p:attrName>ppt_x</p:attrName>
                                        </p:attrNameLst>
                                      </p:cBhvr>
                                      <p:tavLst>
                                        <p:tav tm="0">
                                          <p:val>
                                            <p:strVal val="1+#ppt_w/2"/>
                                          </p:val>
                                        </p:tav>
                                        <p:tav tm="100000">
                                          <p:val>
                                            <p:strVal val="#ppt_x"/>
                                          </p:val>
                                        </p:tav>
                                      </p:tavLst>
                                    </p:anim>
                                    <p:anim calcmode="lin" valueType="num">
                                      <p:cBhvr additive="base">
                                        <p:cTn id="20" dur="75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0-#ppt_w/2"/>
                                          </p:val>
                                        </p:tav>
                                        <p:tav tm="100000">
                                          <p:val>
                                            <p:strVal val="#ppt_x"/>
                                          </p:val>
                                        </p:tav>
                                      </p:tavLst>
                                    </p:anim>
                                    <p:anim calcmode="lin" valueType="num">
                                      <p:cBhvr additive="base">
                                        <p:cTn id="24" dur="75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750" fill="hold"/>
                                        <p:tgtEl>
                                          <p:spTgt spid="10"/>
                                        </p:tgtEl>
                                        <p:attrNameLst>
                                          <p:attrName>ppt_x</p:attrName>
                                        </p:attrNameLst>
                                      </p:cBhvr>
                                      <p:tavLst>
                                        <p:tav tm="0">
                                          <p:val>
                                            <p:strVal val="1+#ppt_w/2"/>
                                          </p:val>
                                        </p:tav>
                                        <p:tav tm="100000">
                                          <p:val>
                                            <p:strVal val="#ppt_x"/>
                                          </p:val>
                                        </p:tav>
                                      </p:tavLst>
                                    </p:anim>
                                    <p:anim calcmode="lin" valueType="num">
                                      <p:cBhvr additive="base">
                                        <p:cTn id="28" dur="75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1+#ppt_w/2"/>
                                          </p:val>
                                        </p:tav>
                                        <p:tav tm="100000">
                                          <p:val>
                                            <p:strVal val="#ppt_x"/>
                                          </p:val>
                                        </p:tav>
                                      </p:tavLst>
                                    </p:anim>
                                    <p:anim calcmode="lin" valueType="num">
                                      <p:cBhvr additive="base">
                                        <p:cTn id="32" dur="75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fill="hold"/>
                                        <p:tgtEl>
                                          <p:spTgt spid="13"/>
                                        </p:tgtEl>
                                        <p:attrNameLst>
                                          <p:attrName>ppt_x</p:attrName>
                                        </p:attrNameLst>
                                      </p:cBhvr>
                                      <p:tavLst>
                                        <p:tav tm="0">
                                          <p:val>
                                            <p:strVal val="0-#ppt_w/2"/>
                                          </p:val>
                                        </p:tav>
                                        <p:tav tm="100000">
                                          <p:val>
                                            <p:strVal val="#ppt_x"/>
                                          </p:val>
                                        </p:tav>
                                      </p:tavLst>
                                    </p:anim>
                                    <p:anim calcmode="lin" valueType="num">
                                      <p:cBhvr additive="base">
                                        <p:cTn id="36" dur="750" fill="hold"/>
                                        <p:tgtEl>
                                          <p:spTgt spid="1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750" fill="hold"/>
                                        <p:tgtEl>
                                          <p:spTgt spid="14"/>
                                        </p:tgtEl>
                                        <p:attrNameLst>
                                          <p:attrName>ppt_x</p:attrName>
                                        </p:attrNameLst>
                                      </p:cBhvr>
                                      <p:tavLst>
                                        <p:tav tm="0">
                                          <p:val>
                                            <p:strVal val="1+#ppt_w/2"/>
                                          </p:val>
                                        </p:tav>
                                        <p:tav tm="100000">
                                          <p:val>
                                            <p:strVal val="#ppt_x"/>
                                          </p:val>
                                        </p:tav>
                                      </p:tavLst>
                                    </p:anim>
                                    <p:anim calcmode="lin" valueType="num">
                                      <p:cBhvr additive="base">
                                        <p:cTn id="40" dur="75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750" fill="hold"/>
                                        <p:tgtEl>
                                          <p:spTgt spid="16"/>
                                        </p:tgtEl>
                                        <p:attrNameLst>
                                          <p:attrName>ppt_x</p:attrName>
                                        </p:attrNameLst>
                                      </p:cBhvr>
                                      <p:tavLst>
                                        <p:tav tm="0">
                                          <p:val>
                                            <p:strVal val="1+#ppt_w/2"/>
                                          </p:val>
                                        </p:tav>
                                        <p:tav tm="100000">
                                          <p:val>
                                            <p:strVal val="#ppt_x"/>
                                          </p:val>
                                        </p:tav>
                                      </p:tavLst>
                                    </p:anim>
                                    <p:anim calcmode="lin" valueType="num">
                                      <p:cBhvr additive="base">
                                        <p:cTn id="44" dur="75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750" fill="hold"/>
                                        <p:tgtEl>
                                          <p:spTgt spid="17"/>
                                        </p:tgtEl>
                                        <p:attrNameLst>
                                          <p:attrName>ppt_x</p:attrName>
                                        </p:attrNameLst>
                                      </p:cBhvr>
                                      <p:tavLst>
                                        <p:tav tm="0">
                                          <p:val>
                                            <p:strVal val="0-#ppt_w/2"/>
                                          </p:val>
                                        </p:tav>
                                        <p:tav tm="100000">
                                          <p:val>
                                            <p:strVal val="#ppt_x"/>
                                          </p:val>
                                        </p:tav>
                                      </p:tavLst>
                                    </p:anim>
                                    <p:anim calcmode="lin" valueType="num">
                                      <p:cBhvr additive="base">
                                        <p:cTn id="48" dur="75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750" fill="hold"/>
                                        <p:tgtEl>
                                          <p:spTgt spid="18"/>
                                        </p:tgtEl>
                                        <p:attrNameLst>
                                          <p:attrName>ppt_x</p:attrName>
                                        </p:attrNameLst>
                                      </p:cBhvr>
                                      <p:tavLst>
                                        <p:tav tm="0">
                                          <p:val>
                                            <p:strVal val="1+#ppt_w/2"/>
                                          </p:val>
                                        </p:tav>
                                        <p:tav tm="100000">
                                          <p:val>
                                            <p:strVal val="#ppt_x"/>
                                          </p:val>
                                        </p:tav>
                                      </p:tavLst>
                                    </p:anim>
                                    <p:anim calcmode="lin" valueType="num">
                                      <p:cBhvr additive="base">
                                        <p:cTn id="52" dur="750" fill="hold"/>
                                        <p:tgtEl>
                                          <p:spTgt spid="1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750" fill="hold"/>
                                        <p:tgtEl>
                                          <p:spTgt spid="20"/>
                                        </p:tgtEl>
                                        <p:attrNameLst>
                                          <p:attrName>ppt_x</p:attrName>
                                        </p:attrNameLst>
                                      </p:cBhvr>
                                      <p:tavLst>
                                        <p:tav tm="0">
                                          <p:val>
                                            <p:strVal val="0-#ppt_w/2"/>
                                          </p:val>
                                        </p:tav>
                                        <p:tav tm="100000">
                                          <p:val>
                                            <p:strVal val="#ppt_x"/>
                                          </p:val>
                                        </p:tav>
                                      </p:tavLst>
                                    </p:anim>
                                    <p:anim calcmode="lin" valueType="num">
                                      <p:cBhvr additive="base">
                                        <p:cTn id="56" dur="75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8" grpId="0" animBg="1"/>
      <p:bldP spid="9" grpId="0" animBg="1"/>
      <p:bldP spid="10" grpId="0" animBg="1"/>
      <p:bldP spid="12" grpId="0" animBg="1"/>
      <p:bldP spid="13" grpId="0" animBg="1"/>
      <p:bldP spid="14" grpId="0" animBg="1"/>
      <p:bldP spid="16" grpId="0" animBg="1"/>
      <p:bldP spid="17" grpId="0" animBg="1"/>
      <p:bldP spid="18"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flipV="1">
            <a:off x="8783638" y="2079852"/>
            <a:ext cx="2533650" cy="3997504"/>
          </a:xfrm>
          <a:custGeom>
            <a:avLst/>
            <a:gdLst>
              <a:gd name="connsiteX0" fmla="*/ 0 w 2533650"/>
              <a:gd name="connsiteY0" fmla="*/ 0 h 3997504"/>
              <a:gd name="connsiteX1" fmla="*/ 2533650 w 2533650"/>
              <a:gd name="connsiteY1" fmla="*/ 0 h 3997504"/>
              <a:gd name="connsiteX2" fmla="*/ 2533650 w 2533650"/>
              <a:gd name="connsiteY2" fmla="*/ 3100917 h 3997504"/>
              <a:gd name="connsiteX3" fmla="*/ 0 w 2533650"/>
              <a:gd name="connsiteY3" fmla="*/ 3997504 h 3997504"/>
            </a:gdLst>
            <a:ahLst/>
            <a:cxnLst>
              <a:cxn ang="0">
                <a:pos x="connsiteX0" y="connsiteY0"/>
              </a:cxn>
              <a:cxn ang="0">
                <a:pos x="connsiteX1" y="connsiteY1"/>
              </a:cxn>
              <a:cxn ang="0">
                <a:pos x="connsiteX2" y="connsiteY2"/>
              </a:cxn>
              <a:cxn ang="0">
                <a:pos x="connsiteX3" y="connsiteY3"/>
              </a:cxn>
            </a:cxnLst>
            <a:rect l="l" t="t" r="r" b="b"/>
            <a:pathLst>
              <a:path w="2533650" h="3997504">
                <a:moveTo>
                  <a:pt x="0" y="0"/>
                </a:moveTo>
                <a:lnTo>
                  <a:pt x="2533650" y="0"/>
                </a:lnTo>
                <a:lnTo>
                  <a:pt x="2533650" y="3100917"/>
                </a:lnTo>
                <a:lnTo>
                  <a:pt x="0" y="3997504"/>
                </a:lnTo>
                <a:close/>
              </a:path>
            </a:pathLst>
          </a:cu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flipV="1">
            <a:off x="3511021" y="2994835"/>
            <a:ext cx="2533650" cy="3082521"/>
          </a:xfrm>
          <a:custGeom>
            <a:avLst/>
            <a:gdLst>
              <a:gd name="connsiteX0" fmla="*/ 0 w 2533650"/>
              <a:gd name="connsiteY0" fmla="*/ 0 h 3082521"/>
              <a:gd name="connsiteX1" fmla="*/ 2533650 w 2533650"/>
              <a:gd name="connsiteY1" fmla="*/ 0 h 3082521"/>
              <a:gd name="connsiteX2" fmla="*/ 2533650 w 2533650"/>
              <a:gd name="connsiteY2" fmla="*/ 3082521 h 3082521"/>
              <a:gd name="connsiteX3" fmla="*/ 0 w 2533650"/>
              <a:gd name="connsiteY3" fmla="*/ 2185933 h 3082521"/>
            </a:gdLst>
            <a:ahLst/>
            <a:cxnLst>
              <a:cxn ang="0">
                <a:pos x="connsiteX0" y="connsiteY0"/>
              </a:cxn>
              <a:cxn ang="0">
                <a:pos x="connsiteX1" y="connsiteY1"/>
              </a:cxn>
              <a:cxn ang="0">
                <a:pos x="connsiteX2" y="connsiteY2"/>
              </a:cxn>
              <a:cxn ang="0">
                <a:pos x="connsiteX3" y="connsiteY3"/>
              </a:cxn>
            </a:cxnLst>
            <a:rect l="l" t="t" r="r" b="b"/>
            <a:pathLst>
              <a:path w="2533650" h="3082521">
                <a:moveTo>
                  <a:pt x="0" y="0"/>
                </a:moveTo>
                <a:lnTo>
                  <a:pt x="2533650" y="0"/>
                </a:lnTo>
                <a:lnTo>
                  <a:pt x="2533650" y="3082521"/>
                </a:lnTo>
                <a:lnTo>
                  <a:pt x="0" y="2185933"/>
                </a:lnTo>
                <a:close/>
              </a:path>
            </a:pathLst>
          </a:cu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74713" y="3005679"/>
            <a:ext cx="2533650" cy="3071677"/>
          </a:xfrm>
          <a:custGeom>
            <a:avLst/>
            <a:gdLst>
              <a:gd name="connsiteX0" fmla="*/ 0 w 2533650"/>
              <a:gd name="connsiteY0" fmla="*/ 0 h 3071677"/>
              <a:gd name="connsiteX1" fmla="*/ 2533650 w 2533650"/>
              <a:gd name="connsiteY1" fmla="*/ 0 h 3071677"/>
              <a:gd name="connsiteX2" fmla="*/ 2533650 w 2533650"/>
              <a:gd name="connsiteY2" fmla="*/ 2175089 h 3071677"/>
              <a:gd name="connsiteX3" fmla="*/ 0 w 2533650"/>
              <a:gd name="connsiteY3" fmla="*/ 3071677 h 3071677"/>
            </a:gdLst>
            <a:ahLst/>
            <a:cxnLst>
              <a:cxn ang="0">
                <a:pos x="connsiteX0" y="connsiteY0"/>
              </a:cxn>
              <a:cxn ang="0">
                <a:pos x="connsiteX1" y="connsiteY1"/>
              </a:cxn>
              <a:cxn ang="0">
                <a:pos x="connsiteX2" y="connsiteY2"/>
              </a:cxn>
              <a:cxn ang="0">
                <a:pos x="connsiteX3" y="connsiteY3"/>
              </a:cxn>
            </a:cxnLst>
            <a:rect l="l" t="t" r="r" b="b"/>
            <a:pathLst>
              <a:path w="2533650" h="3071677">
                <a:moveTo>
                  <a:pt x="0" y="0"/>
                </a:moveTo>
                <a:lnTo>
                  <a:pt x="2533650" y="0"/>
                </a:lnTo>
                <a:lnTo>
                  <a:pt x="2533650" y="2175089"/>
                </a:lnTo>
                <a:lnTo>
                  <a:pt x="0" y="3071677"/>
                </a:lnTo>
                <a:close/>
              </a:path>
            </a:pathLst>
          </a:cu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flipH="1" flipV="1">
            <a:off x="6147329" y="2079852"/>
            <a:ext cx="2533650" cy="3997504"/>
          </a:xfrm>
          <a:custGeom>
            <a:avLst/>
            <a:gdLst>
              <a:gd name="connsiteX0" fmla="*/ 0 w 2533650"/>
              <a:gd name="connsiteY0" fmla="*/ 0 h 3997504"/>
              <a:gd name="connsiteX1" fmla="*/ 2533650 w 2533650"/>
              <a:gd name="connsiteY1" fmla="*/ 0 h 3997504"/>
              <a:gd name="connsiteX2" fmla="*/ 2533650 w 2533650"/>
              <a:gd name="connsiteY2" fmla="*/ 3100917 h 3997504"/>
              <a:gd name="connsiteX3" fmla="*/ 0 w 2533650"/>
              <a:gd name="connsiteY3" fmla="*/ 3997504 h 3997504"/>
            </a:gdLst>
            <a:ahLst/>
            <a:cxnLst>
              <a:cxn ang="0">
                <a:pos x="connsiteX0" y="connsiteY0"/>
              </a:cxn>
              <a:cxn ang="0">
                <a:pos x="connsiteX1" y="connsiteY1"/>
              </a:cxn>
              <a:cxn ang="0">
                <a:pos x="connsiteX2" y="connsiteY2"/>
              </a:cxn>
              <a:cxn ang="0">
                <a:pos x="connsiteX3" y="connsiteY3"/>
              </a:cxn>
            </a:cxnLst>
            <a:rect l="l" t="t" r="r" b="b"/>
            <a:pathLst>
              <a:path w="2533650" h="3997504">
                <a:moveTo>
                  <a:pt x="0" y="0"/>
                </a:moveTo>
                <a:lnTo>
                  <a:pt x="2533650" y="0"/>
                </a:lnTo>
                <a:lnTo>
                  <a:pt x="2533650" y="3100917"/>
                </a:lnTo>
                <a:lnTo>
                  <a:pt x="0" y="3997504"/>
                </a:lnTo>
                <a:close/>
              </a:path>
            </a:pathLst>
          </a:cu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743645" y="1681819"/>
            <a:ext cx="4659109" cy="1174039"/>
            <a:chOff x="874713" y="5065185"/>
            <a:chExt cx="4659109" cy="1174039"/>
          </a:xfrm>
        </p:grpSpPr>
        <p:sp>
          <p:nvSpPr>
            <p:cNvPr id="8" name="矩形 7"/>
            <p:cNvSpPr/>
            <p:nvPr/>
          </p:nvSpPr>
          <p:spPr>
            <a:xfrm>
              <a:off x="1272954" y="5065185"/>
              <a:ext cx="2998146" cy="400110"/>
            </a:xfrm>
            <a:prstGeom prst="rect">
              <a:avLst/>
            </a:prstGeom>
          </p:spPr>
          <p:txBody>
            <a:bodyPr wrap="square">
              <a:spAutoFit/>
              <a:scene3d>
                <a:camera prst="orthographicFront"/>
                <a:lightRig rig="threePt" dir="t">
                  <a:rot lat="0" lon="0" rev="0"/>
                </a:lightRig>
              </a:scene3d>
              <a:sp3d contourW="12700"/>
            </a:bodyPr>
            <a:lstStyle/>
            <a:p>
              <a:r>
                <a:rPr lang="en-US" altLang="zh-CN" sz="2000" b="1" dirty="0">
                  <a:solidFill>
                    <a:schemeClr val="accent1"/>
                  </a:solidFill>
                  <a:latin typeface="Century Gothic" panose="020B0502020202020204" pitchFamily="34" charset="0"/>
                  <a:ea typeface="微软雅黑" pitchFamily="34" charset="-122"/>
                </a:rPr>
                <a:t>BUSINESS </a:t>
              </a:r>
              <a:r>
                <a:rPr lang="en-US" altLang="zh-CN" sz="2000" dirty="0">
                  <a:solidFill>
                    <a:schemeClr val="accent1"/>
                  </a:solidFill>
                  <a:latin typeface="Century Gothic" panose="020B0502020202020204" pitchFamily="34" charset="0"/>
                  <a:ea typeface="微软雅黑" pitchFamily="34" charset="-122"/>
                </a:rPr>
                <a:t>BROCHURE</a:t>
              </a:r>
              <a:endParaRPr lang="zh-CN" altLang="en-US" sz="2000" dirty="0">
                <a:solidFill>
                  <a:schemeClr val="accent1"/>
                </a:solidFill>
                <a:latin typeface="Century Gothic" panose="020B0502020202020204" pitchFamily="34" charset="0"/>
                <a:ea typeface="微软雅黑" pitchFamily="34" charset="-122"/>
              </a:endParaRPr>
            </a:p>
          </p:txBody>
        </p:sp>
        <p:grpSp>
          <p:nvGrpSpPr>
            <p:cNvPr id="9" name="组合 8"/>
            <p:cNvGrpSpPr/>
            <p:nvPr/>
          </p:nvGrpSpPr>
          <p:grpSpPr>
            <a:xfrm>
              <a:off x="874713" y="5110102"/>
              <a:ext cx="382587" cy="382587"/>
              <a:chOff x="1974562" y="-1313014"/>
              <a:chExt cx="990600" cy="990600"/>
            </a:xfrm>
          </p:grpSpPr>
          <p:sp>
            <p:nvSpPr>
              <p:cNvPr id="14" name="椭圆 13"/>
              <p:cNvSpPr/>
              <p:nvPr/>
            </p:nvSpPr>
            <p:spPr>
              <a:xfrm>
                <a:off x="1974562" y="-1313014"/>
                <a:ext cx="990600" cy="990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燕尾形 14"/>
              <p:cNvSpPr/>
              <p:nvPr/>
            </p:nvSpPr>
            <p:spPr>
              <a:xfrm>
                <a:off x="2332412" y="-1064066"/>
                <a:ext cx="348311" cy="492702"/>
              </a:xfrm>
              <a:prstGeom prst="chevron">
                <a:avLst>
                  <a:gd name="adj" fmla="val 572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
          <p:nvSpPr>
            <p:cNvPr id="11" name="矩形 10"/>
            <p:cNvSpPr/>
            <p:nvPr/>
          </p:nvSpPr>
          <p:spPr>
            <a:xfrm>
              <a:off x="1272953" y="5454394"/>
              <a:ext cx="4260869" cy="784830"/>
            </a:xfrm>
            <a:prstGeom prst="rect">
              <a:avLst/>
            </a:prstGeom>
          </p:spPr>
          <p:txBody>
            <a:bodyPr wrap="square">
              <a:spAutoFit/>
              <a:scene3d>
                <a:camera prst="orthographicFront"/>
                <a:lightRig rig="threePt" dir="t">
                  <a:rot lat="0" lon="0" rev="0"/>
                </a:lightRig>
              </a:scene3d>
              <a:sp3d contourW="12700"/>
            </a:bodyPr>
            <a:lstStyle/>
            <a:p>
              <a:pPr>
                <a:lnSpc>
                  <a:spcPct val="125000"/>
                </a:lnSpc>
              </a:pPr>
              <a:r>
                <a:rPr lang="zh-CN" altLang="en-US" sz="1200" dirty="0">
                  <a:gradFill flip="none" rotWithShape="1">
                    <a:gsLst>
                      <a:gs pos="0">
                        <a:schemeClr val="tx1">
                          <a:lumMod val="65000"/>
                          <a:lumOff val="35000"/>
                        </a:schemeClr>
                      </a:gs>
                      <a:gs pos="100000">
                        <a:schemeClr val="bg1">
                          <a:lumMod val="65000"/>
                        </a:schemeClr>
                      </a:gs>
                    </a:gsLst>
                    <a:lin ang="16200000" scaled="1"/>
                    <a:tileRect/>
                  </a:gradFill>
                  <a:latin typeface="Century Gothic" panose="020B0502020202020204" pitchFamily="34" charset="0"/>
                  <a:ea typeface="微软雅黑" pitchFamily="34" charset="-122"/>
                </a:rPr>
                <a:t>用户可以在投影仪或者计算机上进行演示，也可以将演示文稿打印出来，制作成胶片，以便应用到更广泛的领域中。利用幻灯片不仅可以创建演示文稿</a:t>
              </a:r>
            </a:p>
          </p:txBody>
        </p:sp>
      </p:grpSp>
      <p:grpSp>
        <p:nvGrpSpPr>
          <p:cNvPr id="16" name="组合 15"/>
          <p:cNvGrpSpPr/>
          <p:nvPr/>
        </p:nvGrpSpPr>
        <p:grpSpPr>
          <a:xfrm>
            <a:off x="-913246" y="-102144"/>
            <a:ext cx="13105246" cy="1549944"/>
            <a:chOff x="-913246" y="-102144"/>
            <a:chExt cx="13105246" cy="1549944"/>
          </a:xfrm>
        </p:grpSpPr>
        <p:cxnSp>
          <p:nvCxnSpPr>
            <p:cNvPr id="17" name="直接连接符 16"/>
            <p:cNvCxnSpPr/>
            <p:nvPr/>
          </p:nvCxnSpPr>
          <p:spPr>
            <a:xfrm>
              <a:off x="636698" y="1192213"/>
              <a:ext cx="1155530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菱形 17"/>
            <p:cNvSpPr/>
            <p:nvPr/>
          </p:nvSpPr>
          <p:spPr>
            <a:xfrm>
              <a:off x="-913246" y="-102144"/>
              <a:ext cx="1549944" cy="1549944"/>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6613" y="498235"/>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tx2">
                      <a:lumMod val="50000"/>
                    </a:schemeClr>
                  </a:solidFill>
                  <a:latin typeface="Century Gothic" panose="020B0502020202020204" pitchFamily="34" charset="0"/>
                </a:rPr>
                <a:t>企业文化宣传画册</a:t>
              </a:r>
              <a:endParaRPr lang="en-US" altLang="zh-CN" sz="3200" b="1" dirty="0">
                <a:solidFill>
                  <a:schemeClr val="tx2">
                    <a:lumMod val="50000"/>
                  </a:schemeClr>
                </a:solidFill>
                <a:latin typeface="Century Gothic" panose="020B0502020202020204" pitchFamily="34" charset="0"/>
              </a:endParaRPr>
            </a:p>
          </p:txBody>
        </p:sp>
        <p:sp>
          <p:nvSpPr>
            <p:cNvPr id="20" name="文本框 19"/>
            <p:cNvSpPr txBox="1"/>
            <p:nvPr/>
          </p:nvSpPr>
          <p:spPr>
            <a:xfrm>
              <a:off x="4509104" y="575179"/>
              <a:ext cx="5646474" cy="430887"/>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lumMod val="50000"/>
                    </a:schemeClr>
                  </a:solidFill>
                  <a:latin typeface="Century Gothic" panose="020B0502020202020204" pitchFamily="34" charset="0"/>
                </a:rPr>
                <a:t>The user can demonstrate on a projector or computer, or print the presentation and make it into a film to be used in a wider field The user can demonstrate</a:t>
              </a:r>
            </a:p>
          </p:txBody>
        </p:sp>
      </p:grpSp>
    </p:spTree>
    <p:extLst>
      <p:ext uri="{BB962C8B-B14F-4D97-AF65-F5344CB8AC3E}">
        <p14:creationId xmlns:p14="http://schemas.microsoft.com/office/powerpoint/2010/main" val="18727478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ppt_w</p:attrName>
                                        </p:attrNameLst>
                                      </p:cBhvr>
                                      <p:tavLst>
                                        <p:tav tm="0" fmla="#ppt_w*sin(2.5*pi*$)">
                                          <p:val>
                                            <p:fltVal val="0"/>
                                          </p:val>
                                        </p:tav>
                                        <p:tav tm="100000">
                                          <p:val>
                                            <p:fltVal val="1"/>
                                          </p:val>
                                        </p:tav>
                                      </p:tavLst>
                                    </p:anim>
                                    <p:anim calcmode="lin" valueType="num">
                                      <p:cBhvr>
                                        <p:cTn id="9" dur="2000" fill="hold"/>
                                        <p:tgtEl>
                                          <p:spTgt spid="1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anim calcmode="lin" valueType="num">
                                      <p:cBhvr>
                                        <p:cTn id="13" dur="2000" fill="hold"/>
                                        <p:tgtEl>
                                          <p:spTgt spid="12"/>
                                        </p:tgtEl>
                                        <p:attrNameLst>
                                          <p:attrName>ppt_w</p:attrName>
                                        </p:attrNameLst>
                                      </p:cBhvr>
                                      <p:tavLst>
                                        <p:tav tm="0" fmla="#ppt_w*sin(2.5*pi*$)">
                                          <p:val>
                                            <p:fltVal val="0"/>
                                          </p:val>
                                        </p:tav>
                                        <p:tav tm="100000">
                                          <p:val>
                                            <p:fltVal val="1"/>
                                          </p:val>
                                        </p:tav>
                                      </p:tavLst>
                                    </p:anim>
                                    <p:anim calcmode="lin" valueType="num">
                                      <p:cBhvr>
                                        <p:cTn id="14" dur="2000" fill="hold"/>
                                        <p:tgtEl>
                                          <p:spTgt spid="12"/>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anim calcmode="lin" valueType="num">
                                      <p:cBhvr>
                                        <p:cTn id="18" dur="2000" fill="hold"/>
                                        <p:tgtEl>
                                          <p:spTgt spid="6"/>
                                        </p:tgtEl>
                                        <p:attrNameLst>
                                          <p:attrName>ppt_w</p:attrName>
                                        </p:attrNameLst>
                                      </p:cBhvr>
                                      <p:tavLst>
                                        <p:tav tm="0" fmla="#ppt_w*sin(2.5*pi*$)">
                                          <p:val>
                                            <p:fltVal val="0"/>
                                          </p:val>
                                        </p:tav>
                                        <p:tav tm="100000">
                                          <p:val>
                                            <p:fltVal val="1"/>
                                          </p:val>
                                        </p:tav>
                                      </p:tavLst>
                                    </p:anim>
                                    <p:anim calcmode="lin" valueType="num">
                                      <p:cBhvr>
                                        <p:cTn id="19" dur="2000" fill="hold"/>
                                        <p:tgtEl>
                                          <p:spTgt spid="6"/>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anim calcmode="lin" valueType="num">
                                      <p:cBhvr>
                                        <p:cTn id="23" dur="2000" fill="hold"/>
                                        <p:tgtEl>
                                          <p:spTgt spid="10"/>
                                        </p:tgtEl>
                                        <p:attrNameLst>
                                          <p:attrName>ppt_w</p:attrName>
                                        </p:attrNameLst>
                                      </p:cBhvr>
                                      <p:tavLst>
                                        <p:tav tm="0" fmla="#ppt_w*sin(2.5*pi*$)">
                                          <p:val>
                                            <p:fltVal val="0"/>
                                          </p:val>
                                        </p:tav>
                                        <p:tav tm="100000">
                                          <p:val>
                                            <p:fltVal val="1"/>
                                          </p:val>
                                        </p:tav>
                                      </p:tavLst>
                                    </p:anim>
                                    <p:anim calcmode="lin" valueType="num">
                                      <p:cBhvr>
                                        <p:cTn id="24" dur="2000" fill="hold"/>
                                        <p:tgtEl>
                                          <p:spTgt spid="10"/>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77">
      <a:dk1>
        <a:srgbClr val="000000"/>
      </a:dk1>
      <a:lt1>
        <a:srgbClr val="FFFFFF"/>
      </a:lt1>
      <a:dk2>
        <a:srgbClr val="778495"/>
      </a:dk2>
      <a:lt2>
        <a:srgbClr val="F0F0F0"/>
      </a:lt2>
      <a:accent1>
        <a:srgbClr val="E53238"/>
      </a:accent1>
      <a:accent2>
        <a:srgbClr val="0064D2"/>
      </a:accent2>
      <a:accent3>
        <a:srgbClr val="E53238"/>
      </a:accent3>
      <a:accent4>
        <a:srgbClr val="0064D2"/>
      </a:accent4>
      <a:accent5>
        <a:srgbClr val="E53238"/>
      </a:accent5>
      <a:accent6>
        <a:srgbClr val="0064D2"/>
      </a:accent6>
      <a:hlink>
        <a:srgbClr val="E5323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848</TotalTime>
  <Words>2665</Words>
  <Application>Microsoft Office PowerPoint</Application>
  <PresentationFormat>自定义</PresentationFormat>
  <Paragraphs>133</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企业画册</dc:title>
  <dc:creator>第一PPT</dc:creator>
  <cp:keywords>www.1ppt.com</cp:keywords>
  <dc:description>www.1ppt.com</dc:description>
  <cp:lastModifiedBy>Windows User</cp:lastModifiedBy>
  <cp:revision>120</cp:revision>
  <dcterms:created xsi:type="dcterms:W3CDTF">2017-08-18T03:02:00Z</dcterms:created>
  <dcterms:modified xsi:type="dcterms:W3CDTF">2019-10-17T13:05:55Z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